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70" r:id="rId4"/>
    <p:sldId id="269" r:id="rId5"/>
    <p:sldId id="271" r:id="rId6"/>
    <p:sldId id="263" r:id="rId7"/>
    <p:sldId id="266" r:id="rId8"/>
    <p:sldId id="262" r:id="rId9"/>
    <p:sldId id="257" r:id="rId10"/>
    <p:sldId id="267" r:id="rId11"/>
  </p:sldIdLst>
  <p:sldSz cx="8207375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2" userDrawn="1">
          <p15:clr>
            <a:srgbClr val="A4A3A4"/>
          </p15:clr>
        </p15:guide>
        <p15:guide id="2" pos="25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ma Pillosu" initials="FP" lastIdx="1" clrIdx="0">
    <p:extLst>
      <p:ext uri="{19B8F6BF-5375-455C-9EA6-DF929625EA0E}">
        <p15:presenceInfo xmlns:p15="http://schemas.microsoft.com/office/powerpoint/2012/main" userId="a6295d4dc9e22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BCB"/>
    <a:srgbClr val="C2C6C7"/>
    <a:srgbClr val="66615F"/>
    <a:srgbClr val="60483F"/>
    <a:srgbClr val="666260"/>
    <a:srgbClr val="5E210C"/>
    <a:srgbClr val="E5D27A"/>
    <a:srgbClr val="9F4104"/>
    <a:srgbClr val="A04103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D9F78-406E-4762-93F3-AF184393CED6}" v="521" dt="2021-03-17T10:13:1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1974" y="78"/>
      </p:cViewPr>
      <p:guideLst>
        <p:guide orient="horz" pos="3062"/>
        <p:guide pos="2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7CFD9F78-406E-4762-93F3-AF184393CED6}"/>
    <pc:docChg chg="undo custSel addSld delSld modSld sldOrd">
      <pc:chgData name="Fatima Pillosu" userId="a6295d4dc9e22643" providerId="LiveId" clId="{7CFD9F78-406E-4762-93F3-AF184393CED6}" dt="2021-03-17T10:22:22.704" v="2749" actId="1036"/>
      <pc:docMkLst>
        <pc:docMk/>
      </pc:docMkLst>
      <pc:sldChg chg="addSp delSp modSp mod">
        <pc:chgData name="Fatima Pillosu" userId="a6295d4dc9e22643" providerId="LiveId" clId="{7CFD9F78-406E-4762-93F3-AF184393CED6}" dt="2021-03-17T10:22:22.704" v="2749" actId="1036"/>
        <pc:sldMkLst>
          <pc:docMk/>
          <pc:sldMk cId="3684213085" sldId="256"/>
        </pc:sldMkLst>
        <pc:spChg chg="add del mod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2" creationId="{373E5E1B-1AA4-40B5-91E5-515293F7FBD3}"/>
          </ac:spMkLst>
        </pc:spChg>
        <pc:spChg chg="add del mod">
          <ac:chgData name="Fatima Pillosu" userId="a6295d4dc9e22643" providerId="LiveId" clId="{7CFD9F78-406E-4762-93F3-AF184393CED6}" dt="2021-03-16T16:58:40.180" v="1944" actId="478"/>
          <ac:spMkLst>
            <pc:docMk/>
            <pc:sldMk cId="3684213085" sldId="256"/>
            <ac:spMk id="2" creationId="{C38DCBA4-8A6B-410C-BD7F-FE0BE9F7F606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7" creationId="{AE4D01C5-7F77-4F8D-B299-AF3B795C5AFB}"/>
          </ac:spMkLst>
        </pc:spChg>
        <pc:spChg chg="add del mod">
          <ac:chgData name="Fatima Pillosu" userId="a6295d4dc9e22643" providerId="LiveId" clId="{7CFD9F78-406E-4762-93F3-AF184393CED6}" dt="2021-03-16T17:11:27.034" v="2105" actId="478"/>
          <ac:spMkLst>
            <pc:docMk/>
            <pc:sldMk cId="3684213085" sldId="256"/>
            <ac:spMk id="8" creationId="{F9A4A81A-9880-473E-AFA8-13245E16A893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9" creationId="{3F77544C-A45D-4775-92A7-8E0AF1FB866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9" creationId="{BD6817AD-70C3-4947-8719-F6909B76F65A}"/>
          </ac:spMkLst>
        </pc:spChg>
        <pc:spChg chg="add mod or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10" creationId="{694B9B8D-4A9F-44AA-86D1-24F5639A238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1" creationId="{B9166CD5-039A-4C00-881D-CC92BF873CEA}"/>
          </ac:spMkLst>
        </pc:spChg>
        <pc:spChg chg="add del mod">
          <ac:chgData name="Fatima Pillosu" userId="a6295d4dc9e22643" providerId="LiveId" clId="{7CFD9F78-406E-4762-93F3-AF184393CED6}" dt="2021-03-16T17:06:18.884" v="2024" actId="478"/>
          <ac:spMkLst>
            <pc:docMk/>
            <pc:sldMk cId="3684213085" sldId="256"/>
            <ac:spMk id="22" creationId="{03EDC5AE-30A0-449A-A7C9-F2322B555072}"/>
          </ac:spMkLst>
        </pc:spChg>
        <pc:spChg chg="add del mod or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2" creationId="{2FAB0B18-AD86-4CA1-93AE-2BCA706D8593}"/>
          </ac:spMkLst>
        </pc:spChg>
        <pc:spChg chg="add del mod ord">
          <ac:chgData name="Fatima Pillosu" userId="a6295d4dc9e22643" providerId="LiveId" clId="{7CFD9F78-406E-4762-93F3-AF184393CED6}" dt="2021-03-16T16:58:38.206" v="1943" actId="478"/>
          <ac:spMkLst>
            <pc:docMk/>
            <pc:sldMk cId="3684213085" sldId="256"/>
            <ac:spMk id="23" creationId="{5756323A-11BB-4B54-9891-6AE17AAA046F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3" creationId="{C5CC5502-67AB-4102-A2DE-5050965751EA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24" creationId="{DAEF17EC-8A2D-4CBA-9777-EA6678EEEB41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7" creationId="{3A0670F7-C65F-4E60-BEB9-A19397A85DE5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28" creationId="{390E3856-E8BD-476A-8E62-CFC03987FA45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8" creationId="{3FF65CDF-BCF9-4FCB-8ECD-63694DDED2EA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29" creationId="{8CE7B5E5-2754-4214-8BF5-A49ACA19905B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0" creationId="{BFE60C88-0F1D-470F-8D09-4713463A1DD7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1" creationId="{328C01B1-CDE7-4426-A2CB-253E503B1412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1" creationId="{B69F6C43-66A2-4A4E-8741-8B8679B7700D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2" creationId="{149664FA-7CC6-4917-BF26-AE5FD8CEE9D3}"/>
          </ac:spMkLst>
        </pc:spChg>
        <pc:spChg chg="add del mod">
          <ac:chgData name="Fatima Pillosu" userId="a6295d4dc9e22643" providerId="LiveId" clId="{7CFD9F78-406E-4762-93F3-AF184393CED6}" dt="2021-03-16T17:11:33.238" v="2106" actId="478"/>
          <ac:spMkLst>
            <pc:docMk/>
            <pc:sldMk cId="3684213085" sldId="256"/>
            <ac:spMk id="32" creationId="{7C2F03A9-F5B7-4068-A846-689502CA90C5}"/>
          </ac:spMkLst>
        </pc:spChg>
        <pc:spChg chg="add del mod">
          <ac:chgData name="Fatima Pillosu" userId="a6295d4dc9e22643" providerId="LiveId" clId="{7CFD9F78-406E-4762-93F3-AF184393CED6}" dt="2021-03-16T17:11:34.549" v="2107" actId="478"/>
          <ac:spMkLst>
            <pc:docMk/>
            <pc:sldMk cId="3684213085" sldId="256"/>
            <ac:spMk id="33" creationId="{DB54697E-E295-4F9C-8103-BBECC00DE030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3" creationId="{E186DA81-E747-45E7-AC77-5D38C4AB2E00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34" creationId="{580CFF50-F8ED-4009-9716-EC3DECD7EFE3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4" creationId="{FE051707-9973-4195-85C0-24146C8D745E}"/>
          </ac:spMkLst>
        </pc:spChg>
        <pc:spChg chg="mod">
          <ac:chgData name="Fatima Pillosu" userId="a6295d4dc9e22643" providerId="LiveId" clId="{7CFD9F78-406E-4762-93F3-AF184393CED6}" dt="2021-03-16T12:16:43.265" v="555"/>
          <ac:spMkLst>
            <pc:docMk/>
            <pc:sldMk cId="3684213085" sldId="256"/>
            <ac:spMk id="35" creationId="{5AF958D2-F7FD-405B-BF94-FDD059984D8A}"/>
          </ac:spMkLst>
        </pc:spChg>
        <pc:spChg chg="add del mod">
          <ac:chgData name="Fatima Pillosu" userId="a6295d4dc9e22643" providerId="LiveId" clId="{7CFD9F78-406E-4762-93F3-AF184393CED6}" dt="2021-03-16T17:09:22.583" v="2069" actId="478"/>
          <ac:spMkLst>
            <pc:docMk/>
            <pc:sldMk cId="3684213085" sldId="256"/>
            <ac:spMk id="35" creationId="{C9D03E1E-0EDD-4045-ADE7-5118DB2C4177}"/>
          </ac:spMkLst>
        </pc:spChg>
        <pc:spChg chg="add del mod">
          <ac:chgData name="Fatima Pillosu" userId="a6295d4dc9e22643" providerId="LiveId" clId="{7CFD9F78-406E-4762-93F3-AF184393CED6}" dt="2021-03-16T17:09:23.938" v="2070" actId="478"/>
          <ac:spMkLst>
            <pc:docMk/>
            <pc:sldMk cId="3684213085" sldId="256"/>
            <ac:spMk id="36" creationId="{29D05475-D61F-49E3-89F5-2C3FD4914874}"/>
          </ac:spMkLst>
        </pc:spChg>
        <pc:spChg chg="add mod">
          <ac:chgData name="Fatima Pillosu" userId="a6295d4dc9e22643" providerId="LiveId" clId="{7CFD9F78-406E-4762-93F3-AF184393CED6}" dt="2021-03-17T10:13:48.350" v="2744" actId="1036"/>
          <ac:spMkLst>
            <pc:docMk/>
            <pc:sldMk cId="3684213085" sldId="256"/>
            <ac:spMk id="37" creationId="{D5FB1C37-0126-4E8C-A3BB-3372B00CD4D5}"/>
          </ac:spMkLst>
        </pc:spChg>
        <pc:spChg chg="add del mod">
          <ac:chgData name="Fatima Pillosu" userId="a6295d4dc9e22643" providerId="LiveId" clId="{7CFD9F78-406E-4762-93F3-AF184393CED6}" dt="2021-03-16T17:09:24.739" v="2071" actId="478"/>
          <ac:spMkLst>
            <pc:docMk/>
            <pc:sldMk cId="3684213085" sldId="256"/>
            <ac:spMk id="37" creationId="{E2FBE4C1-53BC-4429-BD12-CEF77CD1CA98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8" creationId="{00788897-F636-49F1-B8F8-03B276FD99E5}"/>
          </ac:spMkLst>
        </pc:spChg>
        <pc:spChg chg="add mod">
          <ac:chgData name="Fatima Pillosu" userId="a6295d4dc9e22643" providerId="LiveId" clId="{7CFD9F78-406E-4762-93F3-AF184393CED6}" dt="2021-03-17T10:13:32.857" v="2728" actId="1076"/>
          <ac:spMkLst>
            <pc:docMk/>
            <pc:sldMk cId="3684213085" sldId="256"/>
            <ac:spMk id="38" creationId="{6D7EFF20-B30B-4EA4-A6FC-1127E93CA6A9}"/>
          </ac:spMkLst>
        </pc:spChg>
        <pc:spChg chg="add del mod">
          <ac:chgData name="Fatima Pillosu" userId="a6295d4dc9e22643" providerId="LiveId" clId="{7CFD9F78-406E-4762-93F3-AF184393CED6}" dt="2021-03-16T17:09:25.952" v="2072" actId="478"/>
          <ac:spMkLst>
            <pc:docMk/>
            <pc:sldMk cId="3684213085" sldId="256"/>
            <ac:spMk id="38" creationId="{FB01541F-19BE-40AE-BD65-EF95923AD9A8}"/>
          </ac:spMkLst>
        </pc:spChg>
        <pc:spChg chg="add del mod">
          <ac:chgData name="Fatima Pillosu" userId="a6295d4dc9e22643" providerId="LiveId" clId="{7CFD9F78-406E-4762-93F3-AF184393CED6}" dt="2021-03-16T17:09:26.678" v="2073" actId="478"/>
          <ac:spMkLst>
            <pc:docMk/>
            <pc:sldMk cId="3684213085" sldId="256"/>
            <ac:spMk id="39" creationId="{23DF33A9-2A58-43EF-B2C3-2AF755E81125}"/>
          </ac:spMkLst>
        </pc:spChg>
        <pc:spChg chg="add mod">
          <ac:chgData name="Fatima Pillosu" userId="a6295d4dc9e22643" providerId="LiveId" clId="{7CFD9F78-406E-4762-93F3-AF184393CED6}" dt="2021-03-17T10:13:21.741" v="2727" actId="20577"/>
          <ac:spMkLst>
            <pc:docMk/>
            <pc:sldMk cId="3684213085" sldId="256"/>
            <ac:spMk id="39" creationId="{5655B095-D6EB-4371-B09C-8B523DA5352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39" creationId="{6F4F6474-E0B9-4489-88E2-FE7F7508B870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0" creationId="{CCDE1729-196C-4E14-B48D-6E412BBAFA22}"/>
          </ac:spMkLst>
        </pc:spChg>
        <pc:spChg chg="add del mod">
          <ac:chgData name="Fatima Pillosu" userId="a6295d4dc9e22643" providerId="LiveId" clId="{7CFD9F78-406E-4762-93F3-AF184393CED6}" dt="2021-03-16T17:11:25.810" v="2104" actId="478"/>
          <ac:spMkLst>
            <pc:docMk/>
            <pc:sldMk cId="3684213085" sldId="256"/>
            <ac:spMk id="41" creationId="{1023B38F-59FC-40C0-AC39-3120C80832C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1" creationId="{9E95E5A2-D3BD-4CAA-8359-A2F612735E9E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2" creationId="{1302D44C-C2BC-4EDE-9A3F-2CA1F2891781}"/>
          </ac:spMkLst>
        </pc:spChg>
        <pc:spChg chg="add del mod">
          <ac:chgData name="Fatima Pillosu" userId="a6295d4dc9e22643" providerId="LiveId" clId="{7CFD9F78-406E-4762-93F3-AF184393CED6}" dt="2021-03-16T17:11:23.031" v="2103" actId="478"/>
          <ac:spMkLst>
            <pc:docMk/>
            <pc:sldMk cId="3684213085" sldId="256"/>
            <ac:spMk id="42" creationId="{64DEC5FC-1147-42A3-864A-EE5141994BB7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3" creationId="{3FDD5BAC-092C-4394-9ED3-B46D239B7387}"/>
          </ac:spMkLst>
        </pc:spChg>
        <pc:spChg chg="add del mod">
          <ac:chgData name="Fatima Pillosu" userId="a6295d4dc9e22643" providerId="LiveId" clId="{7CFD9F78-406E-4762-93F3-AF184393CED6}" dt="2021-03-16T17:16:29.879" v="2165" actId="478"/>
          <ac:spMkLst>
            <pc:docMk/>
            <pc:sldMk cId="3684213085" sldId="256"/>
            <ac:spMk id="43" creationId="{BAD88CF7-CF13-49ED-8BB9-02D1FF1BCA11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4" creationId="{D0B9F63D-BDB7-48C9-8FD0-5496C0231A83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4" creationId="{EF72439F-4110-4220-A388-3BE16682A218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5" creationId="{36ECDD89-7A52-4876-B07D-7F332E186BE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5" creationId="{9A63D2B2-AECF-4621-B610-9FA9CEB217BC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5" creationId="{C2DA768F-715C-4E85-9B11-30C929B08CD4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6" creationId="{34C0DDE3-C9B2-4E20-AE1A-2476FCD23FDD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6" creationId="{35D1A542-1FC4-4DAC-9A3B-B38A82EF43E7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6" creationId="{747C5AAF-07D3-4290-98AA-6E95C8EC9656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7" creationId="{575C4B3E-4716-4198-BDF2-CBFA365A1339}"/>
          </ac:spMkLst>
        </pc:spChg>
        <pc:spChg chg="add del mod">
          <ac:chgData name="Fatima Pillosu" userId="a6295d4dc9e22643" providerId="LiveId" clId="{7CFD9F78-406E-4762-93F3-AF184393CED6}" dt="2021-03-16T15:55:31.515" v="1827" actId="21"/>
          <ac:spMkLst>
            <pc:docMk/>
            <pc:sldMk cId="3684213085" sldId="256"/>
            <ac:spMk id="47" creationId="{C7542B65-14E2-4279-B8D1-79C464FB726F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47" creationId="{F19F9FC2-A585-485A-B599-555CAD015311}"/>
          </ac:spMkLst>
        </pc:spChg>
        <pc:spChg chg="add del mod">
          <ac:chgData name="Fatima Pillosu" userId="a6295d4dc9e22643" providerId="LiveId" clId="{7CFD9F78-406E-4762-93F3-AF184393CED6}" dt="2021-03-16T17:15:23.079" v="2142" actId="478"/>
          <ac:spMkLst>
            <pc:docMk/>
            <pc:sldMk cId="3684213085" sldId="256"/>
            <ac:spMk id="48" creationId="{3781163E-7467-4D09-8A9C-2F93A8771871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8" creationId="{FFA05227-4313-4DE3-829F-358CD5D3478A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49" creationId="{8EC1EF0D-89C4-4121-9098-B6F5199C3EAD}"/>
          </ac:spMkLst>
        </pc:spChg>
        <pc:spChg chg="mod">
          <ac:chgData name="Fatima Pillosu" userId="a6295d4dc9e22643" providerId="LiveId" clId="{7CFD9F78-406E-4762-93F3-AF184393CED6}" dt="2021-03-17T10:04:40.052" v="2436"/>
          <ac:spMkLst>
            <pc:docMk/>
            <pc:sldMk cId="3684213085" sldId="256"/>
            <ac:spMk id="50" creationId="{24DD83C1-BAAF-495B-B8FE-990534B0D95B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0" creationId="{DDC663D7-48E3-4C55-93F0-3797B639502C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1" creationId="{BF76E1A0-73DF-4A7B-8F6B-124A50E1562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2" creationId="{DB4FA88F-06A5-43EE-988D-BBE7C5B26D42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3" creationId="{0EADB125-8CEB-48BF-921D-0F6E74430EBA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4" creationId="{6924283D-6A63-4A0B-9A9B-F961AC010D54}"/>
          </ac:spMkLst>
        </pc:spChg>
        <pc:spChg chg="add mod">
          <ac:chgData name="Fatima Pillosu" userId="a6295d4dc9e22643" providerId="LiveId" clId="{7CFD9F78-406E-4762-93F3-AF184393CED6}" dt="2021-03-16T17:28:21.812" v="2256" actId="164"/>
          <ac:spMkLst>
            <pc:docMk/>
            <pc:sldMk cId="3684213085" sldId="256"/>
            <ac:spMk id="56" creationId="{2FDD245B-DBA0-4E24-8C51-0A149ACB4C29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58" creationId="{9CB07D1D-BF7C-44B6-BDB0-BDA88E0EB1E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0" creationId="{4A0D069A-E762-4762-B9E3-064916DB5243}"/>
          </ac:spMkLst>
        </pc:spChg>
        <pc:spChg chg="add mod">
          <ac:chgData name="Fatima Pillosu" userId="a6295d4dc9e22643" providerId="LiveId" clId="{7CFD9F78-406E-4762-93F3-AF184393CED6}" dt="2021-03-17T10:22:11.019" v="2746" actId="20577"/>
          <ac:spMkLst>
            <pc:docMk/>
            <pc:sldMk cId="3684213085" sldId="256"/>
            <ac:spMk id="61" creationId="{6D215D5D-25B5-4305-8098-36A4ACE4E15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2" creationId="{3FEFA159-5372-4B91-9E7F-D0DA6745713D}"/>
          </ac:spMkLst>
        </pc:spChg>
        <pc:spChg chg="add mod">
          <ac:chgData name="Fatima Pillosu" userId="a6295d4dc9e22643" providerId="LiveId" clId="{7CFD9F78-406E-4762-93F3-AF184393CED6}" dt="2021-03-17T10:22:13.111" v="2748" actId="20577"/>
          <ac:spMkLst>
            <pc:docMk/>
            <pc:sldMk cId="3684213085" sldId="256"/>
            <ac:spMk id="62" creationId="{E1695456-17F1-4BCE-A050-2CA09A8A0BC1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3" creationId="{B4F61B61-6D00-44CE-9568-0113F203F05C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4" creationId="{2555CF7C-E62F-4C42-9787-F9DBF53D33D5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4" creationId="{A0007A75-36D8-40D0-8D83-37C3EA82F0EF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65" creationId="{C889CF80-4630-45BF-8A06-8D5B30637EAB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6" creationId="{570EDB08-EF88-4DAA-BEB9-29384638C4DB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6" creationId="{BDB21387-54B0-4BB1-80D5-FDB8C1A042F2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8" creationId="{196943D1-4601-4B3E-93D2-1026D10207F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68" creationId="{F1EB2C78-FBE7-4AD8-8425-F89D4337A506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69" creationId="{0F163D4D-9C20-434D-99AE-9183C4FAB3F8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0" creationId="{A078C790-1FF7-4C03-B3FA-1E8981C76FD0}"/>
          </ac:spMkLst>
        </pc:spChg>
        <pc:spChg chg="add del mod">
          <ac:chgData name="Fatima Pillosu" userId="a6295d4dc9e22643" providerId="LiveId" clId="{7CFD9F78-406E-4762-93F3-AF184393CED6}" dt="2021-03-16T15:56:08.286" v="1846" actId="21"/>
          <ac:spMkLst>
            <pc:docMk/>
            <pc:sldMk cId="3684213085" sldId="256"/>
            <ac:spMk id="72" creationId="{D5974EAB-F551-4A1E-9CBB-80C01F662E47}"/>
          </ac:spMkLst>
        </pc:spChg>
        <pc:spChg chg="add mod">
          <ac:chgData name="Fatima Pillosu" userId="a6295d4dc9e22643" providerId="LiveId" clId="{7CFD9F78-406E-4762-93F3-AF184393CED6}" dt="2021-03-17T10:22:22.704" v="2749" actId="1036"/>
          <ac:spMkLst>
            <pc:docMk/>
            <pc:sldMk cId="3684213085" sldId="256"/>
            <ac:spMk id="75" creationId="{C1EC4060-99C5-416F-8527-7F7535E6D412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6" creationId="{CE9593F1-C62C-48E3-A1F3-96901A0D73D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8" creationId="{05DEADB6-604E-4D2E-8096-5A5E1EF6E4E8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79" creationId="{42C3FF19-C20A-41C3-8A7F-838F08A1B97C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0" creationId="{E5CA8041-AD2D-490E-AC25-B557321DF276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1" creationId="{23607F8F-09B9-4329-A82E-1B72EFA466B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1" creationId="{F9C85460-7594-4A0C-B15E-90EC2663D4E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2" creationId="{37794D9E-2F24-44FC-99FD-216FC5D1C9D1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2" creationId="{FA4C121E-B44D-470D-A47B-124A65E0DC07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3" creationId="{12D552C4-B940-484C-BA5B-8106A1FA655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3" creationId="{F0E67B32-FC12-4523-871E-1D21E1747C86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4" creationId="{2298B397-DECB-44E1-8A31-EAB47AA6C45A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5" creationId="{2F5CD6B6-3C07-4151-9A73-1C42D6A3282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5" creationId="{83422FA7-3126-4E38-A519-B61844EB81A5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6" creationId="{5662C532-6089-4822-AC8E-8F70E8299780}"/>
          </ac:spMkLst>
        </pc:spChg>
        <pc:spChg chg="add del mod or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7" creationId="{177F7C07-F84F-468E-8233-5693D3D4C39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7" creationId="{57A5B132-258A-4E23-8CBC-598FE07FC149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8" creationId="{6A43BAE2-425F-422E-A5F1-9B4382E48CEB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8" creationId="{ECDB5F6F-A19A-49F2-B7FB-E4706A57FCBB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89" creationId="{94AAB77A-5AF1-417E-94F4-671BF838EF73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89" creationId="{A41CD527-5140-4FD5-9D7C-3399A0A1DAA0}"/>
          </ac:spMkLst>
        </pc:spChg>
        <pc:spChg chg="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0" creationId="{838F1543-C7C6-4D86-B1C2-30002745E90E}"/>
          </ac:spMkLst>
        </pc:spChg>
        <pc:spChg chg="add del mod">
          <ac:chgData name="Fatima Pillosu" userId="a6295d4dc9e22643" providerId="LiveId" clId="{7CFD9F78-406E-4762-93F3-AF184393CED6}" dt="2021-03-17T09:45:23.532" v="2362" actId="21"/>
          <ac:spMkLst>
            <pc:docMk/>
            <pc:sldMk cId="3684213085" sldId="256"/>
            <ac:spMk id="91" creationId="{1675E4EA-6671-424B-80FF-A2546F3174EE}"/>
          </ac:spMkLst>
        </pc:spChg>
        <pc:spChg chg="add mod">
          <ac:chgData name="Fatima Pillosu" userId="a6295d4dc9e22643" providerId="LiveId" clId="{7CFD9F78-406E-4762-93F3-AF184393CED6}" dt="2021-03-17T10:09:09.825" v="2648"/>
          <ac:spMkLst>
            <pc:docMk/>
            <pc:sldMk cId="3684213085" sldId="256"/>
            <ac:spMk id="91" creationId="{DF361856-F685-4E2E-AB50-874BF461904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5" creationId="{1B2B0B3E-EE67-4427-B7AC-18AFD7907608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6" creationId="{379B5709-5421-4F6B-984E-AAB5675A7FFF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7" creationId="{D5F5DE71-6A53-4BF6-B9BB-C57AD361F53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99" creationId="{227A35E7-3BF2-4495-9597-804F6DD42FB5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0" creationId="{B7631364-0408-4F9C-86C5-A8DEDF2BD77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1" creationId="{C82F431E-5E19-4E0E-96FF-14A9557CE05B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3" creationId="{37A40865-051B-4DC5-ACAE-6A22FF2C203C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5" creationId="{AB08DAA4-DC24-4322-BED8-E87D94184122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06" creationId="{3C16A3B9-A628-4DD9-B15A-B0F7C5BF15C1}"/>
          </ac:spMkLst>
        </pc:spChg>
        <pc:spChg chg="mod">
          <ac:chgData name="Fatima Pillosu" userId="a6295d4dc9e22643" providerId="LiveId" clId="{7CFD9F78-406E-4762-93F3-AF184393CED6}" dt="2021-03-17T10:07:19.770" v="2595" actId="14100"/>
          <ac:spMkLst>
            <pc:docMk/>
            <pc:sldMk cId="3684213085" sldId="256"/>
            <ac:spMk id="108" creationId="{A7CC7C86-139C-4C91-9F3A-A85E2C27379F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09" creationId="{47A09AF6-97EE-4982-B03C-18A4B48952C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0" creationId="{DD23591D-4F9B-4ED0-80D9-718C2004189B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1" creationId="{60A3F0DC-80D1-4E9B-BB0E-8376EF55A86E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2" creationId="{F27BD71E-92CC-4172-9B1C-865862196BFA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3" creationId="{1F302A7E-04C6-4D7F-A835-C4A16177B726}"/>
          </ac:spMkLst>
        </pc:spChg>
        <pc:spChg chg="mod">
          <ac:chgData name="Fatima Pillosu" userId="a6295d4dc9e22643" providerId="LiveId" clId="{7CFD9F78-406E-4762-93F3-AF184393CED6}" dt="2021-03-17T10:06:34.402" v="2471" actId="552"/>
          <ac:spMkLst>
            <pc:docMk/>
            <pc:sldMk cId="3684213085" sldId="256"/>
            <ac:spMk id="114" creationId="{48B01BFA-E143-4F3A-8206-84CBB1498D23}"/>
          </ac:spMkLst>
        </pc:spChg>
        <pc:spChg chg="mod">
          <ac:chgData name="Fatima Pillosu" userId="a6295d4dc9e22643" providerId="LiveId" clId="{7CFD9F78-406E-4762-93F3-AF184393CED6}" dt="2021-03-17T10:06:41.971" v="2482" actId="1036"/>
          <ac:spMkLst>
            <pc:docMk/>
            <pc:sldMk cId="3684213085" sldId="256"/>
            <ac:spMk id="115" creationId="{DEB82BD9-438B-4EAD-99DA-28F8CDC36F91}"/>
          </ac:spMkLst>
        </pc:spChg>
        <pc:spChg chg="mod">
          <ac:chgData name="Fatima Pillosu" userId="a6295d4dc9e22643" providerId="LiveId" clId="{7CFD9F78-406E-4762-93F3-AF184393CED6}" dt="2021-03-17T10:06:45.267" v="2494" actId="1036"/>
          <ac:spMkLst>
            <pc:docMk/>
            <pc:sldMk cId="3684213085" sldId="256"/>
            <ac:spMk id="116" creationId="{4766EBA1-07D8-4EDE-8F11-E190CEC9654B}"/>
          </ac:spMkLst>
        </pc:spChg>
        <pc:spChg chg="mod">
          <ac:chgData name="Fatima Pillosu" userId="a6295d4dc9e22643" providerId="LiveId" clId="{7CFD9F78-406E-4762-93F3-AF184393CED6}" dt="2021-03-17T10:06:49.111" v="2512" actId="1035"/>
          <ac:spMkLst>
            <pc:docMk/>
            <pc:sldMk cId="3684213085" sldId="256"/>
            <ac:spMk id="117" creationId="{0EF51292-76BE-4ECA-A7D3-9EF3AE32DFEF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7" creationId="{D9CBA561-69A8-442F-8CEB-F27B2113EE20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18" creationId="{1BA762ED-4A22-462A-A1D5-32E9A12E924D}"/>
          </ac:spMkLst>
        </pc:spChg>
        <pc:spChg chg="mod">
          <ac:chgData name="Fatima Pillosu" userId="a6295d4dc9e22643" providerId="LiveId" clId="{7CFD9F78-406E-4762-93F3-AF184393CED6}" dt="2021-03-17T10:06:52.493" v="2532" actId="1035"/>
          <ac:spMkLst>
            <pc:docMk/>
            <pc:sldMk cId="3684213085" sldId="256"/>
            <ac:spMk id="118" creationId="{B5AC50CA-0A96-467B-80E0-A24781A5D7C6}"/>
          </ac:spMkLst>
        </pc:spChg>
        <pc:spChg chg="mod">
          <ac:chgData name="Fatima Pillosu" userId="a6295d4dc9e22643" providerId="LiveId" clId="{7CFD9F78-406E-4762-93F3-AF184393CED6}" dt="2021-03-17T10:06:57.512" v="2563" actId="1035"/>
          <ac:spMkLst>
            <pc:docMk/>
            <pc:sldMk cId="3684213085" sldId="256"/>
            <ac:spMk id="119" creationId="{17F86A52-A783-4900-B4E3-24B3C39C1BE2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0" creationId="{8F565630-5611-4502-97E0-A95FF1712FCE}"/>
          </ac:spMkLst>
        </pc:spChg>
        <pc:spChg chg="mod">
          <ac:chgData name="Fatima Pillosu" userId="a6295d4dc9e22643" providerId="LiveId" clId="{7CFD9F78-406E-4762-93F3-AF184393CED6}" dt="2021-03-17T10:07:17.136" v="2594" actId="1036"/>
          <ac:spMkLst>
            <pc:docMk/>
            <pc:sldMk cId="3684213085" sldId="256"/>
            <ac:spMk id="120" creationId="{E002EB0E-DBFA-4C14-ACC5-1C16A8FC20AD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1" creationId="{379828D2-B0A4-464B-87C7-BF7780CC5089}"/>
          </ac:spMkLst>
        </pc:spChg>
        <pc:spChg chg="add del mod">
          <ac:chgData name="Fatima Pillosu" userId="a6295d4dc9e22643" providerId="LiveId" clId="{7CFD9F78-406E-4762-93F3-AF184393CED6}" dt="2021-03-17T10:08:55.894" v="2647" actId="21"/>
          <ac:spMkLst>
            <pc:docMk/>
            <pc:sldMk cId="3684213085" sldId="256"/>
            <ac:spMk id="121" creationId="{B4EA271B-66FD-494D-825A-034042BFD5CC}"/>
          </ac:spMkLst>
        </pc:spChg>
        <pc:spChg chg="del">
          <ac:chgData name="Fatima Pillosu" userId="a6295d4dc9e22643" providerId="LiveId" clId="{7CFD9F78-406E-4762-93F3-AF184393CED6}" dt="2021-03-16T15:05:25.196" v="1475" actId="478"/>
          <ac:spMkLst>
            <pc:docMk/>
            <pc:sldMk cId="3684213085" sldId="256"/>
            <ac:spMk id="122" creationId="{1784B874-43C3-4BE7-B9AB-7D4E0B9B2583}"/>
          </ac:spMkLst>
        </pc:spChg>
        <pc:grpChg chg="add del mod">
          <ac:chgData name="Fatima Pillosu" userId="a6295d4dc9e22643" providerId="LiveId" clId="{7CFD9F78-406E-4762-93F3-AF184393CED6}" dt="2021-03-17T09:45:23.532" v="2362" actId="21"/>
          <ac:grpSpMkLst>
            <pc:docMk/>
            <pc:sldMk cId="3684213085" sldId="256"/>
            <ac:grpSpMk id="11" creationId="{CBD7BEF4-21B0-424F-B97B-177516F8B2D8}"/>
          </ac:grpSpMkLst>
        </pc:grpChg>
        <pc:grpChg chg="add del mod">
          <ac:chgData name="Fatima Pillosu" userId="a6295d4dc9e22643" providerId="LiveId" clId="{7CFD9F78-406E-4762-93F3-AF184393CED6}" dt="2021-03-16T12:17:01.479" v="562"/>
          <ac:grpSpMkLst>
            <pc:docMk/>
            <pc:sldMk cId="3684213085" sldId="256"/>
            <ac:grpSpMk id="25" creationId="{90913CBB-6130-4D33-9899-1FDC09AF6BC3}"/>
          </ac:grpSpMkLst>
        </pc:grpChg>
        <pc:grpChg chg="add del mod">
          <ac:chgData name="Fatima Pillosu" userId="a6295d4dc9e22643" providerId="LiveId" clId="{7CFD9F78-406E-4762-93F3-AF184393CED6}" dt="2021-03-17T10:07:48.605" v="2608" actId="478"/>
          <ac:grpSpMkLst>
            <pc:docMk/>
            <pc:sldMk cId="3684213085" sldId="256"/>
            <ac:grpSpMk id="37" creationId="{6F525C07-BA82-4980-8193-78C2957C8694}"/>
          </ac:grpSpMkLst>
        </pc:grpChg>
        <pc:grpChg chg="add mod">
          <ac:chgData name="Fatima Pillosu" userId="a6295d4dc9e22643" providerId="LiveId" clId="{7CFD9F78-406E-4762-93F3-AF184393CED6}" dt="2021-03-17T10:09:09.825" v="2648"/>
          <ac:grpSpMkLst>
            <pc:docMk/>
            <pc:sldMk cId="3684213085" sldId="256"/>
            <ac:grpSpMk id="77" creationId="{67167685-0C4B-42D0-9D49-BE230A45EFD3}"/>
          </ac:grpSpMkLst>
        </pc:grpChg>
        <pc:grpChg chg="add del mod">
          <ac:chgData name="Fatima Pillosu" userId="a6295d4dc9e22643" providerId="LiveId" clId="{7CFD9F78-406E-4762-93F3-AF184393CED6}" dt="2021-03-17T10:08:55.894" v="2647" actId="21"/>
          <ac:grpSpMkLst>
            <pc:docMk/>
            <pc:sldMk cId="3684213085" sldId="256"/>
            <ac:grpSpMk id="107" creationId="{4CAA4B30-7397-49E7-B7B9-A920427D38F0}"/>
          </ac:grpSpMkLst>
        </pc:grpChg>
        <pc:picChg chg="add del mod ord">
          <ac:chgData name="Fatima Pillosu" userId="a6295d4dc9e22643" providerId="LiveId" clId="{7CFD9F78-406E-4762-93F3-AF184393CED6}" dt="2021-03-16T17:01:42.021" v="1984" actId="478"/>
          <ac:picMkLst>
            <pc:docMk/>
            <pc:sldMk cId="3684213085" sldId="256"/>
            <ac:picMk id="3" creationId="{E5363C4C-C333-4086-B27F-77EE441DF719}"/>
          </ac:picMkLst>
        </pc:picChg>
        <pc:picChg chg="add del mod">
          <ac:chgData name="Fatima Pillosu" userId="a6295d4dc9e22643" providerId="LiveId" clId="{7CFD9F78-406E-4762-93F3-AF184393CED6}" dt="2021-03-16T15:05:27.545" v="1476" actId="478"/>
          <ac:picMkLst>
            <pc:docMk/>
            <pc:sldMk cId="3684213085" sldId="256"/>
            <ac:picMk id="3" creationId="{FEB2C314-2B8F-4756-A961-52D628086A34}"/>
          </ac:picMkLst>
        </pc:picChg>
        <pc:picChg chg="add del mod">
          <ac:chgData name="Fatima Pillosu" userId="a6295d4dc9e22643" providerId="LiveId" clId="{7CFD9F78-406E-4762-93F3-AF184393CED6}" dt="2021-03-16T17:01:48.829" v="1988" actId="478"/>
          <ac:picMkLst>
            <pc:docMk/>
            <pc:sldMk cId="3684213085" sldId="256"/>
            <ac:picMk id="4" creationId="{3B8DA481-E4E8-42D9-91C2-3F00700B0A2F}"/>
          </ac:picMkLst>
        </pc:picChg>
        <pc:picChg chg="add del mod">
          <ac:chgData name="Fatima Pillosu" userId="a6295d4dc9e22643" providerId="LiveId" clId="{7CFD9F78-406E-4762-93F3-AF184393CED6}" dt="2021-03-16T14:19:45.311" v="584" actId="478"/>
          <ac:picMkLst>
            <pc:docMk/>
            <pc:sldMk cId="3684213085" sldId="256"/>
            <ac:picMk id="4" creationId="{814597D9-6310-484A-BFAF-A707EEF76DC7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5" creationId="{11E8F78A-4991-4ABD-9A7A-959F3E7D52F2}"/>
          </ac:picMkLst>
        </pc:picChg>
        <pc:picChg chg="add del mod modCrop">
          <ac:chgData name="Fatima Pillosu" userId="a6295d4dc9e22643" providerId="LiveId" clId="{7CFD9F78-406E-4762-93F3-AF184393CED6}" dt="2021-03-16T14:41:32.687" v="1040" actId="478"/>
          <ac:picMkLst>
            <pc:docMk/>
            <pc:sldMk cId="3684213085" sldId="256"/>
            <ac:picMk id="5" creationId="{C1AFDD78-1349-404F-9577-B76519FAAFC8}"/>
          </ac:picMkLst>
        </pc:picChg>
        <pc:picChg chg="add del mod">
          <ac:chgData name="Fatima Pillosu" userId="a6295d4dc9e22643" providerId="LiveId" clId="{7CFD9F78-406E-4762-93F3-AF184393CED6}" dt="2021-03-16T15:05:28.088" v="1477" actId="478"/>
          <ac:picMkLst>
            <pc:docMk/>
            <pc:sldMk cId="3684213085" sldId="256"/>
            <ac:picMk id="6" creationId="{78E38C4D-4FE1-4AE8-93F5-95CAD2C6E398}"/>
          </ac:picMkLst>
        </pc:picChg>
        <pc:picChg chg="add del mod or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6" creationId="{80BDB118-786F-4603-AFB3-49A39BB2D027}"/>
          </ac:picMkLst>
        </pc:picChg>
        <pc:picChg chg="add del mod">
          <ac:chgData name="Fatima Pillosu" userId="a6295d4dc9e22643" providerId="LiveId" clId="{7CFD9F78-406E-4762-93F3-AF184393CED6}" dt="2021-03-16T15:16:46.445" v="1493" actId="478"/>
          <ac:picMkLst>
            <pc:docMk/>
            <pc:sldMk cId="3684213085" sldId="256"/>
            <ac:picMk id="7" creationId="{4C7E163A-C09E-4228-8117-E581DCEBD3F1}"/>
          </ac:picMkLst>
        </pc:picChg>
        <pc:picChg chg="add del mod">
          <ac:chgData name="Fatima Pillosu" userId="a6295d4dc9e22643" providerId="LiveId" clId="{7CFD9F78-406E-4762-93F3-AF184393CED6}" dt="2021-03-16T15:19:49.386" v="1523" actId="478"/>
          <ac:picMkLst>
            <pc:docMk/>
            <pc:sldMk cId="3684213085" sldId="256"/>
            <ac:picMk id="8" creationId="{75EDB330-BF01-428C-897D-0B057E8AC3A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" creationId="{F221F267-2508-43A7-8C63-8853935A5A48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" creationId="{5AE84521-F25B-4E8B-B721-77EDEAE2BEAF}"/>
          </ac:picMkLst>
        </pc:picChg>
        <pc:picChg chg="add del mod or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2" creationId="{01803000-C7FA-4C3A-A773-C20B74B0F493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3" creationId="{D1618BD2-4D43-409E-A742-C407B6562432}"/>
          </ac:picMkLst>
        </pc:picChg>
        <pc:picChg chg="add 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4" creationId="{2A65E067-0CB5-4164-91F9-36A6B8640427}"/>
          </ac:picMkLst>
        </pc:picChg>
        <pc:picChg chg="add del mod">
          <ac:chgData name="Fatima Pillosu" userId="a6295d4dc9e22643" providerId="LiveId" clId="{7CFD9F78-406E-4762-93F3-AF184393CED6}" dt="2021-03-16T17:21:59.319" v="2213" actId="478"/>
          <ac:picMkLst>
            <pc:docMk/>
            <pc:sldMk cId="3684213085" sldId="256"/>
            <ac:picMk id="21" creationId="{D93EAB97-A38E-4E80-8273-ADCDFA2A1E01}"/>
          </ac:picMkLst>
        </pc:picChg>
        <pc:picChg chg="add del mod">
          <ac:chgData name="Fatima Pillosu" userId="a6295d4dc9e22643" providerId="LiveId" clId="{7CFD9F78-406E-4762-93F3-AF184393CED6}" dt="2021-03-16T12:17:00.726" v="560" actId="478"/>
          <ac:picMkLst>
            <pc:docMk/>
            <pc:sldMk cId="3684213085" sldId="256"/>
            <ac:picMk id="26" creationId="{413AB4C2-DA16-4108-BAD1-CDD66F7C3EB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3" creationId="{1BE0ECAD-2AD4-45B1-B0B0-71B04D3986E3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4" creationId="{6446C534-8182-4D47-A2AF-775D0D1611F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5" creationId="{46E92BA9-A9C3-4A21-8084-C9E4D9C64556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5" creationId="{EF483797-710D-449E-90CC-FAB782C120A5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6" creationId="{2A37F9B4-1D27-461F-9241-2460EB0A2DCA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6" creationId="{4BC1AEF0-CAC4-440E-9206-42ABC4AF0A7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7" creationId="{85F5BD5D-4D85-45D5-8255-B3959AB964D8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7" creationId="{A21B03D6-214E-4E4C-A68B-32157BC0F12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8" creationId="{88C3CABF-D253-4DDC-B857-61291EBDB16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8" creationId="{CAFA913C-B99E-4012-860D-2F56CABB8D89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59" creationId="{1B68E001-B03A-4A37-8DEB-4CCA76215D4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59" creationId="{819F48C6-1DE6-4F24-AD46-47017E4B65BE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0" creationId="{793A2355-6A1B-4547-B8DE-AD89E6278C33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1" creationId="{EF4A86F5-7CA4-4A95-B547-DF1C7405A42C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3" creationId="{ABA8DF29-BFBA-420D-BD6B-C8CD4209D0BD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5" creationId="{501E73A0-BCBF-4205-A2C6-F8DFF44AFB38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67" creationId="{5AA9D9F5-889E-4E76-A49C-CC7F347B0505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67" creationId="{A89BF96E-06CE-496C-89F9-2B00DF77B64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69" creationId="{68D7994F-D3AA-4A1C-B647-78E1F23AC15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0" creationId="{B8635EEC-F489-4C28-845D-750ECD4292D2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1" creationId="{1A852868-8D98-423C-8A1D-B755CE894A1B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1" creationId="{8D8BF82D-227C-4E0A-AE61-1A373543CD99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2" creationId="{78D5EF08-9E45-42E7-8AF2-AAA4A9FF43DA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73" creationId="{0F1556DF-1BAB-4345-B79A-B46049D96744}"/>
          </ac:picMkLst>
        </pc:picChg>
        <pc:picChg chg="add del mod">
          <ac:chgData name="Fatima Pillosu" userId="a6295d4dc9e22643" providerId="LiveId" clId="{7CFD9F78-406E-4762-93F3-AF184393CED6}" dt="2021-03-16T15:56:08.286" v="1846" actId="21"/>
          <ac:picMkLst>
            <pc:docMk/>
            <pc:sldMk cId="3684213085" sldId="256"/>
            <ac:picMk id="73" creationId="{5930237A-676C-4064-9EF6-6A036D2036BF}"/>
          </ac:picMkLst>
        </pc:picChg>
        <pc:picChg chg="add mod">
          <ac:chgData name="Fatima Pillosu" userId="a6295d4dc9e22643" providerId="LiveId" clId="{7CFD9F78-406E-4762-93F3-AF184393CED6}" dt="2021-03-17T10:09:09.825" v="2648"/>
          <ac:picMkLst>
            <pc:docMk/>
            <pc:sldMk cId="3684213085" sldId="256"/>
            <ac:picMk id="74" creationId="{6744C6C0-DA22-4540-9B38-5C1EF8B21036}"/>
          </ac:picMkLst>
        </pc:picChg>
        <pc:picChg chg="add del mod">
          <ac:chgData name="Fatima Pillosu" userId="a6295d4dc9e22643" providerId="LiveId" clId="{7CFD9F78-406E-4762-93F3-AF184393CED6}" dt="2021-03-16T16:59:15.101" v="1946" actId="478"/>
          <ac:picMkLst>
            <pc:docMk/>
            <pc:sldMk cId="3684213085" sldId="256"/>
            <ac:picMk id="74" creationId="{AAE95AA2-7121-4E7D-8DBF-CD9FC408C76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5" creationId="{02E5A7DE-C422-4C57-A70B-9211832DFDB3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6" creationId="{5171F5E2-9EC9-478F-B3AE-E55C518F01D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7" creationId="{BD13DF30-9559-4A76-9F5B-2896831E8A15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8" creationId="{F99787F0-46A8-4629-B55C-DD63EEEEE52B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79" creationId="{E31F1E23-90DC-4B7F-B5FB-C0F9DC2F9D24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0" creationId="{6F2D08C4-E63B-4FA2-8708-3A1B1A8A5991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84" creationId="{CC2FEAFD-8E41-4C24-8100-926B6CD6B809}"/>
          </ac:picMkLst>
        </pc:picChg>
        <pc:picChg chg="add del mod">
          <ac:chgData name="Fatima Pillosu" userId="a6295d4dc9e22643" providerId="LiveId" clId="{7CFD9F78-406E-4762-93F3-AF184393CED6}" dt="2021-03-16T16:58:16.694" v="1936" actId="478"/>
          <ac:picMkLst>
            <pc:docMk/>
            <pc:sldMk cId="3684213085" sldId="256"/>
            <ac:picMk id="86" creationId="{C2837241-297B-4B76-84DA-FC44B9F0C979}"/>
          </ac:picMkLst>
        </pc:picChg>
        <pc:picChg chg="add del mod">
          <ac:chgData name="Fatima Pillosu" userId="a6295d4dc9e22643" providerId="LiveId" clId="{7CFD9F78-406E-4762-93F3-AF184393CED6}" dt="2021-03-17T09:45:23.532" v="2362" actId="21"/>
          <ac:picMkLst>
            <pc:docMk/>
            <pc:sldMk cId="3684213085" sldId="256"/>
            <ac:picMk id="90" creationId="{96E6C92E-8DC8-4B98-82D5-8A201BE70E71}"/>
          </ac:picMkLst>
        </pc:picChg>
        <pc:picChg chg="add del mod">
          <ac:chgData name="Fatima Pillosu" userId="a6295d4dc9e22643" providerId="LiveId" clId="{7CFD9F78-406E-4762-93F3-AF184393CED6}" dt="2021-03-16T16:51:29.710" v="1872" actId="478"/>
          <ac:picMkLst>
            <pc:docMk/>
            <pc:sldMk cId="3684213085" sldId="256"/>
            <ac:picMk id="92" creationId="{722A9C78-855D-48AB-A1AA-83EE24401B72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3" creationId="{17E43A83-A7FE-4090-851D-A768816A0B5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4" creationId="{6BCD7878-678E-4643-8FD8-66E10A2D96E5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98" creationId="{B4122036-9BDB-4D62-87F5-4890B9645A06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2" creationId="{3D272768-A62A-4CFE-8CA3-F7ABDB716F7E}"/>
          </ac:picMkLst>
        </pc:picChg>
        <pc:picChg chg="add del mod">
          <ac:chgData name="Fatima Pillosu" userId="a6295d4dc9e22643" providerId="LiveId" clId="{7CFD9F78-406E-4762-93F3-AF184393CED6}" dt="2021-03-17T10:08:55.894" v="2647" actId="21"/>
          <ac:picMkLst>
            <pc:docMk/>
            <pc:sldMk cId="3684213085" sldId="256"/>
            <ac:picMk id="104" creationId="{96D83551-9287-42B0-9D12-B896B0A4D026}"/>
          </ac:picMkLst>
        </pc:picChg>
        <pc:picChg chg="del mod">
          <ac:chgData name="Fatima Pillosu" userId="a6295d4dc9e22643" providerId="LiveId" clId="{7CFD9F78-406E-4762-93F3-AF184393CED6}" dt="2021-03-16T15:37:51.254" v="1666" actId="478"/>
          <ac:picMkLst>
            <pc:docMk/>
            <pc:sldMk cId="3684213085" sldId="256"/>
            <ac:picMk id="107" creationId="{0B90AFD6-6B61-4B23-819B-CCC6FEA5DAAB}"/>
          </ac:picMkLst>
        </pc:picChg>
        <pc:picChg chg="del">
          <ac:chgData name="Fatima Pillosu" userId="a6295d4dc9e22643" providerId="LiveId" clId="{7CFD9F78-406E-4762-93F3-AF184393CED6}" dt="2021-03-16T15:05:25.196" v="1475" actId="478"/>
          <ac:picMkLst>
            <pc:docMk/>
            <pc:sldMk cId="3684213085" sldId="256"/>
            <ac:picMk id="108" creationId="{9AEE1C67-E1B9-46A0-84BB-C52A4C415E0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09" creationId="{FD63E21C-6665-468E-8B56-887FCC1FC042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0" creationId="{5C6F38E7-96F0-474C-8BAC-2E9428E700CB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1" creationId="{780797B6-6B58-4CC4-A7D8-E7E677669A31}"/>
          </ac:picMkLst>
        </pc:picChg>
        <pc:picChg chg="del mod ord">
          <ac:chgData name="Fatima Pillosu" userId="a6295d4dc9e22643" providerId="LiveId" clId="{7CFD9F78-406E-4762-93F3-AF184393CED6}" dt="2021-03-16T15:51:00.832" v="1801" actId="478"/>
          <ac:picMkLst>
            <pc:docMk/>
            <pc:sldMk cId="3684213085" sldId="256"/>
            <ac:picMk id="112" creationId="{471CE55E-AB79-44CF-B71C-DA017ADD4D48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3" creationId="{798278E7-61DA-410D-A93B-3727DE220915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4" creationId="{023C55BB-BBD3-4C65-945A-3AE92EBF2ED9}"/>
          </ac:picMkLst>
        </pc:picChg>
        <pc:picChg chg="del mod">
          <ac:chgData name="Fatima Pillosu" userId="a6295d4dc9e22643" providerId="LiveId" clId="{7CFD9F78-406E-4762-93F3-AF184393CED6}" dt="2021-03-16T15:55:31.515" v="1827" actId="21"/>
          <ac:picMkLst>
            <pc:docMk/>
            <pc:sldMk cId="3684213085" sldId="256"/>
            <ac:picMk id="115" creationId="{B0563170-56C3-4938-8B9E-49F00992B0A3}"/>
          </ac:picMkLst>
        </pc:picChg>
        <pc:picChg chg="del mod">
          <ac:chgData name="Fatima Pillosu" userId="a6295d4dc9e22643" providerId="LiveId" clId="{7CFD9F78-406E-4762-93F3-AF184393CED6}" dt="2021-03-16T15:38:04.882" v="1670" actId="478"/>
          <ac:picMkLst>
            <pc:docMk/>
            <pc:sldMk cId="3684213085" sldId="256"/>
            <ac:picMk id="123" creationId="{8C428145-E2C7-4744-B2B3-0C01664C0CA9}"/>
          </ac:picMkLst>
        </pc:picChg>
        <pc:picChg chg="del mod">
          <ac:chgData name="Fatima Pillosu" userId="a6295d4dc9e22643" providerId="LiveId" clId="{7CFD9F78-406E-4762-93F3-AF184393CED6}" dt="2021-03-16T15:51:01.895" v="1802" actId="478"/>
          <ac:picMkLst>
            <pc:docMk/>
            <pc:sldMk cId="3684213085" sldId="256"/>
            <ac:picMk id="124" creationId="{6B5195F8-E4AE-4BFA-9F04-6B5DE2580DD6}"/>
          </ac:picMkLst>
        </pc:picChg>
        <pc:cxnChg chg="add del mod">
          <ac:chgData name="Fatima Pillosu" userId="a6295d4dc9e22643" providerId="LiveId" clId="{7CFD9F78-406E-4762-93F3-AF184393CED6}" dt="2021-03-17T10:08:53.661" v="2646" actId="478"/>
          <ac:cxnSpMkLst>
            <pc:docMk/>
            <pc:sldMk cId="3684213085" sldId="256"/>
            <ac:cxnSpMk id="3" creationId="{747F5CE7-3050-4E8D-B4EF-79B1A3DD8759}"/>
          </ac:cxnSpMkLst>
        </pc:cxnChg>
        <pc:cxnChg chg="add del mod">
          <ac:chgData name="Fatima Pillosu" userId="a6295d4dc9e22643" providerId="LiveId" clId="{7CFD9F78-406E-4762-93F3-AF184393CED6}" dt="2021-03-17T09:45:23.532" v="2362" actId="21"/>
          <ac:cxnSpMkLst>
            <pc:docMk/>
            <pc:sldMk cId="3684213085" sldId="256"/>
            <ac:cxnSpMk id="13" creationId="{C9667B1F-B504-486D-BB31-514232843E63}"/>
          </ac:cxnSpMkLst>
        </pc:cxnChg>
        <pc:cxnChg chg="add del mod">
          <ac:chgData name="Fatima Pillosu" userId="a6295d4dc9e22643" providerId="LiveId" clId="{7CFD9F78-406E-4762-93F3-AF184393CED6}" dt="2021-03-16T15:55:27.262" v="1826" actId="478"/>
          <ac:cxnSpMkLst>
            <pc:docMk/>
            <pc:sldMk cId="3684213085" sldId="256"/>
            <ac:cxnSpMk id="16" creationId="{F03E07B6-7C32-4F98-A930-812361A275FE}"/>
          </ac:cxnSpMkLst>
        </pc:cxnChg>
        <pc:cxnChg chg="add del mod">
          <ac:chgData name="Fatima Pillosu" userId="a6295d4dc9e22643" providerId="LiveId" clId="{7CFD9F78-406E-4762-93F3-AF184393CED6}" dt="2021-03-17T09:45:22.055" v="2361" actId="478"/>
          <ac:cxnSpMkLst>
            <pc:docMk/>
            <pc:sldMk cId="3684213085" sldId="256"/>
            <ac:cxnSpMk id="19" creationId="{18B1C908-CB26-4F1D-A388-37A1D6CA9DB6}"/>
          </ac:cxnSpMkLst>
        </pc:cxnChg>
        <pc:cxnChg chg="add mod">
          <ac:chgData name="Fatima Pillosu" userId="a6295d4dc9e22643" providerId="LiveId" clId="{7CFD9F78-406E-4762-93F3-AF184393CED6}" dt="2021-03-17T10:09:09.825" v="2648"/>
          <ac:cxnSpMkLst>
            <pc:docMk/>
            <pc:sldMk cId="3684213085" sldId="256"/>
            <ac:cxnSpMk id="92" creationId="{EEE6C9AC-5467-4C44-A47F-2C691FB00459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6" creationId="{2F1EC83C-A6DD-424D-8FA7-D00841B29437}"/>
          </ac:cxnSpMkLst>
        </pc:cxnChg>
        <pc:cxnChg chg="del">
          <ac:chgData name="Fatima Pillosu" userId="a6295d4dc9e22643" providerId="LiveId" clId="{7CFD9F78-406E-4762-93F3-AF184393CED6}" dt="2021-03-16T15:05:25.196" v="1475" actId="478"/>
          <ac:cxnSpMkLst>
            <pc:docMk/>
            <pc:sldMk cId="3684213085" sldId="256"/>
            <ac:cxnSpMk id="119" creationId="{DDE2A034-4F27-4128-8E89-772E6C7873DB}"/>
          </ac:cxnSpMkLst>
        </pc:cxnChg>
        <pc:cxnChg chg="add del mod">
          <ac:chgData name="Fatima Pillosu" userId="a6295d4dc9e22643" providerId="LiveId" clId="{7CFD9F78-406E-4762-93F3-AF184393CED6}" dt="2021-03-17T10:08:55.894" v="2647" actId="21"/>
          <ac:cxnSpMkLst>
            <pc:docMk/>
            <pc:sldMk cId="3684213085" sldId="256"/>
            <ac:cxnSpMk id="122" creationId="{F373F8CD-EB83-4FE9-B422-B316CDAD8788}"/>
          </ac:cxnSpMkLst>
        </pc:cxnChg>
      </pc:sldChg>
      <pc:sldChg chg="modSp mod ord">
        <pc:chgData name="Fatima Pillosu" userId="a6295d4dc9e22643" providerId="LiveId" clId="{7CFD9F78-406E-4762-93F3-AF184393CED6}" dt="2021-03-16T14:46:10.478" v="1097" actId="1076"/>
        <pc:sldMkLst>
          <pc:docMk/>
          <pc:sldMk cId="1370769275" sldId="257"/>
        </pc:sldMkLst>
        <pc:spChg chg="mod">
          <ac:chgData name="Fatima Pillosu" userId="a6295d4dc9e22643" providerId="LiveId" clId="{7CFD9F78-406E-4762-93F3-AF184393CED6}" dt="2021-03-16T14:46:00.483" v="1096" actId="14100"/>
          <ac:spMkLst>
            <pc:docMk/>
            <pc:sldMk cId="1370769275" sldId="257"/>
            <ac:spMk id="21" creationId="{1D15C141-05B2-4C3F-968D-16D813EE8CFD}"/>
          </ac:spMkLst>
        </pc:spChg>
        <pc:grpChg chg="mod">
          <ac:chgData name="Fatima Pillosu" userId="a6295d4dc9e22643" providerId="LiveId" clId="{7CFD9F78-406E-4762-93F3-AF184393CED6}" dt="2021-03-16T14:46:10.478" v="1097" actId="1076"/>
          <ac:grpSpMkLst>
            <pc:docMk/>
            <pc:sldMk cId="1370769275" sldId="257"/>
            <ac:grpSpMk id="39" creationId="{16E60D1A-1BB6-47AC-9B5A-A33485954AFA}"/>
          </ac:grpSpMkLst>
        </pc:grpChg>
      </pc:sldChg>
      <pc:sldChg chg="addSp delSp modSp mod">
        <pc:chgData name="Fatima Pillosu" userId="a6295d4dc9e22643" providerId="LiveId" clId="{7CFD9F78-406E-4762-93F3-AF184393CED6}" dt="2021-03-16T15:44:24.975" v="1739" actId="478"/>
        <pc:sldMkLst>
          <pc:docMk/>
          <pc:sldMk cId="489775896" sldId="262"/>
        </pc:sldMkLst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5" creationId="{07A53DDB-457F-4AEA-861E-3B726C1D4420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6" creationId="{850DF7A6-F3CE-46B1-9B98-1E8237398B8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7" creationId="{E2F75BB8-835B-40ED-A6F4-5A79B547761A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78" creationId="{1CA7D1BF-C352-48CA-A440-903CED4C120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79" creationId="{B6222A51-7918-4E12-848E-BC4CDE0DBE82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0" creationId="{F1ACF99C-4BAD-4BFF-BABA-957B21751B16}"/>
          </ac:spMkLst>
        </pc:spChg>
        <pc:spChg chg="del">
          <ac:chgData name="Fatima Pillosu" userId="a6295d4dc9e22643" providerId="LiveId" clId="{7CFD9F78-406E-4762-93F3-AF184393CED6}" dt="2021-03-16T15:39:50.947" v="1698" actId="478"/>
          <ac:spMkLst>
            <pc:docMk/>
            <pc:sldMk cId="489775896" sldId="262"/>
            <ac:spMk id="81" creationId="{E5705707-F7C4-44FB-A5C7-E5504DDCB963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2" creationId="{F459FD0C-B336-4530-AE32-8D7F1930EADE}"/>
          </ac:spMkLst>
        </pc:spChg>
        <pc:spChg chg="del">
          <ac:chgData name="Fatima Pillosu" userId="a6295d4dc9e22643" providerId="LiveId" clId="{7CFD9F78-406E-4762-93F3-AF184393CED6}" dt="2021-03-16T15:39:44.384" v="1696" actId="478"/>
          <ac:spMkLst>
            <pc:docMk/>
            <pc:sldMk cId="489775896" sldId="262"/>
            <ac:spMk id="83" creationId="{D34BABF9-C17B-408F-A2E3-1589C0BE069D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4" creationId="{14737281-F4CF-485D-B4ED-323B9096B1E2}"/>
          </ac:spMkLst>
        </pc:spChg>
        <pc:spChg chg="del">
          <ac:chgData name="Fatima Pillosu" userId="a6295d4dc9e22643" providerId="LiveId" clId="{7CFD9F78-406E-4762-93F3-AF184393CED6}" dt="2021-03-16T15:39:46.513" v="1697" actId="478"/>
          <ac:spMkLst>
            <pc:docMk/>
            <pc:sldMk cId="489775896" sldId="262"/>
            <ac:spMk id="85" creationId="{0A51E0BF-F4A3-45EA-9BE5-B21FD09DE20C}"/>
          </ac:spMkLst>
        </pc:spChg>
        <pc:spChg chg="del">
          <ac:chgData name="Fatima Pillosu" userId="a6295d4dc9e22643" providerId="LiveId" clId="{7CFD9F78-406E-4762-93F3-AF184393CED6}" dt="2021-03-16T14:44:37.910" v="1077" actId="478"/>
          <ac:spMkLst>
            <pc:docMk/>
            <pc:sldMk cId="489775896" sldId="262"/>
            <ac:spMk id="86" creationId="{8C79FEB7-7E16-43F6-9178-A8063603712E}"/>
          </ac:spMkLst>
        </pc:spChg>
        <pc:spChg chg="del">
          <ac:chgData name="Fatima Pillosu" userId="a6295d4dc9e22643" providerId="LiveId" clId="{7CFD9F78-406E-4762-93F3-AF184393CED6}" dt="2021-03-16T14:44:35.325" v="1075" actId="478"/>
          <ac:spMkLst>
            <pc:docMk/>
            <pc:sldMk cId="489775896" sldId="262"/>
            <ac:spMk id="87" creationId="{0B31EB6F-AE05-405E-8D8E-46F1029C4216}"/>
          </ac:spMkLst>
        </pc:spChg>
        <pc:spChg chg="del">
          <ac:chgData name="Fatima Pillosu" userId="a6295d4dc9e22643" providerId="LiveId" clId="{7CFD9F78-406E-4762-93F3-AF184393CED6}" dt="2021-03-16T14:44:34.082" v="1074" actId="478"/>
          <ac:spMkLst>
            <pc:docMk/>
            <pc:sldMk cId="489775896" sldId="262"/>
            <ac:spMk id="88" creationId="{68EB8A59-D136-484A-8B4E-A4812041EA90}"/>
          </ac:spMkLst>
        </pc:spChg>
        <pc:spChg chg="del">
          <ac:chgData name="Fatima Pillosu" userId="a6295d4dc9e22643" providerId="LiveId" clId="{7CFD9F78-406E-4762-93F3-AF184393CED6}" dt="2021-03-16T14:44:32.537" v="1073" actId="478"/>
          <ac:spMkLst>
            <pc:docMk/>
            <pc:sldMk cId="489775896" sldId="262"/>
            <ac:spMk id="89" creationId="{68444454-9D1A-4BCB-B36E-7EA24D49E232}"/>
          </ac:spMkLst>
        </pc:spChg>
        <pc:spChg chg="del">
          <ac:chgData name="Fatima Pillosu" userId="a6295d4dc9e22643" providerId="LiveId" clId="{7CFD9F78-406E-4762-93F3-AF184393CED6}" dt="2021-03-16T14:44:36.702" v="1076" actId="478"/>
          <ac:spMkLst>
            <pc:docMk/>
            <pc:sldMk cId="489775896" sldId="262"/>
            <ac:spMk id="90" creationId="{834C46D0-3AFE-4EF3-8307-254D0373C3A0}"/>
          </ac:spMkLst>
        </pc:spChg>
        <pc:spChg chg="del">
          <ac:chgData name="Fatima Pillosu" userId="a6295d4dc9e22643" providerId="LiveId" clId="{7CFD9F78-406E-4762-93F3-AF184393CED6}" dt="2021-03-16T14:44:44.779" v="1084" actId="478"/>
          <ac:spMkLst>
            <pc:docMk/>
            <pc:sldMk cId="489775896" sldId="262"/>
            <ac:spMk id="91" creationId="{30DDE83A-22F5-40CD-9684-501DD198A72B}"/>
          </ac:spMkLst>
        </pc:spChg>
        <pc:spChg chg="del">
          <ac:chgData name="Fatima Pillosu" userId="a6295d4dc9e22643" providerId="LiveId" clId="{7CFD9F78-406E-4762-93F3-AF184393CED6}" dt="2021-03-16T14:44:43.448" v="1083" actId="478"/>
          <ac:spMkLst>
            <pc:docMk/>
            <pc:sldMk cId="489775896" sldId="262"/>
            <ac:spMk id="92" creationId="{2E52B036-DAD4-4BE1-8435-70579C99D213}"/>
          </ac:spMkLst>
        </pc:spChg>
        <pc:spChg chg="del">
          <ac:chgData name="Fatima Pillosu" userId="a6295d4dc9e22643" providerId="LiveId" clId="{7CFD9F78-406E-4762-93F3-AF184393CED6}" dt="2021-03-16T14:44:29.688" v="1071" actId="478"/>
          <ac:spMkLst>
            <pc:docMk/>
            <pc:sldMk cId="489775896" sldId="262"/>
            <ac:spMk id="93" creationId="{B1F1312C-FBC2-4B1B-B962-15D00C649D70}"/>
          </ac:spMkLst>
        </pc:spChg>
        <pc:spChg chg="del">
          <ac:chgData name="Fatima Pillosu" userId="a6295d4dc9e22643" providerId="LiveId" clId="{7CFD9F78-406E-4762-93F3-AF184393CED6}" dt="2021-03-16T14:44:30.858" v="1072" actId="478"/>
          <ac:spMkLst>
            <pc:docMk/>
            <pc:sldMk cId="489775896" sldId="262"/>
            <ac:spMk id="94" creationId="{4E4C3DFD-808C-4D51-90D6-32C177FFD748}"/>
          </ac:spMkLst>
        </pc:spChg>
        <pc:spChg chg="del mod">
          <ac:chgData name="Fatima Pillosu" userId="a6295d4dc9e22643" providerId="LiveId" clId="{7CFD9F78-406E-4762-93F3-AF184393CED6}" dt="2021-03-16T14:44:41.779" v="1082" actId="478"/>
          <ac:spMkLst>
            <pc:docMk/>
            <pc:sldMk cId="489775896" sldId="262"/>
            <ac:spMk id="95" creationId="{0FBF436A-F45D-44EF-A835-31E587D14160}"/>
          </ac:spMkLst>
        </pc:spChg>
        <pc:spChg chg="del">
          <ac:chgData name="Fatima Pillosu" userId="a6295d4dc9e22643" providerId="LiveId" clId="{7CFD9F78-406E-4762-93F3-AF184393CED6}" dt="2021-03-16T14:44:28.334" v="1070" actId="478"/>
          <ac:spMkLst>
            <pc:docMk/>
            <pc:sldMk cId="489775896" sldId="262"/>
            <ac:spMk id="96" creationId="{4F073E9C-D45E-48F1-BCF4-0A8FFA27D5C0}"/>
          </ac:spMkLst>
        </pc:spChg>
        <pc:spChg chg="del mod">
          <ac:chgData name="Fatima Pillosu" userId="a6295d4dc9e22643" providerId="LiveId" clId="{7CFD9F78-406E-4762-93F3-AF184393CED6}" dt="2021-03-16T14:44:39.671" v="1079" actId="478"/>
          <ac:spMkLst>
            <pc:docMk/>
            <pc:sldMk cId="489775896" sldId="262"/>
            <ac:spMk id="97" creationId="{77A09D30-8181-48F6-8948-0869B12D4BC8}"/>
          </ac:spMkLst>
        </pc:spChg>
        <pc:spChg chg="del">
          <ac:chgData name="Fatima Pillosu" userId="a6295d4dc9e22643" providerId="LiveId" clId="{7CFD9F78-406E-4762-93F3-AF184393CED6}" dt="2021-03-16T14:44:50.043" v="1088" actId="478"/>
          <ac:spMkLst>
            <pc:docMk/>
            <pc:sldMk cId="489775896" sldId="262"/>
            <ac:spMk id="98" creationId="{FFE5AC9A-EA37-49EA-AC30-86C327D3BEBA}"/>
          </ac:spMkLst>
        </pc:spChg>
        <pc:spChg chg="del">
          <ac:chgData name="Fatima Pillosu" userId="a6295d4dc9e22643" providerId="LiveId" clId="{7CFD9F78-406E-4762-93F3-AF184393CED6}" dt="2021-03-16T14:44:48.547" v="1087" actId="478"/>
          <ac:spMkLst>
            <pc:docMk/>
            <pc:sldMk cId="489775896" sldId="262"/>
            <ac:spMk id="99" creationId="{4B853121-1B1D-4A4C-9DF1-DD273791CC26}"/>
          </ac:spMkLst>
        </pc:spChg>
        <pc:spChg chg="del">
          <ac:chgData name="Fatima Pillosu" userId="a6295d4dc9e22643" providerId="LiveId" clId="{7CFD9F78-406E-4762-93F3-AF184393CED6}" dt="2021-03-16T14:44:53.242" v="1090" actId="478"/>
          <ac:spMkLst>
            <pc:docMk/>
            <pc:sldMk cId="489775896" sldId="262"/>
            <ac:spMk id="100" creationId="{EE52F890-6B77-464F-AC7D-3628CAA63602}"/>
          </ac:spMkLst>
        </pc:spChg>
        <pc:spChg chg="del">
          <ac:chgData name="Fatima Pillosu" userId="a6295d4dc9e22643" providerId="LiveId" clId="{7CFD9F78-406E-4762-93F3-AF184393CED6}" dt="2021-03-16T14:44:27.066" v="1069" actId="478"/>
          <ac:spMkLst>
            <pc:docMk/>
            <pc:sldMk cId="489775896" sldId="262"/>
            <ac:spMk id="106" creationId="{336694FD-2596-4AB3-BA41-D8091571CF19}"/>
          </ac:spMkLst>
        </pc:spChg>
        <pc:spChg chg="del mod">
          <ac:chgData name="Fatima Pillosu" userId="a6295d4dc9e22643" providerId="LiveId" clId="{7CFD9F78-406E-4762-93F3-AF184393CED6}" dt="2021-03-16T14:44:46.734" v="1086" actId="478"/>
          <ac:spMkLst>
            <pc:docMk/>
            <pc:sldMk cId="489775896" sldId="262"/>
            <ac:spMk id="107" creationId="{36289C93-1CC9-4857-A117-D04EA752429F}"/>
          </ac:spMkLst>
        </pc:spChg>
        <pc:spChg chg="del">
          <ac:chgData name="Fatima Pillosu" userId="a6295d4dc9e22643" providerId="LiveId" clId="{7CFD9F78-406E-4762-93F3-AF184393CED6}" dt="2021-03-16T14:44:57.562" v="1092" actId="478"/>
          <ac:spMkLst>
            <pc:docMk/>
            <pc:sldMk cId="489775896" sldId="262"/>
            <ac:spMk id="108" creationId="{09F9381C-8ABE-4A65-9FD8-B92D3A17CD57}"/>
          </ac:spMkLst>
        </pc:spChg>
        <pc:spChg chg="del">
          <ac:chgData name="Fatima Pillosu" userId="a6295d4dc9e22643" providerId="LiveId" clId="{7CFD9F78-406E-4762-93F3-AF184393CED6}" dt="2021-03-16T14:44:56.006" v="1091" actId="478"/>
          <ac:spMkLst>
            <pc:docMk/>
            <pc:sldMk cId="489775896" sldId="262"/>
            <ac:spMk id="109" creationId="{DD4030DE-5493-4579-841E-785D3F642573}"/>
          </ac:spMkLst>
        </pc:spChg>
        <pc:spChg chg="del">
          <ac:chgData name="Fatima Pillosu" userId="a6295d4dc9e22643" providerId="LiveId" clId="{7CFD9F78-406E-4762-93F3-AF184393CED6}" dt="2021-03-16T14:44:51.760" v="1089" actId="478"/>
          <ac:spMkLst>
            <pc:docMk/>
            <pc:sldMk cId="489775896" sldId="262"/>
            <ac:spMk id="110" creationId="{7F258A4E-20AF-4350-A516-79436452E644}"/>
          </ac:spMkLst>
        </pc:spChg>
        <pc:picChg chg="add del mod modCrop">
          <ac:chgData name="Fatima Pillosu" userId="a6295d4dc9e22643" providerId="LiveId" clId="{7CFD9F78-406E-4762-93F3-AF184393CED6}" dt="2021-03-16T15:44:24.975" v="1739" actId="478"/>
          <ac:picMkLst>
            <pc:docMk/>
            <pc:sldMk cId="489775896" sldId="262"/>
            <ac:picMk id="2" creationId="{857EE9FA-FF37-4A79-92DD-0E2976D19F9B}"/>
          </ac:picMkLst>
        </pc:picChg>
        <pc:picChg chg="add mod ord modCrop">
          <ac:chgData name="Fatima Pillosu" userId="a6295d4dc9e22643" providerId="LiveId" clId="{7CFD9F78-406E-4762-93F3-AF184393CED6}" dt="2021-03-16T15:43:11.741" v="1712" actId="732"/>
          <ac:picMkLst>
            <pc:docMk/>
            <pc:sldMk cId="489775896" sldId="262"/>
            <ac:picMk id="3" creationId="{3FC1B50F-5AD4-4249-9CA1-73D41140C2BD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5" creationId="{9C9133B2-E638-4450-ACFA-9678D62BB787}"/>
          </ac:picMkLst>
        </pc:picChg>
        <pc:picChg chg="del">
          <ac:chgData name="Fatima Pillosu" userId="a6295d4dc9e22643" providerId="LiveId" clId="{7CFD9F78-406E-4762-93F3-AF184393CED6}" dt="2021-03-16T15:41:25.398" v="1700" actId="478"/>
          <ac:picMkLst>
            <pc:docMk/>
            <pc:sldMk cId="489775896" sldId="262"/>
            <ac:picMk id="7" creationId="{9003B654-B56B-4B89-85B4-EAED5E15047E}"/>
          </ac:picMkLst>
        </pc:picChg>
        <pc:picChg chg="add mod">
          <ac:chgData name="Fatima Pillosu" userId="a6295d4dc9e22643" providerId="LiveId" clId="{7CFD9F78-406E-4762-93F3-AF184393CED6}" dt="2021-03-16T15:44:17.710" v="1738" actId="14100"/>
          <ac:picMkLst>
            <pc:docMk/>
            <pc:sldMk cId="489775896" sldId="262"/>
            <ac:picMk id="45" creationId="{2DDD64F7-FE78-4BBF-A748-9D1F97A1C650}"/>
          </ac:picMkLst>
        </pc:picChg>
        <pc:picChg chg="del">
          <ac:chgData name="Fatima Pillosu" userId="a6295d4dc9e22643" providerId="LiveId" clId="{7CFD9F78-406E-4762-93F3-AF184393CED6}" dt="2021-03-16T15:41:23.903" v="1699" actId="478"/>
          <ac:picMkLst>
            <pc:docMk/>
            <pc:sldMk cId="489775896" sldId="262"/>
            <ac:picMk id="57" creationId="{BBFD4F8B-DE7A-4EB2-9306-EC1539E2BB5A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6" creationId="{8BC26355-2065-49FB-BB7A-457E03A51E6C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8" creationId="{5034CECD-8ADD-4769-89B5-4C005711199D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69" creationId="{CDBB21F8-436E-4FB7-B889-7736C3AF1402}"/>
          </ac:picMkLst>
        </pc:picChg>
        <pc:picChg chg="del">
          <ac:chgData name="Fatima Pillosu" userId="a6295d4dc9e22643" providerId="LiveId" clId="{7CFD9F78-406E-4762-93F3-AF184393CED6}" dt="2021-03-16T15:39:46.513" v="1697" actId="478"/>
          <ac:picMkLst>
            <pc:docMk/>
            <pc:sldMk cId="489775896" sldId="262"/>
            <ac:picMk id="70" creationId="{E59B21C1-04F2-4AA6-866A-F18255B3E9D7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3" creationId="{B456FB79-8341-4B30-8D6C-232354A9A74F}"/>
          </ac:picMkLst>
        </pc:picChg>
        <pc:picChg chg="del">
          <ac:chgData name="Fatima Pillosu" userId="a6295d4dc9e22643" providerId="LiveId" clId="{7CFD9F78-406E-4762-93F3-AF184393CED6}" dt="2021-03-16T15:39:44.384" v="1696" actId="478"/>
          <ac:picMkLst>
            <pc:docMk/>
            <pc:sldMk cId="489775896" sldId="262"/>
            <ac:picMk id="74" creationId="{F96D2E36-EC74-475F-AA95-83966E242693}"/>
          </ac:picMkLst>
        </pc:picChg>
        <pc:cxnChg chg="del">
          <ac:chgData name="Fatima Pillosu" userId="a6295d4dc9e22643" providerId="LiveId" clId="{7CFD9F78-406E-4762-93F3-AF184393CED6}" dt="2021-03-16T14:44:40.242" v="1080" actId="478"/>
          <ac:cxnSpMkLst>
            <pc:docMk/>
            <pc:sldMk cId="489775896" sldId="262"/>
            <ac:cxnSpMk id="102" creationId="{88C56188-B8A0-4BE3-815A-B67DABB609DD}"/>
          </ac:cxnSpMkLst>
        </pc:cxnChg>
      </pc:sldChg>
      <pc:sldChg chg="delSp modSp mod ord">
        <pc:chgData name="Fatima Pillosu" userId="a6295d4dc9e22643" providerId="LiveId" clId="{7CFD9F78-406E-4762-93F3-AF184393CED6}" dt="2021-03-16T17:04:54.893" v="2010" actId="478"/>
        <pc:sldMkLst>
          <pc:docMk/>
          <pc:sldMk cId="1946935707" sldId="266"/>
        </pc:sldMkLst>
        <pc:spChg chg="del mod">
          <ac:chgData name="Fatima Pillosu" userId="a6295d4dc9e22643" providerId="LiveId" clId="{7CFD9F78-406E-4762-93F3-AF184393CED6}" dt="2021-03-16T14:43:02.886" v="1061" actId="478"/>
          <ac:spMkLst>
            <pc:docMk/>
            <pc:sldMk cId="1946935707" sldId="266"/>
            <ac:spMk id="6" creationId="{C22861DE-9861-4C25-8E86-8F417034FB26}"/>
          </ac:spMkLst>
        </pc:spChg>
        <pc:spChg chg="del">
          <ac:chgData name="Fatima Pillosu" userId="a6295d4dc9e22643" providerId="LiveId" clId="{7CFD9F78-406E-4762-93F3-AF184393CED6}" dt="2021-03-16T14:42:31.242" v="1047" actId="478"/>
          <ac:spMkLst>
            <pc:docMk/>
            <pc:sldMk cId="1946935707" sldId="266"/>
            <ac:spMk id="7" creationId="{DA1E4FF8-8D18-4941-A8A4-7A633FAA69AA}"/>
          </ac:spMkLst>
        </pc:spChg>
        <pc:spChg chg="del mod">
          <ac:chgData name="Fatima Pillosu" userId="a6295d4dc9e22643" providerId="LiveId" clId="{7CFD9F78-406E-4762-93F3-AF184393CED6}" dt="2021-03-16T14:43:00.553" v="1060" actId="478"/>
          <ac:spMkLst>
            <pc:docMk/>
            <pc:sldMk cId="1946935707" sldId="266"/>
            <ac:spMk id="9" creationId="{05AA62AE-3C04-4EC7-9DFB-C6D0AA14FE18}"/>
          </ac:spMkLst>
        </pc:spChg>
        <pc:spChg chg="del">
          <ac:chgData name="Fatima Pillosu" userId="a6295d4dc9e22643" providerId="LiveId" clId="{7CFD9F78-406E-4762-93F3-AF184393CED6}" dt="2021-03-16T14:42:32.691" v="1048" actId="478"/>
          <ac:spMkLst>
            <pc:docMk/>
            <pc:sldMk cId="1946935707" sldId="266"/>
            <ac:spMk id="10" creationId="{2A459FAE-1617-4FDE-B7D6-900C9F36428E}"/>
          </ac:spMkLst>
        </pc:spChg>
        <pc:spChg chg="del">
          <ac:chgData name="Fatima Pillosu" userId="a6295d4dc9e22643" providerId="LiveId" clId="{7CFD9F78-406E-4762-93F3-AF184393CED6}" dt="2021-03-16T14:42:44.166" v="1052" actId="478"/>
          <ac:spMkLst>
            <pc:docMk/>
            <pc:sldMk cId="1946935707" sldId="266"/>
            <ac:spMk id="12" creationId="{C89E9259-D30E-4FB3-B658-460F26B4FC14}"/>
          </ac:spMkLst>
        </pc:spChg>
        <pc:spChg chg="del">
          <ac:chgData name="Fatima Pillosu" userId="a6295d4dc9e22643" providerId="LiveId" clId="{7CFD9F78-406E-4762-93F3-AF184393CED6}" dt="2021-03-16T14:42:46.730" v="1054" actId="478"/>
          <ac:spMkLst>
            <pc:docMk/>
            <pc:sldMk cId="1946935707" sldId="266"/>
            <ac:spMk id="13" creationId="{B72D0F52-A0D0-496A-92E2-0521A6C572BE}"/>
          </ac:spMkLst>
        </pc:spChg>
        <pc:spChg chg="del">
          <ac:chgData name="Fatima Pillosu" userId="a6295d4dc9e22643" providerId="LiveId" clId="{7CFD9F78-406E-4762-93F3-AF184393CED6}" dt="2021-03-16T14:42:42.736" v="1051" actId="478"/>
          <ac:spMkLst>
            <pc:docMk/>
            <pc:sldMk cId="1946935707" sldId="266"/>
            <ac:spMk id="14" creationId="{5320C646-6BCF-4AD2-BEB5-FE64680FC0CF}"/>
          </ac:spMkLst>
        </pc:spChg>
        <pc:spChg chg="del">
          <ac:chgData name="Fatima Pillosu" userId="a6295d4dc9e22643" providerId="LiveId" clId="{7CFD9F78-406E-4762-93F3-AF184393CED6}" dt="2021-03-16T14:42:54.190" v="1057" actId="478"/>
          <ac:spMkLst>
            <pc:docMk/>
            <pc:sldMk cId="1946935707" sldId="266"/>
            <ac:spMk id="15" creationId="{1E664129-C640-4C17-AFA6-7CA00A08BB07}"/>
          </ac:spMkLst>
        </pc:spChg>
        <pc:spChg chg="mod">
          <ac:chgData name="Fatima Pillosu" userId="a6295d4dc9e22643" providerId="LiveId" clId="{7CFD9F78-406E-4762-93F3-AF184393CED6}" dt="2021-03-16T14:42:39.735" v="1050" actId="14100"/>
          <ac:spMkLst>
            <pc:docMk/>
            <pc:sldMk cId="1946935707" sldId="266"/>
            <ac:spMk id="19" creationId="{DEAC4382-94E2-4B9F-8AE9-9B92C5BA73CE}"/>
          </ac:spMkLst>
        </pc:spChg>
        <pc:spChg chg="del mod">
          <ac:chgData name="Fatima Pillosu" userId="a6295d4dc9e22643" providerId="LiveId" clId="{7CFD9F78-406E-4762-93F3-AF184393CED6}" dt="2021-03-16T15:37:22.130" v="1664" actId="478"/>
          <ac:spMkLst>
            <pc:docMk/>
            <pc:sldMk cId="1946935707" sldId="266"/>
            <ac:spMk id="20" creationId="{D5CE56FC-7FF2-4039-90BF-813092F5F371}"/>
          </ac:spMkLst>
        </pc:spChg>
        <pc:spChg chg="del mod">
          <ac:chgData name="Fatima Pillosu" userId="a6295d4dc9e22643" providerId="LiveId" clId="{7CFD9F78-406E-4762-93F3-AF184393CED6}" dt="2021-03-16T15:37:23.611" v="1665" actId="478"/>
          <ac:spMkLst>
            <pc:docMk/>
            <pc:sldMk cId="1946935707" sldId="266"/>
            <ac:spMk id="21" creationId="{A896DB9E-F554-4453-88BC-C959C3D2E9B9}"/>
          </ac:spMkLst>
        </pc:spChg>
        <pc:spChg chg="del mod">
          <ac:chgData name="Fatima Pillosu" userId="a6295d4dc9e22643" providerId="LiveId" clId="{7CFD9F78-406E-4762-93F3-AF184393CED6}" dt="2021-03-16T17:04:53.618" v="2009" actId="478"/>
          <ac:spMkLst>
            <pc:docMk/>
            <pc:sldMk cId="1946935707" sldId="266"/>
            <ac:spMk id="25" creationId="{666D1123-4E4D-41BB-883E-3C2ECA76D530}"/>
          </ac:spMkLst>
        </pc:spChg>
        <pc:spChg chg="del">
          <ac:chgData name="Fatima Pillosu" userId="a6295d4dc9e22643" providerId="LiveId" clId="{7CFD9F78-406E-4762-93F3-AF184393CED6}" dt="2021-03-16T14:42:48.030" v="1055" actId="478"/>
          <ac:spMkLst>
            <pc:docMk/>
            <pc:sldMk cId="1946935707" sldId="266"/>
            <ac:spMk id="28" creationId="{20F62E3F-8D4A-4489-92C3-9D762A705CF4}"/>
          </ac:spMkLst>
        </pc:spChg>
        <pc:cxnChg chg="del">
          <ac:chgData name="Fatima Pillosu" userId="a6295d4dc9e22643" providerId="LiveId" clId="{7CFD9F78-406E-4762-93F3-AF184393CED6}" dt="2021-03-16T17:04:54.893" v="2010" actId="478"/>
          <ac:cxnSpMkLst>
            <pc:docMk/>
            <pc:sldMk cId="1946935707" sldId="266"/>
            <ac:cxnSpMk id="23" creationId="{32470C97-C747-4E4B-87C4-2E00F82EA09F}"/>
          </ac:cxnSpMkLst>
        </pc:cxnChg>
        <pc:cxnChg chg="del mod">
          <ac:chgData name="Fatima Pillosu" userId="a6295d4dc9e22643" providerId="LiveId" clId="{7CFD9F78-406E-4762-93F3-AF184393CED6}" dt="2021-03-16T14:42:44.933" v="1053" actId="478"/>
          <ac:cxnSpMkLst>
            <pc:docMk/>
            <pc:sldMk cId="1946935707" sldId="266"/>
            <ac:cxnSpMk id="29" creationId="{57C3CC20-413F-4C69-BA06-5A7AD20FB737}"/>
          </ac:cxnSpMkLst>
        </pc:cxnChg>
        <pc:cxnChg chg="del">
          <ac:chgData name="Fatima Pillosu" userId="a6295d4dc9e22643" providerId="LiveId" clId="{7CFD9F78-406E-4762-93F3-AF184393CED6}" dt="2021-03-16T14:42:48.621" v="1056" actId="478"/>
          <ac:cxnSpMkLst>
            <pc:docMk/>
            <pc:sldMk cId="1946935707" sldId="266"/>
            <ac:cxnSpMk id="34" creationId="{95E97FAA-5715-48AE-9DAA-9881B48C8674}"/>
          </ac:cxnSpMkLst>
        </pc:cxnChg>
        <pc:cxnChg chg="del">
          <ac:chgData name="Fatima Pillosu" userId="a6295d4dc9e22643" providerId="LiveId" clId="{7CFD9F78-406E-4762-93F3-AF184393CED6}" dt="2021-03-16T14:42:54.903" v="1058" actId="478"/>
          <ac:cxnSpMkLst>
            <pc:docMk/>
            <pc:sldMk cId="1946935707" sldId="266"/>
            <ac:cxnSpMk id="37" creationId="{CF48CB31-291A-4AF2-B671-4646016B2662}"/>
          </ac:cxnSpMkLst>
        </pc:cxnChg>
      </pc:sldChg>
      <pc:sldChg chg="modSp mod">
        <pc:chgData name="Fatima Pillosu" userId="a6295d4dc9e22643" providerId="LiveId" clId="{7CFD9F78-406E-4762-93F3-AF184393CED6}" dt="2021-03-16T14:45:41.338" v="1093" actId="1076"/>
        <pc:sldMkLst>
          <pc:docMk/>
          <pc:sldMk cId="3925843902" sldId="267"/>
        </pc:sldMkLst>
        <pc:grpChg chg="mod">
          <ac:chgData name="Fatima Pillosu" userId="a6295d4dc9e22643" providerId="LiveId" clId="{7CFD9F78-406E-4762-93F3-AF184393CED6}" dt="2021-03-16T14:45:41.338" v="1093" actId="1076"/>
          <ac:grpSpMkLst>
            <pc:docMk/>
            <pc:sldMk cId="3925843902" sldId="267"/>
            <ac:grpSpMk id="26" creationId="{81AD83B3-111E-4571-A167-89004A5CC3AC}"/>
          </ac:grpSpMkLst>
        </pc:grpChg>
      </pc:sldChg>
      <pc:sldChg chg="del">
        <pc:chgData name="Fatima Pillosu" userId="a6295d4dc9e22643" providerId="LiveId" clId="{7CFD9F78-406E-4762-93F3-AF184393CED6}" dt="2021-03-16T12:00:02.622" v="264" actId="47"/>
        <pc:sldMkLst>
          <pc:docMk/>
          <pc:sldMk cId="2603066377" sldId="268"/>
        </pc:sldMkLst>
      </pc:sldChg>
      <pc:sldChg chg="addSp delSp modSp new mod ord addCm delCm">
        <pc:chgData name="Fatima Pillosu" userId="a6295d4dc9e22643" providerId="LiveId" clId="{7CFD9F78-406E-4762-93F3-AF184393CED6}" dt="2021-03-16T17:01:56.387" v="1989" actId="2085"/>
        <pc:sldMkLst>
          <pc:docMk/>
          <pc:sldMk cId="1838584490" sldId="269"/>
        </pc:sldMkLst>
        <pc:spChg chg="del">
          <ac:chgData name="Fatima Pillosu" userId="a6295d4dc9e22643" providerId="LiveId" clId="{7CFD9F78-406E-4762-93F3-AF184393CED6}" dt="2021-03-16T10:57:24.393" v="37" actId="478"/>
          <ac:spMkLst>
            <pc:docMk/>
            <pc:sldMk cId="1838584490" sldId="269"/>
            <ac:spMk id="2" creationId="{57142D01-F6E8-4CF6-98E0-CAFF5A5C095D}"/>
          </ac:spMkLst>
        </pc:spChg>
        <pc:spChg chg="del">
          <ac:chgData name="Fatima Pillosu" userId="a6295d4dc9e22643" providerId="LiveId" clId="{7CFD9F78-406E-4762-93F3-AF184393CED6}" dt="2021-03-16T10:57:25.092" v="38" actId="478"/>
          <ac:spMkLst>
            <pc:docMk/>
            <pc:sldMk cId="1838584490" sldId="269"/>
            <ac:spMk id="3" creationId="{E8D02553-D024-4006-8F09-9A07749DF47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" creationId="{A39D5F76-047E-44E4-A370-69E186607A8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6" creationId="{936C7DFB-9AE7-4A2F-9F43-23D9E6BDCF0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7" creationId="{C94B1BE3-F5BB-450A-AD97-85167DEB5794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8" creationId="{B34D8F2A-E444-452F-BDC4-A7230FB213C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9" creationId="{AD0AD137-09E3-4CF9-A49F-856B7D8844F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0" creationId="{DDE2951C-6E5B-4494-8EF6-3D69556815C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1" creationId="{2458937F-ED5A-4901-9011-023EC012ADF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2" creationId="{A5B4C20C-87A0-4162-AAF3-95094C43BB51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3" creationId="{84F08275-08FB-40EF-9656-034F5AE2C63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4" creationId="{C8471F15-122A-4C43-9D44-E498D29F6A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5" creationId="{DBD0CEAE-F9C6-4979-937F-B836AC06CCE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16" creationId="{28FD9835-27E5-4336-AB66-1705438BEF2A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7" creationId="{6BDC4C10-9A45-406E-A51E-B8D6A3750D00}"/>
          </ac:spMkLst>
        </pc:spChg>
        <pc:spChg chg="add del mod">
          <ac:chgData name="Fatima Pillosu" userId="a6295d4dc9e22643" providerId="LiveId" clId="{7CFD9F78-406E-4762-93F3-AF184393CED6}" dt="2021-03-16T14:26:34.344" v="717" actId="478"/>
          <ac:spMkLst>
            <pc:docMk/>
            <pc:sldMk cId="1838584490" sldId="269"/>
            <ac:spMk id="18" creationId="{B38A1669-6B11-49AA-83E0-D09166548158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19" creationId="{22FAB05D-65BA-48F9-98EE-ACE798A8D65D}"/>
          </ac:spMkLst>
        </pc:spChg>
        <pc:spChg chg="add del mod">
          <ac:chgData name="Fatima Pillosu" userId="a6295d4dc9e22643" providerId="LiveId" clId="{7CFD9F78-406E-4762-93F3-AF184393CED6}" dt="2021-03-16T14:26:46.004" v="721" actId="478"/>
          <ac:spMkLst>
            <pc:docMk/>
            <pc:sldMk cId="1838584490" sldId="269"/>
            <ac:spMk id="20" creationId="{2AF3D791-64D2-4142-9196-1064FD4626B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21" creationId="{6172DD5B-0E43-4B55-B6B4-597EB4AFEB3F}"/>
          </ac:spMkLst>
        </pc:spChg>
        <pc:spChg chg="add mod">
          <ac:chgData name="Fatima Pillosu" userId="a6295d4dc9e22643" providerId="LiveId" clId="{7CFD9F78-406E-4762-93F3-AF184393CED6}" dt="2021-03-16T16:54:44.313" v="1928" actId="1038"/>
          <ac:spMkLst>
            <pc:docMk/>
            <pc:sldMk cId="1838584490" sldId="269"/>
            <ac:spMk id="22" creationId="{06DA781C-F82F-440B-8064-74F714E333A2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23" creationId="{764C00FA-9081-444B-9F7F-9A3B1249C067}"/>
          </ac:spMkLst>
        </pc:spChg>
        <pc:spChg chg="add del mod">
          <ac:chgData name="Fatima Pillosu" userId="a6295d4dc9e22643" providerId="LiveId" clId="{7CFD9F78-406E-4762-93F3-AF184393CED6}" dt="2021-03-16T14:30:15.789" v="759" actId="478"/>
          <ac:spMkLst>
            <pc:docMk/>
            <pc:sldMk cId="1838584490" sldId="269"/>
            <ac:spMk id="29" creationId="{EB2A9F41-5F3C-4038-B839-943C0CBC5C42}"/>
          </ac:spMkLst>
        </pc:spChg>
        <pc:spChg chg="add del mod">
          <ac:chgData name="Fatima Pillosu" userId="a6295d4dc9e22643" providerId="LiveId" clId="{7CFD9F78-406E-4762-93F3-AF184393CED6}" dt="2021-03-16T14:30:18.310" v="760" actId="478"/>
          <ac:spMkLst>
            <pc:docMk/>
            <pc:sldMk cId="1838584490" sldId="269"/>
            <ac:spMk id="30" creationId="{4A3AEAC7-527C-43B8-9E39-C2164BF71A6D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1" creationId="{C3D9898C-F0AF-438F-925F-1D8E61865604}"/>
          </ac:spMkLst>
        </pc:spChg>
        <pc:spChg chg="add del mod">
          <ac:chgData name="Fatima Pillosu" userId="a6295d4dc9e22643" providerId="LiveId" clId="{7CFD9F78-406E-4762-93F3-AF184393CED6}" dt="2021-03-16T14:29:44.669" v="750" actId="478"/>
          <ac:spMkLst>
            <pc:docMk/>
            <pc:sldMk cId="1838584490" sldId="269"/>
            <ac:spMk id="32" creationId="{5E81FB58-C74C-4415-A899-E05B12562C1A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4" creationId="{A8A2E20C-9E80-4A00-9987-E3F6577C133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5" creationId="{6FDE23F9-7007-41F6-8230-6E23AC8D5A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6" creationId="{6A35645C-82C0-49E0-A4F7-B3C60180764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7" creationId="{62616D55-92BA-4752-9420-806CD36B6E7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8" creationId="{8F4B6839-FC51-41C5-AE23-ABF4076D268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39" creationId="{36EE37FB-CF00-47CE-8D05-BDB6C1BB9300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0" creationId="{9367C7DC-1662-48C8-8CCF-DA1DB7ADF588}"/>
          </ac:spMkLst>
        </pc:spChg>
        <pc:spChg chg="add del mod">
          <ac:chgData name="Fatima Pillosu" userId="a6295d4dc9e22643" providerId="LiveId" clId="{7CFD9F78-406E-4762-93F3-AF184393CED6}" dt="2021-03-16T14:32:42.290" v="782" actId="478"/>
          <ac:spMkLst>
            <pc:docMk/>
            <pc:sldMk cId="1838584490" sldId="269"/>
            <ac:spMk id="41" creationId="{2C661B37-4652-40E5-B432-9A3A4AE64BE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2" creationId="{A776783C-3723-4013-BC75-60B0EF408119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3" creationId="{7D6A25DE-C5AF-49A5-BF75-4A4249F42228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4" creationId="{B0E82A4C-5161-4830-BEC4-49963DB30606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5" creationId="{83A377DC-A9D5-4384-A023-A7A1D6495105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6" creationId="{0D9270AF-1709-4AA9-83A3-869C8612174B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7" creationId="{1ECDB9E5-F334-4FE2-9785-F819363CDE52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48" creationId="{193C4610-35E4-4535-912A-69339CDE740B}"/>
          </ac:spMkLst>
        </pc:spChg>
        <pc:spChg chg="add mod or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0" creationId="{40F977FD-E350-4413-9591-FA3E32D7EBCD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1" creationId="{9A81F886-E502-4E63-B14A-885FC89469AE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2" creationId="{3EBDC00A-44B4-481F-BABC-E656AB01924F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3" creationId="{5B03309D-0D13-47FB-803A-D6450D52DD9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4" creationId="{26541050-4D38-40EC-AE59-1D33FB67C39C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5" creationId="{201518CF-08CF-476A-BDC5-5889A1C752EE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56" creationId="{50B07229-8D7C-458B-98A0-08E3BE3AFC17}"/>
          </ac:spMkLst>
        </pc:spChg>
        <pc:spChg chg="add mod">
          <ac:chgData name="Fatima Pillosu" userId="a6295d4dc9e22643" providerId="LiveId" clId="{7CFD9F78-406E-4762-93F3-AF184393CED6}" dt="2021-03-16T16:55:01.619" v="1930" actId="113"/>
          <ac:spMkLst>
            <pc:docMk/>
            <pc:sldMk cId="1838584490" sldId="269"/>
            <ac:spMk id="57" creationId="{3480F8B5-A98E-412D-8C7A-F335C4215754}"/>
          </ac:spMkLst>
        </pc:spChg>
        <pc:spChg chg="add mod">
          <ac:chgData name="Fatima Pillosu" userId="a6295d4dc9e22643" providerId="LiveId" clId="{7CFD9F78-406E-4762-93F3-AF184393CED6}" dt="2021-03-16T17:01:10.895" v="1983" actId="1076"/>
          <ac:spMkLst>
            <pc:docMk/>
            <pc:sldMk cId="1838584490" sldId="269"/>
            <ac:spMk id="58" creationId="{96EAB187-7E56-475F-846B-0FB680EDBBB9}"/>
          </ac:spMkLst>
        </pc:spChg>
        <pc:spChg chg="add mod">
          <ac:chgData name="Fatima Pillosu" userId="a6295d4dc9e22643" providerId="LiveId" clId="{7CFD9F78-406E-4762-93F3-AF184393CED6}" dt="2021-03-16T16:54:39.326" v="1922" actId="1038"/>
          <ac:spMkLst>
            <pc:docMk/>
            <pc:sldMk cId="1838584490" sldId="269"/>
            <ac:spMk id="64" creationId="{46AA85A0-6988-40FA-BD48-131A7204EC61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6" creationId="{88E9C372-691B-4CD8-A779-6BE9A1DF44E6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67" creationId="{601E78D5-A8A9-481A-AAF1-9AF05B943F48}"/>
          </ac:spMkLst>
        </pc:spChg>
        <pc:spChg chg="add del mod">
          <ac:chgData name="Fatima Pillosu" userId="a6295d4dc9e22643" providerId="LiveId" clId="{7CFD9F78-406E-4762-93F3-AF184393CED6}" dt="2021-03-16T15:23:09.117" v="1545" actId="478"/>
          <ac:spMkLst>
            <pc:docMk/>
            <pc:sldMk cId="1838584490" sldId="269"/>
            <ac:spMk id="68" creationId="{5CBE298F-28F3-4817-BE06-466FC46D534B}"/>
          </ac:spMkLst>
        </pc:spChg>
        <pc:spChg chg="add del mod">
          <ac:chgData name="Fatima Pillosu" userId="a6295d4dc9e22643" providerId="LiveId" clId="{7CFD9F78-406E-4762-93F3-AF184393CED6}" dt="2021-03-16T15:23:12.113" v="1546" actId="478"/>
          <ac:spMkLst>
            <pc:docMk/>
            <pc:sldMk cId="1838584490" sldId="269"/>
            <ac:spMk id="69" creationId="{8C42DB0B-12E9-4120-A7DA-93F1CF1CB539}"/>
          </ac:spMkLst>
        </pc:spChg>
        <pc:spChg chg="add del mod">
          <ac:chgData name="Fatima Pillosu" userId="a6295d4dc9e22643" providerId="LiveId" clId="{7CFD9F78-406E-4762-93F3-AF184393CED6}" dt="2021-03-16T15:23:06.062" v="1544" actId="478"/>
          <ac:spMkLst>
            <pc:docMk/>
            <pc:sldMk cId="1838584490" sldId="269"/>
            <ac:spMk id="70" creationId="{701E7705-425E-4A9C-A07B-6DABC833838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1" creationId="{EB0D3487-ECBA-4B5A-A1A8-4F323D908BD3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2" creationId="{F01E2BEB-0823-4C7C-A5E7-EE3E3E797468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3" creationId="{723A34DD-F79F-409D-AE70-29D4415F4432}"/>
          </ac:spMkLst>
        </pc:spChg>
        <pc:spChg chg="add mod">
          <ac:chgData name="Fatima Pillosu" userId="a6295d4dc9e22643" providerId="LiveId" clId="{7CFD9F78-406E-4762-93F3-AF184393CED6}" dt="2021-03-16T17:00:40.347" v="1957" actId="164"/>
          <ac:spMkLst>
            <pc:docMk/>
            <pc:sldMk cId="1838584490" sldId="269"/>
            <ac:spMk id="74" creationId="{B7326700-7EB1-4237-AAB4-26DC7852811C}"/>
          </ac:spMkLst>
        </pc:spChg>
        <pc:grpChg chg="add mod">
          <ac:chgData name="Fatima Pillosu" userId="a6295d4dc9e22643" providerId="LiveId" clId="{7CFD9F78-406E-4762-93F3-AF184393CED6}" dt="2021-03-16T17:00:57.346" v="1981" actId="1036"/>
          <ac:grpSpMkLst>
            <pc:docMk/>
            <pc:sldMk cId="1838584490" sldId="269"/>
            <ac:grpSpMk id="2" creationId="{F6534CCE-C406-4BA9-AF57-8E7A229597A0}"/>
          </ac:grpSpMkLst>
        </pc:grpChg>
        <pc:picChg chg="add del mod">
          <ac:chgData name="Fatima Pillosu" userId="a6295d4dc9e22643" providerId="LiveId" clId="{7CFD9F78-406E-4762-93F3-AF184393CED6}" dt="2021-03-16T17:01:04.482" v="1982" actId="14100"/>
          <ac:picMkLst>
            <pc:docMk/>
            <pc:sldMk cId="1838584490" sldId="269"/>
            <ac:picMk id="4" creationId="{A2B79260-2843-4A96-9810-77DACA0397FD}"/>
          </ac:picMkLst>
        </pc:picChg>
        <pc:picChg chg="add del mod">
          <ac:chgData name="Fatima Pillosu" userId="a6295d4dc9e22643" providerId="LiveId" clId="{7CFD9F78-406E-4762-93F3-AF184393CED6}" dt="2021-03-16T14:29:41.409" v="747" actId="478"/>
          <ac:picMkLst>
            <pc:docMk/>
            <pc:sldMk cId="1838584490" sldId="269"/>
            <ac:picMk id="24" creationId="{97B218A7-D820-434B-BF38-FDBFBAF6C682}"/>
          </ac:picMkLst>
        </pc:picChg>
        <pc:picChg chg="add del mod">
          <ac:chgData name="Fatima Pillosu" userId="a6295d4dc9e22643" providerId="LiveId" clId="{7CFD9F78-406E-4762-93F3-AF184393CED6}" dt="2021-03-16T14:29:43.446" v="749" actId="478"/>
          <ac:picMkLst>
            <pc:docMk/>
            <pc:sldMk cId="1838584490" sldId="269"/>
            <ac:picMk id="25" creationId="{5D0BCEAC-E058-41F3-B001-38DA7C74A7D8}"/>
          </ac:picMkLst>
        </pc:picChg>
        <pc:picChg chg="add del mod">
          <ac:chgData name="Fatima Pillosu" userId="a6295d4dc9e22643" providerId="LiveId" clId="{7CFD9F78-406E-4762-93F3-AF184393CED6}" dt="2021-03-16T14:29:42.300" v="748" actId="478"/>
          <ac:picMkLst>
            <pc:docMk/>
            <pc:sldMk cId="1838584490" sldId="269"/>
            <ac:picMk id="26" creationId="{86CEFFA3-6C19-4D73-8FAF-DC2108CB6091}"/>
          </ac:picMkLst>
        </pc:picChg>
        <pc:picChg chg="add del mod">
          <ac:chgData name="Fatima Pillosu" userId="a6295d4dc9e22643" providerId="LiveId" clId="{7CFD9F78-406E-4762-93F3-AF184393CED6}" dt="2021-03-16T14:30:11.736" v="756" actId="478"/>
          <ac:picMkLst>
            <pc:docMk/>
            <pc:sldMk cId="1838584490" sldId="269"/>
            <ac:picMk id="27" creationId="{AF975E57-0F1E-4970-8C35-346B71DABFDF}"/>
          </ac:picMkLst>
        </pc:picChg>
        <pc:picChg chg="add del mod">
          <ac:chgData name="Fatima Pillosu" userId="a6295d4dc9e22643" providerId="LiveId" clId="{7CFD9F78-406E-4762-93F3-AF184393CED6}" dt="2021-03-16T14:29:48.331" v="751" actId="478"/>
          <ac:picMkLst>
            <pc:docMk/>
            <pc:sldMk cId="1838584490" sldId="269"/>
            <ac:picMk id="28" creationId="{6058FE78-C442-409F-BBB5-3D9589C739C0}"/>
          </ac:picMkLst>
        </pc:picChg>
        <pc:picChg chg="add del mod">
          <ac:chgData name="Fatima Pillosu" userId="a6295d4dc9e22643" providerId="LiveId" clId="{7CFD9F78-406E-4762-93F3-AF184393CED6}" dt="2021-03-16T14:29:40.265" v="746" actId="478"/>
          <ac:picMkLst>
            <pc:docMk/>
            <pc:sldMk cId="1838584490" sldId="269"/>
            <ac:picMk id="33" creationId="{F4DD4698-DFB1-4EF0-B630-00AF71858BB3}"/>
          </ac:picMkLst>
        </pc:picChg>
        <pc:picChg chg="add del mod">
          <ac:chgData name="Fatima Pillosu" userId="a6295d4dc9e22643" providerId="LiveId" clId="{7CFD9F78-406E-4762-93F3-AF184393CED6}" dt="2021-03-16T14:57:10.746" v="1283" actId="478"/>
          <ac:picMkLst>
            <pc:docMk/>
            <pc:sldMk cId="1838584490" sldId="269"/>
            <ac:picMk id="63" creationId="{1C3DED81-3B44-4A8B-A4DC-F4EDEDBB1A41}"/>
          </ac:picMkLst>
        </pc:picChg>
        <pc:picChg chg="add del mod modCrop">
          <ac:chgData name="Fatima Pillosu" userId="a6295d4dc9e22643" providerId="LiveId" clId="{7CFD9F78-406E-4762-93F3-AF184393CED6}" dt="2021-03-16T17:01:56.387" v="1989" actId="2085"/>
          <ac:picMkLst>
            <pc:docMk/>
            <pc:sldMk cId="1838584490" sldId="269"/>
            <ac:picMk id="65" creationId="{8B5C7F59-F6DF-4307-A8C8-9E75981D2D20}"/>
          </ac:picMkLst>
        </pc:picChg>
        <pc:cxnChg chg="add mod">
          <ac:chgData name="Fatima Pillosu" userId="a6295d4dc9e22643" providerId="LiveId" clId="{7CFD9F78-406E-4762-93F3-AF184393CED6}" dt="2021-03-16T16:54:44.313" v="1928" actId="1038"/>
          <ac:cxnSpMkLst>
            <pc:docMk/>
            <pc:sldMk cId="1838584490" sldId="269"/>
            <ac:cxnSpMk id="49" creationId="{66CC2919-E44F-45CC-AE5C-FEA5F15812DD}"/>
          </ac:cxnSpMkLst>
        </pc:cxnChg>
        <pc:cxnChg chg="add del">
          <ac:chgData name="Fatima Pillosu" userId="a6295d4dc9e22643" providerId="LiveId" clId="{7CFD9F78-406E-4762-93F3-AF184393CED6}" dt="2021-03-16T14:40:51.550" v="1039" actId="478"/>
          <ac:cxnSpMkLst>
            <pc:docMk/>
            <pc:sldMk cId="1838584490" sldId="269"/>
            <ac:cxnSpMk id="60" creationId="{5682A29A-98BA-4433-9582-BB2A03E0923F}"/>
          </ac:cxnSpMkLst>
        </pc:cxnChg>
        <pc:cxnChg chg="add del">
          <ac:chgData name="Fatima Pillosu" userId="a6295d4dc9e22643" providerId="LiveId" clId="{7CFD9F78-406E-4762-93F3-AF184393CED6}" dt="2021-03-16T14:40:50.528" v="1038" actId="478"/>
          <ac:cxnSpMkLst>
            <pc:docMk/>
            <pc:sldMk cId="1838584490" sldId="269"/>
            <ac:cxnSpMk id="62" creationId="{54711C82-C55E-479D-AFFD-D68C0EE2711A}"/>
          </ac:cxnSpMkLst>
        </pc:cxnChg>
      </pc:sldChg>
      <pc:sldChg chg="addSp delSp modSp new mod">
        <pc:chgData name="Fatima Pillosu" userId="a6295d4dc9e22643" providerId="LiveId" clId="{7CFD9F78-406E-4762-93F3-AF184393CED6}" dt="2021-03-16T16:55:33.264" v="1933" actId="113"/>
        <pc:sldMkLst>
          <pc:docMk/>
          <pc:sldMk cId="3413225395" sldId="270"/>
        </pc:sldMkLst>
        <pc:spChg chg="del">
          <ac:chgData name="Fatima Pillosu" userId="a6295d4dc9e22643" providerId="LiveId" clId="{7CFD9F78-406E-4762-93F3-AF184393CED6}" dt="2021-03-16T10:59:53.731" v="42" actId="478"/>
          <ac:spMkLst>
            <pc:docMk/>
            <pc:sldMk cId="3413225395" sldId="270"/>
            <ac:spMk id="2" creationId="{EBA6C6C9-7F47-469B-8C1D-7A75CF9DC09B}"/>
          </ac:spMkLst>
        </pc:spChg>
        <pc:spChg chg="del">
          <ac:chgData name="Fatima Pillosu" userId="a6295d4dc9e22643" providerId="LiveId" clId="{7CFD9F78-406E-4762-93F3-AF184393CED6}" dt="2021-03-16T10:59:52.242" v="41" actId="478"/>
          <ac:spMkLst>
            <pc:docMk/>
            <pc:sldMk cId="3413225395" sldId="270"/>
            <ac:spMk id="3" creationId="{692636D9-30E6-487D-AACF-17CB5EFCDB0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6" creationId="{FA7DC6D3-59A4-40FB-99A1-34685B4B586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8" creationId="{1CF0B0C9-AF5B-4BBF-A535-FFDCBF83AC27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1" creationId="{7EB7F601-C185-4590-8245-E2ABED3FB772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2" creationId="{3BC310A9-751D-419D-B0B1-41D5DF06F4BB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3" creationId="{B27E9B1C-46FD-4FA3-A5BA-20AE1EC51E24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4" creationId="{3A892531-9175-4DA1-A94A-6EEE02ECAF28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5" creationId="{920E7FFF-CFD1-4206-83A8-BFF43B1EBD4A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6" creationId="{9788F6A1-F9A4-46FF-A4A0-9576D79969F1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7" creationId="{087CE2B4-EA0E-477F-B243-4DAFB682B4F5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8" creationId="{6893E25A-0A89-4BA4-9F6B-AA21C58A9C0F}"/>
          </ac:spMkLst>
        </pc:spChg>
        <pc:spChg chg="add del mod">
          <ac:chgData name="Fatima Pillosu" userId="a6295d4dc9e22643" providerId="LiveId" clId="{7CFD9F78-406E-4762-93F3-AF184393CED6}" dt="2021-03-16T11:40:51.895" v="215" actId="478"/>
          <ac:spMkLst>
            <pc:docMk/>
            <pc:sldMk cId="3413225395" sldId="270"/>
            <ac:spMk id="19" creationId="{EC0F003B-480E-4062-BFA8-619AFB1BB3E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1" creationId="{C02F69DC-5F77-4D09-8B2E-56C2724FCC43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4" creationId="{3E5BF154-4709-42AA-B7E9-011F0C6A41E6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5" creationId="{5B0C6997-12EB-4648-89F6-35673EF1D231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6" creationId="{649E04B6-8EDE-4DB8-9AE3-93072C41D5A8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7" creationId="{2BC47A2D-A9C6-4658-BEBA-833559015BFF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38" creationId="{F3CF8F3F-D4CF-4210-B60C-71CC3AB759B1}"/>
          </ac:spMkLst>
        </pc:spChg>
        <pc:spChg chg="add del mod">
          <ac:chgData name="Fatima Pillosu" userId="a6295d4dc9e22643" providerId="LiveId" clId="{7CFD9F78-406E-4762-93F3-AF184393CED6}" dt="2021-03-16T12:15:31.245" v="493" actId="478"/>
          <ac:spMkLst>
            <pc:docMk/>
            <pc:sldMk cId="3413225395" sldId="270"/>
            <ac:spMk id="39" creationId="{7D59A4F6-198C-4294-BE83-510B95D4899E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0" creationId="{CADC0A01-79A8-47A0-9D50-CE4359BE673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1" creationId="{1A51E6A4-FE64-45BB-A5B4-27B8729B4D59}"/>
          </ac:spMkLst>
        </pc:spChg>
        <pc:spChg chg="add mod">
          <ac:chgData name="Fatima Pillosu" userId="a6295d4dc9e22643" providerId="LiveId" clId="{7CFD9F78-406E-4762-93F3-AF184393CED6}" dt="2021-03-16T16:55:33.264" v="1933" actId="113"/>
          <ac:spMkLst>
            <pc:docMk/>
            <pc:sldMk cId="3413225395" sldId="270"/>
            <ac:spMk id="42" creationId="{B21E8227-E773-4C0F-9160-FA3EE9B0178B}"/>
          </ac:spMkLst>
        </pc:spChg>
        <pc:spChg chg="add mod">
          <ac:chgData name="Fatima Pillosu" userId="a6295d4dc9e22643" providerId="LiveId" clId="{7CFD9F78-406E-4762-93F3-AF184393CED6}" dt="2021-03-16T15:06:19.081" v="1482" actId="14100"/>
          <ac:spMkLst>
            <pc:docMk/>
            <pc:sldMk cId="3413225395" sldId="270"/>
            <ac:spMk id="46" creationId="{FDA131F1-B627-4FFD-9152-EB53F78F8904}"/>
          </ac:spMkLst>
        </pc:spChg>
        <pc:spChg chg="add mod">
          <ac:chgData name="Fatima Pillosu" userId="a6295d4dc9e22643" providerId="LiveId" clId="{7CFD9F78-406E-4762-93F3-AF184393CED6}" dt="2021-03-16T15:18:33.055" v="1506" actId="14100"/>
          <ac:spMkLst>
            <pc:docMk/>
            <pc:sldMk cId="3413225395" sldId="270"/>
            <ac:spMk id="47" creationId="{D37482AB-C56A-47A9-A1F2-7FF23CF286B3}"/>
          </ac:spMkLst>
        </pc:spChg>
        <pc:spChg chg="add mod">
          <ac:chgData name="Fatima Pillosu" userId="a6295d4dc9e22643" providerId="LiveId" clId="{7CFD9F78-406E-4762-93F3-AF184393CED6}" dt="2021-03-16T15:19:13.353" v="1518" actId="1076"/>
          <ac:spMkLst>
            <pc:docMk/>
            <pc:sldMk cId="3413225395" sldId="270"/>
            <ac:spMk id="48" creationId="{37486FDF-066B-4DCD-9953-1C8BD42B0B0D}"/>
          </ac:spMkLst>
        </pc:spChg>
        <pc:spChg chg="add mod">
          <ac:chgData name="Fatima Pillosu" userId="a6295d4dc9e22643" providerId="LiveId" clId="{7CFD9F78-406E-4762-93F3-AF184393CED6}" dt="2021-03-16T15:18:59.968" v="1516" actId="1037"/>
          <ac:spMkLst>
            <pc:docMk/>
            <pc:sldMk cId="3413225395" sldId="270"/>
            <ac:spMk id="49" creationId="{67917802-924C-45B3-95E8-3805B56BB312}"/>
          </ac:spMkLst>
        </pc:spChg>
        <pc:spChg chg="add mod">
          <ac:chgData name="Fatima Pillosu" userId="a6295d4dc9e22643" providerId="LiveId" clId="{7CFD9F78-406E-4762-93F3-AF184393CED6}" dt="2021-03-16T15:19:22.697" v="1522" actId="1035"/>
          <ac:spMkLst>
            <pc:docMk/>
            <pc:sldMk cId="3413225395" sldId="270"/>
            <ac:spMk id="51" creationId="{54E5ED50-9E02-4F6B-9C45-4CD3BC195278}"/>
          </ac:spMkLst>
        </pc:spChg>
        <pc:spChg chg="add mod">
          <ac:chgData name="Fatima Pillosu" userId="a6295d4dc9e22643" providerId="LiveId" clId="{7CFD9F78-406E-4762-93F3-AF184393CED6}" dt="2021-03-16T15:19:17.850" v="1519" actId="255"/>
          <ac:spMkLst>
            <pc:docMk/>
            <pc:sldMk cId="3413225395" sldId="270"/>
            <ac:spMk id="52" creationId="{B172BBE5-617B-4923-A73F-C18F6C086644}"/>
          </ac:spMkLst>
        </pc:spChg>
        <pc:grpChg chg="add mod">
          <ac:chgData name="Fatima Pillosu" userId="a6295d4dc9e22643" providerId="LiveId" clId="{7CFD9F78-406E-4762-93F3-AF184393CED6}" dt="2021-03-16T14:21:33.867" v="603" actId="1076"/>
          <ac:grpSpMkLst>
            <pc:docMk/>
            <pc:sldMk cId="3413225395" sldId="270"/>
            <ac:grpSpMk id="33" creationId="{48502049-6224-486B-AF04-628706F0C545}"/>
          </ac:grpSpMkLst>
        </pc:grpChg>
        <pc:picChg chg="add del mod modCrop">
          <ac:chgData name="Fatima Pillosu" userId="a6295d4dc9e22643" providerId="LiveId" clId="{7CFD9F78-406E-4762-93F3-AF184393CED6}" dt="2021-03-16T11:14:49.367" v="71" actId="478"/>
          <ac:picMkLst>
            <pc:docMk/>
            <pc:sldMk cId="3413225395" sldId="270"/>
            <ac:picMk id="4" creationId="{3CFF13AE-64BF-4C04-B20E-166B74E53842}"/>
          </ac:picMkLst>
        </pc:picChg>
        <pc:picChg chg="add del">
          <ac:chgData name="Fatima Pillosu" userId="a6295d4dc9e22643" providerId="LiveId" clId="{7CFD9F78-406E-4762-93F3-AF184393CED6}" dt="2021-03-16T11:00:40.792" v="45" actId="478"/>
          <ac:picMkLst>
            <pc:docMk/>
            <pc:sldMk cId="3413225395" sldId="270"/>
            <ac:picMk id="5" creationId="{8A993695-E180-4BA9-AA1C-8805236405B8}"/>
          </ac:picMkLst>
        </pc:picChg>
        <pc:picChg chg="add del mod">
          <ac:chgData name="Fatima Pillosu" userId="a6295d4dc9e22643" providerId="LiveId" clId="{7CFD9F78-406E-4762-93F3-AF184393CED6}" dt="2021-03-16T11:21:19" v="86" actId="478"/>
          <ac:picMkLst>
            <pc:docMk/>
            <pc:sldMk cId="3413225395" sldId="270"/>
            <ac:picMk id="7" creationId="{E91CC6B9-26D8-4043-B263-30287CEB0D87}"/>
          </ac:picMkLst>
        </pc:picChg>
        <pc:picChg chg="add del mod">
          <ac:chgData name="Fatima Pillosu" userId="a6295d4dc9e22643" providerId="LiveId" clId="{7CFD9F78-406E-4762-93F3-AF184393CED6}" dt="2021-03-16T11:21:39.528" v="91" actId="478"/>
          <ac:picMkLst>
            <pc:docMk/>
            <pc:sldMk cId="3413225395" sldId="270"/>
            <ac:picMk id="9" creationId="{DAD38222-51AD-45FE-ABCB-55462D79B9DF}"/>
          </ac:picMkLst>
        </pc:picChg>
        <pc:picChg chg="add del mod">
          <ac:chgData name="Fatima Pillosu" userId="a6295d4dc9e22643" providerId="LiveId" clId="{7CFD9F78-406E-4762-93F3-AF184393CED6}" dt="2021-03-16T12:00:22.184" v="271" actId="478"/>
          <ac:picMkLst>
            <pc:docMk/>
            <pc:sldMk cId="3413225395" sldId="270"/>
            <ac:picMk id="20" creationId="{A08108D8-B3AE-4D9C-9855-BF25E6DBDBED}"/>
          </ac:picMkLst>
        </pc:picChg>
        <pc:picChg chg="add del mod">
          <ac:chgData name="Fatima Pillosu" userId="a6295d4dc9e22643" providerId="LiveId" clId="{7CFD9F78-406E-4762-93F3-AF184393CED6}" dt="2021-03-16T11:50:25.388" v="226" actId="478"/>
          <ac:picMkLst>
            <pc:docMk/>
            <pc:sldMk cId="3413225395" sldId="270"/>
            <ac:picMk id="22" creationId="{30974F71-63C8-4391-B67E-BC6649506FDF}"/>
          </ac:picMkLst>
        </pc:picChg>
        <pc:picChg chg="add del mod">
          <ac:chgData name="Fatima Pillosu" userId="a6295d4dc9e22643" providerId="LiveId" clId="{7CFD9F78-406E-4762-93F3-AF184393CED6}" dt="2021-03-16T11:51:56.458" v="254" actId="478"/>
          <ac:picMkLst>
            <pc:docMk/>
            <pc:sldMk cId="3413225395" sldId="270"/>
            <ac:picMk id="23" creationId="{4D6B84A2-F106-4C3C-977C-97AB5805A1FD}"/>
          </ac:picMkLst>
        </pc:picChg>
        <pc:picChg chg="add del">
          <ac:chgData name="Fatima Pillosu" userId="a6295d4dc9e22643" providerId="LiveId" clId="{7CFD9F78-406E-4762-93F3-AF184393CED6}" dt="2021-03-16T12:00:09.588" v="266" actId="478"/>
          <ac:picMkLst>
            <pc:docMk/>
            <pc:sldMk cId="3413225395" sldId="270"/>
            <ac:picMk id="24" creationId="{68B8C8EA-FCAD-49EC-9D71-62045F1583D0}"/>
          </ac:picMkLst>
        </pc:picChg>
        <pc:picChg chg="add del mod">
          <ac:chgData name="Fatima Pillosu" userId="a6295d4dc9e22643" providerId="LiveId" clId="{7CFD9F78-406E-4762-93F3-AF184393CED6}" dt="2021-03-16T12:02:55.124" v="275" actId="478"/>
          <ac:picMkLst>
            <pc:docMk/>
            <pc:sldMk cId="3413225395" sldId="270"/>
            <ac:picMk id="26" creationId="{B048DC53-7883-4C09-B46B-1C0B6ABC999B}"/>
          </ac:picMkLst>
        </pc:picChg>
        <pc:picChg chg="add del mod ord">
          <ac:chgData name="Fatima Pillosu" userId="a6295d4dc9e22643" providerId="LiveId" clId="{7CFD9F78-406E-4762-93F3-AF184393CED6}" dt="2021-03-16T12:11:21.593" v="359" actId="478"/>
          <ac:picMkLst>
            <pc:docMk/>
            <pc:sldMk cId="3413225395" sldId="270"/>
            <ac:picMk id="28" creationId="{4E298C53-78B3-417E-A511-502BF7972207}"/>
          </ac:picMkLst>
        </pc:picChg>
        <pc:picChg chg="add mod">
          <ac:chgData name="Fatima Pillosu" userId="a6295d4dc9e22643" providerId="LiveId" clId="{7CFD9F78-406E-4762-93F3-AF184393CED6}" dt="2021-03-16T12:16:25.784" v="554" actId="164"/>
          <ac:picMkLst>
            <pc:docMk/>
            <pc:sldMk cId="3413225395" sldId="270"/>
            <ac:picMk id="30" creationId="{1E861386-7CD5-4FC9-99EF-FA78BD69D21A}"/>
          </ac:picMkLst>
        </pc:picChg>
        <pc:picChg chg="add del mod">
          <ac:chgData name="Fatima Pillosu" userId="a6295d4dc9e22643" providerId="LiveId" clId="{7CFD9F78-406E-4762-93F3-AF184393CED6}" dt="2021-03-16T12:11:47.520" v="365" actId="478"/>
          <ac:picMkLst>
            <pc:docMk/>
            <pc:sldMk cId="3413225395" sldId="270"/>
            <ac:picMk id="32" creationId="{7DF258B9-1DCC-4C8E-B0F1-47CA99450B35}"/>
          </ac:picMkLst>
        </pc:picChg>
        <pc:picChg chg="add del mod modCrop">
          <ac:chgData name="Fatima Pillosu" userId="a6295d4dc9e22643" providerId="LiveId" clId="{7CFD9F78-406E-4762-93F3-AF184393CED6}" dt="2021-03-16T14:52:04.090" v="1165" actId="478"/>
          <ac:picMkLst>
            <pc:docMk/>
            <pc:sldMk cId="3413225395" sldId="270"/>
            <ac:picMk id="43" creationId="{9894983F-BFF2-40D0-BD84-BEB25A5B6656}"/>
          </ac:picMkLst>
        </pc:picChg>
        <pc:picChg chg="add del mod">
          <ac:chgData name="Fatima Pillosu" userId="a6295d4dc9e22643" providerId="LiveId" clId="{7CFD9F78-406E-4762-93F3-AF184393CED6}" dt="2021-03-16T14:44:08.946" v="1068" actId="478"/>
          <ac:picMkLst>
            <pc:docMk/>
            <pc:sldMk cId="3413225395" sldId="270"/>
            <ac:picMk id="44" creationId="{D8A45D14-6500-419B-BCBB-533E760A2803}"/>
          </ac:picMkLst>
        </pc:picChg>
        <pc:picChg chg="add mod modCrop">
          <ac:chgData name="Fatima Pillosu" userId="a6295d4dc9e22643" providerId="LiveId" clId="{7CFD9F78-406E-4762-93F3-AF184393CED6}" dt="2021-03-16T15:18:20.777" v="1504" actId="14100"/>
          <ac:picMkLst>
            <pc:docMk/>
            <pc:sldMk cId="3413225395" sldId="270"/>
            <ac:picMk id="45" creationId="{902B3729-7A97-4B70-B7DC-F7DFF01A66B9}"/>
          </ac:picMkLst>
        </pc:picChg>
        <pc:picChg chg="add del mod">
          <ac:chgData name="Fatima Pillosu" userId="a6295d4dc9e22643" providerId="LiveId" clId="{7CFD9F78-406E-4762-93F3-AF184393CED6}" dt="2021-03-16T11:40:47.504" v="214" actId="478"/>
          <ac:picMkLst>
            <pc:docMk/>
            <pc:sldMk cId="3413225395" sldId="270"/>
            <ac:picMk id="1026" creationId="{55710DAE-A56C-4EF6-BE3C-1D85B83A8AB2}"/>
          </ac:picMkLst>
        </pc:picChg>
      </pc:sldChg>
      <pc:sldChg chg="addSp delSp modSp new mod">
        <pc:chgData name="Fatima Pillosu" userId="a6295d4dc9e22643" providerId="LiveId" clId="{7CFD9F78-406E-4762-93F3-AF184393CED6}" dt="2021-03-16T14:46:36.398" v="1100"/>
        <pc:sldMkLst>
          <pc:docMk/>
          <pc:sldMk cId="1176231223" sldId="271"/>
        </pc:sldMkLst>
        <pc:spChg chg="del">
          <ac:chgData name="Fatima Pillosu" userId="a6295d4dc9e22643" providerId="LiveId" clId="{7CFD9F78-406E-4762-93F3-AF184393CED6}" dt="2021-03-16T14:43:41.568" v="1064" actId="478"/>
          <ac:spMkLst>
            <pc:docMk/>
            <pc:sldMk cId="1176231223" sldId="271"/>
            <ac:spMk id="2" creationId="{1242C074-63E0-4A9D-B4B2-FC23F7A110B8}"/>
          </ac:spMkLst>
        </pc:spChg>
        <pc:spChg chg="del">
          <ac:chgData name="Fatima Pillosu" userId="a6295d4dc9e22643" providerId="LiveId" clId="{7CFD9F78-406E-4762-93F3-AF184393CED6}" dt="2021-03-16T14:43:43.055" v="1065" actId="478"/>
          <ac:spMkLst>
            <pc:docMk/>
            <pc:sldMk cId="1176231223" sldId="271"/>
            <ac:spMk id="3" creationId="{BAACD4FC-521B-4E81-A802-064EAD3DF4B3}"/>
          </ac:spMkLst>
        </pc:spChg>
        <pc:picChg chg="add mod">
          <ac:chgData name="Fatima Pillosu" userId="a6295d4dc9e22643" providerId="LiveId" clId="{7CFD9F78-406E-4762-93F3-AF184393CED6}" dt="2021-03-16T14:46:36.398" v="1100"/>
          <ac:picMkLst>
            <pc:docMk/>
            <pc:sldMk cId="1176231223" sldId="271"/>
            <ac:picMk id="4" creationId="{B6DE6792-1B98-43B4-920E-21DACDB64F53}"/>
          </ac:picMkLst>
        </pc:picChg>
      </pc:sldChg>
      <pc:sldChg chg="delSp modSp add del mod">
        <pc:chgData name="Fatima Pillosu" userId="a6295d4dc9e22643" providerId="LiveId" clId="{7CFD9F78-406E-4762-93F3-AF184393CED6}" dt="2021-03-16T14:28:56.656" v="744" actId="2696"/>
        <pc:sldMkLst>
          <pc:docMk/>
          <pc:sldMk cId="1239885629" sldId="271"/>
        </pc:sldMkLst>
        <pc:picChg chg="del mod">
          <ac:chgData name="Fatima Pillosu" userId="a6295d4dc9e22643" providerId="LiveId" clId="{7CFD9F78-406E-4762-93F3-AF184393CED6}" dt="2021-03-16T12:00:00.373" v="263" actId="478"/>
          <ac:picMkLst>
            <pc:docMk/>
            <pc:sldMk cId="1239885629" sldId="271"/>
            <ac:picMk id="4" creationId="{270C18AE-C3BC-44FC-90AF-C2BFAD182856}"/>
          </ac:picMkLst>
        </pc:picChg>
      </pc:sldChg>
      <pc:sldChg chg="addSp delSp modSp new del mod">
        <pc:chgData name="Fatima Pillosu" userId="a6295d4dc9e22643" providerId="LiveId" clId="{7CFD9F78-406E-4762-93F3-AF184393CED6}" dt="2021-03-16T11:11:13.660" v="70" actId="2696"/>
        <pc:sldMkLst>
          <pc:docMk/>
          <pc:sldMk cId="4260578242" sldId="271"/>
        </pc:sldMkLst>
        <pc:spChg chg="del">
          <ac:chgData name="Fatima Pillosu" userId="a6295d4dc9e22643" providerId="LiveId" clId="{7CFD9F78-406E-4762-93F3-AF184393CED6}" dt="2021-03-16T11:07:11.943" v="60" actId="478"/>
          <ac:spMkLst>
            <pc:docMk/>
            <pc:sldMk cId="4260578242" sldId="271"/>
            <ac:spMk id="2" creationId="{47E53941-92CD-45C0-99F1-A41ECC4846AB}"/>
          </ac:spMkLst>
        </pc:spChg>
        <pc:spChg chg="del">
          <ac:chgData name="Fatima Pillosu" userId="a6295d4dc9e22643" providerId="LiveId" clId="{7CFD9F78-406E-4762-93F3-AF184393CED6}" dt="2021-03-16T11:07:12.739" v="61" actId="478"/>
          <ac:spMkLst>
            <pc:docMk/>
            <pc:sldMk cId="4260578242" sldId="271"/>
            <ac:spMk id="3" creationId="{C7FD7E7D-4216-4653-AB8E-E429B0FC2DE6}"/>
          </ac:spMkLst>
        </pc:spChg>
        <pc:picChg chg="add mod">
          <ac:chgData name="Fatima Pillosu" userId="a6295d4dc9e22643" providerId="LiveId" clId="{7CFD9F78-406E-4762-93F3-AF184393CED6}" dt="2021-03-16T11:08:25.807" v="64"/>
          <ac:picMkLst>
            <pc:docMk/>
            <pc:sldMk cId="4260578242" sldId="271"/>
            <ac:picMk id="4" creationId="{664A126A-5E0F-4200-B50E-7881763268DF}"/>
          </ac:picMkLst>
        </pc:picChg>
        <pc:picChg chg="add del mod">
          <ac:chgData name="Fatima Pillosu" userId="a6295d4dc9e22643" providerId="LiveId" clId="{7CFD9F78-406E-4762-93F3-AF184393CED6}" dt="2021-03-16T11:10:18.711" v="67" actId="478"/>
          <ac:picMkLst>
            <pc:docMk/>
            <pc:sldMk cId="4260578242" sldId="271"/>
            <ac:picMk id="5" creationId="{A61F558F-5F3F-444E-A9A0-ED9496ADFE42}"/>
          </ac:picMkLst>
        </pc:picChg>
      </pc:sldChg>
      <pc:sldChg chg="modSp add del mod">
        <pc:chgData name="Fatima Pillosu" userId="a6295d4dc9e22643" providerId="LiveId" clId="{7CFD9F78-406E-4762-93F3-AF184393CED6}" dt="2021-03-16T12:11:31.134" v="361" actId="2696"/>
        <pc:sldMkLst>
          <pc:docMk/>
          <pc:sldMk cId="2026049213" sldId="272"/>
        </pc:sldMkLst>
        <pc:picChg chg="mod">
          <ac:chgData name="Fatima Pillosu" userId="a6295d4dc9e22643" providerId="LiveId" clId="{7CFD9F78-406E-4762-93F3-AF184393CED6}" dt="2021-03-16T12:11:12.954" v="356" actId="1076"/>
          <ac:picMkLst>
            <pc:docMk/>
            <pc:sldMk cId="2026049213" sldId="272"/>
            <ac:picMk id="4" creationId="{A2B79260-2843-4A96-9810-77DACA0397FD}"/>
          </ac:picMkLst>
        </pc:picChg>
      </pc:sldChg>
      <pc:sldChg chg="modSp add del mod">
        <pc:chgData name="Fatima Pillosu" userId="a6295d4dc9e22643" providerId="LiveId" clId="{7CFD9F78-406E-4762-93F3-AF184393CED6}" dt="2021-03-16T12:11:25.999" v="360" actId="2696"/>
        <pc:sldMkLst>
          <pc:docMk/>
          <pc:sldMk cId="615741735" sldId="273"/>
        </pc:sldMkLst>
        <pc:picChg chg="mod">
          <ac:chgData name="Fatima Pillosu" userId="a6295d4dc9e22643" providerId="LiveId" clId="{7CFD9F78-406E-4762-93F3-AF184393CED6}" dt="2021-03-16T12:11:16.648" v="358" actId="1076"/>
          <ac:picMkLst>
            <pc:docMk/>
            <pc:sldMk cId="615741735" sldId="273"/>
            <ac:picMk id="4" creationId="{A2B79260-2843-4A96-9810-77DACA0397FD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Costa Rica</cx:pt>
          <cx:pt idx="1">Hungary</cx:pt>
        </cx:lvl>
      </cx:strDim>
      <cx:numDim type="colorVal">
        <cx:f>Sheet1!$B$2:$B$13</cx:f>
        <cx:lvl ptCount="12" formatCode="General">
          <cx:pt idx="0">10</cx:pt>
          <cx:pt idx="1">10</cx:pt>
        </cx:lvl>
      </cx:numDim>
    </cx:data>
  </cx:chartData>
  <cx:chart>
    <cx:plotArea>
      <cx:plotAreaRegion>
        <cx:plotSurface>
          <cx:spPr>
            <a:ln>
              <a:solidFill>
                <a:schemeClr val="tx1"/>
              </a:solidFill>
            </a:ln>
          </cx:spPr>
        </cx:plotSurface>
        <cx:series layoutId="regionMap" uniqueId="{E581CDBE-794B-485E-83C0-35F98DD35C77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projectionType="robinson" cultureLanguage="en-US" cultureRegion="GB" attribution="Powered by Bing">
              <cx:geoCache provider="{E9337A44-BEBE-4D9F-B70C-5C5E7DAFC167}">
                <cx:binary>zHrZktw4suWvlOl5qMJGLG1d/QCSseWeqf2FlkplgiRIgCS4f/14pKrrltTL9J25D2MmhRTBBaDD
cfyc4/zr0/KXp/r5sf9laWoX/vK0/PamGIb2L7/+Gp6K5+YxvG3Kp94H/zK8ffLNr/7lpXx6/vVb
/ziXzvxKEGa/PhWP/fC8vPnbX+Fu5tlf+qfHofTubnzu1/vnMNZD+DfH/umhX5786Ibz5Qbu9Nub
xIfh8Zf78unxzS/PbiiH9d3aPv/25ofT3vzy6883+4eBf6lhbsP4Da5Vb5VQiCqsCFZKIPHml9o7
8/vRSLK3WMUYM0xjwQiW8u9DXz82cPl/NqXXCT1++9Y/h/DL7//+eO0Pj/DjoTL45HscEn+ecXL/
+oi//hjnv/31px/goX/65U9L8XOE/k+Hfl6Jw+jMY7/+PRb/78vAxFvMYyIFwkISQjj/YR2wessw
RD/mXCoWU0z+PvT3ZfgP5vPP1+CPC39agD9+/zn6h/f/E9H/1yvzR66mj8Nj9prkf1qcf3/076v6
06X/bq9830bHb7+9IRz9aeucb/H7dd8jnIUZ9owr/x73Py55fgzDb28oeYupgHswCkuIBVZvfpmf
X4+gt0IxjBRljEnCCCyd8/1Q/PYmIvFbOJPHiHAZx4yfd1fw4/dj4i3FAinJsYhjKjD+A1tufb0a
7/4Ixu/ff3Fjc+tLN4Tf3sQkfvNL+/2881QllgT+CskFIXDXGMEE26fHewAwOB3/LzHHWx1ZFOkQ
ZJu0ZpO1nmEqO+Gqjw1ZhtNielJrtrR30TLeIb7OurXrlOVVec1FXO8XKphmNWrSbmnsRV/Jm7pn
xZ6NRBxkFNLcDNUujvqvTb3lFxFzydB1xWktH/o4ik5k2+jFcLOaJddolCI188wvyDbv5hAtx7y1
5Bi6JsN4NFo59cVH12jcfGK3hl3mcRWn+dRvicLLnnsXH4r6fl2xuIhW4S6mItLLMvljPI13MRdX
edjWHRqtnstkk+FmQYokwfQ6F+oRFz6rk25ZwpXb8g+bhBGXbblmFOmFlixpF0fSvPCpxaFMxnmy
J9blXm/UtZr4DKNZajaTU7ewx8WOtSaM2qyn9Xp6/QjTuJ42I6qsnsIzInOKp4kmwg8+QWsX9BAP
a4pVdZEvPN8LiueknKc86Zw5OteL/VKo8aRQP56IqxsdYidTWRWlxsU8HSn2XJcWce3X1qS+GcJh
jHCUrHydLtstLnXFF/SuxvdTRfHdtMgMBdYkhdqyDq1W1081xsUlLfM9xl176PMgTqOd+yRXhKSq
6KJE4KjO8lC5mygYkY1RaJOiyu0xBHwTe5HagRSntm8PVaunpZbXreovZRsrvdbDkFS4w5dDXJwI
sd3Rzf27scXdHsdO6KHjNquL1l+588cy2we6TUS3hqZDXvYattFzvbFet+LdSlCnS+HrvYgQ0puV
5V5Gx7WKujTHObuTPKRBTLsIQnpFB2R3DcIQzHbQVWHrYzzE6x6VxKXYQQgpRXc+Z17jaPzKB1/s
+/pBVDbFnuEsONKmsVU6b+f6c1n6bHIVz9pt1WWozS5vNs15Oz5IWL7GOy23MR1LtOw2Z3M9b9N6
JUh9GMr6uVB99wlPm9FVK99XquGn2C7hQ5yX2djP/LNZqgSd79oLQXZc4jYbXHOvVNOmg3J6iuMn
7JqrNefykqi1um6XnumuIuMxb5Y+I8rtR8icBvv7rj6nOx+iNKbMpv1Ar0NgeWIKdejZvI+Imd5N
LuzqopL7ubq11ocdbZbpc0v6fT0N23Uh8GnelgcKCKYnNHzDaHk/Rf1VEfc8GyiE1pYnvyKXLN3K
9Krij8s2yzSW25puEbozaqS6CDZOiiFcKMRSAxNMBxqaC+8aDzlbZaUf+hteleI4U3qKN4WTqJhg
3mi9Mt1UJU7wOYu6Eh5DMPo4FYumdiq/OdYCELn4aNYgDi1FnxAS+WGzw6GhebdfLN5FY3zb9O5K
Rb65rQFY2qhP8BibjFm+7jrpu3Shd1vI26vSve9ZVWg5taWeaNkfVMWf18lTHUHVPpFy1KVUc2IH
vqSrRB825p9wg/pMxNGWtvHs903pX8pt23SZr+JDMtuFJku54n3ZiB1ZFH/fKtlqsX3BjKFklPM7
663RJojq1lTLBUNxiruEUiY++nXZky7iaT7P5KEfnNVqzj/N3tOLtiWtzmN3T4WETRazj00jdeex
0UPdoL3A1aTHSJpDUZgp7cfmWMjuhaia3Ci67lRs6pQHmR9gZL26LU6HIq7SCY0faZ1nZR74jsJu
ScZ6G45IundzizLRsumyVm4+NWt+gaN4TlhOmsytfbTjKGw6B8SZoTDEtDxUlR129aQOirV1rSVe
p0PbsVRJWl8E/FGMRX6qwm3jV3XRDgU9jtQckOxVaioqdIM1d6G/Is1YnQY5PkxytkcebVdYySsD
RThdBws5ZuP90OI+aX0OD7PSZUdXCdgm4irbimzifXRQky92iLpP0Sz8GS2qlEpbpqIjnyvbykzG
4QG2wcu2lJeKrFCjsOl2uZ0164i/XFebFnVfJ23BixTjxeqtL80hVLtmt3GLD1Vefi0aNSVlK5vE
SZSGtuySvjkxIeXBoJ5kNO6g8G7lpVzXOZNtGWtZK1g5hnd+LI5Fvk43yE99WomqvePVWuwkGfSs
5uaiGvyk14rZ3ZCLKUG2SLuY+TvGyk8BjSHltUSHeTbaNRZqkRNy14WYZhbA/6GVndCuH26CGHfN
EkUZK4lK7HjtBEN6cpE6jD7duoLvfF9tCZCZLjNQoLK82BVOZEpGTwXe4p1Y3Xz3+pHPlVa238V+
0yj0kybtcOYPuNCmWS5pFZkDreVdO2xAIogh2vTiOFUG64XN75GPymwZr2BzkUvS+gMgyHQXy3rU
Lp/qY5Tn+y03BlLtpQV01KNf6p31+NFanoi6vZlkvicCh4RK8ZUhKLetop9sbIpdnIsudSxf9RqN
4VTUXKWVdKvGy67c+KcGiMRuUKbPAmGlnq1NVMztsQJWRBXjOuq8SVUY09gxqO15F/rTFrvbUJJO
89DnepRFfOKTn5M/M+YfuNuTb1fIE4DAV+r6x9e/vfMN/HkVMP/141lZ/te3q79L0v+7s84M/I+b
wfC/M/Iz7/3hyz9Q8H9Bsr9L3H9x8D9j4ByY8R/a9R8IeFqVX4Ea/0DAz1d859+MgkCSiAtFCSZS
IdBP3/k3w2+FoEDLgRD/zrsxeSsQlxRWFDNOGILb/E67MXqrkAI1LCBnuAKl9d9h3SCe/8S5BaWY
KyASlPEYg2pjQO//zLlx0+eRiCjRMuLX8YZ8ahb4j+dUi2K+Jj4+/Ckk/4TmE/zPRhQsBhGJUCz4
WQX8ieVTynkFKpJoRas1K8NMkmmsmoSP1YujdZlGatZYjKntiUbRWuut6To9RQ2oAW/uKfEkWVt+
HbaFa4rX/WbW3arWPEHYvERVR/W/n/KPuuQcI4GYogr8h5gqJGDh/jxjiaKus36G2ShxTRt2bRS7
XmAG/34YUMk/hYbBUIjGsK7gdGAY8seBglVlQXq+ausWk4y4nDO+H/Po/cAqlqAIzboxc5xMpEoH
f9kE0WazGFGiKn8ao24/krVKBlp/A06QrjHUL6W2ONmipdCbccO+XBXACPI30aoK7QvfHPJmz1wf
smHuL5u4C4ladlHTdFp0I9BhECq9ipN1aoRu6bjvWCQToQaVdGTSIvJVMkbep2v1mRQDECK67Yjn
w564bdalBwB2ZDix2XX7zW2L9rWtgDtFVhe+3HdAHrKmsCEJefU0rz3OrMIXwLarNPDuy9rkjR5s
FGlmi7CrchQltPcfy55y3W5+N9dbeeDtALeThGqLjtW2yhNC/Lj1zZL0RMmsknbT0uH8KeIgDXN7
1wzwLGpav3DsFagE09z05FJ5mtRFPt+OeIgSoINAiIEZagNcT0eoqbSRmz+RSGWhUI2uWIm0I7hK
nehmHbb8jkz1h3FwX4a1qnXXkUojGea0qHixL5qvqjK3QBrMkcn4oiTs0My5SaumQInsnhpSVDte
zlUKBRD0EvhOtrNkL1GTX7l56nVUt+kSBMm8HIKO3balcxMYkK32muVt6ruo1uMY06u+sLclyaMs
rPSDyeNHhetvyJVVwprbIercSdkoPoxA9MLm2VXRBnfkpbiKivhekmofNSj6DALrUImN7quClCmq
gCzaaJCQjO6Qe6PjqI3ugovEjSmgStHBms91NNuM5qo5hpVEnwwe9YRl/qGOa37BVbEl8fm0OGI2
aWyIL109offFWmRQjMznsjHDYaCSwszh8qpWXxAvzR2KaXxr3fj19ed6HBGgR78cXsfkZkl7tI1X
PWtWyBXgRQNaMr7MRbKuvtPYVlnfdd/WUi6Z2laXtIM/EB5f+6alWknAmG5b3g1x95HmJqPR6tMq
Iku28Zt4aljGNjboLvbv2nX7UKdNE5l9b/tOEzqe8cl2uinlRRiNBQUGsFZAeImqXgyQQO+bh75y
FArzmFadI0kvKqrzM4HfPPpAzqgGEdz1zlw2FLZfHpUvcomv8dKCqizgPNnMAqBhSnDeZBUMpzo5
JnFjXuLBNMlkaSqxdWnoB7h9sVnIljDrJdgX07hOrxIelKdjX4g0rJiebMybZEAD0SUOJCE9SlbH
eVL2U3xYeSdTUIvlZhcNzBO2eNyR5DVaQ8seYuv75BWMc1k+ejfsihFiSNzQ7mI5+zTq2GGMk1gs
jT5P0seMaNyID6+xtiW/Hi1YGe3c6HIpX87Pq/AxLmDLxCWEzAzFpa3EHfUTjA1w+zr0WV9oW88h
nSq8x7LAeujVTSRUnax9DJEvgR9RiNkY19+j2DcQHTXAlF5/r4av7RA9v872+w/tSBIXojWJKiB2
wMrk+NI5cR3N/LrCEDTWwzIvaP3AbP6B4fG6O6+73+LXAhnahRwgr/Vr3PrlEsI+pYGeJ1qgD7XA
N4xP79sFHWUhQWeeF8N3702bf4Gn+WriUaZ0cyLlytWpzaPjtkT2AND3tCxenrfyJaGrSU0HydvG
Uak5ahM19zJtGeSpbCYCUmeZ4Wv0CPADucyhDrpzatesbXeqgpzAHGbdFcOFXLHL5DnlKW8BL4od
weKLNf2jjbxMo8jxJGI0GXjRJCXrIQJz6QHtm1tUN5C2BQxKRnFVlEWVFMbfzeA1pX7vZ04ubDWl
JJ+Gva2BbXvYLYvj7xZAQqifNUQklstHbsndDBq/aeHudRqKih14l9eJ4PdjU/AEl+A2TU1/J5bo
0rTlzRb6DLjN5dQrmkb1pRc4PtgwixRvZ8usoZ/nRk4HJ9coKbnUPMIn5dbLydRqX5RxAESvE44D
PM5Sv4BINYlySOczPgxbDWSkBjHqS/Vg2y7emTY+AQi0u6WHKLyGuGjJt3qej6yfd2Fqpr2RkHau
nz4bRy+rMnQawTbURb91ehiTrZnBoYvptF+W/RhBmpk5qpP8Pcs91nGQX4tVdUnty0szrlBOi7JJ
Ohp1Ce/aHbihx1cgyTmgCZHTJx/lAF7F/etdXocrKnRf8uGenRFgsPE1w5AKa7gsSwkqhZfsRGdY
/9gOnY5i9KGIjbYt5+nGlnI/2vGrs+9bN+1sscp0W6zad37e4xbU8uaqZPKduoxYd8R98Vy1bQ0W
TnMD4l+mxrgTs+OTxCVUmaG4f/11HMuUeYSydQPtDurK7JD4VG+AJmRN/NKRlBWw5qZdUl5F+BUm
vUEoBT1/N/ed2qsY8GeuwXRtp4tlwT5d0GzAx5u/VD36PAVlElJD5KNqOjRmpEmHxnbXOBQfWLWC
M2pMqytYUdeo+jaY8cmaYtyJmKMMoS/cRuYhmrfjIoI/oQoMWO8w3S3mtuuve7fs/AAOICK4T/sw
yBTYyJqBFVxqT8jlYAiUBkekjqzacdj9STUapGe6FdqNU7nPxfqBLB3sLEDClHixJZLLG9CI6nL8
Muf+I0IInGdU7kljspnCCRixMQWcALBcO7Qfxax92KobbFU6yYKdmuKZcQ9Z0U17IFgkQaJCOgIC
BXZwd8LyXAPCdM/p0F/OzaIrUc8AIuWq29zCUpyj/gpc4rzPPK6fFsVuz0BMKqiQ9gyDW4urpHyf
d+ox96g6mxf0uNb9rO35HILBvX2FeIytDtMMorwc9r7nZTYt6xno4fFJEb0bJ4KhqoKAbtsAFnRh
jj3zyYJJd9WgQHQ1DmPa1JDY54pRIfcJb+AdiJEoMO8/Mwp1EuaerTNMK8KrBlsw3r2W5ZWEpFMQ
XjWS1DZlfYgsuTdllIPoLvG+G8P8IHO2XK558yg2Nj+wUModxfmaGiCjDCdj0X/ewhQn0VTgZC3r
EjjltOqaLvyypAO7bEj4CCB+OUxdfBzCdIQ+xW5wcX9FC+L1Ehlwz3p/pbbhMx79npv7eRpMYvri
Zcm7Ou2X5X1XiHjPh/noa+eTmWq0xu8ajrAmUBJMvLZpN/MkbvNvIwk5mJXfBknsRV2sNyAao0Rt
++5sevcNhZoPlnjXmQNHgNJ05PCB+4sxxA+0cygxg+s1Hot3crArlALgsKoHRjlGFCecj0ticaqs
KHYVp3uUY3fZvYuB/O7EZFLBfbSLNhs0QlJc9OXVIOcmQya/Lvr2M7h1FLwMqAwCmhRTPtdZQajT
5QjZrJhLG7+ohAJwHS2IDzFsQHrW9T5H9lB0NpmbKujclFlX+/pE42FIvbc7tRTTu4GgMrHPWww2
UjNB6hZlnQH3ciASEcghYa5Ql/epq7f6QY3lJ3jSKTVoaPUAMJLPPZwzX6B8e0/yMGZ2FpMeeNsc
iOvn6xxKSSY9l/dYJryO28SVE9htpNj2spr2boayEPs0uN6feDjjjSlx0iNRXM+iFlfbhoTuWqQl
k93VZvmOL+rLOOD5qDhxRzlC4Gliian2Yx8qzaca4kQ2UAfFMt/PK8Aq+HE2jUiLdURrd1TgmelJ
LO6EVzB2i7Jb0qkAUKoHFu8wL8ukgRwNiJafVck+yrF8WagXN2y7BtWEodGEem0YSCoxNiKjfhEJ
pmWkzTi8TGVx77g98JqMSQj0eTZuvIWuzENUgR9drJHGfTxcrBs3aRco1U2L611ErTgYN3enSHxS
Z1pPqCl0gMbdAwDehRVMJR5t9FRv1XGzK7kGeN6X23gNJIWnE8/xLh/3i8zVRd5NS4rJ0GZdBwpC
xWCJO7weWAPeW2nAwl2Zhw3Y1FeVpeu7qnuq8jzWA1N3kx/VldrnfTEkxbzUGgjXTonc3zJTml3Z
TKC2qjyFPNrnmA4Hge0Hs83RvmvAOm4s8IaOhazJfZyWRkWHGEwG3ZXgFndRcWpC/oGvVh5R07nb
2bVJ7cQlImDHTdKC04yrz1EeNRc4V0sic+kzMs83rJ2hLTEsx6WKxpvp/EG9VCe+LNezXR2I5kBA
K+X8ovZgjW9BXK6onU5MDUCrpvHUETae5Iz6ZIkET/xok2Uj0Kw6d+VwC1R8U+bE5bJc4DoCHWDE
5A9umU7xvPqLaVE0UeMwJQ61+EIFhE5z2eilzjFo7/hT05mrPsaVnluppzW6nuca0HL+QA1sQui/
julmu4PHC5iP02VR5DvY5fJQGXPfKr8eN7Hhm3pR5XUXXkIf5CmEl8hDb9B2+c7Xy1XYOq7HbWlA
LSiqhwnqjnLvX92Q3028342in0zFn77+z3mM+2d/7pGHn43I/w8tRgoO3L+2GPXYj+7bDw7j+YLf
O/zorWTQfwP7SBEmEQOz77vDSORbcK8oAzBinELTBVrrf3T4oYmPcawkUxje3YC2xB9WY8Tegi8I
vXguOQFUV1z9d7xGTOWP5p/EGBG4FWVwKyEk8K0fHS6YAIjgsf3g5CPssq+Idko7yq7ivr/zQdm9
ic2nbagfyGrzwxRnwoR7is36vu5ajXJ+34aURvm5wNAA5MdfUtckYwvuuIwmp9fFf1WQrGIzgNM+
Svuy/+plc2xisGMmyNm+sXdr0+4diSjQFWjEeA84TYtpzzfw3gK0xpbW35ihhXaxm2+2pj9DNJA8
ukDnN7gLpXJAgXIGCQauaiIkc1kAAMNqu4FeVKxpO9oL6BUFDjIpn/ata1haVsPF0Kyj7pDZWbvt
w1RVUL8AdscJ0yRS4z4CK+HkSgzske4sF+/i3O5BJVc6r0uVVG67dRzsJDTibJL8Yii2uwnhBzSH
C1ZQlCzzcqjFkCxLEbQYum/W0g94Hg9DjErNWKtpoGmshiKdHXTD8mIa9dDEycw5vHhhpdDwHsBl
XYzzKbgNfgbpPEI3jGJ2Ba1tnIrCtFfBTmw3zi6+mVifWdTe03WC/kdUATF36h5exiAga1Cja77S
U9vER3gL4qWqUAu0Wn72ubyQvWEZr+v3a28ut8rAAxNoG4LjDU6Zgt4qLpZv7be+zeP9QmxSQf0u
4KEPI1JFal2HddFYuYvbkIgxtLqu+hU66ubIGWmPLaGnreAoZWYBH7k0p9ANh/zsCtVVPabrqot2
vYZXMZYsmqIjlqUu5hzecCjRlqCmCCmLUVI4t3dNeCew+IYFuYX3QMqsputLWN2oG7d8wnWAM4Dc
VCrb5vyZ19FJQbttGzWtQIjx+n1UFl8LU13PG+RUvtIs57XQNViyKbyW9wUyKcB7GL6+rrblZMfh
cuPirlgqsCjbCSbvqr1iNVAaBO3+fHjfN/6GqlNOoPTCUuo2StFLY9v3ZWE/D25O3QpVO88V9G5N
0yVyDKUm/byfCzbpfJCnuFw/rWRTOzPdq3HlRzvb3SbK27mC/lMczMMGr324la3wtsxwVYJ6Port
eo6a9mg4OHpguFyzSX6ucndfoOhKErFqwUm2VE/KgtLDbP6w9MGlbnMZXUSTBE7BNFwqMEEn3ZfV
bWnBJ46iApzTzKsIZUseoUMAr9MW9V1fMZ7MYcOJbNUT8Njh2jNwOlEUvsGLM1eFRfcd50iL3L3U
w4Qy227vajl3Z+fU6rgPX6yHnmQjw6jrHDrkns9L1jTDuQHuEwHO2FFNrNILkMuEQLEDih1BrxrS
cOoHpkUNqGJFJrpyTiJu7G7Jm4+tABxYvIHWdn8dRuhLkKn/0lbRnQXHjoXU1uOgaUzORgAnNw2l
+3Vk5b4CwoUM/bzlp17G43tligtQ/FtigSvEaj2uWyivKngLgFUvSwSvx+TEab+Yj6FUZeajh3zp
h5TU3CXGsr3jVbgBKiBa0HiqYhSasf3F0Mb5A56vy4Zi3Y595rqzSd0YcBY+DYFDqxC4ZczVuGtL
YTLpuowFfyGR6N8v/EqU/UUn0S1fO55UVQWzWHymRnjxgEnFgUtYfOKxBbM5NKUuiQcEaNv3U+7n
rJ/cqa3GKWGjgP44KDG9bWAwzs20JWbKStyBaYwLtxt7egp1vs+L5aJD8ZR2SJRaGJw21YQOrLZX
KwHev7TjDjP5UuWRVsZlXby4m9rZU0nxtdrKeT/6SYG106UmVx/UEp0iim7tZvaqr5955Z9zB6ra
5fXHkdkvJZgjvA+3xf9m57uW3Ea2bL8IE2lhXgGCvsjyKtULQjYTPuET+PpZYM+daVVrWjHv95wI
RSi6m0ym2WaZTSu8R+aGnsiWsLJSRiz3l9D6tcaTMJ/FnJGISz3sQQrHKWRkd3yu3rpV0gMECswW
ANZd65ZXSRf32ahh25Pmpy4d8wSkjYf8qMvB39Vo88Mu8x8soQBJp+VzJb5kpUqinkHfIgb3InqU
cPwELRe6YY+ExEJDxJtzxbOz6mo0026/152JqQ1+5l2tIpC/0L5JgYCfhsiHx8Ihl6xFQhnL9K0c
/Ta0GqwP5+/WpQ+INIce3UlYQA0w4UjBzDuXG842lsXVKQodTjT5woej25A3TtpX3SjAg1kL9Vjy
JZ21Co2RqCBLnke5q4D1i3M6ju9Wp9Mmm8d509Qi0u3A9gH7ydomCSkIudC6ZmfrsPIr8CWLBzaq
93fuXD562rnODcvjuUebmbavzPEyRPnUPzRDUqCk7T65wntmBVN7KYOIGXMskxyXiYKJIC8qx6ud
mRtViSj3wj8YhwYvJLiiyvVw95ZpLxd2asZh009S7pYJmhuCt7PU4GsoIM5xIIjCVRrV7Fol2ftS
BM2GMafDu1mqkBMRk6wZnxpSsb3HxmUjgBNulyS3Byp0JLwNd6vivtRjTKfKfVC9vx1zqzYUDfCm
otWnZeZQRMnc2c9OasJ8EU9jnbCo6bvqXNe1DJlKYiL84s0tvkw6jyuvcw9t4wHjEvPFKRcRkqrY
FZkGAboMDzWBSGC2cxzkZkcDDQljheOjU7InI4G2hM2bOVfPwVK6G4e89FZAabVUV4iKChxS5BMf
AN4IZH7VFXTO6+T7S1zn5Sb1lzfZpG+VTL/LGdlDOPNPJ4WIrxIAs0Fw6GWMcp1ufa78PVn0z5Fx
SHl8OkQ5nv2O+RXbWfXmFClonvwHQbXBEG3v7CDf5ka2u3li+7xFebEof1tM1t1hd07BAFw0KxoS
18sA4AhM8LkbHKghmuQBRetdUJhDHSQhONJPvaXVTlVqx8nwzABEQEGRbDJGpk0hyV9ap9x1k81s
cZx08rcJ7lk4MMBzHVrIoMJF6xv2Qk2O7NBsF5o9WVzTuerOZWpfJVPF/bIfB6o3tvXzJyqwcBdY
HpR93q4s+tAp3fluKJE0F/CSrK8PIC5SAEIFOemvquY6XlDVHgYFzMa2JYSaIBgyi1ZfZOkhDzRy
LviG1JKXJHW8iKd5FZp6PrW8PoytLKECK7/483CfUTBKmW16pO8BZRE6r03XVJG/5AInQ5wYWphl
G3D9DlTrlCoKTmRxwaLr4LMGjGBrpIcGx7n26hNg5pkOGxWkJB5yv91Zg31JCQEhO+kdW1gbQSM2
pLY59V36VKRNFk2VpRuZcn1sUEBJAYWMN2oTUkl+kDwFvNU++LQNUbflmwJ7snEVz1GbItn2SAMQ
DNF+I6E2uGMFSFPf70K35g8y6w5du4IKxqcoPfsnpw6+9tzgQTFnR0T72Nsmdlr/RBZgKo1BHsl7
BSx/pc8scF5LDTI77b6NPInB1PKQshfX734oNk97mg3PhtOTzNunQrZPWVe/UA6UAr8hDUH2P5U1
sHaKuoZad5Oh6N6YrFNrzueRKXf94NaRC/QdCWo8g1E9yiS6aS7B+xIgd76InHY81bzbOohn52wO
WvwS1ewcd/iOMORsx6b/psf0hE+J9ZJ1FyVWQrowMiIVCvVFFfs8sLEi6nMQiB5iCAiORNCFWpXt
Ph14CzVee59oUW1RaGeopfS2I6KMncC0EQhxmDQEKOqiPuSCno3wn0Tm301yWhv3ZZd7A8CGuq9i
aBEhYhy+IkRcZtdVYZnVBagZ8a3KnQ2d7FsZSH/XebOJmASN5oxbLhD6fDd4mOriXbH8skIuu9R1
EWYTfU2Kr4NMt6wNAGOzGYKpo4J8MAiuY96cUGl8dsbGQtDVPzK/FJFM+jHmkHKFaJNSlFNgLnQb
inG4KqIHQKt63onFD/vUPlV+88UfqNm47KLr8VlBZwntUxEhkt9z0L1hMnQeCqzue9D3aTi7UIhZ
Nv4YMvsFuAU/TcQ71SNj961EDzmCzMFzVSBwvdjtujKShToxF/AinRjan6ofkKj855wMOEcXapTl
J+VDslVLf6pLrwyZ5+xrp5w2Ky62Qf7Y9MXAth1vwmJ4LKeWRTn/UTuge+uh0JHbpi+sxqusvHqX
ZPqaDzia0RMbZ5ZRgAfTMRoX5ZzGOpv2xBnVtkn6IzEI+WP9mFrNQhSQRaiWCoQwh8iUQTfX9bFX
zRYE1BIXLuQWlZpRpC3Zpa0hQp+N7UENRhSCAVRhgH/sWB6ghXyYA3ssKLK0ScHouo9+a7vYzN5z
A4o+miQKhLzBK3XyQaMH9vJIe+JHm3IRBoEN/VQPZ2+g5yx7mYa0iyopXh2+CvigKA4Dbzgtpk0v
DoKYHIqHaU7wTPs6CRsGEV4lEfeGDty/6Dciaw5mKbzNkorDlEEXNA8Aqp2BnopsfJJZ8y7G7slO
y1VzfUg4mMt8Jn2Iq76hMtE40eSw9OAd+6w9+BTycRc8HaiK9M3vTnwk6EndZIrBpN5r3ymjJSP3
xPNBA7jgyXNRb4L56A6yjxIcTNx6NQc/Htzr9AJVR7fxfB2lHbLjwhrcumITBMNp4P2bcvNNChqq
MX4Qummr0Qikw34mm0lNB13Y+3wa7z09tpHPXkrWhlnGfpYsnof6ycXD7ufy4JSAxfsOeuMKN6R1
+cE2auvPuIqV7K+S4R3OfWhc9HPze5FGt283qOUGkr6YLP3uqGEKs3IyoRrdOgQpxLj3oAoT1s54
MM145xCz8fJS7qGdDseRsJAvnoitx77loNtR6B5zU6NSdBV2p9YoD8vnpMhV1DVgKQLTx65o7kjn
f0kTDQF4+Uak1pvspeHQII1ZeqXFsM0k4ByWFxbvk4NLg1shbNoxShT0Xb4DnLxxv6Hu2VNafa6D
btzWcibRQnwSI+uPqMUCclwCILhLkna4TRaaiCFkpbujWoRsSLdER7glj/C3nKlA+h5zb+uCBCmm
HhB8m+7aiYPbZg26OtNWW6CWb72XPWSQOGMZd3xpLw3rDo3OLlmfP3QZCkPRfW/Hcoj07O6Dml67
NnsQWV6BhC7em779LlFnky+QEFtI/91HtUBon9jnEqyvmr/zLPg+lKAHFqvizjZfE03PDnN3ZFx+
FtN8VdPSRGNhTsKfrhDGRU2bP5cFPU99tw1E9wJZ6tvkNqexzR+Klvxs++57ytFQJ2Q/koKBfMQn
6PcuZ28+X37y1N22NS9Dp+1eIWQGGjxtl8FBBAjUhjTqAh3EEKXLt770bZRJfQE5ul2X4JAgnvLs
MlbFO53RJ4uqgaPjqXOydy+Q2zmjgB9s1OWAqkydxp0L8bfbRIDS0dPQ8k1CnxL2dtp6zsVz7HO6
ah8oE0/VKB9GWVyM1O9jPquoznoLfwJAI9q9UGVO41Q8ZBJfyl3VrwwWypFd3o335dJsinx+dhB8
dftTBNnFnxB7jI34CCTFjO+SJQhNi4p0IB9ZMz6vv8JJKtxWFHcdeJWlHe+6vnwoUxH6nT1WCfAV
139tlm8C7XZvu5eg98uwLPBUOY6C5fl1YfVBVRLmlaR+F6rBy072rq8fBshHGFVfktyNR4DyG6eT
j+vvbTuo0ZL0Uub5O1pgCHgYOmxtgi9Fmm5ddVbSGiRGhjMC+VUaVOceaopwHrMj0Cw8ODcF7U2u
Q+98auTrXDQn4XYrtoN0NikEtUZ+SSTUE3D5XbIxyVGu1VeLl6W1vmjducDyhqjt6KtiThvOBJTo
XIqwg2FATMDn+8m8FgUOymvVpuvcU07Kr0zruLTpJfE6EIJqhGS/Bulhz908fu0stBD+1NNomdsT
QUiGY3Te1J7M4XXRsXJOYG4uTVA8jEH3vQxwwfgqKZplES0W0d2zCD0+KlNtJhUZG9sJJiJicrtL
ygZmFbwIbn+iPdvmdnwWVQcRRHpcvswuMjMblmud0vNIyE9bV9+gL8pCuJ7czcTqPFRTeqkENrrh
2VOfgQTLJLIRdmI0Gs0hYnEzAelLABQ3yBa1nsDyzvooQGsir30J3OrHenxeUH2dOHbb5Aq8TLBr
O1QCnm3ee2CQSarmyFP965C1BqQY+cQztKtABxZjr7iKFjUue5wYzBzjcu7NQkGy5e/JNEe9lHdz
2L4hNlmbR0VvIreey+NMylMDN9l7AP9Zfh4Cyq54ahmgFKxzGHawaeCulfjChg+XonTDwk4/TQHe
i1iCbr968uX81ojssaGVG8qmNjvWTVHhOGbjAIIBHy5cIEMogIxxX5uR1zCG2E+zzEz8/5mZ/92q
/D/2Sw9kxv/OzMRt2rc/vvzdfLn+B/+t/aaQWDOfoXQG07JyNv/lvXT/A3/zPMLgwLwZZ/+bmaH+
fxAKm63vgoBZ9cD4uP+nAWf/wSW04QT/gk8hBOf/F17mg/HS42BjBIXtkgrOPB6s7NDfBc6ZHjiB
rQlGKp1V8Zgrdp4lIpoXNLvGQy2Ri7WSg8WEVuN34PsamI2C3s5Nm+2EzsixEw0LH+aSOW1T+KS6
SCzBbnDdKXJN0B2quXspONA7Vlqz4WV9L6vur3v5l4n6d8ryVR79P/7R289w6Wp9gDEugIkUbtm/
/4yWqBKRD4USSJP5mkK22LhbtLP1QXRQTIK/R5PeVdOJSYKkU9NL1hh46nJ0LUHLofySA6wsLwJe
qcPQAN8tZs87BM33KcfShQtRQVBnPMJHpru/XZbfLJ7+bvHYSg7vq8SfEoL/vy8eeckGzHVkaGdC
L55hYpsF2ftNmCnyE2w1BkwZkKkZTMRWTN0XbG66G0t3n5GgOv37cvj6dR/2EngvYCfi4v+EfyDq
NHfcBalGhBwa5shWZg/f53ysHPrNy3qU2Y09cAs5OGRibuN5D0Um97R08UeD9Ajlicq97mmeiQ0l
6oQJEtpN70DKk4CI3GN3WTTNwxiPKZSnxsKqZAmIC0eVoAGW3TLUl3QuyVGx6jxKJzj1rvzDhaHr
j/j4I/HyXEwVWP0U4sO97yHoyXieAedH+XGakvEdmQRVk+f8XMgkkf+gKkNTe7rJb0evf5RwAIXG
IgGQWUMbZuuDMwGMmPLm67+fAF1v68fFodfHbZDwU4IU+/VCeG1bqdE2MoQ7LdsQB7L/datuFyJP
eR/mvtm5nT5AYnyF6Kz/0438zRWAtj1Y/Q8iADm8Wkf+ZtRoaqITJiYZEumeNeiODTd+ZHxdxTfN
W93Afp11eRn641j8dbjj2lTzofjLcPS/Pm0q/rkZoFJxVsB56Rqufl0LlL8G+l0twxmE9YmVeQVW
Iwfv61ZnWaNcA/6WlbOHNFjETWIMAOKs3t6evPV5sp1m/af9+eeL9RDU4dHBclwO+/yvazItbjNv
UGr23lLsRs+PK00v2nW+3PRtynB58tPkNORgmCYHeifbQyCYLmrfVlRu/3Rf1u/79cJ41BeuS6Uv
GZb04cL4tYEucSolFCP9FHukj1vRDMAN7HRpr13Xb2uBBRqdtlGftAri7cCcioabLZ5zEto1yLW8
RFDxcdGcEcxCWuQ6AiG8S5PE285NIbaQDr9DYyLtDGUOGPYDnxsI25r22C0dqIF8qQ9lhQjKGGxo
ksiwtMdsXPmPua1BItYAenu5cZIsB0I5y5P1XDgMwQG0q4Mh4bmz62fyiayCWNB3teXiRDt0s43t
X25Xr1kyuu8K+CMXVuFngQlPaPcoivoLTy2sLOkejCyBDxUhfyL5qimy8IzXENAHntNvYVxNoYQT
UMUhiM66vRD5c6kbeTLoZnbSv3h8/lbRVp4G0GN5Z8zOqzN4MnL30BeFimlOgaXM6Sc0wLCxgANL
dVE9thbFmyOHJlJWVxBN+t/cBFt6e7ZcLBA1QIIWaBiR8xFGeI5msO2X6qCN8R/4lLDtJLbu6CFf
9Q3SUMfwyCpxynXZgFgx714d8G0vEweKJZCrpfv6h4v0u3sdMOmiGJDEh1vt13udLl3NSgIVwy0T
TW13dhI2bpLCrXdD0cWa+mWsJ++I3n2nkrK973IDLZB1H0Zurn9YzT9jtAe7LGIz8bwgkPJDFPIa
fxzkqGQIK0cS8cl/xBH8zEoJggsCDwgEpbPzoCddyUicJAYCdFUSDc8DOqS6OpgBQsSpcP0/vrd/
PjdG5Pr2GSeYiyJ/3aYA3fA4F7OEaMLzD1kCCJtDpg1h74TeL3iH1vSxClwIKNN+K+eqPvz7zvzm
uTPEZz+QGN4Bpc16jH8Lz71Dxr8KhmytqxLFTpIvyzZX2RM1Zb6DBgzM+Qgs8nZD//3Lf1OuIC8g
M2FaCCWEsQ/BT5cKPCpDsLGUKDTebhpKN/kpVn+ZqegUOiq5G6CW3OQekBfTeK/uEJJs/FpnLPtD
tUK9f+YH1K0YPgOkCBoDjDn5dTOCurPA3p3/KldS7qbQJPfpLm+Trz2AuC3DiINw4iMNla3Sa11+
XVz4TigC3SjQpyVuDZ0b0jkp8otDrQOeGUnmVhCrqTvXLCiBnwf9pVPykOfOsjfrF3BLeDgljtjf
PmsYKxjPOU8Rdk1wzutEngovSTCOA0kxdXQQG4djAEEVlDGaU7SaUGCCiXPMZ1/n6c6b8tcUQa/K
kvI+6El5HMpg3mg01S3K3tjXLczQWvuwPHM3QnMwAU1s1DmVQLT9+bkMWvZ5rPKdR8hyugXi1VkZ
JODXaniHITEH1+x2mCaihno+rjQKTEjqmEOo3I8qvetUcNdOAH56L4UAwDn5pdEPtxXnnURBBAGy
kyAXQ+RsPiuQQKQinxhKqYdkBGOB9A3Cg+/sYIeNARG2vZXPS+LCfILJQiFRcIR0AdIH3NcM6QKI
4RS2uGcQy8zRLZk77NgGWbNX5bZsR3oBGO3ZbF71xV000mfUnjpOwBFECggC3InTxvWqPPYTXuxu
YT9tA3KxBYYWhULr/sWmdSRpj4/oW5Ae64f6PioY30zy1CfOEyVQaKfAr7O6719qfE1dJjHjVm+t
NtHUtHDBHaAzzzBtZfKycw1d1CXpi9c6RVPjWnFZOKJ1Xi53tQA/41QBxLhIOhihAkjbXUYvGops
2Dq2Wk1gcP0Ylr23Jj8xooajRPpeYSSMgIGeGPRfsyBRqyZus+4FXozhrp6+3+rx2mUyXpwfhlXz
bkqKCgNcEmC4fnY2KQ2OZnC8kBtUaqwfXqHrqC8AkvZtw+gfTKv0n1Ui7PdUwGsDBzMInzV+/y0M
FTaZHGheBZwCC9gwwKAAivCOZOninHoQcy1YNVcPwMShVLq1AHkG0KxKJP1TTEZH/LEEElz6nDIP
jSy0kL8uBnaAIdEQfYWVWDZupavr4M9kr8ALYWhKCXvD7d2tObU2IPrYMHxpGZN/ike/2xQ/8Dz0
Tugr/tHMkWHyh6xHQ307rZb1yO/BgjIr22RAGk0JpnExal7bt4fbliyw/7lOz//vLc6aOlGfIqGv
rf2HorBZetsCh5eg8dB7QeDbx2Ww2OjWjAMUOPAOcvXELgG8Vv6yh1H0MIF+Oy4tdEK9bC9QDO+a
apZwJm7+kET+uU0+QA+JLQpgBQee8etxiVKqaVgEIslaekLcn8IijMCo8tVV5ufQpDgGlVSLF8jM
8VYLEZ0f5hqb+e9rWW/Gr8UzUBkiBchIaPh9/uHmcKjLkrnCUm4eJqifg52aamCDY8Ex1gFZ9HZM
//6lv2lrgAZh4hVxpVhxnA853Ot5zwPdQ0PdzPneCWRxhxLffM5EybdC+o8w0H/Pyi7duQH5hvlE
fFOtzh/eJJes8KKpnsT9H9a0bvqvOwFPhQSyhJF70FoGHw4F8qrMWHjTQza9W17KYyqGeC6QpVZf
X5sG/FCnLN2pzF3gLFA7M31PhrneimQxcChOGAfCe2j2EFb/fWm/ASUCgVqeCW/FeP4B8NiGBO1U
gv7ltuvOma0eO3KAuLkEOODJzeQ1RZzOA4uJDe4AQin4ofDURcWgnATBwNOxi1SZffWGtIrrZB42
1Ipz4XJIVwVUWh6okBCSMviRGqgPquLJ74P0zYOCNMv6VKMSh5AsL0qIeeBL9woJNU1dRf/+O39T
XOF3BvgfRhr6rht8uBYaVw3tog/22JhPtPC+e/A4rSCFPBFTgYJKFCSTQ0mjTk4cPKp8bZtR77rE
kqgQ3h/exm/3HVUVkMgVJgRQ+es7zYdxECOHeYmP/nnUc4EpXogm9TgCoE8TiOBKivlk7mlRGnnJ
LAeMdxsigPkw/OoFSmDdQ7nj+wX8j91Z2aXat1TvpgVMK+w4B8iBySlnsKO03pXDGwniNbIeAc2u
8reiGL72Dtwyt5cwJBIwnKzqP4TKf9bTQA5d4Bw3sIV/bDRc2ndl4HgcvhIpT5Cvg59od15amxh6
k+2tFyyXbDzMRD7/+4GvQfjDk5MgPSgG6TEXSPCH864Dr8UEO4h5MEwq3cHfVMGliDbi9p1enooN
DPCgdFC57v79m+nHr+YATHHBAu55PuGAwn492mSo0HVpV8DY2AM5sKDYkpJANZD+SCD7PNzabZKj
sfHWViIrITApGvpgMgk+dsUGZw0aSXkLRiIQKDVGD7PFzOL9YaHsY64ACMWoi7FTKB8RNN0Pd5Ca
augS6JwQKuGaTLnX7VpvRk0/WRC4M4bk9R2FznVGyXZb1jzhjaSFPiXd1bBmB6PwHLWFvSZAH66t
zJ+MN/c7KF1hXaRql8MdTv9UHmGWz0ccj8NbgS4eg198zFjB6JZfd7ibncr329UUzNZRVN1d7hT+
qU0q8NtidLa81Zs+h+Jjfs0Hp8JQIsjdJ0jsiLtpWqRqtvg0MqLKtpTA2Yz8MMMPmz3XrGnDJYBp
f+zkkwAHDimpv/FWb+Bao+erWxD0ZHwbmpcsu1H4TmSS5Sohaj4F8nticd691j+aFrkk4AbS2/ll
GAUNfek9jyjSVtfi7NsDZgbIXQdDI3WA9WlYHNWEGSVz9yiZ2UG18hngzt28eiK9StahLLLuroRh
soNxshvhoISs7Vyw7tPcQzhqB889u5gyFbotMJQlQyybVzfmMPWfFSKGoEcYyhZYBA0UlRhG9zRP
5guZ0/nsrn7OcTQU4EPmQPskHjtgpHvZ843CACk/U+Y8FzoI/RaVce12u7lJ4TtEyMiVUddMaPvN
VBwj2/IUxKEn7geUx1HReo/KK6AEX/FFTHBKF15faCExBVKhzdIuZHdBe4JG/Fu9yjJqWKo23orV
mLxqYb9qggPJoWzLeygmnGzg91XzMgZGnm51TS1rfIynnv5Cg3LtP+yceoBCpx9+OPAM3149y6oq
doDsRjq1d7f/EIYfDE5pyKoiWk2DAd/V9SpcYO5Ve+R73XD/WOKWhVlb/uyz8SV1mzmcVjoH+EG+
75vkLOSIYRCkSXeFTjGfADPPstI5OzNGDei1ES7z6VjxaoC+lSACQnC0AaZF9sw/Sw/DKCU3xdu6
TIwoq+KyXvVzLgRCt7+KtEWzmE9/lXFdl/Rwv8tx1ytUtsGUyaOC8hBDCZ5E0PRwvrYihr+ZbRT8
Gwg8EBT6Kfxx/dTf4R13hRg/FRhHhxyYbzFSM4FmjtnjuHwziW7PjgJjqqiB9lmTJ/T/7WEMYKtZ
O0lbGBbJgO05KO2HWwS7bbjLCIZ/0cSNZ5g+A6eypxs0YjCAUM5jEFcZcm4OiX1065tzAo7KrdB1
Gs/vDnNiTxhqEzq6P7f+Mm405S+L94AoTfYWeGxcY6BAMWEyaDKX5RbN1gKdAIWRzy7bJtNAEdY/
GjpkoY85p7tiLVHabvC3NYVsUWjMOk0VtCNz2qiNb0q17SYnj0uHXTKE6bgHJn+2CpghX9VcmfEw
LWdJYpDCdtNVFBXK3PHhYNlXEjQQhgdUviowdTDbRwukWj/0GJyUwoQUy7sHv0rLc9Hk30TZXwWw
mwvGEX52vdyLijl5CAIAHCm5txzTLq17olDc79MMBu+qnd2YLvx6q0bTuWmjAghZiMkTmPmz/hsZ
9z+nBReIWUhkM8EtChR/YQRoHGgMjIVg7nxQcnS3KnfaC7zldQMQv2MNhvrJ4rta1lpNofKqYXqX
M6tOEAbtpNmYte3m1WiizulEbALoklNfXIO8K7dF0mbnNKshcwi5hy0TyxRsIdJ+q2rk1n5pvhQJ
HGO5sPvbM1+8+QAoV23xMd+kT/rjsIwhhzdz4wk1nElRfavapI8X0tV//RrX0f5JB4Cnlx40O+mh
rySAgne3WzPMcA5XE8UAJIlBnk7e7Wsm72o16n1nu6ggntgh/XwuE2goMakRKLEJMEdgKHaJcO8T
Xx9gQcoeR1G/dgoST1NjNKLOMdFvbY6sgNoCY02hj23OTsar3aqsv/2jQIHYzIJVIoXHsMFcvVcv
aZsDZFEEyuUJRiDqVNi2WkdlueTb2ivqLVAUhsrjCAFVevHnnbKmulNa302UqpglrD0KrDujS3Kw
ab/s9dX1WnHFcLwi4vWybcETXrwi2yKhlifXHtAsOFHeaQ9zBMWJBel478jrUPj5uSZ2gYG4g958
LsqLhRL+9resIrBkiHTAxEv45GWVPmVmT/LZQnI/TDCAJXhLLpwDpsV9As8LSuBpYiqNxFgOaEIw
LgJ6vAlaxMWBfGJeYqocXCGbo7P+kTZBfm4x5jQEXlQf/NV5B431lqXNsoV/fDmIRhS7ts6KHRzt
S5QO6A4aTB69F+BbnZSr3VjLBFgMxiyUxHZn4Q/vwG2iujLp0wQdIITdELe2LIl90oAKl5jRxRfg
buVcBKfUf8XAWzRRsjjCKi3CJcPUK5O59QHetB4uNGaFwKCWhl4gjT1i1JJ/b4oSDmmNWUOx0nAB
CshM7jAlcoSZfIfhJOtAEdA0S4Oxy11SnW5xbmUeDrVCo1DrAeNnqdzYZR4wosPZpHzMIQylsH9z
f5thpuHYYMbbrbltaH5WIps2s7NABsmnMnJms5x5Qu4pxaMuZHIvggIDSIvOrO98DKkRdp0wgwE6
K1nSpPUdGdPp6Jc4Jsf2d207dpsKQ79imBcfyAIPvGAccFyfP6lkoAfFkgkuhBpmcN09cQcjG1N0
GdAHfF34y7jYmGdmeF4CwaJBBdVh8IyJFF+gvVRGbNwW+XMdE+dJwM4WfsotGii2HTz54xb7FXz3
EW0X+qQgMa+yz2DoTD+I47LmiTptICKk+c/bC+oSvUlmoGQ4BawqO90+QSANTWT5igFWYwzxsv+E
Zn71Xn8jnWOeHcwCOWsqy/sBmri1HGgbCs2bQ/QRnm+kP0eeZJJhrb6O25XWSVG5wqHUXSkSsHXw
qlcE5Ea43NYxeWimbAkQVN35mL0EJQO8ajWhn5KuB0m1Qs/jCBtfIRwIC2sHr7b0t2u0NDJGtyAB
VlsajgoiQtFlDdrFSm7/k73zWG7cy6/wq7i8v1PIuFh4Q4KZlKgcNqhWqxvxIuen9wf2f8rj8bj8
At50tSRKohhwf+Gc70Qad4GrrN4LnuVKCWSl05YxlrePSzwI7jIQxbgebZjMYJP5dmAgPKBpKeGW
1l+zjlsnCrxuk4yM05XT5NsAWigrxRShvcRGsLwIQpoz8C66vbrdz5THaG+XbbCrk+7aqqT1dWUx
Cx5xpxtmDXbwsaad/rNVNiB10HjD++iaMdlUbu/h3hn2t0n8rZiYUjgTWWP266UW4axgsSfnw+0G
c2IcnIBaDFoJYqrRnv/81LBMXsfOcv88n1HXRyfKUJgFPfww2v+lRN0x4h9X/dzqd7c6jJEM6yOM
FdAaQKgIv3Tw8C8P/+1MK1MLxlg/H+ai3yplAY3RdFxWM45ix8LG4ZrJXjINuT21DT4HzUkc3+KF
78+yFUe7Gf1K6hkCy3bYefQ8vooAdWfdLrWn5i5t0mcvb6pdkMdYXUbTXNMAqGMixB0Yyi10DZSL
4TT7kT0hfrT+mqMvD+ViUEosFi0eG9UGedHaQvr86taj7xbVN0Re3W/RqG2wRmSILebXqYiqEyDF
MEXbEsUc2repfU/xvxal/W7pY30I+7xfQV7hnQjM5ZBK6zNp3MdmxncUO+OP27ekBvCwdG5BhS/L
aI9LdGZCku3tqNmbolfHW9VFxzjjfnZdyLLqSxp4udoyhEVspPm1T2daSRrO20/UZatOuRseuP/t
JZhSsdKiIt2h+aMzilBWKmXWO0QC8e72tMhEyw7wKQbKHtxSmLUi1hxT2OQPLdCIUbx6Rhzd4Zg+
DVHfXWIzuY4eA/xav6dxSS9J2dDI9MFZLkOX2z5hHCyk7UxjfG2IsvXtpVjNGS4tAZPJTmqUUCJa
yzy9NEO6H700v4tMt2XVUO360hgADcFmb83AR432aY2eOrpJyIqOxVgytoh9K2PYIKTsKTO9Dlll
5a3lFL4NVfLE+MU+WPEIue1W5okuHPZpFPBScs83AU7UgVLy5uYePxENXIAjBxwsrCCqm27lphml
YmLsKzSmFBz1ctZV2SEHGNSXfXHXW807/C1MtGH5qKoxemrLpLzDC7ILtM7PORLubq33DGZs7cas
sWtdYBawcFDkvXsI5ThgjQnOtzOIpkID16J2Q4UYtdRZkQoQXDfL6K7U5/okono/5f172cqbP6te
xM7NLgajgWqypPJewEp9C6XKClpI2FgDkiKothiv2Xv3EC6rsY/Y4rdbFiTtVhnPxciUqEhg7wgX
UbHbUuza40/eJP32dufFYEcH9lC3l0o6Wkd6aLT17BRhSPLrWKEy2ZzqhvIFenQ05aey14t10hjX
vmW1udSeZYHe3gTMvh0dph3IHr5G28aZUnqXcPQ2UZbk1zlCNrt8NAKlvwAQ5XwXxoYQBAdQFfII
XZolNv3YwSCTHivb0E997G1R1WgIRXSJEXUa1gFV++Z212XUiUOEYHyl2hxOeSKgLZmDeFUDf4KR
1H5XYUdLO+1KeZ4dB1fYx2nyLoFIizswAHe955ZHaoBer8pjbdf3RVZxuzg8dKrvMdKpfN1rPyft
00PEvr1dUG9He0lNum7n5o8iQOIhAFLCaK95uC1ZYbU8lLy+wkm64G+4MIR2IVa2ITDtL712w6z4
Emfe4daQJ07zPngJUgq939xufjuTwpr6Sw1ZDToyDTe14KXLRvbxNvZksvLXBamZ1f0gpp80VznF
IM+ZpJvirbMr6ZidhrmkyICqVEZ2vj1ulK27vhM2hmPuGe8uDB19k2516C3bQuLJbKzkiKf6rCWO
dxqKINorGf1MufL5QxNJdsMlDr/GdICt0vgWPXc0MjvQPPYjwzn97vYomLHxq4PLcJAsyeCQBug8
FM2FxjuBNabxUbTVO6PF+CDc8azKxr3Es16tJFgOVDF56S/Y/biITFTLoSRwgKVzHj6GtK1rz1Bs
OqkzZ8cxrzWuKspYdWAeZsLno0VcroeXpsqoGuY9iAgb4QOwh9sjMC1yRVIFWIe/WHXzAjqDeqSI
IIXiCv+0ZeHtAwrimgwHIOVVuKNFZ+pZ6DjX0rBn9Wk0JzcFx5HoAgl6Ml0ThhqreOzifZl2ZBVY
w3SK4UjgxknYjAKpRS+SPCdTfT9bUXzKe/3HXE/pfdZqRGvI6YfZtzpdVOjc5XW1bhN7XinBtWno
48RXVd08B+WPzGFC46GBPSNLYamA+/g4Y2u2Ytc46ZRS28yuHgu3q/ayzPotdp1hY+Vi50AIwHDW
uR+YhVZ1bdYbZ0RYVBlRuVd6D49Ng9oeoJFI7fndiOmapQjlXmg8E5pJaYtdejjSv31Upds9hFiy
Ldt4ixclUwQpgYtrDbS2TvYxkvr1rdShlGyVtaV1rf7UEIUwh3PSSEaROkXRn1LPwR2gVdYPCrDi
wJMxH7uhuxOjwrnEoOGZkkzzWuWHTRs+xJ6LZZuYgYumNSWsehWeXOYUR81jDo+HvlQddHy4rFUf
XniNpyAtlH5xXKRJ6BeflRWVz4kA/JFV46M1leZV00EkhGFyBk6o5afC7TUmYPH0kiLVqGsk7E0a
PTaN+9WDimMlHTO9r56h9LZ3QyHXYhxx5/IuLhNzQ6VvbMAIHYZaxpcsymjDkmcIZbz5IyhaoWGg
anBZwEqcYpo+/U70+B4DH746AwlUZ7yl7nlGt3ApyFhQDhBPFeYBaRiT45dY2tY1PjFT76edF4JF
Fuon7ytolAi72P5vBg+eU1zEjD5j8AQNntaNVWNh64ltcScjPuvDl2NyL0U7FvRuU7brpuGXzV/J
0+LdabP6acSAzULLHCEUkrjBA44rKy+iU16K8JTAqd+V2vw643jn7RBg5lrh54oOWea+lDSRqyLu
6fs9bPIZb/sVJp6fk1XuOzIOEty0DaCY6+zUknLA1J7bPHpwdNxE3SGi9udKzcG0SjRMvxYDkKyM
rG2kgm5jGME1qdkk2/Q6uxJHxjpycIpiITbqHiRcUtPtFpjak9ZkZxjBwHEsZp8MQrq110N7DLv6
AOErOoEfbZbpZqW57FQVzo+4fS94xtZuWskt1jixAfL3LgP4g4EVPwMNBeY89h7PVHYZrHVlhfXB
xXEukTCzvgmeatGkG8tbNSG83rG0vhNNPE+hcI+Jl8tjtPxz+3Aw5LAuhCvW48Trca6Nkzkr7RFd
zEaTvXl/+yjpGFaSkRHHTXCpzf40yYsteVC1ujd8kwaUlqZ/xwdNZ+/mBaSvxlnXouSiiWt2rpk8
tw7wDVUonxU8uBDTmFZJzHk3AMRPm2cFY4wH+CTNAdvUyJHbVny7nX4Z4YdZNw81p2S4tIpRW3S7
FnZobTndehhwOWWm2YO7Ae2ZpPNRVbgC+xrnsGO8Upt9C+2TALd6a7XMDGzsK10tuH61FJOxM6it
Nidbq8Gt5AbpyxB33VpmmdwE7XiSOJs2OUOmtZ4yMbeTR3cgQYXFMftnT1u6wcdeCylwXez8uVXe
Ye5ZSOF5eq8Nay0OclASOIMd1a/HoDUedR1ka0Oezj4pJtqFgRgFYY3RueNVmNp968MiuXoNfDaV
oi2Z2uqQOSzhuvHOTGNx0ur8OXZHwmmg9GyT6XvA6LcxkR5XaRBv21r7JirhrbTMN5MLTZrNggMT
hINJIBJQdS7THbkx6XDIAWesNStB5wn5YZ322jEjvqdyu3SLirg+WIqYETFq8jTL5MXTFIkn1H3A
zkjAYElBfYf3FRwDvRo6KhqGLEH5NP8YdBPFjYVM2i250LuaLVcSpMiZ1ImLxF6mDQ7YkDGHDFlR
+M5PYxBe56CJtswCd6o6dgFGfvTfr4QgBOj7CX2yuQRWYU7GjsXKRsj3mL9x3YKRuh9Kl8VY6q3I
TXluK6Ej9zGeBk//6bmZsx1IJ4F6WfwyAHT4iPq38SSNgzK9U10lr0kDviprilfDCr+DBLtBiDnb
R2c43SP/F7soF3etJuWunnkj6xVjf+7RaRyXnCKr4Ka2eT84krVpENTABfchu+JLEek/ZfSFpDQ9
T/PJidLoyjoV0J+OnTrwmBGEWnc8OlNSnzAKn2ZskPcyrD46OC0Hu7B4JRF5VQ7yHrtUw4Cx7PfE
cQGU7i0fle+XF3TBBTPnm3i2ahmugcAMkKHYl6ZybAB58lSxvivuPa25hHOj7eRUbeFFskbyfozT
Aigsftn2IPZdzMRbYxAGZOeuZkjrk/JlIrfCDc/5tuqrKVxNqlmLGfSo3X5qARrDOqqeM6hM+yqB
e2hqoI86aLRxmc+HIUfsrUYAzjGOAidaCC2AvcvAPVHfVw+ONTJzjeAzzF7ebXpPTABcdfPaxbZz
0trhPlo+ioEHXC0qlFNrUxLS6w71x2B0RxdPxtrKg4ZenePdsF2fc6pD3usGvqYqfSshDHs6EBxN
hP4AsH5rJn27bia+FnTVwJnbs9Krgt+N4ICrQWp4UffCiPrQCpTEqQ0pKesN6xXLoAcfahRbbIHi
oazqHW9r88hh++AOTbYfVGQizK6i575pGh8d0qVzfpUWTV+Z9M5Vx019lcZQX4ZQ7m6fSjVE3q7h
ABbyHKilXPN9KUhlmuz4ZM0n9PtXoUb9OvJAruq5NAAikMQQgSIoHbTNZsc12ERMd/bwvz6V4RZk
DGT4xoIRgkpxVYRZw1VTdU+qd6BpBtLbE9MFBRyB0QYjRbcO+O/ODfFSG76gY7xYRYSbb5w+kylL
d2Xw1gR6tXG6AD2MwJE9aa/ObPwwEYpdkppHJa/j5pSpISfIzC0OZtnEd53WavuitF44p/ujq4MA
aZ35PIOA7fhLeLqYfX6FlZNwVgeY/htjPxbmWyqN+VRtpdUax9s/GSEJBzSHPvI+EmOIoVnpcdVc
XHdwdl7Rv2vOwKYqVXWBp/H2/wT570ZN2PYipJ1nr8PtaIE72jiUySenKuD+TJ7wWxjbRBuNpwHx
ZpgNHnVjGvptxesoHRxeJs7Bqzuu/07irkhcai7m8qv7PvfjhuFTGLQOU9vqYIRKHKyz1SNzluzj
WHNlzqFnBuf1Uj6p+3hmmBibmrX2rPSitUW1McfY2MfZYy40P52dHcasXqgXga8lT+IHUwHR9Zzq
0A71o34fGQ5MqpxpAZtxerj8YarlW1+PKd7F6L0C+uZXCdynLMUJDyzW6hhqe9SZRT8vMWb4K0lr
6IPPKSHZILLl2hiMZNOdUi/UyCgqYBF06b1MbbQD4bxJjBaQjpLDtmeg7MMWvatw664tR9Hyzelw
alUuVsPI1WhSUbSsFYEKU0PnzlKlK+PRUeWHx7idGRSrG69JNqNhEtsFJz2AoiS9ZOFDoApMDQRC
AGXZTPVQAqwPK8r0bSsQe+ZCIitpuXd2ADNh8USRZzWiwRnFd1DNHx7iPQcF0SbvFhEpQtW8iYiq
WhywzBNjYOtM/nrL/OzMKDyy9XjytP6amGa3Dzrz7CoVrPCvBbjCux/JGE0re+YcWxhe9K8Mfw13
EzpoJCtbfjFoe7G0kslRWlAgIbpiOWn4Gsv1J+hQV3gM47pqtrAa3FdinGyvf2QYGSAdCJ6HESA3
4G7aKqv9dEcHW6zZfltpe3aS9qeWAU3rWBu6oiNwrDHeRknGQhs8Yivr16HQtnWbbBDl+25nq+U4
5PSByCTTIV8XWYmqVU/ZExJp1XBMCOIGWZyxy29TwhWTDr9Yi1+Q/wCuZQ2/2Oap6K9yGNq1MGLA
sc7BEtaM6FfWm46uGONrf2id3l/gGU3zBmH9R8MgZV1402OR1PR4hr7NSCIheerYRkQ3hOEH/AS0
Kql8KeL4GQnfY1ZED0WevqvSbn3a3F8pYSgudbHjPJhg9OAeeOKlcMsTiBrWa67DOEXzO4BucerF
6xj6B0QgSahJcjS5O1HIBGL23q08+2iwGHeVld7HaJ7noU1OulemvCgLv22jnmgE8aXpieHHjntO
hvQTtkGGaIU1DI+bl8cfQqVvkZ09ehRxCDkw2Duxh84HG9auyYuWYQBQFGG4RxEwFWxYu69qOSAD
LqdvOUGgIOYkS69F4D0pt/+uEucb3m21BiB2skKFTjIJsAgicqSk4fIXzg8VFJxH5MHWXrMXl8+M
k4TYOhMZ+TC1B4QMwyN9j36NABiQDcZXQ0sLd2NL2QC2b3i83SRKjJ9oOeGxL58K4NbiBI9Pt59+
+xSieZg90NM28+1XxFpAkIWwLreveoXioNX1zz+/wQa57BedZ23/fNyB+XVVU17//HQvNQ9Vxgz6
v358Pi6VtEiH/e1zcK/Cx0YSyQRHaZxGJEgLKTrTGR503dVgjERw5ndlAhGwzXEvey5EIwU7F+Kf
He87FdS7QpbfRGjlNbMVmf7yZnhGISZAmc17TfdOVp4fJpQr7fBOYukXIshdlSC6QWTwMZNIkg/e
7JMVwIqaZx0wI7hRkbxVrThXJhNcECvo4WOGWSk5nyyF17IufqeielORLXzRppBz5+zejZDfGKbc
l25DMlk4fhKQJDZcIN0BOozhOulJ3knmkJOcgZJ47tUd7fEuNyAEVVStuqFf9BGmZ9g+BokxQhqY
tnjxZh6L1+au0ji9x9n9JvnFga9E6xSMa3BJr0lAvkFiBSd0NbrDrCJwUyqxHu0A6UEN/QuZHa7J
KrHTmbpbfcEsCv64GD/npO528ZM5oUgRGAPbDMrUULtiiwK78pXOMrk5EVhRr7ryGM/9W+USZZM2
ztVmketPPT5RIMarzHC3UYFqE3AP15gkI0xz1n5nsEiCpEZ5uRIN6ogogi9DQE+2aDnPWdy6UHe+
iijzVmFKp9TCDF3NgbUTMuGtI/sDKw+16+x8AQ4yrdRQXpsUiUSUGL80hRqgRv62rjv1VKUgGuYE
GNKMvQr5BjR/RwONYcYXavz9YHlXAjDUvqiLXcoTwcKh/YDCAJjC6S5zEV4ba7BWtUJ1I3XjCG7R
z3O5noOS47gpudaaLSNRNdlMKcCfS296sM30YFesYkPKmrTtID7w8xoULMwF2TDo3dWeY07ahHy/
mZyk1IrxgGkzrhGBx6JQ2XKs0Wb1xRdiuMS3R7JcSxeh1STFrqxCzloTJH0Qis++D78SUYkNKU2L
J4h2XAOwXpJwubI8Op40VI8cQhshOomOKG5XtWkHRyh71Lneg4ZRmosYzzaK82NYqHEz1FW68fJ7
Dnb5lLUmvA6X4g93zJqdGWGAnM2iTzmFEwMAEIs9u9N2uTajZczGZ8eZ53UVwI/rqyhlUZNU9I+A
sbFF9PbDKIr3oMRn0Z4pezWCoxx3ncr2hXQ0zWeE11fqpyb6eRPC/K9zZH4tAZggEfymhuZeEnXU
BwwcsEEO6zCQD0OSRlsGrD6mFdSK87NgZJiUENCjzgPpllNYKib6UTeVm1yP4IzHBhqeDIGgbWyy
WOy8fDqa2kwC79h+zDzIVcqpAiYJI8nIK5czA982psdkNEiEGBl5ZaO1MSLg7EplvKOS8H4exuqh
j8YPIv7yVVe1l8FT+pY9ILqVYXap0ueNilvJ4In13byoNyIynyJzsg5Yc06lBsaoL8kuzSu3/So7
d5W+z8HCP+u83553bqqpgvnJzS3BF2sBYH72GOyN4TfQwrq0D0ypEf/ZbkMDs2zP4+BVYO3nuRAH
L4JeaNTDHYDzjDbUYnCXoYnIEPwSYMYRqUFgQrfO+mShBqMsAUJzjafsh/S4tOAuMiAWozRwBe04
TCKLiIzA3FumWftqgcIVcfZeVeyIMQ8iI8gf0HvTOivOXMMmyrXu9thqfhvmzMhH0TXUA9MJZBUQ
t1StPuBTveqm+IVTyyBOkXtU/WoREaQPVpgEj5piNlgo7QE8wQ89cReOej34gdtS+gwQ3Hqj3pf4
8ek9XdhE5FCYWqvOOUhEnaQxwDquTVoRBKMoFF9jc5psVrW2aocPyHpaNgKs2pSSzGj2vAB1Zug5
WfMLaxp26MTjkpjVp9By9Ds79O5GzcqPt496fucBgy51LDVjEMNt6WYYTDkBMXqKoJOZySYW6S9o
ineya9vD0CHoCWZn2iiLTMaCTOVQK/LdQKk42epgFIN3MDIZ+3VHii2Sno1bs4lh2hnuu+X6mMXG
KYnjJxLS7tpMOxBcpIPCN0yWW/ajY/Y/cKSS1muMDy0hwU0TX+GwzitCe71tnb4qpLe0ZOCpxoBx
VIOflkaL00gPsn1C47jiHcYUKY4YK6vhlIVsQOoCQfFoNI95htUr4RiYsvYlNtHaKxLW8IvNmzqE
nExryECDcOuUn2vT6y+UyY9AopStyh8DhUo+lizpdHIZShF8CGQ/+rJ8FtCei98JWK2BqxxkrvDN
jARjvIr54fBUs0IYE4+BAOa3bQqfmyJ508VE4lplTRwpCSV7oXPCoGEvN0UrWFmrjJRb/Nwr4kdk
EwVP8GeCp9Zcjo15nPBotcFTOLnzbjEy++7yIbK79JpocqcxvVw1FYupcXkJ5VrWn8xOZqwbDec8
6d6bbobN0+0foB7fVSDCMyERUAm70dwDUi1IcOAWhts0T3UW+qyAnevtFlEj+o3W56wQl1uEIAev
lgz820fz8iknYEGJF0zsb5/L4sY8cfsQXB0/7fa51h7oKvr08ue7SPzdOTaq29uHt38M/YUonuzx
rxvg3Yo6uSxYHZiTVl6cQs0hhT6snj3kEagyaklIw+w+i7B6N6Za/VxuUAxN9aw3utqHCAj+7xsA
bfuHn+Ap70e//ApDSPUvfwUKHkuby391A8CXf+7D7U7+i5/w32/wX3eyy4m8bccE0FWtyvsIeE4x
yormCthdhi4J6ahRv8qmlwe8DjqLAr7Kc4NkwbFSEFFl/dqXi6xVJgQlLF+VXqh83sjRIR9silU5
ZKz6skNk1WCrug6CdgyxzyHGjSlk87vQ861B9yzc1vhVRPyoGSU4KYoHp3bY0DFqAk2YMnRhKLoP
J9V960PyYidO9SM1bfZ5BAO9Ozl6pRCv/0tnwy2SCHOeSuQ5vrKEdq2sIAFUWbR3I0m2JJVgOjM1
t8Sa2PcvbaSHp75jDJEJt3/RUZ2ec4xpq9tXPRTTF45E7K3LjZnKlneVaX14ddy/1MHc39u19nD7
iHAi8zrGMcTElv1BrbWHrLDGO+AE413qsvhBO4Ez0CKhhGszn7z9U+KaVar70GkOXrmkRnn0Ybul
d1DktqDHq6sPZ1yWGkNRX5kxW1d2+9+3z/PHCh/f3XwolpsZbxpKyA+NuvDQVjXAgcwr/3yzPs31
dSwoQglOIWsx8pFQeo/81cOm00Bnl+2o9jIIGC94i3AuN17SfjoZKE0a8mbE3CI8boigkWTRqCWU
Zl7iaRIXtdbShgRLdE1Ihk22hNlMS6xN8qtZQm7kEneTk3tjLAE45RKFg0Bm0y/8+BBNrwcwLF9i
c8YlQCexfWMJ1MmWaB0UcDnvxuItXGJ3uiWAx8Erqi+RPMESzhOS0jOT1nOziPx/EMfzVP76j3//
WXR5W0+Pv8K4yP+R3mTjMf/fcU/roml//Ntj/PPHP3/PH+KTkMbfbEezSUoypGa4bOL/jnwS0v2b
5hlIFkwHz48LOODvqb/63wzdkfgh4YlI0/b4nr+IT/bfEBnSFbiGhh7AJaf370HG1z9Ooj/ZKeGv
4q+P/y3v0HzGedv8x78b/93jZ2MFZU9g26Zpw/ix9X/2Ogk1d1qGVX8rmsI7ixTghNJP2EjP5nIw
kjW4KQHpAxeWEWFYEOua2nmORBOe+2m4gN21DoZbXblWTXsz7t6mCvOvI0tJHNcD15WJBIJqxxVV
O+XQpkMEwe/u9z884P/irwDp+D/+DlRxNlZAm0eZh+efvTUOCqYmqlpjUw4awsyQJqLRAZF3WbAf
B+OaG+TfhYjKWO3IS1uS4lnpqArpJ94TrV8M73TzZREebeWRSeXydhp1z29GJ10bRvY7ZY9zygJn
5dSpto6jhvbN8ggAid9FEoMhJ3d8nsL+QslyToomRU2ISS+kJiDw3isEAbKOyu/jrrbXVU/Iq7uY
NJBCrztHoD5tu3QnWfXkXv8Vp/XvyoYUTODJGijtt9XY753T0bIN4D6LMS0fQQbcy0x/cM1Q3Oc2
Fp1JFl9WgXqLAeaL/e45wvkhZgGPgFI2CUPSaw3Kf8MaNlUnmYZa5bp2vszUMbfEbOn+pbJ0bWuH
E10ZSYrnwUlf4sp8LaKU35xo26RjbRk61mkKvHqjOqILERPCrWW76oodVv6J1nRALjW4O4+9XZHb
6Z7Mp+fRyUOfqgFZXN/v0xmNZ0OcUhdWgDvgt+DZ1zYgRGAhF1PMAJiqnVXDW8uYwy9V1K5gMv+o
cWaahRH55YhVQfTuXh46Vrsjd+fiDlLfYDp9i4DP0FWnj+bZaOn7g5JsMgN+i0DN7YqQwIzgGoxs
kPUSYs3oTbUfJmHmD7N3wGiJ/0Swxzc6r1qVUXlvz10LKXtod0C1fcbzZ4b2L42rzum8CYDBn52B
ibo5vJE6BaPUKrACKMtaqclMMCkwSe4VmQlDCyIok+wCSitKNp5eTdvAjHSkB/wJ5DaiVyK/IAj0
DLUbDIW5+EjbYF5Bls4uDrGYAkFkpHeEqwm82rJkF4hABxFt1x1iFWChWcQDUQ8swraXWFgOBBa0
xyax5rPuVVBlddXfozkGjUYFkWdlfG1GtW1EumBrSgL8epODtdWWJRFjhDwAbB/1oNtVvY1SlW9Z
ayS8lItfg6FeCAmtXtvfEGCfMQpfzQLzVoCno1Nhso1b+LHGpNGF5Cj+cfUE6qjrKieNpaJZ1woi
IrpOsbUxmOgP0C2QKgfs7Ufw0TXJrhuztn/HehCdKoorG5qi5Fn2J/04Yd6+NKXZ3NV16CJeRH1S
3QdDnO6myTwXc/wBy+pS6c5r3OgvGCw+oUaja1gnvSIyxnx26uwyEc1mToehP9X0YLhNGOMQP3op
jZnUzpHYjXHyCCKsXwOSGkpLe2nK/BtNMC7hEmBsv49b/d0wymvTNS8hHdWqzNp8nQUHkDz6OtEa
Z29m/GKXR7uOhpehGvY43XkbeP2w7pTcTIyIh8DvGRlgtn7QMp6kGMNfR2fGnP6SAgYY4xTesKfv
XEbmbTGdW52Ew9gqThqIXK5Uxhu8QZs4uQYJbkfkSp7/dDH3tAWzkfy1VuJhGD8rdF2rwjZxuDRH
QlN9tfBxTBAMmYm0DCshuXF68cgojaZG3zNHxluUB/qhiGqMLWT4agie1oF6D03euJEhf4bqMyoH
BmhltE6MD8QHUD2on3UDk4Ld5vuZGaWjkKUYdbBhAbofM/2kqmTfpNZnP5T3amktGmxyKKh2Anvk
HAwhrWVClJtD40b1uWKRMLq7otMAsHP9WTnTcM67cVtyxSCJrPyqnehMYjphjJP7NYwB+xc0k0OJ
ANyQ1pdWD5+u6/wsVHJyGV+tIBuh93KQFxLjKGD1GBcnsq8i6O7MOC+3ReXiazCbDyQyhMV18D/C
iEVJwlWomIR5CtO+2tdLJKiTgA0uw2ejyR+FkkT/FDg9bicjsyLzkOGZWRXSSRkwwWYbZ2s9Wy3Y
bcaIfi9oWsn0GPc3hXAhKybQhJJuizI7QWlnKzYO/ZNbcIi4UwNIBiE4JrmIM5VRCAHUG71HZRQX
nUu+ZqkOYYT6AUNO9GkM1ju9ev1UpLBKnYILSS3m7zSZuJrWafQUjwEc1pxFPAzo4sFIB4H3KjC3
ThOGB6vTjyrJ0gd2ZYeQavcgifzdkpVDdkgZ3eczZceS/jqVMPt0z3zhKXsupX7lzWSe0wBBvD2Z
V0Y2e1WV+kMpO6SpXNmZr/XmMaxtsRGBab65kHIxuMZH00Tk7pK4GQWixZ7F3nGpTp4RD6HFiPsU
jY0X+wyKBgL4Wtbuskg/wzohAHZWpDD0penHVg7CImQ/F+bldG+XqKF4DfeXLOuzvdvG80kHwYpu
x0tWpJGnj2FKrIJEIfHVWmxdyKztH8tMQ9ajAVZnhKFIyivEMQ6Muw6V2yPmhpx3qsCL0qAtDxDN
BzNmrEyTd2RsSL8J4Uk2rNLtur3GA7T0GuDEXneS6uKomKgeBsVJLNduoPRHV+cqC9dcbILke5aF
9hDPFWBBQhK9mhWmQN1tZWVzz1CZOWkXzZuhiqIjMrtHfE8RXRvJK26t1w/uUnmVOZBeVz1Y2Wyd
8jkFmCZlca/IL1vDvtj1tVW/aiUc48k9WGVl+aMlW+aJESkqAdqcxEXVljYP2RD7kaxPdfWSl0N8
UBVv74YsGnRUjaRHHrZFKgNOV0bDs0o3hts/C5wOdl3e8UKVG5Gp80xPQrS5y6mImh95WpNtW4mR
vOzPbSRMPtPxFrSYtHaSDkxHTDble8aU+0QluEsyuk73zqmasxP+J3tnsuM4kmbdJ2KBk3HYStQs
uUs+u28IHyI4GknjTD59H3r++NG16Eb3vmuRyEogIjwk0uwb7j1XxxCLS7Wz+M1IkprsRAaeBywj
aTfpTNkxle9QVLcDLkxWaKQ7dBOk/WU+b/lkijPj8Rt31UbiCt/ioFD31X7ZrQuzpz9DdMz96341
ZndOq/kSmcaXV1FN+tVPUah4cQKw61blEfY+EHc2zcx2qK56er3CZKobdz+tPcyQmSoMRB57jBgp
yirL4iXKGeASdY7uQfx1WvPS2vlLx+p6DkF1ZUWLZYxSpGsHXCs2kdQhiS9dwzKYzVFn1HdGZZ9r
NZIx3+tflbL+QgbKEa0zqXbs/MAz+qTintKRfJJ67J/aJN3b7LJGRlsl5ryVlcQ7L1123EQWTVos
SVFhRK1rHmgc/6G1k0dZpcjrwXCuK0bL0WAdzRjJvo1V0tL1n7BvfjLLJDonhbmGF/1CnNtn5bAK
1kzwWV6WGSfVfMysZ+b0fiz+IF681fAZybl3nyXeby/NoDnUS2z0tO1ExR3jpN+uaqJVb7hPiGre
4FEZ67FlI1yVL7kdQurW01eCsG5GM+zrSb1OTSVXMXFHxhR9ug/KKIn8W4h9SRt+Fv34ODJnUPWL
WaXfLPmJDfXHJ9qd+6ac7nlrGQrt0oy8waa7pgNXILg0pn4zQV9OwgER7f0M+ZPP/I4Jf2+u+upV
bzCPxyCyYEungA/ue129zC5425wflxg65PAJYcdWOu8NuB3EwMt0zbwWdCGDafREO7pESq+MYjlL
9VvVYK4qYvmC+Y/6oJ9INGqnB8cWN7JDGozMW+YVW6HV9VKRHy27WeShSWACh+Gp4ScxkIEfcY1u
hJv9DcPGXpthhiOReYA8IBxkMj/LTxyaDE9ZWCbFVB04AA3MB+PyONke/yFx42+Qju4BcCQAd+/J
msaZUDZufanRnNR9ShCeYuIz1VxtHXJwbI86lJXbgJ5sa9RYlpowtE5tzxUNCdB7ba0eBD40i8Au
rf08yI3hViV7I1+dM13vbkaZX2I8r0RC2G95VDqHyRLsKZvOeoOqtpOyeE3yuboMRd9eK2G9lmcX
jtprnhlQJ3XHwsvC/w2H0NiYNCaujA9x/5uC1OIJlkDHJpdBk/TZ7bHxvoVF2B19CRmb3G//hl+a
kXsGOEsHqgBlQVdBTQ9wi7yCf1AO0/snYjeY0x8yhPqdmCC6u2Z30Qb7buLMxpehHuv+T97hCvcN
bJJxdx1IqnwkgLh48h/GOvvRDTe7mzLUBq7HJNMtW6xJ3itCpPJYmyP/kOkf8ArhHgNn+hCZFOdz
WNp7Ibv04fe/9WyqWEXjZ7e6VWLb6dZKWj3wWeX7qVXd2TTmWGUwaLKv7if/1SlFC8FplngGvXt3
bm697X83CLRXSg7vVaFzRaIAimbMVq426+8Oy8zVGKXdnUnJW09DGXixH27wW9OgJsW5clCEuKOR
H9TcDwEZN1Kr38pBOZehRipgDhDssw5HYI9TFNjIvlvA4/q5LtoRj4WLX1tDZP9bHSGT5SAm9gPW
S8rtzAp7ws08xR2Wv7BhV6jzi1Ne8ax1rUcq3l88JwZci2d0TYgmytjYsLGSxk9wzUuZIUONJObj
drxOISCSvCvDQE2YWH9/aVFUBQPYv6Yif1ziFFggkbqrWQfdLC4L7Xf7W63BOOoPfOluaH7z3uGo
rVBzNl3cY4grLvjJVoy7i+tkIqU0svHG2VmsFWHZqPSYC6/cWY6EB7nyyUpesmjc9QVhE2FhUDzK
msCg0kONUBUuc0MSW2q8rqcMGmHB01OwpuLD8BZzobmx4hEXD0pNIu1MiVSLRJB+wFxvRYZ1V9v6
vQ4+3l9GMMjZ6aCwWEievovR5SiMlMWSvbE1TFdII/ddyFbe0yyibvIhCvrUePM8FPmMNOs1VgZ/
5ynkhMMkv4qqBiQhTrHGq7j0qxIzwrrp/fmu5VMccQGcmyS6BzJmPBlS8qcQLQ7T9Dh1Ub8Np2se
+dfe7PtTaIfjlsCKKW7r3e9XP0yY1HsBusRT9U8xJ9VWxoRij7jTgqSFBGiEWJoTToDZnpxt16KS
zir+7v98jxbFgBxdQNhigJeSQ2k2kX8slXDUaax3PeSVUe1ef/+z57CxzGbtZmDqW/sWz5fnZz1L
Y2jFacgIN8nFsKumkDaqRngssX4hLNo6VvF36sd8XczO4h3H7RLK8c4kGO4sC/XdJDbhq9pTLZ4E
Ffg6Aru/cnLd2ViRIvNq4fc0tkdePNW5sOwQd3tLapzm5Zuq80ZMbXO7H/KRnL64Yva0GO2GOuFi
nZhLkSNHjk5FiaDyN1uaVINMvRMEGkGRJe0pnQh9sAzlXtDIHmMNBTM5NO1BzH14dZfWYJTFN+NI
46xnVbGzKJ11+DfI+/KVYBywfF8HAqXhNuW01Mq3Xqoydo+Dke+Z+vMXChEvZJH3NuX1Hq+r8TQR
p8uQuV5h6tF2IUwPIuZ16+6XVYQMkwS1GEuPJK7z8HskSILQ4NvAbWsJ8nXkXxX63vn3JTeEOEMY
zs4pgzGBkJJthP9a1YzNtKp7RIGE+lSgBQCjSxIJ3swLGTLIkiyEUL69TN1T3FKaVvz5/flFiAdN
SxBhyjfszvVj4ibINu3u0Y197dwt746cOcvigmOJITp5iWRoHQasO1rJ8lnDkXOqQnSdTZ0ZaHLR
BPSDdqxLAc3D0i+phbNVa9Pz6DxGKsCoYB3qjpjIuJ6JcV3mElL3v3LSRrJxGdeL2r/nCEdqknb2
qdQeMyKNoTE3/VHh5+hdu9kPXk63Xd2sMO4IrZ9+2tbWz1W0ofGAsJ1n3p1uk/DQkiJILGn08Gvj
ErPz6OgkHY7LwevNgdRy49CE1ffvZ89z9tpMpnXLZ7V0Z+GKnXFyNRXwhNkPvHDyghy/IczB6S7y
jb+x7ZVbfXkM7E5ae1JmdX68xj0otm4I0cpLruU7THHdDbDspijMrcdFu/l13ol8bu/CMXv6JdKU
UNcCGMnpJlFyZ3RNsdaiNtrNxgj+vTZnPOrZGYGef6WBphMp9yDYGDcs57Ydkz3qxbRroo0C5Pn2
OvERJuppSOgGUqUHsyGmMZzDk2U2bZDKkOUvtWg7IACp7INn3VlxmJ59vTZW0xK0UuWc8JYS6CJT
hmQq//LIHSD0EMFMjkm+GrGrqYoFel6hBC1KwYRvOSV+6XtZb5/EJCANoM4750T41JZ+zkimVnk7
IDxMUhbnPX6jqSzXetkS5pL3xboY2N+i/Q7pli1ky3lzH7E3bmszOltgKFvmlTf2sV6ljdffcz1v
3U2NsmLHJVMFBQAcyFZoJH+/0N83RqOuRkr4oNehvyM/Jt8RBv1s6cwno7pgGxsXV4N7KKiWl0x0
/jlC+LvxJQUpc1f7MCfjvcganoO+uxXQ2tcKF7BAjbgjTlsERgwRpKM2hSOKpsPqtRR8dwS8IUGq
4cm425AJVq+cOGnOQyeQD+nIHxvDovNNdG+j4C0Fv2+jhEJPJu04BRAR9swI+7WVFqwEDPzdSPQ2
ZESpTZIN1SsKx1CHgWC3Tfo4fIEWjTegyOKn0Po0WjwcY2o0h8Gx392havDpFZQp8bQPmXdxsPOA
J6PF+dW59a6Pqq9s7o2Lt5THPUtQhpKHfDmPzBkRB/DP+Z9PVOvIyBxbHLW/JQWApgGzL9ldoxd7
PBSigQnB+4ApJ97xct4bTt+8x+3IPNU36w03E+L+vDSOyKMYvLA0OCmNwVti6/Gj4vnn8Sur4zgQ
t0qmNAtbF/Rqq+VqCyCafD5LO4xky52kmxuLScyBmTTQHobC/CsKOV5U4Q2X0h/y7Sz7bt07drfP
oo508MzaAajK7jXOigetqi8Zo8YeSse5JiMQCkqNxqbWzT2PEd9P0ryGWTM++YdwObMi27jiSOlj
L7yLXYRYDGTuE9N1cWfND1bGmGopXsAYvdOodydm/lZA/ly/KYepvnEkHEBMd9d4wOZs6S+MzMjk
6niDRI6xKm/S6Tsb/mDAQv4Kdp+YcgMGtK+9ZBXxuii99fIhniym76IL97lefUQDBA+tH69mquic
HQbMjZzn4+8lapRqh08wviRfKCmLu7kBXYyaKF9ptpLHQmc6Q0hvug5trdjmjOKPPlrPgAQWlqEE
pVWgEENR1bs4ZP7vGFO+NWC0BLMaCjBHm8xQxlmI4if3XSwayB6BXYVEDhJo8ftuWi40ARc7Y84K
N68biy8dxJXTkx5r1/FLXZtBhvUmMapbCwWETTImlWzQD/pUuYQLGfwhg8DUCV+qZNbOcBl37wmF
Ub1vm+7+t/CcUr85sUChEpip8xzto2mLu5KZMlp9HvMijvwzFqDmR7PT+qBFzFc9rXpJvZmlC76A
Q5Kle22c1Heac627pnlmxh8+l5VkjR3LB62keYNnFExWFr4xfGein+Ol62vnTmuGW8FMSjLeRxE9
fseYKQ+JTqadY5T+Pacq9UZkMqpFqnXi3q1XapbxvhE2A0zPmQ+J3bq3tMoYJpbOXW+99n7d3sIy
+4kG1jONAeLgt8QwFv6TUPxhDACuvzPUlkg4SKv9ThsQnonMwD4ul6S6mbkxHtwNyd4P0h/OmgDV
I7vx3uiXdBcVvf4ezRj3mJlYkTxHDP6IQ24ivsmNQvBy0UwMyhLGWd2PyT1wn/E6jnLYKa1ASIW+
wcTOcmGf0DMXT/UA3A4hSlV6/P3JKhHZL/6AzmaIriggiQBJMWt4eB07oq1+S6XM93a57UeXdmsv
z4r9we7tPDazf8orlMRVPOF5YBkyA6y5yj47AhqV1yFj79UufoEFOITzary2CRH2jWDzIpUSO4lQ
gIu02jFWRsbd/mTO7EJoorYcSmfjaookLGlhp0xoXZviRKdnbXON57Jvwp20ugwkObkTtdwKm+m+
AF7DFnBCwGv4mLtyPNDe8OLoFeJR1zc3kKzL7YC6ft+4hIFmAi//LldGff4t3l0W3dvR26CPiHZC
QBwxQ3mqmxiV9tz8hQFl7oGrPCQ2sClVJFNgJ6Lfof4gmrkOT66pb3A7elu8+AiFrea5AQYRcHyw
Bl1qNM0o44AtZci4wYnwqlPas8TTmaAQxHyenLY71CkSe6EhekCM+WLRLwejbOt9Jz6Y5ojnctlN
1NliCelddehphna5EeUHj2IPG+548Bebo60rAkiXl6DJ+ke6fetgqOFml9PtVyAyCNr4ntzNQbnY
ZtKk3HDXx/vfODC6p98SN24ZyPbTnVX1ag3di9dl+XbKIQ1PxZrHxnJUu/rv193mv4MkST4wBHoW
RAH2gr6lifh3kOQc+ciMeg/w1yz242iM15q1gXCSW0w+GdJGbq7I8u8z3cWeNmAHK5YLuV+KmN+f
UV/aNNLiFm0/baDAVObMp6lq5cPAWur/ZCP/k5QwYxEh/Ne6kT0gyc96+s+ikd9f8Y9qxDT/5fmO
IOeGTB3P+wWY/5MTZjj/AmTsLf8TKEF0G0D1/1ON2N6/SHxxhE9fh/QZWNP/V43Y4l+ubTmGvgBI
PZ1Q0/+NbATV178LLvi5KJ2Eg76af0NCggzl32jvoO/T1C6A8+aknFPsWBVBgeLNdsyLrNR9Mdjs
QIF3dx7bJt7gcTOqcpsn3UkrsxGzB+7INMyO+H2hQODbCvqO4ALleVe9DOttpnfeWr9ThbFLx2jc
AP1BPtXho1EV2wRsFis7Cvt1o6uNV6JGtifebt1pc/SbhMpQ264MLX4xyM4OGtctOEYI3+npTNhK
LuYPAOiQs9NA9bTErZzilTeb6hAR3bkuhYE3kIF5PRHZY01YpFnHGl4G+K7fKNFpL1VjH4thAcLF
ahP79keCLnNPZg3X4QCCQBrmyIROxDTsRKxT37BvA8jTYbaOog1e2Gc9Qg5rFhsjCwXlCHP6UZmE
rREX4/rJ0c6LnE/WYFacKTzaBTmaSZR8JIN7zop4OFlkK0/NF1hf4+iECSA7baAnnNxjqbiax254
9+ZbrUEvGjDllzZOFBa9xCW48DkYY73n87AnbeIP3cyTNUwsiqbu081hsP6eJEwb0fT+8VwUDRMf
xzprP2UIAMsX/t/QKO94DLFjl9PBt9nLZaZOlwhywI0isW7GDvWD0N9n5zu3Upa/cqmlRXEsfVxT
Gt82UB3oKCiESVdlXuun8KGPBsSfSjHO9ycXIqKDckJvuluVJ1sIxuPaEDFMM2bZZdq6h9FzD8mQ
9GuCdypMAYC8u4WCyCgCNFzU0Sy4N3KouAin/hX8I4sqRW9EHtF6RteLyQa9tFkiLsetHaCkx28x
DV9FzXZF+B5Tofi5zc03I3zvMMMYWv6dLg4O3owW2TcL/NBs1wJvmyaPfrszRTVukeq0Qc+QQRkS
uGqrs7IZnBdfG54Tzb+2VfYEmwjd9KhYbXTljj7xI9fIhkA5w3GNMhmkFVp+kwCRmr4R4yxtbYfK
B+MjgTbmdBoh0oPuekWa1R+KHml5Hf9hIgdU7L4vnWQb9mzxQgtsFwnIFt8o7M5GPFd2lp/rnko7
3TbZ1ey+kGT/xI1Ct0XQWmCj2Jeu8mhZLJus+/6S2e+mTpFryPrIYEaA/SBpPqcTi8QwAMWGB5Q5
9XaOjNcc3OCmGDFvTF7rshlYlnQtOmx6GJrtL9DfV9MbnMBIi6BvsfFJ2DarGNaM0H58/JUngtnn
9VzrLIsj9VII9ClwWpzV6BKgbsYlTONRD8oe93AyajOeJ7aFi3MKbQu5py1KhFkmVNuz9yfPtD2+
KDoGH8eX5WcLZnbGGuwa1XaK/EVM6XwJP3sMU/jCmD1Tyh0BFWYqYBF61bqH9rB2YFvDWQlMy3rB
C5Yd2sYj5gYrCDYVNFvMbWFyv+vIeooZDCOsf2tNii0PRuNhlPLiFxuk+qYqik9mKe/4sck1YPKx
wg7ySWgSe/H4tSIbiAoM2Unt2vehAIAYd5KqVFMBc6uCFTimmyrmU14e73E2AnOu4GDlGP+M8c5t
NLK8Jk3bozsCShNvjZTGhX4J/3DJhBkDTgH8mHnycppRmSpDZ8C5eD2Y4y+SCchi9YcVGvbaqrC+
GOiCa3NpGTqbJcqQA07ImjoYNOdZs9pTBmRppL1dJxi2V55XBUMZ7QFpv00FoLc5KWuERui+zYjN
DgfFOjRJimdLfWrH/jzqebcqCW7e9NO1dcPpnPXPWeJ0W6W1iNG9rzlDcpg0PgaCUv0knbGpC/cq
9Pzdxdvvk+l89pTN2mcCrNHkfE49UnbCDLw1gW3R3k7i584mAlr6S2xZC5zq1plss8SIY87KDA14
fcM+dXyKMMLiCElxQlmtXE3mTeXaHb4BqL+J6WOdSZ4tqXaoCgq0TPVIhogGlL/YFbyk0QCAzXzr
zbNldM46dzWXB/Y79JglL9aNwt1rLUu+VsAswDipgzDzMBribDbFT6c1l6TtgTO6zd3cHTWmhyt0
m2qdkfm80no6uA5BWVgyrjRRvE0J4euGd6JlNXe1GO2AEd8tI4Vuh6qA1+XNc7p5gxafKyLKr8hd
wJqLSALMN9+yvBdMMBnleTN7lsHNdkZJLBtASDX1zqazAKpIPd7lDDunalGZe9GRpEcc2BMOWPax
TfczLnz4wXvPtbnfoGXdVSY8zjhlYkdK8LFeWs0sHH2ke79G00RfZ/kbidiP+PLYQAxM8pui4XF0
gIlw2QWqrh5wocrVSLO5vMI5YJ854xPjOOCJHeWL57Q/kWAdAQ2p5678noya3j/ED9sx3o3CEPgw
3R+MW7SJkCWGbuSw5k7PRwBWTWMLCI5iT8O41+0Ww+w4JWunay6Gz284tcmPwSyrrZya9Dj6Dp5h
+EU5h6MI3yKsPpOMjkmV3cDkI/dS/bkoi2dQVT45M6pYxVN9rFscTlrOyEkDq2saEI6U15PKQ1QR
i84QEZOJRm7JpqNeR3UmV6YRRivGPQzei7lZeUPIjLU9e1byqM3WH99Nr9ViIA7rS1TXbzajw5Vu
8iRmfvugND43kt0FKLeBOoG3IN/6MY5B4jfREhdIG1tYN/YFiozaTHqhkHdUrNi9j9phsRjltC9+
Hn8ltA1uRMk0jyNzkKQ/9Nm0wRWDLo6dEmS2NoA/oVZjARAjt9dDn2ykox+aTjkLbaZemXX7gP4F
2ugiNo3Y4YX9IWwSXhrLfXEV2dSl7uzK2ITlNM0ChnxCUFpFb9Y89AOdSTwYrBGMEUtyPq2zTqHD
LDteHe3KVp3zv2bu1uE1J0r3CO8mRUTHQ1MkD3JCOZg2DM8oMXwrdNmub/JwVIEr8OtDtlljoYU2
mYePau74fS3GFyHzeWsYN1moHQqvNFfL5yiG5tXXlv09lA64XbeJoUo1pwH1sB5ULeTxcH6Y3BbI
bEwaZye+S2a8ykOVBExs5aMzVh7gHV9+mHl6bzRkdjOJBlhe9uu2gC/BQGJbCtQoDvsUEImg9ZwM
BgWOkDArT3b4wHJQrd25r6DDt4ia8IhpZQIgR2oXfzYPQJ037Ty94Z5tVzo7SUK9+CTwiY/2GJ5d
h08W9j7M5ikfGInhLk7Z09QAZAFkZV5trR1rJj1EIk8wnpSTgJsLy701xcP9rH3YnFRrL4pevE4e
KuXMFBwd87bRW/tzeR77Nfg7jT57+nEiVG5+8+CjhDBjyggR4rlH0yE4Q/ylP0U00Ifvk87PPFXa
EU1CxbCSwQPaPsATRvWIfjOo0s9CsqpsrLkH7ujfpU56V6BIrDM3SCu0RxNl8WwQiR4J3MyAEP8u
I1knsnjd0GZr1XgC/fRFCUbVGgMjGRZ6dWnwabJ3G0z/PIZPTp5Kol6yz9lKtyPD0sadXnUdtyii
6zsOScgqdY2pOqeHzkXxVH76ufVniqt57yeYIgnrwSQmd9TujHSdR7cCfxHCtAuK0tujnZjXIEMX
4XC6TxkHtU3t7GO9fLOAPTdWgUKx4r2PyvTbNytydeKPbGGNUkhRQOfFCqeZyUHYPFmlfEeoG641
P9/S75hBxxZXzFW2m60B4o7zBkgChQqqR73qAe+b7ndWLHdmFZRLKG3fGJ82xCM4ViDpvfknfSfV
nWXFCIPC5Wxk3FXyfiXtKpZdvJ4g91hjeGqaBpZ1I499GJGoamYeSVDo70LxZ5RyPFs8QIdm4FqE
6+A41Py5WHYuHA1a+e1F+o/As4B0vBq2ErHFxMbFmVh+GQlKDzI57rysSABSFftSt/Q1QJt8Yzhf
+AdghtJ0QLiCgWsjPK2k4hYqiRXoqWVN4h2DdgZGVbIAznR2HDBd08DPQYhYCIQTUu01maA5AZ7o
u8O+m0cbYy4fU2drAIMaeYrHU+j21o74dCCKk8/HKsadnVbHwXxKS7FADpkDd01f7vLCBVftzZ9i
KqmuFfVihYs/1Y1ADd4rG/lXkUTXQWMDWaH3MZ2bMYq/UtaPGnjO3PSPk2OycjF4R4XUrBWixfuG
b2FlLv8YgNmssn7YVh4hShpaOEeGlxA2EkZoPrxOuQcyLkAl4M+2iYMLncTeyALjLwYwnpr2PHlE
tiSgAnrE75vMTMY1Oq1NnKS3tMwf+5yzwCpTGbit++gxBY0VAm6AVQzjBliVJeso/cyGEDF61MI/
hlefy/6c+NXZhDWY2uKSVtpT4xb36Ks/TP6cVUiMiEtXFEttK6twLzNml80CcRJJcgbqz5T2RyaR
w9RS/jTUEhgf5kfPAljXuBgKOAWd4ZvGl3M6K59mIt22ThZ+1YP7NXqjszIz93ngRMzasqVtQ6Xv
0HWPPvOADp/HPjdjDWjkSSAPHIQR732P9x4RaHpwM1b3mg7TJZ47xEARK8OYNIgZ6T/CA7X1+fsx
LF6c2vB0qHRzQlhg6ZmTCdRWCm496+xhqt7aTalvGuiOY9Vf2whaVV1BIEmIoh6Uxzkj/SUJELSR
R5ik0M2A6c3NyHwugqYmd1TuCsSPKy2GVDUVM49VYdzDZW7JYow+OlOhRB4GmoohDWLkJqwU+3ez
8L+wsloELiE+TAKgt282sUerxhluaFAR5NQ+tNCpP4wmzUQxYL6xdUuu2ZWfIoP5SD+LYtVmgvjf
gieiSPubOeNjn+OHJOfOYOmZcFfPJvq89I0H/qIn0QsYkL2XdPfN1O8X66pl7eIsv9Slwmx+HOIH
M8xZo9OSk64bsIoda3vH577m/HuwENh5yE9ImKTFaMaN3lmITvx9PYr95WBnyEELR99OxAg0hnZV
+Fnnrr8NRhA2zqM5zhcVe5dIdH+dbuMl0UOeYXn0bagMjgEzZoi3dXkENJOiaq4OlYegw3GaSx35
TzIdtj4+vsbiXpVl/KaP5Vdogo8ps0U+wJBAoxfKUjPH7O1/qc6zdkZ4SM3xfihoh80Vb+VGNxHc
RyRIz+3JH82PVslmRStw66xxcTWfytT561Pb2lhZ1NidRk/eii474vY+9kN/AN3E4t8PZr+91pOP
rvahcrU31VnEHzR/qALvhMva1vWuTsjsqc4kjKvokgwXHwCOCRy6JMhL07Wbqk4W9yCwjzNnHADy
Cn9npJPeg75vRaDLN5SA/ThT2FX1KUujg+LiZ8XfbPH82Hp3AgDyoHR1EpHqYZZEn7J0Xw0bQs5k
PBG7g5hz2Fc2HaZd9hNGIg3qBT0yWMEYRhzozVNOkZDVp3jxIIDrRsW0rBcwXNuUR5hrjdVy/9Um
qrxY0x2qDqmtah37q13Y2zCRzkYYHOpNhmORf6OkTk9GOKR73EwP8sKRX7PWm8728GCxIAPsyRSs
bI++4z6nCJ64eUoaA64tiAELhrTiMcLY8KUn2s9gcp86FXODliNvdn66xjpH5XhmjbXVeou4uk6e
hwLSIKjDtQfgsbJNINXmx8iHXxYu/a65pNtN7MTcranaP+5i782LU9/a25Q/VcXhV+/Lv7POAAfX
z1pn94ove5LQQVYCUXiW8juHj5Rqp4rUNj4W4wVgiz6x0x4N7+I0Gp8VFVQQOmxnKn/Ta8ktz9xv
0GF3RqEdaNy2IFHgYJT2+wKRZ49/gLcgHfk8kr4n8wyCt4ZPt2iJOJ6vhrcwSRKTqYAGr+wViQld
kT7sNY+tF5jGvWZbBE2hknnz4ocMdHFvuq+u7w2bBNuqNkPH103HI1MekTEWvUezYjLZW7fYF3D+
TLVJve5lRKI/OeyuqnMUU/InTs4Wi3yqGUtN68mXOdQqMkBYC9Y0haTjBZINT2zUACDpstiE7jwL
9oJf4DPQXmAvsxdSU3X1ZAQ5u7TMfctAif35X78jkLdW4rVmI7uRRPmVWDfpURgE1SFTGG986+iG
Da+hK18UVNg7ChZV8MeRLFJxFuBWDb/eRjP1J33iFs+Dvc442BrDR+pPfV0qB33W8OB4IuhVBwQM
FsJhHo2DSXGwwt+MsGa5Cix1p1Xo+ir6uXWevDqKnQslAQDz4QHkLok9jItQFfcfWfiJ6xoOvO/e
GgvFrafEqujpTxo2aivGOnmbrl3mkb5VbszcRJHYf2YAfCAzZooDdJ1A6t0mds94oPaZeEf8nazR
fCaR7q7oaD5D8ZcRykmXknFv037XDq9ZNOODRrtDmwSf1B9lh3Oqd4Ou7sYg1CBglVMRb0PwSDQ7
0ZczN4zVk5IhEV8/4dL8aCXphYgkf0BPfKSMbvfcHJuuJqHY54i/5lg+g6RIP1OruTrLzj2zniol
6EJ1ZtxEE8OWTd3XCKvnReemIz4SvFokEFwjT6HXs8nYYJyzzuLkzkkQXLdlwv60GuC6ElSmZ/wo
0LHlPq4JQ+LruJMjCOMc3rWWV0yWcUGIiOi2ocWrWQio6r1hTPeGEv6+0ccfLAmgQVW6rRtu4lq0
X4Bd8d4lKEWMpvrOURYTX28F6ayOeEiaa9Xz8na5/mHWyVcpe2AgYKsCM/V/pBJbZQSDjrrTqTkz
NIemzmNONADUvdNsqmcJ/T01qWubtPmZdOOpaTi5Qsc5loWXEdXXwwDOWsLtE3vdJrwgEOvKIE+5
Q0SD0y3HaANUrXMgynCAFWEEW9QiKbuw/BV8fgN9KwTI9EKF9pcwJVpouH1BhARwFYbDjAIKXVhS
1SlEXMIemFfzHdHWZgwodkqSxV0RhKPpSU3+MkOTIWP6P+pISmO23ht/JMwTkYSH2ue5zGIbCd0r
wkR1Qt+CaS2slr/7iM5aJ0wddX/hMBjSmMrsBos7QlVs7BG1rFWL09CTKPJbw9li5/+MBAtHP5y2
bMA/TSBnsHIctI0wfpLE/tM5kBArqGQc5oiIxhI+VmvOG1ElT+Vc5PuyqxBMgaNcmeyM0WvZsBFj
ZMc8kUAkN3YWfZOkpW8sp936ika2Cd0ZhSRUEm/8crKMXxllHZ4SHYmobYFAxrCgPEYfWCm7DQTj
e8IN0X6n5pbXi4dzYkYm6sZbZ9o0rWmbBc3I9OMXkUv15hxyMzRoxOkKMzc7MFq+i1kAMPDAyash
lqe6SnKspGg1wDE4DtiS+H5QFJpDVxwcbl9olNWxqdC7aDlJBjmhUW4513cN0UWBz4hv0zkeyLAY
k4R+n4UUfsgR76TQ4eq4K9sDtTo0vNSMfhCtMjXCIWLuZYnUzKEhXCFQtFYjketbhKNXSw13ZQXI
rwaogi6WokBoeA1jRGwdioGxek1Uh8EjDSYd0hW1tr+vjFt4ryded2VrBrpskTC4YB0ducBmK8G2
ZLbPpci+o/9g7zyWI2fSLPsuvR6UAQ4HHFj0JrSk1hsYk2RCa+l4+j5glbVYtNnMfjZRJLOSPzMI
OD5x77m95x1Gf1/EGcg//x5SJdRFE7pdSvWC/hLDZ7xWZIKBMipPTjyfgg4WYTy4PcpdCyEkbK1D
atjhrTW7DwKdD+0ZITcMkxA0qvi+8+W45oJZtWHByDL6wGB4UxqjvpTWOfUK7yZMGFH73PqdZpfC
YAGQIQJHxx+YAInyxnChFPnlkG3FUqpC9NvEARmajF0J9uioISxiOfoe0xgRn3yK54f0ajZHg7sh
03uBujgMqvRpYlZaMVUF5Ha1urxe2xJtaGyloB7EITVT90wA+6oeaaNRP3p7xfAfaVx/i5Ac9LzM
7toovbQyG/lrOw+xnBWkGPCacc3WDvhtW0/7xMAdikEcGVxk3Ds29yrsFpC6Lgx+v0nXDiSJbZQ6
n33rD6d8Hnr+QZ+hzRSeadF0yM3mMAhzWKOrY8s38SPZ+RugW0RnWm6G+dX0vXSdhw1JCUIdpEEw
O0ATBD1TdptXpAorJYjZEJ8zndzSGvyk3UKONGCjxewrTBejpfb7u0xiWM9G7FMzkD4WEum3F03P
6M05ySkCU0WadMLzd2ocIi785tAklOJOV71zohiMDEJ/iyphERKjP8FjuC3SGt9sOu46qfrr0GMb
cViSZDERGqeuwvskU/mWNna1n2cLnogiQS7H8jglza1fsn2I2wiHEoSujg5s8VbUoghOQYO6AxzZ
rBVNnmT5MevKX5MMdoMsH0uBDqv96EXPoaoYAA5kYvWVudVaPiA6GXgc5z5tuNih1KU5SxS6lNL7
SC1UYmPApVTqyMQFj7jVDKodK0lmvs21N2o82jKnI6VjX+VFdMbbR4inxwoCwmQSQtOMLNbf4YBL
X1i8laNHiqTiC9UbJD5WGi1zX5smsu/MFu1Z91V0TE1yhpwMbtrnODCZyVghsHoJXKkfJgtaJUNf
EJbwV906P4dsKPI22+qis1aO1+MhwIJNNkWKnFByLaB7psh+RCFzb1uCSUf9jvSwe2mM/gnqOi19
kO/inuIpiqWxsYtlW83dC9A0OHHVwUzLC5enKyT1gNOgJzl6Y2YtohMqLx+B8gpNlLVjJ83uwKRX
TbF37sQQPTaQs9zSItagkj9VjH+nVjaSSB2ekrgAu4SHuhbeB+FWELWcodiSerx1a8IZUw2dQYcK
IKe3Hr3yaciCW8eiKxq9Z5GwpJT62Zf9rS7SB4TglHWEw4xEd3k9CKXAZxXFwW+UBn4R3A1BvfEr
9yFUf7TnINx26JCNOH5IKTjzmvEJqxTOi/EOv1XcUOlFRu5sYUDtFAkdhI/0XyWyaSMun1PPewEz
ynFg5c9VN5z7OT1bWfcw5OU1L5MdPJ1D3RZX4BL4+5Avu8Pfsm2+tVW/M55ewS5+FEztV6GxYHFd
UqtrRq5DaGVXsrwoSB256aoSJPoIMLgWFo0bXQY1AVj2mtMc+SxyZJwH2FjMvZ1BHQ+K+9QMX6a5
OpCqfh6bJX2sHV1UvA9JDXWmzSeHt97/UfxeBYb8AcJMJEHa6JwsgKG+Yaz62OPqP+QuNfg0EWVT
IihclbU9b4fOhbvHZnpd5xWNI1bNWPUXA1vzEUxEUTKTGcuVlbjqGNkICgTO821k4r1s4yh+amux
H1i7nOycFE5bsTzPmUzdWgXL3nKBS8aT7s5ksUBljNCdt1SaLlzig6wG5l3EuOLT7t6SNHEvKpNP
hE/kh5xHH0abyth1OvZvQtNd8yWA1DDZXIh1edeRd8pWct/1+gnTrHPDAbG33QTld5gXK8cPgh1S
dDZwHlA2cJrtMUmrnQ2vlUEtpbiyc31J4mbeOxH+snA03asyn4eVl1t67+rpVWnqpFYFcsM8FwFs
MxMCAOYMj+fBZZdBUdru/JziYsZ2N/XDOYurelUq8yGN6ONHNT6omFhEDOsBVyUi5MQ112h08cj0
JH6zCGR8z55qZNyi/QFqI7OCnt5h4nKKe5uMt8b4TJTLltaO3gXFkepJb2tt7p6OPWFEbelh5QR5
J+3NQCYw/7YCKQJ35gY8MfsihC5bIdvXJjBgokvGe3EaIijBU78Lvf7NTykCl92U1cWYpFC76qF4
7M34WLc2T2YzyPaTRdSIH03EvEwonrkpWIPzJFmr3vHJayFbjaq9yXZuLMKnMOxefUvg1hwl5Glv
uC/jOWRYND2xlGEMwwKBqC1MRISp2hkRhm4WX8baLA5e4YJqqiePqXa1H9owfynDH8OdyFmJgVTU
uGassaDDHSEQW9U40ELPjGBJCx2YD6zrEejpIsvnuMGpaHpLuozOjlNDsh9P7CN0w50KeszpZOZF
XufsGqM6Ep5dI1CnZG16Gyd5tcta1V1GKfFiqQjZAgIuxumoikgXhyyQstlrJvgVSQ6Or9Xzjd2X
AP/rQJw7HFJwYiDDh661t5OJCcEUXrxw/E5G9mmY9/ZRue9TQR5ZwbnATpupS8NwtszH6TyV1ZPZ
Mo1yGL+dsiBZ+26IgkpnTM4wLBtjZCCSiZJdNh9TG116Vbw4wfQ8Bv6z3UuKJw51Cz3hQwg7bO0I
zBgjqHIdEH7huNK49tQOhKXRmKgE8ixV8iF14xvG2Eg/o6JYLyD6NXGZ47pqomrnzMG6RllPcEpy
FkSuXnNTOQfJlvWSDGq+kC4HTtw2DTaPpGsMJU//WE4YY1y5dYOesRSJr1dVmNHKHIFoQAh+y3vm
jwlBJUjS7qalnLXatiGlQj+PDQuIoO4ehf0Dv2fh7kRYUUmjOrQBXMtC6Q35iS+pAbavB3kNUUa/
p3kW4GC1+l0yhi9uSJVsYHQgJ5eeDFLNyLz24HO1HaxXQ3lEtLrJgWkvGNdlQt3D6hhC+D4tpslt
ydRHs3s2gHeTk8q5q0p3X5ENhuB7QGY0YkgPi13s+MQBh6lkiAJImKwTLRYuYn7LAZHwf+MHNwJH
oY9lPA0kCNN0UKzzuBtZSVlnVRNrMPfZjeliARywlcyme+x6nnCsqKksPM1A2UCsZ5Z3qjYvwVh8
ThaoFQ0+mS2DlsaB+C6yar2LTUWI+Kr9nKtFbxDZn+FiVqgHY2vV3mkSFNxLZZjAOlbOq+srplQO
ucTpdLIreENDne+SkArUX2QnwmnNDSTrP2TY7sciC/dm3j9LOsqKObiN/NwzJoAWI/crdi6z8bau
QuqAtttps3bjI60mxmKtR7HEPQ3JKeThHBUVzBCm4TsqhOc2IetqFlh8e8CNGLT8TcYW3ywNHyCD
cxh6UmnVW8LJUMchjxHeQq6aTTmb0SZKovzo00HNBto/ETs5uBjiS10SLACvvvk5Dy8h2UrAqMHO
ksBMZdW4j/S4D5C4kdNt9Bu31ABxmXPJEpYHZAYgHO9U/dV6DOy/xAh7+xD7RjQx4Cn0HB4To9Zb
h7kLo7jCSsjhhS8OH2CPYgdEUMEVaqJqj2bQRMUQ+pBaDMZfDiO8eWaAkWjWp2nSQ+i9jFo7j0Gq
b7DwHmi9KGKSW4Q34aYpzVvCMoDD2M4ptXPm1F26JRL+jjURxWIFQKZJOhAsrNIdYDx6Mv5kLDCQ
/vAD9PqiJUjONPPqjbSKv53tPAxQnaxEIoRDOLFp8UdDGe3wbBLJaNbF0c5Qr0iOh8h9tZysfSG6
FkQAyVEMbCTlhDi5DWZbmVCIAgmCNnHTNhnpUWx6N4M5X6eBHW/edsGhjreGD/XGS0k7g9IKqdfl
94qVvpHq1VdcBY5tXYnpBq8cRQ7pQdEpJdBx5RbeEilZ5XuOnzszLD0M1rQOHgKUjHIid4U4+Y1V
bErGqJSnbY3gqYl3fWwgg2E1ApjrnFflib+VlnTnlg2nptXGfURFgRNkOnm+/5IvdWufSDrJdPj0
faqmHoh2iooPnHD06mFL35uNz7rPaGPkEEONgm0HefLWiNRwHFEO2px655p5CYVHddNPCU0HMJk0
O01p8ull8DCChEbXLu2AHVvykvtpDNVk4jLjCIA7Ze4iz70JfLQOhKSxipTEUhhu+ERdjCveJrOi
6hAC1GAFpQtaSUTfZqViNIQkqYiXTAVXK4KWzmLLRv1QP+jBvM04UTEjNyebsRQmKKPFynjC+yM2
nekP69n0qKpYu224tL67lEUuHf5nGaRvDdy4LcUiQZYepVLcQh5C2Y6hGcNBMiMh89nC+o0AGO/z
EPcr3eyzAGbDSF+NXoOcRRZvcmKWW/ms13ImBIUZ3rs4bUggFy2+4fjZqoPwNfaKBxNnHf+odT+M
087EcrP33Z4oN7bXM5341pk4mryoCM6zy9azxWdNdTO+pw3wF2LunTW/fLivkTNuNBUheTTcZWVq
pCS7DNvcD9dpjtk+EJwrhCCd6SnPlCr4kgfRb/wRd0JWDec2WOcVkrRKa0gfKfYSNhaODkyqcgbc
Vujup9Hfttpc+DJnM+1BLQfca5XFmpr0QWcrS3IsspSAH3vmSTFWzk2u+mxT2HOyNu2MVcaU43mM
qg1hNYzIkzdrERq3SKZcpz/gBr4aaLVXrGBv/ZwQVO1SNFYBqro0mTD9yfKzMAK9TvZsFywL7HTj
sWri+Btd40EqgjiUYz9iq3M2crIiBoqDezDy8mxFDds/Ttqgcs9uHL3rAEb1FIwfGaxywAqITKdo
zWw+xsNTQ2O+MTFnw/D17weX0jYbBWq1Jcu6AWTRKh8aaQgcIXgBiVFfVMyExB6y27SHNR9bLNeY
mMSpvKs6708Ju4PtO8IAgV/ebdDgaozOqyTHmlwVYMBA97YFAbVJTh6ZKJ/wTdK9LjbEmGsJPgAW
406HTz3e7622MJu6i1/GtYgD8K076MvsHEIdn+XCYQjd6r6yUQ+HIMYyI+lWA16vG0zdgu0CY4k4
LD4cRSER+z6iHzAv2iC4KbwOXXLUlX5zrP6zZdi/eAxPjNA+QXPLU9nET/zvMS/r6b2I/vo1Mgay
5N7tEm+x3WJk9PwWpnhB8jWqRwvJg0zFvjOniopd7OfCRZ/MG486c6W6ysCKzig4tc0NAy+uPn5D
wwLCnywHT2a088hdj6Li0MyLoKkxIGuDisspeER29euMa3RuePp5H9qBUxqUG2VN353bcrUCq5a2
95fyFSxzhoCOeTdwSd7XmX0YKW+tf9C28UDqOp44O8BIBYChGEZ2UWQ7Rn7GGikPHrEQIxQ0xAb9
xTdBwDsZMuEycYilS1sPmOQIQX9rE4271kNQA1xBRwb86VDCBjdLhNKltI2Tjou3SEbDykDi4xCj
ZGS44WIrydBGRNEmAy52n7GJNKZlz6G621ltVSSTJ3bwPqLqkD54rtA6oDBwLUCsuY7J6MNxS1fY
c0dFvDetJwYoIC4y5yI7B6l7F/cMpQk5yoh0yq+y6Hyktsazi72zd8nCZSO/mUd0oEw/iC4mTrX0
Ydy5Eychb5HVIJOxBV4vOIzMDWqO8NCpL6UK/3pm1dNwmm8G6SuepKCeSjx/ebdL1ajXraU+5vKT
IOZvZVKH5YQar3B1HewxZPIbNXeA0z/KxrntFBpkHP4PLZQg9K+EvC8KEY1EoMmKhHSsTVdm8tDn
z90ARj/BWN+F6BV4Z0EEoKxtdf8VNjB2U38g8EL+ZFh3nQjtNl9YRYu8Wc4M//x6pMKEPJjntEFp
mayX48npq7+xG9wQmqoPYp6oD9L+TsalffR6hfQgrF6WiU9LAAgEiHVaz4cxQvcKveOxnY2K3Zv9
EfAdR9hioydSMk1YfPhFC2vJ4imZFsgMfBlvpcJcjp3miOMJr59PkeNN3hOhEVtzjq4hXf1Yosi3
qph60laHjA7IlEeu3AppHOiuym0+NcyL3Tx1R9tCr8+6cTjkVvhhjEucMrkwpmn/IU77Y0AjkJSV
SVKgDZe/+Q7KFpw/bx3rH0zamfWM2EDtySF9joyp3DrGdEIDEO9am+03gS6sLjN9ks782llpuBss
89A0pnPjTfroZgbNXRg/eE7/4qPLwlvqMysY4orIjH7fjCgVG1KVd2nKFjU1Ynfd+/q2YzdnY6FD
xciIOp0MdBDc7XXk3ousNPcq9QHWiVqtgggb/ixRLlYRrJKSGxrODdh1lZBPq1np+SVZAG3yroR1
A5qIxUPu/pEdvkijin+kV6wGcrz3bU7x5Y01PcT8FFtedEUjyqyxktdBHUbLIAqKVXWASxmz3Nbu
gYcmFDBViKmmpW2dGLKxIsRAWNUseZkJDeY+FNWxQwWqByTnmPhJOcbund9MZfE0dd5XJVz/5HKx
lHzdyUPnwLpxabcJa2sZKgv7Y8TPROCJ/2osOYv4gXiYsXdyYoM8Q1bUhDvvqc5rliT6U8nhLp+m
D59RERoe9KCOM21ax72E+Cv3Ua4+hR5O0lDiZE5kDNeGPx3iEQKXLKkitR/uIu3speGTUBF8iMiZ
d4E/vwL0ZlSX4gu0Qn2Mw2gzG9eZSdgYcON6dkS3N86nqIKsWhiAp1LWQLugqe9KRz38fxPe/40J
T0jMk/+7Ce85/Cy+/we4+fcv/Hy23b//m+38w7ThaOC0g7RMLYEH7p8ePOH/w1G2wH4HpNmXtBX/
5cED3CwlDGIHU5zL+Bh73r/IzYb1D+lJU/p8N+Eq23f+Xzx4whb8V6p/Mp6P3//+bx52Qb6Rw3TO
FJbn2xb/qerr8yEuQlDP1v9RMz9CRsQFOymEm+PQHFmJXJoy/zFK9kethK1D9gZm4t7/UlAt1q6A
uEACElIj72x31aORVKQ7wkjnLvS0e6ts789s2njHUGVYhnckl3Dpq+Da5r56sgfye6rnuoJ3lun8
c+zkQQuKTyO/F3X2RBFarFncyG0oGFs13icZtRlxffUOI+HfdEY2A0D3PLD3NOqvLI9fqkLmm8ga
XNZC1nXUCT25XX0Pw5FG84+dQYzwRb1SCdx9l16Mjc/4VWDGWPulIPG2Mx84XO4ZBy8WjXmVzR6i
26R8EEjyYgsnQSmmh2KSaof5Xvbdn7JNCGRfih0APfyzwvskr+WbXfA0hcuem87WmIhJRFe2Knsa
Brr6+hgoFL2Muxk8ME9q3mrCEEBA/tT83VU1WhfRdoit6dBufFuyqZ6JNjVRUwHYM7eJrPZOE0JP
jFvyjIE40wRDIzD8fmOQmLiJLYCd/fwFwuNuHDR1s+u9gipBsDF2933aNejkG+SQPjX40LXfQuJU
iWp/Y03sgdx0eDKSP6BGFdKwsCWk1dz2E673yCvulMxuER7uY2X+OIX9lkmenHAYkMZnjxlGCZMB
NMKPmwEgrFHYjzq+zYpLbfkR4e9srKmcEBP9kLGqb3phbckqw+OpmPQgx+bARwpIq97Jao2tvDwk
U/VRh/57Cbxp7+nhKpNY7BPhf5DXxuIrxEhX6BvX8gRhoJy2ZFnvgFGwOyg6QHiZiDe+RzyhcPzj
ddAdsVHsRXEQ4SJMHMIabXnnWcwTXUs/KY8iCWsX0znzaZja6NT11lcJ0gKZTwDymUViTdDKJetD
ViraPcn/fCGShtJHJngQ5y7emotIAuf53m7Ea976R2R5iOeNyuRu8cxz6ds8i2R6CBZ2cQxOkRGc
AB9mEklet82J9eZ/f/n9WrD8QTyxTbRteJBADY5VS3wUq2MsCXlwmqiTc2gt27nIf6aGocBcVIAN
y51yNaxEkuog1g5hebJjhhC/HxHYuROsNPZZ63anPGb68/vR70tRU4PBkXLWSk/RWYNEXmWRyjYO
MaSnWla8RKo+GWXRcSfAhQ4Ya6/8GZ/OPI8PkRfTPSW/r5Waxc6V5sI7tcAUzxdp6z+i1u15giwX
lCcT2dApDUV5wmlabwQik1VIYbNR872TUXGh2WpO6DjzzeSwQzHKa1wN8QH5x7VhiAJaEBMCC0Tm
4UmFL49x5OvvT/r7MimkDKvfH/r3c6mIEGfJB6sMYzDq1/nCkfwJ0MsHaE3LWjCDTkBNYwsuTv7C
m/79NJUtYumCLKIkl4IgT3XbkDy4kV2EU033w6kHAYQ6g5cgvE36+wwU6bGFSpx75EZObVeehuXl
96Pfl9Aypy2ADebpuFwHhSgZmywKsBIqlwpnfWIU9rfsonZr1mF3asKqO/1+NEPcaQKCcRF0PyFG
GjaIqRYuaTieDC12s/LEwR/DnyDDx1U2XUeryEuCbeZk2dt4mI1jZNnt6fdFL9/9vz4l5rUFpj0O
HJk1LBsDG4QJ/8tc97XTnJweYxnA0ZWfJOTfenZxipaX349+L+3JxoBsf4O9Bf7i3EeD8NAwMxVB
mw2YPEOV5sr6kPCL7Tr9maTErWnP/ABfE++00bcnlqD6aLnPXqSCXS/Ht7LzuiP0lktNCNg27pFT
dbO6Cw0LDG5tf9aJxkrpEPG5KbMlE95x0Jmak9oQo4J3QGMQmAY/PTsluV5+TP7vcg3/XhM2NuVj
K/PHKprsk2Ricfr9KPSyYtuR17Tq+8ZdC0HAX2Fe3NmhkHblZTGoYMD9fWVHzBYwC/iCVUwscqz2
wC+OKYADde8UCp+LLeYpxPtIM5oX3NURjbkdFufCqYpzOkUMVq2D2xs2NBouQ5VdIh8juj3FaBCF
KY4GAOABPxNAHcy7JjZpvSx0x+UFtU2/NaIQHeVQ3HTdon1SSyKAKa1NdYdtXcJaE3sHChBphLq5
cJWZR4BSZ9lVd1mQeseqMzFdT5yfkT0vkb3se/CnbS1nogwAEg3vjl+e1xYEUouZlm92kiOLtvk2
d9wXrzSMf36WpjHLDaGuLub6+9my/4ZFlpzm7jFLeGIYBA41LD/37K/0Hp1vs6Z57XdOBZTRsZyD
sCuye+yRIUV5jr2R96ibztE8HxnoshUHNrUFvMaMRlbxe2DnMMkKOR9BAKPLbqcr04xIjQLnGsFn
UKWR3KGVR63LynMzRUOytTRRWfTDLzYxk5tSukxzXezb1UwlBHnxzio746wzT60Sy7gvOcFpww14
0TmjUaERe7m3jKpYCLjpdxNkz3heiERDEo4ZirH/PJvQgTPFjpxQgtVsqttQEnSbkvlx6RiI0R+c
sJRuSgsWdasmmFZZNO9A9QiWHYgsgo2YrO217mpvx8yaxp4mBJ053dFsAwQunW9UNXvRsLHtFtjy
rJbQJsN7pUJqkNgPc62f8H5jkgrC/lxtgomRbcsjaBVYPBVt8TIAgFm1S1gBjBnQh8PDSLzXtg7H
apWnB1mjCSptDqDFNmLlePsy0axMLDuHJFG3CtDLWfhvwG0ZJJR+vEWFsElQAOPckoTkInVVBNKs
+gnIjBdYBs/LbQhg5uDR8TUOCKHZsb5EYEzXLuJy7SlzCEY0O3Ib8VzC8CMkDXGjss8KTgsT8oEh
WIPhtc6fhAHl2e6O+VDUNxy908aRrXfAGPxdDSPLH7s8Tp0DVyCbbkVg2rsK1zgLCsgNLoOBNZBi
38D72BbdggcfymPUORc/CU5sa9WzOcaYpibMPz3XJswI8Tde3Cd2WMZnA5c7s7Fl+OgxBAqwPgHh
26HO7S+yYdqSem2KmII+ulusgMz/HLz9/m1Qo3N3RWLw3MYGNJgjTzns5Oi4EK5Bw8jXzcweIIoe
kKb9WGAh1uz6hrXhNV9pUP640fxNgq+9myCdnw0f8YaVtuHe9hJ5inMmFBkPuMSuj3PduQenfm9Y
J6wLWaEupMRhiq5vzZalOVh+g84RI0LCaV+W18Swnysdp9spVOZ7NnnPaRZWD2I8+CFkraLqw3Xe
Z5jZXXR8sRuhzJpldcDO+1cay5C9ZQDEov4qG8Lo44L8DyL3+PEvKYpELgF0AYzXOymOsdGg9CuK
Sxp1B/BiL+7IGMh206+kUedKeflupqxftePg7Qcp67uu96yVmLBm8Z2RnA0YoEIzf3e67GL40Y9q
EU4ZIZQNoiAvTmefByNqtkpiSS88UsG9HEVzHz+mhNaAPDz1KLR3OsVDbUZPdfzGW+DcTl15Yfc3
vjRVJynoslfZxmzjpGSvWtCEwM9rr78vYTz866PfTwNy4o6jwj3wn1+3VUFRKBprk8XJiLLB+BMy
6d0OefsXQVD/QILoeJqdfUOGC4qW9p7SLT7ywHhje/gU+5O+Mho/CdIHCQRv76bJ/TMmESstx3kQ
6XL1M42+psuLqMpp1/s5QRR566lTToj1hkqp2EAwymrGP0pv/ZA8TyWMLw/4F5ooHNBp99W7o/2K
a+tnAI592wj7rUUSZaaTfc086jnHLW496X1leHchBKgB2cbccgrLGxY3aD2sCcfWtBnJulkriePP
N9golqmQm8jNz9SxWwvGckpi46rgkMaGpP7gyPzD3mBvZdmDOQWvsLxvU3ddzpV/j5QOc4WCiD3g
oakVXYbmUXjXh36KkIjFgIcR5yNgwI5ZBvapiV9zbSJjO/2+GIrNWmX6f3lKD7s+dceLkzxlpVvv
nDaxCewt4E63AlpdGq/tevhmZ3UfwNtgEr3maifCDiqW73b3Xq1umVi+j11jHEh8H1ZN1bjbvIWj
akDXTaulE/NmaqAEyIsRvpTuOtbwD2blE7KdBtckhKbX9wtfX14jNyHrJym6i8WdLHkIunmON3z+
nEHEkWuWtWiHsocqDPBtGUFH2If55s+pt595fm/r1il5kwKeE0jbs/F+YBAIVPPZb510pxufsXmR
/Yy29W4ILzk5AxK6XE+kn6YY7GexAM3Al7W3KnFhVmJCWLTemBnA/7A3iE5GjTZ4rO3pVLb2V5JE
aKbLYDv5WcCfSX7P1FprYbXyJmGBT2mbPqqwmW8FM9QmLv1F1QOuq3XbU+wBFiR6gXUg6n08m1uK
NXnAr3/m0v0SJekcBR0mYnq2bN5UPlujFa8JVGIM52GukLl98sKekbsXIDZVDcPgJT14/iMd6W5r
3se6DS4+UsqdWAoJ10t3ndmV56bGLIm6DklvPgIPs/Hu88/7TYRJM6dG1uk1RFOx1omzcU9iwsbs
EX+Pc3aZEYxQqrT6YEw+WHoZniNdLg6EczCNW+FhHZxaE4powClI9dkXs43AOlXr0Ed1oQ3vKsXs
QelxPQSMGzMuT7yL8IJqFljOkljrWAiDWBOuexVheAANdMNQ5a7BL4bdrXKSGN+PeTw2ozlx60n4
1ZDdkTqV21akXBu9Zsygwf0bgNVME1V348449WYfH1f4M5rGIWwkxjO1ayquLBE+jgjhMs8ELTlR
H5YFhlhAMQcUVjci5AQPgwU4W6FaLQq1ox4i9NkUBKuyO3Aiby8l5pRMEzG4qCkoAOEUTrQq6iZM
9QOL52OID5MoJrQ7aa5DEJaYXjyIPYzP0GYl+po1Bmd2Zx50dldIfOnu1KNWKwXq4YKme+SPUNBj
h4gypHRZ9x7Q3PLvJ0oIDdTFjw9zX9qnoQAxWKSAGpQZfvkSwgixxjtDQh/xgpnTgLjmLfd61hrb
UkGl9rXNHNohUh1V69Ga4zclRv3JX6BsKx6mPu9fCDvl1I9/4JyrS81ojG8a3GTqqzqmNcKYfMKI
70j28t2ANN4mBYJFw0sXsOyQSV9uILs0Q4NVtJpR4mJpMhz1YcWFC7vXOOoS2onJeQHSaNk0RFyz
pKY2SISl0T6bRHbjL/obF3N3OwxBtXJDTjggTjy3kVhhoDRerCH9NnqgQFkWPpfMRo4TpdbC6yGn
2GYpI6qJAny84FKML9gPvU2DzW2lganiyhrPIiUGNYqBVleV/sv68d4pRfppLtAKRpPjs6t3Y8k+
kMGmc+/x0XbqWv+K6WQ4FI47neY2H0+O8UqvGWGqIPV9ZjkNhDrAEZneq7lwtkVIRZjbixGXlEoP
rSnS+oQ4eF8zSBhbALzDdB48iky78fuz7t5mnXqHgpH/ysdOszG1ng69qz8A1MmtX3YHa9TRgXoP
1VgYWpseu+uaAxz+eUdVNeCVJsoQk3ZIqxbOAITK0cZmoafPYgJaAnm730/jZQ5b5/z7Ei5Myt+P
nBpVLOp5RKwztOqGTLC1o6sLdIW/xRxhO6BDNxt0yVn31Y1tfMb11qUmUCqVbb1xts6/L6rgNK8i
jg9yGJF30pus3SS94kaszh7oohrJ9Ka2zfxAjM8qd/rseU79U5QwHCli/K847IxbzSl3yX0IqmSf
6T/TqtZQeQwmgmebON5Ijo8z8CI3KMklIvP9vk6dF6eenbcgNtpdG8NsRoPlvLl+f6G4dfCIV9a+
bXQI9SxNt8YQJre9tUFBMd3WVaxvy+WF3K43z4oDnMzFMUKK3ZvDuwS+BfKboJSm5BeOFhyuCgrm
tWDFMakAd0a/hJNx/G2trgKDP5e7bgSes7jEt41QJJo0iJGHlIcP9EoL6bMYzoNA3ty6mCGKcPrr
q2w43XUuSC4fccKmFxwAiCs9dK9F+zjPYlPUSfhcFWxjsh5VQ8Pd+mYNst1ljFL2VY2Git5AEI4K
jMzQxV0TO+NjKIpjANjkzXR7yuJFR14D0ZBmeCAuploVEQcpC0QyA9L6S7VLbV8jiki6b9W41ZVE
2jgCxBDzsKLmtO9dNRLn53gX4T4UHvrMQdyAt2quM9XOHkfDZ4dNaWP04d+8DG6EeCXsBv1tyl4q
QPubmidRxGcP6xxSSzDnblIyVVD3zmSvUexEqyIMSdbWTXOMsvsuz6tdD/Nuy3b5OLLa3fpB/F71
MFVjelconQarzuKTRh+P9fBKRgLYa4FyMTD+g7Iz240c2bLsr/QP8DZJ49goXKB9nuUu1xR6IRSS
gqRxpnH++l5UZnX1rYdCNZBwSCFFpA+k2bFz9l57V/ue2sTpl6fF5JSWeoD+UscYJmt5rlT8hVjX
2Xuw5qXKSIRzvSc/Ic8VbEH22snqRhib/tYnzmlyqlPV9yuSVZjhdnkKErUAlg/8OnZthqDWzQu/
TRfiqCF2Wai9ZBqRZh6R6FNNGvnUl495qY4aDC8Jii/JtPtQxGcPEDTOqgfNyPEjk+JmK9KVW5BK
WE9O5B0tRJ3RwYnt6yxOviZtT8Sfu7LGAGE85MAQX0VHzgaEIrZGa4CNCmNt5aJ2Xfp+vZd2S85D
S26A+DT88NkuUCRN0ANH/IO3KIGQh5txhQhRrJIR0Egin+Lc7baGTxVR02EjUwtGjZL7pvejrR+B
CPqJ08qjvDpYP8yo2JmemSq0sUAlb5tiUyVwyPrJ5QA4Na+kxLXABvximdY2e1JIu8Dx6N72Rbcz
LaappeXWe3tU9qumabRrPO8Wm5r9qIMLVG50L23TPg/SUQvXdvBEd1Z5KOeG7M9XPw++Zz4GY72z
FEpVlYmIkfHwAOSrZNUjaNDL7H1BZ+sKh5/dn39qhnquIsZV2wnZMxDll7py0GnScCOC7mBMs9GU
6UDnvOouRzOyfBR9i0PTGWSr4zSMg2chd7ZZIJYHQA7OwLkA+oJLJ92XOPtV6nW6QwRAPGbU3JC5
TevSLc5jZYRMJIaMRn3Gx62ZPg5MHxEQYffY+leGZ/126FKvaVs+SMu7erRV2o4wHLpT5bY2zzjD
+0c6XPdMlGvwc802Y3S2amR/xnQmQctU8tj30nvsBRcTMOJ4rTjneD41ZuntBoz2e9h1XBZt9JhJ
FEwEUN4VQ3K/QKlcRGQUD0G8H4Tq17oNUNj2iE4C8EbEk9K8J6dgEyfgYp3kmbYaJ8XLJ7Xi3oX2
V2hcLF425skOGYKBdC7DCe5PbnIl9cZVdF8BeG+TkXmKNsKoT7Qdd7i9JFt6F+YgoaoB5eWwSlj4
V2FguBuMWnB403wk0K8P1okT4ebyK50mCr9px+7RCgcu+Kw+C4jbD2TFWOuhB2iiWxG3t9M8G9mg
7elKOTbPyBxSqEUpUArDOLOmvtgNhdhNb9ilvaCq2fR/QUX5EiVddBGFnBVYDTfIkTtFKiSbFm7z
kJInjroXZDa/SIwzbpxuZr1tXALO494mHqcOHfOEO+SVMD/Y2wVpfsQvYmdK4bQn+NyGkCugpbnA
gf1SUO5yPHiyIaZdGmzctozUyvQ4rZbGeMg7YzuMAHuSKukfNEFotoUFKlDVLTOAQvrY3HUQkRv+
Zff681CPFDGTTn3iODoYIlyJsPvlEcyLvxAHFyJvqdjyUyzUC/TV/QIfiVjX0kqPFlGNa9mgdm8t
825MZnmNYISZYzWvpQxHIPQbpHe0LcSzXdNZB0w075q7F1J98DwPcjK/W92+Zrh7SoUNhDPxg4/7
Na8VMEXLf/emwFrncFBOBaUmmCWskCwi2slHBwSjqaW5l5tPuQHBb/JN9idg4r3b+Yw8bY7bY/BU
QnBDhXuojGqHpGYAhllh8uzFIaNdIgQ4sMhPtqppnwJbM7aTBr/Y1S3mR/5xaNz4KEF6RrH5ZCRc
B5pT92vu1IwTah+e0SZdVUeDQgHXCkY73GQEwM0RnUShIhELYsQ0FbVpDS7cq9WOPMRFVtXdBkD4
GfWjts6tpt/S6lzZbZwcDC7VEVe6k+z7SvvwAw5M0pl2uNlumg7XQavVoXKYGNONWqbOXCEP6YCR
GmvRiBtgx72/a2qJnN6cjpnQ/GWqwpmTl8g3lyYs+p3unbBMtelE2e6wdpaXtENhMwJ0KfqDIQt3
WWigJeC/tw/SdOUitSxwWG1qrn1b5LtYWM3FTgb0lq78nbDq+xgtdZ84H0PXDXARVbwsbBJwpRuF
V1OjsMJVlt6xsk7LUAv0F9XQkWI4c6uqfHj9BXm+/MIjnS1dfWivtSbIeGktbRNGrf3kCfdLFrL+
MiISinIGYbbybokAiqUDJO+9vW7Z8T1PonZR6bH4wjKxiHVGoF2dUUcbGCYjfFHID6wTC1VzQqxf
zxCU4tVT5b1RVfBVGeIYW/Fw5tTRIpcyP2qi3VkapHacekS1QQNH3sZgo3XYBURZZl8TEEOeeOm2
QBJolV+hvkBO9Wx/M0Rl8+S1S2te4BLZtU+2mg1uulOfsHqLRZsZqAl8Y4I/QSgX6rXb5FnjV50O
qKkdaGa1AKEfgRUfuPIWnlIxYV6h3Np48hFlad5D7PmExyh7eGjzgD0bnUAPfP17lNGvIPWCl9gF
uWDZ+qElC1J6BPhZzyWr4zI0pgckCfRuDS3bGajS8b47r5plqGWTTYzPS25bn1Hs1JHEF9TZo8is
kzLBxdDK93YJ8l2ERCMIHMshEzquUka6SE5NVe3rgQi21kMEieO1om/rOMDYgYrnbItI62wQMpYf
UVvnA/V6ZVLCaew63T5MI7VnWDYwMfgipiulMxiDoe2CdWcPOYLc7psFAh/fiZQBNr5iQ8WdcA3A
aqOFuSnnfzIpEc1aWv9bSv+jsLJLDoeQFAXUR7V5dR2LQIcJzaNgbG6ExMpI87PLgCfTt/imbf2o
G+0cvhku4igp1lE9vqjiXTkiXmouxbXG+InxCCfw3F6gmDqFot10H1YU5+yjvGFRP31zKt+NWf/i
ALFxZmyoSz3qxpxLR4w4Hh9CoLpkYwUaKanxHk6ts8ol5vWqFF+N4Z6mLH30MvE9uOIs7O6djWk9
FF5wS3xGymVtvPNcNoXNOAg1493qTIxHCJ8WFai/pXtjCHhvYB3iQB/XuZhdFuX0p6NoEPKt1rxf
bYiBOA37bUp/JXfTNxWfOmgqWuXf9LY59rbaFI6xEYpNKEze6b9RbDBL0ttDOVvEKheCZUrIGDjd
6m1yEgaTKYt//EWkyMjdR5cKJflLmJvXlNTzXJefDGMOI87kZawPamUF1KUhmd9W4oBd9FDikpMV
yLC4hh1CebeTG1v6v1mNT7XRBEe9xUvWFuqBJIAFqm1kbra3YdzrSTNbCXjHDIjEXasn49CV8RLm
ApZcX//VhHAcSinIM02mxz6Qb1kXe98dZ/2ErfyBT2aO08Xfng1k405h/UjOprXDFG2RleE/lFU8
nvNUkLvXhM96DFrEKfUL184pAFAIUyccL25CzT+oMFnHoiEFzihmzqF8r8Fo+xBYuhJiX9XI4mEq
xUuPwvtosv+g+wwoGQ1WGPgAn1YIX87OQSv0ACvoTD/EkRlifJNAYaM83WY2B3gPv5Op6/CVe4sM
7AY9cGbo47KNfvsWTnrOq8Rc+P1OYk1Y2OUxIkEQBwbjt1YJ5qiLcaqsYxZdp4CXbGo0nIKx+90H
pGIpAP4bg8xhK5EJFoLxI0Q4QxIN4lgu3wmf2i4JZgihDb62YPpoMSFemHYZHJktTCuY1Gqe3MiL
Jfu/H7ySWb43kAz/1w9UGjKLtKk/7FJpXC///ts/Px7ycIQv0POah2TYEVXzPDpljv/SMqlTDCIK
/JgWaptFfyZmhT1BxBuoM+nCgzunPGRCetTP2Z/ZL630c6bLLrNDM9rLdtxqJvJNP/6AXUBljPCD
WoCwLRPIaMiysvYdSj208SaTdjePs5OZI9UUkbqbNE5WZOMhp9H9ikbHnoZEskwtqidSZHMfFF8B
hB1wADvVuEgs41MCzVm5LCAQt2yc0qSm0o7ByxWwbDXVb6+2mLj6t1IHtmgo/xpzxoSCFwPdgosI
/BEvpZV/Qexj6GbmmzwR+VJNLsZNK6TRrurFaHhY3ioOYEHLeGsQjHXJ2uGuy8W68TGjMnKvN73e
XsGQQSPRVm2EpyFv0g80mPkhh6XXq/rRxiHeI97YoiPZQW2qDlGKrrOU4ESLkMTXTAvYYPvZmSA9
/P5Zn55ie/DwunUrMlQQQxDnytkUOn02Z7hFjAjRjRtvQ8XZNTF++Ub+NQ3+OYNZCA8OfXzOt7AN
mIHZKMjWKo5QQdXVJUgf8sh8MWT8KeykPI86S2Qex3fxE8BctRLbY/7YNyWMmlGdcWFs1BSYQNwF
JvyKStJmEBtlH8Ibz2VZPtkdo9q4UMYOlc9Mvf9gkPJHnxhqMcwwHyItfTT98Cu3+MxEwLUG/WGT
oXxDiQzxCPQhDVg/PbZu+qcc8hzJL1qkKPDhc46rHIrYppua5Jj6If3FKP8grrte0cDCVFuYaG8d
PzmQYFFmjb/WOzfb1hnL0GzOMRQOJMcesMs3j9KMn10xvhmcMbH7p8kaTzOlpRTphfARK7gX/XSW
vfmt59OmFw0alMI8Mu+hQxSZ2bMs9INumr86D/dl3MaPdYUzRJU+pqCGqQwyzcMAWmSy2lVft8Fa
TE96HjePiYsTy9Dia15U6yQD1dGTfifRlywgSv+dvfE/P4f/FX4X17/Uleqf/8b3nwU+I1S5zX/6
9p9PRcZ//zb/nf/7O//6N/55jj/rQhV/mv/yt7bfxeUj+1b/+Zf+5V/m//73s1t9NB//8s36RwF7
a7/r8fFbtWnz8yx4HfNv/nd/+D++/zs6Wuu/UtH+7zT8ruN/kdHy+3+JaA3jH77rk1TBYMBnsfD4
yV8iWs37Byd5z9VxhjkkSZgGcRV/J1kI9x+6Z5MGo2O9swm1+I8kC8P7B8kWusmDSZ/U9Yz/HxUt
SHbzX1S0rjk/LZtUDIS5hmV7zqyy/X9UtAxyymoqo4MIwy8CaHeA1h8zt0enlrXMcNIq5QALUsFs
h5ORs+3lfd1sQPwWeD04O/qeg2puREgFQGjZW2lwCpO7Y2bkfYVDcQlLsWkjOz0q1HLMpgCltKK4
GLjy954cczhLlbseW6p+BV314ilzmWAqX+kTAkcLUYkkoeXI+/cVjUgTPavyz3oQ1oCyinfZls1Z
1rvJ1CnPacpCItbTiwGg8aIJa0ao1vnWSKLkAhR/m9rpbyC1GZ4D+AyZn21SPS0v4UhOWkiMRCir
5Nz6r/gMD3SEwY0Q8rNJVAJcIrerS1THGmGuJnrjNsPQ1TvYxfs9qRLeVjRlf4kyy1gWpYPQqKiH
c9U+h4NM9zBJLnDLV+0E5BxrjwmAchouPw9e6w8XUDCQHIRHApdJhIjXaXv6ki2sWyL54AeZCsx0
9ycK3XDXzW9rVrnF5ecrBIxqM8UIVjyT42w08SbJxjTAPc5vRZTXDj+G4dLp4DSistDW+BeTS+0+
B2EXn0VqxZeftz5oFcx7Zi2w+1W7TkVNt6jpHKby6d8PP9+WKFA46SQnPUvck4ieM+YVsPIsLFuR
MTKwx+u6+vnDZP6JFfQLq4qNU8NR5DKMwPCSjGEPvhHrQIosAcyNexaEs55/vjLmr8qwXQ1DMa19
HSEQlnHtTJtJO/989fOgB/nE9L8HraaYYrgjG1RXlsHZb9MvieVzJ/QWLBsRZ+Ht5wW6Ce88Fx3n
ccNnoj0//HyFIGMLdSw8/jzfab5wJgJktwFMVJ1wzBDzlpMoRsLz9yGvb1draK04Vny0tZ++aTVT
yC4ehhvqP2vj23O6RcChqqkDA0EuM6VCiObBg0oCGCYy9kyJ6yXpHpAjtSb+kLV66EBMMaqkRQVR
mPZ5Eh2jsCUwXRrRQXfQ3HR949/bhkHSgPH/7FAJM5wug62Iuv5QBtYzpzbYg4jKX5sEtz9YlW/N
+pKcw+lAA7rPkU0bvZv/joYebU8Q92u/hoPsFP6w7Ae7m1UM6DQI5ToTYQjJEpE0FZPs9wYowXMI
y2BtOX54HwJJGe4E+PbiR61rL5FhASmGEiXT+XVEWnCV2HPfkaBSGGZ+ufGCGewTJ/46beFGjTKJ
DrP0dENPdG117fgQD9UcoBlWt14zz6GDtLRq/eJzhtP7w721c+RKbdDgAtDkU+Wqg2UBVkuqwH0Q
SrNIevVIG0+CneNnzrnu6Y6MEv4GGQraQoQg5mJZFb99vVyzvmHjLvKrl4evkT0ENyRBiNxdvbyN
EBK3ytIxrc9/5hkIN3VISojfkj+lYAQuhs49BZNBp85IXM6PJaj7Mr+HhMPcu9bBhDS9e3bu/aE4
vg9mEjz5Kt4OIfhzzBXaFaHCUlV5vq6gtl9iC48uPdrP2AzG/Ri50aVkEVsngAmf0XfWC68Zg7uy
KUyx/MH/d+o/Zho9kWRSvYWxn9H1l79Jmun3ubAGzhwc++y33DGGbZuBvoidcFUCKiR9Mv4TSTyl
I9eC5zafMc5YGNfBFW92tM+jOtpp2INbbZzeGnKcoCa4zinfE5kToCvCLUfWwPg+csqoaSu+dFI9
2SQWsoANgJ99chTCJrrKKSxWpEUMz66eveQSbBE5J5Cane4uijG7isF9wGRp78Bms9wQo76KeoZD
WvnUTMEvP8/qYxA11450kJtnd+fR1Zdupve/puoGHIAUlChJ9uU8IZTyeXJ/x8wWn1XAdJvYXL01
HPTIlGW61BGvTtd8RBrpwaS51C0LIoONULyhQ9c3zVi8E5zLlc5N02QlgzprMykiZsqwlMc878YX
0gBXZcdn4gvs4qzr0R5/VbSu07B96yULgz/0ztlD2IX+g0oMfPi+KiFeo5tQ+zTVHJ4wTwck00yw
ZZg9Cg+LP0lvXowCtDHlzk19tS5Ta8K3gYVklBxVLDiHRB+FxjqKdO/NSOuvrEfNqGuAIPDiBDfC
4jkH8GLQVZC4VMprnsCXkhjj36xkfBG9X9xi4Bu7WnHYGjUITUNpvOluaW/6CtJuVwrjrUv0Rz/N
r72teaciq7UHJ6SMTeBfU4aL8kTBeGb3y1Z9B2mTzmi/zFSgvTpU+mWcGdzEBIIYo+pO0sMO0Zpe
+IxXaGMkSER4Y3xM5y6kef9SePjtqw7+du+3wT6XtLU50gDtxQixDeuCpkFU2OfJdMwHU0WPOidz
et890HRG52PuD/sk4tmhG/m20QC82SE9rkLiU7foS8Nc0Ionxla7Lomct9pDtWcLGEg1jbzUThr6
WmzGgJynS64zJ6Mx1a1ic9xWvq7BusB/MelFv3a6Z5LB+dSK/tOrjPJaNSgplfT6PXIhci/D7oYa
68mpW0z9fLU21W8Li+Nb2WbfoibauBuHM6wc65FW5wNCL+0NZbMJExJLnwi0DS3K8W0Q2XM+1t2N
O2YXtbU4c5h9Ht2mfRO9yrelXTAL1SsfWjq+6ja2PwI19de8YSRpBOO18pM/Y8xalMjo3a/DLz2W
zRpZUgovsf0e4XXerGlnKu29cftsp5nYmhLyNm8JUeWkJS9/nnWAtH9bhy5+/bZntSb8qQ6ij9rJ
xdWXCLk9IFJ+XF8dFdZvk9Yjl5hZ4cx84gXtV/fVSydBy7gOz1U651F79kNQfJHL3F8p896jkV80
bAWzlhDGwDdRoEiveGsMXFuFlopNQIxjOd89kZ9ZM7rznIDIgQ7Ci3PHOr1VfYNA7ajHfvVq1lM9
v+94j+OMPGX04etJjCWHtppKcGA/zcok3fu03fk/vE1mlNOx60jbgqT8VmmVthrG7GXIaCC6GXCO
0eM6kQr+D+dcsmBeOkyra2csMkRp5t3KeoI12sQ6IFYJuHNGlADzvxx1AEKgSX5FBjSqIii1Z7iC
S3pkwxudZCQu5bSHUwmV2qms16ynBhIxqTKDbR9yzezmVSzXu/Q17rTDNM/5i7ZmLjErBAKJwNXg
eepKd1BdWIxa6PwwOvHI5C7zx5qieZlYVB/Qe/5Mvd2e4Ilzl3ouxLop6TAMZFuiX+WT09aA5UR3
87XM3IqO7SJDgsY8tH3tdabOGjsvnnu9J9BIdeCPRvuI7B94nhP5x0w19FKn4VWADLMi+0Xrj2h9
5FmJ3lhISNuSqOPjABwcNrFHC0aPj6kVZZuKLKxnISZQSWLrUqneNSdW116KX1JM3t6GAwA4lgWA
yTRdrbLK3mpzpFSM2CPZFP2jO1AKWMwjtVkMEWD+O1h+FiyHhgZ6VyoDSQ+jxEDLqoMeSGdrSsol
9satnQTBfdBgDBJc120mvXnnXC3fuliorZcW2aYPjU3khPETbGukbYp7MBJO84o5FVWohfaKsm5i
HHX2x5DBAEvPKwpDIEOJq29H/x740fgSsT5bpBs/yFrPn30w9Z3tv7hZIK4EJKRHYXsjo38+LYM8
uzWuwGEBAlGuiCnLDmaHh83yYkQDWXGQ6Sge2adZlzsd3g+LDuOPCpV4bh+4QPDQmX73yh3P28nR
w29H4LE/n41mflvQnh6GDeO66gWZaD4M+iur5NqMG3+PugDF6byFgLtgT4DHvMjIQtvoQeJvTH18
ysvRvzKwJ70NfdKFrjQku9dxXIet159UpfRFw6Z5mb1V5FgZ6cVPWQgmxK9bXZVMd2uSCf28IoaT
CnKVSZA1zFdx7yiLED2KGj+WgDJclGgRO2ZAlkQy+6fHXP9msIE2Z7hVwDiqyRku2Js/VVQkD3ZV
/TbagMXeStrz2LYuVQH0V6RyTFIDB53ulNW7FmXEQs7cgmyWXo5mZ+5HVcCnkgSEsrBUppk8R9I4
SbuLjrRmvw3DETtbw7gQT2Rij8KSGyvSIdeldLSp/fGBvg+tqNd1iRy0NHN/TVRjv1VY7ET5GI35
ydar/twAtG0r8empJn/Ns+oW2kzjBTTUZZWF75FqmDUxv92WpYH+cUDwLLyK8PnJeSlKd9wj2CS4
EY8Gai88c2DS/MJayBHd/zCo9wxMEUNFHPh5ObzF8Ab677BGi/LzELnDO1F/2ilrGaZL4aFTbGgt
6sKy1gygtbsOwZ7BqPFhaoF2Lzh/bdFg/jZdDcu3qiO6h0a5hpHNpWkXR1+LJ/pfIHulqFeCz2vV
BnV0kKV70Vvrj9SGYc3JIzhUil9S5rTNOectooad0Oq3olB0z8tTaZGWXhZZ/MH29S4N3XyMx9w8
pkn3MDk1HU5VRh+50R96X7eedYFrM9H1bSwE4teyrd5tAmg0AgIviZe8m7mmc0QHjtgkjbEUjXpL
oCbtAOYSLOUTU0I7ukJ54W+1UlVbMLjWFn9Sf4P58QzdYIlVEwC3lXEly6VmhfWxon+KHtVZRJgT
l0aA/0nnI2gigyiQYliW+KkWMiqPuRvvkMQRSUzKSG+dXLqJ+z4eHptIYyagjY/S9q8424HGZN2T
yVHk+vPQZaTK24YFzbGGuwFV3H/oB8/fdIFFoCj8nq2dQ9HwpzR51CvyAWyLbLZE5j0fY0nAoSey
jVYb3rXmXpfPvNwAwvvJq233VmoG8kb9a0CnuNEoYgJmngyxgOSrdmLhqZLhZnldg4jXmAPPyHGs
XchTiE1RlhyzajBvNXoEGg60CmB9TY35nIPlR1HQTnu79V77rEFTGBsAe5j7EMqCCgB4zMqrYGkr
hj9LGmJr/L7RvuzRnyAFovtbXMu4emmc3N/R9OKGnD/PtnDX+ugOeK/Ieipr2BVR1aMBHdPmrqHz
1LMKEnaN0Kky0nbr5gSlAzf+hTQv725mjM7N0cJwz2C0WHcOG5Ik+TzGLRdFWc28oNKO//FQWmQh
BEa/JXOV+fAYPPAqfEJrDCAdUKhWBgK6EAfV1gI3guHbwQpnbwMr8jc6RqOkG+VZ9PoXkfUM9Lt1
S/bUcdjVRtg8+jognE5PWAFjueV8B7+zIx/1ULXInH4e1PxVEkLcNTNlYA5T7b4pd6V7DvL4zswJ
e1JcX2Kwo3bzhCyiOJhtI9G+Ew19GDOkcXovmMpUDvNLPncQbDCH0OJqPQZx1G2HBumhCxvpWNvE
PQH9r1CrEjk0HDwlT0Gdo1PoOAAp8KNF5f2K4QFaecyhoHzDAdYupizoibgGQiNRS5JxELCc+6yZ
o4zvxI58uwHeSXpV+skkqDHOwrl7NlTskUm9j2PYHAREAE2MS+PUT922JTzla2pAOzFaNO5VDi5C
RwxDr0vN3sfV1BniibJgzRqkf2aKZDn2j/42eMa3MyBHd8LhWXQxZ1ci7R/ttL218bgIKvMc5aN6
mSSZBqFbiCdtrPWN0PrxUDLCuqTcN02DDiF3zXcMfNFTmjvHNiiKN1+wT7TS8cn2CONLaPTZKi5z
skQj3V+7cHhEgB4XjM7JbGyQ8J58xYiZLOis1ec0mDPBXUhDMPvrtzRNTiaTmUUTx81tLPJfGd3W
Z63t6pXnAcewDHmqCe9c11beM2uakjUfgqXZz4nhIZSNvhFrngMSCz45HwFPU8OT0+nMS/sQrWnR
7xMEw6uEYcaiDpJotktpC3wx6WVspks/HwusFg5CmTLtVzQll92owzO10fbRmMX931juIvZrfFAV
nQA9No9VL41N4UePPcVrK3X8Wzj6iE/G12giOU4NDQR/0L+WZecv4b+c0s4Nt5ql6492VR8yPdyX
LUpFr4nCQ+c5nw1RLNuOitCbcu8ue+EyeTfilavQWeSoVeeGTl/IYBeg1IOaJC5Fgt/OrolRmWzn
c1SpCf8DZ5k/IAfKkKd0DaVW1Hvf6KQoPWg0PCfJbpijSSTdHdwoqO8DVTw2gcOZpRJnhinHfsQp
hdhKrFM1lmc12uum5sxv5DQjbeexSRPzsXTw5KnsdyfLdDMqD2FsMopjFKWnrje/Qqh0jxgNXsIY
UHjTuPoqisCfGSk9TiQM9yHrX91gTwbUsOHw3qxcHZnqBJPFqhknwtcvACtjAOt9LIyJXdCUhVTo
7tE5XUeoEdckSJ7DIpWrLhBwt82ExRKbJDCgh95mtzGAsmIX24xmH5Aq7X5ThhLYZtsaMuLmOECd
Jmmk8LcJY8glhzH7FAl3eIYKuRa2u4vRDz/4zcQMeRr2VupsjdhEZWHaTwXRh+ypOR45ZwNCrb5W
oUao02yVbb1wbzUqu/wVQTC4xgYlFglsVQ7bkbWncpNHqxbp0XHS/VS63rqQVFZ6or2wmbqXuO7v
ZlKca68v1+3YQFhT9H+N5mwq3GgTjB6GbI9YoSGWB9Ybq/dLATNik9eIWI0G0H8Yti/swcF+it2D
xJd+LYFpUdHkx5ZOOT05xpAzOclSYL/11L/Tpj27HpcDO/anO0BEHi0SIHOSgM9B+ZW7zDHqIiWz
DLnsWse7uMyrsNvqDVNfVJD0iUmRYeqsazhoEltc+RM67Xp2TAMUQ2CBtFibJ3ZI5krmc3rDND6F
4Bl+DJVHm5++VIbgrsKhcI/RKhKxyq5qxNoBozFt3RyVqYAHHY87VRsENptA8ELrHSDUFrMAyMUU
uaMnB7RAXj0AF5m+HcqMcJ7Ld+EmFe53nFSI1wgo2CQ2E88ilOF6EDwlgSbq4LYYqFFIWtuB+ImL
phDPOJ13sJTZweqNXn2nuHveOJ720rCpP1lI4Jm35k0Nex8w8o4/ocCx8/EapQ92742n0vSe9cQY
1yl0sFWYZkgsxO95vPigymnGjIpyWVXTxS7T6F7BrXrwimIthinHtUb8TcyK/JAGev/w8xXjd3Ol
JcmDXxORJQN3PPMZZqtSSXAlpBIfptmlNYSpwQTWm9YVvh4MbINPXC32z13nQZQ3hqJD2qgxH58f
PIRLCy9M2PyCCD9Lhhodo/81sYI38sjT2vxUHPk2lW5pR1PV4cnsp4LtpyLRgTfyWCMAAeAwrUOz
/6MnofcAzAJAU9XjoCXV+Ojb9gtyL28Lkc/cgc7jrx4zLjfDt8M9WuQZb9Xb7gtvqb32CDkjO5Om
KOaLZd3ltzgeg2XtEuji04s5BGl8z6Bb5qIw9zD40SmHxS5lnIZf28HbMLv/2iQfgBP8+1d0EsZt
ptnnwNe8y9BVCBCxt9fRAIVq/qO0oExtyhHTW91u6LXduhSPWMcB3CnF3mRuN2fpMo2qsCANdEAQ
FfAtcFsCwae0JBzd4tv54ecHkSRFQaTesHE17IpteSmrcMR2TFVUJ1Kn/oWw1wA2fSG+0kOc+EKf
YHa4R8mLpRFTPhUGo3WfQEk1axerQ8+nXHICf5oUJL/J1XHYoIW8Ghg0a2tqdvQF1hrag4WUYfwC
qKXfWaRKwaflW9Pp621DzjJ6N+yVAwqvJ/wj5T6LvyeNsiNBmvAiuD+3hWZX+DaEd21K55CWw72Z
bG8ZRN8qDR7bVvxWgxW+wn99y1MN568Wbpo0GjZphdmtRV0I1MBfS82g52+HJ3yeI9d5zomiIRwS
rXGCRTs38qcJWvOqH4bx2hGAvSFKsjrXQWntYoTIa4elQdphdhQGmvDOck79YO1cq3QBczXlRo5/
eiofSMnjM8cxh9dt/GZ8GO8bh4D6gA2S0u3XLNfg+EzSNzdlg0TM/u5dm/DqOv9jFAVFzkTgARhm
F9850L+wskgTwsPYtaTMdvTpWrhcVDQEcHnur7iKL1FD9zGykAklbvFbvZhWSBanPqX7Ikfp9n+4
Oo8lSZGu2z4RZmgxDQGhReqqCVaqAUc7woGn/xf5Ta7dCZbR3dZVGUE4R+y9dtIkRtQ2RFlYQDxu
XenuHMvRQ7ue/Y23LFS8AqCHmJKjMlK8Yx8mv/B98vI/TY4jUJs3VNbss/qlvrsirqHy+cWtTshJ
EtEk9PKkD+47zFhi4daL4WU0hPWDx/CxXOYZuo9l3uvaXjA7i3mjIum0+iOrWlbTtQtnISjLW6Ax
4tP18V5gXb+0YLc70U2RDCywBMlMCAyuoGjSRsb75BOO0zgcE699tYCR35mDGf+7pMzGQ1MiOfnG
lmoOTSABmiZ7uVaBDa9CV5g/BEGMG0ct+Z2tRhUqPDlIvl39XAXeC+ouj9F5xpcLvzDnpMBojpwT
jmtqnezYvPUUPrtOSg/+LmYVz0e3m1eP7wsRazEflK3DhzX8M03PRW/6NOoAbW0SS+r3usg/k3bQ
jt+vvi/QLvT7AoNyZGx9ycocddGafpgGd47zfFvrXRoiwWMgyZ/Yo9VHtmhMd6Ha6e6Pwr0S/wYm
iSA/rD3jLh50iXSQC1gB7YauaaPBits6cBFDnDrMZEgG2nqTfnVU2UWNXT2KabplSTNHzJXIXFFM
KrCfQ4N3ZvOcaXWoa7PzsEDu7hxS0vdwlpxHM+X4JCfP3IPlJP9NrcjyNU0hJ3F89L7m2uzPMu//
38v3P8N/i1wrM8yT2Quqhrl4IkdMXwDFPmKM6l+D8p9seacdG3RkMEkX79iE+DSkbvU1SK/dzF7V
3yavVO9wZra2XtVf1bIrLVLdwCklOx/Q6BcJe/ZWIxPyZFBpfvkI3/Exau+ZDgcfKNLvJEDHObmT
+EosW9s7AZxBCg5eetOnTczSg7pWvDL5WbdvZ0+X7os7Z+1ReBaeNRyzXxqBTNuB4+D8/XJxfjpU
x0iOIH+2g5HefJ8/Y7Dm5Au0ehnmpFNFTPSTL6k7f8rUcu4qoV1qjdE9cWfsiX+JP4epwFqKa3UL
UTj+bANJEm5XeEeHPKHHbGWXBM0ihIjx5CH9RNOB4uRKeJ951ZlD4/gEMI0Kkn3cjFwNAgBUjKw6
5ex/WEytPxZaW53icjl7rFde5WgY0dwk6SHtlPeumdW9IfQkNEzXPhLDZKIfsceHs0zmWVAuw2hJ
x99yvbTMDLblhEgy0Kwz92f7aGJ6a4M39ncp0qsWJOMH4Kc5Ur1RHhw4APvJofoyhIL57drDqfSm
fpvWdhL68JDhSJqfk1/q72zLwBP39nHK0vex7Jf3mAHDXQn7+f0KggQhBhL7a9BSdaBYTI+GXVAs
jzHbdAfZgsIgv7gMKWQfaNSCXRqZxK5cvdGQBzEE/bk3PejK9mzuE7z6C8tMG0+CqGxCd/BOlnCI
jj70ju8uuPOGLw8U+XuaxZxymOxHCAencXaqh9V5gFLTbO81cfsh6/g7kna6UzK0Tysrf6U10UaL
Hb+x+tR22WicmpxQd+kQbk0f5nFKQ7Ws0E1uyOPgDXXfCj+dLsJ2XhtZ2GFfd/8RE5lueIBMGGoI
dS1d96o5LpOX8SOfo0qTYk10Z3AxN39q9KUXFu3E6CzdqwTtZfkwWPzijbUkYvMFzWNuPOhKcfwS
YEIeSvm3EYviA+Jo7EQSzbOe7yxTiGeVQLvhf79lLK4ONAk4HHKoErHuvssxCDamkpCI8/5vwCCc
4Xbln4lpexaNeVuQbV48yVMZwyKbKakBCkVE4eKT5+axAGD6JKqyurFS/WmnIC9nQ74GMXSWiYX6
fiRQ4zKZqlvTtNqwKqCa+qTfIb4iw0tQivvAebYIGLCKrBfStORRH0okQc1wHur699KPLQhwDqXJ
tj9YtI97xcZT043fHrl0W/yhw8YswFOJ4ndbm8ZJmpr1qFT1mQTWcXFH+9L7C19YdE25Z+s4OpI/
JTunNmivtYsO2K+0fGcEENKWDHVGaS+33taID3AbYmIagrW+xToDVpltWajpknvO1iHZ4SphOiMh
VcQEoTce4xJxyzQgYiQqIUaPxJoN3K8jfsVWhXa9sV5R/v2oHW054Uf/SD49XTv6PPx2NbLXXb8m
QdSC7QLW0gOhjsDBeEtpRjvQiRtLn0J75P1PzP5vZSbLY/zykl2utJX2P/6xZ6XCmu/nHjvTbgD4
CcO+OnmSgRyGPtgUTs46r1SvustiN8iZMtLhb1J2WSq13rCnw2eI6e/6uCvRqSpvx36CBzNIvZ1n
z/mJfmEfZJx3WKxIy6TOB+h10BFkMmxZhn1a5l+9tLNDqxHkWECnAU6EmSNuK30f5EQGDoGge0pH
kxvPvQFY7Lb50GUvJuxqxpecUYkP831eFa99+cDGE2zHQcGGcb2bp6dALNriv3zvdRpw3ITfivE6
4yGyukp7jWJtFMAlg10dX8x0uiaVP6GmmbkFexrWzph/iBmEeVKyX4DNQG4HgypsJK/Inr6o2/zX
CVO4azwz9E0vNcjGbW+krIXknz5L2iO6IVZIosQ7B3DRZ6pzznjbBiML8/GlLYchZBnE4J9H0Jjg
Xah0BkVEU3YtoB9mzxc/NZ5dx2bVV+5w7Jr+4Yw+kykxY5+curVf8N68vHpHK4RaFYttllXx07Xe
ZsjKG1n5rIPbtt63Fgsd9nbaLYbzrPXGygbgHGuQaPT+pW+BvU5JzAQdboHgfCbijSQW3QMo7kj9
iKzpouVVf3et5lDwSDRby3waFtmAjlO+sB3bgxHQm+TRpm1xyuiyYMYzbE6q2jpZVfujYK0f+o10
zuTtTZpjIAKAqkdW0BJMyXs+d+qAI/y/RlU6WEOSDArDL49uWhBoBEViqMohaiWCE60FkwkozZCC
ogpjWJShoQmNtPvdaPNXUQ/LQZJyaGZ5wgZ60I9BYJ3zxsIRWNF8L4EEGTVxozp86sxNiz3gReA0
9a40TCSNkFVxmdfzhxrHNUkYEpom4gcCaFibbVKyFqCRKjNIcpO+hY0kQt1U1UaCwhmqEdENjpQh
E2noWaAtXKPRDysewm4rCuIyu1k8JECsZz/kEOhhobpoVvOPrO7Le+EYu04gqCCV99yIX4ZtpxfW
/3KbdqgNYzcZd3MG2s1w/2WzY1+4a3cmuqCoxdXEkgRNU+ewN5SgqAyOPaJ/3CD0MxPmW+m9Eznb
nWTlfKCWpEWh/S1FH8VzwPqKaYPFOGZstR++j6FTjdWfku/QZkyXF6d3XlN+Y7ds3jjer+VE0GVp
3vs0q18kJ8HcPJKEoOKSuyCcsABs8EiTS6Bz+9aDuhGIZoKXSI2QpPHXgSyExjRYDgIrMez/mhas
Qjlg3A1QExoFFtxakbpRLwxp3K6MULXg39ZxOxfWgLyTHVWEIhXP29lf0Oz1NRnNSL9rI6uPmdl9
dLnOydh6IkzbMbRbFdGLAI+HYod9jaw3kkr6fWf2pE84v4j2MVsyRWbUohNs6S3kyI0Zw4seE3XD
6UZCF8/CSqY3zHQtwz25ASnJANBz/kpdv6Sd/1nMOBzKbE0/VacMaXqIMpdzVJAHKSAYbliGsxRt
f8pR22lWU+3cpHv22Ir3pW8zU59tyn586jIPsB9OtE2VYxxFL/g/Fovcj+YMIWu5BSmuH+4rEcUm
IxveWB2owL7Boi4qS4aWiQ89Kfr53c3J01MrYQ2MHI+BGFmtG8Bi6DMLIr5VRsQsbFTXH4D5ouVL
NPtnzQqk1vRyLbUIZ7TAJeUmzwM80YBKZjgkmIznjs+69Vc8Q8qWm5IVX0Fx9qzqBj0+QccgtnZA
Ck9ZF4e4mvbNWP4V4E7kAvVyxi6JVnInEoEasnvRljELW1f8mLPypcvbk6ts4LkWdQ6UDYo07psr
1Pk/LvPU3A/uFpiANCnYwhRR1aoLSlp2uXUB2r64zP6HtXqeXEf8W8L1mowElgWOkW41sm3CoiGv
yyQhtvYywN/BaRgIrbRLgzAW8FyaQDoA26Mtb2mswG3xBvs2jZZTiJ9uTIiGHOTLslioY0w8KIYB
YQzkRD0z5Nf0fK/rrJAX5psJPIGdXrPcBwYAjRNvqrDiYwvHBE8okJZWAu4z84ZSS8Ub5AdHiC7Y
6fRuuMLBYlULwycfUAPTCSIgRjrMOCR0CtDAyi80kHUF1Wt8xd3D6BjTRKJ1oFIJASIrIGV6V6Yf
uj+WrOj9ED7uTF+OIG02a5dhqW3sh6DSnt16mQYCKpAjZacgM36WCL4QZtugOPD/hyUn7R24L6Ed
BqExVTdO8C7oQy54rbVIddoYJUx2AE5ODjTaZtnx1yojz5HNG3SI6biUxDkOIOLejKZbHmTmYWux
Nknf0nrqhvP4/skOXIx4zXz9fqWq2bsLh2Pctw+VudwQzLqXVEzciaJAqONOjhEKVWUPm1CrxOA5
la6vIDdPsk5Pyp9ERLJMFqZ6+q+wUi0yUh2iXtfLiznUP3LTmQ/FjBy0IDxus4jBOVieUlFtm/YT
NzxH0KhH3TSlyAEZeMLfAgDfZAcocO02qehgRxQIb41vnsalnHnHIR+asQSL15UXt3DCRIO7FiTW
u66m/pX92xY+1pZ0GPwkHqlx4E5IeJpy9tTTTBeQmuadvLVpQ35geZjLkqoNpwppCY6/jxXtkGxW
m6lvyz0S2PqE2hB5oY8Zv3QerMZs4nPiNLKHsiBBSTdR5OYBtwdjeFedgTAPZ7RrO3uc9J1EFLvt
p6K4z73xoRwxhb4vX3xtJWp4z9Kvgog2nbUv1fl9bhvm2n07o55O1XMxGB6AfAoiRy7zj0mcM2hf
tZjFl4qNr771LuC/FBb05FNle+TBNR7zttgJkVECcX7s6hlJESvM/MS4dzf6GWoZs5QX8k3YcK3s
7am6eupiwy24VGue2IACTTEyhWikxfduvSj8VVuoUem+1Xp27zBiNt5qcWh7v7rhCf+n+3FyrC1X
u2tm+syKBcd9AEIVUD6F4pjjLl2rQygtCDjEUqloaoYg8tEsnNFTdGdjvcxW96mGPA9BPbMU0OpX
V8xQlT1xrRqZhIwin0XuBpeM7Z9k+b5D0rAchia2wq6u32ek8KAnuHHEjI3eEkz1K//iIHljJ97F
Z4ZoAieRcq0I81bCpzcuZ5Gh/018blsYsD+h+tQfWheTvYd70GmHKA7GH3Hvfrogod+00f5SZNxd
sxmXEpndG2tIWIwZNV7sOP5Ek5Lc8XcPb2ZphoUrLdzqfhrRiiV3f73QhvnELpT5TjRInxLFM8ic
bfWWxMvB5eZ5fL/iq0xAi+PybEnr0LGS4Watl++fvi+qETeS9opTI9Gd9Tp4t9wrUSqz+0UjZg4X
jAvkAhv5AillCO4G2YJHC6Lrxg708q0HfLuP0Xvjj6ALCIz4s1YEJTs8lqZG09k2W8YV5HVAouEP
AxCYNaX2u7fqgGHkAufoOaggH4q8f47IFCzNlp814zI84NrOm83iaTCSfisVUqvUJXLQWl/Konig
A6hZc9SPvvLU6qNOb4RloFbTuq/C8eZTyrTsNDMjO8nc9PeEkGYUwIo3ISiGGybJeWuiEEPq6HXw
yvxfgaqqN/6gYhcUnh3F9D23sm9fm6Iq9+1E4dG5Ur+Odk++dV+hIw7h9SHCdAD7QaeNb8oXMBaK
BXtn5u69Rbc2fIOaHaLt7JoC2tuyPKkIvRPnvgrcVybcz2NvmupX46CQIejuXA0BFUjvA6ZFrOHa
i/5wk/6OIjiO9DVE0ibC7x60ZXpwJIdZSsf9qqOrqMebN6tLUkr9DACu22pgtJh8zVqKCEcXZz+W
4lyA//nfTx4Kg+NUkVQB6vb8fUFPNZ3TrCMfKgOiudTmlsV9/DRKChIV2NvFEN2zcjr5zAfxU0i+
IRWgx2uwLZlLEIgnscawPaUh7BWrQU6UtB2W85hqJF3Hpk6BNfSPxF8i5qXasSUJlYGEcrdaaxar
AOgi9a67GtqMiVnieF4v3z99X+g/x3X/xFtIX/3Og7S+1gHHDi6/KlFICJhagjKFybEZN/uhRPDr
+oKwu0ZP1NnPnIsq1B8K4PaioDq8mn3OMZONO5eWKsSl1H/0Sf9MgqTA2oxYp6ts+SzF6JMPHYhD
WY1juv1+nWjc5HmXMmvN+wK/lhxuvYNCa301+OlH0c4NnJ/PqusW7EHpcrN7xoh6z9OiWP/Z978Y
gwQfpbH4u2Cy8hAyabHrpnYBz6Y9x75Wl8kYb6405NO2bEopUphyDrAnjPY/OpjbBwb+R9KAreYQ
sk5O7QzhYAJq1UxpvRiuF0dtwgyOj3reOrZBrzgiAWTL4FT6VQTMEDSOnO1kWkjHSVW8OnIqrhpP
jyhPkj8MA/JrSme0IXNu2ftelGVOcg/0ezZCbgMwUDxRyRZAcia8/oXlX5o5MSOSg3lQZa0BYm89
7NWk49kE/OV7nnpZ7zlFRtvDm+/fjxSE6NY1LqeDaVh3K1+Cj5F2+0ChY+z6FCE9Ythb47X1vWzF
LSbV9/S/V6oLbmTSjdBaTh6sVLBenQVCCO3XlnWNfOrCKymMtm3u4nQI7Bd2NITqjbxFXTom15yA
9muzLDKkJuKZBQbp/n0xSAnffV8Gpt9bBx3tnsIQ4orMm8hVeHuqfq2+rLI/TB21paOTPKfR/t3y
uOtuHroxMTMLky4Znpuu/x4yZMfvv6tewqrwgaztnRmUOXOxhSmdjSQwVbcBahHLmor+d14vvZka
G0+8BrBhdiaTxW7TVKwg4WjNPXBpmms/dCdZHpmVO+dy0ADrSXvfYqPg6djfaTdZu/rNQrR1EGy7
qkGxUxOjQK7oazCN2W5JVvU+z7SVGV2ygQc8rfnM+xbZNH8dop6jrC5OeO+Rk47qPRkJk0pc/apr
ro11CLIF93uw4Us2sngEtXOxe5gY7Kq/nCZdMwax+pBLe23KwjxV6+X7J9KdtMGbnoFZTS8tceY6
k9tHvN4lRJrT38xaEILMwo8CI7/WoNURaNfuuXMnmNq434zCU5sMCzIES48UAefLM4L2zcBS9r7E
nwo0k+ulp1JrEIVXcjuOXv7OiFweZq/pWcVisOxxZ5BNTqaGoHUlNFV4Vz5172qa4IpGbYa4UyBR
1oT4WaCzqyHKYTW+ZpkuXiCc2nPbPltEX4eYNAeeVfG86xcIaGPf4l+okH67pIowYyA+vCxz9cK3
KEfw3SY3fyaFumJXe9QSpV501Ys9A4cbEiHtGvvi5oMKIVS5qt5xkbLhqt0m8qbmV2P7M2IsfXmm
dM4i1q2rPkxRLvF3OWmW8qV+jmRA/PC89FpksKTgMv9yp/qOa8n4nEqP3PuUWRqYs2bXt+qV5AgT
EbIG4DAHS5lU0vuM51dbyIciBfRnw7Btq4Z0v7izeTOJqX9MEDWc/KBppfqhe2TWpSCtfwD8rzZT
+9GJuXnFkj5eBSsgMeGN/i4dPPojo2l8PLBMBCcqo8u6uDokhQSSONwZJOI8nGRym2MtuQFhUBsq
OGLEZhqKsTMbejdSoupR07eom/tDr+E3n9AwAe3R3cgbILQW6m+LrDsi5bMO056uEknWL4NjYpNN
ghUjWaJbGQCuBKb9Sqtwacp9nKXpg4lJgE7UlrsMy//dj6nFzBKpVsenK9DNKT3rwnj2b2Lx2QQp
QAB2hSxqNCKqnuaFypH3Yulfen0sfyGTCTAk9fuqieF1Mcq/+3oK3M+CbC8/IOoYn4tfv/cDoeud
k8YsEtT02uJ4X5HtgMDs2mOm7qKH8gJxsoqYJDJVM3IWyyVIpXFjIG7Q8GVohINITq7zCyjBBGUc
vEnGbmcP4hXZtZJEdrCZO9ENm4znOp+oUPyw34U4ahcsAKZ6KeXCBAS174FmgAIjt55BP+s/ZM24
ZzRcHbyLvuzYZgo8RbK+Dvz9NrDE/Ec6BXeEvkRKJ0h2uhFvZknCPYoD7cMvA3tNdyE0hHlyu1j9
rZDDv6G3GdCIeMMD7H+fhKV7Z1xV/1TAoIkUmIL8D08+HX2Uz//vn/F1VVd71J6ls1d67DPQ09sr
Hr3xZcb6uJF2/tStUVyyHMqdEmuqK9MYtv5MuTvhpIeEN+Gq2V/GnLonpotHBuotZQfl2DAOfejY
pAAZuVmHRrzgAEs5REVRfU6Mj+vBUvdU2ISCZB2SwcZD9xVXh5hUyw2g9Re7a7zPxcKk5zt8d1Hk
ZqgQm+pk4gbdNIEd3LRJTb/yqrp1KheP2uSzWlJjPA34dny+7JfK6QmYgTEfZlZtbb+LOHuYPhEo
eWcHlNKBxGeNJxT7jT6jYnSmcn3M/cj7zj5zK5cvsWZ+9YS5RH6jr8/I0RYH4hcjtl7q3JarmbvA
VeTlkx99d2GiFdWJ9IxfBtTYAwBw2viMoHJI5PxX/DqAR5nGy4QwQ0McbDWZbH3XuFm24baH0CPo
YV33pRWlBuJz8HLTRQWk+CFq4pGlEPDq3r5IS5DSLrxiVwf5VTHjtfkeSxRePMgdl6R1MNRJ2Eyk
wdg2lOrEQqNCvwxIJAmOFNniVBaWS/n8V2sqIOsYMVm7YNfLmEMyxGKmlP0UFQ7JGAKzSb6Gd+B5
do6BUZ1kQzJyzBRvx3+9t0anZM0hCXkVM6gzz4i0YM4eQir31YybD6GnZ40xGuoYsi7r8o7aAMHA
Bjmrse9WWXnCxHhwaQgCoe9xoV01Ql83FrNUpJPsmO1+9dh6wVaho6vi6e+UJmCf2tx4qb0lpa6D
B92waw+IwFw6b0+MKQJ4h3BjJ22O5Cow+yTaaj94YEBYtrf85u6/PDUnElQc+UQ1jFOwdPufQd6c
R8yJ//EwC814iHStupvyhdOTQOGgQVabhTDK3b3Flv7LsPQI/EDzR8YVBUktzF27mC6hqhlmS8aF
qfYflvb+oE9WskPOgIBYelcdBfGl9dP4DLL0fRQPKsnQo3qxyCEM7IQMlvaadUP2y9Uzl8DvsqUr
CTqkTPwWOtMN6h64h3TyW54I5yxj7zazAqgqZKvlkv5E1BHT/2CI1v4DPaLv4xbyakvrcSw40zCQ
FRXYDnN5jdFPPlskKty0y2th6N7JBfC4yXpf27Ch7o4t64sNiBc2zIU7RTq35m5YJVCI+dsTvjV8
18B/ST4z1l0MKQTMuhFBm9bCAEN7T3p2eADAbWqyLNliqs1C03JtrOVu/HesHf2gNW5wo6Futi4y
qP0kex3sfEaz3vS7GrQQ3vO2e/SLSM6EV/1jzffl5ymNZJeW7y6cdgPMWDbp+QF4EQ9Hp+w3eQJR
YeiGi1dZ+IiHnJSf8UL6Q3LD6QKCJ3efYqlfYETLM52AoPJEOqNVy7+y1OuXnMluE4+rZq/dM3j+
xbYVUBMbE28W77KIw44IqZ2XK7jYhRZstIwMDg4wWM0w4EC3/C4S1921ZXHxCzQNSzvnYdNIssNm
Hs2pHIhB4ZnPyHI7lUGkRh3N9yLf4zZ+TU2pGJ6a8ZY3AcmzummN1EInxmItUzdsm1owq3Kh9WF1
l0ltnmKShkNX04gHnXZxElyGLBkiFWesl8cOlxJr8dkad6X0HsgEH9XIQkXO9RhWVgmN0mC/3rXU
brlqq60xLl8iZ8fD5OpNS6yJDNUOgnugXr0RwVzq/25yTHwoODaal9xaA9UKZp87Btts10/D+GE5
a6TdqBTA4pivRqWgMPC5bXRduD/zfvwr7ZZ7y2Vyhab7d5XyqaFoDJO2C7Y4ULfkxWFD0OIQH15z
oDDC2dgJsikQ7KS5uhgpstWmTXuevCosusw/rPHJ+kjFUaPaVENx6kAvbvSBb/G8XuR/lZu9io74
BbNoukuvrlajYTWbDSJtGAL/JPshWvQv2Rb1DzUM2q71s/405mPzPnox+kg7RJGlPlDNPEwQtIQy
mOYt1WPjWAxlHBWQcJ5QBuutOb8MZmueXDhRDMDX4EyfNjZYsmMmi5klo96Q3QFFjZnVhE5vvvpL
juHfil8NkCeoDPTHjN3dstPkzCQO4Gmm2Z80r8zCcYIdQHTbnxLK7Ti6OUYc2WO70P197zgROaXO
p5hSxWnvg20kt/iTZXa/m93mtkxK7t28bO4DnZ6FeSOcR/qzbCr+KKZXL2Wv4B8hgdRmy3jRR201
1i/FdbHZv8v67wwD4g4IgIUt5lYFp3cXB1d0CllE5BaiQBWwielhBwxMHbeA7ogAHNqdwhU9Zpnc
2clgH5Eevo5ZgukzHV4TZiR7cCUIXYsONQZpgNSid22ymQrOCvFoL14L32dZsfjrGMT09sgKc+Zw
lXOc6log2OD4RBZIlSX31YhOVJ+DH8s8vXU8Xm5jp1mXzFNRlnNs4Sw7tkjhTkFqfmSD14YWYusV
sxCcEqKAEWEelNfiYkLohrYFd6sop88JsLpR/1awYg9m4m+GsvP4y3gLfZidESPQ/LU9RDK+XRhI
xW3xZIPjXPRB34ylQmnMm3JxV82lVdTnphfBBZ0/J8KYKqhqeXubloVeSGYD3DT9Xsml4GT+JWCC
6SlEe0lm0KZEMEFohN9c0+WaZPZ0sYx0vvguURcKJckG7kdP/FMGHoI8ubyfzRNGVh/9Ys04OAfK
ZpTjnuKnOtmmdC+TlsKqNl0DrRypjg3htexz5qh36Gjpbc7fF56S/ESmrYf26lz0ub1Hncge8K9R
VMEtxzy6NwbcfKXeWhejoEcczNLfW72jIUYttbM+PIUOJDCr2+qM/Sw+FQJ1RrqfihlIlWGRMB+I
PzyK/fM8zj5hIm/SdNVRs0I3sZ1TX4zOySwhXsdDxaB9/btZCaoct1xbPSbjlVE4UY+H6ega40dJ
+fksvUA9OIngPsinaVfasfPT/4RrjkTqcW7n7RSONb7s0ti5qiDfYu7I6lkvFb0GI0tJuuaKrx+q
/meKFi9MLSEYlnl/Ut1m3aUG0p9L2bSM9mibM3KfkT3mBENqqbNDAogAnRk4W0BEH1b1tyfQxhjm
5O/UlkdiNdAh+eLTY/GY+kE0EJuH4r+AX0S22TgKFBPUZWyATPa3ybpIITmhmRi21rH7UKNHQNlC
EAVhGQigBU4zdEtRoxvv6Ce8XeH2w6mlBt+Yn2ljoD0ftDMh3At4Sg9xNd3z1sv/4R/BqzDPR7vs
EhCentrC8DsGiKH3lATltrQQwKWkYRiB6W9HH54BCGFjHBG25DQ0y4AgNefkZwFivYl8URsQy/62
1Z4LjgHy5OprgGWXSdlgnoJSEOEyS8glhWsiyBQnImvSs0GreBP+drId3FQOhq6sysyrVwr4+e2d
pUAIG4BGynaYaKxfmY7Ay1v7Zxj46LrYv2X1OETzVBtR3Yhr7pFKTNwh8Xb12wS6kZALDzAo7JEA
duyGr4q99wSiIdrKlCHyhFIXr4Zrk4jVu1YcMY7vNk7Wz3c8iuk+ScmpYV0dsZGMb/QL87E3uqfb
cGqnHSga1+kc/NHDr9kA3TTmzZ/e7YqtuWKhjE7mt++f9Fb8nNtlPGTy4BZrhohhbjBcxZfKn60w
XzB/Cx3XVcGZ5vG2ou0zso0DB3uXU0TYzIlOvYk3yUrti4s02G7v+aLB4RD+J7/nvkmEd+Km+VB6
gtZjQiyb0TueRlOHqBUWU/1tZujPVVwc865DLBLMlCo4s2WVZAdMb5ccuBSCCsbimYt6v+zmLzPT
Ph2Cbo/JANy4HSHozGDkJkWwT1+0/xGdxXxz7v+4uTS3DU3ISKewQfGBQNTx71UyviYaCFyFZjPy
jSrCYf2SE4a0XaVwwh+OgEcckKasqNsM2h/fekztTIJrPh3SwKfnYMbVLW53tl0bod/OF5Bn8Qa5
sldQ4q/Tof3g/9XIp4H/r4lQFFpU1diRCXrQD+leKHkEDAUW3ICP6+RycwuQVx77jIVCa/4B0ZUD
Ik2RhNtI3hU7dDAv0yHOUag7aRdZzTrLXkMdbJ3ZhzaZj35OaG06S8Om7j+LzN6BhUDqrpf4+ooA
HUi2vDmVkR2tpvuRDsmL5aR/B9HpO5fYdnzDI1masYuhdtulyX1Ens7YmV7abZ4IJqgRhl3NZlGr
Wu23xMtfdsvBgPf6TCjXEgLCRB8afeEAeqoJdDfy+RTrXcOU8SXJhfvL0BjJwpHK2Q9s1labXa18
1GTlAItmhDEjL9/I8zBM433Wadw1zen3Gjv7RRvMe850Xcktzkof39Jo8VQADNmOJiIYRMHzTGaA
J4bkHnsCumkOsq3PPqUZ22Hl/SAcolj6k6lSJJ9Mqx+6pxdngg+fM6jrTSBNtVu07gJbgw0tZmmU
fuxrGQzE2bAA1/w0irS/QzPcK+7ck1+U/1LHtUjqXAsRm+wynW8ZeY9slVni7TLbpeae57DISvGq
ZXjqdPEj66v4yJk6bsnjwiLYMqdjaBu23ow0ms3SpYrhLUqbpTlJIbgGD2Oci1cUJmxFPe0NuwIs
nMVQYWu3f7qgVWHOEocnIW3joP7m7lJE/8feeSxXrmTd+VUUPRauYBJAIkKtwfGGh94dThAsVhW8
zYR9en3gvdLf3bL/QDNNKkgWzTFA5s691/pWZwdAXieTYV0d31uGup9apII6UbRmemQzyJKjTWDg
jrXh/35HDxbnMl0ES1OMOmfZ52btZYItgS/Wo0R+Ud7hBWIa6+XRxqqB78/OIu4UdNQ7obeiVfCL
o4ZubyZH2njCXtVgOW/JN4BVVkYVVIL4R9iP2BMqxCETZQRiegOZkY7WMCLSbd76/dEnpTkkUGBK
HeCMCBVw8etr0xVgoW2NDXr5RxqMu1NIQ0g0XdLiEMe4HhidMWrRhVSUe7IsHyI7sx9VYdL1Md8Z
7+UAR6OjVeTWTRWENQDThqKBIT9REh5jL7B4D2WOQ3HIq3YzKeNYibh+xk+24y2WN7x263bgHh+W
w84k33AzLkFYgXVv+0QlZm1BI2BCGztZYX+yhArOTh08ZYNibNU3hOixd4TG1B1TF9gJTZJbjVuZ
HEsIQLZdn/xctM9D0T8kWY6Rf5A9Z9TiQ1p2h5MQA7SLRA6JLmM1TI5rJTrmKZZJOQlAcUvD4ndX
ZR4hG4V64kHelBlzEitBseg9acdlKQL8li64PmLKDB0GJ9MY3xG67mGTYXgH6eEqIGOppbodnHf7
Lkwz4KOy/+3QKWEOTlJpiDfRJlFngwVzWonEeRjBjNNLJQg4LKM1sIvszgjafh3VqDJtDSSrG7k8
kFmulKnNe5fe/IZRJydA2Z+QNIuq89ai76utPbega+nRr5HL6jxNjzBlvsYaEAiSNhwtPft8nBAc
00k4iKpS43ZkP11HHstKbb2V4ZsTemRhhYQOK4+MV3iJYktA90GLiCxmrAVVbbrY7muSEYyuvYkN
YBdNrkClYjA/ZV51GGsm50MxAuZrQVxAFz7apvk8c17fzCYpU8gPmvU0aHdv4xxnleb7sxzFRyrp
FYedBRwMkjmbgH0OB6Jp+24dT33yEhvJ0+iAfaEEIQGFkntd1G14oObR695z7N0gqOCsZR9O3HW/
OBBMlKEnYZW39EtzLFfjfdjnxd2iWtrxvGlhKSZ6DGwlsPDCOpEjzcSqiDUQ2Ph97B12pBn0q8U6
OErJqmWKHTq5tR5aa1vlGKqKYAltFfYzfqt1ywRyFyLCvJhuhC7TQ8XAmX7lBKk4d9M57CfCsT3/
Mg/xM8X6I8PDZ5FT1nfwdvs+EDvXMJq1H8QxJ+/GXJuGC78djyxXrYfYocxUeCsU9gYfVWnl/nA5
hk1md5yh/llRSmICSXXr0DUKtvOO+BRn4DRe2C/ftXBe8Lgl2Y8LopPqtA/pFzRNs2k0FKulI476
Lnsdse/ldM/XXr/1sEQezIqDbxMi8nbpY3eVkyMsdd6+0CUTOFDE1QkXyKkbWp7m4J0qLuJ9gMNx
eRzQ1H75zQTKs7dvyqGC5VbU9J9kzF58VJEECcVAkQMSqLBeDptwnueXPkN6gnoPq6vXebukkFgv
rWg+RfCEGZOg9RfDhsNTfC8H/RSX7O9TY75WBRT9xs08olKf54lyVjQwnqLEz7ktoreJHWSxBItT
K8Yj5jX3gA2JwykWKIcu/pORUbpFPWqsIWZStDCkV4KX/dkZXCqjUZ5iwTILpUoDFIJgA/Y6gxHd
TUegg2ff96y7NiX60U/yA7fpBUJB89F4doU0fGHqyOkLtqZHcMcQYpTRT9Lq4iN5BP4FS89WlV17
zIVB8HA72vvErKztWJPUTi+WZgYviI5yeY4Lvz90UUPXXMI5MgR5SLXaW02HdtCIfnT1tTW6X/Us
smdRuXu3t+cV9qMzh7v4oCAfQNjHm9PkCT4e2vL3Jh3miU7BWYskWM1MwuO8cD5IUWmoMKs2jpG5
onEqyJQhZxPCX8XSrKFXUVx6zyYeIcb/8hWVaYDUFl+hW59aCAUfJXa1pEpOjT1UvwhRIfGD3Bya
xvcaC+cdi+0Pd3Zu08J1b40OtpTKSBjy8MlbHeuwoZrfsyHUba/zZwiBYnLdx46mtho9jLKwIzff
p8QB0YUxJ/LiFr/cofJftJHjwytHKD2CtabtvOKS1dRgtAO6txYyIj2n+OTl0AwH857UK8J60IHd
RLasdgAvKs4gFfggH90TsVnziypblEQAkCAVkOO+xAZiIHV3hhzzZ7eKdhzdX+RE7Agt/Ig6rzHu
GHqd/TT9oqfYP2jJN3URVQrbzRAwXpVx/IuZ2KuPMOKFwaJ1AJEf0JWo8P2mkTrU3agfc1rlWc+W
Qt+2e8wRa+0G5pQW+wdUZ5PDCO2CXgx6G5od50waAae5yEjhjvVEk6aUWNHLQp2+/4mUS8ft+8MK
PdkJYHm9K3qaWLqc7XWEkQK1c0EbEx2uoRYNbOP1xDAtnxPxFR+ww+yceg7R1prRtq84kX//TeVP
cDWWvz6FiOBVBR7uGyGO2ZgeDR1efEWoQ93l88HVANL//PD7q209oLsiXXGb2pGBqI1/3JAY2BFT
+Shs7xQrWkvsvUchtXdq4x6bYUT8VYvU+mRHPuoLNbRcd8vn3x/VrS32pGrs6RgMJ9pd4+n7o+9/
gHamBaEXFq4hXwB5g0RHB/TYtGb4GpDqdZsgQViJSblvAif+jpSRaedkscQ9iQwfarJaTRXiV1GE
xRt9URdj9ltcDtHF8Otl2078N7sXeJh1smnRau39AnK/VwExCRvnTg06umlGqDBpH9Jsb8y3TC6p
Wq33SV5ougR4WG+mazNqEQldkuXTRsjfPp2/uybpi2ffRspUfo5Ydt5cGpM3GOBZLJdPC9pruzYO
W9YR336jp5OukK4e1TgUZycO1Wuavn73JPNe2MCbsdl8dyzbOQqwE0XWqqpJSfl+AUCV/5YdHUjA
vumN41NAq/7XFLnJG/uZdTuX+GByfENt5/T3IhUUJJr2ZdwU6ZsL/mbbJG51oBzz8JuR08rYh+Z1
4OjlwAakBq/dazo8f/+xJMOmPvsYY74/dTAobdEVmXs8A4lZ92+0pH/aeTXe9blZvdQLNWtpmBoj
vCSAZMEW/JleS48TSsaEDf+I05HoV9hHHAbpu2gjYHco1IamSu4pHX8EXR9elMFZsp2g4PYSmam7
mDyJo8lWvlckd1XTymc/QLe3fN2mCTC4I0MpOgUbsgOL99kZMc3FhTp/f5rQyjRn5zVWutmWOGzW
ABxIB60N/x1DDoQQnbon5pPiPWfGw1cTZSPy6aO98nFXDG3FHj3kR5pQ8S2mQrzDSLOunP1Pc5NA
UIyTqyZng7GwN60jDUpixHFOaoQ+4+UynzonnW67BjqVl2r5ns0cXC3DkQBJPPmO979Uwnzz4mI4
J4NvU2NUwbuBTmHdlIlzQ0AQjyBNbEqf6pAlNRq3nOTGubOPsT8QeZpFekuLI1hzHmfd6ep5B078
2MywmSLfq+9tkX/aizl2kD4nnTb5kL0HODcoo4+EHAe6wsl7kdgHTJL3VE0TETo273rcJ9eElvi6
K2iGi5EWZ6TPwODytcQmCx3Gu0NxCkChxV8RkBFJo4HmioaXUPW/lJGqTVXNM7HTJcglVBO3NK8x
tQ3NKexL570pJG2ilIlJ6rj2u9XIL11NeJp5jI+ppx6jbjBeoGIR/JlS7Vm0Rm07R0zgZAHwgsTk
QI0omTH1livmSTFQvW0DcsfICAWJhMYqm2A9Z9vv1zqahdrMuH9wjfLSF+Gm1XX+qIbyjlq6vZHa
DGjiuuI5NPWmZZoImSnwjo3HjesjNfaNLLhik1DrKRkX7GtAC7aJHmU5MvB0l/upyYdbLCvlI5ah
F6wI0zWeuR0aFILI03rEqYY23tnN1mrGXJQnIIdYCRj9L19vGgMuiD2qG7OKitdwFH9+PbZjc9/O
4DsdFgVC70iHSZLvWY8P8+MVCVNx4xqVWn8/M6ulZE9FHd9YwvFfaWsjLkLOXYzxW208JqYKtwbr
+MGpWn0d0Bh6beOfJJkIa1sET9rPcMhOQ0CHNvSutqlAiU/cm4nZ1I+hKV+/v65tQ1BVWOUpdtry
rcARFqEFvJrmvO5jRjSRqLttNE89aDCCRSKGeLu+6I6JW0cvHX3rs5uPwTpZfohhAONEVXtnMp4v
qdOXj3YYXnz4+uuoIYvU7jn+DDLqD1glx2uFE9xwtljmwxdVuOJg0A7FfxbPV6fK7rlHSoRGLtCS
2nlMpv7nzGnbpuyeRMVUIw6zlZQc2Lv5cVLAmZgLkKUyDfU7guUOwCQKNNYfZ210Dd0Ir31Rby3E
//cchQdaexrHTcniGXK7ufguoDab3b51uqcqZ4zs05pndDVVjyWMUfM2Tucny0Oh70HE3JRmo0/S
Y7my0tvGiMC8OWn3kGkWehnbD1nLot2P6ifEYfea0TNzFO+doehIj2VpshN3EzZqzgcJLklW8J3Z
oCBQffhIo0UDywO50y1vXr+Mjbs5ULdeEnkPuMSuCjTV3lz2UqfmGnfEos6BxMGuJ6+p8TvSVf5e
sOEfO9Mqt99fNuPuvsyb7gnUiYSNU8Lzr4gRZ/ULp7xeOyOzxSjt/Zech0cwUnwNYpd8M7aBSI44
ovqAjlF0EIQjXSYGOiwb/nwkOsbaWFC53lF84+RYXnvbRpxhLTaohm1zFBzMq0gAqYmM95Hu3iHU
k7GFnxLir+/e45RG39x5433sxD/nQt/RyF7yYiqSU+e8WWx+sFtq0tcHPtoFJrQuKAIEZhvVtYmw
iM8ZA8BCjNXVMKanwnKbRz0M8Sn0YMtwkjmgNKY4sbnqCHqbHdkeTMMqr4OL5ca4AW1DO75pyEeZ
qqdGwYmbKo+QuRi7uQrm69SFd6GTNU+6a/tLwwx+HTT9fKV9Ad2wLxFfYl95cqCsfn9/NehbIxni
DYvZJo9pwDb4pFn/3ocVrW4LDgL+snzKzO1ol/QfpGm+YwNv1iFDrT6xzrbvyENVcv0GgTy646lw
aAElDndy16h545DWSJPZ+SyxjAEBXsaY3DlGjGW4q16b4bX3wRlUzEdPCOdG7nNXX4MONSclFkia
zzpykQ2YuVjsPM+qLzgfpd60beEb0CK0r0aZUGVD/vj+zql3nyLyNt88+Vz05o+0BNwyoU2vEuL7
RiM7cxpADJBMP6c03sy+l930PbNug6AdK87PlR0i+B+qN8ctxl2cKr1NiIxYebTDKNcgVvZOc5Vk
Y66glPgHEAlfCenAj1FuPTFH505WOj23LluDSNcdI/vNCO2SsS7hPpPRbyP2Mne2eOYp1oyE2zlv
dHtATuZsayhndJQow/2cEWkccFwOVIUtC/EPIVIDq1TMqKhuMV4Yknz5ZRvXuAm7nhdXVoE8g2J1
nj1nPn3fUX6GH0vK8EfdB2hoi2xfhGV6NJSY6UFvLbTTOB9uZ3fE6DjLFhx2+OwSdomUWK7ZRhK6
3o5/TrLmpS6VfpT5Mq61OKWbo2Vdw6B+SKOSayzwl7haNkwQWQOH44OlvFevQ4vIEJ6KJcd4QPyv
oLpF1xB5h5xHNCzTA2HH/TaZ/MdpEuuyHdAx0mng1Jeo7dCOI+ny2TkSPhNgOBCjxgBNr1rqMbuB
+fvKvb5H1/aGrfMNZMWM/goRVlDO6jYEs7LSHZVP0Y5QDZn2l6bTrpM6owU/sUQz7XkJK4PsD+M3
JR5kItmwTUq67oMLTBT3G+iKRr04cb1RMjKftKi4N00GCF0WrnPMqYBlnHY/mWa2TxtTbRHmsAPr
Zs8JemA6aJrHYgLaqqiMOWpjxRdDCggnCz84yN1ipSOfwxsnTBn1rcjc4phZiHeX11iqJL+2efIj
xi6A9z0/Ifq5CI2pg7uaME6MyH6GMsIlVNqDBwqNhzUvImQL1DZ/6KYl2DwJ+6V/x8wwsV8sbVB6
G+4pCtGVZ7ITl6GGRogDOwPVy2HW6VwSjPxzuLQyAjW+1UNYbUMn5XmALn+LfVjYvFUZte8hFm22
SshoBiOOrrmEABfhV+SGXYYslZH16DYBSShWI3dxKIx38cxtIIipoOlWGmypLIs2c9wP4Vp4cBbT
9sTiOXtGyvQKCoKyXhjQO7tIQQOle+RdpQFOQ/oPaW+k94jJykvsUZGnZhl8aMt6jbKsJJWCk4vJ
Mr4l1oRkcic/aKfpWQLkuCm9+r21TMVO5uQXm/fHSBEdxjO9MbejVMIATDaIIeKVCio8DSxGUhW/
XW1wMLHz9pCnPcGzysTgILJsU5IYvu5N6kK6wLe81zcMjuCNujNmqNuA8yHiB0l6TqzlbjZKHMXA
dW8J5PldAFM+Gdp7jvArP9S8yCs/LC+NxVrkD8o5y6YSZ5jvCjp6f2rAHH8EhUy3rTklpI9m6sgW
VW50yXVfx80qKcbmvug9uZ3cC02Y/gCaqn1afP4s3d4Q17d2b3BHAKA6tMTOUcvb3gYGO+nlndqZ
6XNBOJX24nMd+PCa3A96IBMMDv5K1N2GIWDakF75PpwTMoFedT70XJpERbpVZV+qxWTm8xMXizjI
9RAZX0EYb/LSnvZcf9OKYsxc13GabE1+Adr8J1h7hzAukpvJwXhHPAr5SGyeKgbHEdblliqwXXWy
64+p6H4zch3gfPgegALF1Lc6BFTx6wHMwyruiP1oQos1y/xii1gbLmO0XKEk7uLDbFLbBowPVnVf
xPTM808co/oOvSEc4958XgRpyVJLdIj19JxjHON8SaZt+TF35prERWgcHlvC1AP1GmN1qs2Axdmm
+wQbyajoc4qWg1jXs0CBFvXIDTnRnOJ1CIyfKUf1HVN7cBYdYsqxDNZtUwLTMGT2CaDqwGgbMjYQ
YNBvZUa90OUHdpGTRSIS2LMQYr/xCGa7v22l6lYGpwOwmqgQpvnRa5R1afrIRlnGR4MIQWdtemzJ
OKqh3cwGLkynTFym62zzjM2ZxHjlobfGcEOeqKDzZ+DGj73iKmOUMFhKq4OR6DeV28HOt3lACZPk
SqijMCz1TK6N3iSGfqDoV7uBphueGhixHSpclQyf9jwssoiTkUUOLLDpVxVuJqbKVysEsEuzhpTO
mogT/h6XLTYITsaNNbCCpdXGyGkSW8xMLw1+RczEyDRr0FeXMh7KveP25RYELfI1CnWDgcsefyOS
4iF7/H52AVrBZYF0yn44G9kI/NJjRuP4poZu3KBfya3HOshgbdYRzuZlqaV9Bwy4XZNB1Z9lX3JR
SxoL338CJ9SDdojLNgx9n82Tdz/V5hfph9WVwPSQxtJKBk56HPOBAArK0gr/NYc8g6JyOZjbgLNX
3+fufzsiZqjDzmZKTDJlStHUR7gpyTZIKf67Sg0bHwbddWwylhxZu7dtu5CBI5Rqy2VlWggkh4IK
27SGfD/adXR1I+MM82t+Ghie4qwJyz1h9tAQlsIK4vmhMJCYd66L+sOCDhMDjYvkifs6vLj5/VTi
ZR/H0CIlfWMaxZlOnb8Neu+GKh91ta42GOKsg9Blta9b/0azfJ5HySc8rGPffSUlUw5WzW4VxYJr
1DFwIyGchP3eIRCpyJLEWYqmJTd5UrojEQrMSNXxdcMviD3t245RxSkqJy4Ii3ZPFSN7DePmVvvp
byh9zMNr+hBGZD3O/SDwWfwKaT4cyCXaTZPWJBnDtu7IxHAzhlpR0ALZ6mkQsy8lbbjGep+suxYl
bBBWv7OOgyNNitWEQGkfx0a5Z6iGizka1i2UQrnIskpaAr3mpeoDiU7T4VNaXLzjiIOhbRdbMeYz
nMLtLB2xy8rs6mUJpiPGcitN9hhVm/fQDD6J4NRMOMqNU4iIpy2e5lRx/THUopPFS2bU6INcjzVP
j/yilKLOj311aI28RblFO6T0MHpmhqV3CS/yAZBCak3cBLjcgIG0SOdN32PUxXbr4Y3aAMrlMeQo
fNilHGTQs7xpAbMwDKkI+vFLjllzdSz1tK90wiqQSkhr4eNYi83Ygb7p8iE4sxu8wLvGXmNNFLMl
STFuwpEU1NI2okt1JQzyvWxYrO18QsEBZnoNymcj3TtjyMZt2kT1rjZGbCreOzKOx7EqNyYhpWvX
HrJNfIwyDyEIA3ASehkp2d1lXiZBZtHCd5N1jWBYr9MPqUNwKKUol6Ms0lgbVVS6TMyQ5MXUGeuc
5JvVR4++EQegzbw1rl9wtwxOT+tcnobA/exBzlG8+geG/vPgP4loRmGwTMEqp1oMpu4qqNVhLNJ7
QmcfcOO9UnhvTLDBrq4+hMDGXEXhpZ+yY9td6CxtG4JRpAWHUuScbcbsCyskhI+ECFiwF7LTxMfa
qUXjDn98wZ1rggcNkGOu7DzHI9rch+0P0grKfWeOtCRd5yQrfUA7V2yd0Z12KmY4EXCeHkKEmiTj
BCZsYrchGDTHLtfrL1miPSxH5xMt+M+R3bd2UnRK2CGZotyX6Rksf3WMU/3mIMXf8xbCw2S/Rs9M
WlfRnI10JgSX/uwq0zTilKfHExmdSEdiKMBWMU03ZTkeE4tXyw0H5xiPdK1T7HIQPE1ng0CNnDOb
cp3nMK5qTdK97M4VnNvZsdpLWiZo+Q1MCVae70TePxYW4ybyx8jjToA808Zc1UOw7Z14eVjmNm96
pIQzxCo4LW4TLP0L/30U+Q8xezcYm2nJGe9UkF1f2ch4p08WSrXSaJw2EBXGFbPTd4G0EelUtAU4
N3MxVwnbpbP2B5qFJnYc5j0V4Vnz3lZib/vkLVP3UaLjRqL6HjfRMNEb90KL4RkuadS15H3Ndbhr
7eLSk2V0cuB5slwiZmZ9RYPOo/fqGono8iZH6MRbDhOdRzItZubjSB4gQWkPEeu8Maa/CxdYPkrI
E8LjVyexQppyjGIidvXuim+gXTfTjyExAHJnikuUTIHMtbdKR791UtLpjid/DTyJEk/Gz0UYIe5E
DbPzqlKvUIZPiLPmhzrJnoeh3PWgofdC0T7uHWRhNAaNtamNhuJ3Dzj2qQ7GZCdosG4qjRVspoxL
L1Fv0WDDszl6+anPiQsbpL7hLAZmVJq09RCebRIN5SlsfNZQGxl8iGsxmKTJMNiF9V6xb7m0iy2j
v/fpEexV0/xqfaNdZxFIGuKUdG0iGW2ZW6RUsbMXINrVFwAiG4K6GCgQNF164ouArnaVtr+YaYJz
skAhybF5DUJ373jOmgr0WZrlp/IJNxHOD5BmnXnjURA0DnpIMbo71zSpWuEWbkxFdpmOj3aLPj6p
v3y0J+hKcaWGExaH0DgGjflQBcBDIgbsgorTL5yXFoxMPKlzLafnDIeAy1XEFcye0hdAhFNVBAyO
TAJuRQG6UEyvgNxknr7XLpWhNVhg2kgh1lJ/FoOqOK2WxFeP4pdrxJBP3VVtmcbOpouwBsN/bpz5
GM3xNuGX00BFxcXGXq8hMcr5Zx65T/k4/cQ92a7ykokVWmtspvDrae1/OeRLrQ61LylNIRAwq/Ru
O8CbssxjXkTMJQ20oRWK+ymlL0rni2KAxDwWjxjj+8xccP4xOe41D7rPDOSdCKNfRl/wmyz0x4nD
U+lfXFKIFx2HswFvjMV5/nA8ln2xDDfhTzDzqfaCYftN4PmEACGW1YaqAexX0daMfqAWaQAM4KiF
uyVWbhd/AHVjM0strm6mtZ3dYWydC3Kjldo5g4Qv8Er7aZ2IoEYTjOPUigMuw0btTbtL97NXnGoy
79f4Cx9JilgXRAWuO+hLrtW6m2kO7yJ36bnK4NEsaD9LJu/skoPTrDUSmuLezrCuE98LmWlHduEp
7uUXE6a7WpbqQstuOhKLfOamQzJPE96tf/IdcOdg0Mf2blbYoGqZQjCnwmSl+zFW9nhQ4Ot62+tW
CXclB1sjvImzrYwQvE8yKjYiA8ckJS2DajBu0hzDU4GImGlLSW7rhlcID5pBghxGmsKQ08HxSCZI
oRjrqPzKMiffPMSS2MXvANu/knT/f85vhS68JTU4SqqSqN7vCODjz7//bcng/U//GCP81/8tOcV/
/xvgCjV8lv+U9Lv8xJ9Rv3bwh+NZwuKK9n1HOL7736J+reCPIPDBpXp0UEwPYdJ/T/o1LP8PH8as
LSE1+57r2fyfwvgR//1vhu39QQPGdAJP2I7DeUL8e7J+neWh1X9GOi/PTVqu6/uBdBxb+I5pee6/
RP0qwx+6lBkv3IeFm290w9xB8fTr9mo6vTOgncGi6zECtKQv73vdwxUkyzO2NosDivpRd2YGhUWO
FjkwVhyC4gkhFQsvHryzGMIhglpbWdkL2WFCnGsjpAbzmxS9F2mmxe8p79v4zRpt0Duxr5/Rh3Ic
TR3MqRTvBH2vyenpn4O6c/1LoST6E2k5KNaJgJyTAycbKJmDpE0Lwr1k7mLnvt/uhOxp0A09M5xV
OhQRxZymgl7HblI9TLzmeNK6CortTN03cmILwaZ1SdCT021n9HzNKuvICo6a/mdvd8VXhzDyHT0Y
hZGVDZxHksqM03dHTl1Flt0CTp1bLSD+uWKy0MO32c9F+OddCBKgw0ZOeou8GHuVi9sOlPYKgHzA
aaEZc1LKwLgjTEgRsdqJS+KSYBTl76XRgKEp1UKd55VmFJYzyn+rzEBB8Mmw1iy8hoD2U0BjMKvh
VKxwsZXXoE9IwQEUks6boeZlPKeIruoPOaOZ+Ex0QTzPwIC6/hykwsxDRqwsf7lNDQSCeLiuwRnD
72+m1ywYJvAAwYz77rmUIuuPY4yBcIXQDK5YUQaiZsPpGnIATSOyxX1ticG6FiL27etAIoPL7Cpq
4l05uFZ8gC/TkGIwpKV/FxpOyyErm0utX4ESwv+QYcJb1Xk20oKSa27tu038mlixhk6HcXs1w6FC
oZHFFQALnwbLJijmgXcT7J91yXSZRXumfc3O7b3oCcZLR20Q+/DFlfB+Gmgjf81Rg7+XNyJBf+8N
VX4X9gp6kmfYqIwqbEu3HJJSoOrFUEGpQBkESZXZL14JIs5oGQkfuSv4dnXxRsvmCfo6onyxGi1v
zdwikd33BP09OYng2QQsEbyPjdWLJ7sM4I4EASP3t0IgLMvWo+FB5m0oYsQa04Sk75KOU0uXBTnp
PsRQWJw6tlL5yuwi7NdmQ3rAOcOR816aOvG/HNW78YkRbpm+AHOcR6IDmq4kCSSafnWDZznhStlj
yUl3ggsWHsoCyczvNKJawZfhVO7GDoxcHR30Qxxy3cl9maG1laA0RPNpkEh0tXC6qe3cTU6TEgCt
tfkTagFRXNM0EiFkqL5tKZtZxg5Tjoj1TE0DQjHNl3Dvuu0q2aybmrQoUvys0EFC0QsGdmCE+ruy
A4H45MFByw/NLLzkrHpVVwe8137L3aZoBVKHhbUDwtWVDAppIvYfImfhOpIHZkzc/znO/Byl88+g
r+P8q3B1Yd77ZLDXYOnbskgfeh01WKQndOWnkt82X422MEAouRiG8w0c1xThVCiy4WijhZBXE9gf
kBJwdlEdIlMyChz5VhGnp4nK7YETRQmarvDqj3qAe35i/mHGK93UEA4as1cYv3NgauGUJbiPJ835
NV5hwAD9n9sTIuWpAmW/Wwb10PTTlCCVQJZDeDJVggixCw1as+kw1PU2C2OTWZ8JYGHF+Lt/CkpZ
GZxLKxRfvoZ2gpQ/KdTOgyUfbBNPijdPeSBUpphR1n5QdmWQ0xuLgNeKG3Y7uqHfg1sldBcZ3wR8
KZcTjGDhS5DLkJI8vLpeUoHeCTo5fyo91Wh+XR8RYPjl59y3/qYFDMgw8zDONYXIkzv0E3g/K2Di
ireYZt2iVg66qX20skp0L2WSG+1Nq4eBtgX9Ap6B1bbvIR0xzjeD7RRbS1Wob2Yj425w8aMzEqkj
oJ74EDrYZGTcESBgS1qfgz8+0Zdn7ABBDfpxRNBpvMbfZkfrwfLq4hKrdsLfO/vjtS8agKaJYSb6
Jqxa941TnHg2yTZ4MNrQr9dQyJrgZFkSDDD2sxzBRWL0jP3xRVb4SjJ6p5zq8fs2GUvrgfdR+Dvf
dBOxuHJZ3fcMs2Z/2xHA4O8xtdKbHBAQx5cBlxBZoU0zZOv/JzXZ/le1VCvqPy/F3ldVTzDZY/1f
/vlT9efn0a9q86k//+mT7Xcx9ND9Wuoj1eX8KL/or+/8v/3Pv8qm56mmbPr6X1VbtiP+d+XWc1cm
Kvmnauv7J/4styzrDzcASBkI9m8JU51qZ/il9N//5v/hEjVP7rEnXJPsFYc6h8HBUlI5/J8wqcIs
NHVB4Jn80F/VlmP+YQtT2DKwhUuNJvx/T7Fl8Uz+odbywTyRq+rYFnxWbBK++S+1VkuCcox0BohM
qrg2FtINJdl7TOInF68xbkuXRAy65AsMkXNbty4SV6K6t19RpDlHVU/V5h9evb9q+v9QdsV9lZRa
Ucya/8Nj4gnb9AJtz5R452z+/+uTqPRo+e7/aAPAQmxBH1OW+gWhmH+BVZhuXXPM9+hMmz2qFHh8
khT7eYSB1XlG+OdF/OcV8j95DPJfH4IQvB5SepYpHDOQ//KyzHGGZEXjnY3iBC48XmJTWuLMBh/s
+xYuNW0Kf6uE//P/9NyX3/xvxS9viPB47vx513dcM7D8f37ynm+WBAkTnyYz57mqscmElKU7HHOA
av2kP3m6+Z0vUVH4hpxT6WDF0YyXMQGY1gnPRPViVKyoYeXT+m28i93GjL+x6E3dHYvWphzr8DLa
arzrsnwhpqW7Mnbu5wmY5ewHNBSBTLGspB++T69biZ+Z0oKVeIx3jUGrQyzKIV/WzgF/trrjZK43
yjTvkeEUyMWgRVqVgUpj0M3B+6/sndly3Ei2Zb8I1wAH4A68xjwPpBgcXmBSSMI8z/j6u6Bs686s
7q6yfu+yrDClyGQEIwB3P+fsvXZHkyiq0C2pzrAfDIBZqwBw7I0HB3XF3LNF3JvxcWaK/n1Q6F8E
DJLEpw+30W1nCH93LKQabqHFfMCYoJ8G2s7zv4w566QtfnqE525tnO703aKXyEH0MdKkEeODElwd
QkhkOifOhU5s1965gj/UFmGrM0AM2mQjMdgvpnp61q1Rv2ZhSJOVOAmYF/hPZmyZ0HwQq7p7a0jY
WwYN2Y3pqO2svkuOvtY561IPeW/JV7+XqK7A+XkcOf2x+Aa+rD1MyM84WaX+9d9fJy7l1j8uEyGV
ZPxqOpZlsYSIuYb62z2SWH6Qj3YQEzAir0Wr5xelOaeIqEwGQsch0LM5Jvnd0Kp3kyzCe5jCeKxM
ApFDf7yQWM4ZJveqZd2ZfCFj5jem2pdmeOGBIDoMPODv0aH1ZH8VQb0qTAhEBcO6he6bEeT0JD85
6ZSA2GvpJPjtyQ9budWjWiIDAq0I5oZBseNsrGhtJhKbURY/sViGW7375gCPAczAMUd4bnRUjGT3
huGyWZm/h0mzj20YqIPRAJ+BswyLoyPpO4ZK3NSgKhZmTolFu6yBcsmZM3rpxntvTtEO9iHn5Qap
e4ZnPevqc2rcJkjpn9Wf1EBE0jtCl+u7SaIoSb+0VIy8v1NVfeZGcQ/LuN62ZQEPpvO2FsQb3Wfq
EwPbIzQWdXkW2d6xyPR75ngxo5TGBDvVZsvEKhzyKdt7WNu0rFrXWoE44eBzLEdmV8ovVq54Zbha
/4elUgjb/NcLYS7LddvBM07FbNrynxdCbtcjoxD5pLC5hwg9V1BOcZIwGty2c940EV2nFODxC9mO
V88f5dXaMt4l0mbqDdYywz0UDCjhWzdf3EsbOqfeWW+4N5wgc1dYYzAEtsTBDybZ66Douyi2FwrE
NtAmFM2w7Be66u/UoDvMk1h5TF07hlN8HyKGwsJofpLpvRAYaT/b0NiAa5jWErvQwUph27WBL1ag
ErVtNYZvum8ZO6Ih4H/RYKfG3PlRsis8KGoGDQvaYwMZNQlp88J8xTHDgdT6DEPhXU2akhsYq/05
9GAsF6mJjt7tj0abvUNjPQIw4tRMMt+dsmwwLLUl3iXeiLZaVq4YXxuHAp/Q7em7HNQycJhVxX7w
qfxEQM72NnQWGVDlLT5cGmkWWetmeE9N6LMjmtiFL/F/QILZZ4j8lkbSDVfaKK+5XjnruFTF1m6i
bt9Mo7UyAGm9aNVwTF1B6qO0Nij1nYXIuB0ykZHLkdgx7jTfX+qCrDiV8ioHYxs4/TJt9O/osQmr
tpoVqPRqb9Aynodv3VUM8jeLBQlU1fQ9g7S3AYy+awdgZQZSYqkdOvaBKh60bSoKrHGZc2PKij3F
Rb1jh8t4qD+dKD/7qCD2gwmItKOo2hcjSg33JDHGXF2sATfLa8pzSqqLHWd7XEnGTkw5Ahqvpv4A
/2Qo/HHDvS/a/GTTwjQicUuMfriYehjvQH2ugOzg6eW1fqMtHV+Kfja11NO3putiMBPlD+GhhHSt
8sDoaybH2f4GUMCSTgL98TK+9wEIgUr5/Q6/6tLKClImQOlisEagLZNsTyrvKnDk0S7YOu0mgHWA
9ZNsrqVtR7uQkfKZ/eBiUpkwb+cMD6pkiYI8XuD7pePaD9uijqsl/MGMIYfzibLuD9KjOZWdsSuB
FCMNiwN8WDoRCAkcpnr6UQRd/lYP1IdBn3SwHmf8nCgXOuxri2TNdog03PpVDQULAxBBGoxM4+y9
KEnlm7wswVI5tHi+Y1pSOMtCl0qqcnGJJfG1cSfjSispMaN7RVjdlng6VQLv05MLlM1xNfWZvUon
S79VjfeZjNhLcx3CRQ7IZREDvQbi9Bg7SqPJ+kUQm3WVNC26KGr3DLPQ8dpxhDmhLDeMKej0d4/O
wsZHbzrd+pl9DyMtRZNZE4lpfkshSi3ISyA/ZfSI+kbXooUx71oS7ZhIFxRl8mdufUKyYtoU6cMy
L1jXDYbtvOANJvBmHzSIUufee6KgwhftNRbkqFbcJUDNcMOjSWWiL8J94P3q3AJZ3egQ4kPWd23g
OLYi7QJyi3gehkSEYsqcfpbgspHJqaiz35omvaOehMm6C7LpUFe6/mrV48OcfKYP9IQs2Z9Cw+6X
9ogo05egdLO7q+jHD1Nr32N3+t7S8952Lsr3qlXyBG7qPfC0s19r8RaNLfdXxigBENOFKkzbDHYU
3VBuP2RVvaYdRqARxi28bzr4xkjmrNHI10JN5WmyYYuq8kLcxrDI3boBT7k0DEjmpsXvH2goyvl0
ijJJD50oyF4g1bP3HHedJKRWjK4gNFSLXly8QcwzBu5nSII6CXlWlOmbJhzSWx+k6Y3eWrdxC4yh
ZRtol8b82UjRXAL0bpmS4R4h2BscpHdQdauOrsMha0FnOi6mLq1ofseWpS5Ges3HWh5NJ0awQ1Nl
iDhJdMM7Kafk1sKnNduKSZ+pGVvQNMNGorY+YMzNlx7D2WWTGOWxFHb60di/pjwO3/r6iatcPxcQ
ejm+ZtkHLblPtHjeyYktsOgF/QiZvLWQADdJrLYj5OV1w7XP2QZwvEUE8RJePGGWHQr7UhpEXuTm
1qIZsyDEktai7xg7k6ScJWpsWSR4CHVvGU8YK9PU+EBTYqAwifp5HuqdbIygcEyztWmSpJ6pAvUs
lhveTPEgME9upY4MOhPWGY2XSf9UAGioHas/YCEBk+wW1b3VgckCgiYnGhcSGZ3cdOhINInSaXAq
sRcRgz5RVvmN5CrQCK6JdC+3GZ0lE5HAXTOsUi/YEG3TzbguiWvUG5bYEMujqXf8xJjMFw+FehLq
yZo5fbowC7Y/zf2Y/HQTqtzAunjwIPNvZEOTsOVFIqvSNq6VBJvKzDYig7teHOVo63tlOf2aTY98
oRuC2vY6mhcYROOG11StNPSKj8Iw32yWJHJSaSwYCeN1PdqmVpR8eSyIKNMlJzxt+nLGqmTiXDvc
AmGzavGunV18FKMo1Fnk+u8ymxPpKvxdaE6RnBgvsdYWt3R+CDr955CHNL1GW6wCFIDbouy+ta6G
bFy5Z41yeKXK4JffWOWqS+r0tTfqH1PVo/IgMQO5VYrVIq6JY+/EPnHqDDeqG+5B4COVKTaqTLq1
QEbWcFrferH57psO5PE4v6STnV/yZlhi+IVEVDBvdCJD/hgBtLV14f3ye/mY4vp33rvGbnLUePzz
gMh6o/UdArtAhmCnQGFiwj9YPXTHunb2STKRfdXLaz0PqGVovTFuDF6NyFt1nZkRixUQ8kT+FCZo
gKSxXQL3gDIfT359rcqqvtpgPs86eYjRxa7ialNVkN7p5WYXDvBO2zsMzBN3U3FeWdNfE8gKADIV
LCeRSRALF8GPgE9nGpV/JBvgVJZwKJ0SqrDowHuDQam0jqnHbDWwCtKK47oYFhy6XYp6vTsUCBMY
kkJPEPZunL6MsVTHiRBkhBj6tKdz+BOyUXJPM60+mDEfH7vYsHMSJEEKvYBrcej57pQc4oSuIczp
JWHUdfKIyvocpwLn94z+rjQ3BcTc7KlkOQVoclU5cbO0ZM6GTr4mwaJme08ysz/rhk5Qrw0sZeCl
TVY6rglo7PhVQWKpsN0qsygvGZUTE6Aq2BgylYfCQJ7gRn33UQfIdHJu5mMqo3Y9Z4SvhZRMlKO2
e4OMAE94KIqTirF+KbN8j9pw/GiVhdgp7ElKQTPGUxAwIv0D5YD3S7ORWmZ1YLwZXjGgqcvXtk8k
tlMhFzHRWPxkwV4Ehj58zzMPGW7oRdyhxH32DKF2ZTFcLcPJ3iw0hi9V5AJDiyHDxi0BAfgnzklQ
gHxtYRgFGtgwZbUbcAO/464Zj5ZR3MykJscDVwsCsGZaKlkhcevgj6FK20AWlyvoYKDQPXdlqjbn
d2y/23Qv3cTXXsfYze4Wwe9j5ZPyaNXBVVrgAewxewfOfEgaoz4LL4eR1oQHQrMkx2/L3DpN+YEe
pjmktG3rYzLgUBAJ/ksi/IAjZ8YbHtmeV4RhyYRKn3NFryyDGXkNH/8etDXRcXSQiijaapiZluRP
hPeYkZJfhfZdTucaTo82Jd2u0+KaesIhFk63fjRyVHsvCbyN18f+W0a+mI9N9+cwkoSrduNgZK/c
5MOqnQpjRVCLeRI2PLxeOjtpOMC2rfw4fEjf1c4WuTyvVgPRxkpebE2JvVc62Ni9Wh0yJA6dY4Y7
G4rdliKTZVYP9E0+FNMOQFnFwc4ihM1rrQsFw4qbEyiXkjUYsLw4U63f8G55R3rWIERhNEoDAUE2
vopmwM0IMxAAHcRtZjJQXqLQpKXgE8ajFDwQmbG5pcwtg+ldYs49ds4u5Wy0jTRPbGAm6qxxQbrV
2uSHF+TxQQ/1k9mPmC/AaCI6Ax5Z+Q3wH+DkG14LMW4MXl6CMXnF1b+xg7IHe4suQSiUXALQLLoC
ZqYkS2qrokjbE21CoAdt9hlxF7ER9SiI+pqIUYgs16JIpkUN6j3o2canGhVoEJwZVQGWcZKZ1kfI
LgCeZ6/HwX6idc1PDn6Z3ShfAAhs85oTYDTKdOPEmNPBwpqHYoxe4kJzD2UNdCec1IU8zOIbknVN
J1LbgarN0OKRdgwjEEpZp8JUXN6mz2xPVsve1nYlIV2vgWkCOrDenQ5gX9voBdm2SbSuUyvepS1C
/s4IL7bqUS3gGNEgJcOYVNGqGQQ4VQJoIKK/OlrzAAxtrUpWmrUZEhgzuMVn3g2k3/REDA9dEy6d
qYs2XTDGNyehXrSJEKzzRq6dUoa3Uh8I2zbx4zYRZn+zcFC0Y60IcKJvHQDdJ0mjaUG6HG9AHgyH
zh7rTZwC+eyNFt95q+y970+vKQJuSKwW+vtxR2q1DztR+CcEjx/VaCcXYaRPg9HbrlSKqQAY0JUz
mOo6JmihR4CwSymCJxPo9IdGbB3mwoCFNbX2YRc5d79qTr2y0hMBxG+c+kjzqjnPcBg/EkMG08Yw
TnVaijWR8cEijqvDn80pDXSOJ2gqDxPKMOWL5FZ11njPBdGysfyZqCC6p+WoCI8jcRAAxIiXwgF/
FSRLJuiIaaFVQNrj78sUHXtLeNTK7m17m0GiHChIf0TsdrPgJG27byLMifoLw+E02EjCRyu8J42v
ln70q5yKet26Ywe8Ko6ObnPpXCH2yNm6rQgZKKVUFCujjs2bAU5p7zvmJ36o/pDBVyGTzSR4rzSK
s0te+LViPLKW+Sym03remCy46OhuEStPP0nWCE90sXSCQNrojO2A+VDq3WvP3giCCbaN1flA/gB5
kD20xG1hnHBNagffbD+TzAfB5Cubrsi5sEuoOIXx1fj9i2XX8YWB2Gc2pdUp71g223EMUCVFXKxj
Qmp53f6aLLBLModwGUH3gQDCESIep1MzZcc2yIp9P7+UtB7uBglvGgQysLitxuY56Qdd142l69Xd
IQfa+N5T16A5x77l0Rwx4xwsutW49HJ0+ztNTwabAtA/4KS0DtW20eJwqzyr+Ggx5asP9i79KbQA
ZVnaqYuVOfZR2ZZcMpzHc2J5lybu7H3Xq3LJafgzd1QBmz4FW0mS6ZHIuhFcKmhW81YErrMzfG36
JmlCobDEXJ6pYDvVqGr1uo2OQQfINUpsScIBIu88IhNW7ixfBBcSJALsvVJb8lmXfxpYG8RrOuO9
Ql/rdZMwNHU1VFvNqhDAS9HFvxSJICiU3IiD43vDpsnQyeZ1Ny5E0F/TOA6PAb/lhusGWFI6uUdN
Fu6xpELfBHaMzRGFGgN0Uq/J9iJHtttSWyFKm+j4iCaF5po3n4QDtNdpbBiltNW5pjMPeMdMP8wq
KNa1UZcLzxqqVe8G061myrp0shQ9G0Stc9Vm3Qbrb7lGguMQrUpfKbUVHTeh8MV04d6tC8aIiZ9f
M0VERxdAltcgqXlTq227Rp5tp9DO0RDti8iCFk0LNg/kdAs1YS0FajPsfP10KPBC1RkDVTjuK7wr
D0d2XDyDl9+m4cuvaKhGFOtKybeRAvuvgAY9iI+uDuXDYQp6bFK1R2vHre/I8dRlCMMQPJTo/+Mr
kbAJ3QwZvsuMttKI7WtVBwmh5i7doS6ubmmUOLu4sMdvpOBhz1wQhhP9oroE8qCn18oz5BLLp/Ou
t8USri0d5DBA20Mw1uDQT+XYtQkSzKTYkfsV6oRpGagWBi7z1/d29s8oj4EtWZv6iX68s29FQkSq
bwITco232mjaBYkWyTEpHG0RVzGJ4YFLnW7UyKeRPS+RC4hNZRNTEA/pV2po8iUPPlKgjqdCSx6p
BxjIlHR/oar5kbfW1Qi0D82Qr/I37Cz2MurjcY3FA8LIYOZk2HjEBwJc3OveS+Rj8WvaoHxpa5rQ
mpf7OynqVVUW5IO51d3lqfcuN/dxHNy1PtaoR+vwoTf9764YL2MAYl+dC80Mb9X8MIT5szM9Y+tq
Gpb3lJC5GK96IF1OcHF7HOBTWiX3aDpokIlE8WG2DR20yLZ36tigBDuXViTJZ/lVIs3NtXw6IPk0
1rRGR4g99S3SS/dIFmrGqeE8IafNq4lmQD5Gu0rg/XVqV+xUDGmuhN6rgPbsp5lmlYr6vewsdxUP
vGa0ATmQGaLBsxojFa3kIyvZ8JLb8paPZXjhKPrFpKs4tlb1IjBxvSja1jmFAvHSw5vVkmskMPAt
FL36xZDlr/ZkP60BsGYnQ/ekpiZiJQC2mbQntuDx0Fb6S9wqcEF2/JsDu/sCM+Sqx5PxjWjmcllZ
eXzHLNdOKtoSjNUt2tiZjoHLDAlcodFNtN60bjgZsBMuwJlYZOYOuOVICDSIeRd1WJb4isvy1RSc
yws3fOn95BCjcL2QbR5crPEW0Y9faHmgtohA9FtvAZ2a8U7GKLSVpfXj2g51MiVMgDvt3LnLFJ1u
qCOQkNBrLw0EFxyureqMnysiHLQNj06rq3uNMJV2mMQsb5vWKS8E/vRQvqmySbY6p1DTm2aZa2p9
y8bR3Riqo41MuJvTT8aRaiVY+IY6VhmAar0tbQ5wESfoBsJWWDs18KwxnXWcCMP05M1oym4fEqWI
kYLx7JyuGFDS4XyCPey5SKeJeMjsaG9BbObu0ukKEiy9iUGtdYZmLyIiHG0pu4Ub1yuoCu05n3Me
Ow3X15z8OAqguNOcBikCYMMlaB5Xb729VYOw1KuWI59680koxANcQTmJvc+eimcNOhDfJ8Gv5Def
PJBxHRbbpVkVL2rOqTQM/8txELNCesBvRJglPJhLN4dbgouuzGuekSgqGn9YK/3Qk3Gzpu0CWA3P
2DTp0CCtAUodbQS4+cEvHME8ijlbc3B4L5JTDE8ICGT+nPzx5NZbH5kO7NXilBDSaRPWSRrLM5nT
O7WUHM94phnZPdme+pQj/AleCkI/o7wIN9A9O4/kNpfD0ApOKOqjjJLE5XiQ/vSSnvMOgy4idEBG
RctOJT7hfIQUzamjlQ0jAsjkaBCuLaeQgyludYeYWyAA3SJBPIfZas7i7qk/fCyj+z7LD1Lvra9C
AqAlHXpnKli8qk+3zE/xJ0aExMxpqUF+A169T+Ji2IGT70t/fJuqYlx1Ro+LavRX5NoV6zDgDdbE
Vc2prAOX15JxUit4d728obnZkXKQEqTnzqmu5ZzvGs5JrwxGrrQ0AIzkdUoRXd9ZBLJVTUCs73za
LT5VWlR8H4rBU+0ii2Rtizduf0jmnNmiC7WNYXnvBJydWM5/agaZtGlZLRqLlNoogTFBbG2CZXzJ
OnJJy97Dep8v+jnjdkDqtTcwqscEo1XfW7eHPz2n4mLrNogG5P5jO+HdYcs34nYTUsduHORgu4CA
Xbis+R75PFHZ+VmPEK5xVfZHAYVIA6DHQrtA14+BU0B8CJOEXvo8hoUNs7QLF6YXzXZBKjRxAQ2z
OGX8LhlDBIUwzo3/nhISHMxpwUWFHwQh7KXQSRLmsDrnFyDtEkXEcAQfHUmUV5jti3ZOIg7q8dqj
FHKINhokWcU+1onGfm2JME7KOcuYUGPaWzrhCfKzKfyVM+ceuwQgJwQhmwQi5zaUI9MRD8uNaOam
6q0z2R7TjHkRYwV+9oiRqU6MbLZEf40tan1jTmDWUnwRqrNOQfVLNtC2opJbUHNzgRMFwZNNAXty
9a+0LsijhvA5MNkLpzC9lkH/aWfVNjMBDRsEQ4s5IdqDAZC3Gn5WghNJmNJ3psPu0ZrEnnfRnBPH
yBbd62qa06edOYd6IJA6IZg6qEIgWXNWdTKnVvOeezcM02xEHZrKOdt6ViETsU3etU0rftX4ryBt
0nVSdKgoycaeLW3QLhXZDFrvrYdC0AODeoix2T+WxGvbHEt2OYHbQTs33EjgBuHElHtO5aYrDhuO
pm1RVUQRpuAUiPC2A7K8QeVwsEuxkjSpNu3D1vpNpl4Pjybx3zDZ0mJjdzD+iHaXuh/aR7wcE/3b
8hMcnHkY51RxrF/EvwclICYix12Sx6GWWXb6os+J5MacTR6DpLFN4rLm1PKOWFjEaRhf5kRzKJk0
vASGicjREQIE53bOP+9j79SJFrCQl6B8E4yuMRzknO1lxuyuZg9fZ5PRbSSyOBbPb2Oj3Pt87Ddy
ZRyxCr+1pv0N0LNJhmVLYgwYurVeVje9AJ7q9D1R0P50rzHwnEJoChjW8J7W48UthHceaxW+ht6W
iKx2U0cvfUj0B2GqdT34DCB8pAjEeBoDN+XgmsW+GvJn4fsnSw4Ja57vv5Tl3S0TEqkz57WJ04/U
al7Z3DFwEV6PoT/BSUOefZz2n2PU4k2Zs+59C13j/KknNj5CuauL3mGun08Mc0ltM4mfmVgd8S1S
00brcAh/c/eZuB1xvnJfcMOO5DM26Q1Jsk+Wt+FvGKGqlaF0Cvo6fJGRRlegl5e8qji303Un7Bhh
X5oH9HVbrIF23vjr0G4gWMs+5MASgP1qMG5KzMiREVPnl+VtNBhFFEGzhriwzrIyPuTo9FdDIhiB
hJXiiJylKz9gQ3Q19v5e6t8wF5+apGYXx/i40C3t7gQt77LPR1EBHKYGIWO7Ji0J7zYzdSw6htvB
2Sp6YsObJ+aRfqWpZfRQvTHecq382WOJ20cEaDhuN58OoFGKmkGIt1djVux6ENkFulVo0YhgnRy4
rqNr++Dd86xH74MA8cfyc1IOugiVrjxRRt8Zh9PZw4HY6WqJKKhdIFI/s4GnTPeaLz53EAKggs61
j6J+SIcTNRkLuteEF4MaF+RaJNYDbhfEUMNFC5p4QcbUtFcZugjM/hy166k8M3tlDvnD8QeykJpu
WfiFDQAytSg0xV7FhEl2unmTbWMcij78YSY0OzuPAHaWPVB/0w8f7Ixtuu3abcQMl2q4MnNmM3ry
o/e05hh7+PQTb57OCu2Uzw86aollLhHUkNvg7Aj9WuTUxMsQ7N4M8ahJxAuTE3q0cR2gaiOZpnj1
BTbMMRXTHQOZJ6YNULuJ8bWFQEBZ+h7o/370DMUN4tKejf34FLT6xdCNexl7hFYpWxyGuPnJHg3j
pKPUcnX5Jky8UC3KwIU2rzmxw8gz6uIFo4DoPoxEvnR15G97O9vk0US+m4p++gmIb0fQ5IkJUAeS
suoqxDGeiL6hSy5W2NnctnxNAX8uMN3ap3YsnmnOOWcOLT05JQfA4RFp9tLz7TOBjPq6c8aBPRBa
OyTg3yAVrA0ShVeVW/0Jm8o3wegwFSJYKENvNi7rzEIjhn4V52a7dHzz0MW6RrfX8r75ebUTYfq9
VGl5V2RvXcuc7V0WXvnA1rAWNVbOdrSzW+vW0QHlr1z6oXcjU01/q7BiNkGc/FTJcE1yTjlpE6Cx
yD16kygRDn/+9OcBh4B1gM7D4LHoU7FWGNsZ5rvNUaIa3hmjjM9JWQfbsnG1yyhztTbpBFBPurTE
aZAwj0hXSG+DfTGjVAk1aYh3yoJ9mzYTsU4WtR8whD//1ofB29hYe5926LF3Uv2Np3tXWQWzJoep
mOaiWULNU4gFLQmXF6LJumsMqKdFPhKH7HePJArO+gCahsAHCz32WCJA15DyDOmyKD0yFoag+5HP
DyGKmJU1DeJYCKu7CbTPC11Ia5+D22fumF39uldvQ+EHO0QQxlZ2cfDqEWZbzJzjvqtm68f8xwCP
BAErZbruFKXVhNJypeFDXoJUESuJi2GkveiJs7Bz86za7qChIzlAVj5ZrtXfsjpR+8IlxhUNoPfe
UkUtmyExIW8GnPEY+KJOkIfOZ8zCHM2+lrr9zBNs3lExIQ+t0Rs2JvAmlhfG7K1Bxwis7RLumYdO
/stpVfDR9CAlPIf98c+/hso0VvYYlnupV/IlDjEKeZRgVRW9mjKybpoc3s1mpja6ub6lo6KtezlE
H9r8HKHG5k/9tNMa5pyKxpU+4wa9iHyj3PGt5R9YIwg8f5WYSXyAfGHqWf4hHbHsVdq/DSprLk2l
qHnQEn2EqnHWtY/hsyB0fKGicVg1vXN3dVF9xLF3ixwjeMnMEfFeEz0o1cUBEzN4KK6Jo933Bu4p
GEEEbHTqIyPyETERO4ZPTSOD6tINSqyJWp+WDMLtm+U4MIdK7JeTNtq3gBjH0h7FsWwdmwFKDrik
wTKD52DcxsNwce3kZvVpvUUtdjbqmulDKOf31zKZF0Ia6cKAQLJCI5xVr27u/JDGVsdhfkrZtJiv
dbQbwr4cmCgYw5ULk7H75MwyGrHNdEDITk+Sgua718EYdFDD8aJ1dQ0ES4wFROjXTlRED3ExaHsE
M++aqPRrJQFdTEUTYPQNT4jlOf11gH+LgD5zSGrP7a+HWjnX0VlUVaUQBenEmnmCRqxJ2IkjdoxV
GVqk7jUo3fBo5upkkijlqpdWk/qxw+cBgCfNNlZPb8C0IPMA2vl0JMNJCotlwDkJagTYNaNiT/ar
utso3zSufx6ECsRVk+UrytB2P5QpQPouWWbUftsKxsqldJkPVlGNloZ5I2TS/JTo6LscCibDBSbW
59LeBRnRIuUsx+q2FWnp3PxIv4iME9dkwt/vGdS4Y35DMvzSRJZ5/fMwtfKtj/SU4zyBOf4770Ny
sSOPpNJmyq9JYVSrRsHAyWMuy/jJKk1wwjdfeb+niMGOo0fNQU7Ti0lTb2EhYN5UqVyJvOEOKxiO
aLlvbDNW3P0fvev/N3r+B+uBi/b9/2703OJ+yOpf49+tofN/8ZfzQBP/ZdhQXbBSIgV08Waicu//
WA/4kkTeoWj+WwY7vpq/9D+8B5b7XyhJdVfB4oA5jNr/f3oP+JLp8j8WK0wnBl/+f/EezJbRv2mY
cS5Yiu6dIXRDmLPV4V80zOwXuZu68bAIchiAbGBKPAuCuUP3Rq+NYzgwP/mAqtiaNx96qEt0mv2j
68SydGc12z0C/Ehzbcp2VUYqhUegpf4Ix2cDL/xv7+vtL/393z0J//QD/G8vVc6Whb/JrdF7cUAo
EnJeu6+asKDpC20kQgtrodFnJN/m3z8dzpD/03tjOXg/XJwICHz/+YQJtifyF+aJOu9L01c7ehF/
/pykSB9g2J/0dNdVZABxxM6eVXEfGtIkwZoHpzp5b/CTls+0AH/GgliTil2d0shYYNEeAXc9+vC9
77WFK04oGTF9s3GLh2hwI7k3rYTpOjxGRHVj8K7CU9o/6ZEvDPvZV0/p30vYZx4wbJewTZ6O5LfF
1NEC5Xva4oGwY0pPZfIe5rhi6crzQpPhOaR3xI/YoRbTtApey2ZTUVfJZzcQNSCeon04zFuleGby
1g8PpuTzz2ZSjVEzJvW8h9Tz5NXFw9P3bryQKsU4qyIaWluNgX72TMwH02sz/qOtAxyIvCtYF93T
GFD/83NQaS9DAxWwdiwmDe7DQzoPEd6dRFunYETi8Kn5J/ysxHZy0Sn94v22m0cub9p04otJCXWj
HwiYfAQt27HEt1cvovDpzNiH4qGkhm1vraenhEMF1yX6PMKDHz7xDhSoGR+GSbvYkVzW/qkpTxVg
BFrgC0N7MKtv003ZGws7qTH9/2BX387fScN+TfrNIjsmHlGezx4hDffG/D52NvzvHc+odEiM1aNK
3uf/wvIeXrDTeGegjoDyEsbJitfKGI8DqocFd9Ro3Dxt1dGchMkH9oA+74LfJitgjqYQjG/zO4a2
ZEFc5KLvS7gztMaJZKLkWtn03RX/J+bAcaMFeWtV87SD+3wHzq9flz8y9xhyR2vuDcHv/ISl8WgG
bTHahGZFd54eYxM/mLfLfFbWbb79C74lv/PZV+1zfuoAzlBsPcL5WMvr4rtmQbRW8pl5CxmeePX8
DlyZXDhNcdLlk0UiTIwF9XvfiQV/HXvHrL+jTuEkScrOPaq/iT9XDPcCnxp/IyC910d8lQvMW//B
QST+6az6a8nA9C0otjAyiX91MZEKOEuhGiRVMiXdGr3mm3BPnvjSQLhYDS8h4/5itYtOTUPrLMmW
HTiPMv0q0YYC/tiZeooamlWGq4KutvMVJ18Ws9t/v9bMq+z/Mhz99TpdW5eWa+C3ck32j78vbYEA
5t10LG0MUOiJffEPrP95aWvUkuXO+m/2znM5biTdtk+ECXjz8xRQlr5ISWT9QYgyCe8T7unvyuJM
SK3o03Mf4ETMqItlYdN8uffaifNfftE1/q7lD3zlXaFvQoTyR3M6DG06TVxNG18/IRshGZiqBAsN
cNJiZrxOVh4CGKPGQHZZU9ELQLm3EfX558E5w78FAHA9Eqy/b+Ip3SzwASwyzuRw8WDpZSBilrP6
FH+laJTEwRvK8Ppu5eQmpC0Yzxqql2Egq3ooo5UUUWuxqNZwBnrm3KxVeNKBdkF6HSPfrKUs1F9S
JXtFEd4Xz6s7UFC/rWsj9JrLFPP16wUZrqcRFeMQOXwehovRlyEf4w1FfDG9Qm2WprOfFNx8RVxh
TgaNlVluGbKogRUaLiY4sJzQvFl8VbukjofAZwIh2cKlLbJnfsczzl3xVSHyRl87qI12nFsycjcZ
xk+jNUKXlxb9MjZGyKWGPP8YJ+6GafQmY7Wtv6ij263X882hVGpenwOkyyKi5ZsGSh3jhReSDBKW
vKgn1GZx/Flp2pTtreOdebnT2HEzMvRz2l04d5wcdcD85lLjAVLbow/6Tm02QxEyacSRmkFIdhlQ
E1nSOOpFhDKZhgocUO4dV05jCuy1Wc5827heT3VlnzmLLslpHA03oFoTqZsgZw1OHRQ2j4Pasi+8
KwBswFqrZHL7ccfVcLrA3VHjI4GXAjVRBaGAWJfVVZhguFB7RRWVcn8ZqSNKV6CxJM2+qeNuWQbL
BQgEKIhnG7XtbMz1AoXDVSCsgFJ9PUHlYIa9xh3DBqnn1d9zC6EZ/Gu1XJrZf2HS4GhfkdZCZP4W
Ew6R7Kvvk95uOc/qrHUGXzfdtomp/iM1faeOn9oTzrf6HXUJTnq6idQD9e6ViyUhp05dp+oS6Mkv
TjKp+i7OcEdDyCMOImcthUhac6B9dGFkxaoXDKzx9UUdGzV8yZXDkbstq3D6s59cJZyE2b24hU0v
febGUhcHsUdMxFU5ziIrmg1euO9UZ37o7uPsQtc3srbb7K2aq2TkPWTgibuZa0R98bWJ46R+sfuL
2uCxVycHXRQmDC4o5iIRLRy6TvJUbNQ5zmbm1qQxUlvIxg4cYdInQ95ksq08ozZbBGcovlHCma20
j/tF98lZw6NYharxUldawT2svmWW7bZG162JeGskmbqzqFhQfd47YxGphle9q6Gwpa5FmXJaOapw
tSJ1R6krp4OUw8YWgNY4sJ3FXVPeahMf4HQshET69KZWK3ZEo+y4LTT/IoAxdDQqaq+qjtqqb0Xc
6zotBedFQ3Jc+A9sCZpPpuusGpzVBqjvbPTioL7PTi+xqjJw5h1yDTs/PuBq2bC8sbFyI+xFAQ+d
/efmGx1bvZ2Dw52hdgJaOwPIvepuciO+3gVqXySXqnq5JJ5GnUo+Y3TIY9zN5DL2Vu2eybXHIdcM
2sHlXNtoxREHqPYqFu/FsMtdA4PMx+Fi89ULyL5986euFdcXVL/GZWTptmp21vKZrWLhFXl4FZI2
oLo71UJxcfXauSauSJ0AriN1KDXzEhQGxVKWVZEboapX945cz9hHIh/sltpM1UtVnh7m3HPq6EJ8
3vqUk9WxV6eGlsikCRbNs9pVdb64KwL6BfULqqctr5eQOucd9SHVoLJdPRIurK9bfefmktI01Dn0
YJi8OI8W3TRQ5I3T7rkK2LnGtimL9ns/+Jppj6nVbYVS+rJR6oNy2hfcI+rXEXpGzIdQkL04lI5M
Q/UMATuijrXqwGyICyvwS73Au8ZOrnSI7UIp3zoXPsk7HG3VX6hrTPUfJiNDXlKt4upiyooqjavU
W3fEpoUa8b79a9tyCGp9p65jde2qQ8QpUFsDeO/aCOI6QO7BpUX5vOvPqo1kJZDAFWxPJYEi6v4B
zciRAR9A92Odr6eDA6WaTnqJzv5oh1XX9dFpSIarqlN2Zk4K/cy1feU51VVCsY5Ur656o6S7cN+p
/prGjI9qFAgnKgquobrOuAFlxj3BrUzjt/S3qg3UOfrqq3lBzBf+5br0uCHUTaGebxxe61iLbDk0
bKKwWP4oIp2x6Qro4DOXj8MP1bfqWqL3Ur+shgmwMEJ1masuWu2IatdyaUc27Zjqw/kxdXY4YSaH
WzUc/zwG+7vpHl5ztPY+WX+2dZ0q/za/nEWzQoUR2KDjYWM7NMB0CWogwj7q9I69WrYBrMzhVMM0
dU3R2aqHHD/2uGQmvIhntLGq+1L38/XeXgrVOXN/fXSngcE3cb7Ux1lIuKhmRrUdrfgaODcliyTc
pv7UsADPz5W36ipUzT3J0FvV3zr4f1VPW9BmdLSLU3VxGMjOZ3VU1JMttxdXkRi4VDlIZFD/F8Or
9Vd7/HW06ruotQOHor9l6Gre/NuBMhOTIC/hITdLWP1l/+nguHZUpztk6X7s3mSzod9yVtYW1VhW
9aKqHXIVOpPrXz0mEPv634YDTGuLh2pTZiyn0oWoG1I1emqIwXH1VpMFhvM/n23D/ZvZPXsBAtpD
TA0v64/ZvTnOlhxde9qoC4uzzaamxlvl7z3vOm7jrCcsFnNEGXCovdRUk+NdFtpfNWxhaKd6fd7G
SKUBIHSWggEKb2RkqPo7r2MQQvutBjTMHfgZcwH1bV7UHeL0WJRoXFbxjHlhZ439njGGevvkXtR5
njBRqYtP/V+1mGr8xw+Zsx2xuBeqnokRhBoIqVdUD8n1pZrUia1Q4wyaRptrRT2l+plrG0zjWeQv
HuZK/V19AzxkZp8E33DvqUGg7GHSxbRv7lmNRa97zdvUYJLRDFcdjxjeMEEAucifqrtRfaPqQ69H
6uPmVMMUEyW9ptFEfgxwLBcROW3ER4epLlzVSQ5lCbLOvnZ3qgNQ/QYlqc2Qf+8M8mqcCw2RmjbQ
SaQcczVeH9g/dQ9qGYNh/h9426zG/sU8eQyg6I9k4NBh1rdqYBLrt6qFp6VRzTbLdWp7DDUJQNfp
Par7xDqrPlC1vw3dDy8z2Kkzis3WrWrF+XifaVtdP9MrqX3Em6Ge1NJn1ROrczn5+UENA1TPyc/T
cKrTr9pKPvLPl+3fXbS6CTbOhVsC5u0Pp3k+FdYYS0pSNDm0RfxP9XCqx+BX1cj3n3/u7ybQPnl/
ju3bHjXCPyemdpsIn3WE6++p60xQf+GK51JTp4BpjRpDDlVAn5xEbX+ylkPd0XZz6P2aBBQ1DFJT
PY4yZ3Kh+//Jsfvnjfy7Y+LpLmnBlG5olcy/NkdJLFEGxBYuLvusxumD8iQU0EEQ5erM6z9+7v/K
4P+tDP7bWVEkoL/gDv8Hp2jx9S818P+UwE37X7pvUqum2KBTYlYcnY8KOFge1oJ0LwhMx/n3K/8u
gGv2vywPpLXOedV1Ey4CpZ1/03c0w/+Xbpt/+dx/wEP/LiPDLPpfMTMADf9SffHh26DANz1fpxaC
dDb4A/dCgrUtl8zfeQ7ylX6x+x3WXgKCtRpnqiyhU9uM9dzG0nihuBQWhLKq8ymKWcuNA9w2dKS1
hsOSlDdoG8qbRg7OkWjvzfWp6z8g18sbr19tmFE2C7BagdC6yhuFmu+Rj1h9clOK9sc8adPW12yg
A+4aDyeRpg03O76g1n1xCdM+/foH529CBnNgAcZJm5PdVKiuhdNgef54PE4kIH48bCcYEUE3w19l
xfLUjnIhdnExt1pafGNtilVWXzonMDV3mBQeHY2F/ilpt+iTPLJFzUKSLUCyz+jFcBNHZHRIb5zQ
6FagCB05F6u17tItlWwt7O+GMZs3U14+uPVs7IKNuTARCJjFW+RxMJgsSSiny4it4HGZGXrX1kg9
rrDfzTT/PAjUTV2FiK/O5kc/Abcg0aVNrhNl8k6g9ugyhFk9LqootcqjRkYvwwpmovCkASqj5yM9
Ghkj1A3dmSeI//UlyKxpZ8mTxvioIsiqRkkjbFz7dgsIHJUjCdcYpCZiogggpDTseee+aavN++KV
JHEHySfgWeegJHfBBsnM3IgM+wZaJGuxWMzRuu6bhbqrP0LiAyUa6q6KLG1FKHTJJLpAvIOhLYwd
T4aNZArdkM5aEvzCdCABHkan5duggsld05HuFzsqRlU0Gu1TLFxUcXGfHVvCxl3YHXo6DtucqFRE
EJ9YyCSLU1ihoWY5trHzjPTnaBseiZtQB+D1UjNXIW6QQz7bvf6VSKeXVSs/tc74KoUwtoKOL7Dm
O1fTj8EC1nxeHk0XAKMoRuJvrRKtYl88lKJ8iMv8RzZXX73Wv4tn/XZ27c+6hwZyYi/dYL1d4oqe
QJGjmvk0Jj1hGmb3g7jxW2/utRutqE+Ir0LfDqptnWNEa4nVzov+bnSKhGmogkHn6P47DOMd6mEG
GCUThIryMfIxp08iUYJh7CSTfkRepUgvQzzEuDkBEFa6f3F1r3piwtHUJhzB6b11i6elWhFVsp4R
rQHTPyAhN/oUhHjumj3B6slqcrDWtd5qI27ApKP4t76uSDTzhTdU4lUSILhPKt2jYOOgKyfqOErs
Y4MlYs3d+RNEB/+OC89VFlMNlztTMyQ8vSJqNCbhFKwSaMu0PuFwtVD24Fbz7JtkImmtwoa7YZ+s
90xWt5nuTvcMVlm6b0A1CsVr7FAZb2pdPuE7x5KkuAQF1GI79cF4jOLdzQrCFptUHNFzPVvBiwTj
/hOk3ucYeffWA0d5Qw5eYwXFDjvyGs6sEpm5T3lLl1qIQoxVEQwSiFxUdDQi60XiXfMvMOzM5yum
fymciGzvg25hZs1kC2tj1L+4tgD/3KYRQmKxSUn52dtzNp/6Xt87ski2pNGsytvR7GcLY1USNF9M
kALo5M16V7pIDNW2M0qzEUxPUt9OAdJlXZ9uKjuDQmiadzBGi3vdiJ8dmRVH039wnPHZiBc+4IsF
QlfXPUxdCmAHaZYOuOpgTsXb0NrDEaLp90Zmx0z3rVPASidsrXYmXApNGroz87UKFqDRBRIZaeyX
aSSWvcqgCLXaIa+m/NPqTOuNVdka9dKhwWBG4K/PnUnQFg049xw+9US5tz95/uq8JjbtiNsdRotZ
nEN8A0WdObkZa+NnmgPPx4P8M0hUVcJenWOSoAMiD4KoCDJ7BvkIFV0mmnmADWYQIuLE9zq16sK/
J2FNu9cHPGUaQI2lucc+nQJVMWNDI/+78Y7DmIBoKUb9oU/916Wos10ZT/NOeC3a0BW03IoS7kdg
vjht4HwrF1hlQjTak1cBDs2c/GwYmhZ6mFGAuIgXxuDzOdZuyrrsvwb9am0HncsdZivOlgRBReKY
pDz03YWprBblGBtPnakXn1OSDCzNlEeCrpBBTy5mSxxum5rEhPu4Q5XSydb9CojnLl9KtOTdXG1R
TGAAt+e3dUGHNiZNv7t6V2qreuryYQ/jDjG7JnpG52Z3yOWQPftDkt4jpr8PjLbD9EvtZaSTuYPT
Xd4tkj7RX/ESGnKCUtcO2o0qVeXTaN2ZZLjbOA53ZsrYlaiYBuh6bdyAEb+XttcevGaAfeDELKE6
kGt6pF1pwbJsQ8cZppJc5HGUJnJ0FVjoDFEdr/HOLg16Tj29FOtokky9vjl4m0jUXb6mMH5R02Nq
ooDz2yDrb5bEbTU0+bVw5EPFg4tnuRANGVcZgffH2Bckn5O5ufUAQo54pgZ5iD6YbzqaMpSgWeT5
xGRX/reknx4kv253sbVLg36hPWkIqoQvsXOa6nOQ+9lNXIw04yx67aS5fvNB8W9YWSD8xOkusxXv
8zH7PLret0CqyZNIf4AHlXfg1sUO6A7AckH2oTt3HBms1qQ5lK0IIrGI7DFt1nkPNRqhOG5E8FUZ
mSPeujD70lgksiVLkZ7hU09p5z1afk6cAbTunw8Wsom/ThV8hJuBaRsOZm+aedsx/hjpabGsKwDQ
74HARuqs1bEUwROO4JLYN4Z4sSwZ8XGsN+aAth+g8NNa1y+iLB41rfy69lgZZ7urIwt6RMti7MJ8
HclWFtnSQKfekBgQ9C1O+wSiVI6TcNmJklRjz8gfjLQ4+RP5RhBHFyyHCXk2lbXPnO5bgHbRcgTq
44LygcArjnirx3FnPo9Ddl7qqQEc+5XGZt4EbfcpnxgiyDV9to6louQF3gTIwlq+1VaHV3SW95NI
HuecTmqQ87sMRYF1yW2V8N0j9n5KtF1HYwFJeNgBfrtD53W/uq11xC5v6Wa3MwcLr6k2f5elpZ9k
236qATBvxhaAB3xTVsq7G21AjRr47ZPIxi/NyBgizqYfEFcjcnMwcgsdqkixX3PWfeyMJWwmrnem
LFgD630EZBmObvlTR6AfcaSBiuSPFUB+wgcIbNHCzJi/xY7z3VFYm6wxPs1TEJ96szxnMoWMb30z
69c6iBZnSraVctKS4nZfE8EcZtJftmNcmYS/KAdYP1XlTvSsgZXQJXCLKbXy9Z9JmtPJ0xBMjwWr
1NfnPt7TrEPIVxS3129Y6sZg6CxlQclyGfZSN4t5P88gn8zcouVcWt2IWvW9bl3UB0xj79cvu27U
x0aoFwvTJLO0evhtOz4euoJwJa9fjtdPffwcWa4sT2vGyJXArn38Bqp20mi6jkhx9YW/vvr6HpJO
9VOp1Ucs7ezodYM+HgazG7a6Kz725/pZF89FNCIMDTO9aABxtZ8Hw9UOdevV96OY6/vr8x9/9sMz
iMH2eP3r+vz1Hdc/S9N+TAMGj7/e/+ttiD7v4Z+I0/Wp6z94dtHBmAZaFLPGnOmZb9jo7VAfjApm
7gxEqh1Y0wnuQB2LwywlVoEx/dEbY7BDFd9HhXNHIORefxZOr2+NtQJwTKruADhoGXP3SFSOQbc0
H0BYbPWgGDdj6Zx8id5lFPYB+IrsGDGLxjjDKuz2foqOpluXjMBD87VELswASegAgSKtzxnkVCSz
NvjtCit9GTVycSTOPRtRaVBWLLrGw4EgYSxLqwOj0VCQVGWzKUT3NdfKQ9aCHew1iAZZMONHqPmC
ClFvM2FsKfoamgYsM9LUI6f7Qm7gJ8em8F9q1dPat7dmK3+WHUsP3ZdBBTsV9gOcOG2LAwf8eFrg
aB/sz1Tu9bqcHyUq3z3uKCjl+qQWXcvI18wtkR7ysV+JMGEOs6kNCDHpLN8JxKs3GXk/RfwIBvBJ
B75Eh4lnWB/9KXJt7SdclCUoR9xwPqNSq7aiwjDmLVJvAl/KJmqmeN0iypnB11OE6xxSsnDekSpf
3vqqphaX4D618g3cds7wYrVDa6AJ8eJ8edRGVpDsLjSd5jVNiIzFiwdxoETNZL46VXU3NBblzZbF
oWr6pHnpnUTLHkHnfVWJJ1tPc0g/DcjcAzW+xZYjWPdWlg+TOOAc+RrmaqqD8Wi9G8CFzFEgGbXj
3TonMfaBdz0x8HBzQwHvoQaGssht3tu8CRDt4OpssuqJjv7ZxQ/9nLafqLaVb302v9lIj1svr7g8
HIaycQ6soZNEc3gzMHgBdLNnWLOpAu3siqZ6c+sBlvsC0beTUL5cQYZADtdx45SWQOHeLVF5BwSE
VjIeut0cx3k4dtTw08UoN3RczZ2fcJvYgPd7QoiyoPy5IhY7dTgzlXPNtAgvHIYOgw6ttoWeZu7c
+qVhJpriqhGoxg1oPVTghgOq4eFtLrw93NgXz6Kg6RZuEpUDq0W2sfxo+pn1vNEiAHIlZh0XmIwc
B1BYDgprSaERUzwOa5sbjSLFp5bYTkz8OCUJoSWatIuIgX6jq8OaNoszPHhnl04AsmLzQehY7VZY
D4De8mpnLP1MYEPph0CFoyEVkEphggXo7NMg2UldYoa18lM805Wm9fRoGdVlhNfz4MPCQcR88eCh
tKz/9Sa1YPTHNXUbojAfKsoqRwvwPDpanKRuTAr8SC6ZKY62yVIV5CpK5/11xbZ6mgWaY9GENcit
DaDrd6ZJpF0lwEL0mFhBEhyCTQ54YpcwOcEF9lwX1fdEYsKeB7TLXYn9JzOtmvrLSs85j9/FZDEk
A/UauozCEVunp2XlJm1iieI/a37aHcdmOhRyme+aScMMoflf48W8pcY/Ei9GcHRLMBJX93iLcSnf
EjE5R00fQ9/0q5PTDQCC1KPrP71jWkfNORiTN56SFCIxxf3XAmchmur6hnJTvIe9fyLgKStoveb6
ZKqqkVa79SlY17TAPsXDj9evD68vXd95fXR9+8c7r3//es/Hk9fXf72dEAp+6Nd3fHxcTO+w1+U2
09rqdP1HoqLHlaM8Cx8PcaP/5aXru/DHCTJv1ac+3vUPzxJjgHvzzzf8/332t98phVUcycnbGEZZ
nfw0Lk86l9CJUDCGL9e/m7Xil66vT9dnrw9/vf/j9T/f+uur/ve3X1+5/tyf3/a3f//269dv/7uP
/3pu7r3d3PjtDlQzThH1Twrgb93Gav9+e4itAADG9dk1hjoEZNn1j10bDZiZTrMGG+f6CNN6d+qv
/xCjgpFRPbw+eX3ZKCCMb//4DANx3vnrTdfPEFT1n4//+uLroz9f/u07f/uNv/3h65PeMjJ4s2eD
DOFfm3t99OeTH18NBBnq6W5ejCP+/mdJbTvEXfnK6lsfOUADkH1055npU6TbLNCht6GlNRGvkiVc
gbm5K0YsjoF2A8rF26a1nYQeS4g17IBOt5hXfQN9gZetzjMCRbxt0unvwwzVxKXKZ4Btol9eip2Q
l3I1PnkmQ8sJopoYWgu2M8svbWntce734ZppUcIQel+IxxzTw4lSwNvkdwBWTMtk/ry++Jm9d6Fn
uxbUVLBi3Jk9Cu05Hn7iL+1PEvRLApdiJtR+1wUGHn8GFwpVEqY+yzgG0tHAaUAZ2IRfCprNURUk
jbi+YMzdWHG5hnrrMYVJzWTnLhk2TUsxAWZG6FpPUUcVW0CQAB4UA5o/vHeVmM61bONt5n+zYVtg
eW/3ydjNzM+9n7DDXsFJFmpSeCQq1nLxGS7CXa7UYIhqQUqVmEhHoj3jtgd27pdRRi2XoLviy2pU
N3xtZY14ndJoEk926nwnJv1S0H1H/WSx89Zn4sANKqRdvSXKY96UQdJG/iAfwKrAYAyoGUyBpqJW
Z1Qwxo9aR4XcaTeJq3+r+yAgxi74gQfx25DEjxZFO4gJt5YCe2uJ62x1+PYhwdQ44AeecgYM/Tp2
qbhk0GNozbZNM7CwZJa4QaKFJpy7k7/ShTn6eDT0HJQUXJAQJAoG4tqIKJODYvDgl9T6I2aSbl9W
DgmQRY/4OfOB6szjYVLuo050+j5nokGGgXNTrbpzs1TRZOoucJ/2nvdae6+wmKfgvbcn0j/noIhP
wpPxqVugaWLVtiCq6Gu45pMbdo3KubZEscf0hcMJxi8h2M2+4DCaXW0eeotyMUDigxHIKWpuU1nC
yKqgfPVzQH5Z2mKlomIS41PfUAJExV+aGV1m/l1fSCQCFYVewqOUw3Byg1KFlYAvUtYqVkNfdrml
swxSdC95Onyaa4BlfRHvGsjnYbfODWUcn8TY5SkvUddry+JulzS5ZPb0viaS6Ert0Su9+bbCq+g3
eh+2PbTPtB+eVrOmn2fSvmnMxmHIzIvrIMd9zVWfxVn5ZMscgZt+V3zPtTQl8l4PEApDMRbl97p2
fjSdax2SXjwI1znPOah6gl60DYYthHCgAhnXJ/eFGzuRUSEVd5Y2cvVhryce0Y9eRxEV1CL0WRg8
D6ZnN1vPbLbTQrInWTAgDEd6oLLC4KhhSCcRylrW/UwO5aO5DGAhMvMAGeehiPXpAb8YQ+A7P10J
iHVz/aDpva4uiLfRtPeGdG9qQcWCu7ND1IyL0mfIvdGBy1MBJYU2C1S2H6O9rTNqsFYHyZw3AdkK
siUaW6o0DEGAXBb+O7hUikXj+jzOztEWMVKifgJhaNWvSZHcpNabZHaCBiuAP+sbXBpMKVZIGdtc
TLvVTgdoDw9x6xAdCmt3coI19PV5RGHjI3My14WDTKsaqITRGAqHyqOJuUUxbR9cq0y3Q4u51Frj
46JAryYrMWZDdLamM5LKGfla74HsoLaobynjVUcyxJXbA2ZKaEBZ3MO3ooPUgzKx7RIdqldnfyk6
h9U8+6kE4HrvzBSK8ypoI7gDIxxBc7yFnxQOLYHIZQD50mnBlXlJt+0ymLZNA8xtEtbOxMZYFC3s
qzYtd8uEiZ9BO+tGqxtNln218hPRSNhPRKe6h5+8HBYYZDgAMv2YJ9PTijJlMwqt2mU2GijJquAG
ujsNMSSy0DhhRtMPzGTpQKebGNfNvtGQ6ZOS8kWzqIAEwYzO/yzTOdszxh6hfjKvswYi62eX4luM
kZdEUeZmCTnbrYidsCRRoXAu8yIkQL30bVYyyWbQZtASBTk7PAAzWjzrOcsuCBFb0gNQA6C0K/ee
wLlfESiEzIuZkOXADQ3a7H1oasgCwLVkmdQPDAjHk5M3j3FOstroi+BZN523Xn+UaQF8j6ykvTtY
p9V+XVf7Gdr8MWUUGU26bYRm05avXv1dYawtZypeBjM+t+6AgUG02q7KUw2NR5IeRjB0d4ECmECd
rXPjbtQrfWtvJCwJXItFvBXQb+1i7Y5xCVZSOu+WlwNZHAYthOnDOq75CZYvLsq5F/uyWZv9mLMV
8A3DWBOsBMNJDkuVvm22OVRxJ4kmr89Amvrf49RYlFwU0U0qIrfV+uPq9Rhu6qLZSbva2/iaWeqc
xEGA2q/tU7EIHAlBtZ9Vg0+02UvV2y4x78R8CGgp2OdZ/HJqO4vowA9mRoPVaOZnImD0cK7h2wEl
35gai2qE9tqghOyzlhIEltVdlFRZi14I0mFg40bNhonhq82oBhHHqjcOtk3/3nA6cENlN21TU3/Q
OuN57WEtObXYM/F/S8h0ul09POTGfDJ1KDNlSYL5+EXD/oPyqAfYCGeNZdhmb0zxuw7+b7QLcTOi
6dIElK5WzDTPOUkIPT4EhKT5k0ySh9z5kcweCdI57P3ecL7UBsHNAJPcY9K029ijgF+V8bdcmjur
ccqDbFnUxGPJ+ErjCmv9yrqtXAPl2JEqnGJwjycSymeCxQqoSPlY3thFQS4dBdXUT5xdmVqvY5vs
Y+ncWtLN4GMDcinBp9SFRmo5y3e73Oxu+TX/pgj853LiFyuXyTlt4aakSNTHrMUmzM2WoFtv3Db4
7nLrz6VZP3aWkWwBGtlha6hW1vGPzuJ/EsRCkXlsMv+HkRV15Nax4gDGeazzvautI6XKacdC77hn
8Y1kUPJBUbUjVZXu28RyNlLy9oUABxHBzvpGMfNtZDGng5QeWW38qDeGz4K2R/J8Ae3Lq2q69B4z
RAG2noXifr8Uhb6VM2kQmI1Nv5RhwACW/nzYaVn7PS8Kba+xbGunI2PeYW0j2VElGGr3WDosJ0NV
L4Lxs+hIIbHIdngWtXn2IMER2Q4ydp2zG5BBLIl0ibYZmuIhBV4SeVOhbUYP49fqffZi7h5nmNwj
V/MnOeGKNjSoppNR3EsTyRdw7ZscrWdEtixGDHtK2ST9JSiWBs6U1R56uNUrVF0kR3gXSNKN4eeE
jjHLG6D5IOhcD5WX6b8aOg8sKRdUs1BeGJUGpKVph67FDkZdiBo45SsyH1kInbNaOaqgDi/ewQpK
5u+5fciSAqydjgRDv/gOe1CtZMemHmCorNnSV0MmrbYpWqyt6+KYo/fLBAggkjRZC43TLzqm6yTQ
DomtfSs8H7FbzLRGFUmYlS/+Xp/mNJyw6IYFUs/9Mj/BWk7DvlFQPKw8kRUIBLxdFVWD8axrnjx6
AN48NBAhWdDDtsIRviuL8VJbqACxv88MjbsI4kXJaCKhgIdQdmEBRwDXGgLrroWth9Cb0c+NlZho
H1z7Rtg1hEqc/x2lJWwHyyPNcUtAADqCigxr3BZLspnTBXPMhctPcrYyWpIJoas1z+tuDSZGs+38
fcoZ5+SLYH5h4P7uWXvb6lDzA3FJ6/HZgmfKVeCf0rUgLxywkCv7bWBZZH9C/YasIph07lwTIhCp
GhvK91FVlyjWqSSy9m9ou9RoHuh06n2CahLlDUMNJhPQYlqyROFq1e346nMPzgbxQJ5qQKeheXAy
6Ds5C3EEfT1rZGNWi3vL0nLDdGnayxW5MazoDQunVWSOlaqEgjYT6c9YJzxeGCSku+nCUJUoQXcK
qVjTdepop50Z7TaVk6+prL8WfultFjy+W5d9QwQPSNpOHxazO/dzM4YyqIsTyN/SFDGa3bXYFeCY
WfQ01ADxZ9Pbn2uP9Sbzs+uM9pbYkGbTdW44Wd6XOCnfF9fbp7J57oLV2WpN8VX43qPEyR5aYKt6
xkXL/CbgcUemlf6o1/HeIsp646VQmEbcL67oIVtN94Ik6NZkudvxtFek7J9jp//CcLwyGTfOHtwq
3W+nTcoKWmRP+E9kTi2bGvdgic/kXLdc5d7zGoAI8bUnLTDdXY9kqTO+sCjhUdDDbUI5/i4dGBsu
QIg37WDlkXFLQCax9BABGUrgP9SKuzpZxVM6Odjt5LyzvdqMBKFN4APL07QMT1UhX+WajRvfaWva
te9whs4SNHTUGeSZZ0HwJWCJoCI69CeqJpC0ZWg1TIOqwb5Y9vTFc4dt2zIm6B6Hwg62dlqhIjXW
O0MzAfmM44MO6hqEmtWc/IZpijeinX8C+w1W0CGwWjpIsMhuzZUm1ayunz5Mne/tUjM7ShsM11yV
I7gR5Cm51pE0hJQA+el+jDHETt5yMJojOpFtAOb1FBPuOMMPDQ0bZJBL4lE1mPJWezdMbbrL8h18
+fU0BcLetr38xmT125Ra2t7MDTTDInjMMnTkcLwfrEw/DQn6psRWDPniWBfyRz937a7TSniSoyQw
bqXrSbLkZvayHfkv2A8CdLx2hWFFd/tPg6RYWiYemQigGmMdLvvMsp1mSdYGCfXtNNRX8dDfZQXV
d9N5WkqCujUb36cOOGKZhFRam+Zgjih5BTXhQ2I4cuNLw2NYeiNi1P+eTy+ZWbHHXI5lz8oDNTVL
4lEYD4fC6XZE/mKngbUzaAQD2fRgCIFdc+8Mh0pnQaRAwgnby3gZbE/fi7F+qxJy2T0Hcg9uY5F+
Rx70jrhbAi+szo2qYY7jvPPdnaFlZO8AC0f9wuhJknW36bMAOhVmv3Vdjqm7fk+Slpz5AGeopjeE
tUGDsrluNnOD8M8YUO2scE/dxmPttKxBMGcBg3D5hfI1V7ZP8i7RZKrI7WFyliaOEpnAHgMX81pn
lJgpHfwsV4uAdRw9qE4IrkxHfAw6M+shZgZNzyKBWG9YOjrBnkC1LAo4d3CFnTU5ZovEIZxBMjID
UL6wBGijj0vOmsY0scyU1oWJEh31EN705mTVZI+5ctzOfcDyfq3nWylYbFX1ispf34SeWYfZQegd
oE62zPHTCoujqteLcs6iM1+YB/ykENzdLjm1KttRS9RGECaSK9Zc8mzfN6wMpwxCa7hXgCEtmHte
Ezl66e0LhzWtfgKpbxUvdv3/iDqv5ka5bA3/IqrI4VYSyrZlyfmGaicybDZhA7/+PHimzlyMy/a0
+3NLwF7rjcWpn0HQLU8G11h/i+urzDSkHIA4zG3Wt4eCi9UeKLGJSKcph6+UOAwxmckjz8yWCGpS
9pLSZ7MbP2RPd3kw6q85vcRjfkWfdp9OBD2aPaKOwcsZovUXgyycLRl5N9m4JP8VFMMN6VDfx2iT
yJ1kx83LGQfkqqadyn4ZRf7WEky7IXqQg4mYjxQFvGun7WZuILXlP8dQ5saSA/lj7C8oJrrHEh6M
iZfryIr+wffQVUTap9ceCHN5LJU4jGURbWZs66yOCD/jK6qPre+gihicGfVLmT/IykVREpE6gn4C
6WCTc4IQ+ZUMb3Pn8prN3bQh1pm3YxneF2No5XblarC8b9CMEIqCrdB0jp7UyOObL6XqvjK9x2/e
HCYDdU6QesekxlwQmbtheYo7fZDuylJuLSN6WFwRm64wv+DxBdHAv5PrztthqM/RxN2sIO+3WdHc
tWNoxK6xErZ4kW2KtsO7S1h4/SF6SyktBs2EmEMU7qFEC3VfUmEFsVE/etH8asYs2RJMRymNCj76
3MYhnCsTo5HzRPMC5bIUzK09s96jGaLVbVZrHRHSOlXzTY/FlukamVFj4gsef+15SrcaT+VyJhYH
M/8XtRCvljSI0umY6LwiI0y/clEAgkIR4Ua8PR4TPzae6znQj38fxiUL9+8z4Dv9SDjbzfCtemvF
gQP4MBlqnxkMHqPmr0WboNLscrkHBNjHedIckwRmH/cdS24NTcRTj2/y2oC2usqDmyjNYB/hNACv
JCauztTB56ZAEVf6c5j+gexxQ21jMY+oLhrv1gyzv56y4B6GMCYoLjGOfVpByjXujv/VRyuAoJG6
wxUo1ASjp6GuzYKFV/n7v1yYueVXwv8fEdtdOxr5ZtKE2okWKodQw1DmFT9XO8YmcnMe7EnO+1oT
H7qw7G5CS03bTnAlPjVYDRx0JuNzU1MtnvI7DtDxaepBJYlkj74Xf6a5TTo7Y9gkVaBRZh2KqFoK
2gONKcFda2mT7jHX48cgtHuVVBULnXTbg95Pz7Hbzxd3Rl7YnbtJUEWSTsl+suOjTg4/IBygaE3Y
dIM8yay0YS0nUGJ71CGbNbsNE5e0NIV0a12rYtwGXjEcmyLojyiBXUC1iWYfnRZEF0q7Hjugw8U4
o2WcoEYq3mNz5LYwfHq/J6erwJe8BoEYsoW6EaTiw5tjQp0aWjdcbl49Q6lcINvxgzWb6FPhD29p
xjETZyT3Sj0jNaDDczLpI7GriBB843luKMmpaG3vjTefMH8NU2zHW7BzRvP493f/ffB5YP/3v/X3
NROFPGpK7WLVOrt+4Vb+PsRRI4HtxHEkW+3o/ofBILZt3dX2NxvZ/d/3//5ou/yQGaSk1AuYWtMb
TwlXHuJdIwir/bBwaigDquP4/5/9fa80nCUgj0Z5W4BspJj7ADj5bRpSsyNN/+9nf99zRGetU+EQ
YGulO0NPba5whS53tA40kFWbILP/tal+HbkrVkYwE6VPRvpmTptgrdtL7F7/2dRJvfFJMzriUKNg
rnOina/o4Ckj534QqqI+IuDRWCwdFa1+ow1V4C9Gt7G4yoEqTpwpPPXHkiL6tNn2qvzUpfnjjCLZ
SHECo0VOOxBH2uV/abofvIDPbTLd4oTMR72KwUG8HydGVmPXzgth4bd1nWg3e74vpXVR/QzGkrwQ
dP5A/uKtk+6ZmLBvFHz8cIokM6jQ2bJ7VC0ZmL4JRSj2XlzPYGzjLTerUyIVeleuuqAe34PZDcJB
b3smOOOhafpzQTEjNyyks9b2Ky+QFxGn9+S4sbmiP5t7BydZ+pQQi0CSwWYGmA470ISdARcPJYGZ
zCGytrGurT5cMge6tx1OKmrMNVEKuC5VREsq/QO03oG22Tuvan6N3rr3WzpkjIoizDK5yw2ii9Nh
HlbpFH+rxck2VHR7GPIthWoaNZo3hbYPxga2nxBifXaZ3Jsts9h720dIVuJWP/59SIbMOFi2cW0L
/SHZl3JRl0buV60P8Xky1U8uiFijb/wp0ZIvZTm3Cv0HXsHO2CbeJXby7xl6LRSWtddK9tS4ejOG
ZZOiFIY4FItjZfbvkowkY0UkqKaIIkWB12nNrbPLhzlPtI1ToNp2aJ3y5r6nkYmEgmJ01pZf0uI0
3DRl3i3/m638mQasl8n+LeGd96JKdoRmwR4VNFEM9M5jVkiYW2wWGt/isdSrx1bjmlUWZQYj2q/C
F3SmdsMmz9oK8Mq548ViCCNkm4e4HiYCKChhO7PJ88YteAq0MdiLyXsH3YqkQJAsK+3S5qZBQwZn
SlJJxE7zpPJd7g9ITNOHQR/Hg0tiPvN4HK9kboe1zdVSeubZMoi3Hqpr59FqTvDtIMDZ8pYssqHg
PBnFgWDZjGmwkPwHJVUFoekNDIiDzYeqEse/L//zPRR2evj3zZSs043RuD9x48drs73pUUHSQ88c
6TXDr62bcxikOTnYyIXG3qLottw10bzpay9Lz/q+nOr4oKFswOlBqm1HOUklLrUUXdglDNNNmf2b
ZconfvOSCbQoeUuznF8YJPylN2k016VS3XHbJQiX+JUi+UoS31vbMYHFFLMlDvhJXuiXlDYaMRgr
NTFEJdXwLdDxozMl2EfoMyt9dkcrxK8TSFI07fTmcYAOmfaNLp9fzrFffZ0iP3eo18j+3JXbe5tg
RkMyz3G694387ODOpSkA/GX2beMUZCNjUM34j5rKO/fE+IPjeCn3NaaDtObOoDp0XdbkzNINH2yq
YXrXCm94JuNgUwKkh0UJizVNgC3/O7awWKY72imYm4tFp2vxsvXsYOsqhSObSXMl2Phx8CSy2cB5
BjjsoVAIS1XD+Il+qaKApwqOWfKA3BO+BK3oVtRLvS/1zRbF0m45DYfJpEtDVjh1deA7CFiDhwNP
zQAzBdOn49ZhFhk4EqLuktDneFCWdqBO3bgz6YiuEFxyP2YYjZYyp96DNpt995hN6ckB4deYdQ5G
fmTp0Q+mMGsS2p15U4hgWDdW424jY3gEvw92s2H8TH7UH72MoEOEfZwCDtRoRcN0YGjQsTodEo1k
J9N1FEtdgA1GMEl0Uz2tCsf/EcKH+eyLUOUQhKU0sjXr1btLuWLt4stJVOk/JrO9kxbeaUtrmkOm
nM8uEM+ab+8hhpjaLGftEy5KDFDiYKRpiXmfJvFspMwLaUIJnlMxrjar7iZzOlNrTkzBTjhz05PY
jKVj6t8GnV1ZHVGErBn1uTOqVdLnB9cTyK4BFZZ0LW/+qRx1Iw2xDZuIwERDfZfDe1xGP67SXhKa
KhAMkx5fESnvxIegtIIwmim6CKdZfyzi4GVJSOe51G7t6p9Z5vC/CszGx+2Upz+u5dE7Vay7gHLP
KLqfJP29vsQ0m2A+XzxHrUs6GQG9jQ1AUsFQrWRtndOuPlTUdMqGvw9RgAn1UbZ6zkaefVZa9cCT
gsDZm5Z5d5AlpFwtq4/3aSOA02NtlyVkbgX9aXbtczaQHD1KSgKoU3XR4OObSb7t2PqsS51iiqpb
a8Nkr2TabpveRR6ZeuQTJlvROBbb6fTautwxkbplgXqrpQvKNGzBf1jhg0f4mHrTp+pWO8Rmo5Sw
uLc2XhFQazde3KDdcqKGRMI+6m5+ZYGS4CuASxQlmV59JF2z46KmeW4q46uEV8GQG5O2Jv2PqKG2
ftMX9H24+EpWYFM490xmWOm0RH0/Kli00CuddjN07LUyJgO/tI9dVId23+ysuTnOsOE4CqrPjI5M
twnOtpncoIZ4We+YTx/mwjkNKmP+H1Z056xKt2KQ8RBd2OV8o3yAacYvUPmRfjUSaO9Y/8qc2aXv
uy4c/IAfhNTWUA3wCzErN6zc5NFt08WF1VBJIju4ZsiNVN/mdXAIDJeOB6NbB/2k1p6M9747w3Ha
AwxBR7p3hgI4d+g6QYzPBetUb8ohyGj4aFL+thr7tbM0MlmZ/PRy0p/bOg5LXfsZLAPCr+CKwmx0
qfz8s14SomYyqtkE6DMmtAl9YOUuQg4FN1BTfjVfuOXAXRT4rnR45wlASFXGeRr3O9sk7Dd3v6qx
ckOLal86FbmXRpmmeBRBteivOk4Uv5GDT8ZHKxilckwFirjVWOdcM1BeTP6XwCcProUc28o/UoHy
kmJYXJXAWFPtIlwV5xhZ4Da3TdhUTjUBehFa2RIg7f3mAYu13m+DbnhIQaGa1jLoEg62U4qjL6j7
aKfZZAMgoz1i9NvXZNVWwKYrLE/Z3orRGkfj+IWN4IEyCzPybpNXfVNzA5nRUbM6QgZxd6+k2eOA
TPBNtljTGLMuQT9LwkA2qfTnjaF5YK3GvDeYYpNZ8NO0M650Ldnk2M4wQT0HJiDpNLj7GLxtlY5o
NTlPZu6691SXb8ubVEsisXwT+iGww3Jy6nD2zTOyoMh4d1rerAxrj2a8EAb5paBoFWX0KxaycYXt
g8T+4mSVGsKGUTVHI4rgDHisyAzuv8ujV1BA2gP05pMO4p/Z/Mq0+Jez+5/rnLMABJm8/weu6nNS
cnMX+XD1i4trom6d8laDJsWDQ1+jGxNL4zw6I3oAKakPowhg9q4ZHC+aGI0OeJ/rqRq3UU6IL31w
JQ0KtlmNK0pEQgW608BSwWmAe6FiyQgWjPeGaWw7rXyidWlHFeM/zx+J1Q8gZ3v3SjkNr5+/mqIl
Z4hrSeTjWz3nH1OQfMOpAxEE53ZJv/7En9ut3ZdhWTjsdeveTwFCHBYJBv2M6aVg+LSDpmHyhITV
9pHRxMQoTFS2qOg+c7haShtWC8MRbliw6O3Q8SSqumZdyUiQ0mDNZ+LOmer0vV6SF2wJm5ByfYez
j7en4cHj0X2XJ+VDl6Ilg31AwO/z3/cN9CSzYVP3MBDTX4jM2JiGc+emZESMhXbOLbIiugdaADfL
euOOWNHEk4Yjbj23zICqm3YjTImbZBFpvXQ2pDJ5ykz9KHN573TDI9aMnexddgfjOHKPxBKvDqGm
8X5Q5dOsOJ69ofwFR3hRWvbLyPMjEpPLxB7/TZoXKhL0cUnpF7ew4ElySKAxEcgzeDKUE79m4DPR
UXxOXuPHlLkfqdu8qVJ+DIry4XHiBcoj7CSJ5e0zGT02oHxJ5v0USZJtOxhz8KoPC2XJaurq57Fl
fR+CnQarvgX12Scufzsihuuo7hOvefVkse01GKwM+DTwu2NR8xOW3jPjfafDGG29Up6EzK6dLI72
GIdeDUU1xJytvRDXBlAOiM9gVai2NITJMIqqT7vqdox4bZg15qXpmZ5w2z3V7OON49lhGuXPSqv2
RjF9cIsOe5xU06STykjofa8FX0EKXeb1OF3m+8LiN6ZaJtoTpr9d1Nxegtgv27q2eKh8GdaaWNt2
jSDCxkazxai0N1qFgsEAQXGi6Mvg4dfq/pecIyxruPBaYCGzjnFzZONv2mfPRc7r1ZriYSrTT3iH
S1n0x7ia3rA1hqCMQEde+jzwoIPZVvc6gM3yWsWJdUYR8lMFLuL+U4LhdMPcRiJGTjmJr1ZmzCgx
Ns9mjmu76addjyBw48zFtwk5jU5A7C1szXYbvFlR8uHH5adjGA9KMHcluJxHQKEZXXrnJrvlpTTk
dJvitg39KDiMot90xDIz3MfPdsDhyRBaB9FONvxrALrpYdY2IG4vsO3UT1nIseP6mWghOBvUeLxz
2xakk+4ZmoYpaIkZV3CfW4P3SL/OsbM6IDS1Fo251dEGRCPpOeDPa9tvbn934TBztZsZqL9uvnYI
LimwPqm6DzvHeGsoyXuQiCYbTfGkcx/nJHlus+BOL+D/5ABy5EQ1seUTT9a6y3FxA5QtTW/ODMkw
OdMv5o/TlE0DNG3Mut+NyLIwmo9Vj3O8+ZCtY8H/Km2tO/fziMykHbV31x6RZjnZeaT3ANOYNwH4
NxM1evN0bDNaomRl/M6VFFRmkV83C0uc/j6kVQ8q0oNioSJKgAgq2G4TIqIbfVT4tW+vi8nEBdqQ
N2WTa48EtNp19AovefrpSVClcmpKwv1R/uEg1Joli5+L5+/TPwQK99WKQRo3mGuTEk+4vwXIWHAM
VofCpK8uctL47HSOdoppyj0PGZOIEYsDQ6S2c6bxYFU6zyn6T4MjA6fD3Q1qMvNMPoChY3Xy0LL8
oWQdtzf0Fx/+vjRjH85HRWno9pmPdNH1jhhuOKNpCdhMLRL5zMn5MEQjajv6oNXyPVMWsP9/n/79
GTuzvE3mMNAxg6z1kQr30erLUFv00H8fRIldZUWT+n+/Th3yx8l7KDJrPBGRAhPTsUS13hhOQ5Cf
0iTj+Pj7tCuLK8czbkAHFT/aHyT7fyhcHO2Hgnr4LMJo5Jv+HfOkJN9nMj0LW9sgroFZrzTK1kOv
i/+VXhlRfsYH0Y0RyQXkn9Fe/SJitZYjVTYTgjIM0fbVktAZfX+oOkqZuUkZbqVfnf6+ZJ48J21h
HtpOaSepxRuLXOf7QBLDMDsTvWZZ4JxHAlNDs5GUuamL6LrPCWre9Pv6iHcpuyWi2DYmBQx5O9Vb
1Mzk9OXym4LXF91GNBj8Q8VJ9xekOJLKfkcEZXD0lne30LWnKeUhoXRsYfZ3X/XLVT5tZ2nSdkuN
J9Ib7yNIhLn2O//L8in9ojAaUMou8fETij80m0hg0BKwbZsxMZdWaO/FMGYy5mu2eC+OgCkTKlzS
qiWGqfXu/cZaN3Huh5Os7G1P893KHBfOrNDFUc0Bs9Dfpy7ljUdb0EKoR+X+f3/EWP6ch75npRjI
uTvnLzrg4q1HVWNU4iNrfQPhitp3JLNRaImGIemlFf69zdEs4HtqHppWnQf0CLhY95v4MBH9f8xc
xGEUXFRrC8nKyhGXMp4lyAnIMViYi1Ax1OiHWHtYe7aqbVDup3KZn/KjtNLkZpIHgUv6zRl6tRdJ
Th8zWNskh43jo/3AGrOsHqQ3044WQq2pe2N6sApSAiI5oGbwsuAYM16mKmJxztIrHs8wKYJp56Y0
FnhVtS4S/HMjIPHKsVinSHL7nf10b6VNtc89/463XN9X3DiJEOhwTGIJzdFRm4A594gL1AtsXhTJ
C+AhR8T/RA+TouzJYNEjTbO9FCJidHSjs4pnbn2vl/e1Scxm75f2ZqAELjR4gotoju9m6LCTV5OL
1cztsaXpTbI0H7TYpKMFFmWeXQ8nafzq5XX0qqb6TTchsuJuos/c0OY91HiDEAb/ZJxJd6f8XVzU
1i3vkLCVDAArhJR7IsDko1OiFtBp+9Gi8V1kr6ps6qNqnOARS9o3PaD5UWOSqQXLJoJeMYz1oxGD
BTS6jHdoN/WjA9qguwCz5SiC0NEA+qBi5ZZGHIx7VvsAXHznIzfgOT7upaIxwrN1hGJ4MnaWmb6O
afWYL1FqmLRTkjjZzkZk74V5ZSTX1kQo0CM6dsNOCZeUYwTlQXwwyvyzZzffjC6Fy2W3uO6FI+5S
jUDvCRRwP8ewhJFklSPF68MqCYaMHPuup97iYNj80FSW3sn26Enpp28vsRsqPSmcbxsZFjnaJaxr
3TO7inkyfaQmYHDdM4VPCXENT5Nvfsgl+ALxYnctA/60bc9P5fIBXd7BpOAXsHCsiXDRsxf0ZiT4
YrqMrebO8pVGrxZ+hqKSCktdkD4A+VxIb4muwRKxOJKhreFKL1SRbh0SPJDEInKeOlfbQc3wqLGm
z3xGjyrKyN21Nu5KJcY3341wmnPVoMMX+xH/MPVlPpBvqYuvdh6JitnJMjF+7bZ9i9Oan6BpYl0A
ApxBEcLRbLu9NqPHdAWSG8WF+1Ra9j0hJP6BpfXoB/TR6Jb91WXW1wSNhM9gvGT1TGxiP92aIg9O
PRs7alr3UOTmC3tIvG4rU+1od6O72U5em3wgVGSqHZ69LhDWFOehozBiGLqfXQNGpL+EAs7Kt6DE
m5q7bIleaz1Fs/ZYNzDF8ZR3PB4hfaLOPusJUoCgDfQn+MRviqU2XCd4KdNgO6SxetfT5Iw9rr0b
02M55RbApyZPVAJiaHOix4hq9VPr8pSYh6fOH6e3uQ3ulCizE0+K1Tj7VRi45C+MetNeDJedwZG2
HWpVCnerUwRQ03gyLxWUTjEznRpIydg/QGlmlH6Mjek9YgCyOy3rXNSLhChJjr0crqi4fuhlpZCZ
fqI7jfKUlX7C3J5tBr/MQr8iRVfYLd1IxqTd0mp+iDzurYlCFnZrg/wcG5epjvOcs7Re9aOfHuzF
JuE30jvrLbdEnbNkNTXXuRrcL2dpDaLM990ap3xdYDm++PQS75CAX9jfPjRh5pc5RkyZm3Amlg5E
kFDlZDeAmdq0+OZLZJ5oDeDX6+E8ZdaDHIl+qEy92QUi2MPS5y+m631kkkV5TN07BXfJ79xDuQ3U
o1fpdxaTAzK0X2wbMQ3EZb1N4teMRLVN1qWQN0WZPzVzdsJtDkLhecN9w9uzZz/UdzAdVMDCA9zn
zmH26+ilcl3O2Bjhr90J95USm5m0nbZeo5HF9NDn49VOY7IWgbY3GmKwlR1pr1MPQoWeGXbM8oBh
qV4zCmT6Cf+cjehtZGmiP4+IuSjTi7ZEO2GaZaV6CGr3XCbYNzWTYpseVvHsS7z8nY91xadwj2zq
2F4JifJe8yF0HA/qvmv5p2MyIBWn+E4dTz+ZDg02UvXfRICl97IbKYwHEEmUZEaNp3sUju7WY7Xc
AoscS25z5OWWBxowQoEQUIEWvKP21+VM0e/yWouPsRMHK2HU5T53NBIvCLoYtM4/u0gWVwPhr6Eg
arPFHwN8baX7TmRB6C3InUQ/tM4zRmNLZSGps33YDsq4qGqnGZXc/H2Qk/mg63WypWIyUTVxOjx8
/a9e9MarG1csSj6xIk7/1WbTsZihCru2S8KpusMdUR9mo3e/B7e+i6iiwx5Rnv/eX1MPxAaj/oo5
wAavVeBcHoldE4j5houcW8l5QdTzLON3x/OTkAIFYrMz7bWsIm0XtekurS1U5zHxgF6kDzQXVrQN
UGcTekX02bRPMSE1e0TH/KPI89k0hv2rg+McLbMpNohwrSU329pi9LtradE9m83UhmUvuA31at/T
8oOdGeVnW+TMjSLYNM7SA9mWGgq+am/nJqlaAgJFAgYoy/Ru2F9uSWWQCuSoYFd5WcaDF+9Gbw6v
lVGbzx5gOf4QW5FGtPk7Rqij4tyzNW0NNo/LeLTEFQEU6kKZO0e9R7tJ8pwZqkY3tk4irF2ddsk6
dUCYtEK52zmdUOJW6imPMItLSzlvQVY8ll7mbDNVWWHd0OyeSphRmiDyzHH/wWH2IcWVG5ckCmFR
EGyx/E/YcDceBX974mD7KqhuZoEJpc9c96nnzgXDR1laGlOYznBQQY+AbrTmncZEAIVrPAQkpx21
XO2m5e0zM1qJ0CnDBbLZ9u4qJbHkH2zRjXzjKZ7/2TAtYRNk3d7mHwSAnpBP3U0rG6Zhg5vbOtpE
uK25A9tjXvXBxeFh0Ptue0r04UPl6ePQ+S15DrI8U8pMdRvgLI4WDV1oS9G8A8m6taLXLutHnGls
mNkUXPQpOsBe05KOlGBvRzpEnaJYzUcgi7kcLStBJ9heMCR5EQdxky9/lUKPP/reEUaQKFPfPHW9
L5CbltdZjRneHmQekbJRfEvJooydPOui+DrONEtQCbbGjwrQATqxDzDzpxw2qC6a+D2KyP9eyiSC
aSJfC+Dd64C0vTYgmCgThwRcjela3xuArRuTQA+umhyBE8FQGzsq5JKbPB7grLXH3CapRyOKojU+
a6GLX9MU73nUvCL41m6qsZ8ShGI/liq3FFZ2mxI4/85W+VcQZZTg6Bj3nXLq74ssJRKKF22Ff9zY
GWA618SfGdbbOv12i8e4yfufYca5r5YzuW2DKxXN6VY10j/pmXC3EohqzU//ctPKc2BlBEJUHvby
Ea/4XGfJIa+yC26xrdV73sXq/HdibBEvwhOQOxLnFwdeOKOjZiOZnk6MEM4dkVJqU6IGYDpW9sVy
LxmH0ruivQWmGYSS6RVCIrBR2jI9DkYgYGQR1WZ5QVNLXG0HxbvAFGhfHEhfeKSWQpvK/HEh/zbd
gPCCzdladwIVj2nMx1pLXueB6LBadsG+7crvEoScfAlt3jQWNTlpUwZrtBQjQ1RPLoWKnDfd4LyJ
AxtI2aunk/TFb563Tlh7xKn5sH9wUeYl8butjrdr207SpAqaU1eMeaj5xq+bdTx9/CMgxTtKnhwj
eYqKpdOoo0tIDDCr1zJGmyOwlq2qptTDalIXOVXe0bASbws5aTCHjdcMS9Lm74Hs1vqD3zrpdlak
UQxkIW6QUTIp0WsWivpnLqS2qUnHSnngDt04HGcdR45o+oco4uEjYg6LZM5eWIiGswywXVWYRkkB
IUh87p5MQeIfajnQnByRDrABilcH6a85EhYNWoChddgCm2F+rVKUdzayLD3yjIOjW2dWKv8lCj7y
nqWC2TY5oNQHJuNaadsugxXlmEiDIt0Rr1PdJQRIQ9Vh05GHOnhunTI6gCKoDU3XxjVKnPQ0LdJ+
eqHqu+5fqQjAiLJg7ThkuWOXIDDIUU9t6TB4arV8rkVy8vXaQwaLZljzRxu0yqgu8brEMIp8nlPJ
DnZurrxLVM8P2gSFVqMmyWRf3NJp8GE/k2sayO6O6KLnahwIuzT7K9wVlYwRUpk41+YdLrBXP9eq
C6/MOvaWqMipG1aeV/ClCT0BnXDoW8cNR/+ABrzGpyewfXVIiyLcecsrSl2d69wbsdFvOLUpvTTg
oTpXLFiFa99c1S6WrpQuV/wMwqFivk8i95jXeURag6sdTHDK1TCSr6ba+H3SpgjL9XiaEmu8VPwN
OaZPhEaJcYhr7TDbEw2kwmzfG+cakUX0mFbQG+0ovz1Vxae2YjkDHEgazmVhmqgTfCn2RqW2ZqEv
RQP5l8yz6BSlCQhOxuBclcgOW2R/a3LfSK/pS4UnVP9tMl2/5h2B1QNeOlvzz2U98Z7g+yVDosT8
W1/nvvnJOq4IPBzlTyViMEqRoGqdLC52wJEyn5Gf6wbCdbyOW+S/R90y652pS6ie+l5o9nS1yWcK
zWzcZ4CTJG/e6hpeLfZkeq5yRASOIa6+uWjMuxKzP0w99mRYrTa/ryzjt29mN4ysYdhAfOAwqbiP
xIiea0hG/eBk+g92wf5uDNSjQnkW0YG9tcppn3kxmZ8Bx7DwRm+vIwZeudKQj52PHrk2aCyY41ms
G5MFUhHRv0bVZMOHtYybGXWOGvlcbLpHPYvSKwlgN6HbfmjnKDHngTiYfNS2ZEXu2s4meaxipo2g
HRUeCVKByLrPELxtpt4t1mx2ET8EXl96acUjYlXh/XmAZsBzijgdzXN6qjlTD654zBth7Lg9UFfU
DXfK3P4UgHIb2zK6MMrP9K3b2zrN87Ax7bs6cwgqiulVdeHMGrSE6FLXia5wqfOgrbt6b+W8VhY+
F5xZRKz05lcwjgKl5PxiaQWC8wCUsNdQBOBqaKBAbWcDPYjWOzFJ/qs+ipqeYWxbB7cuL3rZkgqu
eTthHDpylyzliTDWkB7X87kvZ/txaOV2yhN2f2/akM2XnGMnunWj2RyCvrgfc1JM1Yzxv+58Wmzm
xfGAw3zVT030QO01gfMiJfGrR+bFYLau/eQ3ivoYjS/Ezb3r2sZGaD1sGO3uIAdm2NFsRzb0eBRD
L7ZOBQM20cO5NSyLymeR40DTwEFs3wAXG0tKxD/YZpowGPeK9nkl8KGWEmiqQdjPAlAyJhzHZY/j
2FYUs59JWdPDDgWk0bcGXkLroxm1+hSNvJcWgb4H26j+2U5N27Qb9Xe5qK01NBeeNt0ezikSnPOY
p/fWKKf931dBvasQvp0ij4WfzDhcTgBaFJcEPRrgsWsPas583i086UEbTdsub+iGq9Io9NzIoLm+
nzeTsEFYg4S8UqJbz6WfXkwCqLa2v6SpE4d6b6VxvEniSe6JfXtITP81DfzirjeDe+xK4uwSpwam
ZNih6dpsX01xZyb/FDfLY6fsG3qdh3Gcnglcy+5p/j1HXbYgJi+inPOnKteSi1aNoWsW+Vkk7W0u
ivFxWE7TPDnRTLtYCjMi0Wjy5oQMwrYK7Ks9qJNPmr2asvnQVEQLRFDKe4JxWURo9rVajswcF5bW
SXwpqvmotcA7udLryKD1bJ5+QX6mcha/emMcslwM25lygrW3VGxYfr7PKbNc9Z0WThPbiWm4X1IH
+8bDlW0tDuh1BP24LSw0noE7WSd3Mu5yffRPVn+uEoMcMKQ0SYrh3Eh0RGguS3mx9OoMLVto/n/s
ncl23Mh2Rf/ljY1nBIBAM/Ak+5bJnqImWBRJAYG+777eG6nyUpXqvSp7bg1yJZkklQ0QiHvvOfuM
yMyK6pP5J8jgvHbWolM1bkuTqacvN16fYx6twM4xqSyagq4W9X9XgqYoCgzfqnfFXagxYObTPHtd
scHbDxK0uk+Sfhv7tYmhbZ2aWbG1R4qpzEEt1Agofm0ynsh04K/2drEZZHHfENC2McjoXrcsxehA
9b3yaL0pyJ9jE02ryE3unXxahx3WP3JBv4WTXt+YVQvlIOnOUUc9FqngrMz8S0C3gv9XVevOjHqY
qwa+VHBWShr9Jp4EmXJYNRBzO+pWt3L9TCQdmjYdriyjHgmErwmTDSSoetn6/XikSie5iXSHldcx
1U0YZ66TzDkxdyZuN8Yu7WRzFgU65btEx/FJJiDTJNBiEBMZJgMqA6/8FpZia6ZNeTRtNmCxtLWV
5bERInQHJBZuuXUz5+TmZlMcabnfwAXQt0LDihv6dbDwXSz3iZpF2BQox3wEx9qV8lD1KPfsCTro
qCIESDbO+ardV0CxTqXqxhPp8C2zrXkAb6BeNlJ7OVZuuuHiZn2JCMhqs7VmUWiljWcBQGVfmY8U
syHdIuRSTAwy3nXSidEX52SVjJFHHY2WlL0VXsBaYNSsIUySAVOJFRXxUxFDmoeg5W1U9DS4TX2p
RbUoZAAiuGsZnEPvpjlKw6OKn7ISFaHd4DtHO72qBhMJeZbU60k6PU7hTN9OY/Lc+tY7eDxmsTh0
XMF4JZWMrfU0PWUNq11YCXPfIkBGOaSSO2J9nyfRvCYmRQ/TETdKD0Nk72u391+9XroMHCp14xXp
wisCcTFQgiG6k9ZXO8Vn7OQ8AD4lZQw0mjNg+hIyiLhYqPpd5VR3hutD9ExLtc6sseFiI5rp6Mw3
sSqjvTRcTN/1a8xFfOdOsX4Dw3K6cRhQGV3gbxUqqWJRT1wMhmliIVdaeLLT9KnDvwdSNFcn0zOT
YyfvruHe15ufgd/MRAP0CzOroteddmWzY0QF5cM9cNsd4R54DDr0wamNVjksnZbg4PLOS8kpdJri
ux504SqnxQrQAhBsSITR0qwhofgyHs4Ym1dMbfNHvWCEkiffU28aIetWLm6YlMOM/SMnUAlwCw4r
eigtX6iKfepQDXsvrsUtQcKL65/yCbuOeBlc97/aqnyvRuVvykqwJfV9dy2X0iAgs2sdBTvULLdU
66vO12pCqEGzxLUbbKWYXkCkBKd0ym5S2o27qcaMIeYbB+nzislTvqxDGR2vN47uffRloDPb8PsD
A/ppV/EOBW43HHga+2ycVoHFpi5MUQ3ExUuhyADrNLUF6mRtioFU0kBnDtaT35SlARLY6j4eL+7g
MePx6TH5NQiLoMWXhsj5mCj8Z4K0ILvNv0U6CVE970dLM69TclgNud8v3N5dTTadT8UMK8zKcmkP
kqm4XCWNWW20CcAL7OhI4d0sAw3bLsqHxbyJsy3rLQS52SfJc9Fb3kp3UWtaPcb0EqWTbuPZHRpJ
/24OAzk6JgbIpu/LjbTW/dS+RwRK+mO+LQP8orJNn2m+oxrJkQGk8MqJlkJBpU8IdbSTnzhgMMAH
kmO3LQYwKdQWO0M4jBwD+1CHbPKLmHcn198Tn+os6hf6nApTiPbkhIhAC3wwE+PPUEch6Q8OCUwQ
7KSm4TN91WI93ba6vSlNt2INQdSmTC/n+DduCtWda9+EFJw8W2bFeW30r6WLO7aw8HcjU2ETG9UL
VuRvo4vMPU7oI/A/9YH1WqIdX6B5KxaTJx4qNDJQXJ1DM4pXjiK55ultZex+qppgNGWXX/0O8S7r
AFzp4ojEp1gn1rsM1FMSucPa2ec2TfO04wMJ7UerJ+M1tYAz+dJm8+Hv8tz56nsWLuUifNQc/ZG+
ExbpGnpGgBKlLZ17DT4nV3Efb88AyPoyITKiXAF7Mus/5Tqkp4FE6SabzUWNU8GaKIPFWPXsMFni
VAIwyGpdipiMga4WHpTCUAYwalkizHd9iV4JRobvMndMg/7YhLcxeNXWexk9DEwBNuJFS25oP2j3
JE4G9xZ17XKysLEEUww2yHn2Jg0whHpGrj4trNG6BWR2i4VkC+zmizdmxzpGGqsnzVNZOF9B0i/L
RnOXrsOg2nSpy1r0t4TRaDXu3UhhdAZBwpgOxzHK6jehtSwDU7/q43JCBIN/Xom7QK9Q8gCvGlwd
xaEXriPjA8MYakAFCYhJxIn16ZIkDPOpgZeZiAl+s5qtZRlPVcouMztOhrKw55lc4WeAe1Bty7G4
kxJhRZ4We61FSQWPgOQxZGxqIiVrovNs1Cjs2ec8ZvYO4sbbIAb8Og2dard8bXOBqggRvNn2/jqv
0KvpRvLYaP6LnRQvhq9eqyy693Vs+tjymEoGoAAaJqqRTFYJMArqEkAH2pc+Mb7PahSRvDsJAZN9
7yyLKDiPACd3DZJ0c7AAztbBOq/ts2HH+S7K9cPQB+9JbL7VKeagOIhOWhPdZL39gCEWRUravyCa
2TEwfu6C8SGGT+vi+Xdj9lNO4VBSlXA93PDJHYCJ9BVGP2OendpQhaLXoXGjVV3jTx4oO6vM1xeE
epEGkfUvdeMEABjEoYzdpzQHCUVgMKzKmjhJtK4hgvfNMJWvTM/vq3zYxrGHmdBFlBc4krAANrLW
LE/3MF3UAJEYYKMxLb9XRf42ev3WLqkIRqG/OHRY0JbpU7ODKuXvApbFJEQ7Eopg2UywkVLIPJb3
3WkiGnhiDmwe0EENjAlUVJ/MMtxICaomsNxbbG7BUqQwsee0OT+sAjQt8VNc1e6yCpmeTEl9GiVV
jmcaOhLfSxYZ51AxuI+VsXMj8Gd5gLgOiYa19gL8JAqjEWLC4mtjD7uyNoZVnlSXFCCclyvmLjTI
1v59YDfjLi3UYwbbicofJaFXjnwQsJSw40k66k4MssGp+mqrSfQOKX3ndSPzNyeUdNKWpA8UjsPc
IoJzNUmKP+fOTRGVJi3W5xSQCRUl1ZmM1lmB8i8wWEW18bMfiAmx2w0kvG6VenW6dUkr7BSyu85l
aE2TgH2ptx7yyLnDkrseGoMYiC5OTpY/Y+mm/LFOuEoM4Wc9asPBqrnw6yHeQHy1WOl5MwKP5GuR
XAK/wrbSsTYTQ7BBCLsuUgISTbe8q3VFL6Rq1m7I0FzL3hp5q+da/yI4eBJJvxG74WcLey7q6VS0
5GzK+LMrORNKMLBmkLMCo2OpGQoD/SxZcbe1KMuFXtqoJs32aAbGYyK8e2hhfCC0BkGnyZOv1+5G
EDu+4o0ZYAzrQ76/ziuFEM9RHWKiY4bNwMAQIEftRpC24YtPoO5MofNxHgkvaL1OLuV4/NjraKf7
yn0q5K1bWK+06/x1OvFeBga7/4mgAjHGl8HBkjxq+OMnAXM6opFI2VpPHPFxhpBHZ4kV1g0S5rId
BjLn4ve45HOiX3YTZ3FJoZ9F4IzXnc2Gi37Ek+6xwY9S/zkn2wNhZXXn+sY9zhnE3TY8FtlfGEe+
xlUywokHDVYGH11Aw9EdOVgbPAll+zl5i6qEyKTV+rSWTEEJliiWeojCuujSb0iROCkGcRcR4pJ3
xT6YcDjRLrMO9XxzvTeh+MHRqb1GliPXzuxojGa7JXve6pCXMUK2611AgNz9+dD1nnt1QV5v2IUN
xazriOCA+jMM9Hov68Vv967f++XLf/UjP793/WE0Ftnh56/98j3Sf2DoTMSzycnH0zCL137eqMD4
/ZfXB67fi//4wM+fi1U1O4bnP5Ne7/586K//7C///S+/9n/8s9en97vf+fnEI0eGvz2/n//jj2/+
8l/+/J2fL/bf/siPv3D9wX/7M7+8/p9/9fqAq2S9TsL6A3va5+AN/nok9b1HErqr0oFpYAr/nRSQ
ZWRWL25S5Zt2HKtlY9jGatTX10PseiMr4ATT3PAf0w96YsOuSetdb+b9oUneOL1y7JmgVozYGw5+
i/e4FOW6HMznhAr1QFiguelb7R4ix2fhTuGmztkktRNdo4F5+FLVyBC9KmPx8+D4qSI//LxRSdcv
JzfEcKDH2wLN1q6mPcNuN0d4C/mk9ZJtYiYbV4feAv7QZ4vl3FRG/KAN5riRfcW1Js3sbVtV1jb5
MliOtZOhvgo7I9mi3T93qi0PfR/febjRQXCgsrNmG7uepdlOpYACBvGFS0C6ySINyWcdALC8rnX2
3EwFAVKlDDQwYh4srEd7+kAUrrjZtflGkvbGkNImGdf0m4M/3QVaaAJyQ5+nf72ePJOUv52gcJro
uegavqUKuBRbBbyP02yFRNlBSNb17pzdWktc0G7bfFOFj0XY0VENhh6XocjoyDLC5jiSVsQ4/5lx
MM3OGNkFOBavoMRyCzRlOpT6PgXmMrwqs0HiFEcbP5PVQtG9KsQ6LLXnCWPIkmb9bdvC3moK3BFd
tIVrw6fXpjOVia0scBYuid0pFf0hZNWlPiB8RZuitxJlzVyFnBS13FpoMUT0c9+27bZLGtKg5T7W
/Z1PtNGiUWSQ9ke7UFhCvID6KD32AFcP8bz1c0CurFABMzYR1Gdcg7MUqSqgMMan4fDYpDnaQc3o
l0RSnMWr3wVvEh8y8nz33QmSZWIVNfRPjuDCl+6qMMIUpWV34WDsVha43Ljq5ckS7XMwzCZP+tR7
1xy+D7ipeHO+u4iUGSNGB19GFA9a+C3prCcxRF9p+X7Fx0LRzaQh7hua8dBESdosWXHhzjBgUMug
QTFUC3Frkl0ibLUr9O7eFuPLZA8foZ6/RGA9o46L67wtARH6XELpNpJpl1ouos6se4nT6BTF2U0+
lY/03c0TEINz0HYrVFfRKjWY7usRoZAammIAMkBGaFxFe0LssyBc27hVlxkZPZH0GHBm8t3ogXN1
LqUxFdzRyTaoukbwAAOzKdm7hz6OqbGCMV+brnfjA8pclDmlV2S82JpP4jaSkKVmDmi4uzsKC6wq
RrHXY+Op1wRKlTq7lfgiy9D59Gk+xkUyLgr8UWvV97spgg6L3BJ8SyofKvIctoXBqtJr68RO76qe
vWvX4nViBL/D7Yab02/WWmW+acD16Ljd21F1EX0XPkSfBOm8GFqEG7CrH1wL1Kkfo6XBtBazBejc
JzkS4QlO5DM3oVyVT4h5DiQ/v+QG+19cJ2/gWElAKLvXSOf0thF8gntAlO5hBiQGBjE+5C8HRBJd
ppuIbcs8H7LXNtiKpe4Gz2Nj6OtaD7e1RBkLkshm9xhujLpmiJbwhAPfOtDIOcVN/mGy2wjp8Epr
ZbAXwTNzaHRJl7Jlccb4upUFnzg21Qna/FIRFpd3CoBbcGvHDaCZ8RgU7ykLEOlzY3FkuHZIB1Tu
gRpubEVL3mVPtaaPsbKqIaRJPhCCPpgkL4AJG6dzVLCjdkAVFQPPJDDzZYILBCpK/DrykSwT5Bau
0G9E4Z2KKt3kZJ2MHhUKJ0WwNbQazWd8qe3RXlLj3Hgy04AodBaByCZHX9Izdum+6a6V7EXnvMRj
eBeGb7atLjRgFvVs0YKC3JPwI8IMuM6wz1tr7yvjLvJDk42De0ky0gbCyloOdXFht3Xw8G9TamdP
5Th8HeDgouu2DjEifMhaRBYK9RJo/tJqaADrdX3TVNE615v3KmRy0nCAsOsDJF2LBNqM25zMcXip
y9Q+NB44E2a8CcBEOq/gi7BspsbbNPnZLkUduDBm97eViE89g5rNfnu6y1PvdZq3ux2l/IoYopMX
ouBIgLDq7qkyPoivfylA2V0MvTjHiEdIDhZbj7Q4PvJkif1kBws13k9j+NwogFlD8epKXFc9uVxc
OdLNJOOv6Bo1QD/jmRU7bdmwYko6tp75qqZpWoK6rbvXIiCIkMs4EqTgvTVAzFFdvbTKRhCy7Rpi
DSwo2gs3m5jq3IwxEmIwfVwUrVsnbN7quZ9ejek7o5Rvbm5+1+0C++7cvwxj54ABchdm9kvZjc9e
LU/2rKwuaowDuVG8TxMBOBW+ATwKO5Fn7aYbS0gciVgk9rxc5gQuZHQOokARbmE7Kf6HaY0AgiKv
zO4GAhXQmR9Tab7YPkI9YZVM8ssXkTdkTOglSBvfP0r3uY2sR3O0QqCD7b1kGAs82/7wrBkWjIHX
62OqFxG9gRdNd0z0mPnrZ/KMVkOJIltMlon/kc1BERyQg5zimpOJy+adqrzjru6K7C50qbGagY5x
NzG9yRKSTKboggM3wMzgHMwuuGnceBu0atUUTPUrDyyqPV5SPSQMorQUMp7vcRji8+KQGzIfgsIc
VESbrEx9AEgyS2aZ1X0gGwN4HGWJUYWHEp0w1upkW9U+WNYWqiPmepiRvUOuu/OZhwRCGFhVRlWN
27p8rxXFERfLm9x1EjzA4SZMhycM+OBWExAdkf+9HSy5Yzy5Kyt1tDr3O1RZd9eKbl/54WZkHsS8
6NqNNtMf2bv/nzP7OBaf//WP97zNmmq8/0RLnf0+ONYwSOX6z/8JcP1T0uxj+KaSt+zjT7/y+VY3
//UPoct/2kwMHNNxPIKSXSLAfqTNes4/TUvahu2a/JB1feS3tFlD/6eFm4+0Wcd1TET5xKj9FjbL
XxO6rnu2g6LGkbZr/eN/ntr/Jmv2j1GzDrZ1g2dnGSz6pumwsP4xq5hqvPCmQWMp0IBrMGQONlOH
KNrXYkBlVnfTeOX9ILLoIhvMeo4wDbSkTGyI77Cfp1g7BzH+/LjQv9LtwiFlMHmSXbjHlwKbT9Zq
p7fdE2JhcWpBMpzcEfN/RewPYv18O2AS2ZaaV36NH3qQh48GAg4gi5WFrMgYXC5H+WrIwuEcGRQO
8YCTKzRqvOzjifDD6IFQa7JcEPztFDvU332O/yLMziAI+HdhdvObY5q6Y7qCbFKDXvIv6WywakDQ
JGGzy3uAIi3m5DOWefJVNPClWA2DSXQHq4vGW6XhUENVtm0DUaOJoUclrR4rdwViv0KQuLDwJT+A
WAd/2DcueWbz64wifIrMKIJzVVfJtu4sjfYm4iGi66JV72v9Q4ZhfDVe79W5/+OU/rdRw+KPcX0c
XFJHtGwh45SGbrrWLx+/kzMBwo41bCWKuK1jd8XJJEGyKNDrTrp6QatUvM7ggFzzwXPJqdvJiLZ9
5dNb1iAOnFmVabh1rrmka2ocsXt8/z9+Cg4qL8PVXVNy5BvCmjP03t/uVRbUnF7/EXveaKDDd7bC
oyc9OQhM6qGtLzlhsKci0RgSNs3F7lR6LnkxS99AdA847q0yM29TSaNdaKZwSBDgR70xvHXt0nvq
4n6JCa1DzZck64haZU0ql0/dAna2GXSCxTxvuLXRpwza5K5ddv4byArW3V+/PFP/5SDj5dHosVyW
Adc2+Dj++PKKWLhoZnW5hRBJya5HtbllV5OvKjojD3UL64MWIxnzIEnus2ww8cVO8ixTZImMAWgh
1YggDMoGrnHdxxiJ9FiNHkWkkRY3RsMR6zRefK/B7RhyOz4KaZjEywmEt5ZHgxzz41ELByB7Q5N7
R2VAYQyUb/1N2uEvWYcca7bBOuiS2k6MtnB08ccXGpQWIatujPpMKw4FvvG2NNniY9x4YAzAbHDs
e9ifEiBlyx5g/OLWvvpoJ+fSGmX6glvVXyPNpP8M4/IY+R2xswqVxV9/HsacWP8zwfL6NKUhOeM9
aXsogX45JYSXmTa4sHZrBqJnhDXKZYWWcp1oMXCveQ2wETUt0ClYHGta1HyFLLTrK075SOuGW9Di
34IQc8SPUzwbM29bEqIgHNq+5ZjcaJC77lqJYywFLSgMFH+GCoAyzutAPQhj/Tev6Nc13uFSQsiw
AUPbM4njmF/x704go/SU3wwZDkxs6iep9HGLgQ8M8GSn79MRYTM+zymoL3pBL24qO6Y+WTqcqZ8f
qnYzHuE1Mwyq9fSuScgNnrzA3o6IbRlMV3SCKvngFKrc//XTNufj4Y8fBFdAWxi6bnkewaK/HC+9
BI/Whpg1iXrPbuCfIFnSuhN51R6RlW170KC8P4V2fyDolY27YT9XQ6b4gewbRqGSaDsNGx+xlIsc
os5XsAYrnbbyVeWakzFyLPFehsCI70IHMYwEu8520342xip9TzqJzAacg9aKJ1GS7IZS6G+ONfHn
Y40LuM25QOqJZbq/XmCQRE7FhL9la14vB0z6ZjWvl56NfhT3/Fa9HuMsu8XlkO27Goke7CBQkoFL
IMNIAZ65/TlLiKI0/+7KIP/07nP4Gya0Lctgm6L/sixluTNZvamT6FJF1r5Pk3gf9E19CI0WuTVI
k2NmF3tTs/JdgAFkBWHiy1AxjiV93F8mc74KZG2P4udvDos/H82SnRSwDod/3p8SZgPbEwwaomY7
9MhEdRHV1M0kaWr46NBQEAuVn8appzDPsXcxM4ayQ7iqkTuMZ7ReJ3lMoXuzvOnNEeC4EoNAoIyp
+iDH6kRhUp0Ko5qWYZrTYutS+0jf4+aqto08I9vXEeiRSGPkmjmJ82FZlxE8pG9Mwzm0E33z1y/X
5WD49ZPwHM+RjsmklXP3T7sQ1Gs+l+6821aNtiLLZsRqr/KKLEAdq2zm4zeXw0NYtPkSz4aDg3Z8
TuMQhHSZ7u0Qh6+VQiequp2l0+ixQkiphUHXo9FJPJ/lWDQkUnj34zM6N0gdCNVFwIWlLwkNrOga
xOR+bnUYaItSYcxXIQTONFcPOMj0fVUEn1jI7UU/uhg6DCqX2EC7anrC2XSObq/qxl1ZmhGd8za9
j2MoWVAx+4X0yEFUXfkSqtvRxN+DIpzMGq7UsiB1L8HL01twDvPia4SOJje8S9tN/WIow5MDu3vN
sEyu/QJNCApnSZy7HNY4zlHAYLtj1lNGG60J6XmGitocKYpD9MrGUwH8Cv5rmdYfXqNd/AxTMAcT
fcQP28wZFw0vJPZABSCBRDm9dZHTrSDkQvhxvQnrmBCIRoNqEtnm1g3F7UDkxb2ZaRfmv0ujxM/W
orbZK4OKvuG/loMP7QEagyJ1GqUjAvXDlc84zcQ3FOPzwaa2VTXzghyu12ZlHDPwqnU+B8QElLkR
UpTVANeK0YvBm6b0ZcdeDePMk6q7b/0E66hFudK5kpcrmGeZqttmUU9yafXmIw5TKsln3V1BAcyn
F+lnNnObMdeedOl9a1CTtfln6aNBx0dBoNJIUKVoXyI71DENoAWxCu89QckmOGEWFZctTMsccnHN
IN3JnlwguyCrW5jvlQauVerfB7N+1ovKgChCWDVqd84S8iQDm4GvS6EPozNahGP2HLVQ+4HPdHr/
SAzRjqvvre06JW0zugZW1L6FvXewYxNl2inDpkLegU8Gw1IEjPiMgEOYkLmzk7lLpEdU4ON80Cf0
K8gqM2q9Xdhmd3SIHKQiYdwH/og4LNogdlIvMWeqKKJFCt5NF9pjbbX9WhQKFZpmvpKMTuRlbS5E
iEQoCO/GURLyYOoWDrAcvcNEiiPxBCHhQrs8JmqbATqpA2V1Niz6UGz8gQNb1oxwlNVLyWLkt9VX
ZTWnqpQpCZP0vQQZoZ3zXI3TnlJs7QmZws3L8Jc0+zIvvgH8IGZhaF8CFPqrqnF3NOjUKithoMjE
W5ceGIeyn/0UMf3ZOG1cuk0c6nAXFrDR1lnNzrnJhmOqkJYwcr0JeQaHYTgKNcHCsfVHsnRDFGAB
hDQsvQzksabmaFzcpkMGytP3QrKYfE7L3dCsdVXcRLmTbWuD9aG1py+Qw5pHG5kTlq+V8Cs+PDJX
lfcl09SLtCT+cio4vMpURrX9zo502CDCw3CY3SL3KNdR7433jkh2ZQEFFSn2fkANgWMwYKSe4ENL
z7rSw29tmuXrtp6IC2KrfDIdmAUDrVbCO4xL01hqLyq93uE41G+RE4w4mnX5iBMIYFWETC9oql01
71niyn4U80LEugFtVQGBsIzU+WCcu0zsSH2DyebPDl+7H8JDbBb2F6nfZ5YxvuSk8x5da4Zh9ab9
pVNDuQyjGGC16KznVtLS4RK2EY0qtkFgtztSlbR1QKTY60QhTBs/fCzH0DmZqPkgkDn6K75+TvjK
KG+iSUuOte/uxkSYF5dWNzKX6m4s3O7oavULDo7kpFfTl6KMaTm1ln7vhCX91L5ut4N/dJgo3oRG
X180CeMRhccTZQJtyvndG8X45iUudKwSZh3zMUnxrp6n+UKdBCbQor7pX3G6IFB0kvfecbQFTcFT
PMY6C8IYH2RPKlDbEM1bu8kaaRIte7Jk1wSta/vYF98Kxl2ZCqFqy/R8LTHsVpobSFE0oh3i70CO
HjqtBeuOtemkJQDQeupew7ofWX4f6rozsY6aK4aAK5kbMT4JJ33EKBzdgYdaVx5EHaIy7HVvudqj
Zm3NUDeectfdt3Y+7EetsldmrXsvTa/uuc43n5pwdj1BpUcFwWjhGCm9DSrbxcTBep5McoJc8kd3
ZIHDLPY59FH9cVhbvn07DWW+6yKUqRxyXOTCOH2MXfHsFiL8JhWTM3d0hluieuNTkHvtKtOIr61S
Jz97WADGmpVhofe4OorBeaFsPiUOq6lKneKuyTKiTkcr3niIfrYNVzdyEUaYjWn2NtZGsib0vj14
bHceM027v37fhZAH2xtbYRkGaCl0v75YSVFfepVEOE0BGoXexIcfy+TkaN62Dc3m1jBKAr5cjH6h
XzW3BOw1tyX7AZCN5os7wchKitwDJBW4N8l8c70H9TwGKfDzG9WkpWvWB3vJMMJd5FBRNk3uRxc0
kb/dAC/p15wkAvcODwgjRrOZk3tTutN44ngfT4aFimKRe8jhVRMcr99rOP1/PPrzS5mWKy/pi7Pm
kZZei1sn4XJbjaa4hfxMZO7YNoj3LR13Sl+xF2hB4KI6vu6iUzDbW9r64Tpnd4AHvXxwyqw5Ey55
ykMF2jRNVEFrpw+QfiKP0fIhv/ShigBCGQr1LzKYMk3DbZyLH7afAqD9jz3t4GGTmes1pwRdXDfa
efDLYlZanuMpsxiWcyDqfhyte4zOW954xkYyIZG9bMH+O9NXpwXj2E6p82hY8Oq6EVw+Hq9lqrvZ
kzVvIbrsVljMs+r6zpISpSgDTnaI0UhDAuW6Hp1/fBX1sNJTdgJN2rJYaCQBHJVr2Hut4bLfOcBg
zRwBeNgRKReO5NO4MCk3jstkFm0xmY5+Xh6vN9eHxfwzblXWh6AYuORxcetShtJkHS2CMFbvuV/B
hKWXcBu18qVHk3/so8hhT1N9pmHvXkokd3luywefxJ9Ujgl5ZAVvneEF5pOBaCoOxuAhHq16KaYf
K1FujcOt3zO9yByLKa/D3pSCrCEFxzaedM3eZBhW18RSQp0yCTbXgtJ8n5BkFVRI91k0K1sztrgo
9XHaLkIj5jiL6/tWGtE9zAV9JrBTw3ho7KFVGqtkSOs7tIhPPY54bARtxTTV7M9V+zRdy4daw9hi
k2L9ACaHVUMDRwZKLFhflxs/V5/sf+mVtcLe5lH5kBdedXInuc1J07kjKcBnoMwlgsiSaB3CF4IV
PGrNCt459ifygZBRNU8WuJHbvNE/LVF+7+BGXsZO4REeLf/G7b2CMZkXXtA7p+uuMEkO8PLkQVjG
V6jv+Q4CnNrZnfnQYN/5ohUmisRK3E90lFck/eQ3MnWYTMz/dynM6tDnOSJV3c7YLfftSxZf8qEL
wA5ZHZtykB69H+nMqKkcrl92Qfr049dBMos1kHOqLYDW6yHwTARdpEOEVTQiRCnys6rVB92ubnv9
SnfB2aphTpXX8KdlTco+vUm8AwQlbQOE3gRE3Db3yJfuddHap6ZsjrXAGIfZWqT7xFra46C+ZPaH
1P1pm+eJvWPbSO4DivKl2axr1Cq3HcjeCQfrubI6sTbytnsUPIfFaJE4ToaqS8oQjdZrBw3r7xu2
KvvDInQDhRmbvraYxKrianFzBwFjuK+bACAi14fItOPf3jkg6OrUw7ddGnZjX2CGoOhFn4Lz4mWy
GRPD0Uq3ssmsmwZn4E2Y0VaZL6jEhmfMh0vzsZt5H1DSSRQp++LZSobbOtXNjdXhCA3iPYs6bjbu
oOyVNNf1XUxIum85/VOnRfW54qRcCIcTpg8Sf6divbmvs2zjdqFHxCPcaFiL5+uNtKLbH+0ER3Sb
mGfJRp2TD1HMhYDFYGu1CcbOUr7B1eKXbSZfHV22pWhFhU+fFuE5Vp1+INApALDjfWCiOoTtl6o3
1Wvt2wn6mqhHBlR9JOUoL8zXSa4PXBT+/vjAnj45JxaWeXY15Ovw+QNd+G7058JpjOfKk+ONqc8i
N2as1/YyuzhzobcN5sK4fHUEUk4RFtY6aoD51lXWH6Q1kJNOROAKKBfuVxb5FZEi1R37joTtSS/3
1y+vh+f1e2LSrL05O2PKhHAV38T+HU5xzb5j6F7gIfOeDN4XhrFDn2GwKTtU/H1hPuWc0z++rPIm
uauD5K6fpcS1T8Ljv7pHR+tJphlwovkabJIFviOztz4OvO3AXe8CkZ9lQJRBEDOklKUXPhQXc958
xTgTj1aFdhDkW3qcUoq9IEvFOS3Hp8jUzNvB88stXQx7oRvRnAXvWE+DlqGWVghU+py0lDpVv927
Pnr+sTaDQPC2wux8tlZmevhx9COqIrcim2C45PjvgzQq4k1hSbYg85Vs7MDFlG2sULP6I4ajFJt6
v1Upm4zkv1k6r+VKkS2IfhERUEABr8dwrLxr6YWQuiUK7wvz9XehuS8T3RMz3TKIqp07c2Vr872M
lUVhbfE2pro92r3wboq6827ot1xOlZ3feMrWGFXmtDrA+PvrcFYg2TEK31CUDLe9urUa9kvCoQVL
ZA3Z3vXfiaH1z2CnNjRdHCcqPN8Llk/8OPUxm6GqgCEMeONXeF0sRpDSJr2b4dwAxN/gQ/EzRgbN
FFIzNm87x6bey9Ddo+tXH4zE4zlvO3YYYIH7zI1vaemdfDnfRsP4/38kUYU8sOrk3CecG9Odv391
8nJpsUORvcUz2z9BQ4S/gDX/YCY4TJZx/ihrSB//PeHMjPRnYWxBqfFBI9f+mUk8LWT1VuUJntTG
+CYfSudy5ps3OPWAF1ZuuZ8V25PJ9IowTsk1kNbNeTg6NiqTC6h0hAk1emlNg0nm3HqCJOdYUSTG
dtmj5xCtIUxNlRBmCZZnCgMeGmxuXfcvK2Z5cdejC36TPlfl3EICMr9IJVjIh7V5buCz3EBIJola
FzRCme4KiyAqqEevuuaOIpj2u4/IKpu39bIENPpSHjMraskaBNfbhWWJ78gpbMaqPqaD4f1x9Lcu
SjzavrpbrEYcCI6TeZiDJcz7jmPS4igM/xMtDROQ+u++a/SBwPZGT0LCVHxDhdPsXWud5eOputW5
eaHnqrzLrb48m8jum9+7AjUZXjja6X3r5j7nINWNWIbGsGzE/IEtih5Q/GV95b6kcIL2i00rOjDq
a650d1N/m0YVfyEfbMdC99fRgWIIJ1On9yDumbd69cUhiJmuC24B2Jf73+iZ0Rv5zsydCeyQ5IUl
S83VreIHUq8fajbpp/9WeALubSljioaz9H5xqpbXEMsnOjnFgRF13o9Iu5uuNvZ8e8QL385vI3ap
oRjzA9fQtX/AZKy3k2GbDWl0Un7Hcff71TLHZby2wG0zV8xPv7dOc/ELtVvWvuuskmer5UbbA5J4
ZIdMZw1OszDVVrr7fSCisvz4/QKOS+WsAT4QglZanpE7u/1/xy8dPt0et+djTbX8piC4vKeZCxVa
pPkpabSMLhn9E5lFUzzPf3dKiY/esPd4LQGMsgedvkzb6B7hzjrXwZhBkcS0SLW6PfTrJOvCcCBn
5v/o9XcLMiQ58U7sAiSIc0B9D9nP9oSZw7idzPxfZKHDLcqazpg7+Tb9rvz+e3SiiiRVXGNE/P2j
WoF3UQ0+IQcHUtDi9gH46b7aOmIy3wGyhXMcm+dcq+HODZIztpXszYpYJ2C+e4oq+1GPqj2YA1aK
bBH2G/lXcLM+dw8jeKaz+SxGSkpo4Bgvjg00P3LKO1lE+YOm7AcXWSvBX1TZxSnrEb0jbd+yn2wu
FQcim7YqS78aFaVnFXfOPq4KfzutyqtckQJIUDP0zWE/+jlv0dIo7EMt3irJsDhasgG21qbHvIif
S94oocGi7DxTeXqIWz6trpTncV6W0++vqIJYTuP6735/ZWB5JxhOBWZuon812dw+TgXdLaQoaQc0
qcZD1uHwWs8fRraCJck4J/lLYq9/OXu5/VxTnCyp0lmX3t157CWVH8MIiioGPvAaxBFRfqkH1M3P
JDKXRzdK2lM+OZiEeAVtCH6bp9/PUxY9neV55h5UM7387lhtN7n/PYJ+/zFm/E19Ud+QNiRUAQMu
xkh5SDoU2rEkKzuild82vWWcZWmE4nf299z7oEpzphjGFR8nQdh6nn9NOt8+5WCXo7Jz7zxZtig6
0AhA+90ZOiObLEA9xSqV74bj51QzBeq6pEa1H+kRSteXvM0TEXouchY2hP9mvkGr/DhM+befCHSL
/GwgGqR+CE603GLIROlhkHidMvACrKLLorZ3Bp0k//9VbLnbrI7YLcIhP4PHWvY1h9FHwORZsZf7
SjPx7iaJf6Sj64cGLTOsU9VdqUWnI2Scbgso9A+I8FRvQeJzoPNtwE+RVIuIr6S0eVMB+VY7CgKL
T32LD4piY3qB2iUOfWN5SzhpdU0HoZcWJPqcwaODhOEO1m56dcbneGwvcLJfecl9ehBiAawB7sQC
eXSb5JH4LUKuh8pa4gtEr6fUAJoVnSD2iD0zJ2ANp0UeB8C6x4AjemfZDKKwhd9ZOmM0DtRWF6vZ
s4XrCdqJ0hXeDiNqIdHcv4tTni0n2/kiT/cZ27tNngDyhc+GZRZSJpk8fWnxnVTqaJZgc4JOMlix
WKcrUSNVq4NHSGdT8jtqKPK7yYBI5SGJcnrD07VGjNJmHStqXts0tJSF4JYA26+j75qPdt+YUAMn
3IyGkR8zqyXYlKvkUkKdgpOg2ApMTxDnsC7SSEStshHpiFnLFzu3389rZtwYa3fXsJvy/YFLLU7t
JsFpxhTDyykjG2Qg3s7BTFimg+Kf5p+uycVGGDHt9v8ssxMn7KJhT3Lsgt8OHlK15RLYUhlNP1g0
HIbIQpOCUk+C9AAmudhLM1g70Ol0LxOUlTXiVMQt/AOaIXm61Wn6RyOhhYlv7c8V5d5r36CZsLfi
id+AUD646RGF5TVBWV/MhsQqCSIrW2h+8lZmoP/CnEDn1UIw28/lYaqKMhw0Pm1fdy/EwzdmMBm3
IxneREX+1skLm9ZPqMiZt52dhgVc8sXQ+wEFrj1oqiUMTiQzlVfHx3I75bJnEwIq3JZ6H62nFVu1
NzDGfDm7iUVOeWqh4r42LBY2Zhv8aRFpDv0cfbn06jlugshdkr0ERTsdFye+1q77F8Qsmz7qGILM
d0kEdNYxF3WyoX90U6r21q5XTOosQiGExSdinWuJ90kFXhxS+ffadXUYx/0tTc/OaTmZuf9agERj
c5RTi5yCijYs7k0xd7jAzY9M3f9mVR4hiVLTMTdXzL5vEAcuGH/fEeIqS92XgZrwQiY5LuTsNSqG
LwtQANyp7jN11Iu9CueJ50ahb8ACKCB6eUWRh4lJUNBK3tMpmg/2vLCp40tP0znwIEPf6FR9sdN6
mhWAeny6HIg+hTabzM7+8MqMYEyk/sbQyaFGriVY9BPnHquhrjkpPX8CBfju4zHbGgE0H9evJ9AX
lHOIGJNqVAY3lT/CwPMTNnhTCsGSF5os5kM6UtOuE+dZ43XakPYgE1W/m9I/9YvMeb8BMmsxi5Il
fXSK4AS1IX2awel4bvDerI2UlWk+FA5N05b+kVVIpDJG82S3T50xaK0ULhdI/Xdz5kpEeJAihn2d
Rv5NbJVPcq3LXbjr0BFH1xmDi0VdASEP1hQxBxX1VSaZt1WLUcVL0zoUF1TWh0HwLR7pcIB/dpGp
oh9ULKeAShs/hodg22z6qtjp13nCw6kcnYRfNweRF4/M7+W+zwkHUjA7sSNbaDwq6QfLPEq3HcfZ
cUD1ZCOLv/x4xxtWIkzoPV7uSErIraju3oRz2nXeT4QEPycsJczBWNyMJhn5YpwK9kP+YsAXblZp
hQUV0LnPNCnHndGRRVnc4q8WnbfrKvNPPxK0bWcKwHODs4tFmjLKeKvK7OhMHowucopdkr6LTGaE
38vPzjwpGwDmkGYdahnVIG3G2qCmeb3zWJQJsnxJRGdwP51bQXWS0+nuqAmmjoNNLSUbMNQihwE1
OXLTezHPOrfpDIuL00Dobt+xMdosLdHoHj8Mi6SSMj4jvVO13JcxnnaYQ8TtjHU7hy6JmX58ilgr
7XLsNstEs2bRPU4up2jtiENmZu4W3Hha2cTgHITb+Xlu5LxZpsrf6r86SSOeTqcjmtfcxXT64AEf
5K6mO6hdvf4juLFrlwIHKyCMHTQmzT1Qax6DcZZ3aXBntSteEr1rGFy+MsMasDBWGmnzXHRUCHY5
r3efz5px89YXD2z9OgDT1T/XTz9KMynfJxVX69C8yedsPpfxPO+7VMPiG5k3UuW+4PUBRRKUhDho
wgsI6WqBdkxsl5J244WDZN5BZcBc3zPBtN2xrmrjYWxZwPiZabJoS6ZtlvvvySQMClgnehjYDHsk
ALwm/RhVTxQgw8WuTZhPvXI+cqvcCpLGXPQXgMuS0w4hVuLbqZbZ2MBFJAERsJNkdTm27UEJKmFI
ccw7bnZETBuw6yM3CuH5myCuJVeK4q9EiAT1jZwCX2zrIVZPQ/LaFvlewd0CN+69t6kAxmdHh4Ap
ckESZ4VtGaw+MtQ3+9tdiK5OIALrUmahvahtQ0s8kn19H+P23DrBbZKP5lXlArZxileyDtxD40X9
kQfmtGhj1yZtdzHdxt/3/XQw+4YOOzO45EZxI+vcvpun/rBwBCIbd/fobCc+evArlM6GnaZUjNK8
cKmn78Eibqr9K031VIWRM9llBumZyEmv2Nce0iHYcdW1Djqmpo3P3D5380cas0JeYv8m4EM3AXof
21yTkRnhWk1Idvj3mdXd+tr31RIqdzp6JdjiXM3nuuk/Cl6QtGpVW9vL2YwEsCDiQpwTYCQ7v9FE
WOMHx8+KfevJSzUMKuzr9jqyVCRPTKaDr/u2mkAWL8MU7SB2/kvFblQGig6EtrSUw3Wkgpkl9gcb
0f5AXTtYqSEIQVI2GzvI51NhsmeKzTQEBXo/ga/cmKRT3bSlxifQyBrmV5WTzx5r1LklZ8sq6Oo9
2kW90V3w2lHecE5aOrk69AkLg2FmlDtpVCKcm7V6pCDJFzQPBVi6dJnjSxBJlsYGBNmCIIMTePN+
GK1/oxAqDLR5BXnK5blLvs3Ius8M0zjYFftqlXLxc3q4mKOFW6Ux36iwSslx8agaDhlg08G9yJWv
ZXVL/iU6LQ0enITE08AD3KlM7tKBJIpTzxywJmndZrGOIycgAEJOlVZa706pTpzq0bFJaJHNuPpT
fRLs56l+xi19pZTX2vrcBjdmzNVmzVuBVYWBPm90D2AiY1O3M8S/uM4+YUUDDcbBtvFTFCJ4A1T7
VQ6I6oxWFyBRHVP/RhXmaz0SZU6C5BoPpr0NNOyRSZPHnk0KWWU9gekKYJhb02P5jEL3Ok/w3sM+
7rn3R+5Dr+yDlEzTzkypq+sg6Ufxp+/zfjCz7pJSfKC8waRzDdWfmrXColkv88VLC2eH7SohKkGI
E2Myn25ODyDNxUHrno2h+CMoLIoTQvp9Rtee+ot/6I07PYapfV2SnVu9b07i5A9WWW3wnXrRm9Bl
eyD4tUOkBqjjUMVKfeD7LLXcuFIGoDinh5jskyk1R0rUqR0qVOVz5JiBBQqNsWsH8r/awanflRm9
PZYVJrB3sEMuVO86DXtEiraJmWTbHnMw5JiBfksmjXQcqYZq5JFLKddXs4N7FV2MuHjP6zuz798N
dDhI8TAogm4C4OYKBBaGUXu91lS8bw8dQRRqvRJaX2kGjNuBBKfXc8FofdYUEwLz2GFbklQuZTwH
adwloPPS5ii6L38RGowEneI3DT2zQBNqYMce9kGWtuuSzD4Lh1KcJo1J4EUMLTUx+c5LT7bdPSOo
kK5KO/9kSPddsLHdZmyDdhM0p01g/jEhVe17Pd3Vc0FNQjG5fPVyxgvp8IBQIq5I2UFwiXcDGBTB
IbseNyim7mPJo3RsRh5IZNE/sqLv045GeYTw99gqZ0RDkmD+Krik7uMkXL1dBlUcOUNDGKW7ypzv
0pLOcnesbiapoWlE5p1L0wy0oHg7WwIFZxHU+Q0esM4KJFNVe/qokn7eGlYvtmVPxNHI9I1doNPr
9s2aIx40XEwQOwN81JtmHuGrzwbe5el1LCk5qtkYLb1BG4WK923Xv/WO3Lmd/5WI4L2IsZNQCXEC
QE6NRB5QROSPR7dNKM5MhLu1SvqwtP01LMGFFkYq0qaZadPIz3HxB3XNvrE7zTMI/rB0ApurACgw
3qY3RLJu3ADKWlSfe+H8uM1zxq312FpwQpaR9oKShGk4yDlshAtMj2YCSD/nxDd3EPfwMQlhoN+P
oZFOdM7RvhtaRnylQOSfozHkJJ9ZlVQbXkHQGWvrVfhJSAMyANi+IMrc0FNupAVu5onjkAIQNEES
kkHe70rgW9m4i1L2WA0/etwwFlL3SbFGkxZcXupziiPcyGJsN009fBmCreaCuS9paN5KgPdtiR3+
GBa+UFdPkOym0tut/wor8zEwv2t70adYxD3RrUkyMOZHzjeYuHb8xT5lI6NKXJXzt5MEBgF/LFsx
x7DhLcvmMmtT1E2TlyrhoXaAgs2gWJ1E9n3hDzgSMJSwe9HvUdwqcr4ubcFUz7mou3C3MSINES2T
XSPfp5z/sCswLDTvcwLcz7229GqFkU3PbbNyGyPjR7NBgfVB9FiZYBL0mP0xJ/ZZLdfO7dIvd1nm
/EvqyQrNAbEZYP8x6wk/5UHxPUE23vj1zJs1Grf9XLzgZ0i3GJC+DNej/896dSO6Vqh0dtef8z1d
snRLlTS29eMBct+8Hfn7OYrio1qlZyV4zztTUOzMgUtvQu51ERTWenFSHOyRYtNlFPy4lo8UKrX7
gPgkEyJv/aa7dn3Df51Mfy2XmyYNqRCucDdz73vHSNpsU9QMuopAO+VUjauJ9TxvQHhRQz1CHqZl
KkwEvZ3Q8U8JkXWtaYVawAY2NqCkgRYFWiY+qk7DRGsgAPz+A5ogznoz7ff4x/iW5YTvEpI+5NJ4
9Op6rVMDCp1b1C177BBqZG1X6m8M4+BbrMVmpPF4mDw8LXV7dEFcHW08LeuNCoKkvHIn42WFtOEN
pc36g95z1oRNQJ2Uv0xvqPHoOpT7mBzmVceVdCznUHRyDBH1sjHmHmvRjlWOKbKQ1W8cS/kbbCXs
HxDYhf00UIYKJ79I/FcchIYnTTTl237d6NMOmXDB6c9L0PJHpE5Lu+tNa9u7cn15lyn51yGSoIMa
c96pgDQhaNO9mxf9rlvtki1JZqh/roWJ+qMaxmbv0ANIDekSdh4/d6OKrmZRfwKCBwXIvgeGKQZb
G4OXaSDHnkZl3VFYFRyaFB4dIybBW+5Vo3kw3SU7Urn7aApCxlgPD3YNPWhUHKCOSRZyUP9si/qS
XjUvQ/m4oBOHqHDJhtoYOqLy12Sobu0oUzu8li+u6e50MQeP+BoYeMb0NDt4OWH/RigcliCQafZc
bbhT+KS9HqQ9H0Z6WWymYpu6trKoflKgDQgzk4fF86MGUZJHfIGaFgYd7w2uTwV3MEJaHi3OAzMX
Cd6+fE57qDx9/Ljk0WtgslGNFG7Awdu5WYSaJ3W6teyhInHveZt1Atw5Vn5D+dELu1B9EG2Payt2
DlOuxS7tWTRrks/sEbkAgm5MSkpqSom1Sy77iRXXthjiw1hNxMeNQR5k4H+ykM5mcUwt0o3KCO6D
NeZoLHNKMiO74u9ktwOOTS4AvEEVTyW3WKEHKquMp7bu6j1FiPdGW7+1MTAaPQlKB6r0o4jUC647
yM1LfiSNShvCrcZbvqHnlM+MyMQGc1mieezyfLjkguJZgnQvZeD/BGOwDSbf3xQ5DZg9hRIlZ4dj
iytNNf1Vc0b5cepukVaCTR14H0bfb1UWPxlq7K9CobsOpKJjjRjsWPON4VPcaLRYpyI9nHhCu30U
e/mRUZUyQ6CXcQMvl/fi3lXiy/bN92Ektu1S+QURZ7oqMxsOghydbkF7rRDsyeWAqZuHtlseF9GT
Ae+6o7AlM8kMpgpk32M9VoSgIi74o+0gDFaajURla26NZMpdKK92h1ocQI2CdO5dTCyeS14fqnb4
M6OYDTEVFI28do1L20FLsHfmND3O5Eay3LMOymyoz/a67unbW8z2icXKS1C30TUu6Bn1DOsoPFqO
/eR2wNh1aSz3pWvxTXZcv3eFfw1AiSOVJ1TXMDi6RUCMWDWXlGDzaWBvtAZzaG52hNxbIzR5RqEd
ZoVqIyAKb7j+5gebg7iLWRZXS+qx3PT3cKhESMcMFpLO/qHcHrRajCGGEstNmjXTJqvjexrBptBw
+J0X9D6Tjghzh+Jk0/Wyw+Q9QL9T6MJGdk44cHk7GGFGJoW2h/cMn7mxNjEEeH+i2M6P3eA/VKXY
OS6DXB0MDWjG8c3MawaivvxnNQk+o2gRmKIpqy8a5i6iRYNnHEs+loMaDe6smHxOjs/+QmePUdIZ
2CNazvu+l9exlsfJ54BPe69gv2hhRcra0xIZGMuR6hYPK1KNia3KEenn3L9lGxGa88qeBLC6pfUk
u9L7FqZrE4fOunFbdSQ/GO0/u5jLPeaIvtTUNPvD0YFByz2x3I2VO2yxpKBXpvV8aAK08MGIazTp
kdKRIbgHhkVJlmh5lbtHZ0Yik1TNITPMNnV07pMBpj6NMvuBa8OFBTIZ89Z9owBnwRbmv+QCV60h
FyYJJN5poKo8Hqw/GlZnLjkc244zSVKim1b0ZZodH07lIg85if5WzRBvl2K8I9QBKZJQwa6pm3kH
Py3e+OzvQrMlcraodDjVPPIbp3c/lzTqLi5nYuMZM5driB4uZn3ezKA6BvkNl/wxoDenyEY2QgRG
EgMCR70JuETf5d74V2LDx8ppXxo94IXlW9N6iX1YSIqBnTbGvbT9w7xk95HjPvaQa7e5OVV7PisM
aI0i514yJHelgX+CRotOtYysbIUioHeyU8tL3oLa0nGAXqyWXWsWPUFUwfwPnSGuA4mVcr4fCIBf
piW6ywL41V4nUQVKcVEV3ZDDuMWbQN2HmSVhMAfbRkAmtPUMcgKfK96NN25Q+j7wsA3UvFwzCyN8
EtTLM4XIxfpmeR21TRd0h1VgsE1obiOgx8g6mlAn2sDo7+P0b5Yzkkl9TGt1UplOXzCh39QuOn6T
VntSqQJez1ydumHBpyZ57VQtD2pDHPppoUwnSytGLqoOkaoF0DnLZ0OpHx3EXOKdy/iWSHL01MFu
3DKqL7q4qSY7vqYObX10FJySSGHhN78AX467lOs7J6P9yqOkyDnHr2PKbjuhJqhUdXYaW1PvaSe7
Gb/jnB1fnKmAAlMuqVkwwvsJBmpvH7J6ueUH1bxrfH44Xb0klzyAytY8EYRmWmp5j4Cb99nqogPF
86U0gqe57cQt1piTh2qa9OYPVwiIhKzM/MQCEcJkC+cjBs9PSumsa0kQZPRPgWCHFnjWdvAzi2ow
FynHgojp+3AtS4LZSz/9yVCYQx56NvRwaQyzWvncD1EPQ6fmJB5a+mkGosRVfDKTsbuQNnwoXTQT
L6M4rVQYY7vUe6+4YtraeJhmdXa4EIRFZUVAxfjZdroF4wk4N6ZXaoDgPxCJ+uFaEOw6N3imHJsV
kAxefUE5VJcOOxru/0SCalHV26Au8UXMS3MaOgClExZYlF+I1lN+zY2SDRO4JayavhEaWOLbmBiW
Uz3OtZJYGWqPixsNslaVXIj5bEGGrHWaTByK9nSXK5ogoCoDqirqwZuQ/TAJY5Tbqkp/+VIb3BOQ
Q+26eeNx/uj0OxsB53MZ7mGcgrMRrrjU4tPLrDkkxMTuyXOviIntjqvCX0/aDb226h9owgovCgMC
Nd9PvkVRHca+Y+CBgjY5IfUUhMHg/rEElQ5t0ZymrPpXZ85TiYJ3MVw/7L38gca37r4bbhzsXDt2
1g9Fi2D4d5zb+ZpPcudv6mJqt6Cmc5AwAK8pPL5vJ+mFvY6rswdqWAebAjIIVFqXPyp5nFicssdh
ST3R4LPejNgj1FSATt2n7Cr73gBRzJtL8L/mzExuOHgFN3zQT1LlX3TSHtKk4ItnNE44qWRbtEz0
gGDhVLT6jowljx2X54X9djx3b5gJ7sEzqw2AjpSR017ODrTqLeWFWME1YcBkNE7kR9+q+Xaoq+i+
gLe0lbX3GYkcg3XyUUXygdAOL6CJ7BAT97y16xTkerlQzJfG5yQoDrNB6QDOFjyjX4l0s0NeDjzG
bBnCwDUJJ/j5c5N9ruGo1UVv14d16xT3QD9d85T3642oGPYUszGjJtQMFBA85Fjb17zxrp3u7RMw
hk0EFwTpo1MhobXbVMIMtvxSbJ3Z3/Iwu4e87+/xLQHTqkI+SiukBzA5cmcPZ2v6jrF77GyVmJcN
XyD0olQ6WDizYxr1A4b0gHwecWyy4xfPse29rGt0Fecd1nazDeoqQ5ktDlwN4q3tGNZupnRiSDTU
/brBi5FV+mlqso2R05bRoQ3jt/yqEtYiQV8D/69WYlGvHh27WE5WQkA8iTkLZw64rbaTO7ASOydh
/a0hjWVm+kwLuYH1mOIc8jajp0J/otBVLDmzUDVGW3MYJMYy/oKCohS614fbbJlZbLDO3ZamqaBq
DxxDE9grIKQsBRMK1sBCFE9t8rT4LFxEwfqC+gl2BsGljAtKquDdbC3TeETKUqFtDi92xu2etNSN
09FZLP8hmqqQokYG1xHgHIMRW17DYX2n2E00XcBPApziP0b6aC+Ch+i29W/SBCzWdLL9+ilApDg4
gqcQQ6Frw/u1E6wrXA6+oRpso9VG4RUMbnnCYVpYZ9XJP4uGjJwWeu/NjmZS55ZMHIwq1hvXYFNn
pn4M6XLNRJcjipj3CQOsOseReRla7ynI5mrn1P1nlFtnnGfL3l+ZnDp9Fn7q4hWi24+mAQomm+gZ
5jb1oMVtu5Bh6ehwcjgn6cAtjTNwUnKJ0v2pbLqcrSZ/KXzlHmBifAgMGjvDWlbO6hJGYKWDoPmE
HcSrPHWw1Zq+Rsph163G8g93u4w5XtMBXhvXdfEtbPwnqHh3tceCwpPL2aWOmaUxSz0nfWUxxgi0
6PGKxn47GPIVhSYPWaBzbwc1NH7XOEplTn0LdFdIcKV9GMz4No6P7tyT07NM2kc6+Kr+6tjNDQxi
zgxRKOcTwii2MBMxYPAp2KGahY+XRw0nQrtMJAC9967Xv7JWTMKMFkBrbncyhj4AklM1fX/gLfJk
x6Ev42PvTC/MVLs5B1gbCYc3lmv99Jl3ZYtG/cD84lJYc7AqliZEBHniaU0pHXA8ET+F2wBftkPo
wlFLtWl75n9a/Mxjh3Csmxi1w6khmU3mE9SKT6nnW+oerzOJaFivG1H7vHUS99lO3bM3xJ8WdqIz
rT+MnRBexyW/C7L6QDOJzy4IjRiD0DPIVmycDbqJWVGEPHImGFDC98HesS6DU9WHRgxX27HfoEzf
BBmv5vlaN/X9Muj51LbO0VnSfbRQIs497L7OB8CyIr9Vw5DDyeZClHtXNyNANSFODoaBL3fGNGoJ
9dGt9VagVbDUM+OzCbpJFn0PLKg8wPjAp9tC7nNpRZbT1O25AfK5Lxh7kwm9OKgeAVuwPC0fcOo/
UMnykb6ma4eyGS8PXuK9ZHKiebJujvAbirO5gHAJ8FXvPDM918I46Do4ZOS6iMiSxqUD+3MBGAdm
2MoQ8wQfov8Ek/phDtIfDRti3yERJ8rcB+TqJYZWZfj3AtQUZROsayOpCFdnyOUAp3Zl+7rmlhtQ
OBs0B34CGuc5c3J7k3Rr1Ws2vw3WdO3J9QwQAlc4MFYLDnCdoLdVCYLeklESRThoBhBvTIBh3Wxg
E9PvPcrXNg68y06lPxhEnB3XbGOLWVVvG/O1IZGs7PZC32dC3pPwsZfGr7KJUZS7AVOi/tvNDxRd
HlzW2QN74MyUyCel3KcKki36dJyVJC4rSr5ksVuvrWRgX5TQy6Z9tcV0Fwjrruwhg3VWDESvISob
rGYewLUbZKeXvzQMoCiBo+UgbkkkNVAxedEL9S/xSQ4posHoczwLNZOo2QXvygHev1g44KqOx394
GJ0IT8oAymc+C1THHsNX5C+Hru7/pDnybDJQ11y0tBPce/7IPNBTBCvq0Mogg9PIuQky+dB1+iWb
rDcXMMtmbHPGt+TSYJYwkuiP78Xfpdu4tBkNZzKel8HDkNgGL1WU5EeF6mKb7rqoB9jNdZPI+Z0p
xr9lQnYYGbNojLdq4jg0I+RvjI7k8xNc7xYUoJgWAocvje2nat8E4zZJvIvmUMavS6eWZwDGz2Cc
zstfRT9i6qwXBr/u2ZTi+OAYBjMoyUe09vlzYYplEouuTev9a2GB7BxzuoyuTMJWpX9L3/xGuPpI
g/zEtljt4XceRD3dRGFSOT9VjPOc9Tvr1OiRs5fip7xukBmxALUQwyr3piBv2rvizAt5k0kJYr6X
LIgJfhkxK5JAMCd7+5RW85Jtm7MOz0tGyrZH2neA+XbjewbAMWyW+OBjuN/CKgxb9sO79VtgN+Il
FvplSLtPp4j/4kMKNazEuFLBakY+ygDNoLZ/oj5GB4ztkz9FT+tTmjbyXs8/ABqwifXBzcJdeNZi
A7I/ocC8f5sMkuugvw3kJU49XpI5fcgQFRDmG+rH5fIgY3Q2oEDZRgbNq5eqe7ID2GiIHZdYfV6c
dhAbD/XZk+mELEvqveSKhU1m3kL6JiMikufGx1zJtmLgBeJvOiFQEyTqwZKLfakLAsJow5sxozrR
wEGDCI4Zz1IviaV4jTvFo05GuZ+KZD4J9Y2Y8krtyr+u5L8VyGmEdLcR9kz2KOAS5uvgpd8Yaz9K
gZQzTaTIhuwfvFkai1RwVyUe9MyGXGqiJcEpmhG1Unf84Xf+KMEhRjn9D4xjdMgGkOd3SQ76lACn
RjRpynnjOt13k6rzMtDJ1cQPiccMMAbxRxTJF+fBCczo0Wy/PHKmhyUB2OM4wSnNp24nE+pTCkWY
vwE0uHEk9eqMONS8aGQQK/pZWCKHVH/THuUUV0pwgvpNY9jcdSD/DxFMAXa4mAk7h2oVCqpP2rhp
5/9xdB7blSJbEP0i1sInTK+3uvJuwpJUEh4yMYn5+t704A1ed3WVSuImJ09E7ACHPs+UulQ2RFik
mzn13voOQT00llcivo2e+BUPXX3OUSEOxb3vETyP5IDIVX0gra0GaXmIBQxftHgGm9ThMC59tuIR
JFG313sx1YfCmSy6GVb0ux815H6K3fg7VSOgkLBflRBiNgP+6NHM/ynFhdhWtcHx6+2E/YiRwDtb
SX8nBvPKv1DodxQhg3U1kIHNWxSyNcrKiUFa08ZEDVQHhLbCaGfb5TsEHVZj7bcVNJR0MInvAErA
xO3PYIcVl4e02o8Bdh3UwUNqQk/teD+XU0HlEXoo/Sr+L3UtT5ZRfNUc1uhj1tNATGrl0E0GwaD+
UtJ9D6uDbMCcpf1ADZs3fkI6AfrT4Q2ZIjw3AKKuU7ns/nL6QK0Zwr43C3gS6Eip+S7EcGjDaVfE
mGK4eR4s+qAe3Ex/ZRXxYidKfqM5e6ozx0V1dY5NaXbswzU2LqzYK/o67CGq7w3vR1BoEHTOVTvG
xiyZk6wc469lzxRFteI0PHLfpgE79w48kMmmNKJ8H8Xlvo64BViCN4UaWXdJNDmh+xMsWXkgK5Zu
8b6/UIJorlvHPzq6X3bRp4mlTOWoS98r9y7E35uT9t4K29pJNLM5rs4WCSqO6eikwgs7zbCW6SG3
y1vj8MWXLTVvXdN+8QCSpyh2wNp+PK+Z2JVxee3s/FhLdu1KHoacNWzo63+Kmm2EdZQVjnYUg5Og
SovlOPrrlCKCNjXxoRDSp0saOJ6L54JKOexFLyWUTZwYmry0wauBCqV1sjRbNYaI4SqmbxNNVou6
3iSmt1oyNyuZxsg3RmGuMsXtNWhxtBrYI4HL0cpgjVcqFRhv1fiVJjTdsCHJqX8zWkw+iivhKnHS
aE1VmdjYY31Wyal0h3gve1IukyOXn3RlbnzTP08tJdqWPQlUPUK9Xu+vpDOalK8QyQww5rI1kKd8
uJZT/Wb6hnnCYnsHdAf8myef/Darj4OJS5VdFGGj6ZWSF86sIhi21N80m8ikJzBuYshlY45vDF81
HtVzGHvhIfXqY1Kn0YbAbrSp+/QjNXExO4CpUXG9h6lDlolqeSqUup/lslTn9111nnuA5wQ+VmLg
S3Pj7OUFTiv12qsvv/JuPcm+Xd9Klx9Te3LBNOAPSy/u3IGScmxnO4nyxobJYEYx8aqx7thIfOGH
HoAAlzDkATj/yeCO6xmyCZrpDw6BfRA0tJR1tOS4JUmmytc7t234IJPRJH+RrEJ7ppeqMF6IxHGi
xcmwtkhHbkX4XXRQJDBRnh1FJtOLYlbYlbUvgUKXZXTH7RHstShHDtl6VdhLQKWO9nDHzmjT9JOE
44ed1aSyTknXq83Ec0nwDgi1YyXrMu2+CkvDhq2SHYce18tpes6afItD4ytgqcVPiNe8qx4sEMBz
Y14bCsWprcj3pNzpQhgdviiiOebMUmvx0o4SQUP7kCYsksYO2QmO4naZM8A8y1iSWs1teg/8D+q+
WMpQPk4X59klHoPBL7xJIEY4KNSD4VHR4eRPYtTcflilbvFH3NuUEGw6enaauXscgBei3404D+dp
qyeTv69z9QMu+E5PSwvxWI1n4+qMQc3RCC+oMQ+6TOuXvqGSM9XzTP988TYEvd5pnzbIMSzO3kBY
Y+KDPSfJvs4D6Cw2UwqvFyxOrrufh7pfBwa/eZLnt6LGYBcVHD+YBEdJWiXw3Ok0WU68juXLZJQ5
Vq/wkgpckmOwa4zKukxB8mE0OFpdk78Okbia5QxTNx+toCxfOVafBIVCKxqB9qO3yrNZ7hOuJKhv
jIv8ZzlUvznMWGym2zHCESpG586h+aUTKbYF4XSbDAI5KruNOyPAhx/xiLBkbZSIz1n4AdeM+2vY
Ocwu/AnF1L+aAboalMt848ZoPe19LuC2iQRNk+Xdrm2iJYnBpwfm4GlMYxpZEjg786QEdTBkyurg
Mi5wTO2hXQ6J/xhUHYjHQjEVR/WzNwDMTcJ4xzaab0XoBCttDcfQ/yFfRJwdOtNGpOErS/ElLzrg
SGtIjyg3OYw6YOFQtA92StAjCOdva7EoK9XQT+u2+XpOwZmh+kNkcZNLHVv36pWjvGDqSi1Otwe2
vTWVG/CFTfZIFi+oiN0CJ7Jv7tOJD16WvliAoRStixOubbtriKAySlauTyXAd2uEw2Wy6MSBps7o
g3DvVLCjpH8MJN+YSRIU6u38tUnsSxEYrHyXhBzNF1PyDLQuvsM/zeeGHO+YEErA3I7nSVEyUUj+
b9fOpLw0H9BYafuq6wAQHCVgNckXbo7Zymxy+wjCaRdXZEnBOtxxxIZHGdBuZlh09WbMTCs/Z5Gr
07rHP5NzbQnEc0t98KoJKpTJnE6gGR3AiLdVaGcQDVrgHRxhbdT/tcDxt1RuvwQGxooC2yx/+MSz
50HDAaZk7P12fopgF9JOxSRZ3KUY3jZMASVGDi7AHs1dARanbjS+tImrMhgatSHqyHBrfcGOUiu/
tq9+RShaVkuYAn2cDnAm4Ege0RXa3GMmzxYNqXj1C9oKIocPBsB/fgnrDIxwvI/mSwwwfi29WrA3
OWvKGdaqnnHSx+rbKKHkBMP4A4/0HztpTFGOuw4WWvAMIPM0wf8IZ/NeEoNPzfrdouaBhNlOueJf
TsXzYt2qoRQObMNxANh12TJcUWrSc1ZGCrY1Bm6d/ivGyGKki74DJ+QfkNp2+06vWEBfOZvKGwLw
ppMu4CaI9/gauE8gR8YBybqZb1rbMN8YmIl3NLau5WxTT6MrypVGOFimFT/5U2IfnCWP0wStQZyU
lU4kIqw6YEJXCuSSlZvxmvg+wm/EjRyOW0t8lt3qvJ0VBnoKQgffP4i2u0ZR7m1Tk5k4V92jb0Bl
B3Vjrwb3HvDQOlPJbxBkbzLceeNSELUSAgxU/q8x66cs6QpWBcVvNlDpY0Tmne9l5PW9E4/nPqzt
+75uvzpWHFP1maNEjdSFd3V3p7V+Hid3T57gwuxwX8XDe443tO9NdoH+LdD2cbKXiVWJa6xxsqv0
aQnj1AWXZaMgIVdrH4OnXAdV/+47BHZKo/wYR4tthgh+7AXeTWR0SuNTjPvGUMUuocO2NGf8LKTm
rMa4JHY3rofAerL0txr4iKXJHjX2PW8ppschaLOFdusXTQ00pkjmSHGspto5IUVvhjSuN2njiVVB
W0xnYQLiIm2UMzcsqHyJDU20KPNNzCKWy/EIjKQ0CAWGNzcwTx5NgdZo4tef34xF+pgadz56nbhj
Hb6PepYElmIGEAXLCCxP+87o+eNCiFimKosD0T3Ggr5UB+3Mv5bajT2qBJIcdzfkL3usjqWI1X6K
ZcENmpCiRXGI71nmerksDO3cbirqpg+B2AonrJZFlbUZc/c7dNoHMUH2R8rg9I+VfIzhX1GPtK7Z
3PGIMyk5Nf5CTF1stKgqUd1uHpP+wERGV3G7Dpp+cREdRV4XxyhibzOPrd6YbifWVN6+V7N9CkSw
9RfgcuDCcsn0xYi8q9PTkhCpJyfvw0vthk+qZ94Kg/zJKv2LrRl/c4sfvbYq4KSN/TFSvAZpuNvF
Y9yyrKdDdWChx5t1ogyVrZUI4RsGMFLcMt+XoRVuQtdbeRlOZ1nTiVnIk6iMl8hV1y7Q2F6I87B2
pFq6Nva8OjjPFSuWxudHBaj8IU9yrkt+vLViY7n3/vaxvsRmM5x7k95XP2Sr9hOyqtoAIo23ugFF
71/8GPKslBhszRFNyJqS98qzSRjMNrmmSe1kNP/2oIcRv6j84H8YO9riuURJ51VX9jvbS5kNEmsn
HEqcCpYsm0iyFwmJKy7rbIq7iXi6I1KPPnSe+mWl8NWwzr8KkW4RDn+wEv3lCppmWYd7r/2t6v61
9ad8O7V0TNYjwWAp90uneKWu0KbuOZu46njcxfvh0KvmnHYMzTLWa8Jhz1WLw2f6ZjodzsUMWmdC
pSHdgA6CSip8CnDwnF8STSag8LxfSg1wmZTZhOPPR1bDbOODnWK+NZ+TUSRg4OJ519jshwIDtzli
KQva9odx0twMiwAtGoASefHBYhNYIv8gGRI2skwwsbeg+/r2QuN0vtKfUcI5SUpbXoNizFaFIFVo
1mayK2Ht2D5fXme99wlDKpHgFT2imjfxydZEH2MOeZ9QzBHDyB3MNaCPcXHsFLNAOFTJnZGqizEr
YxdIjGNBNmxszAfkYID5SxfOP6gh/nDHfCH9p/d+tWNRg8IHFwDp/DvVpBndIIXa72GgHvAGVXl7
KXq73g2Fe+oqn2LIcgvByERLWjlGY+7iEs2jsPWRBppwVc39fBni9tQjDtKRjZTLZLo2U/itZgds
xZvIBpOAqev42jMfcLd5a0c9bPI2AxROTBwEYIr8OGdHNdn7LGFPXXOvX8eGO20ohNEx46QRf3qY
cgZaIx0iHJucL1G3GMWJiyATUlK9dyVPSBW9E09iB8iHZT909r5oEhJYJfUqts1LL43IfGrrULLk
3kEXI0qII96A46CG9lE20zHwDWgsebtPJlg45HtCa8DSNvpXIwnfQu5rUJArzN+d+1yjys85Vkzf
ILOVNgP5Bbw5i81RtNBvspmVTzLRrKrkzu9SOm3JarNP2ecEZqJe2Ucb7Zb8E/95RjHTpi89+mgp
zFnjDujDhoBYEXHK8inQ80iwzRN6n9pPyVjJg5tZL0VgswnywUGNlX9NDVnDgvOdXRjSGuPjpuy0
w8eaD0Dagze0WhzQDU01FgtObSKbs6vEOMp3CFsWOToKIt1ZN2s3zxZqlv6KvOkQdN0bJRI+4BIo
6zqKLnUfkj1zic5lNgXIJZOGYFsT5rgGRvA/eJjK56xy2EZZHYOyTddh0e41oXeozO9OMVBz6v2U
A+MyuewMA64o7IcRSRPXrHiqlKMOfDO2ReruiprPAmbNcddYMRwwfv7cxB5NC08RXbj7KRq/smIS
3D4+rJiH1puHT4wX1ymRoFXn9l649osboxIQDfrX2xH7AkJhdcPGoAuBjlUB5CAtUUOzYltNwSbA
TLFDr3hp3elTxCw2pN09tgUVjY6deKsgNjHplcU+MpNpnWi2GtXgxqsozd4yvp5V70JGAB/xqNlk
YlDlm0BPVuQreLcorOe5Exe6JypcF9tkHly0sUXQrWYMzox6bXLfD/WtDI2rZ6vF6s8WscatUMS0
bjMFshizLv7YNFvpuL8dt3M8o8DsExFw2oBP34QJK5tIDTfa68N11JXI5d4BMwnZ4tnKVqOVBdwE
cCZK3+NOhsOypaoqT7/qkQLL3uUYC/jFJq4KbEnxExQtRFwXAdQU4jfLY3FgWFsVGWeOH4QY3cLg
xLVpZcXqMOA42vPjBZY+Ir5hb1qMQsXKzubsQCBWsJBuHrMRPSApueumOeYUEXh7112adSgXlNgv
uIqNOxUXT5yX8z5rR5IVPWsOM7EXA9LJHzDpNiW3giivqOm2AHsrUzMFYEZCwXH44yXsWS9CPEjm
/qaqWCLf9/PWtLN8SVuDP6e/KCLUUTZ0focwFnBlFjU5TJu/bbAFUPSu8uhlzAKBX5km886pDoM1
YZ9rHJonrfaU18atH6kBJxKtDrC6qRT15IbaGoJMh3SB3to+pjPLgvciWdtUgmtPpxNk/orgW+OD
FEnjjQmJU/oNyx8hT6g0+zz2/T0mX7Q7L7y2sXNIDf+pC5XNOp53r6dx00YOqm+Q5I+hbz+y8ibQ
k4EPcNKagwdfJGbTOovuKUci4Ouq9iGSHLmytvUqiQt1GYPpyVjCX/2obebqnqW1Ye6nHm6sgXOG
QNbR8LGqNaW1C/w22lgxv5rLn1zIIHQnc/e+zmWwoYZx34cuKpATPsiMviWzIuDkZIj+ipVcdJvM
tH7mIh2UXMlVPsJTwxPkTnQXshVkYweDfeNP5aY3qk/fHDzQnxMQo+bkOaHP5UEWOzWmkLnn/s7U
3gei1iMB72xdhxSjtjbfE7v4zIK6OzYEYNKc2siJ8DMvzF1hcXSVSXDUU16ssxabdg1ibx1llzae
//KK7azH5n+ljCMaPlpmFX2bClhUTxFZZ/qPDk0Ha6n1NYnwESewG3cpr3OBx7Vube5rpY9XJceU
pZ6jhquZkAnvARNJw/egAmTPkd0dUVxv1ISmGEtrJGDCXmghVLMOArZzMkG6mCKuZUg31AdGzG3Z
Nw5R+iXptlWA6Sn6Q5Ajrg9xad9nKUFx/9Mi0LuVbjYvK+sDo2a4av2mgs5lvMbxRNUtqu2RHehG
LqlyE5vBahAgoc3hF2hosg3wutB1djf66dXJSEACHF25XE0YS7OASIMd4hN1tjL2uPWOWbhuvOla
tiCGOSn/wVN/dX1qRWtNxs9q5kslgSQnHqVBo3DfDSwjW5Hkf4HAIgTcjdJCdWI70EIltWBCOPEx
9mWDbscD5LCmjH0Wq65ka2ZO1yGN7h3IcU1OvhvBn7oLr7zUHmXXNDmcwhzIoLnoFprGBo5fkbEL
56xoCy2/usLdmMSbSIhvZV4+xTb5kmJYurnSX7trdxNQerbap5Zu7W3WUOxBa+lH6SJAdM4dp+Sw
xU78PHfDj51aOz/Axuw6wApmL7qTtXYObclzkwTde2OCT5PUYixEgpzDGqMMBXPUQvFtKTuyh9Iz
YJLh2DCmaD35ZK7HAcyvxZ4haFrAl/3N0qxDmwpin5d331T+cgGWTx35j9VcWtiLucYBZcA0ZdyH
OHDXTQMTOSsq2mzFueREZ2SvsSnzvnXiP8573O5NX90DPN30TvlMeGZd2rTfCl3D3ksWfFVurcBg
E5rjS9IKBKkOOlYkCTjF0IPgS1azoj2dA0w8yoDoQ9U/uAMrjTBnlWLR+EzCPueynaEBWdD5NCJs
YxzKwKJbHkhtrqAYksMDRxUmfDjKpkTzI8kZTv5dUeIbUD7421vvE1QPiyx6Y0kFVhV83wSlosDM
lWtiKTjYVlnDRoK1wYtLGYgTazC8PSFUqp9W+N1YJTfwQfiPfFiTW2UYP/hx77xk/hkUl1A8q/Ym
xxW8KjA3YHw7V6H4w5vF68it+m3gvrYEXzZJ5X3XeYR12jN3UUPYpOUgs7V5LfPoKR/VtyckUbV2
hYD40nh3IJLxjUs+PoSnbzqHPUphWrjrabmsyaMiSK2TCZ5EWqo7MeGeMHV005WBp6bIzlYG3q8I
7tNZ4noJkqWnsGAPOu2rxQzFPRMqpZPyEnL8xdBxUEmQUaQeP1MeOGERfWOFXkfDqa9ntgcBr8fa
menVI6wHSeClnIZuP4Q0BTSa7ZjL1njjRfnnSC5o7WbsrTRhRyEWZCot0dsRRMTaxTNx53aEfXqT
mlmq1sgo5SzSGA5Ij/aV+jd2smUgR9rwr2PN+3iI0s9u7JA39dHgqtm37keg/zq2hoh/YbnlsBbp
RNn4EvVKHNg/Wlq33DK+4XKvkpCYH3j3z4Hk5LxALzpa2IBQHOJ+OPNCc/WgNq09wT1MJMlLmrVJ
fdA+wqUPS2U6n2eul93crgXbo9HQJ9tpfskVPHt4F/op/5GCBkuRcDolAXVgQobXvLcnFsLOWqvo
s3UI6HIR+etj6oKMwLlXHjmN2sJ0JNqFkaKgqkqwEHP5JEq/O3owxlbxe+TxK4Kwwp0d1M/UwyPA
NsUOcfPmoSo4YDN8CRFH2Nkr+AjugrcWjNuGdupNgk+DPSCsF6eGCBQfBP9mRVDOwwDAdqF3f1kN
alQXAhv/plzd9wzWSBXWrcwlQa4hPxWQJ0uHRk+TRG3bKMxE6q4qGfTAIO2k7oD647tRaWiyHJku
bZ18G+zWSiKyOIHPuf0sXTrIY4xGWhJ8QJlcxXH0UU5L+WkkLrFMbhFfaIShw2hGzN6U12S8/xNi
pbQcEhEOhqWcO4a/VWcP/kKA8DDH5kBeCpdDpS9yDunRusFreAN1jtAUd98Vb4FullT9mdd2aH5n
LvCZP5CetVTID8X/DafsX5iRiCIuDz8pZI3sRd+1095NobnDennSoFXDUr/P2ZhCIeY9Z+1sPyhJ
FBBU7iZBKV874XCsGggp431jymst6UBMmoZ9b/mINwA4jGJUTaJ9znO4HbPhnjjPvUo4IZvGMihg
8EjQ05tAhFSYmJnZZ6Hm8Fyy8Pb2XtRxbHYuFwAkQH9vuEsITafvTEO3qmBryWvtOeqDl0yO5laa
U7QlT0FZU3DSqXl051dr6o9FGCRcVJhJTJsN7Ex9PHuVpIAh5ONQBLF/zwjz4KUjG13BpWQaji2A
vVE1QPXF2bbsW0oAIJ0W9L7TPJdTd5VG9c32+MHuzmVYvESKpusiRIdn1QPJDS/x29ATMTCcQ6fG
XaeQLijRmxuaH/gyMGhem9L/8wVjNRr8Nk2Hr1nqa9hjd+ncbeHMzxX8C5cixcy0IDx43rayc/ZA
yU9ojG8RkHnTMvjDPC5qeL7t6nHkbJvyB4IfR7aXQ1lvZL1oNDp4bpP0avQdV4wIVwyqljHtsnY+
9YX3wnf8JWPnOxpywY5W8JTL7NXH1AGlhfNDyI/RcImaRCW0qtmFl9uNbx1bDwih3F+zGVMleUgV
tOPGILI4hEe/bTc4dzdlDP6t4mNqjri3Z2IqHtBVJPblizMbQqt9eFWRWMczK383ZsUZkHnLguDd
H8VnFMZMrenwWxXVt0Uv6FLMeDPVxwj7gPKQddkGh7wtnbVHpy7E2nehqT1XUORcWnKsyj2Dftmg
NryFutk0dorwcRj8eTdFw0tU1vdpNh40QRu/82r8X/KdlCPuV+cdvNS1NuMfEpzLuevtkSGZaFEH
sCVRL9pxtoyfcubzaLZXE+WH54xfMSRoKiL+Wq5TSHYeDDCikTNOgInDyjI+QwUEdrChPPR1TV5O
Nbzb/G1aNFsTNxVn4rENwFxgAEoS47HMYLvjKz9l5cyAkltvhjF8/P8N1wjV+LGwuObQN9wMncBe
jgt6FV2bNRRZQUT9l4YirYpAnDAPaf83Q2OJs/rJVQXMvVU2kNocE1i7rmDtNnAE9GSoOYk3xjBf
mqRjN0OW2EmyY6ZR/Zaf9FCmn/mYvGguWCvZEUDq75Lux4aaRPxm2HRZ/Wq5+mAGZBBcLCImIumm
H2wAZkqe7LJ67OtsCwbrENOU7YwO72715HKN50Ye2LvSNL8jTFW4cB1/14zdzkPFvCpnvOBYwiOs
vIEFdPlQ17C4SZNiYnCNLRASpHQyPBKXllLTfdSXxF2L+Jp0w24KgcDI0HgxMgRT4bpIVfhcs4dc
T9NxbuTNBTzJFNfvfBfnxP8bjqErPyjs3CaJc+dFWMnY613Rer6p8Oa3rt9b1Kay7wUUoDCDW28B
NyimZyStLGhfY0+D0hfxa7AIQY0DB5PiPQyD9yL19wQSaad2pi1122QN/qfLuVhCx6OK/YcsmXJK
ANeOF/7GLR+YWtGIHATuj9HAOGBH8JJzdVm3aK05sEanvyZ2QKVGg/ubIuU7v901DVmZUURPEpwM
O2QuUEn0j2o1TOBnbsX0rNjrRo0H5KerKqHcpcnDUFAua1TjW/Xc+v5xQUG1PUQL2Zo0n5YwlesS
9h9lEsgy+ZdRVA+V76uDyB5FXT0MJsUK897L3Ks7Bt9DAM5udAn4u58m5XNbqgF4OB38gjyw1Vg9
F9bYb6wGWEtOJYCZqI3srBflUXYbScgTdOWcPAPlM6nA+OIbxr9jPUtlUb7tI+pDUpw2TsnQxscb
Y0KdOiendHq2rPpD9/IY4PSFCEu9DEpPeLThE1D4DdoELPLK0gxWpen+2R3fHoid1gVD6KoKp3Mz
4Y6BkuSvMs85wCu62M7whf2KeTNpfuX0HI7ZUtSKWcB3uj8/j8Fk1xoJ+qljq7NOzKQ9YxMxlf3P
M8YjHm00wbFVWNjkr8Igubhh7waCUjhdodfzdWCQtxBKyqXfj5188P+qObliz1eHdLae7XaMd5pU
pt3cOJZx1idMi813gpq+aXmdbTu232uSeZ/tTOSKNGfoxuFBBwynZFgjPep10UcX34GR0AccF9zL
oUck+6KAvUzRVcZxiC+riP4Sl0cCy+FqGtlpxgP6WJSzovabU940HhAm4DGTbTxNXXOnPUUxcJA+
ZFO6TYR3M1Sjt5ZhfM66OEPzffcYtElXKsF1XVzhyC6lW1D05N4NhuvgeKSRyvYcDf0lDHBMtk1L
BoIo6apATp8Hc0dXATNFYX9PScyLA+MT1o1ilTJZrKuqH4+icq61ou8HZfXATyA3uSq6VnbqkNVx
zeC5s8AvBl1qb+b0IHy958QsVko0BBmBM6Vm9Cdk2VGYTdLWMrg7NZN18EwBuKU1CGy7rLBcJfw7
cz6HPZb3ZEo3jgMxgqeKPwNPExOSSZQT3xjz70eVWb/SsYtz6Qz0zCTZ2mGbT8Ez0Wu0stNkGvOe
qY/yFVMSucbW44oG83Pmsv0DiYQtG8HBmi8j7wwKl3oSt+vGSMsrNkgMRShewBBYafCeobBl3Qad
f2VMP6mAFoXQ73jCveErMe3nriMX5TTFYopf2JQ3hyz6SdgM/KY3IMkEw0xmr7s3h3FkLSPaDQT8
v3Yad3XM3dCp3SNC100L+4kH3wImbJGQLssnuCDftWXuIUOwWCrFuO15ka7aLEgPREPRB7o7aDwM
oyaMO1Jct8C4mSYd5fVkXfo5/nba4q6VQ4ZtjKJOhO31lCNtgC79cXFMuMahbyk4IuPCajm773oe
r7lJ2nXqhefU5NIvh6XOy3f/HHN88VP0ea4nWKabo0FAd+UXtbmXQXLWU3EkFrFubaO9GyO9a9gC
M4iWLUsqPGgFZp2K6bRuFdvaKnLZChBMdsf6Dcqo3rdUTqFnIS3GBgaDRgYbp2pupAWe28BgJhmQ
UzM3abd1ck+cEm3AxOdvOJqfugTayyONH2xFhxcOJNd7703vTsw3TcKOHg+Vbfrk0RYLOIrtN7OL
3roIhHTSWHAL4Ft7vbpFRTnzQqONPC9rnIKGsZ7PucGqIMqHddYBP+gKb0LjNX4wlVNc538mIGy2
7mIR9F0c6iWyQep1xTGA+kf7BJLoBAtybRTysYfsBQeEJrasrfj1vMOJmDHoaF+8ZQ7Yj2ps3Z2O
khu7kydPCWc97U0VvKSY5NYaTCXlowpbM7EFZgMcPoMSGzMs4N8AvI+Ug8UBD0QTtuDLCSTIcSDO
5RfJDgggLRoLpNUwOBqBFYellW1NiwxwUd8V7YD7VohPNuo2WdCcucftKpbPSEReHYAlgqgzeBen
7ZNDhm9tlWCjTSYicXRg5UTV1aNvA6ij39LKCFrJSlyktEjvhOwMQpSMIS8f7IBUW+3prxrX7JJF
Ok/D/BJ09kM/KxgZ0a5rg3ZPZ+DfpOPbMGkO7P4dGf3BGjrQbV63jian2gc2hb7QjSHg89kN4+yk
8T8NhGmjpHmsh/ANJy1MRp24a7lGsxMshqHSwK7AlFPrf2QJWIyh3vshHXmYpFyeA2PNUJfz24Xh
Dp2WLjDixpMPt5PMghvA9RSI+uGjq7DkJ5y0GMU9RNbZ+LMD9eUIBuo0ajBfOgfLbl8076iNdrub
TiKWaCz/h3Yg0NtYJNPiXxLjOI3Sr86B18K7Ed5P3D0z5v9D0dp7KjuN7XCvaOuCUpb/oNDx3XB/
RVHeyk4olKD5C29hvDO4pQM2y9J0E0IUffAilLsmPhTB+M+z4mHvmsmblfLdTYxXUyr43F64njX8
sQbi2cpRht75YcVFkcTvanFwKi/9ac3uoTIcypiJvnc+qx4cVwKvqCBYUofE4X37UxvRuWl5umI0
Tyx4zntPVC8u4Gs6Oa4ZhW64SlkX4awdn/AFQdTdh9y0kf/amR8NL7wWmV1OIW8djPnoLac/7nyv
xhKhVsbHnI+PHDlUokVINZNDXnNkh2PzhxfYYvw4YjIJ1K/vG1+8OiGb2j/N7A27znL5VNjJHrvp
e8UCobSwZFVGDyuDM0558Em9/sXtZvghyJxR/GFF7bN2ubIJTgaC0Vi70+K3VQXIer5RTQ4YjBv/
SwMJJgrSz5cauvkqFDjtsCZ8NKnfw2dIt125LH1GIFCxXx6le68kH65mDPYVoFQWRB270YzjgEwg
csyzmaqzF3Zi04eMDaqMd75TxmsRRF+u5JGhM+rPR7jnx1KemIudEG6rPXCjI/DCdYZ3O4/EPeSE
hl29i38WzFRfcZMw8nFdOvMxDnCw6nIIdwWor2m5BSn2cMKTn74YqLwTESdEFO31TOwYwyMzLy8X
6M/sNeYZi32S3FWZKDfsWGArWrQYjm7+TiETP5kJOVj2460z0eG9gPcjldkvVoTcNPEeWZF//bNc
ql28lJA4+YB1sm/E9OTH4z7pMRdMc4Ay9ZBwCd3R84aBws2+bBPBaJbpx7ww9dj88ZDCICjT/OKJ
ns06H5UKJ2MZ6CNC1VMzUKTn6vo+Ewr3Z30XOphoEb9ITJv/Is6wwQJ1M/s55t2Asi6aiC95K3lu
00MPtOdU/hAh+XB6YrCZWCQCNEEQjHO04wj00zvKQY6NzRKXZTzL1Fq/L1x3hP4VR8KzAEfN8MCC
LmaEyCNkDi39xTUR7vDV3bj47VXp3xcFQIOIp2yYI1DpLmE9jbfv/wtvQI05Yi8rJ4Mtod1/l2Ny
VLKD0in/Y+zMdiNHtiv6K416Nq9JRgQHw30fcp6lTE0lvRCloTjPM7/ei+prG9cGDAMNodRSZTGT
ZPDEOXuv7e4qqx/W8BNnkCKNHCYonOouWxKV9dEmJtQsOgSgw8zXuBMSxcdbGBvTxqlxUZXNax5W
H+78BArEJADHTscyeUuYUZHRxbPRpjO8Rgl1h9F2EO0K5S6Qj5J0GVN++sJAm+EkF88/EjlDSNU0
MZE3620EO9/gVRiLqL1Bl3MDUP1LhPsqQZ9hxrTCdVPBJWn6g9HcRi5Oem4cbLSwuafZrtspnaaJ
nUlQ3yNXP1oTDO7WNHA8UFuGWCjocJvvORsvbpq2oX+T+qc6Iyw5qRUOjzQFlqchH7bT4VoI2CKJ
lABcGsotH+dvSVEE+xdo6zyQRT4ZsJYsAbZEmMQ4aehvRcS50+wemVd4GtzA2vTDhy4wvGvR3P4U
FIaupTFXV6xFo0yeCtG/VtOAQtoZl07QI6MaiGFP0JqgAaR0xBgI+y4kJWNQSJbq5pTFob8ezewF
y/jKQlqzbF/QvL9kEEDg/w3BqvWr42gxrIH8Bf6wbMFxM3TmWmfWXtp4BaBl4pJJEC+A9thONlyb
bt45sS3UPUjYjkvPvY2g/8a23OXVuEa/mizHwUxXrFb80xXC3BwbUSOLXUXThtKUiwpmWV+F67Qv
bgoKjhH790GQ/4rKmLqtKj4gZE3SVWulR89YqKcTZrNVYrIDIUIZjgpxDWOEpKVVjVjqGt12mRPx
Wfg/K/I27wb05aal3eqq+8QnPm2Y9TWrRl4I605X/ej/oifyrNzPqYO12nuI43xddkSe4D0YPO3e
1hnOGRRSQjRPul7dehWw35u9ZKbXvc6LhkyhBI6B/ZBE0Z3lpx9aoH9OgBcXImagxTipsZmpe63Z
0ot7MToaZQmYYC/sn0yM+KuhHHdlUn4moMzWmchvdpW8tU6oaJrGMAvJ2lrFKvtZD8ICWFa/K5q6
KOh8no9UWorugZO9GHZQrxwLD1OH1HscnwgQGyih4n0w/DJYh8Osu+L7+4k08ODNPfnKzH95KbdE
Ja3nTg08njSHgEx2JJGyD379Ys6K8DEfbHCU9JnmMRujz2YJnCQ6xUi69Sl7yVzojZQk76lZHqKM
oa7pMbRyOEe67phLbkWyZ7lMSepN9egSk9pC55NmS4dvSeWg7Nll91OYIRUH6SJFeBMubbjaSH4N
wXgZ6jRakDnH3nWyZ+NWvPYaXKoiRsZUWqyJuV9vZGR9ElSUbQMscWPa7EYHyutY4xShz4/34zEU
0Be7/EOmcMFyA0dGiQ7MbvUVERCQLrLuQcEaYQ7p3Ly++VnTuQeDYyMMXKoitNl0cCUi+A+XZaOn
a2Tq3tC4C1qmvwtCPOOsK4gj4c6msG4WHRNtOOWCTyv8yKgKkcrnvHpV7WobeCrDRD3Kfpl1dbU6
8j1C7bNOoOrQIVkbFqO4vOiwEOZQhGzslnXffygoet/f9IFCJ1oBhRsyRd+UXABfFvcS9QowZnSg
YXHKBVv+eORp5k3dC2GMa6sz8LiWJSpfDi0GtL6lHmdYn2yLDG2/Jpx3JF2rqKbFJGy2IzScBngB
WJSYFLLtYAYlpncyK5fotKByuNVzBSbZrOuvqWG6Px+oLHCi+XHxpigRVpNkndUyb+3m4lzVTO9R
6WuOTksbF7Nhw3mM6e0l6PYhxKFOnw9Yl84uB8eP/cHgb8fFfcyIPjEPgdc8j/O/7BtlujaVZq/s
bgWFYNGZ00OOpQd6HXNRLopDClprxCK+LkPjFrCHwJC8VwK+GY5ZF/+P2ApFio9ffFnsHBdWzzFE
Ng4sVRyTEW+h3a+MgacyVTiqEjdZ6oV87pHH0yLs75yKuUl1aQb/DY8nhDgpPjryUaYMfJOXKlQt
Q/sCCGYNU4wHLk08zavF1iRm0qtmqiKjad1nX6mVBdpRiX3VM70jnS2cqT2YyEzzGWcwPObZ1dPS
Re5aL/XZ4uA52R0BNPR6yXNIYtIluzl4J8QJukHav7AntrbURRoPH3UqxdLUZcEAHyW35+cMKiO6
tAwSxUbzzd+uGHf0myAItIHcMLPElw0/x2WQqIDe0k4wIPniR6hl+ExfKDyV3bbPjMdJdOibmuFB
5daq9RKxdSs35ekLt20ArOdnOEWtAnKKig96NiRLRUErWdFXIc3MrTvdWZoiN5wtO0hyQKPYBxYD
iT4gUjjLbkgxLGX2QjdivIAKGhbV9FblfbHBOlnRs507yPOZSpMXt0fc7zXzhBKvDl67QS4xSf2G
vcvOOBLramC2k+evwsn3nk6IMM+Tld9wdD6BE/TM0A34kFXgrtKOB22EEpLdJ1LOrWscSLiDx0EA
EWz4SCwnvVrpEO0WTYjD1WQZgErzKqTXLTv6zqrlszfs5iV3Eh2IN6VLZdIIMKd3QmjvxmgqV3or
IEQz7tTKkUV6+I1W6T3IStreQ0AcBA2qpuRIXcLHCDoiCmkpMcoNg78vS3mLI/Jp6WUSxoWTC5WG
wvUdkF1VZdMvcDRqY/SEo8j+q9D7YuejIsr1Ce6MLPc0mTKudUyiGaIiNEXVe80ca2FMbrZhTe80
dHXCb85ohiASMWlj5hyO5I8mfXPkD2e6VKjQIF/z7LkUxbqKcf8HspXALHhoAyJF5pP6FGzH0qEh
JnMcBl6ZaozXZrFRYnC26d6HCHYX7jyQIJ7oUWS/mzZTTKtJJwqI8kMLCBl8WGOznDZ25TJ1BU8F
JclatsOEp4I7aUnMVb8OBVsVl6cYTyh7W3pPPZ1R0YIICZ9E69QMYuWDidhLdMG6zRD00JV9Scrs
gX0Jalg+BbKlhtGeWRebb99aRNTJWMA4wNaATrY1TmGAPloNrOWFoh626LpTa22GyefKdO371DDW
pPLSbsN2v9RMWri68TSl+iay0mKXCgHNqlOLpiBznTntuPCbI1G7aP3ClzZkZzF5X5lZUz80S4Hf
70Tz5cWaUf4GvpzF1OQfdEjf825WkJrgrokITPECbBBwtwka8HD2u3UDA3u24zic6sWYMOFiPuH0
3J8+2wGk9qRwgynA98N80JitVlOs0aqKwrskgqls4lBe2uwe2K71GQz22riVvfmZSu5AJx3JwJnC
8l5Yib3TJwxhVoGD3KhVc3RcUd5jkbtpEc5ZK2delUUeE1oCHNoS4nk6suiMrDjWyFAZa/cTrfR+
1cWds219FzCdF/4i/uq56pz20Z8YVzSOeWd6effYtHHM7YWCFwXjnp1g98Jk79g2WkOnywofIiS6
ZjJ2fJY93LfJYZJQAYwsTXOLO3l4I8K2WCc1LRJCeF+9Oamxt1u5V0ADuGihwWJzPMZWVN+psabZ
2M0GiwmQwkG3ojdjaqPPKtIvLtlRL9k4fboDE6W1UuzGbPQNT77VzU2v5uY6A7jEJISJWnRFtRZa
o1aZB8iV2C5xwJZQ3CbGCbbNpNdwgncv7ii2wDbceGO/5gxb19S9PXMpRlIRIbaMTqNTjvr3FIzj
a95NJB+UjbMfs8i1Dpo4OnNY4vcXQ/o/6+9QNuy4SF2txj+HJrSyfqQgDyafmYkrFZA6W6OTqbcT
Y7afRu/UOGGAHngpbR0U6TRsDHI5vYLZZhTm60Cl6dbp+q+ObsJOm4R/NjSwIpXERpyU4Ijn/xWb
mrYFcflQEkZ8rIY0PmaKBjUS0YQ78eo51c4zJnwcrdxKg9golecHrySiarTgbmkSVqOpE2Fol5q8
sgCqq2mb7tIPQ3NDDGsMID6t1tIau0uSud0lAr4JyM2jtu/nIMFAzBXH96mhwii2XEr2pkW9v5cG
kbdlbfmC3iNsYC/JvWMBtwUTHnv9cQ5HzXwIeBl/b0NaY3HxRlDOE36TZWw3868kKLMt5uhYQ8MV
+Ujhe2YxKpdwUv/60CdTjsdvjYyw7fjiEgSixmDcFY22+04CrTJSt2Ozw2dtR2wz3eDcKwv0+/wn
KSfgaXGT4aobwU8bUJHI0XiOg6BZlUL3j0ZvzQ+kBPCubRIHYIf4qklG3RnJjFiYA4vFnOPJqRGn
gBOwVTB56Nkrmyd0/JMHU7QfLG266nAhd6HUUArR3PQNhw1qhSB3hIbIfCfKHkfl+o/prZwfaLVJ
XBZWqfZlUpjWbGLprfbF8IdSsIfcGASXIwBhLfyOS/PNID7WNeLIOUzTh2e2SqtI7nVAqnA0EIo3
FF4H0aQIVbTaL+9lPD43MvMOzV/Xbjp7U+aLOsbRtytc+eBb8XCWIQl01nzlIluJTqOKtEsyVM9I
o8f7KK3Ds+3ETCfEGL73TFgWYYFuBxFgvuvCujpmUOxwGvC6YwcyNsVW0lOmAooWYDVo/VF4RMHm
r3sfOgpIewMdEp3hiGVNZ2zqd+e/DhGqk7f+jo00TL9YRIgFNn6OEAik/2eamOPLCDtCLwb8ty56
mBq/yPn7QqxUhThIGumOu7lD5TlEe+ZQNJOsCayLbLFG5tmnFjWs8nogH//7T5kfI1qZPzVuCJLK
/Bl8YubNrq/LTzsQ1jolnmlp8C5dLAQnnrUZaaRVuZwwQO6CyncOyvhgiDGcR1GkxxQ8lshVfReY
5sP3OQJyM7uu6TyQWpGfJl1Xj7GFgC0ojNfOzptVorONDJEAyubIFZFjzrS9ffQUdZVckyDB+ZIR
geeICBemnqnHoSHmT0KaRbTu0YpqwE0Fqbm0cEXfEbZAUwTyqiPKQwXt9C5tqT4ct7xiUrlRqFv3
uWU3TyVb0CAtVpNRMW9WTOjgqFYn5ejJiXAo8EXjBmky4M9hLB8s0kxLrXgPXXf8WeqWzqilJ+3C
btdh7dPoT4b4qERJA0bW0dV2y4vZue7a0L38Sv8TbwCxtCu/nj8Nd8IXqfvgvNntLhFH9Wd8pBqe
B3KK8SgHt6p3rlVHVldR9zfIgNaeLTvirLgvXtLhtxdMawmrZMB78eB7rnqwpMOGRUVvwK/0ZaSx
Bfab8uIY2O+lhPkkmxOkV+0uY82cQ6eY6Ucm0BtpZCev8BDUQtS4wArV732M0xT+k1iAzeq8DdFD
F9od7EiM0i4AtH/0mQj2Q4VZqbDwKnY+2U0Wfm72o3DwdNsf33CUUNoG1TZ3YMF1lb02xyr96BOo
tiCvjLMwMhJlhvIFqx8AyAjGoK+Q50e0ZB9AfBABoKXRJ7OD7TgEh6oprKcSde2ygbZ138ftdVan
ruOuL6A8Yde385xEzRR+zfdt0ZtxePLGST/1mj4wriEmEFg/F00n3Vu40vAegWR34gu9KuIlKxWe
VJCQ2+hAHKxGEgkTIdl99PYxl9TQ+O/TQ0Oz5SBGxDTBo06bDCSyVS2nsi/3trKrbVZAvFWZzFko
UZeBlN4yK1S7KXactfIJZsJAdm4NNjdRYLDMYx6MnAhSdAdRMTUHgmBpCPSA/oKsuxtQNoJQRSoT
RhnNeemSy8qijnhRuwiMPUrES7jZ55hA7l1CDAjCohyIhn7qWC+2TdPr8DynO6HnPbchus2QYeka
DTM3Uw8JoB8mECquvSwrgnhrEonXg4l/y8JtFmnVvR2DlHeQ4IIghtTQtLsAXTtYxVsFXgLeSr/q
gWic0HC5u5jnKBlzhJagVSf9MsTvwRM1hCbanxwopQDDk3iVMsKSSUUYjpnSE4G4SgsnIMm2sHcm
CaT5UFHUpg5boc57ap107Xje/HTy3rUqnWaUFs2ytl5PpbpVwvW3puWqhVuYWzur7V2T6K+ZKZ+p
I1JK18JZTg4CQdeE1Cu4NXCmAJDt4l3KxZhFvnEOBxJdRtT6DNMcBJ36kbUtZ1+GvCjTwl8pTyhV
o4tyDMr6rk63FhflOmobY5snOfqY8JU5WLhgUcejhOES8vRDm2pv4bz+jbW471jEaayWd2NsnYOR
gb4e6NNKdPqzoFu1RJ0+a7/sGNLiCeXx8MzhMBVErZOTfDHC7iRdSd7b2QhtwTqwq2ECI3nRAeLH
bI6hU4RgEFeP3OA5WPmBjPcJS26G88ZOtd+5BrfQUCUQkD5p1jkYgKFBCSrChNySzj8MXfhaUKgj
joZogJnhaShyuPMTgYHx9HswUpu4Sv5Znk4beBbeCtHuWTexks2ID+LDgn2o93gKp01u92zbGTst
dTkwwivtuSOzlF5UHV1ynwcTY6Ojl7dSiDMFb85dU31WtOvtRNFVQ4lUWBpWan5NqcAh2Tq195Ph
IG8tf8rcu2uM/tPrMZHWtfXmsnGLHXXkjDZbT8Y7YxDIv+3xGRAWkaFxf6dlXbkPG8Iru3la2aQG
/VoUwRWN4EaRthF1uA/Algfs9usno8mdNdzmnPhXyi7LKE6O4wTbTunEqTIegRuDFlYwoKhFTJez
SFds6ImWmF+0KYfnQWhskhND8hFUObFzhJCTuVlJsZuyAsdMHm1F0nw2ILKWvn9LraE5DaEsVoxx
TjLPSIDoGRhp1rGLoXV3012aIvGvjPFQMHbdunH9PJrm4ftA4gnODPEMiyuFi372MiNdSUXII2mg
LBOLMMHcT0uWHPC6u9oxn7LmVJAo0QSkZXfFjJ+ssGcfiCl6NoBBLEQH7hwXKSGKo/4QifG15iJe
NbNvxY4QMjo0xJAYxq9lS200x6ioWKL2D65jrvevVoTgJfuIFF3ALoa4ZU8YlS19H2vdMwliz9bI
8zI8OwCwAYEXcLlGctpYieen708mAfSFZ832FAL61rNjU0YftQ1lbDQ2sseuITX3uSWjbFewqCGe
ZxRSItgI2uAaTe27rGhqkeaXrHAJv2bKxiSWGvfWqD9ZGjJUNlJ0fPLkDbGjtSYeUFXtPqM6WJQ5
DaHcpHflgXBzlEIA7dBUh+cItC2ieRvN0+Gd5lUfNU4Sf1S/SJyHmFJ/f36OMlBmh+XGFTjPat5r
XJQ0pGzwX8xdvm+yvCqvzFDgeEwpyRIcjxvo+yxD16zS8UAv1rv59I4aK/wqJHsIt/MfC1g5RJez
B5G5jtiPoNcff/zr3//9Xz+Gf/O/8vscb0ye1X//d77/yIuxArDX/I9v//6Yp/z3/Xf+63f++W/8
ffuVX36lX/X/+Uvn8KMiIup38z9/az6a/3pl/vV/HN3qV/Prn75ZZw2xStf2qxpvX3WbNN9HwfuY
f/P/+8M/vr5fBenB158/PvI2a+ZX88M8+/GPH+0///xhOt+f018f0/zy//jZ/C7//LH4ysL/9etf
v+rmzx/ib5xMy0UEQhuToBtT/fij/5p/ov/NtmmU8yPHVLotTGn++CODch78+cMw/yaRE0jXtCxd
maa0fvxR5+38I+tvphAGAGPlWpbhWMr88Z9v+59O33+fzj+yNr3Pw6ypeR9CyR9/FH+d5/mNsZ3l
KAQvSf4xNQjHyc8/ft1gWPL7xr9EZIBUOQgZwKHjUUUdwvgQAjGmvekivfo1Epa2q/VYXKLEMsmp
YIFPnR1DFXcvbRMYdYtm2MiR+esVsvc8cwd6V/LJKn3/rDK/PVb07Gw8KWeIF/LkMZCbfAiM85ca
FY8govGU0YAkcWvaQhFxUbn1/oW48a84dvPthHf3oMhedOtJnXyzUCdmJj8x6xvb7+++/39MdbVo
kMUheKriY5WqV9CixiZxDOsoew0aqW7/7J3+gpkNL+IUHdwMcy726prsqHQOtzCHp2CKk5UTsagj
k6Agcwd7qeLqHCoIgE5XTasOyvYxwmayRi5PTRA6OcEgSUGDyN1DTyUpaYjCo935rx56JbocZnQO
9ALDpRFvnfm73sMZOtDq2XLoEgY1rkRFtUzEXKCtUoNWWTVMVzxtlFcR9NuWPges+F8gzkMaHPah
6Mzx0O0xnBCKBWAr7IdTZOoHbZS3Bk0cT7A2o5FyqgSgCNnF92ocWLALcGq6a7/kVRDs/XBAaK55
3mOJ1KawwIyNqqr5yKJg5TGScKqNkaTeQ55EX3gsygMP/DCJ7C3qtA81A/Qd9G6SM0ikVF8xv3Lf
G2iRdPVQ47PT2jKe/l2MPtxc7M2pBQZsdE9+yNnQBmYXRVffdSyHr2TZrDXD/4xL63ee91cGCoyV
so+Qkew6KhkfJlnFyBUUAFpBv1s5A0oHo4T7Ad4G9ARcSUQmewsvPGgJiItxk24NE1tO2eb9AeYY
ugIBAp7uMI+soj3AN33VzfGRQTzm47xGOlSme+ZQn16R3INzrlduEdQYgasdbeVzUAThVjnXUBAm
ETKo7nzjwR79coM25oD1XWzHJDgjGDorKBOp2WyHEnRzEjgSYxqrsr5j+o8gj+kwJVBjHmvErqUa
tJ3Jhl7vO3X+/qK57qs5osepfJINxoyk4+aIfnrOtE7vWkoOXt0Z9677Ad4Ku43t/zSDPjrq85d8
Gm51DkVTVU1+YMDOjFmhLFIduJSpzJ4tiV4qKfxPVTHybNL0Hc6IUfdY4WNOol6O1sH2dQbIcDrW
5LGuoyY4dLH4bQLgO4Q28LJJ7EiWwQSsQ+lJI7yLNuGvS4+tvN6PK9DKa1GqpyyiIMwKTK1Z+cSi
26/qUi/34C3GyNePSp+pzmhJaZ8yW4S9embSyHNahwfoAwcydVpmsSjMFd2P9ChQQy7nrLhVgGl7
qxTDWK+wkaOCLQp9NDIpJDSmyXg8WvK65HM8JD85auA3fs//GeQjjz19neGjz0J72nYG7S29MXGA
YPwtQvBfegfHKZtAZ7Ro5ScwD+saBB88N2ZtBtRaCmDiOEGg9n2HWpZ4ajDSXYuJOAtO02NbhEtK
OTTHWtveybYyYPSSLe2oGvh3vWlU9piZ1QEahbkpdW9pqlcQIofWn7ZIL2EBuuNOrxHws1dWrDlE
VHmorTtby1dTgfgycDmTOttaWk6034B6gCqb58Rm9trLuY/BLw12/tYAX1xpLeMMMqNB1FNrQYUp
N1GU4mRNWApg5C3rhiAElHCY1qNZHUh3rjZs4tsDoEMSEX/p6dluqsN9Xhf6muCMYJE09KHsArFB
Ofou+ejJWieCchcb1u9BVi6aUf7FLrd/lkWmts44Ryzgf08Qwa4E4dJ5C6ZYYy63ode8weoKOrrm
/oxaS1+HiIRkUDJIi80TpyjeDQZ7aOldwbKdjbA1FqZT/EwdrVvrCBbT3rjvcgsOrwfBKSBXLWYa
iQOPZOXUf7doW+FQNq3DJhtxLg3lxIZApA9YcfnBWQTEbThh9zAZLoejXyAveCDsLfzlDUxmmtJL
oE/AaTuXmwR6Qke4ES1MjcgwFBgKfHQsYK0lOQgiNdfT6XBXxYnceCHCF5tUB/APjM/KzkEL0GF4
jOM3vxKYhCdj2WUjfzA0wvOa9D1OQ1z+PeaEDHWqWSW7JpLj3mJVxOYYdr/bZDoWXKNhSnRBGA+r
voGUGcRq2udCPDizyTUAtjSoAkFs0xyURz5W5j3LymSptBhhQ2mgFU6CfZQHxkNtWFvbIU7CGWBU
DhOWXj5rKDftu1Mh/dZUeMsleE/L8m/AwbIFO+rliDBZ14u7PkCLYBjhLQ15SMV2ewTQCnSU2dec
kphlDp6YxL9EJLT4uGixzZHfR4Tn0miZkenF0yxxX/IwZURr9YRJ8VCN8GaKtJpna0NP78NiCcfm
3MsYMyc0KRwJOTzdkPS88b7opxKOXHnE4JjtA9ndxAySCUjzAKvR6ieJXImGdb3te9Jg6pSOTk/y
XBpjqsnj8g5R3WdOj3slerIa5YfXgFcs7LrbZqE6od3gmplmm+o4nNVgbnszsc6RiE8l4xU2vWwP
kyHbsYfEG1yM+GCt/lHCciUj027WVhQnL8rvtkkdrbQg/dSZ2a/RmrApjHx4DbJD32GWYm2R7CLK
kKvRCfJtZEI/thFTBHIGNGEtLwuxZ9aHoqLxZ01t+tzBetlEQOVMVL1+q198ALgrdHQD8v4pvosS
idZ5cq7BR5o3GX4pZig2MVSQKtGEs0k4+UYT76YSjG9lf5S4YFYwIWi6lCOORXocKSoi1wkRKCF5
x9V1S/u5GPtIh1QAsJIfoQ/oMPSKxyrPT7ZmYzEkiqDLrOxoFZcicH6pwj9HhUm4mz2NG2V1zsId
MMjqElS128uN2VC92XUID9CMrlrUjiTHlE9t3NwHDTEQJjCQDQaNp8LmzHbx8KLXPBrMiS4c62XB
TdqW6zj6gnt7X6VSLA1F7y/lWbcicvOLBOBwM0c56QTIXtiXLJEYk1cHhHjNWqcvTCOnIZ/4H8XY
En8qARwlXUgYfaAn8KXvqH7USSr9XtRudJ0i2uLTBKp1dJwt7UN0h8ho11J44J/I9mI5SdFAoYNs
axi1XorTzsweG8LReroIQF+zVayPR2lg1UWFgECvmt7Jh3hCA49DOlavpHbE7GRLYyW1/EroKNkf
mWYj0tOf87R/SD3d36aefM9Tw9+qfmCQH/RrO0Vy3Y2KyPjc3E92fECb62/p9INmKOLNwM5jHfop
CVlqp1XIuCqnvJaBca3K8EWSXAXJ7w0DFxPvgLGiDUajlKQwobWJB7i0Y6+tqbBRfOs4yHJxqUzq
mSnWD7IJH4CZoEDNmeZBwVl1Za/BZAt5QJCql2dd8Bg0zqV0EOJKaEjLqcBy6OYzBxaAhWmSOleg
blsSWW1iNMr2ddW+G1NFbWzgk8dm4CEuviLE52/0SX+2hQWTispDR5DbF6QHsLgzKldkWMP3jhOK
BsJ9Iw46nxJwd/gMAfCfe1SZe8sfn0IW32ubhveeVtyz9ph3XttcSPVKIOI0OQpy+QVAAE8ZQjtc
wfLqVU677IHh2a4JATxqHkuXe7PlAlhRRc2Y+plj7fAMafDeQi5Gf4DAj+oChYpzQyR0TmcsXh5Y
e7WpDc28wq47DG09woLDxuJUz5lIjKsOzdbwmqvTep+Raa88b2YFju17IEBz01ADkwyKoy3yY+rj
as3K8ikJsyPSGDhlBM6LyiZc1glvMo6BLHS092M7DNcSU2lgCW9XQfqiKcsPA0fjcTCEDgqW9MLQ
GYhQSU2RZR+kpjl7QVLMMov5eAlVkAjnMqpKXKPtF8L/+x7lJZsSUr2rgtxUDmabyOo91ZrkoCnw
k+14cOmv52yNlmbrkprdlA4yiwn6DD24IUjHi+kNEX0g4sssogMF0WRtk7rHYfhwWkIkiJJkE5e2
W6qCl9CZzpqJREyr2BxkGkI6GwdkkPOG9eI25LHFIJWhsdHV8LWRa6MV3Xc2ui+UfoqFLzkh870H
55pvvOwW1owdgrpXID3jXcss/cHNpqdGaeOnbwGHoiAwtegjcj3IHXOxUOcwn2jzr4FN9hAO9HpN
ohfKZidhnuhYw9I1i3Pkt9WTF9CoRBtbv5WAYC0Ap4R/JAwxZjdXxab1AqGiOSFQWflD8htYQbej
BLAuQYd3DDMtX8BozuwMyhp6ba0jksv3lzFANWVqJqEChjHiKQQqSDSCuZBMWLCgVZonIGbirEWT
sQOseeNEh6vCQCvU+fYcepr1qFvLU2b1L34abAsCXvIaoW+H1J/8QJRQcK7Y4RICqFlUfdjgsXSw
N47i34Om2JVZ/XubF/7GF9uuMh4Z15wSoNSy9eDQIS41AqXRN8bUBf0dQg1Ddjti5mAX9k8LicJO
J+vYlJIwwck6Ol7N/dw2m4AaoURRvq3RkK+4DCIs/RQYZ9Iy043Ve49h3M1mAQ+OocR3jbS3KdQ1
NCljoNoi1IGLy/vHGoas02j6ZdFnhCaO00h8IwMREGdWDBGzyu29kY8Lw+4OeAvOwwipDU7Q3qpg
wNcqyhF8gGDKUq/eJ+ZSdwCd8SkDQAFN6TAKR+a/JXSS0ZrBWL9M3Z2ZE23qpqQK1q38WSbjHbkQ
jCv1njSp6qlvKJsGHXN4IJ/p+Jg3PWsRvib1wcGhaJZo9NuxDddFM5CpUTZruvBogvXmRdN5um/G
EWen44wFG99u7TT1R8Hj+sj8c1prwl4o/9XJuH10NQdLqfqn8K6QhizMg2XWblICmJrBwQfbMbqA
U7Ip0F3wXj2xbiKD/OeaSzxi8tn44bFVADgyUb9V8R1qz1ULfHQL5RnGrIaKzxGz9twdjkYcrdEw
xpvAmFCY4cbyXYiTRkuT1LAlOXiZdopi6mEtJcB9IBdjAd8ImaJg5KOjHF52hv6eKWhrpUfeBqpo
c9mXfQWai+xzqFgkPVj655iN6WbIKx9JOfsRlE4YrvvPmmHt1fWclSbxBmFc2dml3At/uHQ67mcL
tRFqXR3vW7xyy/iJOj7gzul0WLlAWpvOvszzt703I8DrxMDISSvKiaFqJW2xqWxYh1N365K+vw42
yfP6DI71Soxw/YhsCe2Sfry0ZX5wKEMZe+3dIDhBKnjKSh5ySOWg8CAXV/iyUfvHdzTDX5MCeJZL
4bHWa7Y2QVZvOCIYsC7KuoBA9EU92UebHnQRoOIOc8pdb3xwBXBD95cK+dWyYMF1CtKiOhiEZiQI
qjJp8jtYBTTyw1MVv0UGoxdYnzjzUXoBUP3N+O1tcnhm5+91OJcWRkVc5HsRYSsVJv6APvGwulio
sHO81+OrMrwTlMSbmQ6HQKPL7xYxgEFH7qaRlIaWnGeQAPEsJGMaCQIReN2kwmAtPOBkmY+WqPac
U++VxxiF4C4nDy7yA+PUdQwv47YYlzZcyzFprb3mGiA2dM3danyyJ2gpr9lQNdQNPpvGCYBUqDr7
Gk/hvYW7VcyZ1RWF3YQbAmMFpQIGOKq0Wm3QWrNCD+VzIQIXISzVNyOAdT7nGI2iPfSVtBfL0Yxu
fS2OFKb03NH2CqqTBdiBfRnrT1whmvkrH6UObK15yiq9W5qWcWFSCDMRUuQUXSEZzgnZBAcqHcWf
59FeQb2bygdXWjQCl+je8mUWMeghmwfQg3BggtFWmyQc5AgeR3mar04vT5//g7kz6XFVS7ftLyIF
C1hA13URYTvscFQdFCV1XSzg19/BSem97NwnvcaVbmcrj3YqtsM2sL75zTkmV9OvPUTLPpzxOXx1
7Y7swbxLMeP+OL8EbMDfZCFIlM7wV2Ogr0W1K7JbdP1Of45F514A2cgdr1igNmkfvFY2cgxOgFNP
Z0aQ0IgdEnwdzfqrHqob/sN1N4wXj81UaIJowr1OmRT7OE3Ru0HI9xgxx1WuQftYXK1cdD4Bfj+s
fk2amVemX5sru9V/fWUSG8cgXJCLXvT0yyzzJt+ZIyQehgZoIHAw2qo5yNDZ6r3axfk3i50XHgn0
qjpgN8z6irHyluFXeC3hZCysujkHxGDPPknxTWEl8lTUT4iKajfD/ogCPumjc0GkeDTQMGHraNXe
GsjI1JFxCYoi3WQzj7LIrWzF4P3mh1YLDwqSF3Wk5l3aGOo0kmN95hWnMdJeLd3nIKN3+kZWfbCh
JhCvPDi0LE5fJ37oIjB7Upcs4h/9pHvslbizvcf+7WuQPORYklFUJ71Nxh19OQcveO8wqqdZVR5H
D9spT8W4sB7G6DvVK/Nsa/0WPZaGJp2oee1fJ44unYgOuBJOjUfLqUZsTRjHOuZQ49WyW+pmf6Wa
GrNWXWwj0V8H5Fxs7JxwZm3IU3LvWdpznao/vNs73Zr7F4wPUXJbDbzoWYO65ubNKziIvY8ni4Mi
YoQfGDS5YFlrjSu7t4+I2tuFGJNHx4Mfyt1DgPmOumNXkGAH9k9m3nRvHZ5RpHDQOQAPOc35D8px
JTme9j1z9xV+HKoy2xlRQiSA3vJEDbRKg3jg67BjxTBugiDHJoSXaAyevKaJlg3OdOg/5WMqJg3L
IrJA2O2MHuG9SVv4EbgUwNEfBZdExTdtMU7M2rFr37oR/6zSpo9puDiqY69t8eTpj9kQI9r9Bkl/
oPT7ZFjvXZdgVMSotm4LcS0yBCqq3cv2FqBXGWyLwJ4Z7mz83thNRT3FQLsO8/mPbl/LqhIMGdNZ
A7Uye2YrChD4PR1jBPRAl2RUxvekNb+pnNhNAwk7ZfyZWnPIlLghyK4DPpBYUCfIQ/wjp9oq0wca
TzBYhyPLicayV+YoeiwXjwzt9a4H8N8WDoxlVf24xp25mKOu/IzrcdvMzGNb3nxd41Y4IwC6Ajy/
JuB21hvhMVaVwJAxmWydKnjVPOuNmtrKVdkWg/YNL+CXS5u2m35FFvFnmelHaQ+PDiDCNzN5sSpC
k7UMr5OPpdhOi8dRcG9NuEPCVAHMrUXj1ww0KSWARPsnYAODQ4+kg8XulY/jocGm0OBYwv/cn5yq
WgYtecpaVNdG9y9TWfFhUpoCE++u+gFD3b0zlDqCdOYMSWcySVHf8Wmms7wfN3LfRjfeRTFkHpgQ
epjsenzAbsWTrvX7Y4ePIKBmEqcn7KvQ1G61P35oWd3xrTLXYTfQKdNd45HYlEDPXOLEWppo1xTB
cCqX6RWS7CILEm/rkcQkPDdy7m0fpkYdmrKplukoKLTSs6OMi1djourOq/1zXQX06GEfcFNuDWOU
nHrMOcnUQMv3Ln2c7TEevOJBfIg172mcIUU0Qc9hNfGcxgBukEUIRxUbbxguUwZV1XbynU89IpQ1
tD+LpiDqBFi4iI+uG299moTr3i24V9Lx5yZnkaTzXKbL5SDzL5fs6MReAzgiYSLkgIgf0z4pW1v2
nXczoH23sTxOFmrrxNSVRdTAafZwj8BK6VVmLKMWcItIWuNQKbXvG+0AHZq+aJmvKUlPNlnHBUt7
IGOX2maIR4lFWGSumdAknYople9VDSClJbZGXGIxSftWW+AOajKBnUmauusCrLv6LtZMAga49oRD
m4Ln58VS1ekNQes6AfTswhzz1fz0J1W+6nv9VrnBTxVTfl42I2lOUtAW2UXeMNwSwwy/JQBldfTO
2SxT9wM+XnAf/YraLR2uAsnOGNypyxkvLrSFHHBPJFwQZRDC9SQVlYb4p3wvPRTUHRviszVM3Gpa
C0dPUi8w8bWKNGaL0CJ7RAoBmla/7ptX1c1Cezh3E3TbtlFM9zEBkQF/TieWaYtBfSpZGNjD9DNJ
gBvkoktthRlohevCOPe9uKNDtspgn6DL9jLBR5AkIJiXUQc8BbQ2zWj0iKSBsDcAVPRi0HMR/g0t
MPZeTrJd9zchMaE2z9q9NIaCXRiXJsQ5ySAAJBJV2iEB1HHFJyL6EyoiUg3vz60HA/tZTnklbXQ9
gyYMnXgPLBZ9LLTqa2j4b3nuV68qXHPgRnCJeQF1YCgOxdlHjSdul+Z5voVGjKUqFxPXaPqeegos
E+7BRcX64YiNo+zr4dBcDC+yVjTzTEsrHc1VCtln7bIYWAiT+FCL4YwnMDpyZ7I/URk2xhLIyaLX
nlQnJWSV/B6WLh0SQdJt4W1zVrWah2GKH8iVgfiYiJL5Gjs4PfIZakfsGriyNvy4Ax+3vmgqLz75
JSbrnNM3grs5d6Oo/Bpj2FmYOlN+0GZ/cRdc5ah2lL1Zl1ZDX3O8ErymzzaHxGLDoIo5aPJD2qHs
4YsgOEJpUrMytzUuYqqomaXdrWBkQcQIzuzOeSEWGmeW4R2MvZwW+3jHnrJc2z2qWOOVRx7zAPgn
QR6bDIjhGnw7+7be6TEG8BDAb9+43atyx+zQDKy8mjC81zoKZ1am/iNng2A9xcrZdZBj36YmedTd
lJPg1JVPcHZudWNZS7bF1dGgtIPhhqW4mWKltdSPMfr1SWQhXF7FT+5ENRyb1t+nfVM8tJCVDFtw
OnQ1XqWRvjUiizeN51CAEKifUHiPfWu3W31q4m0hqssYZjb7Uf4oMp3xGuqlCFJr0YV9wEEE7V+k
LjWzaQhU3nMeG3xdhzkuTxnW6C6opRkeGweCchH1+npyC8ZbWNSuYA0XcTZYNhrxX0i3i9SMDbiP
8bove42PrMw3lddix9S8xZgn5q0sAYx03kS3SnbPNUSlCS+OjdAfusm4zkYaPZVF/HxgGcMT/wOH
mb1yjMIjVcd20tc0CLHATCDiDorxRVsjwoM3tWAC4oeHlFKDSx0x5gTp84CLdEbgUXyen/lYxpOZ
00vJRGHzreiYnccqw/UM+cqeuF4yn1QUCNpS4Xe1sAAtEJXgMIKS6crqa0z5euJYgjBL6HFZFkzA
+LsttpkJjy5lqp0duAjnnHhKOjceyhoYtSdGNGFylyQKy5dgMJmzSvUJT9SqU4gM853XKW0H3dV+
jOSZ7Xb3rNLhNvYai1r7yRiYuyMfPdSmGQTLJrumVNA708qvqkKYVcqsqJoqrhCg+MpEBL+YQdhZ
oSzWCbvq2mnWGdYC7s910h5KA/dD7jgcsVvEwGKcjXXmg2kY6uDVJAEHCYBJ6MnRoviIcakMqVh3
q21RWOd0jOJjJZ2nSupqM00hoH+R3mz8GIcyGQnDWEwtdjI2OzjSbORZn4ZRQw8CbVthDKc19/aY
2QKC2+y08+HAhvbV90MfaXj8qqemfijS56bD9hthDe4011+wYj3izX8HCcrRiaSePVECUUJCItQ7
rPUMmJcKZor3jFxmsNOKiP2LZ7KedP4Ap82jNUkEUViUdsiRALPEyEKSbO4nq6IwBt9ASN10SgY4
EgQHxNV+Zs7nzYyphb2c6Oau574v8VSv1D90+rjiIkBaWIFLgvhS2PWBkVCtmZy+gogF3z9/1BF5
eoPml9ol5GtSp8hFY4THTGnoQtOEx5WoUwNgaok6cWrDxj3884doexZnKZETo3krc9TO1mbbEuTZ
hpQ1pWxDHR+dqEQr+Oe/s25XkX4/tBkgUJp4rC11h6SUI4u2S4VJIy7ZPytnMJf49TDImDw28HTy
I62Bs3NUuRg/U2odB3tndppauqy0JMf+SoAs6rQVXhAiLvlwaafhngL7woVdvEf+o9Aek8QkMI1P
kYL6pAH3UhC2HvWhXWV9ZR8qfdhRiWFtIf33B3P+oxBW9+8/KLPnBLBv9H7c+Xg2D77+MBR9ftAN
yn1S20I91Ed5zJHft6injLcSMeCgsf04WHxj1qnhdsyJvocBugLKgrpEf++LVhs3Mr4Pk5r/vRid
UcIPscphthTUK/zZLS7wLn6qSsoFOk9SfjGzWGYQZaZfypriDZshBEMLbVhso/R6vNRWtJlc7lGw
feHSavSAhfVTiViEjbN5VhaelcmVL46kuRN/NW8+uGSEcZb5NLkLk+4gakMijZWKTK5BzWFcLzFM
FgPPea+6ZHb9NbXka5QYrmxjdoY23gyTp5Dmj8fJRPWKh5nMMUbXsna304BruBnlJw17yMZZ6ZqY
pMyXtMCU32obbqa/SComO38Icpn162lM9Kyy6OAr/KVviB+3YI1DLPeiF/HFsBmgQxP5iI0DjvVz
x26HmwIxxkz7bqJwnzotXA/hvfvsE9hVR1QAjTp5HPPHxVm/t/XkPnTuq8fe39W+VEOnTwywrSqA
yAQDKw/tADLqMzWLfTLwfjpR/Gdy6s0S74lT410fCnxuVAvNUbJZovH3hVO++FHFVcB+ChxWRC39
dNGM8px3nO5gQV7TPNyCIMb/xuYECWpYB4JwXgFZ3WQnnHDyTX2CUMo4UwX/xmlXb5zvIcE9U7PM
n40GYEdMjoTjdMExjn0mvRPopCzkyeSUtDAbSX89zbc5xZYD6HSAZ/XBBTwKx78/Dnm+czr11hry
RXn6zaZTA8bEqg3/CK/uaq4cJLh93uGp8bzHNvc+A4Odg625x+oBJ89L41YHbNn8BhxZCWgyvYTO
W1bZdNubhdwR4fo6TWV5TIjsJoBmVqLgoTQWZ9NjJI9HGBoBSAaSrNg7Upgqy4LYz66K4BgwoeU2
PVUjCT2yDwO29flIDDlPDPRNd+aLQwMXe2yyJa1pr1VHYCB8jFyQQv5N762/mFDyWHKVufg28PFM
nHrYSFQWmicSENyigJOq5ltbf7zInvo0OArPtMpWS4LrVwhD9rr2tKNjmXuTzQ9vuxNvWj4cQ5r8
LjGXmKmPq7RCeClUs6pKLv3/EQ/tf2uP/U937H/rtP1f6KG1jP+Xh3YZfv78p+N2/n//20IrrH/p
upA2tFLT8yxj/pt/W2gN81+WY1psWR3dM20ssf/HQSv4K1s3JaZ7Qwjbdv+vg9b5l8VSXXpSF1ho
TZ2/+v9w0Erdwgv8nw5aU5eO5ei25Ke6WGldXt9/OmiLSXZWZciDYbRHbwg4UsYdNcPas1LuS2+N
l8K1f3Wimn5frOumevR1x90CiBBtV58Q4bZeDOFwBJPkg41dvSU+noKQKnClzU3txavs9O4Qw5if
DQUDbjZiCfmjo0Ex4LreJ6VR7OA09ismSiIL/iMsHE5YIa0dkeD54PuQXHJvXUoHnXU8s0G2Vzwi
uGZoJhM1IPGpcQnxh5KfXDxETSuPgNovVttTkQ2MoMuUdbBKtWu4cTCJzcFvfwcLBr5L0HZr5G12
FEssv9OG59gsvRcopIazloQ/kEJgpsncuTaN6nYMVwc9M7ZtbzpbXjwminA6GFV88mAfrqkvfsvC
+fAI/JbyIjTtbq7MTcZukRg1T8aJ/zHFgE3w5u0jLf3L9yonbK7w4ODa/3EwNC9No9y6iTqqcvoZ
JH1HSVXi7PzqrZTlYJaolV3YL9k4faX9Us/SJ7C730zr/RJVCweIZp4FnHVUxeSa+uN6ghoE7Ijs
VTefyXycCBm8WDv9EJV+o07M5I4sLvlE3Z4V/YbC2QO7wAvlHqMaH1RnO9gu7OR5ru8JUWsWA/du
svoIX/N75MQcg0mbEKphwaxpn3lsrTJHHCk+r44uhErm85A9dfoXDP3OG7WNaUR/tu9HS7IhPIEr
LBzjxIPR7Z2NMyDvyWQTOO05tyAJ5lr6xbwSry0CwS7xuqGVTLsY4haRwQOkG+dD+ywkyezAKeiY
jRUFheMoN0GHLWt2rBAzfyNW+NKq8WVSAR6c0uYs0L2aCum5yfJfzgR3O6III2jVMRxA4eUtoBS9
IQkW2yfsW1g7sJQpO5Ek5M09/ieWnlx2J4zvaInJPZJ+v7LZuqFCbP0m4XiZEmC3MnujXAdS0UCw
W/b9GW/Mi8sDgOZ3D0QnIVHixHvCyccWL+DSaXijwSY0IU8vV5YvLcutpNC9dTCnMmovJVmmPgrv
nxMmIkIYUFI9zXxeea/N+A+ZhW7R2V7cR9UHH8MX9bEhyzXnbRyCXZcMb1UPnDCNtJeG6CioyBGT
TajxQTbQlKxB/tD5S4QZvLIx2VdDuGeXcu1FKWiiaj7sbsK41Dm/IRCZsgd5FJazUYg6OkKUUMwY
UkOJf3HQV70edzCJT07t3TsrOwd0HhKYwpfqyC/qGx/z0rllSVtwxdVni7NV3GS/QWqrZRgcRRif
47G7cPC6BUpD98cyAsZlDa7zBNOC5e2xhdm6xV7xUVrWsGjb7IKh/RMw+bGeCqKzAbapujqYTn63
WVwOMEwEis2qnSE08RA+1EKw+Eqac1fFe2+gBjPt5btyNtWgcHBm2a7v8N0K9qxxqK0h1NH6EmLA
8vhU4QXXB0lyAd5yfHVKA4unSB//+Y/cpSqaPg0jkuv5n27xoYIjJwrE4fqbjmwkVI/lK+MFiaAQ
32L1pjnFmc8/8MRjgdWdXneo9YAXtPaJBDFluHb5RbBrw55SPM5+gSyZG7SJvS6S4oCWc5cYKXdp
RvkIedBOrDkU/FIe/aoXBVABGe7ok4BPFmU73eQVhKqvtmEz/8P6oWjtX2Xol9jkoD72/S3TqzNr
1Ts7IGhaI9ebGXI/QwQ66Vh/Rp/qKYHml3qoODXk25RO5NF1WDCAyqcMlIlOf0hjhqfJm1Y0Wf0y
wD1nAoXBpkeiZfzuTcyPvn4MviYTKnwS0pljBlxHaETkwr6L0aRns0M/blxcmEn615jk+fIiv6eo
6CKl4CSxnHdQJKGBOFUV4R7b27XQzVOHHIgQifKxVQCU8JE79DHX53YKvinsA33qTg8VtQNgouTF
KXX6Vo2sZm4/sep+lN6xGpzFVOLedaIP6B8fVU5uAeNeR7WlofZdghWcKqtqSQPitdKntyqiBsnG
udpGf4iNe39iTs1KRauv07BfdMFKbeuG9pp17/NjtUdXmg9DTCRAaSxu7aGdsZbRXY0JXkl4lLRt
bDLRPGFwvcc4X5dDY96UgzyHD30k4MtBfM7w60G5z6NCsHcLDn1QHKBzvUDQX9uxuwNEsh4RUq0e
5l1c56uhkhUpsPCt9zwQoEK8TKN5mZS6FzoDkg8NhpTHQ0xB7wi6MxvES95rdKlEx2iG/tnJ1ipK
8M3cQh2QVLX7a4AwziXaIedgug40if84PTgOrJnMY9tLChIlBx1/0gmQqeTeqJpRJcAYn4dYu/Su
vLNpfmi6+H2yELtYxdXKOdsKkl/Vm/fBdtCbupy9b0SYBnFdFJLmu+g1DIMT7jkqFwxesocXxP0l
CN0j2UWgMQZAy6Ks9tpEaIFsEMeSZeR4MDIJm35khdQ2MJdn7FHXNnxnwMQE3b1Tjr/pFckLQ5V0
u+YTZXFRWr31tDTwYcaiN85moO/C6KpDL15kHenXoEdnm1j8LTpjxPqhhcZhymz9MASx2HSKgeOf
pI+efuHD5aHqMRX4lmcdJipuuHgYVgOes1kGNtSZiFi4k/VqaMrgFu99m/nc9lmP85JpxgDOu09S
EXTQiWdbMwQIGLLmed5DPW/BpMcOWeFuCcoKjvmI47ZCUe+sUccYax27gFQ1IptDRBkX4Saqul+Y
RsSAtY8swwNqa+hC7ZD0R7vMn7kRRyjG0NLGTN8xI1WrXhsvqs7mKV5tek9+o/kRjChQ4u7CdqJl
GQQVy1aQ8EhcB509scCSIfE271otm0eyaRlwnsAhVmKvKQAjTurPLJrfxsN6IOYcSz3hQ0iDe9rq
V7eZG40qwh8N8qBfRM3WDAbwfmC1rSy8yhKcpk+iaTH1FUz/EjhSGBk+WpZnb+oSUBM5IeTjlWGm
N19dQ2TJnd7d+3LSl4Vb0BSG5EPW6s2Oh2Y+KVKsrmsLjbTPQlfmOpOZDTGH50eRc406DsydmYcV
NUvRStz1oK3xk+LukiTz9Wud8LWNLQ97WITD0WW1MaGipTWVqiGP5FZmV2cC2eLegOCfRO2ncDLK
79Jl1MsScNngPG2fzgRMoMOnct3XmnedDxlikyAAXCFwpl69CyC413r+ZI0TtXLVIaranZXRrIpM
InwDtzX6tcC4MiePbo0iB5ZGH2Vg/hJYWRnDxTLVumm5zZfZuIw7EExR6uPmxTkV4SI1TABs6Wuf
CvxR+dc42UcVGhef10qJ0K7wgktUpU8SjHI0ut0i6uUVKeWjwybx0EbXUbQ/HsWwyzpU97pIkb7w
yU79QrXOs5/E8yEQT6inP7UpNmdC/u957fPQpEwIEyGBGSCuo2kstNLd/fMBtGwC2nIkYUZoC/U+
0ZNfzWvp1QAwmlPCvEg1NtMCr1hYQ1bD6MSNklEGVto8qtiQ/4A53O3abWDO6kt+L3I2dfGQNepP
a0JjF5Q9hq/xT1NYdh1KGHzDWWmQWReOkV8N4xLbwc/gYe/K/8g/UDSp4kevok8wxG4AgtdIeZCF
/abkSOmXFo7MmeALVOmC3vpGfOxBD4jMRlO+CwMWgVb8ZVpBsS7I0K0jaW8zoj1LbQAO7LcjAfV5
YRhC8zaheeKXfSaKdgHSVi9Kuz/A1Ve4Zn57uEx7s7XrFRH2nZuYrDH5vni2N+2knp6jNnm06+g4
+nJDK8W6Ilkvh8agGcl7zYdk1SIOcpZrbpUlT5oEGq1lPAxC1eFO8vrnaOLp2xm4ynMXe679Ws38
N65tEBgW5ANKgF1wHfNOk41yMjFYIan04UxLKgiJR3u8XMHSCAE5iubZ9NSPCsTBldZlyIFf8tTh
Rc1X2jwDdtjck+k+BMaDAY5MG9t9rYJfw32RvYZrpKqPgts9J8uKSm9uw7UPdwSSShz/QN0puJCc
DCNwemhL79rX5k/VZM9DkB7CCovqsAnK5MXvp68xmsAnM8wwgn71Ebbgzp9wpAXxkVDCQuvZy+Ut
BxUvFp8aKDC+ZG8CPwukFtbzPMGzBl9V1Y/vecgtItCNv4qN99bVOfoWoIUcdoBayQhr1PphLCXS
b3mysum5TPJfk0XRzgB3rpMbrAfVrSfH3g/9MzCKaFUl0dXz+kvhG0ezp3PN7uuHsctYHLLRaJtD
JzUyJb15CNAXln2T0Azlts+xh13Q8ngkwYNi20K0pbXGjdVEa0y+C1uT74kW77WBW0XOKqiittZJ
uz8E79MI9m0lVX2WrYEpoqHuQ38FUl6uIy3acCPmyDtNB0eGv4lewPbpCTYlc5On7A7sbDb081qE
btVtpgKw1XXqcuul1wRhYhFJnoB+qRB5xbmv9Qp7IyaEKRwPkTdezVbfNYVNrZV717vTZOk7x7M+
0jz6jQeIHmMjQaFSWk1Cq31LmoGBpDOP9ghB0tZCwHLu0mrGXe15L2WUoqJCz2D/eWha8xWXLX5O
dDj/SY9jZAg9ucLE+ywC+rTgvCDkh8aSPVKzTtR8N8M2PyQuWT8CPk5W/7RN/vykDON3yAkEu3hX
IQgcOcEcG0hf6yoY0R+hbS4zg9sCRuaTDAlBpvlg/kO6r2P1DLBN7PI4eihETWdmgwKipfpVkUPa
VmV8CweWgFk4MYSMQC4MG39lar+XU3WCXvRsFNp8Z4N7L5ObW2CAHTq+Fq58slwc8E1GfTNHkSVw
7HMeZtkmdO3HLG0BATr6g1ZX77hBmK+HdYKtikBIuxIWMkmIVzPvmeo83VILaomug+iOg23A6lcG
jy5Rbnoao10aSU5Tb76No//QxAmzqchvJMpZEg3qKzXFTgmKYnXf/wB1EG05Ms1tUQPALfixNtgH
34UiwBJNHkDEHEoTGgSeZtpi/Y0n8os1MckR8RgRxVn3ulxv3h86y4+WGqAIy2dtSn+KcHpRfrAu
vHJTdZNBKnWuSMDbja2ESnamNT+vxhVZx3S+r+6DjTKqX4EvGa2V6ZiDIcUJcrrISZwdz0RQdajF
wjstsB4KbB/cYwfo4FtIPTBPBJ5VpSK2iQ8Z5+UH+Ikz8KX9oYQ3WXWsHRYeQO+k8TsY2hNhGKfq
NyI2blORDavOkX+m3AdkFsC27mrOGRu7tysOdizOaZkjnflsNAXefH4pu/itheEdqkHX4bPydAY7
swEcdiiCehukk7Ora/J6rYYMbhOOU8k6lv27JdzX1EEyAhe7hjJFj59C2PM64IISGPEympmRtRYy
vTSNyd0l8J4xw8WR/y5Kk96wvFoR3lmlygAcAxWZPPhbNsYaEF9zPnKEn3DBV62A/MJhc6sR+ML2
NvEWs04QdvNehGDkaOHeKLiXo5b8jU4Az6XS36z8hZmHgTJwoJHFzHt1d0izlrtheg8pxGKdxCMZ
QSSg3CI1BGhCUFlMRM5bH1v+oZmKu5e1s8whcIU1H4nmUe+X3zMNa1E1ERZ/yZP8NeL2gcFIMpgr
bk2m9mt3FlmSBAuTzhYRXxKifw9Qecti+y+uWfRzMvPXZoxxcrDCI7FImtb4ek2D+xnhmrMCPDl4
Jq5xSDliXmdkodgs58Ytxt3vaTkPKLP4aF7KEidS0g7UzRawBVEWOYiPyBaxWplNy/N1wsNt5dZX
EuRvY2uAWrFlu/PZbSxbh90gD1g8E0RePJEJvnIYquJUXd1+IoytoGVaUfeqGn/fOvET9IWerVv1
ZzXDXcfQOy80ixU9jFjudNwV2YPgOAVC8cfTrw56SYk3zVfeuYqV2kpu3TJVJ9FSX9NmcqKxNT+N
vbtSHuIoZ60DTsJ3NWonJqZpVYnpITXtV28uMReS7Kjp/aJPvbOT4TCSYsWiL4iyGat51AD0YQ3S
ym3dYYqr/PIALes6lvGvG7850dRtFb2cC7NSjDHJudDKAy24xRLUwz7J6nIVhuINjBxuHu/edLQq
cIlko/tSVc5jmEwLO6pupXBxhu/G0fhggIDdS5cjBZa7nFLNugvPpAPP+h9um/QQCTbf5JpAmwZ/
lKCTrJbNrHvSlCCSmQfw0RBTTvjuSmU1KylTNsPauI2HEVYPIo3djE9jzfm9shHb/OivMNxpTcjQ
ZOuGQTCtd54Xuato8L9FOaw1H1t5YBVrFl5PLsWNEd0SDxoNG2FonDJnwgHr6i8k707EWy/kBjDQ
eRmh8+kaaYW7apvujVFn3gbXh6EuubVn+If7vfC0E+wimm7A5gXifSTjsvdl7q00gsBdzN0oiCi4
mFq5bFzWY5Z0j0CNATkadbWzKe8y+mIkYtTkRC/5xWmNnpKKz2eO92k053rGqQFCucDvzW/HEwKd
EiZg1Oxo0cMU+IGhZAdJvt6gk39kWFSq8aPTWA92lv/ZTJLiDst5yWrqslPZX0ubYcYZole2V9oi
bPoHx/JIDCi5jUksDjSdKb/44usLBxqX64LnQr8VLT4Q0soXz7p0Pumx/k6642swo6cWvSXqjTUV
9wN8jeAzyq1nRVyf5sVhBVR8XVbl2QmCb4sWGcI0zVL26T3VuGQCzHpLE3FKl9kD0Ugy5Wbxk7Mc
BOWdnw1eb0sBJrcHjB993Sz9pvydelesjLqkeoDvLTPeUXe5zZocBVLVX0xBKF9y0dmzVEiqxSr9
PTwFHgwdZ9fC/QRgya/VhkcS7dIpYQLHWbtsCPf5LJ4J1WSRtR16nnhYLNct+WmuzpNMo6ObeuRS
Gxo+eudbL7VmYVqYwFscfX3WIO12Lko7ADzgWdcmKp5E1RFOBovnBhDGg8p/TMv+0rvxBjSkB5eM
eFE8MaK7qjv38rfTP/hC6LfCpPIGF+N6rIyPwHXYS/fDB7gVjlXKPYFHXha4dNg2GAIjKO2ovv3S
Cz59X0WkfwTPUZzrHgXj1PRMW9M2MzxVw9ot3JdRm4v9LB9YUnFKYCg5E0oUdgJUEg8plvfMDDJ6
XDH2Fs0hcQGrdVbwWGD9Safwdf7LLkP1Kz2yNs70KeNXMzIvWgWIM3amY52PN47en7OKbgeYFnQj
ZJ3vlM+VfNMD/9tMjH4nJuNPQK9ESo3Q4rIHndHRzMTPqADqglTxkIpcHLgjSVzinUFunmSD+lcN
/VI1apdOjEVDmtUrI7ZJaDr+slOS/LvmHYxyMg9iKCxap+I9FZUbN8gTbKhYusmbjyt/8leBbT/1
nC2oPhi3wrO+Rz7mynmH3xyvnKzNdmURnDGSWbp3c2ksFyL+LAsldlkcnYoWcYQi9i/M8PAdtDkt
QAGxKWlXQuQYKYjD6SJJzxbtTzWRN9Vcjmel9VVOrruhA+sVbULD6x2fKsN/nGiq29Ip++Nf50/J
JszF8dEnI69737qNDxXsCot7/7uUDfAU0+YhVP3ZM6TPrMY/aLcOIbvwEUzzhtzhLTUl9iPaIYN0
r0vqsMYs5WlcFPdYAatLpOmSt7Mv0fx+1GHXrXTxoUvzvSTwEKaMgkk+USsfTd6q1qYrTxQ9HQzi
47hJeLKvEaeLVe7EjFXOS+fyNO8sxpM2hROiWenG6yJvRdidw8hOmOGJVOfRb9hqqjTb+ap8HnQ+
JL0mcEOs2SyQ1U0Xx3ybVVB5VMORjO56u/jTsv8i6ryaY+WhLPqLqAIESLy6c3Zop/tC3UiOIv/6
WfQ3NfPS5XZ2GySdc/ZeezwRub1WPq5toJg7Wo2M+UzgCKE42Da1TOU2nAoK1LSBHlde623zZKbp
UusrZf+4RZ36GtgOu2ksf7u4NvZ64xTRqyGwBs9JsjS0hy115cGWQHXLNHTwx14kQSCHpiFPsqTV
H1YQAJqgtnfz8nQo8fyU/7qR4IBiKqEkGT8xi3j71tKvWil0uhAFvC9iLxMc3qFYa0s9kyybHnPH
Xiu3Vhuv8l/MDOLobPoR7WSaMuQ5m7uZfnr42bMxrIwy+x1RqoPkoyborNQ5WJW9MRrKBNBDyVrM
5rdt0JAc4+aZiJGSvJBLOYfHumo50wQscZZ2kaJwFEo1R0+Fr5GGvxmuIp0+OwbH7XT6QcKj3knP
TjC7U30bnFs74VJg6aUqhzlklo8AiOxZxIyYQoIic6Lc3SqCThBaTMP8f0Ovg51YmPjpjD9OYAvv
lpsflPgKZqf/Ng4RCsyGFFiQEdfW93GIA90xmkuYmOArieixfXACY/CKMD08hlTREeFunVlHV1TL
qU2eNkMxF6m9sUEHDCawous96I68eRJwhbXViJQ4VSD6SdoA13DpJVsI0oR/I8zhotWbpHdfRWAq
LKjhGeEn/UyO2jTeueDo7D1pp0iuc1arFRp1eAYtaRQy878AG6ztnIGjgEvzlOJi5vxRwVp3wt9R
g2zIw8K0FpxXMMTkxcG0E46yUYJkiJARRj2b2Cmt66xf7G7wX+ocQFBE3OxOBPhGG7wDRV7+a7Q/
Y+8s4uMw6NNQji9+5e56XKYX3LbhpS3DS1Ean/Qov5JowLCSyp9NNIpjtTwUPgTrqaPYzty/nTXn
2yklV7ixWD8z9ZxG9SYIHdIPtXExa0h7WWH5m6Ekcrocy44fyFtDJhW5Oe1PDg9h3tlH+MEAEKKO
ummi2+VyEDfoFiRdHC2g2gLSshieDZLrAy2PfcTOo7LxZqYTp1EcCFNKYGE3dAhq00XnU+b11qTF
nZQpeckpcFDjnDrBhxe49ib1K9prNtkozD8+m7bpiaBs2qNQDDAVG1+/xLx1+ZxcjMwTuG0HUmoG
C2x+vPFtui49DppYJZ95aDTMuqf8q0+/x4l8ndBhdJHG8kI91Zyi0FxXrfFsyGavMDTuiqQvDlid
3wZvYHuj4NpInJA3ZwkULFm5NrWfu1dUXNYmyPt29XiqEq/aqCnysPmm7c1l0niITAQDyzMpuvb2
eAu1+3Sw6vybpj2QUbfvKT8ppUqOBdz3+tVP9Akpb3LrCGHKPXu+9jFiZIOcjVFUSDyVv0oLXkQI
7Fg8QlxmtaK8j5wOCGjgH5GOgWkM35hvk3hoZ90eODWYVDa9tQ0QOx1/1+QTHpxMyq2wQV0CpeX1
HHINOLC6tNkCMTDdcZOF6rXSjMdEQJN3Noufaga9QXh4fLA8SOaRCi7p5JBuacfEStrTJTGYiQuk
ik1AMdrWzpbJjLMr6UnTlUGh3WYdK3+V8Wd3JGolzvCzyJL8OJKaSgJfBA1cGrsBkqGI4UONLWAK
twfDM1ZUyfjGMM+sU58pQWBRo1gae4ZaLiebeIK+GupT1ehoxZH2TTGedmKBW4OXtaGmX3kdejsh
XsymkrfCFeWuC4xu3XJ0KfKhOeAn5XokJy3raV0b3kJWiNrhwClYvmg2FBIVrgiLjsgQ45eK3/tG
wukTdgdE+XN/c5VgNCzZDbum3oF04ujV9oeutz+F8gp+iY20G+uK3O8ceBSAVIztPo676I7dL+1n
/V67XclYe7zVihZW6n9pPV0U04s7DJKfucP670Y4n/NRpp/II9GDWj7rcJX+wD3anfKojra6LT6N
COnxQv1hLUBnpCqDUQl7bO7JQ1PP4S40S4MpYROin+wOhk7I5lmeQXIOn2sbP0ZsGfW2I+Pr+HjI
lMZL0mcmnWjYERnQClC4SOmz2SGOroDF0DkprN0OskGWI6Z2CulvIqr9nHm3UBA9aBmLMyvhCYrl
ta3iec3fgAUXIs8Kh7i16XumXoqGzNkfMrru/s+q1f9qK9GrllNH0Aw7xmr9JSzFh7bSeWPWJKmR
K7ybqvoOpuvfEMPFsb3yTz+oS0Mv4wP+5i+G1cYR6PA+6hsfp7iGT641qbjJr6DCFeUDxweLEA1b
xJOnuCyRuqTuO03+YbVNrariCEuSsjOIfTC5P+LFD4uDs9FqLx3oWtWjrNT5OTUpVzMsTuPUQrWK
Ig1TROQrmLhcqckeEQrLoQuzqceZCY3UDDdJSrM7I57VdtpXRZrAzo/l0t1x3gvl/XIC8yVLaPEH
2YQgAHSDCJvf9YdRmd9hK3/YhLoDb6qfefFoL3g2pwznqbepQMtJ8uqjE90WKI7Q47gkwTOlIy6r
2xsx+VtjVVyzAMB4WoitHdTDmYY2eT7mwzeEWjlqvsgOBGExHZE1IaEAm3FLrzXW+NVQsoGjQc0w
eJl4jfYdFQZeTDyRLYJXnfnjTvseTVfCtDghjTRsW9SolQEseuTsFnxOhb2uUnXGjgJhfLgPHv3A
DteFzkaCwlhut9zj3JY1rWEjJfClGG9O1L6GyQhsovCerBPrNK6TlpTzxiF23GSJV0QfN9mJTGc6
4EyUMV8Fl3DOD8h49MqtCWtgP3qP7JIkkAnFbJHc6FW/zbl4HQucOfYs3lqcAhDUwMmO7yVKOxgY
q9Dr7UPkpi/a1Z9xZH+TEHuhFw8Gj0mJl8f5AQkb9Lasa7apm3zCqXoZ+etbLayD04wvVqvvc6CM
1ZgY33mD364Z1NfYWj9hl78N7fDF0Pc9DA/0EoydastXMSribKGgPSVWfWR0hikTdTD6+y9CT5vX
NtefHXBWlgDmVkJ8MgYZYgg2g6gCwsVwjGtAI6Yjxq3TuPLMqIHJ1Jj0ZCOPzd5uy2QzkVW8QoMy
rtHOjM+d6f9KAzYlw3Sbc9ijDRkrVD+5JvQHNvKU1/LgkwVziEua2HlPHVfxD8bCJI+elf5Dr/G7
hGg/gTtZ9U6zgRRR3/upRHk2Rq/8oAJ1YEr6iC6/llk2APbx1NvcTJ5R0lyyoi+jmb6kjSblSf7u
yvlX02fNqUQUvzMnGs5A31egwNSXNkW9S0pb7Qzpftco+FcLYnQPz+LNnJru3HgcSCumsMRQ2v7O
M9p402XOkgGW/nHntHnSlkmxYC1JnmRylTYt4SKoLMavHFSH1EMoMDpfVsbyNAW6feXncx6PIsa+
DsTwqF8JTr2rKMPVpD0sNxzYPLesd/iJCQo1o0tXDztoC6d5GKflTEd6Yz3t+oih9Fi6SAW89Lmj
tC7pfDdv+C5GbCENJpn5cwxdfekTlmNcUeiWbHPrEEd78tDAPpHPZ6xrbIej1X0wltgO0CdwT3NI
VRKETdC9CmNujkNen+cmCs9kQOOLdJcL2+wOGftQkmQaLiDa5d753Ts4F0Yqa9ya3FZuSaqSw+FK
FWeObAXZSViQ8QBYGoUM/Vh097K3tm7sfgzIpeijEJznBfPZmxvGjhZ2N0aYgLFd9oCEpms0upfH
g8E56sKZi8M3C89+Cp6jdIhfcmOIXyN0BicMOl+pK/QVC/qnTf0nm+jDFz6Dk6G4pnXi7Issw1Lq
Z9WlbsN7bCKXsnp8taBVjGe0HX8lzr0TEVNI3h232Gpp/HA5YmsE44pL46RooQ5gBg+IhgeM+No5
lAOzGPk9h7PaJiYh6IN3kTmx3fi9G2oLpOTgrMwK61EbRtveCwE1YwPJFj+MOxwi8gzROAVkxLmr
DrgHzAq3wC+kaXxDzRdFxRw2X7g59JbxRXC26UT9QlrBIstcpVzr1wFqFM3r4pTnqt60DWwIVX2o
Uf5bpEa7wveOuHExJ/beBYJftti+9C4ySADO4z3hMNQ+4AUaBcTCdFH3cYokYsw1xWkAX3PT6adR
Evs748WsjG8VsOD0020gngM8VbnVWcllauqTZSSvsCaRDOTqu3BIK8g7+ZG6PXnYVfXmZ8bN9rp8
VbvUTdL3kDfQvoknmG9WniMIYKxoKEpVm5hjZnllvBswuDCHN/+0tTh2fUDZbzUpBH8jWOmuu+cj
BbtKqOpRr7Dl+Mpbs29iCI4S4je0DdyFeR7QKV4vTBDruYDsbWj3MwvHivKT+HkX82bvuL+TgbrU
DPadXahzGrgHW5jBLtkyCeDm8AjeNKPxgIvtWYXaxeSm0CkKYhOgDd64QVZMOgKU0mW1GpT1w3cB
vcyS1kzSsKoHERaEMe7HNXrnkggxAY2KlS+r5OLdzNDByuKbyQLH9ILOvQ9pAGW4sx9bsGqFtxw6
phPIirXOMBKYskdi4+UFA5Kc/Jc+P0yhgEVgyz/ULs3TCOL/SS3wu6JAutuwbkatxby16sEeOuiH
86E/laxd0l2VLn1DWZETMY8Oslx7vjPiXHdVUQO3QlpLlECCQSn7ioGxb0bpvqdWjQhvJOICdSAG
5QHsWCzrGx6md6cO4f6hWzwn+c8BW8khRcGU1Q3wNiPFBoTkODIkLnqLWzJ1rFNa+s22iQhVi8ox
fzY4efgILQ5cDeEa3kPwAUTxLCDcbbIBDVBoqrciKdxjULrWbSKu9CZHJII9rjITHeWT6K34pAcd
E+4Sy30x9VsNSXOf+YJgFN0RJzXd2swot2Pi3XVpQSyUuCsH21VHydYTBQ4pfW3/gXyc/17ptxsw
C9aVraTb0C1kpYCz1VojfJC4Cc49Q7OMRsHFMosW2FZOgtTkPNVY6Na1rK5dTgdgMg0LEFv9/mhE
xWl+t8aWxYFze3f0/bHe9VznnCUXZTz+6iO4muTQxMhgZjkdIV7Nx8dbbpP+71sRX6AGV2UFahyX
dq1rNjtzSJxnAkD6exOYLPxVAxKVHN1V0hrdR1rT4mauGl9oGvQfVRtQd8rpWRpj8kHdMDPjCkJj
uMtA9TcUNke65WudMFTS8bI8asu70P//XWCDfveH/DXVmbPzh/nk+M13mUXlR8mRe49FqF3T3Cw+
MB54W2kgs8W7GO79AlCvbsd+22cTR3MBO68do/yIGCfddo49b4Wchw/08gke/MHcjaQhWsu7NH5y
2vCbLif6Jp4CsCy+/ykda2NG4lejnema9n39kWboE+r4XOFjvOjGqj786wg/YGTDWcUF/uVSYk+2
A6Y3OLuaFVOCNoR7Gec1ieM0/ldWw81qTNkHulnvGQPupTGyDO8d2KzQVj9VbNIWTU6TGv/oGfAA
89thN3d5eam7ouJpu1etEb10TR/sTf480XxOFiaDGJbDh+84UKHHKVzbGD6fMkJ1L7BmgZJNA2L6
5QeDDKdxWdH3fPzkTLQGaTzWyfdqxuUETnyQkAVggnyhAzlu6Ufsu6z6gIc9BiP0IKe17U/xsz8M
BAACk8vjJr6Ek9e/1QXZOH68k4S2vjj0Bd8BDewLaq9d2eHgTlMaKCa/KNsKkt+Y3UZNRFESMFO8
ulwhLQ7IlpuoRq99xS9RvdfhcS4dPIfIYWZzvreC+8JvELSX7vA1e4rq3D4y6+q2SCZoQvTML4Pe
J26wT/7hplfUNbiuMjqtH4UBzwadJptRm4EiLDqBCzP5R+oT2ge3CdalRZOvZS06WLT4Q2AyA9X2
VgvJ8ELkw0cd1iGcAeJ/Zyd/gvvIOL2EapZRta1xUDIUkfRO6AVvgAQANeumi4emeAYMlxD9t+vq
KngPuI9I0PPbQ1c5wOxsJHcJh0BOCVx8E5fZjGKWoAbwrfPs/uaCIlzMDp2PnsCYQnX+TTD+V6AS
Dr7GEmLJJ2jYBQowx9yWOF83fqXufZ5iVyAKuz8l/RRc+6BAkQhr5qlWznhoWnKYm8h9l4FTbhNs
t4CeuFUNkA+O4/gnJecEo3dTnYb6x1hPFut+QnIMVQ56pu7JJ7YDSSB0SFdkP4NCjh/mIs3LSA6k
Tufzy6oAO2Lly/kX20hpLpHJ6fDXYm4HXGXIrvmUpUebVBVclKb9bvVc0olpVyhwUEXL/m+Fx/Dk
NqMPVb+AxIKc+Mnup7+NNToYnq1qA/EW93hMB2lpYtjtZOyMIcI+sTwN5iE/DAqZeAroDYTydEuZ
mbf+NB+iyHdW4HyyjyikrUHAMJKn5akFevCpnWHoQD7kvlFzd29s/9MMI4Ki7IjzE5k9We1Z74tL
ZecrYo5HhApHqwEGFOe63I2tzAiTSVvwwQRejaUIMFE1J1Kros2UeXsXtd9LUToEm4i22ZpdBtat
MF7L2fX5Zkm3rabCeTfoYm/oUIO8q/Ls1lT9vSQQgGyde9ehwZtIGnmHnw3NxeKyr7MuowxNMI/L
kb3dgI+BpIo7ChBCUhwdGoYry9D9e18H2cl2eTkfTzsdolLlJXvCSQ5eiinUsW1qdZrI/nvqYhHi
eETxpSFSooPnaSSkDZlPHfzeoK2g5+7dSBfThQ9koI2M5pgwjUZbO7kHjg9AmJetwWUssVNRZW28
5YbSdY47dFnAMZC0N7PSHy5z9pVoq/LA3LJ9t6q4W1p68d4ggPDdIC9kMybS2PrLU1k2+dYssnD7
+HcXwst3HH0Yvi4fLTOj2hsW4Wj/NbiqYgAyAu3y8Z1FnrhHF9zN0+M7h32bnRkfadDZXDkk/5oX
pxZ/Hs/cUWZEjiVvj2dkyXvPcVAe//uVTGAVHcCsxzMnr/RdJ9cwT0yyh8aj6QfD/fEhfD/rJoee
+HiWBzBZqi54fnxLadWvmSWr2+MZQRy/m8YTl8ezUCLz9C2rPD++sB0XNojVqv9+fJFVA0zEeuZI
xO89c0Bbp9gO2BJ5Cfo6jzYDKovd46NQn/yN7qaSkSQvLjQ/H5d/UFOMLi+uco1dNHLzPD7aZGV2
yFyGUY+vxW/RHqWl4tXjOw/16Jz6XDEWWX5u7Jv5JUbuSmOY75yndPwDUq8e39gxxua5jbrz41OJ
pohfE9iNGDE6pCGWvw5i+CWA2cgcD8f3uUunuxgXl87N6IV3Q0FrnyVrGRgnsqbj0n/psOUyDYQQ
H0XTy2xWl4ram1iBUO71NFor2FE0LCVrfhkp887/Hi6CQkDOwXKPTdF5H5e/FLFGDnMgDNYWhQar
Uuig4hpHmnqTtQ5Q6r5n8wIuaRlu686KMb/00A/x4CCcB9+Xk2fmetlLaivjnuGQf5UE5LHXhO/+
8uCqb6FD841gwkNSl+YzlHE4qV28q5XMVhjxfDqdUY9qMHqbyvhvxi5/MZf7msYmaQdDSyopVf76
8T4XD9MyCjgQp4PFyF62uHb+kiPsP1Noc9Xn7fwOe38XeGW7I38ZTOXyLo7BDMbacYAaW6klYjt8
J8FUXZRjfKeW7+0iV3drNOjWi49bCECzcX88xA7Rcqnx9vgLVQi1I0QuP2rv5unEuMtlpaw4w6zz
ofhlhIyP3Mm9+w5mlZiB+bku4n4nSQlbz5GSNMjVtPfz3L0LdKNbvHTtZlq+osXFdIDHgrpTc85d
ljLac84Z9CDOeell79IdO7Qq+fPjg0JqsuKMChkDAbxuF2XvqP2PbZ3jKvOY2hZgpOKy+mcHtBRC
KcY7yb5vxVDqq1GgiA7C/tkjoWxVlMLYl9zCMrFmWhbQzmwgrZ32rbVHCHKyRCOa2K+YAvcvWC0Z
xy+7giJ77JDVC/SqLbo7pLbwVjcOF8tNDvP07gjhP3NpH+nnA4txh2/TG7qrnc0w57BCZH1+p769
wjBBbW8xAAQtt2dlRJNoxhTzdfwyZ/2fzi/sy9i5Yk/72yP9cjaeyiCioOxoBSWhR5gtPhxLtFu7
XjQP6UJTgUjFwNjK7mHS+9uEjsDaqWnnx+P0c0y4cxhZYp+PbqCAL0QKm1cw/PpF1e2WMnbCahqD
lx/bt9GMCZopqmw3FmjV9bgzybqM7BBgZ/8hJBKhWZbuHj7xelLwOxICCfbxMkdz8VJthe+Fm1b7
090ufualovqbu3+GoMUZjFV2BxXhX0P/A+8GziFBenhJeRERG/3aGX+Q5si3pvOQGbrRhIwi5TxF
xV4M9qn0p+EiXP8tKzX5f+mSFNfhmLSW30lAkqU7SMntVSpcL//NNwQXMkiBHdb1G3ZU8/54MDYT
hC+okHGyf4z/THh4JBvT6Fn+CKLFcLQuL6LRiK1fJ97arO5MJu6i6tqV34kzeeyXTM4CXwbLSZfb
y1b7TsfZw74h92KB04dh2B6wuh2U2RMSOWgO6wZplFPhl7S9/PoeYCJndxt8tvyquRdhHlIA4ZIC
6fRJ1E55UbX091mKXF3QnnGd91r14hp1isGvpXG3MOgP9VdfGebaJWhwG02ZPOYd7SNZ5tXJifIa
z0NtvLVmYe5TjKYriIFxhQKJXjt0VswuazX136rCApOLOD89Ph22ByIi0/zQpCZ2DbQ5uONvo5Fv
DQ7Qu9DoOHlPaEMMa5y2BA6wQVf+zXINPMWzc599w7kvxya0sHduY5P8wOZoTslXZ3mbEbAEYp/A
u9umrdaRGtIdujJ556YsNn7ovlhZ8l266Vl7c/lMWX+lbYMQ3U3OY0ZLGNnvEyOMHz6YrL2nZPfW
QTx0pb5zzE9fi54Sb5ERAJlFj4CBp1H21Tfdfj9Lkx9dG8/a/CwZaKE9bem7LknKfVf218dbxZKp
rMrms7JptNK4QTnNqkEQNiwmtC3ANmi76vj6eEi4jchM6J7zqvlMpMyv6QSoPPq/t0pqXljJQNHH
/OKUHQKbx2fky6d1Pfbq1I9f06HdNByhOSXz7oLALGalQGyeEnvBDzroQ93aORZddpowlK3AiPjr
kY7gtc4imkilf0rRXUGeCTmtO/8F/LYxVulkxlJC/igLpwBAFh8VOrELbSqGqrRaCLyMa4JBBk3l
DHvs8QEfPeh/nzIsn2fQ9gvGOWVYtvA5WnbtokO/2vRfmZFSlBFmdWTN+d+3Hu9Dapzv7Cm8RHM5
HB8POaaILZvUj8gNvyIBJ0f5VouhJaWJYT8e5Ry0x8d7fRhjpIovz3ukYF76k/NeuDVaTi3elB1k
0Ly0nfXu1V3+o6/Kds2IK6avUpTvPZl0E1mZL6LEOtnn09YAN7XzXYRPLc2T9TjpdtO1AzmUjb9w
ZAnndUcyxDwsOb8g/P3tdDvviQoghdIJrAOsnmLrJHP5zT9rrcq8/cXB0EWZj0235HwGAROEcik4
n9kURlgeGv0SqWrvhS2ivVidCi9pDtOMWjSD2jng5ppo59XeZL1VSp5olGBzbSz/RY/A14ijjJiR
ZjAZ20rQsFPDr/RmGH38o6bbV2QeApHEsE6MGPrncTb/TXOxYVC1t7L22STQ5MOKmM8QGDS++jTX
OxmqNRp76sWRfBcu+XnVXLGjiUM1IN6kIEEHRd7xASDtLxuqYKuY2zCmvdc9Y6xWNckeDvS4JQmY
/lzlbm22y591/hXnoE5DJeGFNx5dly/iwrvfTabbVZaq8pYjud7IxMEy0FTpPp0qh1AwWhyMAEGh
kNF+lEP4CladbbAmGcPJe/uXCD7IrLU/VSzXdWMzcSL+BjMPGa+Qkr/NavnvTc2JFdq7I4/6adG6
owYejWclhHf2WgYOPah316jtmxjD3RTyyosIYHzIq3KzsT9pBi2YKazum+n4J93X4K+BSGdylxBV
JtebwXb6Ly5PYwgSej7+tPGNuv/quBTQhvTeNcUmdXfh7E3LZ2begBCpyhd4AXryupjdkzDwDYqE
WBBDxeVlrG3nwzN+TplbfTXE3p8aZnYrFUFNKvBLdgUt4CxtfC7+dkQ44xhvktUcMWX5HaqEZAY6
7juwANkpsi2OEai4FDjSQfG/dAoX+bPNJgcyB9n4Z+QX/S6pp+48BwkyJ9BwWRVlFy9tMvoP4y+S
qlDmiBzaUo4mh6ByVG3Iu4lGe9VNyGE1bQQ0pWKKyXJtznG2EPKBODKjRLLfEQgq0/lKptgvVvcM
P6YdIvAjFSST014jLGtpJ9Mqn6kR6fk2LyL0k+1skVfUtKhnOBRHLFAILjyngHBZ2UeXUJaW6TED
CG9UqKGYwDU2kXcx2LJUuGdqIO/8eGuMwn9D04U7zPfI+SN4Yb3rLhItUPmDHLCqWi5wa6bOTjSf
087cJMR8XPzcEltt0dNDV5Rc6L8BVClgIAPZDGV1ivqR0N16CWkYOC/KKTk/Hjzqk03jQL4uVAwX
cYBKrYYa2lCozHdX1AhWTOtkWd67KqduZ4dwygskCueOZhW6E9RuuoZlOwS/plZhmmvQBfJCn43w
rtCrwenDbDo4SXRC+hydHm+ZVQZVTAV/UJA6O09231MBqpfZED7ihVr2YKfBwYxOxJYtwjpc2Dbz
hZO5PDCyy0+TlftHg4pOhMV/7/n/j9Xx9NMckY9Ngk8SyE2Os0m68+Mtt3zz8Gwey9EY8MvzAHpt
B1VJ7zFew9Y0Y86BPQG0/31v1G9yLxO1kctPIul7Pyd2t3Y6+zeJWPmxoudTS+EfJOnExKaix5Dx
pYnpbhcFhQSFHGuh4aflSRlteapb/Kk6YXCaVQxovLE5SID1JzD0w8mUXn8ygf2uE53lK0KgKoKi
j5UvOrmyieVyq5r6aIwymlzsP1Mhfj6e9VOdnR5v/f/D432Zl13BVEU7014B9jBPddkbJ9dlNZ1K
NGgRcaa0FYXgdyfJFg1ufscE3q7iDm4qY5bHg4X0dVM5UFGccj7OhkGnj8M+hg0gcI2213lik7gw
6I3GygqwRaz9uW3WuasxkyYg7JYX7/EfSuKwPaY0ApzKGJ57Iwo3If3VVyOpECkNI2feMkC06mJk
z6ay+nSslgliZ8rvXvq/VWZMv/i33WivWc9objEKCJitwEiAAtUfhQ9XRk32W6dLcZra7ijt2f1b
FM6efBj9T5ioXrCWHONCPDPqpgGOyJZWuGV8zd0snkLyGLY1lvVtF5f9qja64p5UyTmSi1ZMlPXr
IOJkQ2evewbhH2/7Bs+yh0tlJ8QQXyoBJobL/IddNMMpp9d2qF0Z4kVp0xPzIWsPHtM+zwLZqMmg
92hW5dnGnAslYy6emWJmGysIwDPMdrGuMtSJCbwWzokMBbP2dzaIjcqQ9YxEHr5XT6pMGa/TiluF
icM6H8XzsRc4zurmxWD3HLDNvcyYE2wnBkZE/TUkcDWyOU3WBQ1++AyN8RZWUHzxKPGamLgRwX1Q
O5TuJTHzcg8qI2UJqcajDWt1lVkc4rtFKl63NqLxPmj3jSnUFr8W1oKGcCOQ4RyyLEaUlSDVjtc8
bunqNU1/6J1gW2YMiIn9dQ4FkDsAdQgAepu/nv6iuyG7fWQ8RCCdJf1fwQxuKfL84MUCaMeqC+sy
ty7wlKdD6YlbWinyksCkvcLr0P+9ped+etJVcKpawIAZ7nHMge3aMifzWtrjxZU4KIAIwvYIbtS+
miEaE+RI+Z9LswSCX8KxHYGfcAeSTBjbPNsV/r0R+k/sjhfbc/wVuS0+zrltqZGSZ6V7IuBw5e0T
iWPMIwKg4mRxdx3muxDw/mR2sktLdeDuryhtUh+5M3hL4iKcaz8HX2Qkv8T5j1bU7jbqnG6nOcqy
PBAXn8TRchyun1NyssAIgOmtab/eXEfex7Y0XzNlPskFlOSXcbaVqZf89Kenoht+eMo7US8bT6Pl
Wyt7rN6qyUDiwBbthmStDzmGK91+hQnmrclo+13LwIGryZc/OW2wRpjJQLNk3M0DIGJd7Rlnio0j
8r8kX/xorENSmOYmsHt5rDj2TaFNnqdkdl83u0yif/GDbsSE5LDOR7P5SbN2C/gS+Y6trLsl7kMe
nXLaCXsm13oXcxmTr/mOxjaXTvQ81ngik8TYcOJPBTyuyvPHQ5Wmxj7tHbnpGzj9lW38YHdCVvFq
ODJ6Rd+x1oC52M4ol0QgDibZQ3ls/8ZFbp/s0LLweSCFieb2O9AWl0Oc3SRc83uEH4rZtfxdJe7v
YdA7a3nxygE8cmDmrFkWWH60VqE0qy0siJUoGGyGeW2vEhtHk9tOf5AqGStnca6h23lKk5i8njGb
LxXLZC/rdqfL8h9pjWRf7yYfoDW809mj0KlrAFg9TbmmCP4QpBkQG7yywvp1Rue6Y7qzp9WJJ360
DeZsstoXuV0dvYlqdyJxcdUYiwV9QmQC4BWwl0UqVDBt5RyvybmHpe23054u11+t/niJ/6oG4Wxb
DWSragLya5Ub7knuEeBVzv1cdhcAXKQ+YURfvpDbE8ALd7NJ2AybZP4rJygFnqQAT+E03Y3gKajk
CDBjXMtw6YunWPNSBRoJyoTY8KmeGh8kcBSvJ3LsDimpLE9xTRmPiRz1kIdf3Wmn8zS3cDrNcdsV
ZEnAX1gg/ygr8RbZaNPiX+iHuXFKzjghzgXd559lRehwbwLI1Q2heUW7Y5eIYQ5C2+JE+15WeUfh
dcgcyMCG4lBeyVpR29bq0tFWqkN1ldnVR7dzxSQmSb/8N8VTulcxemGzpanncALxNBdv25F1NHWF
R5fCLdZ9D5HgrZapA83JIwK9t5hYNOq58DwkiULsEyyA18eD+dT2YhdNs3NqyFFdhUHcb+DCYJOo
0mxn/g9357FcOZJt2V8pq3F7tUM6YNZVA15NzWBQBCcwMgS01vj6Xshse4+BjntpzWFP0iwjM4AL
4QLn7L22SBDGq1jfdbZyV7UZXaRz1mVgaer6r3/EbEW0oW7O7fTOLfnOwTDJtPvWOi8Jrx5rdgzS
vcRm13TWhV/HB3x0Limhq7T6UvhOtqHa86az838sfHrx5TqXdMJ5n4aUIPa8d6oDvsK3CLvhpq9i
lMXh+CRby9hoIftOQFy3FsGJQTE+8buZmyU/BEwTkKpKXYJlo/dhE9xuETxRwNEkbJDqt/tc5EJd
TQzJ3i2uB49mcx1jq6D+GqHnhT7mysEFroBrqM9IOQqRuis5vAo0t2SLF09INoetDsCFgCiyDR2w
OTCZvZrYxEzTn8ZgpNQPsF3wyepkYXhlu9ENF+1FUEtmLxmrXo6CH3/SvTfI71aoNW+54ISj52xx
iBHMUYYooKTTQyOqzU2hzBvSdwmbN+EbkDRhkdEdndP/7s9oJlc3vUZJOIEyQRAvcm5oTBMrnflT
BB6MMZIlSSUlNyTmefZm8c1OkooPZPk2g8GBs/6QTWAw4eG6N8L4iSiJg56mV/hYxWVLYpVCy6wn
0YXluHIb+zoK58yBO4EcT0ddsp1C+3pK21+UFir8TdFPv7DcHZMTHzfBDy5N2yQNPeaUwuf55Oo/
4C2iH7Lklzwhuing8RLLyX6hwPzQSOgm0q6/DWAqeJHXsgvFIZQ5g3pM24fe8VyINP5NFqNH5n+R
cooeTaoKowM4VI71tJv85g3F+L52S5ZnV1RnlAPIwrQTJJxh8Dho0r8ICEI46+rwbZTyTVDZgHfD
TsEAWOOS70BrZt0UabRp0oYObox3qtFWNMgxahrhJVG3K9/y7iKfccN0UZkYbUhOQ90nUKnniF2C
qHTOAkU2tTOKuWGInTwYd7AUVnZl3MIRQHGmXzCFrIUPmZb0H2KStXarvE5Dr8jimBMbo4cUS4rG
fOiFf6sS480wo/FMLzpF+VLE6Kzy+1b4D/FU0pVPJxpwFsiichI0GueQmvIpGEnzGPVfQcHnGib9
VTK5rwadF1TL8YsJkiDW4uprC6MvkPkXCDxfAbJpZ71mvuLNtFa6Q2mqEKwhlMSN8kcg6K0FPaTs
DqA1Hwl3RPyxeU+3nqoukTPoB/yx/OzxStZUDPuQnEEvyu2zRpjohkFz9Xxy+Al8MQeApeEF+spO
2ddPB9rTBNDUcLkMu3kVOssF2KCJpci6SXybXYVLC1xmB80pMfQxbmI06FuvLK7oogSH2EvvFaKK
+VgESrZ6pLb3MXgqtqk6+0n3xW8x/CWVTFausr8qe6T85fCAqd5/R/ODY6EZKUNVF6aFEM4uSBgP
+LoQsUcObXwe+CE1ulS1q8ztL2vrNdaDc7u1IhQP/lOSV88E2+NHdytU9n19y9DZIEgiOrIK32qC
R3lFZLd2rR+1j4u+Hl2SBnLqsDz16ipvI0o5XnYzBYZcJZRzdz5xfGRirjD/AHmscV7HvX/hDC0M
MMXWMIm9fYRqY5+GYcqiV7LK6j224+GVOcfcmp2DAbzZ1vXEhjPpPNLX8EHlFIpiS7vUITEYA/Mh
Gtssu0d0Ba46cx/pAOZnIdvAfWnnL5qG83m2i9lBexWN6NzqyGYu4yuLuYRNh1Pdjhovd20332J2
xMTB1jdU9L66sXddG/S30BCs9bD2caVB+h2yzoRHrj0C0Zit3f2NmSBkKcSNE1S/2BeSZ2Oc838a
Z1EJ8JeW49r1G1jszg/NavjxZvFStfVlNmoatf7splUFFRRBjR3xKYK9Ji33mcq3xVWdi+8iVNll
oF9lc7pWbfF9gLfsdpCE1gS0yyhkXoi8hhhT/PJLGGBdjPm7nh5671uDwBpBCuuS5UiL3gBRBZO4
Ha0Q57hdsY1Kn2oqQYUpWl5zRd0Q+SYPFCxavg7daYUDBXEdSaBnUnj3TtI/yA7aJC7IejVVAPe1
QdVEhpsb2ysPrbQHZLAaQihic8/6Xt9hMmaLEm4Ce/qB0vAhnse/l6R3BdDylQrsK1EzsJuu3ohW
v+KJKKYdki4qdELkF7+CGng2HNKSmTFp6dS15JvCIWXB91kuIy+g9IjAoKbwYZIhLMM59L3GJEzh
p86TjYkYlOQdeGlTYK5CSbacFEGFPtbelr6xAoFyY/nieSAq2nSjF75ZAkwAX8JiOvDd8IvRw00u
cSJnzBSOzTLZZuaLb8PMGx14k9UF4aQSzuwv2y6/SMlUiTMuytzbNHCee7c/TC2a0aQ11ghRv/pZ
82vIdq1LElKFPwzOQM13yPmkh28D+8PawwCId5gCeHPrN9ftnDbDFpkiqvZitMlLD2zpbKrkPFOR
1YrDiaKzuS35UpBGhiUkr6x1VSPBDKQGFmigvC4QNE2P3OnnMea8+khSgZ3eAs5GLgbgBJGH9TQn
QJbIqmqLjl2ZiHJDPO8XBJ3f3Z+WyJjkA0TyEZ73vrYwNMRblKX6oXDVOeCKS98xXrC+ujtIWeXG
TRWMQ709UxURYEPpoiswv/RueycAV6yGGByUyeeKN9x7tgRFSxzwKvb8twhfuINiIGDm7SvY/q1f
v7kBMPiiYN8Q+l29bhPvHu0TCDgcwpinSEklirL1wBRmzN50fmKShba8KQoHQ0MPO+b7LwOUiM0J
GzZqPDF89eVPMOOrVLwGON9pLUHGKJpfscq++EFbw5vINkVKsaIhEoj7TSbMl1C3Li0/fyBY9guT
kh4EWwOfDTu1GFjPVzbGGHa+FO3w6EbjuU4cAFtEGN+tdUm6EJZVJtA+kis9ULdGOp4HKcuEXpXo
wmrGvHGYKuvOrzIACsHaVxmtlLtWCsy/CWzkejv5fGvIcaKmRB/fc6LrwNT5r3icioGMOD17clwm
gFprz5lM2C3a3xHhXBNyckN802VPv0/3018N6tkNfKOvpovwHyHHm9lW3+3euGt8hmRUrH0bTL42
8d7ZDYxRGIR4U79krPc4H94se3qWHgPCNwRW0Gqd9wObTr04a8bpkjolCzl8GQ+28NZAdDsO5guF
AgDSzHEN/tiMmSlGq+w55wX5KJB1z62gRETVIKoOt5lG1El3Y1jhASDL3jXVffJSBJRGPavXNlnQ
3zaRwEjmgoMptHQ/adm3VvfAretEZEwGhzd024HbzO5VT5N2awm231WLM5/v7oQN+G2i8h0iZsw1
Tnag1FQCcYGV4YKISpBi7cP2PvSy56jq+Bor84tONhLPGPeGByPNAqZbmoltS3uoDNxHv62sHVsX
BhOUobqw80Prbge3fS7rgaxeK0rQ21+0CK/OKgVGxNKeu7bbqx5SaoHheUNk/bmN9nOd5Q1ffI05
rZnhhpVe9Y9jKMq/6wFhLPcg/2kgxsjw66nfuEZ8OxOGwWrgDCEpBdNd3FyowCLvxMYZ0qM48dJD
onvdFVj/rdV8U1W3S/GI7OM+bUBuT+QUKb3cj5mPGFHJ76pqiL3PzG0Sw6CCMJqznB7GwQFqB2To
zPeKi8yBFDoNGVFn80YDPeCqYYJfjXH62OtoTgJpVCvVHYrZpVR7MDlqF5QIPbl0CGK6AXwp98gq
K1CA1IIpMtlf+4EM8CzuMY9D7kAuMG0GwefMyKZ9I8IoRatoXpeeePaceGCDit5J0JtiH4IAIPD3
Wi35CAv2tg0exKKntMNHdBkrBG4ITO5IMYbrc6lEft67CbOO4SHib1wsIn2F6lE02pboMLlGSr5t
xnJX1iaqUyMxVkPKPFZYyGGiFqVhG+wRvF94hQF7qmGdCWR8a6DfrXJARwi56fTP2NYArYRdEtlc
auGV7BVvEB6rM6QxL/pQARFkQ4SaaRO6wqMh5Qt6IzT58/zZo5AMhdtli27eyR7oU9qgzlX68GSY
sBtRighAOeR9KeXSsQmjqzbH0j1Tuq3JpdIvmoZSSrPRBPtUv3bXKoHyWTni0WAfPciuvUeLXpjF
2mR1gWjhXQJTm+N2TfwxMtFWUQaxBrgNCFlLp8Wpy3SbGDBPPX+8Dn1wJjEwkHS8jYBQH3z0kLwe
QIji/ClFWY4UmYzTvKhswITocTVKVXclfbhKdNYa6EGyNQfikW0r+DZZbLVcYBZtRhERbxejANs9
a9U3tBM7dyquNCskvZNeyzrXiaCAf9GzN2GgOVG87SzN3iL01PBAZ4S/kSi/xznHvkl87z273puy
QfSobSp6yWNuyifX9dZFDb7QQe9GO++bM5UQ72bjpQQ5LgbIAyG81mgEYRumCCioPbzU9H/n1g1V
qgqg2GTeppNGDGKsXhjPbhyxquBvMnqpb/iM0o2EIDeq64ptOswK80n2+KlSnafs8M6DXS9JuGQ4
IJpO4loBgKP86rTkBvrsTYFHxY7mr/wx87Z0vTNagXw02Y2Su47lFEdXt2qHhGiwrjyMAU0siU+O
e7cRzjiCyEsxxIXVVWP648byJ3CFpMwgrcQEq0BtoL64sHX3Z2aOwS4r4h9TJC5VSA5hMUjnrKd4
Bi6r3E65/NGXXHFOarWE3UptChmc1UJkhBjSHYwEc0vmDMw9QAShNIFn6+/Ietc3RVSZxKT1sEOQ
ZkEvhQdveY8W7pHLdqyudTIJrjVhXfABsa6oR12qIOv5ptWNbRgrtoeGv9Wt+D7sfXXWQ3JcgTD6
+hcVYGyKjU+2484mVtwaQLU3NIM2hIFDmc2DbB1xH4nzoVwW2+2dzR202gfoM9fV0BggkjSQZCS0
ITWIz61y65p8NzbOMG99f2o+llOj1GJIvx2ukAqPKh2kdt604Kc1KV9tUiFKFqLUoBCCr2zMaeRV
bvGEb3nO/ao2UYE50KGAdCaH6c6jO3GAK3BXueQBUGOoEcKy71RRD4PWgzUQRvIi1aJrLCHVozeI
dhf35Gq3NI/X6ZhdFIKNZ+6/idD7DtPswqjz4TEen3zUMxgZ6VO4I/vwJAVw4scTUi8CnqF12zn9
GCc++Hp0NabRHc1i675paSEYk6u2preTVtOdh+O0DXvy0mw/+dFAw6qrvP2qXOjFNsFv9ryf7ggq
C3WJDry7NSeUjCib+I6ZQCYUuKdKS/xgU3AxuZgFM3Y/MJ8jf9eK8otDJGuui+p7g+S7ixSpCZnn
nTukGxeBPq4MkqfJ5yL52JrzC/Aap0YEVxS0fTPOmWN++Y115soAGruu++ZatOnWCVIB9JO1Ogc0
trEbfcCSMMiVFdDT4SvRW7dCvZiGba59d2g22ZxsPikIpyWRZOz2Xly3hQ2FWRb+kHWD/KtZ57lL
HCUh0KvKVEie0ZBZVfbDvJgo55FCbnY7RLiE0oAoilBzpImcLkIXDBnbk0NIgXstp9LcI6AAC0iB
CKwmDspJ79LV4AVfkiRdd21Q3rX1GmIFA7O2KpgTX5PchTrtyfpQkjGYtj0lnrzahWVu72LGdGtb
6Br6fRb6BxQI9o4Sq7dy+NTXsufQv9TLpj6YbfoLNcEb3Zp7m7/kahDBgTrSnR3tx45+6awxGFdF
2XyNyJo4C/zyxrNkt0/nPkmPXcNwyzuV+WJTyeihY7TzGNP7fricnKGYP+D22TDL5yqE6aHRX4WC
osaILMUxbZOeCmskFb5yq1rzmeWAgBvP+9bnwQNsX2NrxdB29BG63hSm5ypADlEIufO5IRA78d2B
iXZAnidiV/ciABaKfBJ/MOY8gfMFinR7U5E4UOO6sHHK3g1TrVNYqBlisKrwhpPo6OWQtNt0Ld0y
PNcYITsThwEEm/su9FDyNhi5pKX4foxXQvqIRroAkQOK9zbIfxSy2pSa8aRcEn1h41MPZ5+ed9hT
YrGZKsQ3c6lz45ZQsExq5qFRYJfoWQqz4TkhfVKw4SdmYN2JfG8axY+UNQfYDLP4zA4uCFmKykOe
JAfyzjaWl9zUfXjtUak+i1LK70KyFuaJdtVP9n2EMPFsmCA/pDksG7+m+Fm09LhsFmE+deQGc/Bc
FVB8fYAs7ho0+9nkOpQA65tQF2obFzX00DnL9kU3awrbmNDPsvLCiOJ+EzK5nIkIqUSmoYMy9jly
vdkpAa2e6pdWZ7eDo78RQEppUKNHN8H8UF6GfMooDlHKkALOk8G1hPzQgUMXOqV/1QJokBkSQGlx
LR06ftf7mVJxR1Jh42RwqUgkplI7LfWuXYF030mndBOX4TO1MQp5pKarCq1Z6P/KW9C3gnDxXlnp
1rKm56QP3+KsBPFeEvAiI0nHd2TNTJmFSj9bS3bcBWIbJkEn3sFmz6+HlN1Qbya3uHNoGsszU4eZ
FBTUPz2NLk4xswD6unot9RSnTdceEO0G21hR2C2nGysuvWtbl/wjMKzzsGjvtI55jOSrfZyH8V7X
tANAXTC3khJ2nuZsj2X+2kcaXcK+4tiQrbhug8JmmqDaDyPUAlXYPYyTezEKFlTibVZlqXS+HJrk
YhptRR3CBEsOmPrcYym+swqE4b6Pgh74WT7RgKRJgplNvNV1ZW0CUNirvNRvE5H9TOCOXNdVtSHe
i3JmWL5IPSe3DN37aD60maHdRVao37Vhk15BWL5ESJEd4knYZ5kfqwd/9PeeRumwMMhjo1BfOsNw
0HqIHg6CV7ttiGUWA4vZQP85GjAUUOR28LjohdECkcntTYyi60bmSp23TXPuGuu4DeiZM+w3Uy9v
i6x7pYy5il2WVT6CH4DqkKs4S2XC4rmJ4wZWF2u76b7YA4oTLvindLeBHONdJ6F+WrGnbfUYT74+
Ksxc3b6y4tvBroILnPF6/GoOGfrloqCM0RALHMhzzOTwCV1anpP/o27LbWXW54ib36wuRCDQdRcI
b+gA4dbY9RlM78Cij0Hi/DrzkhfR0uzM/PJ1DI1nR8fxCgGKbHAVdPeapW5bB3sgnCVyMoz8PKwB
cczigIugaiiaTHdRhV+hQwrFNzVHHb5qJV3gMjXXSaC/0lGS9BWIWSFbNNrxdXJT4YfuAm1A0KPA
OFNYmxIJV8uqrEMSTPdui6nHk6/MKC/hd5esXmy/LN+e2WztOYUlkPoWtZF5prUq3NcsddZM7rNd
gCr//Mf//M//miO7/J/5LYICn1jHvzKpvufFCOchaBb/+p+vlEnz9K+/81//z+9/4z//3wWI6eqv
+/T3bVq/Nq//+El/rRmvX9Of//7n1fiapa/V+wyx+S/8nSGmSe1fmrJ1A0WYYSvNIcPr7wwxV+c/
6LTdmRA0aZn2uwwx51/IFBx0zbpjg/12rX/+o87bJvj3P91/2dLWbFdJaYP/tpz/pwwx87cAMaHz
tW2yLBn83PfBYdOUDZVRtgTz2Ul+OeVx+owkBa7au/vwf16Xf2RtepuTpVT/+5/8zHf5ZP99eCLQ
3h+ezatfxoQ07026CpeCgmmPailxWS8z5MB/x9r99lK+P8v8Y/9+VQ8//v3P/z7LfPbvr5DxfH6K
9j8ArqiuqOn4QwtgoUhqp3kmu4xGCaICvd23pTVZt00o/PiD6zp22+Y/f3dGfYjIWgI1vyfVly/y
XtcQESYt/qDT902bg9v+dEnG7ycom6hC0Tvm+wFxaLdvUFvWWAun4pvoROOx07H6n4am+7jv++YZ
9zOELQctVHGQpl49nv4Zxy5T//1XiMQUOEbbct8VLbteix5xgriXlucHT+7Y+7HIrQswBVVJo4iO
A/qBgcfRftGicLBv+gKV0+mrOHYS+ftVDAVJt4EdIM4JM4uOV5A4NzG4SJ22Px2D0yc5cqt0xvD7
NwLdgzNYQV7uvUbrbpyy6G+tKdMvTh/9yCXoc/7fu/ctx3/XNRVbTKcKzYeYHkq6izJU2PiSJ03f
nT7LsWtYTAYoVwLKql7Opr7ptlNpsa2Gzv/lc0dfzAXIlDKNqMtinzPh3JVaUfbrgA5CtTl9fO3Y
TZr//N1N0rJiMEeRI8PHc9Hf+KE1zoV9H0Mi9Tu6sGNP4lhVRVl1xjwc2ig7gsA+J+87lBdWWgMS
9xLpASKd0oL4MYFkd0XZj5bJ6Z84vwx/GNX6fOPf/cIxzPvcUUxUHpAzgntyiekmNn0z3foAz/OX
kVZYt6HTWuA8gsc00H0O9enu9OnnO/2n0y8mFcuEs+HEfrm388o570fPvJvo1J8Vo43kPGvdt9Pn
OfYe6b9fZptMRRz1Ubn3cx9lGaAWdRZoOdFFnzv+Ytbwad/FmGCKfWIlbPc8DUuloiH3wax37D1a
zBdNb7eDEQXlHqm5QDdjRfc0FaPv/VimH8wWR06hLWaLVvORgaq43At35BOKfhxu52oC3xhhJvrc
cNYWk0YyVagSZlsKeqVQkWSMXfUsTnORfPAcjl3FYr5gsSWjzmN5MHOh1Wzz07IAT1tX5NeFMno6
/bSPnWUxb+hYErG6WUQQl1ZNvVKglLioeZWT66FuqbmePs3vUar/tYn4a1Z5NzbRijTKY0O+J9wE
SpylmXEDMWsY1FU2utRRPJ2sEExxmi7vOlgk+SffhcWk0AWSCkThMW11YfZVhZpprFRDV5WcNR/z
5+nLm+/WH8a+thj7BukzDc6MfO/HsxWbVpoxO14EbhPqWlo44h60m/Hl9NmOzADaYgboHFHo3lCW
+7YukNV5VOFp3MEef/jc8RczwFAoaYATYNsas7Feo43Nf5iJpAL7ueMvpgARUanKCP/D6+oiKXVs
NOso1Danj35kGZCL0Z8PtZ5Sccv3PTwoCkuBr4XUMx3qqHjSzYkyQwgKcMXTL5wLMmPxTyPLAM1/
+vxHRpRcTAyZ7nempvF0RNGBH04N/UcvJwKN0sYRH5zjyBsgF3ODLYSyy2pkT17lvY8xkfDe3lPq
1+lLOHYLF5NClnSxVAZaGhAgcb0y29okUzURtXfmo/ImiaQOUfd4Hq0V2MBj/E15tvH99MmPjCU5
39d3UwWxeUhjyUskm0pDpmnadGb3UayNw12IawMLV0DYxZfTJzt2IxfTQyEwFSnK0PuQVKm3iC+q
B1kNlKpPH35+Hn+YF+RiXrBLXYTl0JR41kex7gb5lI44m4MaCHuZPyR2uDt9omMv3WJKSF2I3uO8
aDtWFzcbY+jw7Nh5mSPh1+TUrD93msXMMFpYSsyq43bJGtKgKh8aB6moS8TP506wmBoMpNp1WfLw
GxdjNk0vbaD+5NLowwTQxG+nz/Lnx+K4iylCB+2fhznf5b2VpNkDtPMu2Ph5isWenEWSB6beMwh/
yUwcw6dPOb9Q//eb4LiLWYFqtE5zhf25RA/8xYgSDXZ/Z+D+OH38P78AjruYEWi4RKqWfMMUo0/n
uIs1Ag6dQpcxlrjBtG5Pn+bYZSxmBj8xsBN6WrE3upy0jRpUjQGd6ZMXsRj6eVqlhTuPxsyDJZmp
ikzKKWu+5mMQfupbj9yW32cXwAKIQCDp7O2M3paA0Lmxmv5e1LQ7PneLFmM+0EynFHpT7BFq40hS
wKWq0tc+OPqx57wY6MR00pzwKx5AbRgXOrNJQsAH1V2wu5/7/YsxjtAX2hE6pn0Idv41laJD5iTC
7PFzh1+McAc8BV+9A/vmdMxvckvQsHRJrz47ffgjQ9tZDG0E7AQt8IG5D8f+Fz5dmrZk5iYh8Far
8a4yEdycPpE2/+A/jOi54vh+nRrJ03BVnvGcs+gWDeKzg99FRxNbx/1l0WHODPRfLKKIdjQCnU6f
9cj4cxbDHDiSR70FDwwO03M3EniO4y+nD33kzaLi+dv10KpuvAEQ4z5QZrvBZzOttELQjBeh+GB8
z4f60y1bjG965Ymnay1qybbfWWFDzDVtn4Ouu+vCNstvpy/k2D1aDPEmF10SSu4RjrUGkCZJfCEc
3PXpox+7hsXwVm4XVrAJ8n1ehheRgIs4NtDieNgIsd3JO5w+zbGnsRjnmY1iYqDesvdH2nir1KTb
SbMd/nemSVRep89y7FYtxjoyoqTWRosYTafa6D3CDJvd/yef9mKklwYwhqCG1+34N4U2XWQjWCaN
iFo0G5/6+Wox2IOsMYlR7ot96hCVcZZO3tBdZKld9fvTJzhSKXbUYpBjBI6IKKjyvUgnNBKh3p5X
BW0jsMrIARI9+WLoKrhx4G5uCDCy7/EEu0CV6uHp9C848oTUYsBbw2hpVZYzZMjuZdKf4T6jDC5P
H/3IbKkWY15TRGDmCS8z1nZx40ezZwL+E2DXtnPjYhU2ufmtmAakIadPeOxyFjPAGLRkPeI42etw
a8fVNNT4IZyG0bo9fYIj40bNJ3739WBVyp+0eYpxoVbg2LUIBw7x9FkR4oXTpzh2DYsZIMjA5Sd0
kfdERJiEtBAcSn6D/8HAP/ZIFgO/sYqYWEUqJS6dy/t0VGQqBOtEK9tdNmZvcaWqD57FkZlMLQZ/
UQwwfETNs6Dlv7N6ghPQZ/SXjW/6DwMbis3p+zWPlT/M+moxD6AVDNykH7hfOgGuTQV/l2+V5wzp
oNW4d1M5Nvu4bKyn06c78gbM/b73b0Bad0bQQeIgar6IENSCHcOPPDj9gygbfO+nz3LkJbAXE8Mk
urgjlJOFWAzOSha+CXjAVB/MO8eOPr8c795iBEkBqDxeMca+gmGZtwe38eLPjRF7Mepl5XUGaDTW
ljbJ122G64EvomCvnOGjTeSxhzD/+bsL0EVutYbGxDKaIYZa+gO3eeGSCpFkubb+3COYb977c6gm
0ozRTRB/GsOZz2fuZlBZ/cFNgm3Dcf7w3tqLcV6gucUbU2dEFbnZXWf5nClq430qnelSj9t6hzeV
4M+pBcKRJbhvsrpdyUGFrwMQC43KVqYIolYVhPa4Mmyy5FMDFExQgr3Io7/i6Rowl5gogT45sbkT
VhSjbijahyREVu5JAhbCxOzRzdf69xZVzUOHSdJCeIJG/2xq2JevOheVlBN5Hh3ZRCBT1wPIWEkx
KXTTfjeSccyGCOCVKbUzJDbFOYrs6Vz3AApp5Huu0jFsn6dMJf5Kak36XKaDcYPXbwJxbotfSY/s
AQVmat8RDUHUuIlhGCOjmh67oWweSaTIdbSxun0T91OC3sV6IaZXvuVxOJ5z7uglHQPnSW+QGcoa
iVCQU5ewMlRwXCCbQMv1dk7Xk/USV82OBpO8yMmXw86bOBaf5Dg5jWnSv6jAdH5UGohjO9JdWFti
6KlRuS1+dSg85GOhdiTzRSn1NbTBhaO4nGrE2A7sRbjijf0LmtSs74pafZMgfXfPDKgOt72ZO3Dy
8uCOeCaimhClOI+pTUbfQQRuThZIl3o/8yYMPqoHHBkg1mL+GGoTQK5ZpPuGvvNaZMrEjuP6GwNO
+Qf7r2ObF2sxi2RuLKa+lsneD4H6navGwW89TSoh6sgfUMzFjekY0BDNCr6+4+E2ySfRD/sAuiPv
rOE5BDOfHqzz7PunwbRY1op6MDBdp9m+8Kfma5Pp4TUFzFevr/DNhRIvcNGnqQ6YpXSvvaqwkw9W
uSM32l6sciOlAyzZfr4nMlTCV/KBZoSSrAwSND6YrY+dYrHAWVnfJ30c5vupbkpInb4+roksML/h
LInMz12HtVjW6ko6NsECGSQZLd7oIMh/wIXLEAnP8rzTD+nIsmMtFoZEiy3R6SYAe0iv+qoxFApG
1TrFt88df7EqNPkUdujoCaWTqAml6UCbD2Dfnj76kVfMWqwHo9f1PQa1eO961pOnB/mq6d0S3JoP
zAjS5YoeRrut538lCMz84MU+ds8Wq4RnirDp6zjZY1DztyDDkSsT9fHBKjQP1T8MG0v/fY1re1SE
pdaiTiH0eCAsNWp+hD0kGJTX5q4ibtk+A9tn9x/cwyOvsrUYLcIrB4LoJ+weQwz8KilKmJtmGJNh
1+Zp8nj6SR27Z4sBgxGlR0s5B23lqXWBJyq51Qg8ezt99Plt/cM9MxcjhRjUAW5B0OwLy7eNs06r
Jg9hM17NuI0UbG38FO0HT/9YFchczOOZZVstwX9iJyMdkoRR0I7zWJmT4HVIgoe6GbYDMN1Dy263
N5u705d45Aaai5l90tqohkzs8UmQDLvcF2JXhk71wUUdeQnMxTQQW7WLe0+v9hKoOa6+1PGJ3vFS
wO9p6nn5B6c5eu+W00FRqMQNi2pvuja8vC4ty9c+NoLiAqmn8s77uQK8TXSi1angBaZxGEryZG7b
YKimD37E/Jz+8LIYixe+sDMor42T77NK1C+w2gFIqRIuGKFJ1BXgaW1im9Ae5MEk3Hzu6S0mKsG+
VYa0tfZ+WZoIV/N1lLgfja1jb7/x+4zh5aHB51wZ7MsBPBHA1Qa4MHbWloZ7KNyn05dw7BVZzEtW
HbaWqgDQxxPjDfB80HxLypS4+txLzfPPnWTxbJymtXSqBO7ODPGeGiU2wiQe0MSnZr4+fYpjA2k5
E/UpsWiN6e4GL+sebcMQV97gqg/WuyPPwljMRAOwemVig995SrOeyRRRDft+vYnXfZ6X3dagwFp8
cCVHnoixmIgg8nSxI6Szgxtu419j9yvEjJRzje6D9/bIYrSUs2oGUoamgAM/ABoNf85u9eIc5VHW
74TMCMcqqeS3h6Fnb3L68Rw743xj333i1SSwRqXbeaBlCGGE02haGMY7VAOdobMmwWlzoIa4dveR
iOzIC2Es5qQOk24SWBGmmRhBzwpya1OsUkPW2gcr7LETzH/+7pKCavDkEDNhV5mEq086QEzW61AC
bTh9z469CIsJINInvSoi4e3Qzjbb2IX2hil/uIDE/ckJzFiMfnLD8ohwK25SmWdAsED+R47+kYDj
2B1ajEnLDJUtXZGRd5g84WRlgbP77IOK55GDL5WkEyHDgGjHbC/k2N5YY+9u69RVH9z7Y0dfDMKY
bo8de5QMhIqqi86VkPYaTLOnn+wRDaYzy9/fvzuun+Br8FJ91/p2+twoQRhZgZLXjVFjw/u1EawO
aBsNuCV2oQF6nxL3XEVdtG+csNqHQ+xsTbd7qogjOP2bjkxx+mKEQgyU0DUxw1M+dBmcyuvfGj30
7+AL2T87P4ztD1bqI++1vhiZTkISCiFGbLRNiHeB7zlXSmomfL3Q+1xzeKkgxavnQidWlHiAO5zR
/G8uE4zIX31/qn+dvl/HrmIxOinKIDZg5iRWlkJMg1MIKXAi92NLKPDpUxx7CRejEyyAdDA8RPD0
kIFsMxCUKW76zNc/eMuPPfPFupxWrVUWAyeQtWofrY40b8F2aVWQr3eT5MQFfu5CFhNBFE46k4w3
7Jq4wlRp5Xpfrm3ZTuqDO3XkYSyFornuja0d1NG+m2z7RxxI87JNlEYlNyWm9vRFHDvHYkqgvlXY
duKFpBBH2f/m7Ex249a5LfxEAtSw01SqsspNnDixneRMhCQnofqGVEc9/V11cAcOf6sE1NQGpKLI
zWZz7fXdjC5xK1QHgtwBnjpjP657iTUxcAVMR4Xb7hOYxxl0GawpYLzETY7ya7jL8MPl12yMLO88
IN6sXaSHxMSHufEpGGHdTOaxiGf4qV/ZG1aAl4xUsl3gjU5FIR4GuEACYlh6ICn37Nt1DTg37E0D
/ClcyrnBKxbl/+gzJE5kTz5c92wrsis5gz7M6+LUaN19EouYQCZr9XVTk635nBcoF7ViOdbynqMy
riUKRa7GgbVlCMbwXrZsq4et0C4kgS1i5+Qn5mYDhMZCSBkDXCv2rmw35o7/zoJvegAJW54VVGSn
VJIfoYaxCDygHwAxfJynxd9ZKjYyQbYEtOOZEAZFKWhF8Lh68++5ITz2UlgKCe+rdnweyeILcdbn
y12/EeO25LMrJxxesyA/jRODZD4bveDeJXL4xzXTdbJ8HID/HrocVZqVcnBLs6zwg1zTFRW/Sqy3
l1uw0e+uFdmLX/gLKlLzk996zslrcLLDxXOw8322+sOKbOlwDzZ+EjdMMN+oju3CBnKXw2n45+BB
YvwIX678qV+y8B9Te24PW0GBZP3pctO2Oufc5DcjbigdmHDANvI0ef5y66vJeRomsAIaWfCXy684
z+XvJBFsmacXqImWkBZBOgP2iOC/G5ikR9IMP0JiZGQKZLOJgSnt5ddtdZa1wDPWQNSCpMwJNyHz
0fHm8Wtoyl2t/tbjrTkA+DfQ8yqMAIcU4T2VAW5oprTd0U2dx+t738pa1Je0h/lzB/IeWGefFBiz
FHW8QOQE37KVf2002XnP+93ObY1nx5aBDBnyIK3DzjbTCnynFHmQZc76nX7YeoW1tNejGXLhApSU
NlBoRCxEBX7WO3C3T9tRB1e+xQp8RYg/dUqf7WHd/sRNq0vAW2sYQI0G1JBrhhSYz38HybzCFCRg
gECCv2GgGO3B+DXXqYb5ucz2bQRyXGfDiXF0EtxCwbeszz/CQr44FCbdib/3Ryy3RZ09vMBYIfAC
X7fZgXgwsdILIL7XfRtrYVcgBcKY0QnB9wHHNoCFxC28J/eEu1u/3QrmGm48K4q3wmQcaqB5qWEQ
fKj/LynfLN7deroVy3nNKG6KGnkKhvYPjJoAImVALF/3YaxQ9osJBVaOdpKGVVnSpTl8OeDdu3NS
34guW8kZ9MprxhSuiEoHDhRXfFz6g1OfPTmHjNd7F5MbX8iWceJyEO7yokEugwX+aZrgqdbqebxq
U8htveaImt4gLFpYOxYFSMHwVkrmGl51lztg6xNZUeuJZVgHOCIlqerPJtFAYC0xF/3kR1mDZWGn
n7dec/77mxVUAtg7ZcMZCGf4HwlAbgQgwYfOg8Ha5XZs9cH5729egJ7VuJeFA7YqyhI2ZzPqoOGK
feXPt+I3b4oJXDhclijmzd9KMhZHRWGGAYuc4dN1DbCCGHghUeVFkCZzNyM/PXUwh4V39OWHb31+
K4bbjqI0DsiOpAdV0xOg0dXpK4H297rHW1GcgtZWyLCCcQu0xLcamsZ77MHW0zKZPa30RgtsnWZo
2mHljZ8mwbg+ZQYWkKa/BUV1T/S9MX5slSaAWiUL8hx0vbkoH2C4b6ooUE537fOtJbgP5ISyFKyO
fbnQVz3k9PPQ6/l4uQO2fr0VxQ0hc7gAMpJkapUPHECmUwYP68Plp5+f8r/7Lc6t4K2Fmc2yYG10
GvibQSCES6EOfjtFdwdGcbszE2214fz3NxHsNz6ZvbzDGIWNAZTvHVwpZW4W97oZglsx7JdZA/UI
eNN+U+a3aV7C0inPb677RFb05gu+tp9iCfBgwwX/KQ19VcqeJsxIMaw1dnIPW0FghbEPkzynQH0C
BpE7fAcvttIfdJ354oHi6LNXcbbVEVY0F1UXTPAsTZMKs0U80xG2k5IvO938/uYdjil/dzMLJ0NQ
84MvRQdySxsVPPW508CDsTg2tShfek+kOxv49w9V3FZY0pr4oeFQJmWwND90oGTfhdAxAVgFZSqs
2uZbOL6YY1E1wU4gboQKs8LcNJgKyVCnCaHsM3jwkH0Bke0O/ac8JHuq240OssWX+KYuXJpwJ+iL
HL6lo5cfKjrupeO3nm5Fe5BjK1YQGH5OgwnA8Qr5IaiGYGdLtvX089/fRHk7p30wQXSYTKrjICWj
8GuqgurxchhuPd2KcQhcVCd6XL0FjaRLgoxyM8coG+fFTpJjQ3AAu6C/f7+ECUUG2iXWoXT6Prbh
1yFcYbjtrPfVbE6kbvoDWIjPxhR3brr8udysrZix4r6f+zZcs9RJULfVKkhUUbZzN8hS6kNRZ3Ak
N5TD9z83dPF3Grox1TBrEhhChw5NPoPv6U/DpzCc5pNL4B7p1WqvPmUjVmw5Gri/wYoUJKAfpupC
1Fb5NZC4qWbffTTncW5WtfP9Nm69uC2V7EWK+XnF7qF1e5Z97o2vyiM0/vDN7dy+/pQ6pPNu27Lp
Vpgg8Q5O8D7rl0jATjBNYN8OfJwpG3f6LMecwDCYZTksioNsVzW1MXJtOU46mGFuOQgoYCSB/gvj
0Qhr+V5B4UZv2nKcBYwl2LNpHISC8cEZsns3H+/MJK87otgqUaUNkqWSYHxC+P+PGkpUrLl8aF8v
D//3c3/c1hSGwHN7XruEySDdI1nJT8UdXFAUz8VapxH10qehMd2jk09XZco5taZA0lU4rZA+TXTQ
fFmz5ZGF/ePcl911WxFbZhjgHr3u6iFMZIg6I5+uVeLAIXLn6RudTa1JsIe4XEuo2pNl7eN8Ek+s
cp5wst5L8G8935oC4dhFZ8OnMEn76vPo1bfgucDns98J1q3HW5MdTEMhcRcl9mnpyCIxtQVMjkYV
LX13nUKDU2tyY/MEx/QWLRCe/pX7GEhM7WxvNn69rRwEIIu6I7zwEycVwZH3bXqaCNywcxPKndG5
MW/aesF2gh9d6jY4jM4Zf6azm58C7oSfuFp+sjLYuyzfWHTIuYVvVuqgBRWh6aAGkq70jks/weuo
n9o48PPh6Beo6PTluLeubk1/1rZAZKAZEriWJrTLvO/wFq9/9nnKdzYdW51iRUSRatzT+agQoCil
PrjtssbIJbbJyqq9jd9WA6ygCLkELXVORdIR1j2TlPkfXWSFkssz4FZfWDEBXmMzNw5GlVp7mHV0
YxOeFqk0srhyOpTUh9Vkb7izM4NsNcaKj9rxxxL+tU4iGQN7aukwA1awjb3cmP/8jd45T9qatnzC
JfAsK8znbqt/0xkc+Vvi5svvFTQPCKCl+eS73REw7vwTwFFc3gIrARrWEho/S1DU9ouPYakeiq6l
D6HjMRHVjABstALg8ZxrLcjOT90YOLYirqgWOgLtIRJck+Zf574Iv0DKqpGo10tzuvw5tt5x7vM3
cbbAXrwuc54mdU5GmJ+PNFpIMwFOtKsp2nrFeSZ584oq6GUxrxNCGUytWIbyUc38jy+LnW33xoxk
K95KQbqVGg+nHoBNpgpYXiRQ1qicpqcRhgyHyx9qY1QG57+/aUU5eSuYK0hycFAnopICAOXmtI+v
e7o1R5yd/D2vpmmCVAf2ErV0v6Rwi/18+ekbAWzL3XC/3nC42IZJSYqYAmkLlg4shRe+mijHQUh7
8vXym7a+kjVVgBwX5DW4AQmHxekPEJkGeABn6Zfrnm7NDCNpZwdmqGiHFK+UdsvHMRXZ8+WHbwwj
W1jXTaR0aw/LMsv8e9PMD0Hg34+oO5tTsidt3Pg8tlGjZk4LKgO2Xg7qPG447K8+LOtIXy63YOvp
VizDA8b33QJbrzAAT7kuQM7uujQ8Xn76RhjbQrllnRxKuhFS1nQavgbwm/zhr6Nz3ysHvsfXveP8
7jdB5uTtyvQcimSpVHXb1s0Ky/r2DAOg11m0cFsiV9apadqGCuTKqjtKGlDCqu+87ne+0lYfWIE8
E49289CFSbUyfi+robpNu9LdORdvjVFrnRcoBQHLHpsvXpTkDgA68WGGQ9Nt7RmIXZBICpPrOsKK
47nANSp3aqR0pf5Rz/U3x3UfUOyyJyLeOFT5diTDuRr2xSVm065r2nilkK8DZ0t5c2aQhOC3LkFO
b9E/rgInsSca8KgOuYbLzdvopf8qZt+MM5auhHpLxpMWPGMAy4zzUHep+nTN05l9c9+ngDIVGeHJ
WYV56KUTHFan9HZW7I0xYGv+QpYinaBmLKeOzKNacxxTlgFUE7Y8L0gvXtMGTNZWJI5MeamzigQ5
LfVjBtrr5IILvnNO2WqDNVPVi7fkXCAIiVPdymLJYsadU1ihAkmS7DqZJ7fVfmZyfACQcaviy+aj
msOXsO4fu9R/HisI/677TvaMlbEp9BXS1aQOQVDuwb4EG1HtbG02xql3/vubcbq2bPVUqjFZ9XLB
FXjtg6aYv173062pCgU8M6v9gSfTXIOaZ+q8AnC6hUHndVFmS/7kPJkaKCkBnNuSHrNc90lWl8Pz
dT/fmqI68J6n1e9FAjim/0DLFRiQybvOHZXbMj9kNxegD6BqmLM2vynyqTrOGpi9q367re9bU6XH
kKFfqVJlwnTnJ2d/152Lh43ostV8uoH7uBJSJC0Xn4LKmyINfgbhACUaFn6/rgl2CBON3UbV86RP
dfHV67LgaR67bmeS29hs2HI+FSB30RWMoZbeWZ64D8ygAx3kPayj1M4StxFbtk2j747u3LkZZjgt
Ag2mypK9sjqH/PG6D2TFrqtxdtRADiUCVDt5XJTK5wj6R7Uz/rc+kRW+4A97HDQklFCKkX5fSUtO
phTytltW+XS5CVuvsLYbgxx6gloILDVYe7+MJE+PKPsC7HHq9pSnW71gRXHLSZiLAAeG1G/Bhpy1
juTU7WWe3386s00LpwYzG7hFYRJIfsTB4R+fumanf9+PMpAW/p6bSWCWqlhwcgZEcZRAfvnZbe5N
Y9IuQ+wtYUV3Jov3e4HZ0rZJjuXqdmgEktwns/Cj6frvYR38vNzJW9/o/No3a0yZLnU1lCuOnjAO
fa0bURQ3g/BVtbPWn3cM/5tvYba2Ta9NNTsFclOM+wfHIQ+zWH71a/Udd9anSpikD70rN15WSIBJ
pCArZRxJw6Cso8BRFVh/Tea6V3aFFRDcSVGR0OJ80i8eoG9ZnRhPHJeUXTWpstCKBrIEzTwajmhY
kI85ZOEAVRQMfsl1ZApc1f7d2WOpRDUogY0XB3um71weZ+G4Z461MVJtxVsZQCUjJIIZl91ZPIry
m3HpV+C/sp3vvxFzttZNB2PR9Qv2vgEnn5dGTzcNHPrbgQW3jnF31p6NgLAlb305wEdiQL5qWB0U
USkUqbkpoBOXw+2/3ec78WDbFKazYVWdzrh4LEMQS2E2A0+nRXIgJ5kHx5574YG1AtEy8A1VI+Au
0fQVe+260FF/UN7gf5NzB+vXlAhQt6CE+UWICr2jCOf6ujoZ4Gj+Hiao+50H0DBpIpx5vQtrIhZg
FwH13vkIG5/YdtQyJWGrCgqKNFGJ5IpwDf0+Vl7tHi9/5K2BaM1pfT0GUw3Sa9K0qEs9cPTfCABs
w8ao5yCK7CwBG80Q57+/mTopTAEXlHQhXdFM+gUw7el7vc5sZ3++1Yjg76cLhdyvlD5itc8eMWSQ
sAvy+ywfPl/+SFu/3prMtDEO63QjErcyDJ4frH7VMNbamfa3nm4NIQH4jOdCL5RkQU/COAwLOcfd
zNfwujEkrKksB/mu6mC2kyD9BHwpC82zaILp5fLH2fj4tuKvKvi8wlcyTEB67+4CkE+PEzCJtzoV
7KojNrNFfylsdlCfkCFdl5ZyQEEPhNlRX+ZUXDc8betF4+NOLkTNftLCESXhC8gOTZ3vuV9sfaHz
HP1m8MsesNt0hKi2BZytlAEOGdNZ2LzTvedt1DvTpC37C93KH7nb0MRr11sG/mecVX7CVX+X1Voe
sm5+uq6nrSAOsmaRU+rQBGXzc1I7uPwoCXE/arr2Vw4mK5LruXDWvFJY1udqeqGT4wF5mPdAqmIC
cb5dbke48cGscK70yoMsm3nidw29nU1AfvuD0m4MKvfRCQfUUs9fUNmVRnMLuuvll25Eua2nA8MB
WhSBl7p8weVs0IPT53R719kbTbIVdD3pyQI2YwpU+2tarbCKGk5hhtT2RI6wNj9wHG2Vt6vR3BjR
tnyuMn5hdIvXEQLCA/iZMyxFHQVUPYjKZGdW3/piVtisowJjZ0ExBmmr6SYXWp1o58//XO6P/3Ir
74QNO7ftTVQKXAOTSQiWtGaMRuremLkGwfuHqYZoSjXA0uR+8LvbVemoleoB11rXydQZswKpXnGM
mwt+frXxcEsQhBEIFjCx0iq9crhZgcRMXnUKdNkEhvodUoXBv2kZXucaxGxxXT4EfRsMHknGuuqP
cMXUsZrSKsKisnM+2RrP1prYLS0xAxyXkoCmUS+rmzRwu6ilxanwgaeul8dwFYc82EtBbI4Ga43E
xnFQmUJOEvmrkiVV6TbtsQBSswPz2VmKOPdLJ43KrghXmO2rdolNuqJejrl1+zKXZ0q5O7upuUqq
xWzRXYXDfo1Ke6QcGcR9RQFjaBw99zw7N0LL1tlRlFxAJZexpJ/VDRa615LonZTa1qOtwz7KisNp
pciVVmwxR5gdTbEGqndnWPvnAfBO1NoaM+Y2vQGKViSoYRPjUZiylt/h+QcDFwH33z4ac8f7xGSu
nCjlJE1vAQPic+RmCjhghzmuE4PVBQ59Dgiyd6OyM+22zH063KnVLD/dQPCD47NPNB1WkHuxS23j
GRaT7Hh54tmYO23RmsohKHNyQZNW9ScvrV7zZcmi1gd+9/ILtnrAml3ylrssLMj5BeMvD90cISdy
XYEQs0Vr5TlVJ1dG4XOk4U8oftWr/BJ64td1v91emvkQuKHCsX4SVKNuV80Hp3L3CqvPK8d7g8ea
VZAF9D2uFEuAhRg+IjlUZtECS9lDC4u1o6lluDNMt7rAmk1orgu+Uo6d0kT8nz1uH924DCTG5OXP
9N8V1jstseVrqBOFJhZWFokEwrw4OrQZq9iDovPZg1vKY71UhtxX9dAMXx2VF/JYrX7zWDDMXAdQ
Q2CtQiHSMSAmGeHEgxxVE4EXORUYK1ktYJWKLfEBbCXNABgx816B00YP2Jo4J/NlTlJKk2HIX8+D
/zx8uJz6KCum685TtkR3kem65o3PkxKFQSt4T8wfY+I7wx7bYKN3bZVuG0whhJvIV+uBwMgXOx5g
hf1gZ+nberq1LwnLSQLi4tJkRWoRtnRhcwe/3eK6C11wjf/e9hh4+2GpO5823UL+mjuFnBZyye6e
68PG9EasjQfHUBqmeaFYswiP5v6sH6h4GHmpe92dECPWJAFzadQbsYElaYZ9SDTDleh71qXlVVeJ
jFizhOEg75V6QAfUsr8NMvDXORuaHVXoVvdaU0MHppK7DJqigC0Y7tZlqE7o8Ou0V8yW7IE8VzXQ
FZOk80h2SJ2QHsTqXnmQtWV2QoNJMzQYOwHs+jI4VRe1jPy2yeVdSUf25/LktjGCbO85iOBXVNzh
vmz0++kLkdz9zH2T/4LRnWyOl9+xkWoPzvPTm80/nCAh5i4xQSvFf2AzV8Ex1G3hFbzWJcHOLqO/
x1Dm30Y+e9POOzd63lbfQQyHa3aszckcZlkf1x4cwLFlVuT35TZtzK227s6Z+gZnfdwEgnnYi0iN
mgYxWdfwX8Zb8mwgUni9/KatHrJiHGW1OCtlCknJMh8ec+xo/mFQ0n5OS9ZcF4S2EK+kjKd95+NO
0GHjLUVOD1drXrlzo7nVACvEG9FpU7s+GjA3VMXZNKePMDcT/wjs9XfW6K0hZgU6yk9yBmooRXcX
HIXsTK5/stYnJKJrZ/itXGWVfpgVfki0Qpq0h4LeGAa2Oq8SRYCBZTB9SfKRde3jUPHDikUR++FC
xpdHwMZYtuV5wAOKMG9m5JyYF34M6pHcdBXdk/NuPd06Q4SE1BjJ2MGuo5c9CCK905jRcicON/Jl
tjwv0/UyNY0XJKbhYzzCZ/SOkdC7AT57PKohTG9CkRbXhYptZRcQVpgGpuyQjnSVibMsb5cDfEhz
GOxClrGHKtoY0LZWDy5jI8zrZZAIBOPZd+NLUFZVnC/iunj0rZCviKRrIacgUTQ3t12Rd4DgkD13
tq0Ot1b0tEoXb/Qakrht2d2UE0TkfHb7m+sGqxXtHXz3weqtSHIumewjP5+85wWw471Cnq1fb0V6
2cHs1ZF4fhZ8JiuvH8kq2uvyALaGDSoI7WWywDZTTQzKI/Jbn0HHV30YW7qGhDccgBR2OnO+Fvde
meeopW/Zzk/fiDPPiuKpXRavmZCXdnVbr3GRlquAeq1dEQyEGHrD3SH8mk3+8PNyczYKFpgtY0tT
lo+rJ4KkHPNWQNc+wpkBSVZnis75qg9jK2rgB3wgGvWhC0YgMODKClzQoc1HMkUENAJ99DOclaJw
9pmJCwbDcmwMFFCyaeHC6QlVo8GdqIfs9+UfvTF43PPf3+xEnFw1SGUAPY8ioeFoUpceqrq/zvKE
2TDmrIDTEnitQTJzXPRFS9eUQ8Tawlx5nLB1d7rCNVXtzph4hkIdek+T2Gma5XDVx7Fhy35BnHal
GDDr7E8nFEXWT7Qur4Pj4Bv//emrWXD4Rrl+Am+b/gA4x3DXrLg+Katiz2xtYxPwH6/jTe/OHQ79
fUt8pPHKj2YkEJn5+Qem9HPaQENYk8m/6Xbv4zdWAVuKF4yQITHeBAkMdYLbeXT8eElJfRJoVXK5
RzZ2F7Yebypwc6LgGA/xcVjzmDRl9zV007aPg6aAgSBxmd5b1Lbedf6obz6ehoWOHuvASxpajQfh
1jR2a998CIBB+CmmwOyMso3PZvvtMTmkxZJyP9HrOuAKA84iQyRCnQVxN1R6um62tZV6AMYPkz4P
txlXvCewN9JDBm3JTiPO88U7GSFbpFePLgqwdOAmTi1EnBHGD+ibPfHuVlfYy79epGa4wk+Av2pg
KGKetDvNB9AicFG6ZwK/1QQ7Hp2Ka2B9fBy8F/KC6v025mnQvlweuVtPt3YBRmQlqVvXS5gqppeO
VMWHcqn3SHEbi52tk58aUS5rq71EhCqP1m5AlnHQTjpGjpbus5v104QCdSfdKZV8vzXUVs7ngU9N
Mc143zxDkkDGOsY187Bz4f5+d1NbDThTAgplMXhJOeTVkTBy31f0ZqaZiTiHBPSaHqG2LtAMUohq
6bykd2T/xYBr/JHqeS9H+n5UU1sMqFruh7xGG0xl8g9L7oh7t/VMHaGq6Dr1D7Xt7lZUXSyg2vjY
dkvyWaqh+tAx3/9x3fc59/2b+S8bxdRh3+ImQLRXNzVyXQcvK/d4CFvfxwrpAIu2BysWN1l0s95U
YVjpaFImvQNsBEUS1zXBDmkj4E3mjW4yV156YOCn3a9kuo6dR20RIKdKaqgDPFQaku6rdNbmBeV6
u6nSrS9k7evF3NJ2alPEGJ0V2GRUH2bA4FAEWLg7x6r37znBqvm7izktcLBtZnSx0/GXFnvSeJl6
GTFnnu6dPGiAXHPLO91N5csYmD2l6UbLbHUgdyrZ5TXmwhwcDz9SfU9/hsYbsngBvG45Xu78jVnE
lgdmRDsS9l9Ykkxgbj1vzo8Oqldu5lWqYzMN407C//25l9o6wTUvPBwnHDfxSiAaT2sN0C0Kx5ux
PKYjb/ojfAkKH4bA5y3q5aZtTL/i/GHfhGYJZ7ypaxo3yUHUROoIbl7DmKmb655uBf7K+SRceTb/
X7T82GrHe62MmXfG3NZvtwJ/zGsJH7jcTzw+qmNPs5/Acq47H2arz62Ap33va9T/ImZa3iWL64Sn
uilX1CVy8QgTqesM46mwVvO+QSWCX0s/UTVB/qw37dkKfS/RHVBx/hr/u5+itmjOEY1bw8fXT5ZA
yj8umSlyqmIwRTXC7KLS5ce8Rzrhli7ltESLMgZH3N7J1y9po6vpYLJUuR/pzEM/NqqppyM8XBfI
+3AiTmM4ooAaUWja668h6jbdiJmCTAfXGYtogbXCkGVuTARqCebiu1bmPuVpfT+HQfokgtE8gaWk
40bxKW6nbImU6EssbJ0XOaKbI5Tk3C25/u717hI1oSzjMpv6mFHzqysdIBQVme/YGraQ5LcfkNdZ
DiGusQ5pmZ5mMmaRUzp9xOo2BU6N+8cmBMWxNVXcQo076eZrS13npiy7f6dgXmB1X6Im0ZFP+bz+
bvr0DMbzXqlRv0G5/EoH92XwZxaX/rhGkzvMsecSFrfD/NBoHzZsHqlvHBRAUx/8W8h8m1gW9G5q
nU8sC9ShmdgnEFeHSBXqcey9z6VHX6oOXiPUxya06hiNFe8BY2buHMvW/Fzl0t857vJNoETyyEPA
OgeveRFV+ZqF5ccJ/z8Ct6oOi79MSTc0YdxXJmii0owA1TllGwX5bF7loP1EEqwohRw/LCn9kuaL
c5vByxg5/CDymftUhGMVwaT7pQEKNW5XIXGr2vcHwakT6Uk5N600v9oR7tA5cdtodNkABYu8G8Ml
j3IOgzgd/CxoOsPe3f/dpuTJJTV9dNrxDjukHM5kAcQfefDb9Z0eHitVlQxTeJ92y101hncge/+i
1fqvo8mtKusgWcggopxVIHynq39YsDGNUNvUoontFKus/KEK4R3GiZioT+FSB25RcVtz+KYjsU9P
ALLUd9mis4OX58sxCMrvPM8edKNFxAaPRpQCw0H87M+ckTIq/Eo+jbL7DHOoAhpEWkflwPuoxSV0
xIv+Xzg0mcPQVdORV+5Lx6clRrctAG2WY2TCdjktekxxQajFIRir6uDhaBcNxfDq0/FLn6qP1PEg
6R2Qo0UcCdzlQjAxiuyLBOMR19O6PNAVntguzIETuQ5fPNiKRa2CW12brX3UcW94IEZ9QFD95p17
4pKLWJ1L/CdgmyI3CP2jo5sp8pvhuSI1zk9e92uk9Adqt5AWGmkbwwwVfsM+enGU4vvU1PrYuKV3
7JCiiHOStRGZy396PwQv1hmRaenXSHv1gKBrfpMW5zyoiB8V8Z6mSgC4Oa23Rk5NHPLygZLwBmYx
5f2qfBnTAJnJdHLuTVatJ7Xqj6XOPq8O+bwyhA0u/pukdTDhuX3zryfHAJLhRt20WmBv29KY8iG8
cVg2HjynWOO5gnqp66QTs2r9NfhTGTlnw3zATz4NvfuS8/Cp881wrMGdjDJMT/HoQjQya6i/tRzI
DUvbf7WaC2hWFbQxXU7BTSNTXMHlJFrHRsa+QeWu8I1/Cro8O7SGZDeDGU3sATFw23tMgfxp3Nip
yWPNsiyqGP/VGvY69CmqT2DUjZEyjtEEc5nEIzCFDcWSf0E6id51o6PzSLkoHemC0P3qQT37VaUF
qKVe6sF/RPUqfwpBfSQx7bT/LadVoaGWGtgHo4W6y8eguNGQknxWPWab0R3qKeYEOeyYw/E5iyaH
yRuEvzRx4E7OazEBx81loCS6wVdJ5S3k1MFZ9s7tW/ekgSq5mYKCYMVh+BXpOq535XJmxaceJtAF
EopbXLwPX6gplYrDFLVmPiSSyLx1pn1wO4VcYy5pTqJghkYpgjtt+OiOTflnzTJ6P3TQbES65W3S
AjB5IHhtHo0syO7p6OenafD5GHk4kn9yAuJ9r7NJ30O3X/8Js14+KdHRL54UxQoWtuc9yVCbxybA
bjYWtKufiJDOv8TM07NsZo7eFc5HuuZlMgPDIrHG0eJeG0i4o6ZrzAeuSt1+6ADkAoqHstqJBj8I
HkI+zCcd5Et1Ix0dnMJ1MCd/1OvzJMLxZQD++MExKIqPAH0sWFTLJT0o/8yy6Axd66PyRf+bw+l8
jLJ86eCdb2AyuIzpF+dc/4oZ4jGb6a9+gASl7nUde1VYRN3Q/TJpP38uuwUlIYEeI9911acOLLc7
+AR9QKWliQJ/SQTzv6ZV8EVgAEUw/1NYvNAmkNKaQzf2r46f+wdY3CDnrTH+qGi+rZnza8VAuidS
P41FA+UUTJ2fSzfFIGE8vwODI42AwvGPneu5UW1QLIFp/DMt+V1K/VdUXo43ooZbcm4ac5dr3kX9
TItY98DrVj3u5FHMvWDazdUn6KfJgULjGmPJ+6GL/GPpIGvNFO9iCIW9e0MUkJ+CrXFA26eiBdCy
bnuI4BtcVsnefaTMb7GWI1h7cC5vW149DsCSopYjfV4GWgNY7R8JUvyHYewoFvBJxf6am8jXzS8t
Q5S7GlbEo5kmTOr1gPUfh5DK0UkdtHncst6JAFJ9rNZBxmlZOTGuzJ1oDVGfVrfBS14ZHa8uthft
uNS3bdb/wM0wgFQSF541dieRCYZkZtj490KvcU6piGcA0A7QKz93BrXlRbXCN8ytfoh8AjK6HeSx
K7xXmMCWUeZ5FbTFDTnMdG6QLA2n/+PoSpYrxbHoFylCIMYt05s8O+10eUOkc0AIIYEAIfT1fdyr
jqiurHz2A+neM5YjMZ9rG/xBdEBXLMNxVLkh5ySeMjTND6JaBZSAyCV8H5GNVGgZvtCA6SuMFZCP
rvFxn4wyw03LxIGwIPWzS9cRP5pJG+7Y3kx6Gl4j6FsLv7rT2CnaWNxv0Ji09xaq1L9u96bAJU/P
ECbwhoRT0sxGxueWhwQYPjwteZKNssyWKW06uqKTEU06XYWO7V7glD/E9KwHgvdi7ndQdCO6BIb7
WDNlzhl8603vv18X7IXfTedHFz8xR+cJngGkSZbxsKQveMhsFYZLdmF58L269+qP9bO4JFz5M5So
R33snflFEz6Vqc62p8xG7Bq2fXY+eq8vcx77V8rC6HEJnX5p0dMrinCNyVfbL/rFBVH7gFzOpCH5
zD8UvLJntGW2L2jdXasVeMdjm3P1F1kHvB757O+znK03RC52SBSaQTerdpzKlopcFibccUJMmX/V
LEKSW6bGmz3svuBaRo347ml+o11LTwj22esd4cvPx9Hv1ZZLH+FknLd7POvhx9INy49uwnwzSYFJ
XLAd1rxjwiuc8HcRGPG6ehnWoz0yuGOZLPGtYO4TCqiYWTS7ZcTHzTrEAR7Zw913y9RWG0vUmw36
7Cp1zPsiizk8LLjJ73TXT33jmR6qTnRZydI2LGHQFBUyxLoGYVAxKO9wq0M/sMuYh1Pd8/XX1JL2
t9qc+y33Dr+njoV1gnLarzzZ88cciCCejG14W9FX82LGwTRZ3up6yBU/9eswVd/f871ChRcmi1RB
INqS8+L4fJbzBhdbZBCzw5L9CgezxLDjIWEFSV5z1JuWGHlcZaYxemfUJzeLd7fKFqYfJrvOVU/W
HTzEGDytUOqXy3cg3TbsKXSCSVhtaUKe8zROznIFC1V4lePI7No2fF/6NZ/PCORB6/uarHuNUl/Z
o8k0nYYi5wv9maxIMyo8DKT3QqTkOlIh4Tqc6F6Ere2ehN/jZzDI25/IrfR9D2J2ky5of7mwDX6G
Pc2D9z7uNADfQ4ZoAFiOnnymA36ZzRwcrSoJWdbwU+SBPKre5fyLB9pO930wTVOtD7gEkUyMVL+y
5zH5QM1rK7GfdMPPng0EPogOoM01sDGRdd9tqi0wrLOoYkO3uSseczlfWYby0TI0ise0mFgr/kUQ
5+AoJwMch5Kn/XFG/SSNiiWPDa+WA457zKnhNNd7kMMBMWjelVu0zeEZ7QXI6djQ6az+hgO6z2+L
PUR7lq0NSNHb3n6m6Dt9HNI1hld8tiK5ddGR+MY4Eoiix9zHC3NEk322Pgq3/1Zg466EogRzklbL
Ki6Z0nlQ7CQdF0g1Q9xZCiVqKJrsv417c5YO8CJ2HVYk9M1PtDpc6/D4DfgKXgiuISTUcoN2Bdji
c3UKFp7+kQhU30uYKQN9d4TQQVRtxPPxGm1Dpq6arNlUqJEEa5lPfvYPURuwAfZPnd/pYMZg2Duz
Rc+RZHCyouUHK4PP4xW3Zrr2dKyJWQTIWEn8az6rET0JMQOvnbHIb01PWBA1NnHuBZZ9wr6gSgUl
HcYz+rBRzxuJesT4rpspcmR4FmQGj6KcaNtKmyDpUXU/i7m0oU3MSQcT019UbCvFhMlYgNXD93R7
QWgeE9fBTD3onRkJMddsCwKMcTuCbV+PQbrsakgXjKf5WGZ8CWLshbuoXEbBpZXTmj0ABkj7oJDL
Hublnu9kKTaGr62AjihBUeMhNMf6OZo/fEoPdX/E8eofwkShQrzwlPPjiykmeNmSDAcCUSbIrkOn
tqzI481BIYSmuhl5ODje69Ct2AwoYjCGYiBcnuew7SBMx5iAmsd93HB2IXm4rWVIoBrFTYi3sust
7mG7g/l79R2j5OO7Jps1WxhgmKaDYFh7jyl62tqNIR8Z9EUR7yRr79kRhbLiCufGWS9+twVI8XHA
0y52PFR9lyf1YcRCgHbESl8ySJHpV4ual/t4GOlSMLQCY3DK4pXjZ5qQR+RlkB8NRStUiKU/UD0e
b5/PtkjmLd/x9k7I2sDJb6dmCdb139LH9ms1SFKudkTWtmehIAt/SDQJs2sYIt2vhJrf2QJjHHN3
6P/yQUWWiav73o7xigSJTI4XtbZjUG/OMoUSNTNt76k4AvYWLgxnGG7z/Sjt0mUUVZoy7a4QuyPe
OCL4n7pF+Hl413Gqn5chB6+JdbNdGtzK2PsY2wZxL8hB0uuGgUsg0mBAEzhewdRe4JLbfrSLTH6S
vrMcSE24xKWlLciIEh0e3dJgk56O395yFj2APOXTXxSFBNtfhK7j42n0ptVhRvL+d+il+hXE2A8r
GKFWVsTu8PZhpvCPPY4Oar9ySbKMPKH+1yxV1vZbj5GKKpDlcCYfuAzCCPcC1N9AmJwW8Bjti+qq
A7MMjoKt5/0T8jEG89FRhLhce9VNX07kff8cqXBGi2Fs1rHWSsm1zI5WH1efrUOAL8oMEkbP/mDF
Ee7MP/h22o+THdVBrjI5hp9z16/ds92NZcW27ft0wbPDpuLwfc4r9JnErg78rvdTOA/BPzZx+nex
Gf69McCQeMJut6R3Jl0Cie17x1nkx22L72cLn8Zli1dNrxPzzl8iMxjb0Kgl6h5PTBC/gHLYgF3B
Kx6VW5zsUZ2Ec79Vw06xyzO86p9oml2Ov5RC7vuDQ9TkC8DHQ3TKWJIjEzHdkNRupUwohE50QX7x
wEdzi1aV+SoI1rSvk91Ny12cbL4vWRKR7CLDMaGIxdNZeJoCi2UgB3iDzYMsu284av3+JIvcdRVN
2kS4gzYu78Bxr+y6uGnFO+xxX1UbkUNct6nneb2uWm8nAHMbjvo2HvDUI+6VF3xaXFRnwuSuhuVj
xpKAUAdSgFGgptgkYNgbJoOI33UDVopSmN36im4kimqIEMmDnWXfn/IOdpRC956DqYQMcSkWRRNx
w9Q8rWeshdFyskzzo5I48bGJpa7rb72K/FCR3oUeaJlq/1FGyF4nYg5V1etB/idj0b3DrKuDkh86
/JdyKNSK0W5irWaesrni286e4WGY/37/Q8y96Jfs6phzMlRJpLuPFMmyQeGTJP5vjehgLi7kyVSZ
Y7Y4e7kkwVTGcmH/4Orf49qCgzNY41ugaiHjmI6AC3bq5hBTMDbpuglxWpZ46q/IWErwpaBudAvL
rdVr3+g054kvBF4jXtsFQT0v3z0d/GI6pCfhyE0687zlKG8qQQoFyb13Gq6i7lgcgejBUQYDxTpK
G16xCMdpZVL8vM2COFuM4NlosD/1SF7CA4h6FERJz/59soKjrB0bf1KQPnLxpxngdHxiiCJ0TYSY
muEVGtUg7QCVIfugNP26vaRCQ4YUx8gu+iFFLMxZdrBC1TaXUlzMjATLP0HcZcE1R8gwjE/BOIgP
VF3LscH5nAByNCpEFD1eSF2TTtCoEvumu0dcYKiNFoRkWhWIU0WuPAYQEP53LWSre3mg1gIvRi7y
+bfSLNFn79Lewdiivb4hRNGx75Pw4GOZ4PoyBS71qS9yTJu4uIUW+zPWzRD/RytAzjQjwMRHTHS6
awwgprXYVqePak6gj79wTIvBNSIqna8ayGp0HcM+OKN/ermTiKJVFy0Vzp4tZB7r5wwnZ81UgGKh
eYoZSAcdt+q8mmVIoYfW8et++AlzutRDAoAlXgF3DLZtCyHCYa2SIIoBte7SmD9rvFFS4bfZt89o
rgNUqHQUv2pY8jWuEKCcNXQWXdCAOF1xKsI7Jirkj/XLdc+m9qPHdcrvBzTaRlhO+zktkJDs84c4
72eIv49g2oopz2zFunC/oU9jH4tV7/o8L3nwB4g4fQK4nX6E46ETXJ77XLthtkizl7N//h5ydXFw
BaFSnwCVTtWaP/P52HXRTinA4z4aUEwa85c8ThgCXujxO1VZ94Frxd4EOvF+tCSgGHF7NZ8m72fM
k2LxLRZoxBiKMeiakPC0TpCDdU933a4FTiW8vRHOfDSWreRmgl3Qb/xx4LWRrfgS8w6MZDjW9I5r
JL6U/UZiwIeto/XY0m3BHZvTGgbo7X0MQrVhKTLxu1yAXbQWos9aGEHqdF3MdcD3CvIhMxQPT5uD
sV8EOmgRJJs2c+x27NYo6YHnadkeDxbOb+0w+iYGRqGuQ9shqD3YNiBLEQk/8m7zqlnmUYJ54EsW
YilwwIXDLNwOTDzZcU48VrHnKRrnaxy02Is1FT+IbtE8Qnrx1KqVXBwJ8Rjmmbrvhj1GWUiSwdK4
7KnFmafCh6gHg9DZgP5CK9R22i0s199H9psQLq48yO9b7LW4C/H34qyZ+Gs6O/aMrpH2kxr9T00Z
L+0eua3IkQt/ng9LWYELcAf+u+c4JEiKBGWGSwoc2tvgI3DEnCYbYr5me+dFmH6ZxODAGaa4ybto
+ZKrWj63WXXXNeLrH5lmQOJdFq5wsmIDKlym3H2KJeUXgnRDnJluN7I5lhE+ZESKdqwM03U6qs7D
poWhdd6i4rBx6Iv5CDi/bH0ms1qZ1u0XjZ77vcE6/1v4/k30kanhs2MPQeJlVgbwYtUThPWYBLGv
NemkV1p7WCDTAu9bCHz42F8z3w0fjjFZ5SsiqLrM8ldkRqt/EziY35lfwz9KegyvTtIBV1JsKjov
EjuStObCd/qyZgQkb89+h7io7yEeA+fcR8dPNvSmpCZfkIsQbZVkbELr0piXwU7aN5b23+23w+Fr
c2xIDeSIowJrZAtPgCylMpnOUrIcwAKqd/Fxo8ZhUatz1X5O9GhBBu5Z46jvAR71ssH9u37AjIT5
BZr+h86359TFtKYOtQQx8UNhxw3mfJnaTzp05M7i1zasdL9JeuznbVNmq+EYIGCK0Ib391si+BUi
VLxeYCmslwWdZmum4yYhhM5FrLL0N9zCSY7uUaMbnDFRbUi03W0oz7nMqc6btZ+hHFFpVIKHxJ9u
5XAd+oRcky1bLmDfgvMxIorLYdJCyo5LqlBm7Vsy5dslp0GC1zLGUg6T8m90aKu0wN3rPwbCPJrh
UM2BP+z/MIXDKlBYXlIQHEWOCOsCFKTHxLCSymOaOFGO5XRl0/KU0Ehcls0vKIBxeBvJED0qFEtJ
8GzZdEKBmCtGsiUjhBDav2CEjyuFT1xvu+UcWzshT2qe7S3LO/ax8W27cSxZpRuJKPZhxQIdCuV+
+8zvZ4XemjsSkq8xEOm7ta37oZbuOYvoBlM/qC/dux47ELqgenymVyrj7nLE01xmZpybaZ6nD6D7
2dMRc/0B0meJqszGuFdQoFklZk3Geo7tQn9oMeJZotbIU5ayrEb8Bq8g4VZI7YwzU2OYimpLZvay
yjivYN1UVy42j5kz7wuh0gAJM994RrvMoHIiV00+ZA/r1G3VKPfhAaCkOvFABVWQu18dpoJ7NNfz
Jz9YVsFnsJ25CV09Kqw2KiB5mc78qz3YA19m7DDBwMpBu6GUKI76DuXuTlHYjpVZxbChtTwFUqxa
AIvA1A8wGzTMsdCRHV9jFUU8/r3PhN/ncgiva5vsIWDnb9B/D9smhLS46kHI4aP1bVLazYg/JuG+
SNg6vO8mxLkEhunC0rX9y0Ww3BDmMF1n/s3AwfERvaeHY+CJLFb5Mp06ZDK3e+Dv3XeDb+wkdCNY
O1+oYtFHHKfThl0Slv0yZWiecH34IxD6dYwxNJcZ0CKA3P1sURwlwLukDsdLMSnEzRYdQ5hXEUzz
hkgMifjnY+vMH1Q1+FtoxVDNTicbmL4FNfQAXi4mYy2aq33YcCsvGd3WV5LQ/D04uuWrF+DaZoyn
VYbIpNPuRwJjX2/u9YaXES5FdRsjkl7GTXA8JCsIjgGQzGuUM4lPSNBzKfGfhsbDzHUrE9B7mV7q
LuxekcuUNztx0QEiMEuviuc5wAgiWJ0h/vVTRwFyz1DOVcZAKhFRkZIHvOimSAHl//YRoa+zYsk5
IjgIzb7nV4seiGbFIn/zjKT3gP2We30sIJnC4YzC1q5EbJv/BXSO13Sz4oky+TaOgbw6MQ/gypf9
08zyGT55sFyTQVkWtDYnrYi9YCI7RNEFPmmEj940zoVCsLk9mw0H1pbb8D8ux+DtGHaCwPZp+Egi
IU9KBgEmY7AaEKAdv1pK2T+aZH9XRDeDuZjntPrOVgCrk4Nbz8XYbIou9zKI9yZGR1WZxyN72HDC
43bSHT0LscgKghnYnWSeTKfsu0lHUaFvHnluF0hEus8cINez7RPkNM/b8OnYak/KxsdrtifT1Qcr
qYXqp8d8Wkh1aAqj8pBXw9L7OtU9ZEa5+EDXUFtA6NFXGcHLGvYOwDDHXB0ykT5CYuialu/dvWzz
rzRh6jnV3yBTHs77jXRpchu2AcQfcJvnqJ/2xgoLjL+nbCw1Ru6adxO+2UTGyGqNcA4CowOiBtPV
UiPaYPkDT1T4QPKcNFvSy0rkDpJlTMTXPA4SFBOk/j0AO4dtTmR3HJHt7xPPNNp4Sc3QflaNYT7e
hQHSDvCXsO63yjIPqzj7ZcWkHvQun0d6RI8iRDeNAdZ0B7ogrs2483MUt/E7Opbyz9gv7cMxgJwc
+1lf4KL096is5lcoL4OaUlVDYpI+CcyCNSHangKF27EIDazAVIFW0Vv734hC5zttnf6jDYAWFwlg
LmowgBItr32kgno3oP8UX7cGe3F7h40zPS9AGBu8F7j7AURdZr4ff928ITzR+Pi2j6CxhcJ9TrsI
ooB5Sy6xPBQYk76x8yEbMxrWRBBtffTLCuBJZO9RMuRn2I7cA5T0eeUHI4p5g+4GKgWwNkjFzBoL
xSHmxsPeA4jUDwMTy5lk3XADTsGLZZMT1uhJ4n1AmpqGmrlccgvGIfFdNaLy7L/ZgBoxvZZV2GIA
QiBBUO4HMAWO2+UuCfI3iWxvCHAWc0dAJLx2FqWdBaDA7S7kubhzk/+VGk4Q6NL+S4+g1obJl4AF
HpFb4DpISONi9MHYQP0BlN5jDuN8aVzfurNJ7K95ymfAeUtYgrPaT95PyQNcFgQ42GDl2euI1MYn
v/HSCGQRu+kuX+h2xv61Y5QY5AnocvRKQEdd4IQHfSDTjyFGzWcL7zpWB1Qp2hCe44Me5hLIb2Lj
AG3i3K6AacRb0WLV/zGO4VIkGE0vOdbYcgN28AXsCHQxuhA+0iEb3o9vbzqniGNph4XcsHJklxgz
8fNuu+BicDA16OaEmoZg0by3ay6eJeyuH6nb+ifZowPTfCuu2m5WF9Dh8r4382OQW/idZv9zxiBQ
A+HsytHE5Ly2+cOSHHkDqczvrU/3inaSvxNMHY8D4s2awYDLdKm0VweK4Nzz6KML8Oq3y2ZDxMAM
YwXSe6qyjOEe4qv8C+GVOfEYHBXJ1vV8kB3XBAyNXYsBF4IB/2fTMmGIPhDptc9yVexeiL9+AgcW
aK7qPUIQWRKusglAZ2ISEQKnOzYD+P26C2VQQEkAMQJLLFePe8IATXeJLaHeWoDTsbTsAzXdqTY2
d0bI9nI4607UZsiOVxweOziE72C0m4osQot9kISutB0JTthE6JPPUCC0x0kyFSlAhI9dgI5OpSKV
4+qnP8Lhd0odQnFyG3U3Ou8ZsJHlGaqWtEhk21dpG/9lDlFKSZj609L1rhIrjjmZSQylal0aT51p
ojb/b8qgSDIi30uCXQtQ1rQ9bt8/qevVz6zXtMkQAPWSjW1+v/jElMm6gnDrfXzND/pfjFUJ2OgC
gKEdLxT+53Ih/QPyIzFhBtNasXEHMIoEV0xn6mPMMM5u3vwwwBwrtwPFgnjfV63qx1/IENSP2dS1
hc+sexcDwu8DxvrrcBB9kdnwN0xsh8E7eRN5HNYpcwwalGyu2AQkZwk1rcMJSjyF2Js7125ngvTt
Z4UWugqZzAJXFl61nXYHJBw4TKxFwEzCc4YfB2sG2NWhTCbLz/kQBrhdwuGOEQeYJcA9TmmA2LJY
/F0CYstYZN1LQHF+IrAK2rrWpVvj4SOrFm3AkaLmrfKQJl1G6BhKQK1JoeSor8t34tQyOej5wLkU
QJrVRe1yOymB9ojFTDDaKOS7cMpfkMdGoBtR5ubiiN6tznafYZjjj9oZcJtBmLiKurbZh6R930a4
ZdqWIwkzXtfnDdf4tSPj55yD211XD99FL/FmeSqraY4TEDCZvEkSfiUu/skSsD2ui4MiCKFMheCg
zvMWkjXIn3FXkAm5TCqwVxqx5BHu+fTexkN4j0J4XvYrfV5EYi8RVIZVn+e6OkykbisFUBFtThQw
lW6ou7fAOTpo0aNhDHFPyqTIQaNBIEHVBdgulEIBIgZZgBW1Sxdb0wiqAoWm0GRXn62ADgFaN1p0
kJ4UHRQShYU9oiTwv2OQHLv7pd/yO4FL8FEkQ3zmrt0/qEZMEdiOQD9+t8AWmxltgsNpBJA5xZt/
S2mPDa2zYQ0UhJo7CO/yJ4jHIMIIQoPAwHY/e7zeVxB4xxOSNDiUk7SBlsHcq679Z0XQ/YAUJ67S
DZehDQNx46hdAtGInLludealR+xjuUxI1l45cQ2wzfYOpGVQRDF4tT4gX90CwM/uGlu965RGJJFy
I+RSSFeFEONrww/7AhptvvCt68uYr8+9wRcm6Pg27Gt0Ej1U8jgK5Heu3i/wF6JMEnLLRmxToP9h
tY/gqnKf/bd0Y0vseuIzlyV+axK0bxxB9Cm+vhnXElXzDFd98pnt81cErvUhS8SIAXS6IYH1YTNI
Z4onV8hhejuYf/bIIqvCHRIXlpkmJevPJaVvM7XI5HIYMw5PnqbDw7gkFYjsXG0PeKQYmAHGylgn
f5WZ+5PJSFBGDEA4ehHXQkEWeRILvx9d/zPdsRp5O81FGiX6L0WR4R1mX/RgQofxwLJ5xPILUe9H
BpPrD+XkSqF0zbGeDTD2W9xpP4NlXU7ZbOdzLPu8BqMSn53Js3IgEGFAsAlJeekH3//R/YTMZM93
UkbgG09kBUTqTbcFD3QFW2qw8fwDrT7dzyOmAkVZMhQt2acq/79cjEFdxVdrUCw4GFBOUVJBNhYC
/4g7YKpTun7mNAMfvG5YDw5lXyhUhL+Qbyd/mc58X/U2uZkOqBsEgC25HnpkGG4OaDNtsER/czSP
/NOdRveXhioYF1hi34MRBgwcMgRl9GTZQlrhrNdNm7cRaH2LmAVGlPtlUWl1ztAZhty49LhE3EKn
k/jFPa9TMoOo3+dmj4bh1PqOlpgr5R2gzvBeuL0/H7sZMWIPC1TNqCJRTcDa5B8UDv1lHUB0iWQy
bzbvt7MgKWQoCkerGXL2rDHKX90Ch+e+6L2K/Gh/JDs9AFHi76qyGK8qgar/3cQH/wN2EVEgYswp
gEyExP8EZaPeUDI5vVMe5zXbIlFtmuw3Sum0FnoffDF10/LH5n4yRbLSI2jY0UMyhkJY7+sFKlUE
jw39PBadatMzvB3Lb7RuALXF1zlgicYyhkmC32M1IzeCHsg7YJISgjWxhpB1+zz8deSIGoZcVewI
cRr6xzYBpYhbZ4LMAgPnA8/W8DQix/elmxeaVjGikYEoCeAc2HbDIuNKvkONNCtw8+mKZfxA3N3d
4TXNS0A8OodcY1D7GUSa/uU6Kt91Trf7HkoDLHce0likSgJNLUFDQo+dzGO612N85KBC4nS+ReOK
rQXkXdAVdF45WB1Oc1lzIbu1nMc5Ot7pjpm3yF3QpeUB0KYejhFDIcertpbRNDCAurGImiDc7Ybl
ZNC/oWxN5+/Y5hBrwJRuvKT7vqGQqFsTXQ1q7WuPORDQj1yxKWAo3s5ztOmndonTGkwje9AjOKxL
69M8LScIE5L7jQKYxmiKkL9GJ4rmhVny4ZqrDg+wY2AF6kRZgGEMlYQCA/MO3hovLPlPAAAcX4aW
AzU1Cl9KuQD3sdUsp1hXsC3arNlRHro135Pe0xLoKK9nw8wThO75ZV26VFfKGT+WUL6QvBIBAUUc
2l4yjJNr/ytCMUpcTBjAVX3IzO0Qt/gDFgKRLPkl7fskRRY0jKv4hcipnVscbyZnvyEtXYfnHvDY
UUDGE0a3I9NJWEJiFtkarWztWNpUAN9a9So2sHxmhPwN0K9/6LdBmzMk9tIVANTwe2pxjrsqSTRr
31YdLu2rU9mh/+NitGyESGGXokkUWMMPcKxuO6U9hqEVzfPHLE7KD2FWtVb176KT85NGrM+PXvFU
FgSo/YMhPT4lzlWMSnHG07EaAw1Ym83OvIMnYn0F1NP4i0WbyFSOx8o/FhGEbTmj48Ve552bo6Kj
S0Ft5/sifoPmjaLnNEjp9Mha2srTDh0YIugXIsEfJAkkmyiV/CZK9jDDZdq6bzn3gakdbZmTf4vc
Qb92PfQnTuaoCsI5RPrs+jKMHD9JR8W5zdVYIWZn/ZFCHlqtwfyMhdvdEkS81CZyCwaO5VkMuoUw
PescjAGxatwmaKGgda3QbgwUFh+0BH6sH7wLMFAM44G2PxSPPrp4Co4CExswZ/DGNRht91982Gdc
iMO5Dy37sUSxu0a2yx4XlCnAvDdD0eTb+dRNMY7cja1vHhAbCGn3uVEIwLoBwmTFd15loF8hy3Sk
4FkoTgOCm75nRGS+DVq/gofCuBnZ4dkFZKqgR7BNlnJfOanJ/R5NUGrEMGPvFnZK4iA7wTShGypE
i9LXNMLsmprweFixXzx2+brvdT6nwX+gKilOWA0aK2yn+WMVh71MUIMgGJLM8x10ksSUCsrqsMSA
riuxLVlNMmwEcMLgsCvk3HafkHiau37A1gdFUbA/5NExQ3jvNvO3p4DMAygrg3LLsz6A2UXCUCB7
4yDiCRyuiXzZG7bE4WMONgM4JR4o8LP2tYuXtbYanTXwzUTQ/kvxI9zm7mKSY7yYY4r/DDrEUBiq
6VEdfLprocV6TWKa3EJucWvsoVxwqWFhKQIbTbzRfTQhUS+0Ddq+sbBBRoeyaoS4Y/wHD/fp0nDA
WpVpfzPO+s/I/I+6M2uOG8uu9V+pqHeUMR0c4Ia7I24COQ9MjhL1gqAkCvOMg+nX3y9VbbtKtrps
v92IbkaRFJPJTAx7r73Wt5G0VmKevWkFmDMMUsZ4e26G3Zpe5UWYTtgEraNYUcfOvc9thiWnrnvj
0abypD9SMjAmAa9W4qQWke6+SFT5rZmwgG7uk4fQ0z6BP8kYyWXxBpbupaioP5Z5kXsbqO2GK+Ne
YnsLwDmGax3lki6v4s2r7mSbnqyh1NepjoEwLUcMbHrSH+kkiEUYUtCxWm9VkmDrr8x8Ww1dvUrt
7urZlQqWOk0DZ1AAb5R7Xkoq5saL8kPqSsdvemcOtL6ThHjqi6vMM8ahdZ1b5W7ps10bj0EqMf5V
bWdd4JRcyxIzNYu8XvK4sAH1VsYH1q29zcz6V/ZQu742xDikpHhizjmuNYCaa3avv2EsOjvdshWq
lHuh1adeOM8uxlaoS1PLqCc+c7zPaNAlWaI2MldzaLQ7C40pVCoKXCtdizF/Ulr2uY11qjMGImwr
Qy+N96aIT2GH4Yos2pn5s1xFjaHv3Xpm1xiXun7FjFAGcElsBlf2OrSSnlJPu958qPjeOcXIJVtN
s1d1HD8lTnWxll75LMLNfMOKUuqT6j6cCHtVUcw8lHd+NaG1Mh7p4mKVNnaythtsfQ13OMZakbXp
utvVR2R6cqbCeSvsBN2Mu8qa6d2AC62TKNH0aVZWa9ytkN/tcDiUrX2uq/HNNZI6iLz51cMlGDM4
ZTYdWfvEW1D5Rik2ZdwS4GhqdAs7afyZqfCeIby1Xty4WKueMJY11vKrVzLYkhPZH7C91hHaVX3P
ooH+yYlS1K5hSgL4LyqIR3vGpeqd02peONntyHtRnniprZylEjRNaoN75jToRv2syfzszkXk47Hy
2NXs6K+zM9afYzcaqcpK48z4Ok9PZCe4FjKSPslKoAxrlIpzOKcbM8Tc3xMDmLv8Q+c105XcD8Nj
vAv+5ETiMFmDsbM8a/40cvV/YogWBWmDbu8l5p0iVcUYbNRXvS0bxtKJicGyJkHUxG8U2ATBoi5O
HlpNN0ikYfnvShlP/lhiaz4iKTAtbNXnHs/iwSbO1w+2uwlTE4NVq+5TrBfc5txnalfsIhpG9Dzh
XJdM+iNnVjt7bLqvZWsuu9qM9uTczjZ9y84w4/ySYijBD/aaVtmzHtavWRUdSyxCWw9X8Rk6swrQ
o4fAVdX8yotnbBcK6kAr+ltep+61Q5OpSq30WZjnyiS0GGecpbKYMfDheYhP5MU5JfuGaGNvY8qW
lhnMuSd2mTaKU+PK6sRkmyo/Vv0XWevRXuuc6tsiOD4c03UukiuST2TK2GC9jv1s0Gz0SFWf8lEt
74ns0hYMNnIeQ0oHi4MXxgfXTpNPQwlzolSsbSpKq/pYpFwQHZkxNRPfyC5Ex1lO5jdG/9OhisN8
V9ItYpuE2W0BQ9z1U5z5gjUxl47xJL/SFftEI7ZIMCPKVx3LOk9yCGl29KSwPw3mQs0Rs/Z1G/ad
m54LUiy5zy5y/VuxSNQ2uxgb9TBlrYFxJPW8l6noxLNkeW+yaqp6PldaMew8Jo3JNmvQgxif68nV
tL3yMwdOlB9lZcmHSEaTg9NQEKQL4bQpZySyceOnHMOpcU5AyIx7Hed+5ZfFNAEmSvQxEF7ZECBw
tM+Vw3rdiQDFTL8ViQx2k1Vck7yIP/X01LthGJb3bhmbU+ZlqQro2N0PQ7LU+jaN5xmRIcUTO+jy
anLQdqsxVehjA9EE6mHDfsIB5gm/KhcDWxrjP2q1uBHoBW1zMXHZPWUawovV1fmJnEK3R6vBPUZ2
6tyEpnZeMrbPtHHShITd2nLaGGHsBLWudS2vuTQfKDqdiY0mXvIqcE4fc1vv9kkp5q0J6RpnTu9a
Z0y8xb2l3DJwm5FwQ19ZZ62VxokSFV9CAiQB9wrmmJGsJPF8r3sqKXCD2Liperru1tcav2Lmj/Xg
BJ3qc38xTYYLfcLAXsyvtkn/101N/5LErrYRc3rLTY3ufUrnS4tjMSwZictvynz6ljpNcp97hHcZ
KYb1e2rUVBMdbnqqedgYkd6cDdNODiLOp4NoWgFWyCZVF1bT2TIXbcMxkq2F42JTXhYr6AHOvKT5
zDZH7v93DKIfhdElO5y8C7acpDN2mW4PpFeR4XFlf9HtEpElph1bRD767oCm1xDEWBm586gT3l/V
Q0Peb0R9aSwzesLYI/ZZtJiPAFuGddfggDfGofeH3GB4FNvkEyiHSCfX8xqvnEWzxuvQIi/cnArI
eQ1/GV05/QOX66fB0osgrlhC2kc42anNK0oeJ9objFi5aCCoWqZp7lkFjJDgzL0fYla9toaY5hVG
E+Mrt6Fp0+VsjxCqRcTUaNLZrj3RV+RXNF93Q2MGc58ZEN7BEdOF55ySDtGtiWPvC3vnbqpYOJ28
Nh5W0gyZzLJJeQNnhSrdYfQdL+pSLHOCmdeheADtE7DxJ6Uv9xiwJkZ4h19j9Hnn462K9VOUtncM
nFPkUBxYaddR8juu9WjfBnp5kXwbaG9W5ZQBNB9ig9OxS7bzUFgrndCK3+tYm3BKG+uIACIfQudS
V2aBZdKTlzEznj1vkH6Fy+o68vJ9wvvxzbpFVMqI1s5I9OsgyngjJVY/dCGkTzqWldFAje6GIVqn
mDZpGFwNpUTOdw5EzCpd8NASzGxuYY3OGJcVm5LFqtU57O0cbS5PhzP1RLFqoxEE77hzJqxokcCe
ZzTerp0yfsyiEbXFbUn9ZJ/Z5pT49UDQ025Ah4Z2ze2jlt+4ELDYqZiK90K4w9ZenK/Uw+1dYyW8
nAtCC2mL/jhEpJvbTL+yqsXd9ZXb7JMkzFZuXTW0u2bHrR67l2thvSHuREHEFKfU8pDDS3TGJccD
uE3x8/rZNDPBu+0nT0Y4RtNSf8xUcduxRAlZlPZTTwvIAeKk29FLPAY4+HAXWuQD2+Q+Qij0fG5u
RyRoxV8elQHmhGItDTbIEP8rKPgthvhsj7qkmB7fYqXJhCqlF0dLjs0DiEbtjlvzvEta1dLhNj0u
xkhwMRixb5UYg3t69S3ZvXsXv9BRE26OUp/bFL8J7R/K674Yh/Jhwl6lIl3QJXGN8HoUWbXYlu+Q
hVhRHyXwuQT2BHJ0W+nGGmevp1sfHH0ufGYdnOllNTGtJzZQ13qJBLfIT4M3Z7uRTUSXBcPyw5QP
KtBYCXVxJlluIMyym5RGDSkh7/jPyRnIWhV4u8N49lnYkV0mfYoo3NIyMN1pgZnSWzsIRo9q6YxA
n7wbn6ASZ5vAnI+jGd3YJMdGWx8fmqQ44526E1mdb5IuirZ5aNxlRXPWcLP5lkEyzp0qboyIM/tO
x941J27/wSQax6Ch6LCDFelushO5GmQ436VhlZL6LCkLR7VKcHByZdOHNVft81jexH+ctV2LcaYs
MnnsF2k+9TFtQz6w1LdPakZD8y0wnVVI222JoJxqaotK1W9bXFnXEoA0PUk/rFJD3eEu/qCNmr7u
8lBbYUXrzhaveyDt4lBZ8Qdc752vT7iva0E50s79BdFteexcWZ86GI+12X2aHK/ZZIR7kd1Y4TJ1
qJ+Rza740KT6CLloiAWfGLmQh4lLqK+n0zOrLT+LhLu4E0/1BtvLsC6zYthaeXwObdtaK1c8ikgN
dB7ezsnsfL1knr7Royri7Wiebcn3a3YYe0X5oc1wZY7CnNctWoGQBOYa1gqsLVwpOzlnCR7brNiH
Xdw9y8H6uLRLhp+B2UNp95gvB++rwX5kSjmj9G3JgTcvGfl28r2kw3MuEV5U72rbQw9Lkkdrmtq3
1C4PjpnMbwS1smOYmdHBMFM3IE0Ix7Zq32ojM2ncRMu0dbbu2CsxfG6nKtsstJivaW4Nx5LMw6Yi
mPiYtyTmRIspO9J0XDKWMElj2HdwAhhxe0z+GMKvLPo07lSkBW1l+KZj3dFbFHAXUAkHFl6TTdo5
oX0Fe0q9M21r3byPtH7DlfGALfyl7eKTkXKPwzuX+F2N7VjyqmOt69fk279EU5lxEy1ud6ph5RpZ
F3BfvRDNxXWqpxcT2AWNHBfWOtQJyU7aOVyGoI76tRcPJE2UdmFzuViroUOU7U3Ck9HWWVKceLn6
5nAHBsQhp/VMrRlMnPcr1sObgeemX0lO0djn4GiJHcIHyTOjWhv9nF2TpD/lhcsRYHNURRovBFnV
T81iPnMt/CSYpG5C5ZHhizU76ByFE4v2FstpkWy4jy/MO7NoHUXeKu1q6+JZMYNAI3ombMFJkqvl
6GbOo1XP4zaa53sDpx1AhwpXz8LMccmynJad+HndGOWR2q25xWvyCskxHF4SxeKAzsREYJgLru2p
eXWT7hs4EXKyWDBdTeFwyMPotIQEQHEnLT7hR7I/DVtvJbtwd3bpTL6KCp1RIAVMkRNMMZYKexNG
oZVV6Qmzre45jpYUJW+50IbdSqch9UO86GtBcnqld9Yp76N2FWfMMJ1Zq/2SIMQK1fqpqixj1Yfm
lUXsWE9yNMdM2KRwkOj8qIhfI6bvCYp2NuFVbzQ/oe9au5nrbjCol74oivewWl4Wz8k3LBO5DXzy
OzsxGwyhNVa7DB9rIgiRemHDGNdcNoa9THdeNjt+TNn00lqL8mttCDm75iiwGsa9ss3cDQyU+shk
zVyRw3c2dUuAniEvEULPPM5RK484C0YGZXGy0fEFclUaPzfjGBI0m/KtZfcvQ5ZfG+TE1YAodkvj
JzvTbN4qV3+OY0UkcYwXHyhnzlHNKHvWb9yM7tntZbuW9kDU52bUr0366qKgSCqWF3cEAEGHxxaI
UGNCL/R2u+C0YqVmisRsDwU1Wlsv9jYvOjzA5AM9K9BmqoXVlC2cJJqRJ3ex1HkTY8vJv5C67D6h
ZJUtI3cRAU6d5ZHMEFdA8pHGl4Rr+hC0lt0WW001mhHM6FPV1mx0bD/RoEGccVuvZ3YlyjTcj1Gs
QMlmiYzx6EwN76Nmtd5WCFV5F3uMxHQ0jHZ4GUMO36fMGbCbmHnYO6vKsUK1YU6edEwcvIVTDf3c
QW/WMX3h/kj+ivn9E7TSj7vwQiUMy5Q0147WYBP3PH3+7JKj+vbPuVA/wXb9uAdv1pZpmnRBVtpY
CvxR03BCt2MrUVzN/j//FcYN1PRfcI9+XIUX5eZAbheXW6LburGjqE4NjjpELn/GwAe2p0padvCV
TvJGsV9/aftmdtD0QrM4L4Yq6i24lun+nz+dn+Ck5O3rf+BssdqBUxrtaRtWFfWX13BjE+OXwhle
F2v+C87eT/hhPy7Q0ygpMpcx/LYp7YLyMQxfTMSaZJVHNtncOs04x40G7/k//6N+dpTcvv6HPyqK
G5lhRV22xNwQL7R8CZTdmo//u0f/Ae9l6NbIeLZdtqVqnICWx97pepX8Bd/rZ4fgD3wvqgE9MlOH
12pgQIbnVCdPhNgpZfhXfPafvTw/oL3y1qt0F2PJtjK8gt1l5FBMasI0/gsu9c+OqR+wflpplATi
yCrGzX1sql1m18FMOTZqf7XR8ycH1I+7/hii5PC5igV+m/WlCZkJGhftxTI3TdJW/7uD6MeNf9iX
FT4IlkK3mYMGMQttbTIV2P3zg+hnf8Ht6384RCfYHKLW04Xi7DbqFl21nQFVbHFMzIFojRC0SFP/
BSfwZ7/sh5M8wy+ZiJ43pBsEGwx1si4KMsJhjqJk49ZFiXQ1RL/T7/7ly/R/ovfq+vulrPv7v/L5
FzS3Noni/odP/35OvrRVV33r//X2Y//+z/78Q39/qgr+9+M/+dNP8MD/+MXBW//2p0/WTJ/7+V69
t/PDOwpw//3ReYq3f/nf/eYv798f5Wmu3//2K6ywsr89Gte+8td/fGv/9W+/Grc1Jv/yx8f/xzcv
bwU/d1TjW9L/px94f+v6v/1qu7/Z8D4FYzUdTLh52x4yvn//jvMbdnrh6dDmHMMjDfLrL2XV9vHf
frX03/CweCxHkDh6LTjiv/7SVer2LdP9TZi2o7uOYeqOLmz56789sT+9N//xXv1SquJaJdj+/var
cP58veGxPcEvIjVugobj2f1wUSjqsoka1jEGolHkoxhMH4wZA2GU5Ds8huOBBsQySEMb4yG+eR+s
nnoV5kphHjs32uphGu3KshkOUTgPB6lLRh7//mmjljCgKmKgwowDQ4tjqwNeoeHw++dhgfUsJr2H
VqyAhDcsa2v7Uh0sz95r6mMGHQj37HqwYK3J2TMeyknuse+CU3LSZO2Z9hOdzOhn+GzXFbW57TBa
x/MZBzMgzhWDX5t+j3kXo/MK3aGefEPl74KdJ4ciUq4/POFX8NZZYzHqjaf1pLlPM44a7AnVVycc
o01RL20goo5piihvoPT+rA/dro28/P77Eys994X12fqrwl0kWv0A6wurZt0OAYETY5WVOSjhXGR+
35rllv4nGCHYXKc663xXF2dc8Wp340zEwGj3dA7o6jN6k6GHZVDUD9GUaU+aYROtrM4G6RfWe5XD
JWOWHutTYOJwO0FCiDeDNuFRHk157aOKKS+jyqIi012at7CfnR9ZLoNRJiNIwyTXPvUEmArB0N8p
x2vXgTHSO3fwzRTWS+xBSGOEmRb18GD2xtG05nRr4wpchWqcLyYbigNJ4RnIyMrul5MTEXAptCrZ
qLR5RHPyujY7yeWcz7m1K5QGHgih5UDrh8CcDOeIGa637MQ80fVR35SaepiLLypqeFmMBgNlI5aN
mTGtY+N6fHZBBOVD/1rqbrbLhwZGxKiVK5nBKGmzIegbsvoaeB38rueWdNSNiSKzCnd17/kuOZKu
E/jDJ0tbR2H+HKct/g9XAvBjFjAkzamG678i/9TuJYkV13Ew8UjzI3uYmSdxi1EDHm7yDl2QxbML
d7d7Ba6y7UaG/dXSLxsrgSRHsfaS1TgTR1FrlPS3v8QZmYdHroYrpyMiFB4yj1BiVTDu69k0h8ys
I9ywP84mrmnaw7LL0JL4UZ0OaMTJIYw7LYq3fdFCqhDiA967Er+VFdL+tUcrEWaAf7dYj1UjNpBc
PH+obnYuOvZgmltCR6UTb0han5hIFoTJaUKGClSAbTTZgR0zZ4OTequlwxU9PN6EpINX1mxMW44u
bbs49CIMwjI/cs3lJfLqE0ClpwEg+lX0hrcHoAxBsGnuiM0yWW1tY53mBEAanfn7krbawZ0XfdvK
6H1w1IFAJJa5zByICNekn+2zyHvv9P1D3XhrG2T5xTUWuU1qNa5E4ezw/RmPTHQ2LtOrLWZ+85jL
8kU2ubdVdrOO2qS+m0wWM+9F6nxp0vA2RmLG6gwa/vnsNub2tAlmBZxAt2LctwIHsmCWzjgmUQVG
letrYcRMl/IviTHrQerYBObo4XD9tE+hVG7Amaf8gX0X/vfjoAfOv4lwJXoZeCgyxNAB4TUxfH8b
GJ4H0Hnz7cI+HEZ12Dlwap0GJq0ruydkIx2ejsny8JWe69eQ8uxcu/KhNqvqKAsz9WMCYKy0sslf
MLg0CXR3EQaBqHVQkV2MWmW6XTQ2+NjjmiMSumPf3GsRg40yBXmsZjf1I12i0CyW3IQ15DWlOsRv
292iWYBoy1tjxSxXp+v23ueqeQx5y0HbMeizdOsSJU0Pnc38ZiXLeG8lzXTf5mWy56bGoPv2Na/M
vlbFaBw4TLxtJIbYhyM13I8AXffAk14lcdKDrsXdIW9BEBD8ZODQLN0BLp/W7BzlHMwyarZSkx3T
8h4roZH96QOuz10Stg/SIWdVoI/58FvadV8b9ZU/BdGP6w4BP5Tuob4siwmrkZgCx9BkrFvHSgNT
N3fAUsRpkIm1z9JY0t4re51CqDnYIsZap2ngb1zxaofcP3rArSaUkl035vZBdCOsWfdLY/f5vRqz
4r7LGTQRzi22KIfG0WjSx+72zUai3tRe9txOZRl0prqxB7ANu+ab1ejtmjNlOLja8OzGaXbG9AQj
YGGV9NSY2j3h8OghuwFno9ATCKLucchL8QHfznlZVPpVWeYbAb30OWOss0kig06qgZEhW3CpS9wW
q1pX3r50+m3dW/hRNKS1vmIFzSA8b83BzqHTO7vZ64xDVd11aowv/BUORLgG8X4hYNuOl9gs7tAv
7MeswhQ7iHS60zrT3ledjmfWmJ1TbfbPsAnm1Qw/4l2DSIAu+XUaCKmSK8XNHE1yq0VmuR8liAy4
md4a5RykIOnOamoF9xpp7mVka5tSmOWdHqFAM0Tix9vsiR+s11Yj7ltOKa9oWnzf8GPZtry0Jydz
Q7+QmO++fwpHgURalKr1jLJ14pAa+9X3//z+wcBmSW7B24a63ftUVHWwJAnTBuqv7hSOdotwW5Ao
jfv+lC5mf4qs4R1jnr35/qUij9Qpq4n7YYA5RkwM2GxTL+o08PwwqFKdhEl+snW62oRc5IbABXmi
AWYW8szto40pgVZogqS5zMiQciKYbyUnbPGRnMNPCHoXD9CBWVbZK7Byx88nnEBxgzEp6SuyQBxh
RK4Y/6aDZZIevw2nNeclLLmMxckcBrIo1DYbiMgieA3noeuuNe8805to35CMvmR2fKhb0966+knn
BcSq03UEf1mc1Q8qBII0gjJMFxWgH+rgZMdpvdTVVQ9tbqilYRxZ7RWwGvISjqO8nzx9Z8Whxul9
TQzGc0S75d00Rss6wQV3pVrRCKkYzl9wyO1bB/kf2smtWHWoVoVnUa5Kxgs/FKuwShxryXmadQdv
Qzk0B1pxjw115L5VnVpOoE1SiANXwiZAfBh2dcSMUs+1eVPk4RsXhS+VpqaTGfU75mDR2u3J8g1y
IlfhjTvsTh+JdH3S5pK9snORnYB5rLy8Lw5sFefscbRzzfbibd81u5AZ+RpG1RB4t32vOH31qr1S
88AkXAqiafLjggkwYDjzVzKYIf5z2e64JANJZHhSemC2/txHtpNArO4B75hO1Z8GKr2tVTlkbggu
2nXI3RSWHFRDzQVcDbCDZcvAIU24A2HD+Vzk2iWjSiM8ZiV3fUQYkSIDuJquvcZOuzYlGFytTcOt
BgPrmmTzarGVIopgfRqr1N7RvgJbNqq37xWMsKiI2LiYbdhZHvuSmMY+tksP2lL6jUJMXobQfcE0
mZ/Uon8TDP+3FXyPQ2Vuosxib9VgiENk5XcQi6rXZOx2pHKfFJn8lZuo8mI08Qfi700AEGIIcBwP
d7Outg6EwWPt9uWmsWxCKL2dXDvvrY+mdRj3zmc7Ku9dTdY7cm4c6lmI2wvOcVEpsTFugYya16gs
8CUYA9Et8M6e0Dvqi/QELmhYNXqsdtZcs6u3M1bmvHg+9rdL10UbqBv4mAEa6bNOSka2uGaoJbyM
fcFlHO6cFDavBmtN2MxWneGGkmP9aWDMICJuaeJKpt62svM7Ohe0bU/5JpkaoLq1b9ORHFLzuWyd
eu9UEzS3pXls5pTV04UKCQcQwBgBL2zmiulfODTXtPKAUmXZh/D22rpgcMhMJjc8NCTRFlPoKsOd
8VjK6UOj1Z/rzOTplIxtzRphjmtSZDs8TYFVU0uf7ZDnPObaZ82+kICF6CDjh9jBFxpJa/DTKGU7
7AR3XmDyI78Izzd5lbO0n6Cv+Qr+yjHKX0edsCtzC7ngVDIGqt5M6o/Z/M62Fue2E4wkYlr8hfgk
/qw+3a4RrjRcm0ydYdvm7w3vHxSW3MHpDqNN3UZwjM3DW1ZFxlfDkgH05CezyGa/iFywJSGHA1XC
0C/bhP2UwUS26yiG5UXTIbN00n4Qago3TDoeatAFK9ODhC72oqMRyKZ9qPK9uQBYWYYKaT56ymfz
qN3uKHIBsgooakZpKV/Mqnj1JvFGulNBqXcxIDCGACdAfM85YSYHLNgXRz2fmtVYUxAbIAy6xgMK
1+hfDS4BoMDBL+QOIZp+2hQuUOraHXFYu9bGyizcj6Z5B6Sq/10C+x9JOf+1SPMnVee/p/Zs36ub
XNL9f6D33K62P5d7fDSj9i3/5f9+a5Mvb+UvD++1+pwnX/4oAN0e4Xf9x5S/2Q6yiush1kjDvG0i
+V3/MezfbFMnRGgK1wZQI5B8/6H/GMZv8NGE4+Em0EEW3Bbu/Zv+85tJzhiMkM6NUPe42/9P9B/J
ZOuHe6phmLgOhW4IbPqG8+NW4BEbg2M1EAMcc5cSOuyrIblmwLa4YhBCIRPEjM/ZyCIZX9oiWu5V
XAClMoYX08jcs5R4tsIEAzzhR8KomvkiSZqN2Rjuk9EC6RNNH/Ip+srFyd0T3EYhmT8yVRwJVTF3
bKw8emFHAV2aZuvMM5fPFfZRNq1L+hIscra1fO3glOBvqauXWGHqVKY3cbnl03FGBKiNRO2/f6rH
8DnzbJxALIN8NZS8b2D03S1z+2y2L9M4iks01tmHT5N+C+yJ7A6K5bwfZvYoNnr6lb/PY52rs2dS
nl+zhKfWttg0PKVWvQb1gBiZT+dObgPeq89FQqxzeGPrOsONViB4R1l6sCQm6O7GtVfdlG61KqD3
8BEj5BZi/hwY4UbkznKwZpEcv3/QUBI2wAuJLbIsElvNeFdUS3SodalvvZ5+mKWwRCKNsAKVWdyZ
BtElPAUPRTotL6U81HEKyGnJHqx2GxkD9FvjxvkwFmCVMbEmBt4PoY7hDCy0S2YZvaNupTo4YbbB
T9geWpNynpgBcaRQx1qC0ztOB+KIrLHPJVZtm1uzb9mp44Ons9apS+wxn4wq6CKbEGmUuZhhQPn2
OW5YTPB79lIZ+wy5fkW2RcHWIaAqLKztelGBQi0q8NNWbh8Bt66LJo/2Q2V/6gcSTnbijXu9718b
K3sTMJrDIbE/V1KuZZK3Fz3L2EuhWHegvnHvaoPBzB7btm58bGKMO6WFfmlhpId39lC0rjpWQq21
yoPDUcAxnTQRaHGpB5nr5Gul3ZBdFiiZAiMMucN5X1XhiKtQ3QbN9XqescxnsdCCBD96N3iYHCV+
K+P2ZigCqquYDgq+nbWuu+jyPcqq1/DDO+/uzE4TXNn+7PEY0nikGCjWpUoJVDpeDesIhIHRYbQv
eTCftQ8+5TXOnGPGKYAS2Vx703uHiXW0qhsOynwpIxycFP1f3KH7GDYTpxIT75rEQgJA8CEdC44t
cD8YveeG7Qb9xxyExmmY+/2MDLhKuQcH3rDk5G6Tin9nU8abL3Gq7dOhq9icV5CI/ZwmYquiVNtN
LtUP6mByWweCi04b7ljwfa3m8VAVrrNu9ejOrm75eZTBPbnUF6fw5n02efvKq0LCZQyuoTU/tViC
w0ZciYriKkjtr17KFm2OsKQ0a+xtKX/G0pgb+GXdYba4dyN4qhUj5i9Nh6cAVDPxD5i7SBbOvSog
B3QkoM1B3BVm/cQq1E8yHOtj1yXJDtqWwGwPVHdcmmrdwAiBJGfc8aCNkqdJd+ODbYxEsfL821LE
x6IAOp4Jt8H1YJNpDmdutAKeHO/yibTOkyr20sjUcQBnAajXx7md+a0H2stiuJ7jnOclPMfbKXUh
QY0EIOsZYD7Z6md3ibcWeexVBktwkwE/O0JbEquqXiY0RlUeaztw4nTCTcXhmbXjiZB9s8JxWGJ5
8T5nnLMrB098JMaPlut+HUd7i2N7D6kRsbaTn4wCXzIclRJrpHr0Zjyuy2hQbYyL3+IeWo2q3Y46
ZkZifuuhya4p1/tTwvPWKJI3Tmqc9Ko/zvy/JOa6kW3yysUR/WTRYGgg8LVr2MofIX9ehmra0P3V
K55zdcS6R5ayKmC1RMIBmLL1ip4IRl7p+9wpWxrBug6oqvueLEDaxN1qKqEXaeY3rhkiKDx8aFGa
r4mkbcp59HC4NZIsegRSp9kuzZTx5bwIjGu3ZM9TZrxEUyF3tt7DW0qSD3rU7sYqGldylPOmxLRn
xV4DqwHUtzaW+0V3Sz/sIfZbvQlN2a23TRW0o+qO7uxClL0ljMz2QnqSJ6ERILfq8NNQzYYPjxgU
BvxTlnYMD54mJHV/e1lU/2Gyb6ZMqDikzHCiRU53nZzWOKns0FtqDOiysdct8iUe7Ieq8BrQoeNj
b7vvoM5N/G0tS2Hy5Kr3Rh40hkTwjuE1j9FzlCzGtnaTb2QwPy0ViL8e1gfJCO9T2deK4K8D3mf5
6C35V5kn4TZlf0YZekG5H2zOGAzcOVRAxaWsxF+ZxoNvJ3gNG6++WiWb9OJzJHAx9+70wWZgwFkZ
X5KwuGuq5okWG0dP+lIrLqRutQJEiOZOCuz/cXRmzY0iaRT9RUSQ7LyC0C5LXuSS/UKUyzb7Dsny
6/vQL90zHTNdtgSZ33LvuWGKVQA6okclw/xOG96bBFGaIhPP7igBckM/jTHSYNlifZoA+DmLdcja
ZMO1xExDNuoxxvyOiuo9NvrXbDJuihG+qXjkPBLSKMW5X7h2u+uYIPdkbB3ETrMcIDvkvtsx+YgW
5ZywxNiEOUyUSiMLS5IOtPIPozFqtnidCGiyLyUAFxAchjywsR9OrkjOVcsdzO6Tt8KIA+Z/vIyx
9ZzWwBWTBcMFbDp4oNKTYNCH/FRqIfwIhfOu7tV9CHlhdTGPnsEw80B1fwUa/dYTqr0xpXYLa97h
BXoRyU5LtiVYQp5hxOcQ0zwX68M2F4CsyMJlJDgkSIF6NTy4y/fkznj5JHNeSyUPScJmMHEDqMfJ
CjlYMT1wRcPBQ+yF3uZ30pst0W/zqcNrxOOq+daA9ipOOKG7kFEqGJxr3CmuNwF6DNiPl35vK1gt
q/xMgBZ1WlVCw8SIs6oom0QwChwg+6gqIv22/xjNzt2V7fKMbcDxSOgZ9qV8iGR2Di62GQReiuMn
WS9PrnkfFzEHHJ3YxpXB5AXQgHWO0zsrueg437PWmW6xCDkGf3CQsOABoxDAt1zPIrRU7vLccBVs
sqG/TmXTvdQmixh9sJtdP6KxaIFRw+7Utm01nBOlGCANggrQ+qEC3fk2LFLcw8b9q9s2J/XcPRtx
iBYKQ0tlt+WZ/6IWSGs0qzAPKgvVQGnGwxgLutdpJrGLlyEiWQz8QeaXeuO5qlTQrYGSMrXxqrO6
2PQdX0EBCEnP7e/IIF8+H492p07HPk7OhjtHOy01n7HPjTvXQlbWZvMT0qS3QlnFUSZwgVp2V6Ki
cmy8XuQY3w6FxpUkpcwTxk+6HgQheO6DTP8O2ayfpzb+Kaxt7szWhRpybzdO4RuAo3xDQyVTY//i
qC1L7IgDnl1NHmOQyx6univ+X0ZS9ZNO1XAFf4yN2EkY2IvsQgFfSxA/+U2KVguGVk3JERuQhtrv
CmloFaFrvs6ztrE6qDll1P2N/sZ9Ou5tmYR+ZrIT65HIl0yvj3qe2H5ugWYUZjc8kecktpKCX+/N
cYOart1CbMBq96BAYywQDf1OxmuOqsGUcX4HKLQRskjgoAAgYXomAnuaHV8rU7FVa/WVtK12K/lI
mXIYRB8sVb9n8r1Q58cFgoy4EIaXtXPsR7HUdnmnHfKkvOMSxkyUBVY3gj1srYtpaP0TCSqbrOeo
RVLIXd8z9MGuVzg9kWdRem/tNuIoldtUPzsxBizwIekuUfSnuomM26g8NckFdTcCe/jWe6wSZF5Z
ox/OqAbrhHH6HOZQUJ5DMo8466gnVPVSORiBFZMdoo6RAsxARy6Oqh9VMoi26VwHkes2bz0emDxG
JVeWIbtpu7hA5vQgxBwGi+dX76p4O5kvmWTJLWMc/akRBU3xQ/oT5vhUNf3MEM9L/he6o7aDkfWt
cSN6suYXjA9NkmaH2BRfdSIXXgIAl1kOItMFfcgJPAW2Y5SAap9MmLB+beFZ4JPMPb1nlFESZ6Eu
DjnvIwJHsDe8CSQeDKYLN3FmEAZUeTjrjYh3RpY8SIkiB00OzX4QurMXrN7ZazCgAjKIiwEriCVS
ZfVC4j7d9q4+7XQnf8VPaG1YzPFwTqTPkZPkjUaRvRRx+8Yoeae4057zG2BzDOipg2B1RKWQkh4h
ugh1aTgCPlAB3EYdsxlE66FHNBIoavTQNAJkm8UaW17X3eV0HwouRb+xqgbbSbchYVDd43D4BnwO
sFkvthBPHS9PsYM0gw6M19YIIDqRUxgfrMg6KgYEOKUWp54faTfw7WyHTr71Yqr2xAaBG9BSxlvh
c6eCa4wZj/HFvdTWKhxQ2isxXo8EpUWgWcO8M5mYeeTGvXQjmRDmGg1XT+IYViT5Jar4hEr0hfXq
XyTi0p+cLEXYQGOY8KHokN63bc16emyMJz3Xv1zaptw5otDlmPGHpp5OWPte2D2oAbluMbB43wVS
sO9hSvqmTH5iTQUogBDRwoMZEM73ia2C6q3r1Y0isBLqNgxljiOqmgpdQm8Nv3ZpuQHQduRp7ij3
jqvBhBiJHLVU69plKdlyqI3Yrzh3TgU22lPio9Zl2xiu9O8G/9tkEiKj1/WTVUAfUxago4Zs95Vr
s1mKsPFrq7OZi3ZwoWXVdMHdjOhj0UV6js3blIeG1zvju56ojV+cFlbcNEtOeUXV/DzvCyejn2TL
7kcRw886Se8CFcJoq3+xIEz73pijZ7ejLk8iIltEAhOO7wviwLbMMOUgy4r9BnV6mql8KU7qrJau
oyqz3yyt6YpH+QhdrTijexdeU7BL7AXYYNOhYXU4Lf0MuXOphKeBPe1mseOfNrG6/ezAXlF7KhNu
Kjam6KrHsQqwLFFas/bznC79sl1lPCa6HmFBNvca6G5vqijlViMjy1p4o04FQ5goRd9yslu0GBAv
IA8OKpQgbuDW5SMtjIYnRQu/0pJeY4JGiGmm5MEZ8CA2JXhXuH/frQIeuWiLzZrHtS3D6IJUPz5i
TD84Tlb76sjPyvIAKax+s5dnrekMkDHNS3NqK5I1Wwz/HUE44Yg0lmul9kimv6qEIWEBGkofpRF7
7dw6E8jOaxkZ3DOiORsLKDB8L7uqQkfTZcsLgVI9ZIc/TqX8U0vlWxvPEXNvNl26u5tFc0yJscMK
UnqWNbGlYyhH/SI4ZFjbdCTQBHqSfS5Frm1H2m3PmO6sHjWUFnW1IUjPLgw6QMBiJiD5pBWvTjHc
pqWJAqYZQLss/rHefZIwVvPRITuyGNVwRvMyrzVtmi37sKGr6DrQFVOmHmfb2QypU5xTt9uRFIJz
N1T/Ot1TIu5wt65jWX1ldcdYSVuuaFYYATHW4P5R6Y8Qg8ix6ff4K4pIYDUXauPpFfAJgrKmJwi1
wkPsxVyj0cAL0c4XPcYs2W6KKEJvoDs/Yxym+0E3wSwOrrdkBYv5ajkU8i+vL0zd0sXMTRClTIuv
Zqn/iFa3PZygXzJih6EBOUzqHTyWB7PuuyxZMycWdKymVD5HBiE8CwQWpJF2KNVK38QYaiFGEwPG
ZgX+XPK01M2nUPmQGpeMkwKFimIkLPyJt2ZDXe3UvNq4loImBXzIEEEGwNCpUxNm7YbcBr9w9L1T
oVHIuzgYzAeeQC/qcWRD5VUu2mg9WAmFW+l0P1YYtsfUGu+LkLfZgtzERbuRi+sEOdirwIUhWzCg
2ahp9xjKroIpBMw9kdVxIAjE0yT0U0F1zLtGbpzz4eRsetS2BwbGVdQOMCQXDb16Ok818gaC41aT
VRgA3y/uTJy48YEtkhrk47QYt1j7GWe1H1IREDrWr7HlaBrMgi4frDs4ESrIRXZfpRzNXZa5RD85
Clek3vopIAKWqZ+xri8Q2dwTOYvJXk+tp7jmTqpVagRHQ5oDP0lyLYQF35Z+0vigJ3t6zITPBNmw
BKMk7wvW2Hvf8n+b7JgteGHs8z7eqjHHa/g3VenERZu4GydhtacqZAvUOLBxBtT92lu0Eyaqin+9
ei9BCDmztC8IRjaiN8pANZ9N6J/oqwLHYry1zNiYWJDvLa6IAwvig+1AsY4HkmCn55TtqWeteAwr
H3CupP9sEf6WaO4wlLMXFfwVuh0eZbd7FnN7zGUGeDZ1OQYS8KxV7hXximhZRkRXhYVGTxu3FeG4
ZdHMfvXSJyOeKm2FlGagfjlnbEHSXYo4ui6VxYvbBRuNav+4cB9WgpBDp4sHaILUXWgbdolvia78
DF3B3sepycHU4jAYu3k3m/RFiCK+yKxCWEZqT8RcDG3SY2BFrBXyNNTdq0wJ5ahq/iQ+GDCNH1Vt
mJz7IbZJRJLwS3PMHdNvh8Icywx/NgYj+EYq3mP2jEG11PGmjEz2UEO0wKBHSqHo00UhQGWbxZyI
c0Tjzx45slsc8xS0TpPHwSzooTGsGpsB8xStPNmersJXVABwn4anBN/2VmUBuGdwsmK9UQ9m5b0l
6xx+juButhhAy6z0CdaSXOi8kMJ6Ef/Hs6VutZdLcS8YT2p259sJLwJhiUze18e59dtRKP6aHXZo
+lOmFA8aLwq8iqFUkm2qCOZDuPDx6bXcDr3CBnj+xkfEsjF1xoP4lzUpxmOraD0SLl/zGdArkkfE
NvBvVcjyeS5izMDtr+4OalBD+vAssQOCyYFda4aPmuDR8z8OLfW1xAK9tSfxNHfU7u2kXgAIEvni
dkfkfyOnQp5UFH3wce2k2qfYCNVeD/TWdF8YwWzcQnSBi4nFl9DpqUW6amr8NAEeZExGtolj642M
1d/aTv90gP380gRIbQyYXAdFjoc4+WbH7lHGtFueIHPX/IkirQ0Y6KZezOGshMO8kbi2iHyN0PJp
z2PNhjfVMcxHJaR+xd40TZ8FlVNvQbkxxDeJ6QmX0DkBbdoUCoET9MIPFcTQPnenbxhMKb8028bm
pA0px1fGOYYoxLPQkHqSpTjPGoedvKhhxqa+M7Z6mPwkNTk60Zg3PgjQYO6Bti5WtTPGSmXQ3gRC
AUo6R6RBV531QgxNi0JwbsnBTg9MJQCaVSVOTWO9kCVjaBxIhn0raEPByWS/3AeYR2NuhRpxYpTO
HxjCpxTeeVHNfCDORNkfdWc7ZZEs0LH4qVrAepj+QPRCGIlRlxhgyiquBjz2mX5sobB6MRIkp6Vj
tGKf+c7wVLssa2G5WV5uG6zwOSe7LP/Ff6hv2hoRIqnBWKR0A/859wj2Rnr3rmWYaBD4W5tpFejG
C1gykPiidtemWXmRmr0D5wjeGT2rb5vZLouXP4mCOVw4d9Jb6V+b4TXhjbFbewRsDZc4A6wLfQ65
Gm8gQAlBjZDxQk8JkbOK2mVsfnn6o4VOSreOjlVF58Fi4GEOr7XQzq2w8OKyIbHnGUxzfDam8Qwe
qGO33zLQS4phL/qj02D5wkYZ0nB8IBMh9VzX8+1qeWRoCDfiaKEDHQEb1PSGYS6g/kzxRgn7oxwU
nNdKciFq7kTe5V9zyV+7dVlXdgbnJJk/Xgk3BBpmneGIhaCij69QTMbNBEgZSI25K5zEfbJ6qoEo
rGmRYlRu4s0wAc3kDG6zPIuP3Zixn86iP12nsHIKq5wJkCt8yybrCxl2rqVMG8kxOcOfIuYi9s2Q
VbvMZsaObfPiYu7zDJdHM+60oMrpfI06KGNduTaNSLY2y48Ex96doC9SaBzxMUcXNUbjhfsJ/2DK
OIt/xRltcezx1rx104tBaNAe9fx7o84wwKJLpc+R1zKc86PEudUJIm2SKX0lN/Hs8357S6M8hyYP
UNMYt2UABMIOaV/Dg/HU1Ap6Ap08JIPVtjOSq/sKzOWdcRC6fqajhvIe26v2d4mfSDveiaFO9phd
aRnQcFl2xwWUH2ApBIj+dnXbBnna0D0OHKVtimd5Stn1i3Yb2UN/Itfv1kqW/DTGXoVYpY5wMLqL
8xiX8IHCegX8WTAz869qAtugt0SXKBIVsDQpI3sC+Bx/KZknqa18JUnmByQPSuQhxtWpZwgLmxId
Ox/WaH1ONcgsa7GoMHjVCe2GeCLS8MRJAIqVV5AfUt/r4QpChRNqpKSE9Hm4q2tO8GnId3GmqX7a
d18LPM6b2tiM8dOcZqbnJoZyFENtqZ2I7h7FHqq2H6u1SLs861NqXMirOuqCwkhEvFHWRLlX/dOy
5xUlzJKZHVijiSAz9Jc8Fu5T7zr/plVsNDS3pbHbvdmafshmwpskuL56cDfQFs6h5mAjZjlsM6rg
L36jgWlMW/aPLiPPnTqZ72Im8z7nFOjLTzlp/zQY62wkEPREuWQ/oVxPCec8RzbyFGMBn5obb113
IoOWH9el2EjJSqb0J0GosklDqjObaVXcvc1FR4cROphmW6j81Z2GYa8nia9E+hkyC7ZR1K7AVn8a
86QWTM003WH/1zBiSxRWApo/doayDuNZCMbJL27mB8krKJvCxmDamNqn+WVwms+ZxK01AtsXYdKg
5zTfjUw/m3JAwK7QXncrHNua4An1xR2qdeehp4JT4uc965cxsxGZ5BwHlop9eEY0gqAHH7FI7Ccm
pjrr020mrIfOXtaj4N0qJiRnu85tuKnRL13UJ/0Vew/u6i5kMV8te5ebeGfl2JkXMjM4Of2CxD5Y
ByyATUOcy0Z5tQgt1sneOMyh/a621g8DTpIwx1zdDOJgEjxFfsCKgO7xkyTxB/JJAU+A6fdiun6P
6BYtdI0rdYGWBNohXc5zFP/i5eBXcUDKTEBZfSHf2qa9zJh8vbGPX3KlZ+ulvUbwxixLfdTydTQW
QoUdl/yzzyiqvo14UM4VZbut00Escx56FoLabZHYv2FYvNLMVQf4+H/5bZOtUEoiPfjSY3KScD7A
iaDHRz47NBukiQeQIAzdW8feGi1FES/nvQZJsEEzTcxPLqQnSJ7pJ7DRFe7z0JQ3Nukvpdo/Ueji
LG20bmv07EYJXgWl0FLsh3xj2Gf9RbJPger/vB3i5CLRFG+NgkGkq/WXlOwkP2U7uomi6D1PFjow
drPwDs9xo2m+E6mvzURMi+XmPH/dAT/6D7XjVZbKv74CTbwMP0U4nwlS4InoRyw27rVkSJ4o6o2V
2kZY7O8bdPyNSZ0jS8Y5bq28LtxA6goYUt40hRbLpThJ825Tqfbod5P5r5ANV6y+5+C9KipfYzsn
7oVhHsyCDaN4EiYprfl7MJI+ytCvuPc9NmtbCtoUsrurliKaSs4DcXVl/vOlxgXDde2pp2IKjKp7
FHA9QiMTl8lWL3VnV9uiaz9T7E+ZFEdJKvPO7LSHXdf4S5r3Wrp3NAivmbBfZArUJ6elSOBeKYPM
1vBBUp2WD4dugkFSYXhS0wNiy1/6aVl2mXrHnLRtpDzlSw7eMUe+3Ki53zfFVgx8hTkr12omRX5x
30zVJPnWwSJRKdAoY5tFMenmW0Obj6CaYk+/M79rfcd23qUVvgkz/yKJ4jN2GFgRcLaLjTNlOlik
KdnqRvnGViALsohHw9Bfo0p76qAXbaJR2SnlG6hrAw3C8poL5kMkIX1lqZ+vJ1ZR1WVApgisRYbv
8O0JkL6TWElvsK6kTUH5NOZHU89e0hwgzEATINIMyrEx3QZJGw5VPEi2oIXbrci+E+JeIhW2RjIP
gaHwi0zW+E2xvBPoU33l9f8S3kybg+jsi1uB/i4zogt57vOYBJOp/gPvCBpNT4Wlj9yKCyplWsXe
XysRNLnHubH+lAWB3VnSQ7AYiHyybpCVyWHMDzF6JU8o63UYFGz9koLZTOhNK02w6INkVaQj3XhC
+HNq3Qg1tq/FYt1WMgtlRtnLAnezyrazdeq94pAvWCRf82pt0ToesP4WxwiNqmx+M7q7m8+vHTfd
kdiXRiyvaU4R0DrL72vUAi0ZmuSXIIGnJS0ZY8vncFXuqYO9CoZ+0IC8F6y6IYLqAcMdfkvks16t
8Z+G8VxGGWUdnOd4Md9VSlEv7seTBREJu332YpvKc8OggbALnrLGJIdRY/2sMu1pzOo+t+xcI2fL
Qkw/TKENCHW5Raj3ed/lqS+jJ3dIln1hprWf5X9qZFb+COfG79Hns5JXfxc3/nbanAVbeUoMY/ZD
c+uk7H9GrFZKFhCBBwqk4QjWzOx7ZBVna9FTMn4XmvUDmfsu59baNOmbSNsjxHS2fnn6WjnykeXs
nRr3nbLvtclyEFkEeK1zG8ag37bknIhvFckR/KiERCzzLY749muMUSSzPMCCkSTyKMr10eId3UBy
3ucYdKA9hHtUkBfEaXudwJmiJ2IN7jW4nnc2FAwWBvFOaszrMlO692NDRi2xzyXjqJ6tP1VA2ZFb
m3FD2E171IfhVQ5dA5b8MqWVRfg4wPdqfB9HnGf/f02iSN9ZLa+jgFuenaEXsvXBP8FpPDfgUsYJ
w1XRTmxpug+7KPeOQPLtMRjSN2W1nCOzQzzx25iopQHlWx6RgH9CNbuHoftMIsua0AowBS7DmBFz
NHX71oA1UjTMhLkU/ugAIp2xOdqmPDumvkbWJV+kHDGbSZW/fT7TRTDlGmtmQRjDG303lhzJqW4+
GA3/zCIM6jWBTqUSyp1/ic5LpLCtU0T1aUlWw+s3xPWhqsWbLNN3nHvShpsNcxSGBg/S+hZBPLca
1z0qZrQXmXsBBndPbG1vFjFBTxYAYN7VDc6Q01LwyGSp8i/DTG4nJT9v6bcG0GazOLh9f7DLD3WR
J6ftjrUdfRtzTdcCwMkNOYmQJVc54wE9zghO47hQysdsGScS7hlOzY9JZqMvJ1ikbTH7C9gZwogA
6EX2T+3wQ4zfLSlGPuNf7B/tZ6Qu8Kh5iEDFPMAIRaDPS/Yu6dXAm7FqcThLuGAVtbpi3Lw3Q7hV
RLNDhwhlcq72dssJ1fJCNGKbWOnNCtWz3tfAGTDXWT1kbJt/z6QMvT8r3VYzus91Hu7WbEgby4We
WW4UWR0or/9V8XAE0wE6H8BL9Ta38yd0xbo6aq2kpCr4QqP4ji0Y31sqiNdEE17qigIMC6Ue2fPc
/t1RU2r2AYClVdIG/z/Wilme8CYyIdkXKEYsFbarPGEJe6m2ptv9c/GAIqyZYwQlnLXAEDYonf7i
EST3SBLDEgJ9w6v1WHrATqlGmF/JKsISrxXZGJXenhfuU0TdLx3wNsFqOIEauuY7voSJ8mO7Fpck
yFhvaHnLQuKJUpOsB1IeCvva1nhGqdC+6pXyvMr8jHKTqtVesdWz5GqJe+egG+66E+JjgmTvWZUI
yCBZzy0/RyFENDzUA4oXlKE3xt0X6ou87MmspKdmmZEjwSO4uyopf5SIKl3Nh73FXGEWyvOkNju8
NmeXVHGg/cVWhgZ1t7h1uUJNaePsw/eLAPddsn9A8zM6OC5VjYmMai6vaD2xM60N53zT6/wbkWHH
XQazW9VRVZXRd6LFLz1mKJY4w6nBVeCFWrVXR+eS2sNjrt1/1kS8IlpZqWGcnaJ7U3M5qCE9DnpD
3EI0jLjx0u+m4JazZvb55kvVqn8QeHwQb4JZ8xCTd4skayKkkkVhcwFG+gHD7d3uzIsxMOcdKsDs
BqFyo/48ms0R5cypCtsd55Hlq+lwJZ466Jvwx7UXlY969uTK2v/XNXiNJfVeqORUBOiWcL08bKuC
LpUQhLKPFUDbHSE07LW/tFh5mczqOqo2+hIV3cbwECyQN71UfWR5r2PXUz4Oxk6K6m0q1JtDhgs2
RRslIz7fyPho2rljttEeAdLeky5/GbOJfzCdyIlMfb2aoaJxN2os7Am6Vk4EA8C9xXZApAUkrif3
f6RSgsysdsHEp9FXsmqKTYozJFd8EhLwWD4zG6/QAjTc6Bh7LnEskM8a/edsrt+H+OX5YXmE/rhR
wjRo5LzXI2W/mJnYQHwl3FHV7tE0mxd0h+gRY2RR7tGsOnGODH1n67k8jcVykZCSfMXt0MGqqXEg
6nMTUjOeqgjzQ6EMOCnCX/r87kw6HrOo9KZLwvBIsLouNd/mPAoX8crc7zGMgq/NlXXzky9BilmG
hcSMVG2XVGNxZROodOGwxtz/a7vhNxx568Je/Zen9Nn4rXkRGHvmw1wy81wedcf4KF26l0G0qzJ0
7ZfTuPJErySHFQXv67rE5Vu4bLB6HS4o9W7bTlfZ8wi74rFeCyUqGyB42isvzAfhRfSzpvaHhYnf
2SgVGdQ4jAFGdheLvcFzeI1G9VlNAZHS+Sx+3kWdF8/ZvzhXFW+ctD+IIKJtKkkP79LpIx1E+G7b
F7SE+oVtj1fb1rXMBpwNlSuv1tDthV3FL1E5DvSKIKnUR17YfI5uGwbcwru6ovVjq0VtVx/nkLXm
okzuZaTLZWgRBVghDG69N1el9DSpRYnNAcxuDa8pqfeeaoENtdgIMm5yd02/VAHkaCOIZoYYZWT/
VdOWOfmOtWJySE3ncq3Yah9rM941dm6gG4Zzv5jVk4rCKYvJXJyrnSBB4Kl7akU/BeP6AFac/YWu
QhhIAVKlcb/VV15yRCp2EBmAZPvZ3mSTLLeSzh130DXWyZd0h0jjhsO5v0DVQGaz1LtrG4cf5A9M
CAq/oKSS36SPN4y1GMjdeyo4uhCMPrpIRzyNOF3WGlBh2+42cArorlpM5JabcffT9kXFX6HZJhNx
63vRECg0I7oHG70dSCgb/Xf+ySbyZawgk7WUZ1BAIz5XLsguPWeOUP3QcTMvjodzbelYunkIZwuj
LzoxJur26t9UzwsBPYyLMUWGr0ybHNRrtBtDae1FSg6LnWTf/H1XxQVQK+ZLJPuQC1qUfsb2ZBNW
8WW0nhSdqiTSEF7pRPJ4nYPJOWaHZyP28efqWS1GhbGHYuwSYW9rVwxBtLq+QdkD32fc2MYHt8o+
s5aNHEvIYwrkLRi65QGcbV/VGevZDKB+zm6wZJzszbMzblrb/Kd1QAijxAwKdDqeEooWGzAZlE4z
3yppo+EjEjM3GdTDrccq3n0nWXdsKNEijVxv4bR34qxzP45J5m2wjSNsA2wQcvgKw+8X9VANyrOY
SOchp3nf9k82p2ugzbxkL9rw4aDM5mh1qg3k4J8wd7/i2qqO5hDjZ8sndvCwaStZwjyGs2w03YcG
NjOY2uI0IiwvOEZz1H3oRXm85rHwdScJOgaqG7f6YxPVisaRLh0WBnct7/SMHi6a1Q+duT+FnQKR
WER+Vhcm8XgO5wTqOTLW2J5ANw8c0Kdg6cwfBjmA+/rq4BbsddqqV7a92Z9J+2DV2dk/y0Ld0xjC
40i4WTEmOJVtl6/Dj4zDFs9SCqs5x7hIB/XXtEitRzX8hmLGXXPtdLYUfPWN/EYAkJCjQwKbzT90
+UN7pJ1NFHXYOkak/tK90DZ+zSaJU92xY2loZfGa7cLQcDzxCzvBENP0JTmbtwYJIj2CXFbqLqF6
68AQJWKYHM2+HLelHlMGtyTuZCTYsaVCZq6Vp3mm661cJh+GGnN25ArUuflqx0g+2nBRYfWATtNn
+ueoJH7CbZ7IaWmu9cqvGBBTYPABku4aVw0oMuB4ki0t7XfUlYPM7JS91LqxycRzoGvxkx4zYI+6
SpIlpqHRmEd0GMhC4lj3+5KMR46lKFvavdTKblM09bGfZyUIb4tLLmyGyTsD1Zfl7LeY5RBHnaAU
Mcx7gSV7T8h3hUny1UUe74+W8006oXobwbwQsTWpoHbD4QCJwaG5WbasPFEuqpulINZpcuonFrZ8
vomOVLFI3iaHKyntPixUSMwTCtVvw+SZfEiHoXG3Blxl91FxBs/AiHdUpnNInFcnZyx50O5q6gmj
JWWqbHdWwUarsLJDWUSmN9TOC1E58daU+bvlIk/FRHctnPilmflDZn7HXOjdEVmywSHC83TvUFG0
DG2tVPuY8+i+hArS94UGXmTjDNhYtUiGTX7nyaVaRXtb5jV3jTjPtXzgI0TqJZwPN6fOWyq2DJn7
UbX2J7ET17lSfvKcMSHjl6tsksMQMpwjki2oosE6AQNg9IZDKlXDXZUyOatFzNEV/ixR892WDAwS
wgA9rbeY0ejDKQp6YLeUDci1FNqmhKzpXGpk0S4mDRGqf70p6aD6/I4xwNoYqe23kkIVKOLJbASD
1kGC9oj1V5kwvKuNyuEbsmg+w4FbSPmjodAYlDVac1k7rjsaFMW3ehZkzWA9GZX7gMVxknPkeM5C
rJ0uUH9nDMV0pa4416rurM7Go6VHs7mkZtyl/hwLRufYgowYXaZ0ap8gI1Yj3EiVopKnYcCF5kLF
+pXyMxOHCxBzgPSCVuIkCAeGUZr7eakS117N5rbTwOjyjd+0nupPOuZPNdNgRx2LQurwG9iPcbvI
CDFxCshaTIcESEBI1gdGZiKIm6XfGrhRl8gysQzUMD3QVwxdXB+LtMIy78lpOulTYp5tCyVSXf6Y
PRWPnN0+AByOeDSz7AAjbEsFnJJjOkav+Eb2zIif5SDfuHKYl8cCo0mb7me8C3VJL24m6hfuMBCV
RYlwaMktsBBOEPOVknpj/YzVq6t2j7SLsr2ad9+xqDS6eoQH4TrX7AiFWWnyaEdRL1mEGJYp0gJs
oF7dc4kS2PKS8v/zYuKKyYYKWN19knBnrXJjyR4tssu74+Bc0qs/RBAzx8vREVjzySIM0ogq04va
aA4090G6POXSkPmxumJe2fkWGkzoIqKRxdsvNcwJ1UAqXHdlVXAynBM2EpRCubvJ56LewJy4aqw0
mEz/OOoa4pQybTGmWW6t+qyZCJclj5/R4FqpU+eDhNubIcim7A2ulZatQFet9Np45aRkzCGXrjmq
vbGNkF4CJ2WmUIyE/WjjJbM6M6CPx378EyXJd6a1n7V1kDL+7db6TVfyTydFmKwMXw0n8KyNiNkl
Q9hyvhm5alG71Dg9kEcudFh4xdv3fEExtuZ8r1liLrRuJlUqSeBK/G0KRMykMdoxqjKlVn6M2TED
4KObRsMBxw49LAvy+Bjjwq7bM2B7pg9GFP0eSsS+TC41HblJkyyIjrJnsP6VV4jyDjyy8lSO+Ap6
k3DpM8w6/3IKtkFDq0/8WAwmkmp5EL8FfAO5vpGFPwTzMFZeyGrSLdJiDe0aZ47xMuHaMo+KZOox
Gfnnfxyd13KsSBZFv4gISPxreV+lUsm+ENKVhPckkHx9L/phJqajp/tKVZB5zN5r+wjnYrvFX9Dy
wFLaNYLTnuaXcZ3mkO1kMoKSsKuYrr+XLHLWWlB8Ot67OZIB6LmAyFHes33FpLBQGR9SjnEoDNqt
ZTAtQLCEXVGDPHSOOaEXURvc4yZbu0bxqdFqYoX/CeymILEIcV/t2Ax539oB+jk8gI2SrLXmHj+v
HIwnSmM4yxnU4apa1CK5W75LJlDxE9QkwMwelHYcn1G98umX7ScvElkTsVjVyrqObfhHXPp3M+mn
Mg9BLqnZ+v7qxu671cTWylKkIJQ8qMrW40NYn7rUbJ5N191Ns50cqfza7+jOM8s95+CJFkUtiVNA
7p2Kex8P2SocBfqxNlujVRYL3eC15K1aGZb96hH0yg60QI4NIL5ScMDgR7P1YknocZQRqtGGi7Yj
5SBEmDWYhUv/0r4VMt725OHIGsNgO+2GGtdlSnw1kyKxaFrymGmbi0VOg5gYwbHDpoptCqiZX7NY
cNr9nN1Qj/OT4HA4jFO7MsPpPYnQMLWUVFWeF5tG9dhHgDp4Eez7ZrjibUK55MQFOX6HXnD/cWl9
WGbjLWWr711LK5e55dwZw34TSLkTfB/R/6+CFXyAePkMm+wHIcxdwgGIxktW63Da59dctjETRY2w
D2IiyQutcH2kxb+SUvVEhcw3YAHch4fkM6gkc/RiqoYJsw4Qnkf92WiZOwWe0SwmtqMMtz1fEate
vcRRWWxiyV4sFjajP0VqU6NYyIfYOMuK+VprVVtL5mBLaFWWecGYqUmu0/yVOiVqUq4TNPOKmQyE
9Slb5m7lHM269ZdYN/Z1lVRPhJh+maVF9k9iIzK3tiKl9S6xz11yxFu+F8ZbW3C/5C2cfhKly5G4
aG2e1KFSfCS9rR2grZxb2oVoyIdtF6knV/MOpl04SNUkJTYJ0+uahwU2cgBLWuIO7NW3jk+GvG1i
iCvW3ABMNEJlujd07FSM2Fk3dciouPIXWlcfMlow+ExkbvJhoswFzl0g8BvNciBEkq1Kqp8Qe/D3
Z8585c+Og5y9KQsUfmtSg8GTVKvBDZkCzCGLZBquU9HRLbP2J12Z4WndmctoMH5Hp3SXE/MThtft
rm8DnhSbHanmOy0qNOuXOHZto8WEIllQ8/EEiWcNDYCX5sw/ovTC4b5lm/Dkpxz5qsrNtZuwlEwt
m2aEmwYvE21AWdRsS7P4O7KMYxaY/6IxOvQ9b0A2pk9REUQQLIj70LR9pHfJxtKiXydHbAOdxaL6
CM540H5EhQ470pvnOAwvRuMnz7qn/szYzJcN+uRV0mOZHgHtaJ0/rBVn2KLW6C90iyVmKxZtleMw
wq42WfZFoU4aa3u42AmzTdp8bccu+9hiC1iaTSmWWcALBhuvsLmomfgSJExOlpOCL65jsk/yyVyX
gzcCeePko3eLN11ZQomf7nU/mDPpI0AGzCq7aMxN3GFirYyL25bW1Q6PiRuD1Er9t2RqdA5yBzlN
pXaVmJpDN7F+3Q+VL384zbri2WxRFQ1QoyQzzzCtD8yPq5J62UgKwRImNNZ2Nj0V1BlkFBbelh3V
ZlJMEU017Htb7QWS0DxFmBGECWKxbN4MceEsMU8+wBuhXfBjvuESJZCY9nKcs4CafFm36oUEK6ZD
oguvGHHk4rOIva9qUHIbC+5vQ3yGNuNZ0+BEtW2TLiDi9TXbcZ04DiNJvPGOsWqraV/4QchCgf9f
Nn+kfJlnzYOPS9QoJY+v333pv2XCRbsXRCyehDePFtPlpDd/ZTrCe08nEk/MZDOBCfHLjP2eBow7
T7/r0q1vfr5vZWSTi+BtVTH0BDTq0cqo1p0JlYwM0tfQnL16MU4KPhK9YXuvQiNfa92YnRjUs+10
npTCV40oskm0zzyaTyGX3DErir9ds0NAHeMoEXrRgf1fSYGT0kVTtS25Ek0vOPcBTok2VTaK8ljg
aBq+3WHSt4AaAQthQWR9dYhz/9ToX0GhuiPKdih+jRZszC7liIkc5shEJdPDTRxIRB2OHKtLEs11
JCl0fEbOJ4YWZKtBB8XjU2z5PTqyrWtssDXyzboTq8o02q1KdANjrhQbGhtro/fGMYHItlXsGGLN
uZsNxV2Afifoqyc5iEOXiW9Wmj56q1RgvrBW45D7pGGKZz7slBWIicK9Mp78vAzIfnLORLpsGtiS
BFzdRFgmWynND97OVz0wq71spnn4Qq3q0HOSh8M6KPKzVTN6+9qr9J0r1a22CJXrpW1vI3NfEPW6
8M1cvCIcvICFZ5UeWcnZ+EOvt65qd9zKukbn2teA+dv9IJK3aiQiIwQYvRjd7MUfjG6TYXSaoIaN
voUiuqIImhcbbK9KTN4u0xqWvkOvUzh5EwJ+KcpNVjKvzl1WAzp+tjXfFSWtPaLJ0fc1A5VjlSri
iLzXhkneti+5txO2Xx26hMZiy+ABAzDKAcaOTjYbHnqSb3pKegsVl1/4JDEMzq4cunuLIYNvscSZ
ISJ9rRvQlnMUTuX/3J8B2VXcBNdoSj5dcJDAD4M7w3XcijqHTptR4OFnNlaauyPr1j5CZHoNE2/T
9ny4IwuNSXuvhP7RmUh0mmbz/z9mO+cwTMe7WfHUtmvVl0yMU/QYnahvcJ247JoP2QsN3lJ0sbp6
J2wXxKiQ1T5t23OGw7uVTrfPpXpp02Z+jg1v6QmKmb7I/5hY8nAwOfcxrKOAosjK9GcOmX1fH7o0
C27m9AsK++g25J0NRuHyuZBmVPFzNDmNsw7towFatxHiEE7Fd4bMY1lJflajHXUkIyu98YIN8ga5
goEcLhEqcN0UNrdQvhNkurCWiVmX9h7pA8q5h416qR50o/YLy1PeBmshkpij2xv8E+nowen//xX3
Iw1qpu///yvdy02ghboDZnL+L254bnDqtFBFaA9R1XzgEO662HqlCoI1YGcwEwaJdS4TH1zGZP+E
1T2pD2ndF5cYwePcycqnJGreeNkl0t84Pwisc+89Or3GS9/JYk6PqgvQ7Lk1MS6p8vDC2HfkR5u0
n54FTspdA9LoLorhSdKYfQAac9aFHYw7xGBiJ4XLYZrNuV/ilhht/Yj80jig+w9QXrE/jkI54h5v
v+tK/fS99ahGYTzFiJuAs5VfjUOrHsdqXLoea3W/05ZuxMTcrsZ01yYBZTFiiRaB9QlJP9nq6pJE
drBWXrE12fpek7zhfUmGhREw+JQRnXYniPZq2mQFkn/dUTMfZJAeDYHhr7TYQ5VZtQLrAObWVcap
Vu0Jy9A7HlJykLVKvzpR0DLxvacqrE59OKC2VD8VGnH8Zry0qXeQaDdPHlZdruaaKATYXBvyEJiQ
AryKSJNomWeSnkI7QsUZdn24T0TS0pBO2r2DrQKq11gg8jt5+WSsLMJCyc8oN8wawqMh6xfh1/Qv
nfUutZGLlu5yiV4pvhaaERwqZZH34Tdg/iisaGxYb0AX/SZ/CYmSiTZ4BFTIq6yj+Hf9Z5b88cIB
IbpymKoRgTidGXoeOpc7PEMRSrOM3Uf6FoJ831t5mf9ODZOBGGddrme1h1CjSC61qIkpLpkR1QSX
uYqODa7UyQp0j4fFvpst2aVRHewZnROD6U7JpmCWxwKfHSmJHfXCMjZuYa7HVsIG63TSIbI62ge6
BmFl5OrkrlkxV+zJVYSp5qwGo3kYfAuHofPuKGFpCIXa4JI4xUV9HpG+yRl6FWiXrskd/lEGSlOT
+4BMYihaZI9UAQlcemLvm5CR3kiJua195HogUbLG7QAr5ug05caKRzYhTXLzcgFqhdS71MT+LJhB
EY3HYjRhIFWgf6VlEOS5J58lUi0WBOmNRixkY8YBDsRoNqdlmConMn8jbi9HAQctoZeE9ZloC+bS
SXVjz05OZKo+Umr/Fac+YSY4SUTlmXuWlsRfTYIFuA7GPOMQR+/w2q8dRRyC32LCAclDjOKIHJqQ
hCdvTBkw2cZKOlN60A3n1uqOWEHcTmBvvPcYyDuPi9No7xH6y11SaF+lKu9CHwlQncq/sTzohLjS
X+LtiqpxRBXEXzUFs8se43ATnqs0xH5UgBRia7vPw35D/C+SH4tcGyvTnhh6K6Pcja1FtjkreT6o
u9dxoJKYeGGSZC3czmF/3nKjRQULCFHdZZc30GfMfa8XmzTwO+qKduv6Ep2eoJpGmjHY5d/8vDmS
ICCJUcDy4mJrlR0jZAHqF47lxkBWSnTLAxJqvguagrzn4Uj27bmQ9rT7igCfryDobsZ8lgtiVl/n
IU7I0HuFcOfMlr0SSrSGBXfAFSuRV8B8KTx6z76Dc5bDSCAfjemKr7+T/PjRlp81CIuV6h21skrz
hsoe6sCQ+QujLF/GPEN4qaG6CH1So9Eb2bX11pvec4+TAA/Q2ZS016JWf8hnZmDdr2XaYKj6Erj1
4P4re2QVaaYvEJz/A/hKtzPUeGRL71W75773o1vesOUWOptmdCksQyOuNngtOdU3pfWdeNioHalX
ZPV1P3J0eNuilJxheyUcg26zJWob/TVRSAI8di+BELbOVlYheUal2Bki+XLdhHQ43X9GAV6GVwer
365iTLiya/djzC5BIf5pqdpKJOHLwTSfct1f6fPnkeBuxrtfpOsmcDdjnOylm1j4MGvzgL7iEPgK
gvSc5Q1j8Mw3hn9wmu1i7bCLvLZfxrm70XLzovMGbJtMbSKXD9eii1ZMLpGeTj+eHVOIZLT74VlO
dKDCVn9J1/U79N//VPseGjwN87uP1pdBgFO9qin6YsTyjCbxGNSdQXVt3JR45Uj48plsASKmjqqT
n3SK3goNi5QVnrFSStRYuHkwq81/c2yC995P9r3vEKGT2FDdSSnX3ZxvIWB33LaL+VtSGr49cqQO
/qS2FYuAVcLBi5euI8IElZZg6B4H9ms4YG60OrGrXEDw5FAt7cG7pJAo4eKMn5ZhAR6xFZ5GN1+H
RXyIKqQHORih+jfV26tWY/dnpIUHu8x8nDHkWtbdbUDw0Ya4J4meLk4GSn9GAk9S9vdIMcKpInfn
TiUOZNfDQ4eTtw1cJGm2RcAi4cBu5kO6jo+EYXGZMMYN+34NGWw52/il2SAS+/HM/qU2I+zaLiOD
1Ac+qh2aTopFb9hfI5GgyLvrhV0F+/kzS7HfrZ36DIeQGcDY3eChYk4hlMjs7aMDRSEK0fsjTBSr
QCeAKSnaZToAYYCOjxa0u+Nou5aMNtlu5D+1sOEb8gDgS/kZNI/2daBuAr/50qLasglqwnXjf9d1
de1c4K8UhWMScoITIBiJ8MvyxLhVLf4uXfvtzPCJdvG7CPuXPjgG1q0K65vZmeO8LGCrxUtBTZdA
EGny73BC5dr3J332vrboYX2jO4mUfF9E229+67XLip9X4L9c1J392kxQWWXmfeUDuFP8wAGmY7PP
P5sGBhpx5LtRUmiPTz0qQvIFg0VpaoRd+dG+C2p2qbF+GT0XF/zwjeoiv+sVF4YmPkiJL65VgJLP
mKafhqZ8PnxxFOfuUbecfMEegjqnanEoTPWiQSAeFLGP1dBNSBD+IPVtqRx4YaavXQyC2ROVPnV8
sHylh8aorK1s5XuizSuc6a58ErsGSSof8J+bVMklU+o1cycmlJFxCSoAoZKoYFfJfVZkT6GJypfp
ImsY+vAx+Bf4sYdzo+FZr++ja5l7S4kJ5spfhbULvewY7qxWPZklEa19MrxH0lLbeEq37gDiNwXZ
09b9rfXFpxDpd+LCHckdAEkR4okp/LNSj2Waj+w4YMxw8P5Zqrz2SrvkmL+r2N958M+Womz/VDR9
0ob7qfPpxDW2qokXHyaP8l7xRD88o176jftiUEiHkXinuKRUzIM9hyMANFkejCS5Jql8DBVrIS+e
5NZP3p0x/G2m7M4C8VDLwVrFulZtwfcAi9PqM9MAGrYxwiyXsXcLsuKjNf1fgbbEdmLU9qb9xujl
xN5ugoLrX8Yx/mit+mBFOIDiAQNcnV1kPvt9qUEXcSMv9WwX8cphSzbx1Yg1xnJM8vX7YKU/smXK
C/ZZr8/827DvdEM5swvKBYORl9op/rKeV4azmblEsA/N5o3/2LzKLbiBWN5L9LiLqIrESprBrjMY
2tgWaEGhOd7SsZ2OrHYDQEhYYAsyvru8hkWvlXMPGvQUNGgk2CrKUuRYoGWz8BvW5uljKvLPUfLQ
opR6NIXx7MbapmTQYyIEXraiv9uh2a8S9iX66H1FCqZIko8nwKhQI+bNs+3660JpOGKs4m9qsAAN
bsX4G7H6ApIi0jxTMVIPvF9ZdtiVWa7PIsCla6VvZfAyBMNbppX30S9ecG5d8qz9lDGKTERRVDz5
i5v1wUFL7fecIQvLE7IK0QUreFjLNmaAEI/dZjKylzzvNr3TwtwIzkz/0QQkrNIsYGre+D4hVt3V
xMeG88HOs1tFrNZFXX+ELYvclKDpdcOYF7f+dmQVxswY30ijfWpg56FYYQGP9eqdT4tKmW8uRvUm
C3zQlTnuiFb9IM9TDZP3EH5urubRF9oEKs+6jyl4wybYooxSlIE68BcPY/UIBLpEx67V3YcGXW1N
kilc85oZaLgqi8bdhUy3gaQfDOHIjYOdUqXM9AuAS0Rr57+Epom2bCmdkodmzZuuEjUH7QARge0m
DnZRM+aHRu3zyMKOmY8rM0H04QIcdyL6mwzFGGYhk4EduheSktPVYLGFNo1iwfI9PjnJaWgh3Bkk
EGqmwO9MbcHqwrg1qNj5eao/1/BZGPkmsamTuNYOCnNd4/YniXXBvoNrwKh/o02FZ7QnhnkdeIxM
kileY/3lecpQJhXYzRo5GQhzKqIiw3UVzVl/8Y/mPTc28H7f9f8R2/iXS2o6Bfmr0LRXAAdHVl23
OtjoJbshH3n3wg36gzAG5xAAaEZ61KmDieoj7+AkV3w6Y+NF27TzPqGF2gvW47so6L59EJi089lz
q4XFona9kxkZ734hx8uA18d2+mpTTiBsFBJ7JdBx6j1cTDqCJKdJMJyZYcIFkWE1XnmzY60lIUPn
BvYLlDL6qSD7YxF79plvjc1qNFynGldd37Mosorsn8+EEfAR5SQ6vETEz1mO9zfEpuY19sO3Suj6
zBJ4phBaYL0vomkXj3gc8X4/D/hLQLOoO4SElCahYQKdxKdECrEzve4RxyYpvaw0OKOtWTbFkeXm
m8QJxiXLX6p9fwzXKeERTjKUR5/pMmI6WBPG753Z+KMYyh8FVJrOzDk74ZzLDuLQnsx23Qbc8yaE
zDBmJmpJ80vX0ztnMVCk4ClEYJECrUkj441V/GEg0McwQ8y8yn21wnFHqvPS0SIm5HxJvs0SoMVp
Zav63TOnng2wA1qtE0BKivjX861P3dJ3hrwkw0s76WJpQVlLfHXXI3Wwpwa6dIMlzhZXmUNucwY6
mcxA1x5k99RKK8KlQcn92u7wzKzP2utJvzGmUR6AMbh43/oFo8Wz50S/5jQd8ppRAIa+zVjSnXSx
/ja1R5dDd+kOzXUaEeUZRXxhof7HN0ABNiQNFssLJGygtM6HxhiMl2fNvEFtMhOZvYjlBSkzZZIf
rXPRPFypQX1Hwrck6OlAS4zPIDkkBg622E5Pvl2dLM4CdKo6vVN/a9L4buIHpst56K69b0fGTMC5
FjCmNxMi9R3Ipd8wHB+TQaJF5WwiRx0oyLCiu/T+pbvD+hKSBgpeKXTUn4voArLN8BFUBiomnbtz
ID0QY8aK9/Q9TDi4xukrcZDLJyGqSa2fu7HoKD2Zr1yCT1hVi29mJbwWPZW0O3wPWvTakZ46cBYN
Cfvx/DE05o+s/Dujh4Op8duVHXBFlgc/yPZMAUBF9dMKYlbNSniOOG+Obs9GVXivfF4/U9ruR057
NhonULovpaQXprtWLYI+gEMAUekEiYa4WVI/uLn8gXr70KP+NWkUv60V7kFO8u2Dc4v6nUz5cf0m
vbCFKNtL0uibgqSD3Jj9bzo7T73w3lThrfmun6Kp1tFi9Q8/ajBTGzYeGAd3bmU5F1ZJz63hgUwc
cXzr/hvSRYM5fg6FNl3XGbCzIDlGJCfbgF48m9Ai5WBic1Nz5krsRAfbQE5Fsk/7X9Ntho1Rj4dR
RJiGOGIBJDxKSi9uysg9zVVtR2pDMKoCAdA8wXPsbeERYUFrj4U9+Q7ZiwFnmIodboBLYIQnxPbv
kLVuScL+1a8sUn/Ymc5zAjQbi06OVxchuK37/0wrOuNp5FiIsr/MQAIc/BvrG8TXO+4iVJwd5U41
pG8JMSlGMvyVDdwlluo7qbq/ychPpcPg2mZ7ZOBoWbgF/nBbD1ijJDzwCXapzOLfY5gKRbNFpqth
VFBOkLdKOscpwNmTkQqihnZbxyGdr/qKWGays0DN5zs7z+Nb88ryEAFPjgP3lDf/W2Omj2gi2yhw
1VNYEVzsI/2Gvf7AqqDMhh0Q8fSkDmCkY2nkaPWPLZ4E6uST43qfqrHuKuU0g/OFXYBtnh9CsW52
Wln9Kymqobod8d9+y4w2y4rfpkgceUSX5jCsIoaxsdQVf9wsUcC7aKKs1EdsyBZHg/4b6R96YUNk
bcWzQUVOwxJZCxLur07BuIh+WgX8UU19sBUOdb14IgeHsqDeRQw/l1lZ7YuC54VY+ls4OG9W/KXo
wTAN7gtuj5qgiZoVbMTParL53dhVdxk421SNVign/ivcAeCIeTVx6pECPlMlT5x8aLvL2Xvbqrsj
+HkA4MkWp3snNA5sYs4VKzwUbEOKvvH/L0BK3jSvE+tJ7+mcaKxIAOBwzQEk9MGbyoA3DAar8UZI
felFL76fCaIy7sLMGFbbK4ZLGsBr2n5E0F0OCA9XMODWlgUtimO6hIKcNyvVnvQwhuHDbF/SigJd
kJheC5NCAfoAH8tdBv6DA83ZjlxdaKby5TRUv47d/QX/S8ZQSmjCLDCaw08B9YsGLtJ2aIc+UtCI
TMX2WU+HjmR2dmIgWafyLsdnjjuEi4X1T2lMHQf89A2f+hD51cqxAqBFcDjcuI63RpI9xhanpj8D
PZiWseIbPi1titYAp37x0jG0FNOBuiCo1EmAqmbGB1XNxzRZi/Sa9EAowIG7FbKLAHCGVDq1uJs2
z44GnTMY9QfKCwBHJhnbuZbxRVcDCC1YJE7k/hPajOidrDfNRgoYhK657jWL5Z1Q6ljo9Fq+bkGT
LUvEQ9yAWph8mzJOj6Jr7kbpMUnrgIWq3NYP0mqbNVmHiC9TiLE52L8VFCBaa/E06WrXu6kBlIqf
nM+yM6t3q2aXUlkaMPA6h2Uw4VYtoxfXcvFxzZsZT4GqACHhaFjpxWfi+gHX6rA0E4AXVIYwRCtM
VZhIyZKdWZ3zyMuD9enjf/SnU6dbq64IzkYTvhGbdvYHJMDtGJ8CWaDape9qevOlG5CPMG+95oMN
mgZuuRZ+9CpnAlC85BF6L9uGv4gsuVuxYXrRdcb/ow1pzRUA6PEP95FET+XtGUjFS6SssMgdwrtF
xEXi/XqWtxNcQIMfWVvAeunWGZ/1JDo2PesTlmuTPTAc5S5op1MdUONUOvS8YXhBjHxDTPM6AbZc
pp325keU1lSJmADt5qT4Vgr0275wdkEYrw1XvroMpdpO2zeTb1x0VewzxkROhGzDgB94Gl0WB6o1
n9MEYaVuFy/SqJ8qEC59k4DC5h01Pe3hjBjNhxCFDw8vW79UnKKYLkg/E88zxFdu2Rxo61DwZRY8
T8LgDa+4e/xJ+43t8VTFFeD46T3Xkjv+yxoVHrBHMewxrm9q+B2VFa16s/kkGOzTHLMzJcXC9Y9O
A0uoB2eWN0vNxTycmdatKZBPWHgPKwNqqR34315zZRDIbNZGohMndbtNGpA56LiNC/KWO2yXfWzQ
AbHxbEv7Aw8S0gGsABDAXxoUC/jI47+SeRd3y1zqocatjX9qTkVLeGAIbCGBOzWxyH7HgX6cqnzP
AOtugTXJROSvs0F7gOr5KTRFwh90gaHh9azb72pqx9XkcaME5aNtSFEcDe3hzavXGpGuBx6s99vL
pGOYSAXHfCdaaqmkfxFmeXXqjhmyZSFfVrdBF78JQ61DF7x1bVlvYRxwSMT5Ds6tsx6daJeGEbLC
KnjFy//bgPMTU8RiYq3AUOw0oT2y8oAsGSBLSkKMyUxdWL44yxkibVffde5yj2jdk9LEfiJup4qi
fZga5xlwq+VXV9bvoswjqLLc2exWHHjswDZMNgCFDQ4d6asxxtfEmPULOEh66Zx7PboHQXLGhGKw
5YnutJoKDovGzVQShFJ1GJh8MEc9iVx5bO9hc9gLA01GMw7pbnQ3ee98VH1fbgMv2mdlfUVzBUnF
1Y7gRAFlY4OAZEyuHX+0hSa1arn1WlJkqQavZFjMMV5fbUciqWWNiwhBZ+TkMDdKBNPGipr1omE0
c6vyqPUagstofMZbfhNZdM3MQ2ng5iv05Hfgt3PjBpFdh0Oxcp/xNJ+15ttqZnekNoTg5NKrGbsv
dUB8pgYLdJowuJDxhPh8LEyTZ0UdfA05W90z2YyJCTOk++vIqVoiPgSWcPJn5akQ3lWwkTW8sNuo
arrYo8OABx1zF2ndVjK4Y3pbOps81l6bHiBYnzKC4Eo2E/edRRYJC371PcT1p9KZtRUZ2OjWTP7A
z710Hhi5KMThJRLQ45iLwxiDJTp0SuQILavuw+MlCoMhehcxuqoI5m2Z0VHhQaG09WM9VnuGRfWG
P3qv26hj7aHmpOmvofKaHcPLjllNbm+GbNxryIwXejez/cOLM9j9KvejF9Okw3d0eKHE7C3y1sQc
nUJc69mx26m5HBP74uowh5KCmjKGt/6/Nz2GRzo46UsbVL8JnmH018MbVSp0IDd+sx39VRnjKzKN
9zQsVmQTgK8wG2cjc2S+ItGPbZ0diJ9cdcpjpDazvtCS0F51aEVTYreGTCIWsBMs0cl3wggL51Bz
jQVbzRFoVlSxqqiGepFW05PDO7jyXQAQk6f9egrRGhxSR8V/XkWpwfhjKZywPnItHMmnwvisfWXs
2xYSQZeXkEUaT1irTPQnBj5kcsY4Y7jZY1hODzzu69r2qP2Y7qZNdAyFuwdmk0+qWA6FuIVlaq4E
dAC9Sj4Dq9jnNfcXtufBHvmFDHJnx1Bfj+RvCAZ3iyIWVy+QuDKINGWTGP4Dkf4EGBOhyndGigOZ
XDTWZTwuVPyd1dUP9iE+EDX8+OlwnLpyq80GEWlHP0Oe7wCFeEsX0Hv256Wavfdyz96SWSLpiom/
wNu+CHheTCQ/3JIERATwcJkd2e8V4+m1TcxfPIyH1JAE1DHu3LasOtOQRX47yJ1buHfMW+nccaAq
Hp11XGUszyfyHmARqA2NUcUqr0fRvfaiNl9zwA0xY5K2svylXQ27Ph+sQx4DmSLIfJdZ3q2OU+SZ
km6itRd98393gN7FT7SGBZSDiLqyQeMN1y61/03zhnXs3gk9siC+Mm8zSyYghc4ODnImBzFAWjYF
u9IGcu9B5YGlcO4g+nEhY+9J4XLD1QMr9obazT/NHqV2MLztSTCvxsdFrENlG1cX6VgQp80FlVJO
iuwW1OWZegR073gcEvO3sYcb0JhXIf1HD3E4EjjJo5hxga/lKwzkMRG+RENKFzXKDOwB/LvB+DIt
BAEuOKmQNfxv0fwXJPWnhghMZiiuIyyt0Iz2pHwKghzi9RDjvQT8Oy77mg0mY4jAaWfgYzAdurmo
G+X05TOiWYnaPaCDfmguFkyvQ5reJzv8OT5V9cEDZX5Ujp7sEHUf4gnNY+8FAJ9t9xZgmXuOGk4Z
M61+G2H0m0mCIx4wP3ledxQOxkuDDeT8AYZeySDkQ6akV0os7v4wm8hJMtRnr7PnMS/Q1lI4BVEq
DoyYuHoKg3Rh+S9ug7+4NbD3py6JuXPzxGMlISAjvLj5aXWb+UWLxKt9GnuHqZq0/sBGnaxyqLDP
EjaXveqlUWxchzmUC4XJo/cP5rEAq45qh9Z6nyLDrMpfNBP/MisGy+19I4t1V2UlqJtjMFOm5+2r
TLHJKZIb6oOdMOGLOLCCUJ1mG2J4oAzAWUzbHX2QTrCmOFLg0rNM9TkgW7Gvh/dGTafGNa7GWIED
ayuSKtziZjtMOEp8BH2VIi3JrvTimFw8FlYxzidYKLWRZ9uRvbS0AgItCHyZtSnBjvYZQfnCdAmX
kVaqrqANtW2nJqb2g1gjlnV2eedfEuFtQ9ZJvp1fBSdM6XFD6yOqU0S+O0X3mrdlth5tUm9T7zVg
t0QiyIfLcc8mDq1TABO8a1Cde2b9YojyVg0EJ0EGP2fGEJ1KkjL4h8PjqNdXc0r2NR9Q3GlAc2OC
lwx4y77Nh984YFgADL0lOQo7np96HpaTpDgnQTgl7bqv0lc/zZ4Sj6aLhbK5rImFgoF4V7rZnpVW
3K3kTt24Mpws4r4ihcXGqKPh1N502JtWoGvzUrs2AuGcUfTQeA3KdouLSbXJ59T1+PvLcVeWdoYh
MWJ8ZYTP/NYTS275IHlyb1KWsT5n15n/x96Z7EaupFn6VRK5bktwpnGRG5fPg9w1K7QhJEWIxnkm
jXz6/hhdVSgU0Ive9+IGoJsZV5K70+wfzvmOi0KSWF3UY9MZaSZRRh5RUNFME6shKW1tMaKdJpHE
trIXsEUL8yx6GvskfxmZDVNon8MpC47IsvqnyLDEZqjAbXBVeZvKRjYo8uQJqkQPLpFLlNi4/I7t
GRij+TTM4NdZ629ZkeNZM0X02heLcboFcxErxuykQSE1SBYMzIjQM5wtaoouJXzAhYrA9pe/unX7
/B2BG3qTFIwJU/7r3FQ3pwzrbd2IYj+5rfqgU4OLceMxgd/A4KBGProeAvrIwDfMI08r88IO1bxV
pbsQBtCj5+r8EYPcoYzFZvEX7LsCKuDy0LRBZ2x90+1ucXKmqQH/yZYms+t3ImWQEdXMkdPap3Rs
Nl7hnie76u5UxW9djd4uQfHvZ1th4nyr1fhaO95TJ9uHzlZgmRLxltwnPTw0a2lgVJp/hCkP/Qi2
HDsDhtSEJiayUApJWEpS9ttcE4Jhth6+cUIsUIy7/a57hLVyn1e0Py3V4X6p5IsgPpGILSvGH+gU
LSryEja+W/RrYbybGg0A3UK7G3uNnWzxHTFVPDs5YBRk/lRF3L7CcMCpAULSTGiRk+DQlfHaKrFi
0ac/mjH6UMi6TEaj6IRjKzuhYkOm7DIOcrrguvwzlOx7aTvgRDstVRRUw6qlWdeFhl4T2VeYrrcY
g/GxYP60WvY9iGJjwpvcZ2ZYehvO594Pu2vrG9/IR7FlMsE4mtSyzBGxUyeGw4wYzEk6JnDpYza8
kiMZuQkJ6XWDvram/jaoVm2f3VYnh50zY1jxTdCgMSTs0QCqr+FysT3IDsbcXuNi8SGbnGEx5qCi
m2OOaOMhqfVLPsucLgbsXfGlrDTZhYgBCJPNeRFaMDqxH55rdufRImtdfDh9Zb8LI9kVP0pyXDqs
+Cvkvw6uFRwHD5khs13u5l+cGaTAYXUNCtyIjvFHGwKWCZ2ebmJeUry4DYbTBdF0YKizqnJ5o0GH
WQTUHx0f5W8fkIg4ucSN2AQqNi6NuMxiiFSI4mtmG2FYXmuTORHPMEyP6QmJUcyHNyV9kqSnieOR
nMRbG0MYI173yE7rlxrYMxMN7p8pEW+5X7loHkEeilw/1jkGvRlqqyAqjUsyrO+sC7ysYpsYzOYb
Vd7Q930hCaXeSrxPw83eRvk89bnL7AoDhlOMn4KHnrTUykd9n3sSuRSmATuNWbADOo9MMjVhMkm3
NRApo+kqYn86zgbk9dr/ovV9iYY+3zKxRs3HdEbF7wMD6kR+JAVTgyzKrxPp7FOEht/oXN57BMvr
nr04BiIEHMEMKk2/x+2D6VGVO8gJonpHQ4RfM3U+xh7QmatB6Udvswupg0IR66vH7hFK88GQ3ifg
CusApLRXENpquEeWw5gFkO1pMuJ33ZdvUVLZhwYRU47MMBejvnd4sLiJ1L6VNafp+C4a6jcl7d1Y
h8SYE6/AIAMzDKe+DY7mig0hYoLwqet7Pw2/9Ox+dH270Sw9V2bE/8sLlhVG0l/iSu9zFQagLdp3
3xldAjfDP0od8UXzeYgBCvtB+2pFlMs2NRS6vRe/ao/k1ibEH2T7KfIomgpD7KoHw1Vil6fed28+
GhE/D08Q+6UMgPKcf9iwwRJ7WvAj3/HWMVN43ngnyIgvtmVAeFba8pMJnSw2qPHSoocFs8FXzBpy
yCzenYnGHik3eFasXGuGMHigw+obRxRqaM45jRp3ZZSuvU4ArwQYiizVIduHktVPxbWu3KtlsUNV
7jWqe9biwfjEUhXiTgL/F97ekaOc7BE5AjnvkCb1MvqJPWQQjDxW0djxMcpwq0Y1JVub1qt6QUVJ
VbKPksNNp+33EGKScfp3x6MhGBNGpcEFu+/iF9c3ya9rlca7k1skhojxyVPBFg7eF/rE4agi5C7m
9JXQOXDGGfMhWdzmnmQ/RcUZtOHFcP2LHZKKVoRE+6J3TaPsm2YPATyUIltpVrX+WsJmqooYUiTf
dOXRq2S4b8McHWNSdeY2HMRXGVsLQKVgc+oDTuw5mlOXp7Zfg3WeXTyuQXmsAB5TEgDPmBgUTptG
sMZIy0dlHUKMmiJ+b5X3q5Xf0KwS2g9feT+jp890w3i1bfXSBh9/i9dsoU6hQDW0+Oaw2VqedW26
Yt+acCCNJH3M4uGpntF6JqMFvyUvDvy6dwO9O4FJ5yDKUXQudbLrij/5oA5url+KWYCcYQpXdN4P
T6ba2ZX56IsfLMgwjBPzdw7THWXTo8Csj0fHRe1peVvPGpnHgO/CwkpJLIKtaFB4OssyBtWWl0Hd
ifN1i7YRxAVurfaVoW/OWveFEKFZ2G9RCWMHgTC+2Mp6LBnkwqp/FubONrJmKSJxYKq8Ps72cCGz
gLGkw0cwniE1uPraR49U6s6G3mpGNR7dTUVJkUIArY6RVBKAvYEhF+HXfrCYmADzLLqdbj25xn3/
OpvFbx8uyTWXc7yuhiXSoy+R2ThMhVI/U1trruTaNZqTOzGMn0X1kfneKySll2ZEiQ+dAgb2Lk2C
14QEnxvik3yF3cq72lmWPtRV/WXMmHHxsFX3PvvAYeREdVRirrFCvkQpQepB8h1O345jG/f02+dk
sEwMfHQaU2d/qIqoXCMsurtizq6ZD1+GMxn6acBEjM3UQm4LsOG0T6gwh4ciX5AaqdNfvMIJ9qNh
MonpsBArkYFZJ9aGSXh5QEuNRafELj/balqAXI+O6ccsyyEyiUl6J27vU6KPTWrU2zkVzX1SOQ9N
isbPl8jKelVuLAgPd3Bn3eU6oH3Hv/VjK1y9KWX9uXXGYy1E92nYvU+R0lg8oJOzKQxtE/bpR5sh
J/KoJ/GRkGyXXSIbiZ3A1bdJm/ySZVzqLqtFickRESIpe9OwDq2p/ynL4ZpaAXjNyL/4VQOgHHyp
ifNtegtk25MMFI/H3sucTWbY8mhWLqlGIbagMf1uLAFLM+kNBuf87ba8+eMvKoivGlHm3hyWe6sk
aHuAlIvSCc0NK1CGIkOtR062uV1lfP4AFbt/DDabbujQkyBuj2wLOak6YgFAG64jTu7nseSRW8iL
ZpqyC88tbEhpux7ZjLUWL1uc2x6AgGzvse17JOrpIS4H/hZcnDHY2Z0gT1XluFYwZXYDX/UcpV4C
X3BkpbYmpmIMEBnmYJcl4/zRx2/oWQM6g2uDkmmlXQNXd4DToXLsDfO2A5ADKNc3K7SIiyyAO7lm
dI25L1eTFvvCSV7qXHxl+D9Y2+Ndjzug7g0e9C2sr732gOkUgv30ZHaHsrXw6vSQnhvT2bl2gf1w
4s2Mw2RrRuEVH1Vy4Ns6eOKDoCLhhVCDKYSN22dbi9DLDe44OssWUgXZSk/axnXPCqz38XKrRbZR
ACeGh1ba9mNr4/IFyFdCAXDz6iuekT1Fs0P/U72MJIk4IZOuRm5cIiMjcaKvOKD0/kxzqCNB/sie
LR15iHyVj+u4Nu+mKf09Df4FOau/tsOnHrbCOvKbcw44a2X1k9zkVXzwyU4g1QGoqu9nh6KGaM69
bG0J25YnI0ZRYRT3Vih8tLy4JZWEEojysEq4pIAPq12WZ2+pKwgju1NpRXdFvMmdpfG5TNBb0Csg
O6/WhML9eItvynR/TXoC2zlT+WUWIBjHfwN7/tXGuUTzE/8iDiEtOUCJDlqT/mKfsyAyKb/EZ0iI
r5ggJY3O8NvrGE8Jmawzx2ofYLo8SGJ3e8CjN04CSHEpeAbapTUxBt+mYWxTq0B6ZQ3PpYaPoVpj
i+4F7nCmyX415jcf4FJps5A2Zxe6VW/DT0mM1Tg6GOhMzlw9nv5GVf//SO/nqfrz739+lz08t+kR
WkRZ/PdAbofY6/97pPd/Rnj/o/z5R6f+/OOuLKLyf/71/5Pnbcp/eU4gqcgMZHRoG/z/yvM2/2UG
nh1gQjED33dtkr7/I8/b/pdv2IYfBIyhpHT5+/+V5y3cfxmWtI1AWpYhLf6q+/8S6O0glvrnP6oy
m6KyOPz+9z+lIY0AqZ6Jq8Fhqm9bRJFX35+PcRG1//6n+b9M1bVJrKqtsJBER6aBHmDwME+Mrfet
k5fC6Zo/ns3ZUVZ289zPtt7SYydbY4Q/L1zjWtmc1kE5+YRswhurB5uIrHMCsvzeRwPGi3Ov00Hc
j/Df7gmnmVJB7CHSyBCD3T6Idm1/42E9TgvsIFIT1l0sbwep0BAahmb6Nw9Aj52fkDXaKZOALRoH
XaLEyRMwkhssBZdcOC+EZeKmIXwAP+u4bsHuqpp0wCA1KqxTgbgbIm8+tYFMkctHHFVa/qo9A7A6
z1Ql63wz++h9q9h+x7SFMDB39FY2iPHsPnOOgZ8eRl3+rnTUE+SMZhgZH0FiBnEsTUrqr9lcvQ41
rdI2YphQP1nFrdNNdmj96BnBCBL+0bmkJr4K9lanIWDfADzW2PQFOTe1hQvAKutw11CqbheyxNos
2zeW4iPSq6bazRYBYk5P6gta7p2tqQ1UvGjiWfWtamuI/7IY9WC82Qv5oO7JZXOZK2LycNfMVdZe
7FhPs/xQU09GhGLMWEbPiQWKMXfpmCE8i7vQx8QL6GhltoqsR5sIYtfcelHengILtLPKBKunpPux
gmeyjZ4E2YeHmJk2Xuzky5mUizuOYRzGWGx+1GulOT7UHrMEscSeBssfvuPiuTC88T7ui7MgL/wr
x+ZFQ4IKEI4RyokWlDvZOEQnzg8i2pcWtJWmaOdnf6B4CxuORZfg1jXwnd6Q8jKlnn4pY6p059Av
4WWhx7UdsXLfdSW0IQEjpPXqXRBlvxuyZkTxAPSA1UXZfNRF9EEKyDbymJs0FuQCv6GFFR1MF5bJ
cmCRST15ZOGNOTuBpgjn8SwUm1exJJp5pdHezB5cvkE8kCt4XZUJzGLuyJwTyYkaidl3N0OkN2Nj
XeGEXRvIh5gugwaKf1s23zIcuBqdRQZpz+qpHL/rCBQfhb2v6wUdDad3uA+8YjoBw0CSOZaob4K1
bXt/SDe52cX4HuXm2e9pEk1UZ349HdF8HWAaPAU1S0lBLRy1tIUo5cFmZsVG5O0DBev7NOQ/Yvil
2uwaZUS1ufEjeaovozufXWA2MZ6nlBrSSL4mW9/MAftvZrDMV6W8pJa+TV74zU7uk8CDh6CsWMAc
4R29lm5ImlwAUSZH6srGw3vg2GCYA9SOcs84I8XclYjBR/Tjew9ZRo8EaSGreL69UvOClWp2c9aB
OfbSq09yN+DccYhfXWW/kBX9u+68B6/GGmLEv2TbPjG36neJbZ0lQdKIg1X3mLkU9NSjbtQce75n
YgBDG7vyT6VHXsVWw4JblvCj9+oswwTLRcvoIu0qmVmFkbWye3KJa3ARKTL6nTEbN5AzsJCXoEn6
6Drw7j1hDfDraPgJTJ22PDKQUNDgFqqaIUSQP1dx8OANcuHQCjBjmdKHOWIQgGCousub7gW/MggW
y8VzZrsbRF4ZBN4dqQYQ/8JA34UxHWTcls1hZGPF5rV9g5rEiM0YYXWY+hZELoew0G/YOhUdfLDw
NsDmsen4HPGYIxdAj5CaJOTwxBQwbeIf5g0QPXum34VDGtM0P2jm6eekSiEnUGZmJh7KyOy+0bH2
I3yG3oUwFcIVjGLmPGbF/9z4P1nt/rDvsKC+IjPtoBZ4k7MKhurYD8g43ACj2DgfZ0Tmwh6+cJbe
0BvzevSMjs3K+h1ZCYdYqb6a8ygZMxQI4O501r457bfu4+nF9PSlG1t0NT0LsbnA0FmUiNet+it1
JdvviK0koTQbzyqHjePUTzwG7hbb5NM8g6aQurqF7QgvZvyQZXcbHJwFkQh3isEvo62WJg18Lyic
xB2I6pQVdZtvxfvC6yVh4+A/bET2cV3RwvcxofGCSIgGaEwZLQJ0twEErJJ0Vcr60fVpknBRfWRE
Mm59PD9rAnBugvcOXSJS70nj108h7pW9qdmdls2uz8Fhj/Pw8zdMoq5L3J3dmaBJgLRu+V7Afl5p
nQW7uQr7JzNtfknIp12J2BwURcC1XX1OpJjT06QvNomlrefOW5aZYsc0E9ynPlaNjNYmCJfORq/r
O/nnnGh9LGdXPeKxUOi2sjp/GQaIbclYr3vfeYgD96NoTbEZ3e43lmqB79t2zmWADEeL/MH38Yqk
rfM09yK8ORNTQHPoj6Wv2B0UIj7KRTXlMMeViwxDdk/uCCLDI5eTYa631SK+jaDjVn7PLUqY6INu
zBpXgzsgBm/qu9BGaqdpi3hbwE8sLOlcmih9u/HCJzBiPhRFsab5bfjPxkvbV7m4s1jWV3BfYyZo
Oo42QmDEzJFjGTOGnjbukYMo/+bl3ptpBZAFc3Uv3AG7TB3CgJrKr0LUBAkUaAxivMM4F4Mf9mWQ
j9roXUvmoJq0hEv/lQtzfMxJtg1pqzVxY1BqEBi1A1ziPyhyjPyXrGSLihHsLRvik6v45LdGffB7
F76Lqm4TAgDt4wiZTX8DUmJfLRkAlI4fLWYORut8VYTThk/TCW4qRDYvvAuvgcmZSr4V1lspPyNP
YwLBwg12xN7ZExnKnZeIfTflhxngLx5zc40n1Vyx8wDGlZevQQfMyLGwxoA//JOxQSXsbAgOTtCu
Znzs+0BNX61VbKMi+I6DQh6RDkz9uxWqcS1RvK7nDoxxYbobwwNM1PKOsojyb0k2QwmBlrrRu8Ju
1Wm2q+YQteZa81BOQ1/dLcRBKy4ekyR5oj6MV0AvGPIbA2+YH7zbNcsNHwSJJzvv6A3c1YMe9jk5
VjqGwl5P5sGpo5MhfMVQOazP0V42Q7myQNBvPR2++5izNqk/w3/InA97wmji4u6q4zhbFrwESIfm
rtPDrkPfc6p9vAJRnMl1RS4ZMUFiwLDhHbXJVVePQb6v8/KJ3/kyVsjbFBFA65qc42JIUSaIIj0x
mBCNG2z0lJ25HxgR6OusYKB6TagxnCIWpSAhB3RS0Rqdi5wbcVPi6DuWuRUGlDjXm5Fs5kzU2rb2
D0Q+PGXJR4IC4C6tZ2PFwBppixmATJsgT0uItas656XrOKE3JEIyqzFZNKCzbo6MaJ4TwDz4YJDe
hg7Fl0Hiz4ifHbU5P4Gyy03PKTNMxknPRb9XhdiolK6Zqdd+SmyolVYt4Fizi2HbnXiMA3WG+4tg
yGgSH43rwTQS0VViYloTqQmWbgyZmRfuYYRNe8cGLO3Ur2LCjuO2CY3D1Gxr01m3dkqVmRjBnv0Q
8xyNFE6xkWUEfG0pCfiEAluJgonf2U8kynynO9UeoQk4NvZdnzMcnoDrjuzWT/ayBa1Mdx+1nH5l
myRsUYqYRGm3uLgJF1SWuC8GLoAjOoWVU2KKdUz5Ng/Ly9EhLEklIPU6N5CpTwT14ipl6TWlu5aF
iXb4AUMLM3SBG2kj4mQ4ZKP7PNtnuoxwLQdJ8GpTPTaWJ/a553w6wfDOnUJeLIQVsGUoLGMOoE4V
80mSiyj65H6wETg2eMIByGDg53NzERWGUKkKa6PDcNgYqlHrOAuz05QlXwFKiU3P6UYEof0wx563
s1ghMuEiBcmuu8vo4tarDhPK4t3clsTILPLnzHQ2zfKuA8GFWSB9Z+P7gnPD+s3mDzBcYZ6HKlc7
rBItt7R5kL1lnEiCeQFRzRSN4iXR7S5C+/BUmcV84PusZLOoKIN0J7Jwui8tgDn8sPF6LBIUDnK+
x/NjXyI1jo99Y59z1lZ71k6PKYnaezBfn0MQ7i2egk08wcDNkg6wcuwPO2sYz207weXoouLs14G7
NQImTyDhe/pIHN5Dbx0dD933JOk6OigjsicCpUTHO8cRTnODV5Td50qh+qMwKX5g7xBcGVbIP10o
j36arNkYgXELcZA14kmTg3Sdk6DaS35Ci11oQ1bnE5/LVydRCcA1/ZBpNoeMsuIjKUXsx+sUfasz
7RM8Lc8Wsqt71ZiXedZQtjL/6e8fify23Zr0Kk8+ikZUm9hm11oP8xshnuqgA7TUUc5idyrAgCWo
6qe4ZquhuJAZCDxV1LxXDqX2RNpVBYiYiW9hbRnxGrcIzdOGATqBlEv3ooyDYv+EkiMo70PXxHW4
wAEHyDxswx4zH5WN65Uh1kJa4QG4yzaristgu+OVBN+nSVoRITd3tYljbgj96xC58ZXPf2diKE0q
+VK25fgwyujezdODU7JzGKvZ3iNKXpbr3THUCdqOQdQ71RUaaxYZaZnLywz1l/zmytTXqRHPJfGx
O64rroywvlQZeko3QQypuh6vseNkVxXDgUg5TVe58F4H24TGMAcXmxqLT4GTcYzG8PtNri3bmby1
GJth107JU81ve/z7h521+7AcnGMbx/djpejSBi7l0UwObL/MzdCUW+IzvIOZjZu2JI1ORR3pXdKa
T7q7y4cAhJIaN8QMV5fCxt/Sorj1vGZb9ugvuglSAuEywOCxaEQyjiATZBg2EsYRMGiHddc6/e3v
H6POn1huMxgt/2QB6YJA2BR76hqIU+bN93//QKwHQ6QnLdAu+GUisyd7cB7Hs5iJ9kCCE6wyKYYj
HPfhaHtc35AKrfVEZPvZ7MkPq3q8gArgy5FAn2abEa1OxDiLn7AfrvTk1ayStx6DC1pGuMxQtuK3
pRZzkgTFK16gJwhLzGMa0JyPhiO6dQNieGX01BidDONXqMNHww32Jlrgz3FRahi+QHWQMwh2XFKW
Uao2TyRMolFq6pLWxZhxKaEpVOTeoV31Nsh2WGiH6U9VursuEfknHqwGmJvudzY7VBbNYjrYzWRt
J89KT8wFllDt7L4WrfPQLX7OIm4hHiAvPvYNmTt+9E78B4QF750ckPgwNa8xKenrwQ/DF9HBz5A+
XdLfLx0XHnBukLz598umq4ptuGTFmNSmDpqkFytv4x2/dr5RUKxf2skFr9FMDZFSfAmjqT/oOYcO
hvKgdofpahZVea5T+1I5zhbpS/TuhFS8dHukM4W4I4K4CV7w0foHIv4Ip0eIts56UR18KlHKdjls
lQA5WzBauCB3m9eogAs2kZytBsSYFa7B7llKRHWWb+B+CfonLQ+S+xCah5ge2lnFe2H/yWEY7krh
dQjh8IIOoXfL+9Q5pxhz1pVicGQUzKOgdx169l3HEPk+42JV7ibaqnag6TRHplB2X/KhLwjIwZPI
IKjEtGv1YE7MthSH3rNeNeuhlSGK9lC6OekC2dyf4tD51M58xUQQHevNUPQV0aL2mQ0nS+Rm5nJj
N0O+j19vCsenOZia6NCG8VM59OkHy5XrVPARmmeJWNcRF3PCdQFhbAHxkQZSN+YOJfGwxIEQrISp
+KPL5wco/veyM2bQYry1gMi5EZxMPquaYMcyaQ9hFnIoBNWiUCbbvKHUcGImcrpG4x5ssZ5R49mz
f7Xdhp1bBGHRB3WACylL/zjVbRzrAYdk9+79CHvCmkFq4lA38TkVbYd6ezHMJJ55ETYKe5h8z64j
i5/IJ2AEVdtOenUKy2n8bXpu9TxlGjPZNG0JY8L2kpEojVXK2GUqebBdImqKSAb7IRp2vI1MNot4
uO+RzYWJsM6igQYZM8tzkMrR2HJKhgaA1EiFR0uLCiLy3B/DttuHOSq3QUGrJD3qAGtSXTL+TZmN
zqaVaC8V/KFT6Pb+bkLxqggiQWVVTOxbgIH5FoMa8GXkhggIg4iuIAy1l9pBOO/kNjYuB4tpLiHB
1Y+Zaaqz7YR4M129HUxrguFpHHMQpGeHVPt9SpANMt8JCYzfDWcuSY8ZJVLHMi1g6fCxPHuUjc+s
muQTC/ArczLvnEkqvBbQ0xjKbBu5IXupqECb7Gh9riO5KX4bpQF0282GTWTO/aYnYnUPdj1bl81v
jVj5UQG6mOrc3fvtdG8YMHhzhnDfFZwXZ4bWmduvU0NKrRk4PRJV9WlQp31lFvW3XbSfQ9iPF8Op
pjWE93ZLLiKvy9xiR+lI7WGiDh0lstZpgU5Rms53YLAdYiAidoNofvchQj/y0PlWDL5YxcenMQ7j
Uw+9vAlNHtj0im8aoIYDIw8Wet1OECi6VKA21gy5QPejbHOWSBjxpRLntZrPsc+qVtmV+zA45Z03
AcRNLP+msSiHIqkOLfpohlIGaIrEIGltYzXjfKBzJS7JX1tddl81OSIan52+3UOLNWrvQJFYHulJ
cgzyw1NFw1B65bcszOIWKhK9Cji+h9lvsHUiNlv5ht5rzUg2NMDTkntJsCyRuM1iVfQKtUclPxKZ
O6Kwmv03u0GhKXB/PXSt1Z+tvj00qT+uJ7vmF/WtcFtIzhKTFTeKzYXk1TESyxVJj2Wn7/p+wabM
wLjZTS/am2odmTEgd2+lU2Nfe1X4C303U90F8xdlD13CZ8xsMNe0SR5v/EjhEcK+evaL4RwN6A8q
daoGaT/zakr1HhfzuGPAoKspOXOxEPCzEAtMSPh+y1Vl0TJ1ftPskxp3HFiEbT9hJpYTxZdhDRlj
JZ8s2vbZBC0IfThmNzcHpPU2M07KaGEm6CtPMcvjzrljq/KGlLvYjJ9hPDrboB5tOnZ+f7zFWD79
h0Lxb7IaqNeANNVrFBmh5CysFlZ0LDt1c0CHbMl8ucZLAUv+APtC9ZHKpNgFGqcQ2cKnIJnWuejG
Q0XwwjDjoe8TSkR/Lm5Za6mtL0laNgsqKaBTzMki43c4c86iuK8ZARYPKodwNqOc2JoLbipbLJ0R
opG5cI1724aj3BrImGJ8q8o1vrvWLHfkI5yMhfzIWBk/RQ0PrIHbHhLlo0pgCamZH/C070hNxzKc
ZSjJWuJoPehbd4E3LJFbLgKkGBUSy1ek8B3Z7rYLcJV6FYjkxVf9j9btj1vV4V1hhYzalDcQaRAi
kxWXEKw4b6bxLDCgz2wCmPYDIRTsvQuklKlVD+tgiH5bS85FgDFAoN7GENuItQnXqjJM4lZVex4Y
a++0VqeyjYvj3z/qhccAUZUt05A9GNziO3cWiHg4biFaRmuytVpSOC30Yz6cOYR58ASLO7zijFdR
RuHqATvPnmzHDw/Wp4q+sUNcoMWAXo8bqgXJMOuimyremzG9okla0crSIKH60RrumFfT9UDVOuqZ
3tjP6HMnF0tdyzKbiVK9p/VEf3pVKh0fJLufEo3JujUbeL6wvhqD2Iw2r/FljLbAWSlXTq4586ll
ra4SH+Q+GtJhAd3HL3lK5VYH9TvwnxwqBE5vwI4xb1yhyQKfb8aA3zfq/VdA4rRkLA7IBMj8FVmi
cpdKssmEBkpqZYFawyLfxmNIYM9UgzwaackBBRub3EFh7cZpeO+4yxRjiZkWafMdLRgs5dh/GGNM
5gj8C7bZtmnKcxF48OttmiV/uUdauR4Nqrw+88nhyqJXlm+eIze1xADSqMJeuyAr79jMrQ0yBi+u
9YgiuuLJnL/qorqQDTTeaS47si79n4nr9qCz/qMsQgIvuLy9kEAVCMC3iXpF5q7Yao0uoM+7B2hF
OXOXxLiNlsVlaJ9yO/iek/xLpeZ0mjP1a6Dm21gF8g/DuiAjsLaj75DLSegOFt+cTBmSgdfYluNV
1jPJcfMGyrlBwWdaNdvCz9CuPtsJe3dgpOXGmRIYWkZnb4WNdrhNnbeGu/5CBPnvodKgYoryZ/ln
MdAfTPndsGTkBSAEaw4fJOoSaMqBXGW8V5uikc2OyJSaL8lGIwmXt2N+IT2akCcIY2Ty1SdoiCbK
4OG+Yzn53HUUpd3TnJj9XTIjc3Bj0mYisBczh7GlKImodun6nYPHyCRsBxd+3ES9GoFk5/MzQw9D
bIFpTXkPGXCBlTE6aDV6mKkVkA4uxKVa6E+ydQbUzuQMKRJ7AgY0aozqbQkefRMM88vfn0sQ5grL
YMlDFeewtVkeN6DtYlnPh1SH5UbHyHqroL2SZns3mx05tbyMK8qIZ8q3Wzc3T7UYXjMANxWg3SMc
NXxAg0IH7B5Mt9/wi87bMSEvFgL4CXgBfmDBV3Cb95jbX21LGqtyUnjgbAbaVblpfEZO03JJ9OY6
cZPXdKp5JMtnT2XXXIuLO5CX0kv9plyI6vHFKZgZN0F1c5dsgzBRA4daAZvY74lEY4KdgPZd+WQJ
O8G6sI6D7QU7HcS/ISm9g2DfIenut70TfPQZ0DoREKip6vwDxc5P6VAst1X4nIbS5bL0FlUYriVi
MW45nl6NxZyZvfvHivqnMXCRszfWI9LSV9zP/E4d1XJIPEsWm+eFng2qflGysqNabC80hN2bDJr7
UGBH1e3w2KO8WrgU2ZaoH/POqcIPW6AdtU0/21hWc4+vga3pJJ+xjLUn3vDKlBD7O4rabrY2tHZY
9ZP84ON3ZIkR1Hc0BeSZ+tNWl8SJmRE3jS1eXZAarI9Cwn28iYTw+MW6lVPGowSsfNu39c50IqxU
+J7KCRemTderkmzDDYDiLpXu2hfWzwQ+WwguBXwroOfzLU6firTLuFlnvpgPasLCY5u7fgCtxOin
XvkDaKAYLfCpszCv+DExACwTx3h4782g2RiC2bAyrA2Ajyb+VdpzTnZ3d8IlcPIT4gDdCB04bv6U
DKfzWKe3svI32mD8r/tm15op5dIwztgpTVJeUP7mdHkdEI+1lRMVbbf+R2RBnIAEctCjs3Ok/K3c
8X+zdF7NkSJpFP1FRACZJPCq8kZVKnnphZDUEt5DYn79Hib2RTE9O9vqLkHmZ+49951UBOyQBkkA
hvqmxi12pgB94Zn9OZUJETYREQiAKFpmMAC9O2h7mhgP8p6JQyI6citrDzEk6tKwVi/1BF+lX8Ke
p8RLNjF5a4lBIAbRhuWu9VHm1n4E+7nIDY7NV89Kiaomr9WNnmvLCs4MRinYp3GLSo03ZuDBspUZ
bY3ZONpt/AfvyiWzyoyOzZy654/Qn69KaRC7klNusNizp3ZJOe1ikdZeUZ34S3yyDH/OJ3HtjPxT
56W/lSCIbj0xWxNd3qppZ2AqIviZS14YxFqQGdOkPUo3sbei50kn1bS6k8Qzesw5iFH5F2ewJJhI
PjCzh/toQomhLA7NONi0kXcgMYz8EO2/Gk2hYMPS2GkZXDAZ4OyZhqOZUcPH/XWET3gXV0287mKG
x0AYgr0m+BHgCAyVPbkC5Zr1xyGrXsHDG0wmCGKIcB+yCbFM1oJ0FMlCtTGL5GwYb3Qvt9TnJYQ+
kw5AWMYwfnRgzIDzJaGyHt99TUrQFPwkgMbAw5qvieoPxJOdetv/nQyPV7UeLy1ZBdSSIepj4EmI
JzFz30W4J1Yu9wqbWVbsSop841lP2INxEOM6W+m7Ta7d62Id6w2sgtYU3NsNgdThqFg44CqDDV0e
iBUk7SQjmy1mk5BFjrGeJ36PmsmmtCGdV2Uw3EMChlqC4rkmYRs1oWkyu1IZyPfCXLP7Xns5T2dS
oqEYRLfpsaNi3WsejVJAzqtG8u0bUjZ1RMgZWfBPxWw3a8Cmfs1+r2NuUkhVX0KpuLpm8f0fjjOL
v8yg/hgQ8ZAUMcGIENZnXvtwP1iFyd4TJ8fGhIK/mjj3QBBNNYfYbrApbtKc8jGbZwuH2HQYPYrF
bESNUKahhymEzLZxwfRpHK2rJKgFtJ1ErYTN/ZK6ItlksI05pGIsbdWwCfV8QAbAoiXN4Om5c3Oc
FAAzcyKaUzFnqVzHPecJrU5h2Y9MY/gZWAAbXStCakKBtbWbXQKP7JE3cJO7xywZ51cJzsWyECP7
WX5Nlh/Gf1lFVUYooV8zRujZgx2ttr/6S+1lggS+c8uO4dg8xKf/vmTk0x+hdSgmvCgfEMSwRVoF
JbNKomkajWLRdtEMGElyzN1yAdh4WD6qZMNv5mycPCZZnOv5pUXquKoEx8JAd+kq4Dcejk6UX9lD
3zoHm+0hu5PwH90LxxqLr0MFIdvKDH13KXMveevC3EGp+aLr6mXq1XSNOudWoj9aA/EaUckT14P6
rXjteoqzUGb+6r9f2r097jpzyDf//dJD/oiBaPwHXc3a9C5MhiEcL8obvpclANd/Kg6TlMbLaEPK
wFAzrI1meJcLMcN23UO0YOXM/g3mJb+RVQQHI+KoMM1X0xrmHVmOTAc8KgASNNx72yj0a9+nJ97g
6VYkln6FYBNgel4K/2GTjuiToyqNH4op3wAK27e8fNoNdxFkFGZgTbwLo+YVf/1jXQ3PFVTmKo6e
ye8Lt2oavjuRH2dmPDUUihf2AtuxqHyWcPOvZVkPXgPoX6UnXSa8OekyNvTTh5Gpa6AxeQqqyoEM
0FXttFdU5tsxkvJgQBpvG7vbBDm7kLTV5PKENayElW9PX0ENHC9zV8Vosc3k5zvT9xih3FkFN59i
ZhuOo721JxKe6u69sDBulYQrQmojvK1P6dLlIc1ZtbKepWq7Q0UMHL7hMKc3KvbYUFZB5YXbgWuK
3TVlSlJyXsyckHn6Pid4vke04spD7dS33aarzDXdfb4zNJrjMq0/mE9+GukC7YWxMpss4ocSI4hO
0j1G1OfE+CXTD1ug60coKprHsJIHXC57lfiwVvBdll34EadbEj/rDTAiQiFzWV1Swc7J9pCnhU/E
fsMQwocMcqF+B3AW7zhGiXrz5yNR409tYtEDtst2JuR6Zn66Kmo4Th0eSYTF4XMl5G86Y+WRASQl
FQPWsqG5Io5ZDSFZWxQ6OIbsDlN2ebJD79vurG/TBpowZtamqcSmhzkUes0zp02/AX5u1P4GMAJd
nqROz8eZjWtWbZNC3SfjUK/6pj8Btf2tJh9Ka+3+hokvVr0dJ2vb42P2+/mWVFVNfnT4DVwdZUjx
WhcOAeh4jwn17JnSu4xkDZQTtUcv5xvtwXHkBx8MfUoLVcCHQYwmY76ncfOHAMhGnOMMCFnbz4XI
7ltruA6YRlij9e8M5L4oFtAmQBdJu1NM/qpyOCeytJ94q1Ytynu33ofo3hpNx+BMnrH1w1qeGLAS
scjIg3r6Ipxx2KKiZ2uULZoVNSB9JutHWmJVpIKlbR6LrdlX3U60TggWeQnYZQDlQ/tlAwlD2g4X
Uj2z9LqeUHHiG8JoEpMrparPuSo+R6jk7CGMfu1EV6zpl25cRO6GwD3n1MFNQYYeRNnsU9LEp8Fd
9r3RWziWsNjC4WgXcOOcpt3ZNokFZML4K1v4AmGg+dt0uU1eU4/fjOrX6IMD9O2LrfkjjOySWemU
/zSVRmJ0j1QTTz4JRrORsfkHwP3c5GLbRwTi4IJZs1Eu1mhI6mMzBo+Af8pdxJivGnDzJK3YYmHX
F8YNJNEKHn2oxO8GNgOjB2Y7UWe8+pACzMJQ61jka/QQLGpvpGFieKn0Z0M7CLGo/QIQJhmYoNGE
JJoBscwgQCfqMkN4BWzwHaFoQiqMKTYUhKobzrPj/esL0o/7LlC7wHGfnE6eM7dOdhkqr5VKLvTw
gHGcxwFISdigkmTbhls2674M+h02r8Nj5v2zAudSmeG5wXlxR3XUbe3KPeJKSZfkJHm3w88MFtst
zI1nUIYw2UcArzCaL76ngT9SRr4aq1h1GcARyMVL64nuiRy9xSIPM459LvhGjw6Q0nMw1YmEEYDI
KnvnTCb+S0PtQkI7EtnIqs2liAfv4ONiCwI8BnbvIFhIw2+6Ml5UpzgWMr7PB0Cvat1Y4lXD+NW5
nWEcohOtnmLbQtGBW63E6zU4a9U7BEUP+5qoADChDK3wJ2Lr0RRSnoPERLjt2e9iXMrYuJOk/9ET
OmM0L0ueoPUGax7vZUeWfVW8Oswv8pQdeWUOCE3d+cGdHkG4P7v9kN5PI7nMVlXtR6a7wNTDHVo2
DnlI2YDCa1QO5R9/C6p9oi6PdcnPV5jnIbCxP9RYzDmP3oGQjZtpcanMI0MCgprGwVFscNOXDHP3
vsu6O1zNZwPYgG4MfwOT61AuYQdDQAVfRgWTHo1xLG3emVzgPdPJVSQwVj0RrvMsZhYgcxauqBid
liF4jSgnbPsnZFgICdEO2/XO7Uai4b3pXSkUIUWMJNZ6ZSbzw/F/L8spht08QTULXioaaamxXrVA
nsrH4K8J+dtgpP8zvf408+yugSa8G7mfn7vMfc6Eup99fUokc3QUdkvOyNmyUfVSLglcyiuabVZ9
FrM3FJQUXdvIk+a2RFRlc6TcNbUKz7gwGZN8eG7MtIGwLD327HJbtLLG/JDq5sSkTJLpXO8Zp5U3
X7zk6Ofv/GEmwJutSMaNU6dMDdXwmHbzMpiNjp1mYu6N2dW0221Vsdbn5X4T7rYtcWGNQ8xi3tic
7YrtBD7e6tCRxcvKRjwEXhmx+4edkTYotUMi6h+rwJU0Ye1TYtTvosgPqrd/vDAbmCehjKy54kxG
QdqSDujb6LnXwHqB//V2km6tEtDNOJnhutXuSTQOvm2ToOl6Hu19FFGvjPlRGrHYYZ8tLKRHjp+/
o85KNuXkA8PzL60vrimJJWRJaMg9suIEW76gBQxXbIWr1eAwbZm84Nj0bX/wGsI4QukcI4QQ69zG
f+loCV9++cIHMCJ4A2GI4JDSJXHCtYD/EYnkOggrpvclO5L+tYT8wRdlzcBkZElUpheNFPJ9se14
sLbKJpmqxe1sNlk7E1rAPybEkB/7Asu2Qomzbk3Dxt+VUnpiFlmbLkpDKvknNjmPQ9yTv9dn//8y
Lb/MZ/5YFUiUTZcY484Ns0uKsGZV2kO2ElPNNAxdWnFA3AD1g+AcE92EZQi4C9bIwNqjH0u86d/o
T/YmiJZFdkF/PvSEqDDN7AT9bdFvE5BXan4Mp1/EBkQzxcNT6EdHQQhnhXUba2X7MCvzmjBmmWV5
iMGWIJM5OahGGsiWK+Z1ufVjFA4xkDW5N3BhYdZ1itmrO5WHCqxQKBs80+6x4u5bVSgo8D2rM2a8
iKy2EJyx1zXffRCTHcXqu+TCMFQGTrzcwy4rN8aHlN07siWeZ8FBmnpYhalp44yVmY3FYpWN/k3b
JWc6bW8ZHHI/63Y5Ha3PQ6qEeOeRRnPDn1il+6JKziPbVB48UrBl/FLX0OAZbr0iz9pJu0ScXxl8
29DhSErKA+VIvR26aO0LtGIB+KFxBmVGGJiiTxbDsjWSPBdLh9jorc9wGGQDoRg9z3q1ZuB3X2QF
aPzB+fFopMdsXknz4mIW4juZDy0e9s7A+TJQOt6FntwLTbCDyYEj0nKFcJO9/fBEuBUBBVmzCkvr
kAXUUbgpPkU57CFh4DgW2QEtC+0MorVRPBcjCvmecpVR2huOU5CZ8aEr8Md+oWd6DQP+xIlFl2xL
78fU5q6BdevWp1ExjDOr6GrApkR1xgtg2aS4RyJ9SObnLh8fQNCQY0oAJJO+CvcIsEzl07K7rIRt
P0LdHmUH9jA/flpwaFrodc3YWO7X4oIu9D0lhvAuYSBi0zXJPaEO/ORcMnx3UY5jo8ndPSyJlrZo
+eYRs245ZL9LTiYpz81TWIXfPJrXMShIfgluCNjYX4K8LRl6MTR77ir12/jWqxm6xyKGE7wADWa/
escks6zhXsqcQjZtjlIEzwODyuU/Blt6zQUJqHF4JDcW38oyKW0hBMTA1u3h7DotF7mHhuqQivIl
K/STDbnNdMZXQFFrkGLIzBsKVLunDbDa9GGe/HPilGxK8gJ9o79OA/3UcsRlFSFUujpPGgM1hzXI
wezBSGHM997PnHHDuYwEIs1eom0rlHNkDCLprkpkXKnoAcvXRKYjx0q6Y1qGNZeL/BKN9wNKm/QI
hZA/oiJt2Qnk9nh2zeCZPmjdjzFJdYuVBViLbMc9w9xzXmBvB0rKZLo7NEkYrVTF2KF2DtMivO+R
71Wd/CX48NP2vFvBv4Oo9d0zqxF+08IO45+nhx7JrKDOH9h+Ts2/2DAU6z9ygkJZHJMkQ8t+qgqI
ayH9laEG+Hc4D+/sdn6IOuNVvZHv/G/EPFBnPuzB6qwYCmCqPS+BEQjjOQgvbRmF58oU27TgLPBa
a94MAchypbonL2vObaC/XTs+xRwntZ0hWMAYY7o0pez/YArxWYv+acnDzvPqqU48tlZ2/MKsbzeN
8pXZUYwlOaLEbXIU8yOi/amZnsI+DVfulKPvMm6JTo6Z4DDs+DmOavZp8VjbTnHyCMLupW6cb2PC
fx3ZIwsINO2BCdd5jBc3kUcy4qTcYNuagQJJ/OlWLCsjbfE2UgqRGcazhkzdYc+SdNnBk7xi2ZRS
769jKsEKxVBEhuLaVT5DY29FEPWSdN8kGzwIR3SZqA+n6oX0OmzY2XsauVzL3BGu5m8RoRZwRofI
aSwwdTVPCLW7iwXhIPNQHtfqfpAEqOkasmMoGV+FmQkBszl1sI85CKdtAnkFpyP2PQ9Mitk3W3qx
N7D/Fyez0Dbl5dEBxMZf+7dtrD+4qXAmYJPRxd2Yqj8xyzjYeLNae7pzB/0aZ+m1GOfz3JqvxkS8
SmphCSYNl7hfIJ053GYFqJL29jmZMYoQGsm8F1HCEjFr2VtikYDH5Z/T9KXs7qFumLtjbMaxm+15
5BgtwhBnzDymyd52i33+l/JDw63OkFIZzkY6AxB4yWGEpgyxmmwfdI2oVDcXtv4055S1iFI6aQAt
aEMwIDPfhEvUqb3foKneXC2O3sirGpuW3gx1/0UK/Tupbpjd68cla0037tek+DbGJI6s4Lh0J4vd
NS2DLekH7OUbj5F3MxrNPVuTA8a/QMiFySOYfzveWAPhfqeG7mDJc9OiRhBD9+QHAmFu9OUAYLsj
8WpT8CO7a3ZhD2CX4pzhcXDT1VeYFKxPA2RWiyHAEOk1dEs2NBH0E8KqOJVRndYcK9wQfAJ5+FlY
WOAYgaNf9VI24bO8B87w3hrJSwzTQg5fcd9gG+F/8yATMBNbjhw3/nNTzpwx4REp668pHVl+s2+O
5YBWzL0vFP9Z15qr0BhXzGB47J29ZTWPqmZpNWcjgmprX1sQhx3jVBdIjXt/egXQBXyi9I9Jme1q
JLh2j0jdUerUA9PBPWJ/EGZ86x2OCFDAr6Sh9BfwWPe1j+SxKPtLmk9qOxM8YnQNbJT+URp8UoZT
x5uuvqWheQ4FQ0HsRk+dp37SPv+0JqJlW++jy2lXwkF+BOZ3qRgaSI+5euVniHm5JJOQ9EKJfh8f
EseZqVFt5zjL++I45v47+0r3TpqQgdvpOwBNfHA8+cIq4mr76OmNAKM6Xq/fITIusZfQ2BONCa/4
j3BCc5VbJo6rTO4hbN0mKwzXlNXvbYC4bDL9jwljvR+GqEvtsdv4/T2x7uDLw/Y96zocA78J9Aqb
Pnf2va8GAj8TuhRxCXAAlu0+fDKsgguNqtOGwb67snG5dPPOJUdsLRG9srtB+U5Ri/7ZwnSfMgkO
Ivcaj9PNNfMnbbXTnc6AcpGqDvukeig1P+5MMr9LY/u9Sg1MkNbJtawPbOt0oITKHaJa7BwqFywE
H1bnd0eZyC2jb2PTFEHPJEp1IGnRFgyQ3f2k2BMzFv4Nk9xl6bpWdvs5lcCp3eIlnutfc2jfva54
wetG4Iow3xSP7Hrqpwe3sU4jBMJHqdstD0dI13lTgSYWMkkhV4DuHkagGc14MOoMK0+JNl1azhNg
Tb/GXiMoOoYlZYg483jjVDRWiiuNE5dCfzSId+5d1CCJ0yApyv65aGh3XWOv4RIzmrevUWltnYGi
LwesjgiUGIa6vaoedaIxlsGmivVJ5gbXp0QIZcTgrdNkSyz1tOqVxv7qb4gKgBLYcYf3mqsedjni
3mnTm7VxQzhFHC2R1INAL+4E51lrwkq4VcMcBccs4+aBVdoLs6Gbj/RxcHzj2CWoRxWyYo/ILOcx
cfovRBTWNdEw2gq/2waWjE/BzE878t35EJuP0PV2RWhZb116LBMoNrYlPnusy/s0Lu4xUESATxEt
WWySpmJU91kX/ItmIK5DsW5qlD9M2EncqsaHXs0vLnmULt6sM4xV2uQCQbKBG61J/4K4NIAcik3b
9lAklfeQToR3JE3n4bL+DZy04MHFJVg7YIZKMNY1vISKzquFJrgYD7n072MUP0M8xccGilu0+Bxa
9LcsDjNoMIBjDwlx0z3FZp/+1WP3Zyxy5773j6m0km0LWUo3FuknQ7tnGH+BVXJXK3xvbTc+mdTG
1cAniL+2y95icM0nbhte/MXg3LQlIEuVvtUcx6mzMyKThakN57EghDAho2FPIjUAjc6BaOkQ+OXG
3mFcnJh1qsl3toB8FITDINpEuWej3CqMJyEMnFkUADmidcbo68bpvsHc/kChRW/Jn6pOKbcj1vZE
l7JWiWaItyjomiCnWV2NEXBRNjqEz/H2WqBkRa52pswvlnnl8zXW6ESibYLiBvzGJ5qBCEyIuo/A
Xdy1Nnp9KzvxXl9lzAHh9JLU24VKJ2tqRvZk+UlwVtgmNWGrfQDN3k+AhweV/6MH//tpCM8+HiAU
YdZIGDeqN+UEzKfSaBu16uBHRrGbguE3CuQpN+ClFI2VrxwYK8Fov/ioyO+4RKh3PEhuQ7CnAX0M
s4KcBWKw1ml70wYFoqU1aoUAxBJ5ePMUZwcw+EzJJuJeI7CDp4AhmrmFm0bfVIhXlIvq5vgC6Rby
Xl7TF39ht3pmRXRWUcPJaOOvPJt+nZQfLwUEc4JqYuFJSV3O5Tolvh7XmgHgseL9h3X0l6vGf7TG
dlEIf2k7EEQfscdEYEJ3rKkfNBIuZXgxZ2ioViYDC0xB3DrJ7G8kTsBH8UCezhLRyPWPJQLifDy/
pBb9gaVbd2eWgF6J6e72eRKN52SUoILQLK0abAhU/IVG6uDFV/KxMHzai8g6oiXeepo/6+gzv5Ma
EFFX3sohv5k6ePDIsDv+92VO3Genscy9BaedU43UF2ygZYQuaQm4ERpEPXqkDbhTi1Fum24E66FV
Kry/jPX37Mj2qOYca4sHacRzGx7li8cG81j21XPuBPkaCz2XvndLUrZ/6YgDSmceomCYC1SHASG4
UX2p0fnvE5YwAKO5otpp/BRWQRQ8ScnzgO2dAdt5zGr/FsSAs2aXd41l17Oop7dM5DZBwU+WMwoO
rg5plCgYhqJw69lLIvtgJmDd/CaH+CgB48eMzCI2bacQvRVXaq93lRbjXWla1T2mSZMeflxriaRQ
JaaN9C21T1ol30PNytakHcKYrcEMIxUh+x2sXCh4cys7Nu5AIAdbFI6zD3t06FZmkTanafmiqowY
3RR960Cwy2XQtc9RFh28se1O//0rv/NmwWAhRuOEL2Ctu4n5HCYYhonjpREwGJG8Qm/7gBW0nZKQ
IDqk53dx1rkbOI9skSzcZNqfqSgcJF2Vz3lb5SAZlxFH17rz1u3PMKtrxEmAaQ2mdhM8gdAmYr6Z
pvsYjsEhUGN7LxPAYUCeWXUk/QpH1snP9JeLGIr2xm+PXtleW4uxoadgejRWRKOcxdsmFW8RdtQL
SkGTMQoxyrpb4mTSZ3Rpet32xRcuSecuflAMJNYD8969Mw+MuUn9dPt2PGCOnS++EG8jGQxp608X
mTPWqDyNbs9mim2gmhmColqLEqFXmEevjq9Sxk+kQhQfg9eaLJi1v9XDnWpQVNVWnO28wnwLoDd7
UZPs7FI5K/rMquWjaUoUiLPGU8EzdgwCdhom5ESylQaomjVhCrWOrtXQ1aeGWJTDKFPoVrC4RM9S
qYKSTgo1vm+EiMhO1zWCJTi8xoNfhS9OpbHNlczJCCJbro9kxhbvph/Yiz8qZVS3yGVuMzblBxJH
hyJup6qJtRH17RAX3o4griv6XvGjRPHYME+DsFQdiLTcQDfPEGPHW7iTLvBdMSGVa8iaQ8+H3WPa
GxPqRy9Cc5yPIWbqEteTX5UJ/r/qTTWwpYjLZjaXf8jG/Y5D4CoA/w5grqZ7ES/MxjTlgRJYqyC/
6oLlQKniS9ia5c7vAjpxhtkm58I7N8bExZrNO7M1pnd3REHeQWDuxKap+b81tflk19a9qtyfqja6
16JGxID+4YrKhmZbruoC6DLg0W5fZY28xzlN+2fUNfzaMDtFI0bs1JkrsE+Zg4SnzhipunghQt52
Qf6aGjwovF4B48nhfTFzwpBrOkU+ghdaJpadkbmbwkDssy6/ynlmKv7Q4rwnSszxrgaQXG4IInCB
yOFkj09eM3z7cugfopEdvenuGwOYvzvEPy3lB1c5tvokcpl9DenJXZaKSTQhsaQNrmAUphYSDtoX
XFL+eD8E3Qs3HIagxJZwe0MSrKJfLj3zrQ2erJ53tsC4vS18liquXUKFH/FM+DnYfsB05EktWNay
udEIYcWa/BM0e6THR8l+877zim09l/XL7PevxA3UTw4UCGyr8by27ZNFo/qiEU4ss9N5jxbb1Hn9
YLRkRqh+QBtaDIfQgERsxKigyN8hgp2IWCFbwkTTceuSDPaQxsNLDCLBU1D8RkvHl1b+NiFj+9Kz
961QK8MrCxQX07nOUN0P7AnxkUbBdlgvGtDt1DTHeo54rVyTmrT7T4fu6A/C1HAqByNGX9ZxYUsA
AEmq+JRwWIEgpKHvCO0jUYWYCu15eyvVCC0y0oKatvt0YgZivkNyDkkTQ5uQE8cHl+AxYUQyA8xt
nJU2W5JAsoF2FTvT7Fi3CuIq7Zf12Xq7zO7823+5dZq0gEIzfICrcoFxC+F4ZtbjTcSx4Ol/LoME
qgSXHtaTg1HY2DYjrInZozV19nlevrQdwjnP1sXOTZ6h461Gxhtrw23yLXc7SfFsv2SU4/oKkQkP
6Lx0Hy9TQEYCslmTe2mBKWJeTRDQftLjzp5dGvaeiVFai3+D4453ImdH76MXa2pPrX3Hhlbeuo/2
yHQLnfMpnkAHFDAxNzZpAF49lofAHF6hJ57bhHrBWPiy9MMWoSIp+eSdT94EkgzAHSQCdQvIum/t
Q9hVRzsjSJ2EGAMh5J2QNY/8NJGIaEIpmP0ZpL9bwYVwaAbqcZegb7xannkZDO6OUvXBAxyLdIkJ
hHEzNDvFuGTtG3AmubWHDXtiZ+UZLXl0dRnDIC8UM9bFp2hiZIGngZg++SCjx9gU6ADu7Nyqub5o
HnjsxA4iOURtCWQ2y+K7WFun2oEmM+DdN/Sc0N6hIdEVOV7O3H8MOrOeABDc+K4DgUy2WqPeYCjG
nb1ebIsiYE6GZXuhCmApxl1mL/kFBQVkqjeWSFhW6wH1sqxPeC0/4iFqMZOlf4QXGrgpXOYfRac3
LPu3SjQm8piZkxfZcVf359aQh3aY/vDu+Cs5TSyfLXXsJCd0XDs7aTDttZKW0RFzIFTP6gA7WGIv
UcXe7+aTTFl/DuiJdi48BmCD0WHAS7yGNPoqm0ZAlB37W9+S7mvaZnBwByrULi2Z85UGZW5k/FNh
E236tBkx9WjvaJSLGRBU3xymfzQw3A2OckjkBEXRhfHTFOTOR949BY6NAkKkDBoI3VAsRPeNKsQ1
G+YfFzcPUkPkuvMAi6j3jH8uu6V1EFB4pgG0XJyvhOMi2ydJdjox/9dHwou+IuEmPNbo1I1RL5Oo
FrU9qyhVHkReEOI1Bva67eJn5gWcS154pJILVt7Ap+fbfGhgD8cHxy//kbf3GU7RVoc+NCNkL+ZU
RQdddzfeUAT4cMTqj9ZQ1m5Cn71Oeospf902R2P5AiGaGf9/v27qFH4nXPyndva8Db4TSignx5jK
l9Dt2IE6Jupie6ovDJGi62A2cCRnffQoL0hIyM/UAhx2Ab+LkR3G6TyXHLpl4Qesg2jnpy40sIcA
pvURQDOuTQXTGuQT5mZyKYNzcLKW5ySfyBYQ4uPTSVFxsu/PyVTa9CiaToqNOCT7mxgXXWsZ71XO
ftwcU3mkDjw1BZWRPWf/Zg/7yDzWb7pB8cfIJOSna9Cter8lanZdWIhjZ1SyQpKRGETRNjSOIyr6
VWI4zf0QLmYcfyzWmJYznODFV2kEyU0SLsws+Iy5Y3lSyUoXOTcNaVfbWbcTyAeTgiIGhkv+snxN
DXubQUCyEgTrcPHZHDFnqAhQ1zp7rfyIUDTAQLaX5ye47bfa7uGyqo6oewZRDCDZTUzeL0iiY8qy
wi6lOIUeA3wvTjdtz6gyRsa+mpuEBXLmfmi3x1xm5n9NBY0ZH+UqKNjDUcu9dATe8iZWJnsokI+1
Heyk2YX3jQP2owUaUSYs7NJQHxuUJnfUoqzLo5QiLJr9ez0Na5Z1BkdGd+8iFAcVaZKKYRvTKjWh
qkAM2E5mxwrcnl8Nw4LLNaJIrIniuSO4iAGE7Wd3DeUH9oEeMdStE0g+J3yAqLx61m0CzQw3pp4i
82BaXKLzgGKlqV6U1xpHr0UCLftjjAqFHWb8b5r+ZbBW160PdqpI43WTkbeDhuZQJMSqF0OxK5YS
2JDICrqW5CtHhagc3gCF+6fpEUOK+RA0FqEoiflD1F6EsVduBDASwuDkEaV5/AzKTeHIhFkDvjJ6
HiP6AOLWL7jQIEqP51QX/j5swvKZND1kWI5Gbh45rPQ5155qEUdPsURsPdlYQZJQ3YWVG11VqTdx
O3o7+IMx9v4NB8hnbcLhzcS1RJ1KPCAKQ8IwzAHw9UjxFuHpfLIx3T8jgVyroY3PtV1sfFk2yEqs
NQHp2AQjrEy+gMgnOYNR3XJzy3jPepS7yycWb/b6aMeuFsIs32horGNrN78hR+U6lSTbjwg9Z/JY
75izW1vhMYjtEHBgEot3ozeauPpLcK1GWO07lGp3Oo9zYP8VSHKdAPuOgIuZrred6tZ9BTi36lL5
xWygwfKKNkKbG/pLF0oGE4Guqt6cv5jkPBZKlORd3WA4jWrziCtyqP35W9re+BM0eMKDCF+ix7xw
C1e+XLLtKZd9HmKmxFuwUNPWIhXorue+W5vePo2mAMWAWnWFMZ/LJHlDCcdGHcUp7QVFiKiCi0rJ
cUqm6EdO4VfdJ9m9x8AOTmmF75ohe8N50ObPfhTKR2w2JG0ppPck2aXPE/HUyDZxLaXcXG0m3Bfb
I05uLOMtPNX3VsF8D6qqWc9y2LqdPTyqTuwLU43bnkiBNcWyeA6qkJ2ZBLqyKP97aDkQqZhaoKKE
BEMGfOcll4aRB1uKYD1HDgeO4sLXNkVIyIcknTcRyldljc5+nOKHOqqeVe+nb6GdT/txKb8DgTnZ
TIs9By1Lftk+QXF+HOGSkI6DPV0qn3yintrNzw9ZpAn8S9QhUxFRu6ZnXIBDwgcA2SDLP0F3QB9D
CyUl9KV4HNjmZDS9xKNi2RUupoh0epHEOl+DGMxAZOdXYdXGmrsNLQfEQYKvxm2CpBX13nBfGcaR
05d8jRkmEOr38b6gHYGOHKFPGZk7h/2/gYDcfTJGLqZg114jux0R7tYOQdYEbZSpFu+wKo+J9m+D
zNx7bbKgy5P03fS/g6Yz9qNgveP3ld5Ugl65kQ6ECdJmTtb0gUreZmYFBy0Dio0p/xAMSfmU5jyF
sBUshZRdSlR1bsUYLy0pTKwJNnqXJVccaT0oPfp2xBQId/7H3pksN66s3fVVHB7ZA9xAosfAE5Jg
L1F9N0GopCq0iS6BRPP0/6Lqt4/vwOHw3HEiFDqlksQiCWTm/vZeuziVe3gp+lYnYs2BhNXFbG5M
TTzK96HcWLS//LJz857N/PKsJgpQjDiNrBbAfhaG81vqqYd6YKAvht7F/gqAwxjN5MQkuN52vjk+
B7EL+tFoo8GqlihglM2cR3/bLKI4t6aLSmySzmHZPeTzDrgGwWwGhw+zTe9aBnPtGAvtRXHXWVxy
vX0nYwcVIuiXmyQHNGU0z0Wejb+DFvufLUvxMnZU9+XW1FyI3c17SAHI0col0Bz3/iVPCIghA9Sf
OUQpic/zdzxOHzXC6AsdapskRDuexFRd6t7Ru1kn3smpF3nUVuLvh7rWZzs4l2yOjqOkhSVfxvmD
5MpRFFn33GMpXgXN6J6U7Xs716daZhjGduu2nr0bUouubVdNT3gFKBlltH6qYnJwSG2ILg4+EyP3
mSWPlndovMfRk+0G21u2a7qenbYxAHwa/RtVAEfDtmezfAz6SckA7CTr0btfqPd2KV98006eW6d5
V+y2H0VKrvB6vVkLkRWrS4ZPuge4bJ3PbqqZTrBqHGPPofA0NGhgC9KnHwLu/ycF/99IwfB0/8+k
4B8y8H/5b5uH9X//Nz4w3/SXD2yLf9nwUwRJAdPxbTxP/4sPbP3LMj3PCn3XJuLhh3zlP/nA7r/s
wDPDMBAu0BfPtfgSalif/o//agj7X47ren4YhDbVjHzx/4UPzKPwrX8HBPOrLUc4lst/lgsowPx3
QDAY8KlPrSBdyb4DDtjgRKZ4jG2NvFoKOvAh1rRkB9zuAMxaG79Jna1VWc/spYf1hKi8SQPrKzSQ
D4TXmcfcZwPQOnO1watYHQUhKKIkCuZhTJUTMFvsCv3sMmjxe7DlxqVUww5+GHtxx3dJXRQdI84Q
kCezdYz3QyCxIIzso7L42S0DF9JnB9i7BKrYAv89/nwAgdcewzlBLRxops1AedjkOYrcNmk5TT4T
2XkYWpbf1Ol21zt8exyv3+IxGFu1A+L5DPNqXzOHIAvRQHZ0/9AAYbVkJ1KX+7SbHO2G5kxJoPfv
h6zq1vYQ+3tdlQWeM7ibql+oE85GdFUmuEPBRSoIlZW0yC9kz8kSqFQfdZ5PEPnJhtJoiN0pkYxj
OYjeOtcnJ+RU3BBa+/mfHIDk8eeztCsuainEtjYE5TXSTDe9j5WGRIo+GGQLyfrsF8xMeKunoz/J
d1My8Sz60Vk7rN924d1Zifci6qtEnXwyp2HoiRFiLVii/WuNcZqjiNAP16xs14ihZCSvtDAtWHdh
AqXdw2wxKVykiGihPWQssXdmv2unyjjEU3/SzZzsDHe4BH1PXMCGKYKm5J9tf7qrhj+huDo4SGtu
UO6su7bAB8E/xViFpmev+i4sj1lfRtSmwzZ1gYHh5nybpX+/JP7VArfqTP82lDszTjmpIvd3LFI7
jJ/hLi+J1PP8bPAyvPt4InehKCI5tv5OaOcuG6zfMfrvOvEU75vHfedr56XxRogbA2QOX5UdaMYm
IqX2bRfkEpZ6dHGBJ29VU9yxY8TRl2G8ig0kjbjFy+oksLDmjfacmRIel0yoUd/aV3yfFinMNRj8
a6NNSC8VdDI0xGxDWrapCD/gOmyj1mEzVsAc7dHYnwqyImuZzN9NWCCsjgvSo6em19K/D+Yrpy4V
n43bdCxD+2SQGHIrogIlHBCsEIcwaSLTbN467X4R6QqoHG3fXQW8gizcgfjuXnMLgBpBRwSKc72d
yVVIm928275i0SWY5YHZnhUGDqM7dB7m0kKDiwRtM5E25zjrdrJkJnzKyOqAQtsMRvvCVQC9qvBQ
OMiZtaNLDQp+22iiEARI9kjrxZpE3Sb1ianAeMuvDyLprHN/PRD4HZ0jSeq+jJ6y90zbMY3REDYX
ZL1x1xKVZtn3FMdyZQf0TrdMlCrPfSzd/nbm5QjqxNibumq3BW1eTul+ENq8z5Nn2MiYtgZsTJaL
5zRYFB1iuIQb1/yVxsZ3D9jtzUEfX6faOceNTo6UOXarkA0l+n/80YDVXUlsFDfJFZUJZnzZZGPn
EFhJa1T6uIiS/CXM0meiKdWpmgeAoJ5zCWhChewS3Cox31T6au5zeN3DYKLNvRTxjuYnciBOeJcS
7hHLuBc2jodK2POmbLpXqkjkWpmBvwOPGzVmOq5zRONVR7WgUw8E3vxHksrDlpQP9z33y69Vt8lS
hSmIQuIyBywz6mA/YNII5jxnq0F+bI6JdNgp0NVUpRHc4BsVkIpnvnmgwpImibxGSm63aoFqOzVs
7rkhc1zu3UcknohnBpdwWVFjCIa5C+gdnnWw67UggeCZ1OVOx5Jh657oyzkXfsqEzse9glLr1kfa
V8uz3TVWZJvqj0lXBqKcBZNCOGtzauDVChDGnbKfVTlEGiP8HhP5wUacjWJ3OhVX+AiMM7OJREbm
SwWmfyqVeQmXRK/MPPe2mDwEELJ9KOUNNdhfASnbDdmHGvNGAsjRBRtA0hfUM+PAlDQnavZH0dtf
ybLDQe7h97FenZrj/GxXjxQDAkersCoYPlMqi8WnVuD4LN3fgAddl7y8daPTN+FlN7Sx75ZC+jv4
zC+eqYgeZ/1hjE2uuwJoBEU/MpFPVbmIiIPKFoIOJKNEuZwUe7XPOBWAs3JeWVPaPW7FbR5WSdTC
hzbscgKgoOc1iagGfZVmUSvjuSA7XmI/9EWc4EZefpXi91B/LTr4sJPWXAcaA9rS94cB2zIaPJiJ
5sHMs419NRGRP4RcFj92GSEhs7G//GmA6mmZ89oznexYVurBQEUQ1OrNdeGupwFLixOIj7hsX/1w
5Gahf8cxwfqR2B0+uVDjmChAUjmeDzshc7bXFVBSalkQXsX8Yl176fQhD4idLhIvaI+Q03gXfnMQ
OXkVbHMj2bbBSMhvBONGZya5CIujBMJDnc17d/S/Jlt/4QB9sQphbxWdpdeHMk7FS1A57UGoGy+B
dprKBvCOnx902LmMAOYNwiOprRI6yoTxbAn0u6/9b83cat8oypqK7g4+gLceXM5MXgNjkOPy3Fq4
1UkfkCWoOBuygFplGdzA47KJ4+aO+JKtPUfsoxC+PYlnPIUikTeEEW1F9oYBSx2aqwZdYN3QYUk4
kYRYNTFYgrv1Rc73V94zPmuXrI9OOsFszg6l5ZjdRiLBGw4slsw0k6ccCMQaGsCb5kTPVsjkT6jY
muxu20xEtFv5i8pshpFjtxYSAWkYznqApAMCoo2U5+YY1ZlHUAxzKwBLrwP7qkEp+Itpu4c4U0OE
Ti+2nvq7JA5WUKN6WtnGcGsZaGemY+SbsFvIJuRc+3ktbq0GzTmtqqe5L6AC2XC80IipTTKecnSs
a+mYuRVe4+I+In5kw4HF20EWVVzL3zjRDXgLmJTqP3lBQovSiO1sufezSuYoNjAtUYNMADVzdiZ+
IN7rAZmZ67vseo8XPB1RTPreci4QZPCA1OA4zOSBnSalNU31pTEtwf5bHuPZoNpggudRswxnEEdX
WqE/KrgwkoDQylMoxY2ESCNkDUC1FvvaxArIxRZwU4EYAdk7BspNNdtTMbNza61LK63x5HLa4tSM
LyZrDLXJEivZeFrLdZeFv0sfGbvPhj2UtJvcqJ54vxP6Lq2dFS9vFAiM25xUdY8R1Gba6BFRmXum
4IsJI0wRA1npmSqBxceqLVV/59FUyFB1YoKX2/UNVRuvBTApEjDJtmmhGijooU35EFoJcQcNjspk
zD+2tTjltfMhXHfPrUjuZXiKoeOghG7ynKkAQJ2ccI6ObNs/eEZ2UNTn8YrtYetDRS1/XdEajEtW
bcxpNR7DN2Qx3l/lEhHOJCdKDHtTdhjQHI+YL+j2Nzxukm4J/HZouIDycwXdxfY3PmeZU0HitRtB
elJVOUaICcNeTFwkBq23xugzza5hlaU0raUxNwpNXWybyiN1ek3wZNDdGFehFcH3yzYCJ7gLf8IZ
MX/TyLa2/WGrvIx+QoNWjpZ9VDW/TbQ2RbUx/u7mg2aIBjUEtnlmtXBcGADFzMeOnmcWkc+IYRVT
qSChTW4aPDgLUl3lGNZO5qQcu5M96l/LtGyBGIKuY9u5DkDhghLAho/n1sEmvhoNbL16IihLsxvk
AN198U6eePSU26XFgMd/ujM1TfMTnLWtgIEzae8TDl5E6Vy/7QG7bMx5O1/ll0EPb57JXL1wHQh9
cjjPjdqlHjwVs62AdYnmKcVfiACPSN8lWEH9Ysq3QR9nW9/98MaBVMt90T4DWwLWDtZqnVvD1hqD
ew3FYzVC2NsCcNpmdmGesnw6y6Ry911LHBpuNTbPQj2oRQJM6qcbiCZfS2DLS10Pv4YeSUuFpniO
zRtNUBuFtvBucTRJzHAWJTNhUUSx39m7Jo6xFROOX/tEWY6qaOBb5sx1YXjelCAYtx7AXN5UUJq8
pObqyM8poWo7mKBj9+kbHnFx0R5dC2k/Wht7UfKATYre6RRaZEsZHdYqW+7mbmAG5ikS+1XxpRlu
xXnzbIh8+tWH+VvKi7jVofL2dRMSz6KSNhXavU96eeiCfSxsQRduyIlhwlQ5NXH2kMi+33GNcwIL
1lAdTYhWfrXhjKEewiJ9lwVR36FjV6OdqGWA4leQMshci3VeZPLiQxs4aSN8UtcMDNVhNCBk3WXQ
JW7s4LcRju2tHe4gZC0XxlSMSwSJnS48h51/Nb5iifJbQUd957MvZRjMHIO7TmX+dpzG2iCSGaRz
OgqPKQxzHDZuwHzm+7m8HaWbP47Vr2HRvET1QiSs1kcKI69BxJyJSiiLo8x+tz5zkbgPfRy2nkde
0qMRANdZwcGzdklt8Ic/H+zrZ/MY6hYHQ+acTXBn//Nrf79LUa1xpp3dP+ulRdMcMaCGtm716ucP
f778z/f0IglPnvlkyZx0xs/faAK3DRnRM45xytb637/57y/uaFU5wYzDhXT9mz8/bBIW35/5bkhz
vJZ//xn/POKfz/4+CpT65hj74d+/Yv783p8v/+fDDyAHhf6AAfb6D/n5yj8P/O/DtGbsylO+HP4+
np8v//1uL9fAPUbR/H1U/zwXPz/HQwjctMq9hsixyPUGYEOGvhAnX+3WfwNGib2Kr6+bnuVbWEHG
xHO+ScW4nzCGrGioDm7DglAQPlvIPXlHn29pPvmSoyplmvO2Nbx8nyXQ+WSYXqYKhs7QlZ9QPkpz
eV5QoC+UDROF5xRUq7K5l4P5oVJqhRMwioSn8fT9fKDnb52TCLz4tRXe2zoOboQjDj9fMwasMGwk
Wu6FAUf/0AFH6/XyMffG/GFsHlzcVfbYfYahJQ7arcNHfEofuih/jUHaEKoD0R5XKXucgNz0z//O
VbXPNateZxr9rkmM7kkX+bCP56Pk5LjGLSFfEtL8O+UxqDViClOHmENUYuTiVHV0Oi+tvTyM8C+5
O90PYJjXYbtYkDgm+55p/kHZyKIt0b51kXGeDsP6wjbi5PQquLMzRrzawYieFWRgiJXM6N4BsnBf
gWD06GFzaufT0F17neAZ4KGleCFDuqyLJWAwjZUU0ffVM/WuKr0jEfcQUj71SYh6tCrXNsEmWq1s
h2fEn/Oem8fIFDHw6ruJJMUN3ccDakt81zYqexkomxzMdPkzVua9qmIOfA64XJ9oP1gI6w+5a9iN
I1Ycm67JxfPeOFiBJKnFZzaJaz6moospH7Ga+8EfE/wyU9Sp/eq77hI2ngMlcboiA42QUpfZum5A
0o0L8uQLr05dh9m7pPB3BBy1JoloXcw57w4SQu0OgLq49xKWN6+hQ6byfRG5sXmrs1z/Zti0s03r
I+Bkt2+EQFVqoE055PEkOcL7SjmM6zAArHoHxAPeZf3Ks0IUy7A+RItHscbmdSizVL8wNNoR1KcK
Kcm+miWEjZmit+QVuYmpOhd1XV8kHaUHq3e4+zVW/WgXZYxKR3KBJPGvURpPTZ8V+zTPOS0O7Far
Lr2HcX2omd+sZqtiluXb9qkJUB3pRmTo3E4W0F/nrQi6YVtBEjqaY/ZdYDGPpEqh6pZsJIrVzw6Q
qSJ8HZO0jj+03qYxrOHapBLcBtcPS+h354zXouvLZYPng2eZYNlZKG+KlJjYVLhNdcrjBVabwj0y
z+VbzmW3A1i1nKzan08/n4W5j5TAvGhoudcXDv9u/PS/pYuaYfp2ioO8T2+xzR4F+0Wx8OSY7mPr
mPmNMNbekobgr1JOx/E1taU50KneVBuX+0bbp9N9H9LXNYHwuprrX6aFdxXN1xzrB3bqKTT+M9Xt
QAoWhwyK7rDWidseaCnLPaPFhWwihmy1VSQvMznXN2PjJo/CU92BkSBtCdn8ReS8Ic7apg9259jr
FqzprqjleO7G9q6bCGjmGs+Lsai3Ar0qglOEMuXk9X5etH1HSodQ3sxuP3eoXV0yHUS85+270fFD
8ojAUOw6RaQdq9vFpe0SG4ysbvUSRFgiEqLf164iwusrt48J57e1sTUs99VanInWA3z5K5mIXT3L
5jgZQgOcEa/aIANgzPQi0MATPpZXt0uxQP7FiRE/chS9ItHoQDbJmhgTZzssDuG2wy9Lk8jrcOUA
GykE5q6dPBi1HA7LJP+gazvbGjDY4P8Yj2NeJDtNWoP2VdD0hY1P3gprmiEQYE+VT/P6ZC0P4dIY
R+P64eezdCRrKFobgEzjG8fK/NbOlbZYBvWuRWC7GSTsHRaHZq2lxnsHmH1HNHgNzdvl/Ufp+WyL
O+Jba89GiA/nEOho/O6PYxkJiqRu4sL+cp0JITMoifDgCoiRIas+J0pXcP8Upkd6BjYHM2pnZXI7
2Kve4q1RTRMu6qJd27l8hnz9J6h/YegRNyWYNHda0ghjzzenu/F2jCmIjQedb/LJCM+DI/hQluke
+NB92njLMb9+oK3VQ3SKwbOh5Fqd529tUPGnATbkaQ7H5MjrB0R7sU6YM7NdleJi9Brmt3xiXktS
2SjvAHCqs23/wp8w3vBuZGTsy1ufjVUkjNRZN4vr3uRvg3KDI6YQvbVE9T4o7F6t9xX0zcFIcijv
UI6yDGu6D80Jbws9Itoa8ICSNR/z7NLZPFXFs3ABAfiSi5nOUtOIuSWrm9rX8ANa/UwrG+cUVz6Z
sF7gDiPcmG77sQBzLjnfzL71RUOTG42a5qsG5RF9yt3nc4v3WzOo1ocUVO/ghvfZNY8HxTyTuHrj
ZGBokWffMiieJUaDVRwOp4YjmBYfZYwIRIJzbta121/gEPgcK9ItlGm6W4CWWoBDVgEDEkXAGQPt
fhnqR0I7Vej8cUlKeflLQBgTFRjQLXjYCR15MTc2Bs29n3UkxZsgXOUhWR+CNtD2366/nQoAqLHk
g3Km/EYJSKLoOCFnt/0c3sEktTdGgeyDx58bycyJwOFN4mCrEn5wNHPzLuREg/LE8uxRkdzBiF6H
CipXBkpAsX5oU64HViaz97DW6vhgucxdBXZt3L6MUggtRKJJDv0yXVytHr28/eCY8JjgT1yGYUL+
D0mJMWy3LHAGdt4eoCr1G43Z1oWWgV9LXw/kMaMcdP6SXiLfqyITZfk29odTfV11E0iUyALOC9oi
SIAW44M4owYPZ3rcViqz6c32nd9j5cO1KHEKQJ8hjM3AYtVOAHOFGz4hvqmolo8yhitUCOtPpsbj
1BncnKuDueCfoLH5xXUSuX7yhBdeNKaTCHMl6YD5YXarGzvvOEcPcjWDBiYrFZwJk+A6tyl1vg8N
O5oKyo+VhRnHl8Tc6bV8Dc3Mi5x4ge2WyHsM3+OeJh8Eu4bOOwqOiK6f2FYTKJhh7XK9GYk9nXXd
zuehDSx2Th+ehLgzAI0Px6l7KItuz6CZgUPh5uDtq0vv9oeFH9XRZrQSWAuJtsVDlAU4uwHewBoq
1urqSrdtdnDFhJRhfrUs0Ra3n3NNOR2PdjUMUKbUyMZ8gHfGQBKFqXavUCZoRyzKrr1MT5XeDTyc
Y5tMZBjdl3wByKxTlIYyJDVC5naaXp1cpnuBuo5Q4/xqe+dx5iBnpFEiPe8wcjzbuEKLddGMxG59
RE2uK+rKrpwENcCfZBYVyYfGHuUuZi1pPKLpKIkEKRn6rjijL1VzFrVPoLi/FkFp8x3E0qOJ3Sny
m5Fzql9Wh5ifty6oktuQN2TvbR+7PAhfc+xTarqeNY3MiRbcl5BkpVhbQuijDKCS5jbe1aVJ9xN/
j/wTrfLlJOERYYIktzolB1G0X0aRDXe8dSy6F5zfjPXCVUi76N5C0npYTPuPkbFKZSbClaG3sW6s
U2OF9HF1GbIDe8pTb3cUMjN92nttcyLHArK0sJKt9vV4k7Qc+glP0LY8deMt993lxvccb007Tbyl
UCrbuSM2KcyLZFJ5HwlR8ioHrOmNBK2gFCyyDDomS0YwgpMpQuXTN1+dlBQP0AUxkfJEvpfx+O1k
DqZxmsi7pHv3RhTVbrCw8jpdv+mX9IyNkyi7O4Bt5jVZAS32ucosKlNUS04C3J3vEZIcgLu8ak2g
qz1Q30tOWdovDj64Y3WNessUf0q4EOSlZzmMQ65jm1mymhmeBlhpNhhN0UL8UmMTtjqmVzjmMzsU
66Hss0tC8H9tu3IinU5PR3OVOLlrM4pclaSwNnBjbMzfdwBI9KohfL4LFnvYQd/It9Ig/872JWaC
TkhOWUTquKhyFrFVh/K+iZf8u0/rh5KE+KVo56vH0v1jevln71HYUyux9zTPZNs0T04w34hUfio3
fLMMeYasgARYg0SVcQFxarhJPE0lZ1k9+BjN1gSPCVpl2SNvCoZmbtHcWPk11GjhmbssXUu7ExsT
hlVBFAQe9bH0+YBGIAJWZS7kgSm8iUUFWt5+DxEhUtN+Q9C2NnHGaLeDnbHt256fzGTq2LMroc0m
OFhyLM/QZ8N1a2p6uA0yW85gAFEd6O7JaH3hofbt0TQSKqjcYVdWzWOt+4ccbXGZguoo+/JTduQG
ccxFpkXi1hzuxjHotkPYo/SanBJodIhK10rXUglvny4LlBidhuuyUaTDMjbaYDHv68Ku1prSuz6G
SmE51fcCfJl1mWIceDIbL2jkZlLGXWsWV9CkQXINQEXf/hr9lMoFwWhSKOOQYsJh7ATFf+Q1C3rn
K3XnlZsqEh51ccwNzYNhYw2vRRHlYct/mEA6RpTiZZshD8m+yOHRruhACqoM+/KSGdug3DQzq4a0
6kiCM9z71J+thtkFbQP3KgizT7JuO8h7OxsTOsQGgztOwvMd1O8iHbtNgYtiZc7xph3nktSRpMaZ
XDgMUIK+slvTq+YhoTIUywJIUyvD6Z5RFyeSKaTew1rOEcPb4nbs4L1hBC5uuasZG0cRy0vwMlhc
hPzhlSC/M0vqUX/+4s+Hny9YpVJrvx8BPpVLfBrBwq5gOhLlykN2jnn4iBVm2FdVda1MZGbD8N0M
50+3yIvIQhvuU1VgsKPPGC7FL9vA/24oksQSGNICVNAgnhtOMMA6FF+aDl7D+aSviP4yHPcextqN
m2FokOMvC67MepKmuwprhPzBoZzVLGHbGNC9vXSgTWeqONamsJYq0GdtHEdOhWfOThJ+6dh+cQIh
Ekrv5yqmh4I1v0tPlem+ZPlQX/Iqodg6jaFC6LWp5IfBbhI6+NxhPZUkNRdPEz7r5lvkSk1Rsn0u
GtO8DVpiKCJ7zvHJ7suO44MxGxc7g4+WZ4OzH0BUPjTC1GzoWCYbdkTKsdNLjiwtJY7ssZNvkiTt
Qx84N82ShRtT2bAY2LGPTbbGcCGOTmw/OpJLN8wtCZPrqaoTenEGttBkaduB+OCVhs4QnFB9HJ6B
av6qaivfjo3DLa6r74T3XYCR3joNs2pm1ic3dusINxMbOntmazekp7yRX5JRGMfTO2UpPHsBsfOY
zpkZlzQTlo3OqmfVt2+TyaadCk+YaEANmegfi5aTXD4Fd8kkPxyFad0TW2DWaONYKcCW5eJaMQSW
tH5LGVKlzbSLG3oAWiN4t/I3qMcXK7f+SBuFNZZLBJmCjFHhPBqPmaLcKk/J19ma0ouxVo/44ps1
VUTbPrA/ipy4Icsl2y04xUs7fzCCQJFxf5PLeFDCPzeN/S2ZuDAZmLxNCz9hdNJb6YliG0wk2fHr
rnSbPac1ThBPZ9s2rO+9cX4B87DPxuU3pm/YSf6VPfWdwg1ycvPsxy3ZH0KrvgMsi5Jy1kG2Begn
vTBfPB97cYNRnLTcuC+M+KEs7d8519wG3uCXJxJ30zlrhijxtXiNeq3OupPKg3PEwbUhWV7k4Se5
gl+q5ybb0nO3Ygq8rbHNY4CYighjWL2toEr0Hkmd3UTOugssJp+TiCMuwHUyA6m23W9OitMmgdp1
KJfxYI0JnYjQYpvrj+TluyD0vGV4gVeWxZzI9ZxyV3K+Wgu73fTBn5bTAhMW9ACPf81cDSUySbJs
PIvtlTnYXH2qCPfFHKLKSedM5Yh8mNnFNm4JLlmOw05JYjaOIPsSe6/NjEUoaRAMDYI7jJnFpZRI
9YDNnvFWBlvJ7co6Zubor+XQGC/ZnL/X4ez/nmllI+fCOiWL+UK4HNA0cv5FjGZwyOwKVWIwM0w0
0ljhgDNWbpJaZzLaeo0mQ6NvvXw3vX8f66V6DQx/iSwWxSjtaqo5y0KdQ5GDF5/94cnxcc0BoOtH
0T/NTkIjq+35B2D5w51IyfPjWmi+9cafHflNuzgkQokZIuEOU4ncjoyyN07aocXDytxP2QQQkABF
3TBLPbm0bH0roBPYqurXXJQq4urtzz1d7JjuYSCMDg6bSU8nL2YTmjDh9dLZ/vZHdqumW+aPSUnF
XHFVWrDg9E5wH/iMqMfxoPHCfSsdfzuL5z6lykAq6RLvYDvBcEeVjcSxLppvTp2OOb0ykLhXAVu8
ulDiZY4X5FBTco4RYEVtVyWQ+1Nn6zpDtnZrUidqgs6QBna6KeodXTS/cOcyV+IOejv1NKLRwmZF
rpZwFARn/iEdhgvTFy+aAgrhAJ+PR8g1kvNba3TN7Qj/aa+XVG0NxgcfwbW8eSjyN6DE/r6ykTdp
gDkNXd7CdsULlydyn/jM+roJzs0VnExEnMeWNcMxaXNFjC/bC7O4N/p5H8eQzqfW+FxUfsiWW3Z0
pz5086PVD5vaIRmDJ8iIHN3dVCQGtshBIHY7tZ86edvhixzjLLieLol0D5z1q4Q1zE22JJRXPX1o
a79s7yz0thvHX+Q5oag1soqM92tmPVFz+j73fnYSTXAKE+UcjQK/pHbELpDqqRf5LpeOOoONgMg4
2jgS691EWJP8XrM3bftYeglmMXhjs2uQzdPhTaAAKJuh9VULQZVSZT0Ny4DZfBmZR4KUPE+5uu5P
gRijB8tzuJBCUbRP1FQhX51Ruwor3KVVICeUf9Cme6c9mNWJdVym5pOwuhbtx0Abo5ywEwyYZkpF
wwpy00rOKD2hTreuSPlXh86jtnFAUBSrI3XVcgaUVCpCO0Bp7C9hCKtxbU/2GyJqiK+sH/38hBO1
AVaSiGsj1xVB5d+nFN3ALeNDAMdhq1qm5wOkCadz2vsFhMjikJnK9IinlFnaAv0Bm+F8jIEwUX+N
DpqEUZlN7a1nP0H5Mfedm9/WmmGyMYDPJOCNBr58lpZIT908xZEvPfqZJ/dVJfQ8hA4+njCj1C/D
NpjDCUisTtwLsADUfbzAtGOXUeBYGJVD/eewiTuvIRSDv8hpKHqWffo99+9h3HaRYDy5fvB63OYQ
p18GcC83dXlnT6VxICNCEFmvUss1Dpr8r7lQx0NJkOCqyNyoy3zo6hDIbmpoFkzb/RO+w43gyLmB
MDxFRUUNVGh1BNNHvBq1G/hbvAPdhtqWrMa0kFYhMTIP/Q27RpUoY38duwzAyEs2pLt0EuoY7BpT
loSDgPLw/9jNyaQ6jVg2o3Hr2/73HLfz4+wxBDOZ8m40YZusJS+OjzB8CufhzH6akbxwF4QdW43Y
0bJDk9LugLHG5W45Re44Pspa11HAql8Yw7wRsd2BbPL2gZDPWMBeSelnUZp3mOUYog0vyUjAJ/Fo
JdI+keqe+pPBaed9bomaQiuDWxselZpjwDAz/Kbc0QTmMbMETJXaoi1d0tJ5Gqhj0ArzXpeYjPag
/Dn2cLQ9dYEH0x9ls2v7q3skPLcBRdJPGlMIGSyXZwDLR6Ge4sp+y5sgPg+dop5pgWbvavDKI1yL
66yglhwxEN85Z+CWY3rc76yBbVzcw5QXE83pnr3w2SZM62+DLDy4ZeMk54EnutDuQVbTPvNgx3g2
4EpJCQcHrsY+OhYGDQs+mgA9SS5zl3BToXTIJMTi3Y0FtOmOFPeS4gBFOyUYP1pH1Re/U7I7wGxo
MxjZzFXSH7APgqN2Ge7d/PPBmhQUDQcJhdx9DCI5XrYJ2ZGLR1dQIyuPYMgCJ89o8SaOVEQU9kov
42Mv02pdTI2/YZg0Sf9PfbUBlhVWjLahI6sz62uXjkmtkPKPc3wFxTUEBaE1wfMe32M0IShQbNn8
wuOuL+MTnsUmshL3kDDr4vjKc58z6LNJAP0HSefVHCmyBtFfRETh4bW9Ucu0Rj09eiFkgcIVUNhf
fw973zbWzErdUCa/zJNbOqmDA7iDDX5mhvNVepVp9m0EZrPt+2LCvSBfBHzmfSxIbtPk8OS7RIwj
ySPWpd7Bkp+emR9VW2bXMk2ASgXJpgFCSi3YpWBDZ8bOexBhVm1q+tZB+xvkSGtr66WNPPR1i0UB
ZbXR52iCxjASdFm1ZfgqkeRA5E3tisl94SG5i0rbZxHdACUAYpgtvlJCQW59XcSAFuF+moULQKPK
125S3WtOO+tR4DeZcfImXvfPiYDxhHWxCaa+BLXDYzaXkC5E2SEl3eU8u6eCORtoe3oBGPJfxiE6
pugZpDiZpnR6QrLCCAjkOju4DgYrstrUe9WL5wpbFZn0XQrr5eikfvBg+NknrrFvkSThKkYMxZjf
PHOMqbdu5xurLrhZLZ6CAtd7muCeM8rywsmd/qkOUGNwScKCQ2EW3Ug9APmY6psvyvIpTX4yRp2J
KDhVt354QU/7VG5qv1LR+uAoyYjCjIGqA4cL4amu7MRQu0T/1AWAhx7IK57knLSdXeFMwzfbVMVf
+DIubLh/7mzlmMLKikUmu7oKGhP31habDBhx1BjLGJvtbHHQdEuuuQUX0jhJQ64vxdoBEE8cIV10
KEi40n7zkuEOKF7uauw55HJXzegaJ5Wi0oDPi9zXwtdvjJK+84Sg40KgwTSitsjvCJ9txWSlfVE9
wJIG/FsemM95rM9JAsNqAKLMUCs4xcT0oZnHAPSwr6CG1lhuDRoToHqkWV8zheCiNSwJNku91U2E
28e3qJu1Q4e3Y3waPSj5NZy81RgGsGsSsnc9N1yTJkl2FTAfEopXjDV8zEntOmoEMhAGB5pAdr5s
3GOYOcw0+EScmlLEnjAymSsCGI3T7F2JcZ1C7GZMruwK9kbl5nuIG9CvA7Dl8P4BarwMYQKZnAYW
zsPXrB4b0MrQ7G1gSl9qUmeAm+Vh5OKKvZ2UK4Hv2PUe3Yb9AKMnQy8asFyVauoeow92KpyMXv07
WgTImpE23KzgoaUyh+PcHmPXK9fcm5/a2zyoyQBCXl075WWMKZEUtgRTkATrnkjzvjVB9785WCRx
SPxwEN7OLq263B8GlP41gxaPayjHqHw+pQZYjbhoD0WK6clhaoxTU0U7K8BUxTD7FjXujaxXf7WJ
43aLBjX+8pyKnbSYiWLEcZhAu9ysKrHqPX0LZnek8n5ZAOIa/8/QPsZm8WmOaKDjyGpZ2PW5KrG3
FhY/kWWnL3Xj/JoM4GETgGgoczYFyyIoy3kqTWpM9TV4yyFg1SAzuPJIcGBSozbGnXDe5r0LbhT2
yqrxdoXqucXBm2s0tXupCnYzrZ0oZ/az4SAplLXDOb//7llSVsSM9GaaSR8MRvkYe6nPKui/umVL
TWFs2My15l2TjuzvQQXks8ax4Zd2h9xqHwI1PBueYmtLy5uENot5JdtKBQ8cVv0xNclqtDK8cHDB
wl3iWImvFEk3WHzB4E6M74kzFrRStsHf1rGeq9wq16YBKo42sT6IGNVUxTPaldxGy1DGktvGoqSj
xu0GyB1Dqw8LeZVM2ODZAsiAQtjHmE1pAH7qbJHeUv7EOPFuU93obVITzI1KAIypiwN6sjEY+Np7
Ann2KCQGx8DrI8DnpHRhW+yt+CBBXG4C1Vw8iOJFDG0N4zBbKLrxyg7idyAVeLIbSOiRvfX60FyZ
XRDC71T5Pssf25o1trS4n3MjPLqG+Fdl4RfR2BEsiblr2ubQLy9mFAqk/rr4Cy1m2qSu2JYdLYS6
v9cAZHajHA7dH9oxIV9a8lRP0/2/3y51obHXaYaD3s/vqmwvM/ssbDUkKtDVAZpmOfM72kLvyJR4
OwP1b9tX9o5u1q/SI48vaIZFe3oIh6MT7hfwXUNZot2yGoapPvluR0IgCKtDwIRw3cj0UnNWu+ih
J385X5rBwKRk06daQkCUDqZEFKdr3GRXVku+aN0gRWv3sOQOjBrPmUVfLyGHolrXOdQOo5i/Iof8
LoPhdy4YgPD98UW1drarF8Dwc2zm6FRG+aDn6jba3THteWMwyh+4DUE9FnC088a6YgD4ELjPZqZ8
7eRcBo0nSbk94Kzn0goXOh85NumlXHgsA7QehaAIAitBYuPJWc78FsUi4ROzdAoZkHasXNJb3d/H
MCzOI/+rprXoZuZNyQ0wFsFgHUbDOYcmamLtzM8To7StAwW/VOXWDk4Uk4QOSd7Zsu/87QL3S+Tt
UhhrXDG/kk2Jsr8D2+Zsw4JBD2lQZ217KQpwwRnawwlmpLfelhTPgt1eWcSEVsp8gQxSrAb7KyVA
gEHXWTHFf6CD8jj02bShcg4DxKvhV9E6TyOq2gwmDrMwt1SvvE7G0Z464Pfx+OpY7bCLR1ZjzgqO
nF/bCuYOThx86LZxiAv723FgdnSM/Vdl8iAr9FCLPhnKKp0NjQFPRahvZP+edYM7zKw6iGlGzaQ9
Gc/L9x9A5lyP2MWcUj3Bx3mEf3+vy+lR1m23AwZDoX2arwW1kGQKqXGwNtjP/gRZ9OMqBUYvtHZN
r/azXYMg1Bg/aKpzQv9i0heGhGme3QK5aGQwSQFCg4E9q84Nl+pDk4unYTIPCAaELMLgi6soBYPW
40gDMWe02yynW2+yjE4hNneDdJ2XnB1Fh0hUWTaNBPJM+svcdeikYJFLNEdWebK1EFUc60GK/ghu
gVYaAR/TAJWkPaCy+itJgl07Yp6nWMHUYsEG4k4kn/Q4PDMW0Qc8YJiMwGs7TIpN2vYiXM1dD+dt
4oU6OsX8mFXZVYQZfnU6YPB3RmKnDl6YfMcLMJ5aGKIR4tV2QOt6NVJi3A4bp4x+IovdxhRw8j0v
PFJnxDV0gp2qNWMR5eM9C5z4nnr9PnXtmnsKpkL4NYcWkY0ZeMv1BJPdiE2qBH09JerSp9ZjmBvT
IfjJO8v//wfgFvZTEvkrcDpyD5iGFEo/Hv2Y9yeR9sEsKRFi7aIVNWCUIp8x8GPeDxP4s7RA1hX/
PlTNrWs6xVK8+Tz0BHWCLmJo2ZIWpRPWvxdxfxf1UAGrUXy0NUTyOHmkqRAmck+6jW1wbzvKOfSQ
gvaY/NuEj2UOyYBMM71dJsx3UHlqr1TxMBXjySw5kjB1Tvk/hbjcPFaGoeRSD9SIT1Ezos+cl1bJ
cWvm2WshAakQMtiXizPCdwl/98OAsQDD+qTLryzq4Cywrmaa5NDg5xT6YiC3dfGI+6Eld57967Ph
Y4CefFRoqyIPP6p8eGGzhUuxyEYmTwhqwt+MwpF16tn/hO28Sgdqd4pyH5n3QfusCc34FAqQQDNg
n5VbhCeHrAbhM24Ulsa1P0k+PTnRZNybTbTK5vaKWBPtMjXfC3BysGLZNgP2WSaf4G+0+DJIqoG2
7345kHxxqUMHG0E8D8VTPO5RrbeZL9lSCfBudW5kh46oPWDgSR/mwWTUoEabRSUATIrTqJYYKWvu
fNwYH2LjtzS6EC8nbkvDL5yztDi6Kd8+zkUpt7MKMvI/I/MOilyGztrT6WE+JHVwcnhN0CvWla7c
i9eItxnHCIkNA0bNHB5qOR6m0sUF64dfbqjoo7Gn30n6X2HZvOfpQFTZ6i+VkKzwKG9rI4VTwYHa
Cgm/IN6u6qUCrh8/NGUJmzY11Gp0SUq5LY5pewSUkvJvdzzD0bmo2OX1jFTjy+F1nInKYhplxIQr
Rsmrv3AFJ3WaYg7acf2vMlkf3ZpkZTCWR3qYnkEDwfx39jGnHAaM3WsHhdDKgeq0Zndn5+Xy7a3z
sHiKwuBK3/xn25bGJsWU4BgHcIkPmEQ/fDb/tuCXMIz8TfrTXddZu5bjF1Wy1jRTocurTtbnp+BM
iEL4FHAvXxOL2aukO49ufWJs+IIz8dBTguVEfBJwbC4esq3j9AxvL9a0j2F28k6VHJ32WQG90O/k
P9WIv4Q5r5orNLfinRPG3x0PYZwuuzPizNJsxu9LI+wf32XzTCJ3B0BwmmF4+909q6OLYVUHj3d0
hUB2bl36SlNhvCRj+BXg8MfMjFHGiwlmzum3lNPzTN8aDMSVEOOradmwvxNGejpbqk9A6lY3p8t/
Zl9s6bcCetDQkiQZVPn5LlrATW45PkyCLgE7uUKrgJ1LTBapZBU3XrWRtBXYmjTzRNnNigtlTYRp
E1dkuigCk9zXnEguWPRmF+FzDWyY/IXYWgb4Iswgx9mHeaVD79j1VJL74gEjxSHwC74yFMZlEQ6y
z1ZN2GD8J2aNG1RTxo3E6RMeK/Ls+coLeesozPvxI3WF1IadupzXAcaaykV8CPU7U5oHR+drxmCv
HVfYzEJlpkgUCIi+N9GwwPj9RyNx4+0kgo8gg/JssqozyEw2kUt+2wvbL7Vr2/g6F2fPFxccLms3
p9ZK3btIg/mdGRvwtmrOxKSLQd6q9mRrXg8EqU1lGwY4246BQSy2ANMZfVLYMRacZhrMmpGrTs77
FIj34RaRwWNxcDY8ayfXjb/joTpmTBq9OLi4XQhCtiI447Tv2GUIt3DkM6nC4OYM5nhuMBIpRW+p
eICN8ywZLdWxe8OB+wop4JD6AnA+nVFYnnal7b3NTvGU1z7XDCIkrsOfY0/yyZ9xG1k0JM3auk+a
Q38i5m3RvBcTr0eP1r72e/2txycV+z89OICdiDjEc0mGHTP/nVii18sBr7Gyt9FzzplR3uEnodVm
W0U9IIUOLSd9Nruho9wlrU55Hn35Daqooc+GewdGftQuBSGERKJyHaQ4SPJiccoYX6JgQtgKRpl5
nMNPV086YVOfSnYtoMhWFl7m3gCLJsITT5eZ6DOF1WeGt4S2I8I0o7Whe/tmiuIP6Zn1si349G7N
efGui8hDEnQ3UR58sR/Wacxrwj7DovVT5sG9IiGI4GHvR/qaNcrqgFqW9MODKY0PK3TLbVSnn6GL
MhO4PWd/WJao2SAr/xazbJZuwmLNkn4Ys/Bmz+W+tuyt6iKSDlH4Uuj0LbbKv3XqUVBfJahj5W/i
tmemZbhNmc0T18Ypw4J0aFX7zy2g3jmchmpFHdqosCqGQ8tFmZHtuRbT81KlQc7iVlssusOy6UNU
uiUsCxBvUL2ih6GDeux03SvGhVOSjQgUIr/o9jam9HwtxRf16D9xM77YTVyuqxAISmfeMAhHtAOU
t7raEa7HtzwBHmoVSafwEvfRIasC8PhpTfO0QacUIiB76F89pVvi7/daGfRDR7CpxPDcZtXToAll
5Y+l7XLsjqMvYfbPdRm9NxlkAY9vyKjDW+BWB6fTdytJXu2QntBlt2jkn2HCeeFMxVtpeT9y+A6s
+HEMuGq62beTR+G6yHlkQoNwOTRr7gU3bt7sJ+Cv/RwZJVsLToFZKH47R2SwI4AnhAm5w8C+dQPh
mNH0iMvq6EJBO/XmJGqpZHieIv9FDZWNYWU3/8fjHYu3wBtcpnJi3dSuSVKAhc6jqNKwwxfsdVe3
RZSN9XDGXIA1prJvMykzkssZVF/gX3xNlCZxHxf8VUWbcMmytkpH70Zo+scVbA4G5+gu7F/KqtoN
On+0ZP6bNKhof9pg/s1o+FvVw/iqf3HRmackGV7t9q3Mpj8mNOVVAEQ/Cj+8iQ1dFClid0BqXR18
wcCk6wsXHy52NQTk9bKqeas+RQdYXiKnTB6n0aeDaqa/l3XYWqcZo3iICEcGlyzqe72oIbrI8mOF
yCKcZyUIEFLI1TQKtd8O/lo24HEY1IHJl0+nJW1ENkstUJBXacUmkb/yb5a0+5YoH37+tRspfs7W
5x5VH3XIWJvPfOnRYNS4N2X37RD7wVPbdlueAoi7TM4RqgGo7eSOOVyBXm1cDGek9BVrlJXy/ecj
Co6dXdukPOU1IY2BBu+2wN8SUj5n6Hxn0yGR1RnWDi6chcFWw1OYzNFnYY5Y8yw+3ZB55+y/8nhR
OT8yopDOIxy/1zzmrZsVmtiU//F0gu3D1jiEH6a03ccB4GyzL95VAXPbi8AcBbcaAMLaeWsTXpEq
H09zqaMdXkbmbuS8i4SjDtDtBa5v/ImxHyUjwPqO16+rix0v6xrNA6jCTP/i5LN6MrrLxRuA8Hnf
+Om14Ro8YO9ZbIvM0PECWkrsfIsfUcr0vaD8aZA03eWmf3Wt+TUv/Lc0fCsr/JBOa907CBt72Zun
tCueLb9614GodmY6XyLLYyziLePolm0QeiAm3keE/Zc6TT81FeAGPzukfbZ4DkAlp7Z1UuB3hLL4
NjZlyl8E22jSZ6uPl5Mq7SrRa8kI/SJdvmmjL54mtIAI7VeP7pcSNP+MEq8rai2dFfEqsMkB4lqy
upXKwlcwm3wGHvZYT1dP5O6YX2h80wbGe8s+tixkccwFg9gBrbvTQ9KOP65hPHSlAb4Z+Fdr/7TE
3r06O2MGlrgUOcDWpMgNbB30HW4SGLZ7xwrfmMlUm5LWAraPVl/4JS+yEyGG2vhCT7d+sQcWYyF7
TMkN+yssfUxd07OtmV5LcvDom3yFhdCPTmBcQ05LtvQrTATdTgii0Bas6aadEZs5CGy4G75Vs+ms
ssH0d6WDgaegNdrxq3qTw8nmPISPI5yKs/SxRiGyo9R06U6YyUfrtdXR8rLXqHR+J2uwdr1I2OhT
bo38J3h4MuNhUPm3l7yjtCyiyPiDryHV0z02R4Iegrrf5nXAQz2pLl+1dXOx+j/MPpi7B1kG3lfk
cBnwwUncL1GObjxehF0SPuVrnB2Bd6A29/hJBReT6N7n+XByFxTbTHC60EcfbsCm67imBJP9481I
wp6n6eqS65nvNU8FTDE4A6ij2WZkWiWG7BGgV0SmrfX3BC4PdA0LnIDNr5OCTvcpijHiX7TCZZg5
oHoqKtI1/S+56d1ntxpx6+yczFmKUH/xepToljhqsoxiakfYA64fxdUvcNe1JtAR4j7Nszffw+Mh
BhPinU7XJqkeinHMBzO1b8r3FRZyveaoQhdpU73P1xKvM+Yu3r0ph0JAQ+rdrgx+v4weqoGDOaBP
j/81ul/GHoWq1uZYl9JhGbn/kLM42Q2sAtKED06KmykpDyRr38j30tFqBzsPaNToqz91xpeOem+v
MtKOK+BnOAAX3XPEdrrSLUKd84c2YvR3jwn1CI9gn6jwKfXCbm8uiwdDNmzs1pepy3ePmkFr0jsC
/TdX5wrgZkVBXK6HFUgctTaYvMXVsg8Fj1bOyQe6HzJQuWUaYMK4dteiRiqSXf081cNzh0pUJGb4
mDv21akt9LI+xT0QFUc7e4ndTxFAajYmOKIOkq7E4emM0rlEDz4A4pfBTn8oct3WAbfsdEn2ZMrY
QLWE7WgR3fE5exaW9Zzp9jPNiGVRIrQnHoQv1Q8YtNjMrUqQKOjwK34rG90Zka8FJlpgMDoDMyEk
QBjCsyh6y5nnrEfvHbUJ/TOpy31KTvKNGtg35Ytg4/rZTwA7GNukh1K4xuvPpZD7R6JYU8PFMBHP
EnOT/AxiF6BFHLOkB3c39+5VzCWsbMMPMS9wub6nwt5+htytz2raaeGivEmLpbIjapbJmk2xYdqq
ij1oHqgIeN+I0FsmdWUllxlqSOmrceD2usZFm0x/iRzfHJNxLMJxlhc3ZjJoCZqOMGbWHfI5XPTa
8CnKw7N5KP3qDACbRFgf7e0qfAGmiTQzC2oc6X1ZU1z9YiRgVB0fe2rQMwS3I0wXVLx2/m3I3fqg
x6vSMwMPPiwIRQ+4ObmHEEBcm0kQ8YnShtmZ/1oCjClq/1tf8ntHrEp+2hpPCk0pBuOgFQQXkTCd
kQYzl6a+DtnUL2c+fzO3Cd/zBB8gtR8KDjorfg5SBgMDAQcoopsxo7cQrR03vCFX8wKYfnyScdps
YkTfVP2Zo4CKdj6o7ZSFb1btBI/SJ0HKHr2yo6inL2N4rZBxSPBmTJnQhjLBh+S7GLDE0lNv9vIV
yvNH3qkzPIdL13GqiCK90CzRmkcsNJoNSPQS/OtBDZJ723VAO/Rse7lEj/nR8PFVIh4F9iIv5MRR
Ig0MDQnUCjDID3RXGI5xVjOHynBa83RJ1ArrIXW7194Db4BUfLZz95QZdAwXHAb8KcsId4r4SJwR
ODzZQXYEeR16QkP5NHARoC4Hl6c/7CU+16HuXhs3ob+pf6vJeDxn5vC3RGhMmWqurRLf24zaGi9t
uJmfoQhXrd777dWMwpIqDQLxM/fqFbwHTNQk4im/dFaDx/4Bypssa9zam6xJf7skOSTeNG7tOgK4
MLYEoRroVx7RBA+6itkUTy10NoqoMvvkzgQAwn5gkdbutp+Yx8qMAHc0kQnH2k3ohg2orh8oywkO
YPFgwhtMiTIyNHP/z6RSWSSEnzItYnSQZQfqvHXs+s8jCNOWGQ7pGA1oqATpQomCG8ijHPERtyqs
d8SQr3PsFMjKicHUlwn8UAn0bI/WVa0uBafaCp7LWiqYzE6U/qRe6+zMKPuXFf0FeXcokaH9DMHT
wkAJaNlc28TpcDC69ZlIyc6OmAqP32asqHfoxntp4Hzlrdng/gjO0kWPSaUXblWgdk2ts+2oPDwe
ydagF3fD8ZPisvql6+kjacrCOvizmjCC2jivOOYkGKS2zd85UO5+KKgupJySifF3b/TD0e0AdcJY
wSFnER+uffm3L+NfXCl/XKo+uJMyo9DVWJPsISGKnaqrwnVUQLnumEI6jRtetaDqghLmyU+rQ1kd
i0X0rLL4uw33Sw7BNSt6xSBnUKdNj5g1P1Ytv7XhiddO2x9Tqe/lPDprV8cuKdj9/0/wXiUo4ai4
q9CI3AkX3LP90Tb4PbIJcUBT12ti6Of4FRHk/iAZPhxx9M1Uu07fWhNsR/qI2gWgxNK+gu4gNzVD
SrL6dzD4d1wjkxWZx3ZgKe2XJJkLDWZwNkG6mF+5AxTwaecme+uZVRzGQZjranKu0uJ07VBa5Vdc
dUWdnmal+4PtcQ4vyQIahX3p/Crnxyz1wWOJ3BE2e3TbJN/ICRYSrDCO49He8ym3nIj0sR4ZnLIc
2tCRXXYpiX3qSJArUeNRnrkYGf2lcYiujR31bUXsdpvB5IUeGcFtIVtukjzuOHIsZ+iO4iayYb9N
l9+mxTDcFJG/UQrcK26uf/78ohQWh0HC+O9VC6lHn7vJ/4AMfg/YW1bmbxhzKgVP8DlNfHqgzfee
BTWhjlma6QD2N2kU/MSj/JPgRNyEetgFCWp8MqAEkvmthP8TNyCGK+4S7Ma8WSbGXKx+YDSoC5kS
k9xBG6wqtD8AiA6RDaPvh50ZYMYJgu7BClokYMKp/DDVyImHBmvwEUl9GpMX4XMmVAUet7n39bbB
5r7uff+3duMvz29uXoF/KV1GU8bwYpAmW3tBfmiGhsllXx67zEYBEhGNtCNqQ6lA+8+8MS/UgpZb
NVBX3cES5si6k/X0JmcyqQYJ5QHadjk1fN6noEfizEgHEJ4MUBtnuPNh/xFw9lEq3lmuBSIbDQ6g
70Q143Qb+yHf5d28rWdGyyHKMgNOCIXmOUkROzMPF2jbwNRhhEIlguI/I1b8aLUN2aY6OOdDN5+F
es8CA2hXbfM2FYHxkGchc9SBIEjffrqRXXNGJP/eu7Qv+s1IZ9dUw3MzcDyFzT8fB6kRYkjHwT6v
05jYk2o3jlcVb3QQQqxf+il5aEd1EsRTQczzGliSqH+jbUCUsLHD4N84wLHxaFe0mY9B8uZ+NaU9
iHrWxR5D2NqU7b20LRYKJCb64eKtbGx+6sFFhmNNWDSbzBvegNA0J9qKflSQRjt78O4qao1LArsY
cwitHM09oXg0syGkWb11UIwZFfYUTtWzvekR6vbsCxOoCAMbHtVkXVvtE5d8SbwUorTlfJhEt7cE
aESh6ndMTo+R7UAM0Ez4tcO6KZZA7CCYnuF3HTqR7zwzeGdEbW8kNbsr2BxvtL7cbUwce2eyHob4
AMf7kz5Rio3L8q8c5GeDI0UIUNAaRhvgrw/p0azY0RElNX9sNDi7eLDkYY7cn4irNwW7my4xnH3o
CKaWxOBNl8Qd0UcwO74eH4kYZ4fJFBgXYlOvfPuJozwdIoTmcw2Gos1pncwy3nXljk+oXQMGo/yT
WhIiKm9h+2hG4sPg9X0g5bfvZVCwiASL7UWcaCH9hInJKEJmoLVZekxKaaBP8iGVDjI5Rbrc59+F
Z1BtSDyXeT4ITVgNz7IxX4GZLfPG8ti3gDO5zVHSDbq5sFYxPXM9IC9YrOZunpJ30YJh6mJ69qyA
12uZGXEvalZzRmKBgsMbVuETI6eQShGieDY3hNL4Jor/1Tp/O9mS3c7mq6pasixOpfmu53Vp1oCS
nO6cCvrighxsDjwaQCo9rpUq6Pau8J7IKC9AmArIV0EJQ8OUfdHCm7Mx11eb6dxeuC+Q2J89HhPh
IRwRBFHrIK+OCd3opyqKaX2tuHoXfFMt/b1Tn3xTIJ9s6m6ZUqWluQoxAbJ2cFNUVvQJBI9K77Dj
UoVfj9E4D35n3Zh4o/6lz1jQyfzTmqYhEq2DmD2QFiCsUvZUwaVxDpPPuaQnSIN/J/60fT5Px8jN
7YDT0HcDzMk4fbl+8bPWQu1bzheAKJIf0BLxhmqKc14bSJGa+0nAZGNMl4FbP7sPSMNU9HSUcwyp
vkMSgOVpJb8IIqcQSuS2FxyqPO5UhUNYvOkErHBKKvwsIv2TVg8y5j5KuoJhyoS3nUDTYfTFhyXr
1zqVb0mMyWz0UKvY95wN1+tKvIx+UD6JlBa78uykAmNJMNwmStu5Oz8L25SkJliaEH82fYiXDpbs
obKqbqNiXMOh7xzdnlAzTyBG5rHgpNc8miEhhdLn17FG3DEcYuhAqckBeQintgiQ8yF76UwC+ucR
GAff2IUhCmUTDv1hyKnmCvC5bTuv+00qIvQ52+7a8YMe83jH04dHeJMtNLvZLt/9OI9xsKdin1pi
T7iIS7YkMJ85/SGtY7qyzJ3Z18xoZHrtazWeCy5CFfMCbnGnCHXS/gyG2nlsVXN04tDbId7FZBdw
5geZ3CYmr5yS/ZdjjJ+czs13o6I4cjRPnpxcdpoJir1ZXdnI0pXtkTWUqqy39mTcc1k/1VzoN3mf
XlMJsxe75cZcvi+BOStiCtJRRXDo2/5Pb7fQTm26MOLaPMdYLk/0IhAcKJMj+rTPbaTpsPkAPnbW
DZrCaiZtwj2ZO2UZf6eDMR/cqtnUE+OBeGZPoklvm0RhuPeMhLJw90lL6t5L25H7oo+xY4CmYzBA
mZ4f8VBgIRzZJuWvrTa6nNqTm0wKm3E57uKIgTKfSZk0f0anyK79jCCDeZH2JMxzpZkj1Qf5axfa
496Fd9NnB5/hCS7nLNmPg0kvROlw0aWhojft4OCAXTw0TTqv3Cy9I/Qme0IWHaRbSH9WR8+L4sVb
VXPib/KB74+WGwIZREoo+eNOBFag9kZSO+UELiV9XEgGq4ljKjOSYdMu+Dxs0+42H2gADLP5s44B
XZp7btvp1qZMheFu8l1ZpB1E/pE75ksrBfxO0SxF3t9ph2VR2YG3XmLppr7O6Li7oknLB8PFOlQB
+uvG4hKRB1+q/l5xZa8wdtR/WMm2ovIJsaTWqYH8uGkShRdKlDxbAadcUV84D/s4Z/zk6Dx5TSIW
ax5RHpxk65AkWMrevFTfCSbCpKgpVorNx1wuS6C0Hm3YFfvMpVes1w++oXc95pd9G8u3krTTyhr4
Bfm75Ih9ME6gbttMbnJNSViHy2vK6VnMK0NuQXXiJX5LlqJsq+RjUBxnTT1i4s7MHDEWc37/gXFP
H4h2pxhpJYQJf2x2IpteO4zZjD90sE60a26F4/brUSNnOVaFX2C4hX3unHHQWX6h9+W8uFOL5o7R
haRlg5dWDPimFm9Oyu0VAOQjNX+wTZkar30jM0+qy2gRwY9vQ31fZGzWhbvs1Ac3aHsl3dynkhOB
TVbzmhzprUQQi8pBkuqibU09agSMI3a1pmyyixnEL8u5k69BBE+WcZHtXB9sHAV5w2cmCACeYLXf
fUJFaInYL2MstoSEOU6XmVOs+zg+JE4FOYYI/Bx9Y3SyH6T53gWyP/YeEkeifoYJy34r2vLJyazv
cUZNogfXnJj4d2kMZrPGJ2JPf3o1PKreT5D502FPmOfFIUG27xKMDK0YwXmdHA3tvOmc76itj6qj
83KmeoxAIEGMGXN2JJgHVRwgfYlZOplmjq3qGUIWUz+cUesm6I6in7wtZVbOUYQlrRkU2rQ8v1UK
FthGKs6n9sWi7gKFK/zQC/6O2Yapu2o1N9RxJQtvC+3roRwqi0dfMqMe5r3V+fV+ycZwS65bAuf6
SYFd3YzGS9+Rla9BKDKOGnOQOLEmefUTk+aSTcCs5i2wHHgCw3gzXEtuuoqGZFQB9tKZ/rfAfUsy
zUpHjh+LvcH8Lp2C45zc27rsDmaVBWjs4wv093CfBvU/UTe3NFlaJ3NNKmegSFKKQ2GSkps56TFH
lA8t8PRVbfM95tZYb/POB87cJU9NZNSHOFUe/3AGvupDtGhwHVeFNdE2onZj1vz6PVutanzY0dCJ
mOxsnQbMArQNaPiiBVLAVI38xULonL9RK6Jj06WUzU91uUF/JFiUFpSGsxblaOm+N/cPbjFnu8kM
kXJUx47bW4zTZLbRYfaH3tUn2xf1EZjQ4sNhpy2UFocO1NKqsLjy52fYO+4FuPiqL6VzZEQbtRAR
/kfUmSzFrWxR9IsyQlIqU9K0+o6ioABjJgrARn3f6+vfku/gDW6FcVwbUyWlTrP32tjYgnWRBdcp
EUBCzXKDxgnEXXuHro+Mxhhe5NxfUetxBBbV2XUgXqCVszdd9grJmNxrgdCH6UW5cjJy/yD0NFvf
9dyVY/nWw+Q/2Q66PqI4gs3Yfvd9KI5xl/78+w+s1slh1Y+0uXtIbOxHAwEguZvJHY9m9KPahwlT
efnaT/PPcGAqAPNGm9hK3EBXr2oZzxUxVBanhYPThDTOlYFnMqPGbmQKJKh5yKCMM78Dy4xP650K
A/oX5TzZm99ObJ1tyfweCesNlTNzm7R+8hpFb1gSqoaagESj+VaVsP/JH6b+1ohNjfoDFn17LCL1
w/3mrI02HtZVnz9Aqv+qRI4NzXqekwzmQ8RTO0S2gJNbbvSkSH0YSeaiVHCZP1IWY/pAg+0iQi4J
yRYaVxiOa+oBM7tYkiMP9Q651Pm2FcbfYrQCxBbFt7/MpwtHR4wAlHe1gG5SqjBIKVCrrbVO2Utm
IC0l3W1HFiPqLoTGhCtOTKClu2cViVQciAJTOhoM8qjeEo74bZyONysLR4owL8QcPKm1lyZYGgew
oSUhbJjxX5MGlseyDA8c/wNzyy4ocGWN6IgqB4SBMWbYSUYXp7gPCo+F16LrIP94JkVhtPunKAsf
E0oaVsWHxIl+RYjdETwg7/W8ZNplx76leMzKqxUy+vUHfmaE2WDOfWwKnmbSvW01MwNrAA4WE864
N7vmITa9r5YJGbcvduNSo4Hr4v7m9TxC8p6/3Ai74tA4rK87c2+5kF4ZmwDcR33tkaR8TLxipMOO
nwYXerieuSEGpbLTv5fMDs4Oi/S9rCsMM323CwO964oMOjSBNStkigQXcFwq5X03LdHd6Gpr5oD+
YzyRk+4BZGQmz2J2MF6gP6yimh6Y09QNdb/jHs2ReQGUHsbmh+iSH1OmDwi1/FPpyquVGHsM4M3G
UMQYxSYOe8B2GV0sEaQ2Y4wNXh28b0K3G1mb+yZPj23cduesE2iKWoaUFT7dGngloRYuqK383DRm
gSzN+M5xhR8yHj9Ln4JuRpEGFUQZmR+L1dCJN1MYZDtcdmSVdOmTk8GY6NKCmXw5/qnIONoaObsM
TV20VsFARqGZ3jIWN3gegbIUNGiZTBlAAlp3NAoLd0QKAg2J41f8Ru+60Y4gLis2HgvpJLsIwtPN
ycL9QNG3aB1YYJe4KcHPXVA0E3k2qCdFXU/bUBB6ye9YTL12we92nOmj6uBXLQtWPKrdJ64aHrNK
bEnJhX22MKu1W2xHR6OlCV5MVzIsK8p05zYDQXFM3daFGCtWqqAYMphLvkt2ow//trYq/BgJzxzH
qg6eU3CFMn1CFLyvevFLnFKuoRdliRN8m7Uc2wsxZ+klr8BguQ1h3GWsJ+A9cX9ha/AUwhbCBUSi
h+V4v1t7Okz01gaHsSWMclMLf0dEdbyx/MnGnjAS+8ZyvHeaaRVEJLaptHPXsWUVbK57H7k2vvpe
g7Du8BFxsC+ILDK0McxGa292frF6Q6EhIZ0mC3yaQ7ChzwEzCmuNA2257jBxCThVmBtZ7zkQIzOT
iAKfjdcKjVWOZyT7bpnMibS/g0XNoLYXKIcrfbS60iCKnqY/7dGtW3N8rayN0qi0mBDjXSbwtoQ4
Z+jaODW6IgM3Lo8D7XUYW85NTT19ZwEYqFTkRCOURN4UxPabGVXiy2jsiwOgkr9iIZi02GLKZjIB
qjrHziYE0XfxeSaPmBiiQ6uJEFkAgZLN/FnOvglbvaJDqbqzU5R/wNQIjLY4UJPA+mb6pTZR7Zhk
Q/rZuTU0SqeSIDGx1GUG2Ga+Hc43qGsPs1l+qlKzvvBG8Vl34qMcgCxMDgumyjXeAgIkkcat2Z8N
34bCRyDG4RpRRaFFz7apE/XPgfsd5TolO7MOD4HV4g1HDAQtoiie5k+ENVvuKxwiy+JsMGwLNZmF
+gS3Mf0ys1+CQwk19x5FErt33c3Vi9saA8t69G5hpRQ3nKfY3vEcMWcqZsNFaRt4lDXENRSXsYH8
17cknM/DzrL95piYZngxq+dyNCpcHsVBZojdShvqGFP95oFxVsfY1yAR0lPp0TEdjEJ6TV4QufZF
wJnvQlJWnbMPogXI6EIMs0VpM8GdOe6N8CHrKcQEeCNL65lxWHNw47o7ZYZZPhix7Z2yydoGSZc+
YuvKtxFrz1hli56HfZdfRG+5I7srEZ9Mlbhb6Hk8XAfAeJhDP3WMyfYFj4x9IWk6mHLC9c56TOtt
+TIm3Z+mJHgw74dmDwifuqjJf6AAsPliseQHg/ngMOeFJcEmtfaoohui1eoS+j47E5oO5nbdj+0/
BoYZ/8VOCB3+ycYxHsvyOdWF82j0COJmTpUSnXNQknTZNN5Bzthdl6W+lUzwIOBieRqQQ5Qq5wU9
CTnAZAowSe9nxBrGtUyx4dRKf0x2uJja8v51GUlQ5Sxr+5z2KCcLrRQenmOwH1HGfJUC83Eog+QD
be8daUpwjFuoGK5rLjgGbTPS61hi1Iz+bRQJcZqWZzCHDK3B1o6PVW191iH3BMzMYW2oRV6J83vl
98bbCBLy2DVZhP/YiMnKw8Q1ekw8ARoMNMnMrJIchxIGh9ei0/neNxGBZIU2TqY1JzD1WCMxK6Ja
DoqNL6HxOL59w6mR7m3mnIsiMtvXxV830iAph5ncqBlXYGoc03Ts7llurFy/DTdlUbYviR71yrfV
RMyr5DqWybyJAZU/eBbi4pIZ804UDpjJUpZHUJjeJjfqEc1+5EBz9N3XwI4ggrjdIrNjl+rKNniH
arSravMhtHE7aQGwpArTI7FvTB4HhCbtEDWvbdqyiII/ypyGL6U5ZFsWo9E+KPvmlQgJTOWYZHtQ
6LsYoPkrdqtxW7h8tP++NIiVolNN9f7flzjn8J74r+GcREdOXQWPdWfN/Gs6H3WWQLlY5s56tCi2
NEPXp8iMr81M013pNjnPc23tAseajrNJs5y6ZYf8PIBNYwzZJzb+/Vx3yQ8CO4xrauvhK/8IR0x6
TtXOO3dYKjeqDnIXZXXnViN2MMxQEo8YwoidQi0aO82n0biHyJInBXrnzZ1MBmYj9gCXN2UjUO4/
AzC+ZscQqs996HzEL4LNb5BHv+J2Kq8dtQHdiRH9ks2uz5IeIjIgioXo5A9NvVta61M70EmpDBUT
Ms3wQj6xRSwf4sg8lf2pXF6wabkrf0YqPc14roTRIUHM637vdsRm91nGRiDV8/XfSxFXCE4yC+6J
x1YCDf7fhEEhEQH3prG727+XLohJ/YyTlCVwCoJSeGI9lUF5RPuzRVzlr+3ICqmn4KN5c/s0e9VP
6VskS5DcYKWGOjPmMkgJPgdEPe/4bOkS4WtAwNNHJ8t3IfN9kmeiYwwBkRm/TC5GEVyzLrNPta4O
lUyn078XJlZ3f+CHsXAWoZgnATJyo2nLaQjZsKCSQvzy0Ek8SanQbxyp7JzSVKDo4ZRsvSw4eDll
iNk3FgjH8iEAHLfPcavvwVq+5KU5PmJspfZR2HhQ47O4o63GumdX+64OFkFD0Z7imPeqnOVBFgra
aZYceze4stcZnjCyvjYmG4mRfNKmix6ZJj5WHLOnntYiIk54VvV9hqn+WI7pQ5zF5J96zHdaT3in
UVssqYPm2TLC6RVYJ2ZSahtwacUVTwjyJt+ej95M1UiJWJBPtDUSii+JGoGifWWpAZO+rJszo8/y
sZH6bor+pEmyILASLSyVHKiS0ZgvKdcTJZgXHPGt/Ipow9fxoErCajv3ea5hyzbfGLg16uDlpRr2
6YROsdP6yoIwfrGb8UDvm7BfROZn2354Gh0e/RzB0Ovs6NxGwRs6vOHOTVYgNXoWnVkeMBuaj17q
3bEMdzxMFzIoBSzs15w6Jn8xNMwhEaY/bYoNM8CYsuIxb2xE631xGTDqygvSSVoAUdVwtw3SPGIr
tU6SyZiSQXdtAgpfOVhqJzwruyRNha5DdWx35n5PWLKNmTiy18QdClB63gHHxQepcf5htNrnrm/U
wTLMS5Elw3PiV/IhCKdrQHbe2kSbs7GzYcB2Pk9kScTM/0g+5YdFICKmo50r8y6Leq/B0+Uwg09Z
7r8YeWucQTUcqwknSYe4fA8d5WLAYttArPgjPO9xsvggJwWbKq981FaT3IKKys6iB1xJYHa5RyKQ
GYD+7KB9cHKT5wYebmFOEJSF8WSZbFnHhig5vslXnPrp2QzrkCPT77ce3LNtUEnwzaJWD2OKrqIt
DX54cCixGV5d1v0K9ck5allEMWX6K116Rczq1boY2vcutz57axIHC+wYAxYImgl+Y4K0wlK+zOCK
j05YLnP1ZDiYoIBXjY8LCbr7nukDHgEMaboaHBQ0SFeHOWKlnvJjFqX+ZU/YXTtQvg1Pw1OprdcW
zTbjH+YBOmf7UZS05EWsQUsXgAbJAqNnG9NzmI/1esQR+QyS6jDVmVzMichfhWCOGI8G1C824G6L
qKGeH1uf3hjDgrn1SDwBCEGpwZTKX1eW3Pgh56uXhS8YSDJKERH8HjYDsUJk2stjjdF07+iEw9pO
W2JSBAG2htwNgfeRQ87b1kDLYpxwL8QiPTjpqRgC8RDpAa7NWKcHr6Nbh7/F3r49sOs++y3Dc8Jg
t5ITZVO01tH596kTBbII5XDM96C1muZFRVV9Sgrsds0iVA8jWM1RwVDMbfNFt55JqGxMMXzKRlxk
ON3yxfAcmr/Rbt8TETrH2nMZQo4DK8WC+jsPmepztyRVIG7aPWYWQdOdhaCW3iPdRqEaiQpk5hnl
j0KObK2n9BKA7dzC5ahFnrBJT/QKzPomsmebIDYrWd6khzor7txNGStZd8Zvo0+RgxwjJdl6ZffC
wfpNZ9R1c3nugNRI39yPgkDnGnPtxgu6x7pELkhJ8mH4PQ6lItBbUJzvlvLcXZIhTCazyzOqSxMC
6VJVAPTIPE4RrOEc+Vjdj/2hGsqnybb0ScLHt6vIYWXovbeGCUdGVpRky8Qnz9O7jPLn3plPc48N
dOrwGDTmBlxjfYTME56zAw6aZisBqSLo9W4L0ujWWK7DJsgBiip9LKWSwCM/5DKZundoH4FwcCjq
b0xLuLOmL6NPrIM9tKt+kB4RBQBtjBL1pRX0aLB5bGEtfyOHAY5DEZDzpCr6KKBmZcCCVdfiUI8W
6YyZ2k/mjMKnlLiZXfczmeDZuSYiKf9J0uiibjS35MCdZ9xQcY/RYTE57sPe+/jPpzJ5B7J+twR7
DJsqYo0rqltehPPBiJqjaRCBFGcgsW0PRJopKJqN35n93rt/WY5ReJj4yDO6XczAuRnivDeH5/5r
8tv0gXMbLXYTvDdNOl6dwPuJFap4ag2EmgL4tGym4suqfHgNbP8Rf11VznKymt1ffuDdeG6zPRdi
3siO27s2nC9CrvCNJeN2KMsTa3OOCEVKKftTl7DnVTBAOscts0IxIHlwPnSkUNNbYTqj4920iX/A
Vr44okBr5oHqaan7ahuDOJHSNHYBpnAAeuGN4fPOaV2mvR2hplBE7kst5o8cwMlAFWxZ0WkoqXhH
vzmR6IC9MTH8m5tZd7i5lMQieSoy6Hpu3tkXFoKCEqj+E0e92OpafvjKehIxUTUcscg0kldv8nez
eRq8lvOqLsaTyJLPsWZ9ZYX234qEqs0wnpJFP2yRlbZ3IeXsanDQRhe9aqgvHGn5pwIDsy4RgW2p
xNfoxX7LZMKNFvvufhaYKMIme6eqMX+65BJRE/0nXLdV82MpqCMxp9W+ZPW5DVLoRoCazM2MFWkd
sIJNPfPGNKfZZIVNqJgdfWiHxJ7SrZ7jMF6MdURTlbChV0atxn2LFmvoovIcVwAubIQOYVxAiPEq
9gV1D9oYIj/SqbLYJc2xqOj1QrM6tDMmMDFyC81D8ppUiyG+/aDa3TdzjqK/hqpL34e/T+2kXd2V
VfQIVAP8EEF3iBXjis6qvtoJVT47pk3cGXglQYSDEBkeUsMcX20Pz1j5q3ZjgnoQ6pzkCXLkJ6cr
Rd40/6nSHBQM/Tyj+P7mSy5nFHz9zJXkxuuWWDD4ivUp0hNPjjZ5qUyYfSlRDSEJJ339U6YV48YA
k5gWKTQaNbyjLpIPHiJ4UX2DmM45KFDBRkyABnyLF8K0nuayPzKphbHTMoytTfHXCreN8ZPZ86Gi
IB5xm65t6X4usZ6QtlhVhHXFzkmM3C0Ltskcb9pg1YZ1MsQ4WP7ijlqKd2ZWQIqzo98qyPGqcbZe
vp+LKCVs1aZhNGtG2m2x9okMV5FVEqmLX5cx9RFzAqNHh0zVtLVwZvaURLGI5m25BGWWEZG99HfM
cXivlLBYKXj6GmQoesd6oHWc3hp8cUxnxj3UCZrlWR8zSDBD0cZQUC1uKZObNiZFbNBvtRLbpBm5
ofhqBU3gr2wj/Cf9dPH6kjR5VAqZusIOaJ89jaUgkUAM8rbbe01zN6PfTgWQpG71U6bzP2alXgOV
vEXFtSdpPSH4y0jbcpM79T6ai6PjIGBmntb7BHsB0TmOwmZmDw5EQbD1zAvT1t/Y0iAngcB9YmbJ
bhth2caO0UAbqX5LTn4BD4Pi4Mmt489Z+99ss25mpx9GJsbcqDzpZjnemjD8Mnw8p9hjGv0WxNhl
6/hVqOgZfttb1KSQuH/PffZjJO17kDdP5OAgTgUpEzJsJlQ5eYJPB3hMDfeyDY8Ybk8WQiUXGweT
VPNSm9hHhHGzpGaU4m2yoQA3Kmnu2cSTMHClPKBIIEqHgKFDHWDBGb7tObyrBhGJ6PN2LSVGHTv6
MyYgc0yDYzgdiIMw4SPhymU8Q3bxKkjORosmJTJx1mlBrKPJEtQiEHDlFEZzCwZUQ0HEstKV6cWK
EbBGtRmsmSOfWBsiiXCS4yJv5elXriqLb1m0TBAH2mi2BR+TLD7KVuqtnz8BC7y7QfpHgNyN3fkd
5QmL1WIvJuJAU3zVG2B6svWLvTl4a37qM05em1kJMd5zPnskp6RPoWy/TDRAOgAWOBCDEOmPwsww
mAULKCuIPgwOQ4CKiLbV1RsClHzTqsEb4cGvt2sDQQmPimxTkhS6I6OChwH7cbepHvQiSYPtRjEr
8y116ro2M+a3sTjPqX9RPnm01eRt5+JUd0iPsUqhfcr57Ona3EU12aTGW+NMl37UD7ngvJf+nwHZ
D2nej6PEEoYEG1OzwxOLvcaNLNybHuYjBTR4xQytMypI6EjvEttEVYk7BMVPMSVvxF8C2A05NGYX
D/KAUQEPYPTTT8bOWEyECSwEX1enVCWvrjSvZNq12ymcAFsw80dcc8w8bnpu/Kc8c7NNrpOd79FQ
0CzxudeUzCgseZLjvkkb/7PNkfD6tQQrqGfmJ0kAzINzvDYQVmSEB0iDspxYqp4dlPyKcjJrk57B
liiBdDHSvyqFsAD5vgvqKHjOOu+FZ621eg1DVv+OROMfXITTbKyerW4dG+9cs2zdSiQw8L177YBk
jzBEU6ycSigXOyVSYiMxwfXE8akKEWURcS7xaCItCfNxUCExiyW2W8kssR/Qeg2R8ZZ0sIC02hQT
EeWAFpj23nIZqY1KWZZmKnwbRvOrS2aWz3WTrbGa3rS5vNNI7R3EGOwSJ4oeQLlLcPAICzoo+Jti
BMQPHlaMdbhVs4RD6NY1/xpmLQaZ7BTu1OtkqvAYR4rHZm2jkSVAuu9JU7UFXlJAZbcAbMyUQC4E
5J1CQ22sLanWnEGjT8oooluqeDciRh7JObLC5Zf/XpqhBlOzvPz/9/77la/kKu+CkLXiku2u6QFO
un0REoG1CIHEKVzcJ12C53OXl2EQwzYr8r+kHIVn14+TpQzDkTxDkiJNisWEGUfxbhxtWkzLoF9J
wbNVqDRWrYsgQmfNtC5KOZ0LdrFqmNQWZNtH1ZCaKxO8plFHDkY4LCNdTfNP2ESzy6RhbVNq/vVk
O/KB45txv5CvPare37Cm9Ka3o3yfd/01d+HSDq4D9WT5FbpUez8F8bbAN3BtE8C2hOBl32PJul+n
ry7J2L9lS2WER/wR5xgY6Tw5hrLwPtjDqnON8aCM50+zHukbwiza+dLlbU/y/IYVish53Rq7f18m
rv3ZTkUNuw6GGFqLl6rxL9UcjO8IbWpcXbZprVjUCcLa3BNXMOMdJgv0P7lxAKPCEExi5qBIeO8t
0/8199EvX6YMOjM2Hg5/WIYuV6w1M1d1mpNwyIrJg+6cwrZ4GJFvAmkwt37d2Eu+FyqbTNXXhUa2
SkUMJjfgrZFtczNJ09mFEvl1Ho3nXiVozHkU5kFsPRSCYDc5nyzEZxucfJDMp45fRRAlJss4xI7L
3r3KD5MbHYgV+bEXXDF+NgwFIUmrCHrXCq8yaRbetEdeuCXd51nmrdqLdtz5dsNaIp6Jc1Gx/0JQ
XwLHl2CuKd0utXY0uxopKfVkMNX9hl3RmpjCb4Rpw0FavxjtzU8Vdsp7VSengYcLeJXK2em2DnYB
iD+48TvtJs7KoEjfZKZTo9G8OZTBjMZ4hzrMPKuIse2Jx3Bw1LHGmxCQhVRQNBFThXN/SckNuho7
eIM2roTe8qDM8SBq19wMMyCwPPgsZ42WbLa+e8iXmzykJFDKLQGN8cJIk5ccbsBQsZxKAlqTf7/n
pBYqfJLTmH4knb2risrdNqnNXNW7Vlkfr6p8JjXbYv7kBcD+RxhqGxC0b0NoBfuiC03iQhC+MO/e
VE25mwgaQnnjQ9bA3UHH8u2GpYURxXU+kMTvp9rKf/ccN5a01TUqSF/zsysogZVywsV27J/cyvNO
hcfEFPkL4xwfWMR3wgppgwrvLXPaP3KiLY7p1XalhZcoYKFrUL/cTbcrTiPhJGk4fIlpullBe2n7
IN+GsIYv+WiDZqoHEAyBy85SBNRmg4ANkVpHSB8XwjAgXdUuYXJ9V5z/fdl2R0xtFPuFfp6kWnRm
XPHmggWchreORmdftKN/TXEv/Pei2+ATDYzYYgtcRZNTPmtIlrCDLXujGIkAbINjsquzMbsFTJAp
oedtIct+12Tpcx6TXLGif2FRa3jTNmi53w2SQFZscyb4sFV27kg1cWVOtdfnJ7NpREI9wtf/XtLR
yLbJwtE3uUMixTRexrjp8GIVp355+fer/7/8+z2wgpiZex9hp1GQgTYOMdQogbKjgoN4glbnnvCS
g8iOybDPZAhvsgmd6hRaMVonZ9GT2uhWBSrnY0zgw+RJvK3l8oH+e9Fp75/gtR8nbYt9jCXq2HGp
Bw0jvpXH0uCSWJWB/JktBeUPs+euYjGRnECXKlxi2D7iceTYQGyBB1nVp9YcMBoERX3CUYjpBnWx
R0DdeYZnTKZ1r3LEG9YVijccpcnq1xnOx3WIKQBFMXu2ps0NOMkCdUKFUn1ipXSGzlj99wKb2kK9
Tjfch/YP9vx2myhnkdrODMbHZD6Z8Hz2RIFflD0myAnF72nE9zcr5DmDWFekk2I7+xh4CDAkRXXK
mox9AiJ9bbT8Vp2fp9n8ST3iWVGmpWDeyaKMqWzkAiROJ/4l6HjhOTMwQVb3MIUh0Gb9ZFRi2FXt
TwlE7LFR5nuPflfEHUCgcDdbv8zYAXE1877WCIXW0q3u0ZyhrCFHMZHtMU3MnUTBxKhg3RbWKe4Q
zksKBCVPTYUALR8xM9Q7giOZ8Xt/p4GSZw6K10FCrqiZg7KUBDvrw27Pz1XFR5MVHiOAw9B3iKZq
n70n1b1HslDCQjiKwX9Tg9/H0r4hnNlPqL6cMWd8bpEDbo9HY1CPXpB9WX74IRsSdyYfdURxcGLe
t9Yji01oCQh13FuS2SIV8CsIHfRzDERSthY+vpVgChkFnzMPYmkZ+H+J2Lq4bntKMDd3Tgcdb0Ev
zsErWzjMxsO8tQ0DoWl/UnK6jf9gGOVjQpzsKuzi1ygef8wC/FqN71SXSuAx8w+14X4biUKc6n/n
JnYboxlg0wTeIeiRp9o3VND7AFmQo7ET2uUjGYVzne5Gq/xxnHoHh9g/hC1vYVxeJQKHsKcQ7EqH
xQURHONkPFX+btBhf4AX8DEYEJOs6JXrhBB6MkgSR73AWeGpVFm33CEVlefY3vPzLxyt7BdgqCtp
vpYoTEEHlIjSqOBgKgQrG6VW6MSntAyf3azmhBv9nfHHNnjr1PI2L+9VFLcEXLNv0fybA6f6NQxX
4alnj550xcP/UGdRCrtgT7IQF7TJxwDYkLbB+miAvUW6jXfC8f6WY/Ic1f5TIJ0DhwHPsYpLchjo
ygOr+ABJ8F5N8sNKPqhzzyh9GK0rbOExJrHNEJZIi4GvqlQyJEmNGwYU3BfkAoVZ/2lGXBxVL3FJ
xD/sL940beo0cLWDHX9RjQiwKtILyAh9M+CKqtMscgNa8vaJuuaK9v9UpeIeCzPY6VgwMS2rMzqJ
vcxNrjbFp8oHhEsSXh73Ef6Qsn2MUQ4NqbgoLv2VaaqHpIxN9vIUmZNpz7Sl+K6ZPNFBkLdHz1C0
BKVkj7rw78IzeIQZHYNL39j7skTwnBFCR+3iBMw0otAAIMQblJEe3LVcgEoCLPCxdDLP5NPACLxM
n/zrYIC29EycOybzVhkiTa6Ij8YyB9DMX4mO78/uYqHVYrk1AHndp5ckj9r1KzoHmKzepRfQ+kaA
NxzwH9Lq3kVT7cnnZnjTeisT3E0/uc+oBjaFVhi6RfjllGLfCHIWLXMH6uIwNdhiKquwMK/yjyVw
dGfV5VZamBIz8gEcO7x5SXVwMQTgH4EJ7JKxiK+YDHTn2btVwCTXZOwwrJmfdDb/BJU4QpZDdYi8
TlkuuDTQ+En/3Go7JAHGuBhwqWRjEdzsX+rZ/YzAO0zWt8jwXhnVF6dah5jf/1XFaJvGASd+uXT6
6DROqmAB7bO4I3RwJRTSYzJ3OQB6VtDx/O0UgJjk0UX/ugp88zcpWK51ycGO8wgDIbqQ9hLW8pnj
/tVZ+d7771PA/8u6PNwQcbpkbpAq2Zj8rNYrkDygggL9ZcwD2JMoxI3aIv1mOsw9romwZgIj4o3b
YX0O+ltDYU4NzU0qbEbEulxUhWO4laiZe4s/PToMjnznDkaWduiRFONvK0A8OMoqPmSJ5ocY7XMB
jUwOxnDy7fHDLbhaRqp9Au3cnZ46MEA2sum2f8wWIA8HFmrPn5n5OQqKkDRInoA2JzHzxnansvIy
Fvonw6DHGyJWk2J8bef5h4vXaF9w+HmT+53UpgdGhrVj++wSkoe5DKRcgjWOiSX+ZCfkm5JQMrAu
wfHsZ+s5agibrUK9bRL9vVx5RDrsQ2ZtoIb6jw4bM7ouk0cPB7ZOzNuQVI+Ry8Y0R1BtTZiS2We0
9hJdiYV6le8ZfnyJLrjl6SKDcCe0z3xITSEQRZKmAKTzS2e8oTba2UlBIa7n/qNXd4CX70JScsYc
fGsYelTcy98o7f6G9pppfB0c3A63Ttya7do1NS2WT5cz7uKDFC5MsEVeTEvwmAJv8Kph4Z/ojS+I
35QjoOzO9fZt17aU2hyPoZKfGWQXHtCGmyaL375iGzDfBbZWgJ45pww8MQnzJbYTgA8axXL6mD+o
0WPHYjEUq7xLRHMYE0A/SSo6a65Osqv2jV8QcGOfWI5tuhYHns4U3k/AzdvGvJWsa9b1bGGDNosz
E40F7TQ0G2YtZf9UuR+CS71q0eK7LxNeI6FgxhK5uEDlipPPPnjVT3gjdI8bLHl2quBZYpqI4g56
N7Pd1Htz5gqdl4uSRrWPltfyjAcMSKX01AMRyb0e0op+izxyTP3hXmtj2wbTLwT9cuuHeF+Q55Yd
AX0VFDnmqqSJFYz+8oxI1EB+xW74R5k2czGS72MQ22LR3FFBXjxSUfGys0QS+yCx70B0tc8J5zng
V2IHwt987xjRCkwWafhVxmADZMJmT1n7is1VpgscKcUxF/alzjMgUoCLV102XmqdHbyAK2oi83Vh
QUywR/adcf13rMyQdZV0TnH013MZ2OSD+VaHPbmR1qebNru0guuTBN7bOBtPULHi5AN5OzM34R3i
Mf4TowdIR6RGahAkA/p/U8J1hz+lT6FXad0w0cH+Plt/gwn6U44dviaUwUmPEGNyCOM0ZYDJxHBC
YFCzyBstTKMTt45nAglIivxUJdatuU/IpQZF01+NfwD3U95W+evceCBrFAAvy4POcVzq4TJgh9sO
8tB45Ws0qC9LVNWxkgE2kBnW5pC5T7lmDKbgZVux+TuvwQkMdo8zql9g/Eofy0D/DcN0wnyO0tmx
lcGgzRjZiVf7wcDT5Zo8niGBxTBTmO8guNzo2IW9TtDqaTLNv7NtenvP7J/0OOpdaYdszSyfrLuJ
z0lL0GBle5o76CcoBb5EkpyJ33BOWeQSwQh8hHxoxOYS9rjdIGvwXPOhl+IY2LE4kn12i3y6KG0E
5ZY/v7IWA6/3mCooIk3YNAxBKQU8E25xp/ujQ0ea9PG+zcdoX7pzvKPAX5CdjwgTvNMQ+vmu78cv
TL9QwlUFus5Tr51Th+tWhRY0zmFjUgi3gvlj7LCUB/0abks6EqjoGZKyMSzxkYCg21nBmG2D0N+w
pOhfZ9/4XUO/2nQ1XvosFutoYh2NJhK/En0NglEwkioanEub5swIlMG4IYmsM8LnfEMxH62bOrsQ
thcRbEq/XoHnESX2lV73xZqCceMq+1dl+CUzPYFAlseVm9wJCE1ADwTUiWH64JQAE8b/MXZmS5Er
abZ+lW15fVQtueSSvK2rLmJQDAzBlEDmjYwEUvM8ufT05xO7erdVH+u2Y1aFQQKxIQi53P+11rci
9jEVAKCoHD+mEVeE5YLpTUFdsSVDtRmBR2suU25ksY/ZJI8xwsLVtJZ+W+BUBtH+4IzZY2HiQ+0W
P0hqwKdN0T/b9VfSP33jycf6WmMSKIv2LldUhC9QpWh+3ZZzRQXrMfGtLLl2fYYOujz0ubxO49Y7
1AumhfXc7Dfjb3K5GYczeu/s7hHq7RofUJ+M+eKdKEsGH6NTny0PxebrzfLXe18f/rcvafIIRmjL
bTmpfPIZ/MbVaUD3Tzvu6EONIJ2JBYAjHro+f2gNIOEeGwZs+aB2nf0Y8yRKgf4wmFqfYvxUqc9h
s4X4lR2SsmVjyvSlz4R1IDJt3AHTTk8rBmr2fiCdKUZY/ZXMnKCLGYondXUXGuY+RmykyomFSij3
xs91iZjfjzs90AziDYfJjqm/TkpMh8N0X/m2IAbrAEGkUdDjvs5LhSgLvSFgnIaEdFZNjL5i25HI
Z8IS3yMtbtLGuXHE+Mi+Hga5RXcRLruytNgzRBAzegAUBsbznTSry2A0jx2vqBY6udMqTtSkAt0u
vBGMRrehgXOYcL+5jUvkI9JRjW0fTXLIpEuzj8S7G7i1BlXvAXW25SOI3neCtk95DQxgEdNnbY4R
yDX1HlagY/qTSATkcf0Qjal1UlGHiL6+aYeQGVAV/lh0QPyPgykwri3W9osvohPRwjOk5FsjAQxS
99QkYARpKhbhkaAC8b0U3kl8Y1kliE6VnvFU345x/zufJudgrBK2ukQz9kvNQravFowqypiuIn8+
D7B6MCg9YKBCWvR7Fnpg1eR9iEcKYEPIkklPS2OUPJmDfGCfgRlFp6855Z8wf+7mFYHboSlRjJHR
bD9c44q4TGY33IULgeaw0j9UhjKgFn3Ao34VZibaUwW4wW6OwhenqoOZtjBUb2VzstbSkBX765jl
x9C61zqZUdK6S9anz3pYjqKRd1V465PcA0ZQPQI6eHYja+T6+Z0NKRKZjYG8K0zk6xaN4yc0DTwR
y1jvopQtzLhqdvBwLTazYVr/Ak4dEGlg7FFAaxayhSZVNZtYJTtfobiVWjyi35NEixjQUcFb3gjp
4XQjrSXX++nE4rsxw9Q4M/yudrX65cfEXEo1AKEJR/6lB8MWVkRt2sR8CFPnrZ7DkoJXbZ+AXYDI
TIi1henBzdSKTMahFJqqPRvSYqzz9a5McuCx7QAVLFTeIbfkaVhHqb3RlOevoerXe1//po5T5CtY
LeQ0KuHpK1nLG+HXycEFH8v1ug6bYkffSsP9mBBKqWFmBjX8NYjSRgPacm4ZMP/nv0e0lRzCaTrQ
SphPV7Kbm7OVOuehzcqDZ8EtgvbbNe4raS54M2InfOs7G2usu5iasGqDEGwlcBuwLbs0LR9kPb/a
ufUkKI5gvUWSo2Y1IwSx+XpskRmc/0rqWyDaccdM4navJdDtqiok7cVJ/cOnbJ1GhFryF+opp4t8
XOAN6FEOlUC3J5cuGoWysvYzswfVQRVrAvikmdYO8w7ax6D3GOy5hzq0sC4tE+KSx9taLI4ddvq5
Mk5UPMdHHWfuDk3pmh6kyUyXO1v1363W7U5rF/3GnVI6lYwGWD1X2FGD2tOZs8KqSW+SDeX0FdEb
j+tvtbQRzOdo4oXGIU48lKeRg3qKe4G5CCC2OLpesNYlhg8XFwRoo+06kI1mddKVPjI3uQnDyEfk
pxV8xaFjYbH21HTX57LvezpBVJIceh+9ls3r+esND1j/+Z6zfp0i6LaFdg9Eb/3w681/fd3Xh2an
Xf741aHGGXVmZx9tGiMkwLtQZNJ4j3HhkLb+a0zb0C587tY3X//29eHXe7g/QYXO+vT1kc0N4M8v
s7/mvANYraQQWKTSNZuzvmkIkp2r9c3XhyWhbar9gBlV7uTBc9PAxnqyTVUXkwdroXuNCwOL2Zr+
fBBnvT2q9ZFM366CaFCPU1SjdE1dYZ3Rrc0/33iR9T2BB72OKdZ9wsYqXcgU1JfDLyFnT/jIhN40
vxhT954vRhWEPofbZU6CWXPGF3RstTALl4jiqWl5XCz4TAgvzHiIu7uAzR2oMxQmAjFk8PkUa/tA
LRCew13iiuHcsGeyWHSpH1te6rS6J79s2k0Qa9/bx0uB9PQbmDX/GPuviqK+yPVumi6547l5NiOO
yq3eJ3lzs2TUDxkz3+DJ4jrJzCVwnU9nJmsnx+U9qyx/Zy3RXc4M1BlUchg0HZN+LQ79lK9ouvPX
7+H19Wms+iO69Xtf6zs7hNLnCHlOwzkwDMKVkfxIbV7itr3QFkbyemeTpmf+OHPztsZtH7/qnhoH
phxvGB6Z6nlssxoyQ2yTkHtzTGGe5KVN92dQU4hyH/pcb82tmg0F7oDuhcG+t0HBcXew+x7MQea/
tUXHvQjwxlS197NgTkpwYeHV21JE0byVbXfPIL/bpfwxN/EyHqAKnMMWW73lx6/2M2nHE8ODKQOT
bCZeu4+83wMooFvgwv7eWITYLLF81HBcA7TlZ/pTsrPRkqxJVP7O3Rvf9z2oyDdfmy/NAIJxEPpn
FRc+8bDhttV1R9xbxPdxkR7I77zD1gfg2jbE1ltq8Hz7I3YhZFBRNBwa/95YXoXXQiNblnFrV/lV
Kx/Z0gGZlhx4HbPwDo7vMfTN7FNpchanWDo+YkULCnhiB+Ay+Z7Gmy16BK0mmcMBckna6zr6TYBo
Z7mCF4Y9/SzXOsai/V4pUg2EbynFTO1j4S8/0ta46iNy8WXFRnPqMDol7kBQgA3il5AdhZAbY2RN
vJNrN0tGW2ay4u0dnGVCrfJ5f4XZhLrvJT6peblGnR6QKIFyqlQQj6JRWWGj7UhNwbhhm+QkI2el
mvorjz1ojnF/VNRAoGRT/eO89jHzpl7gT2o9snKWEdpBf1P3PilDDWFi7l4aw+DQVpB3qBktznRW
4opad9twhSaiiBtYAwx6Lez3WeUUO+VUh7IbPuymnU/cnFEcoJkpicZrQ2PTY4rLalJlkMEPrqeA
XByyk8ofHE+xTzHEr57huFXHt648LmsZexUVP+LRNA/KnZ90Y+SUylFinhfHkbrrAzB1e1ODR2FP
Ns97xcAuMpsAzZ6LDGLervBK4KpVSC82rHiCnKSb4rrZTxFwvd47sh4ziknS5GiPXMwEeOtjk/po
/yVlW47PmNjPOKHIe8PhAhRWc1OOqdyNMbkDn8PZBkdpAriEDggnCYSWRF0iHsjtvtvMM1AemJVa
bGOD3k6CPHWjqyWlrnWouAkCUSILkxMezYfPRh3zbFXw+H0JQJhns1qii11kEJy9u7rh1KYTTNlR
L94Tu30f6eADEoCKlGSBKSiJhC7dE+OE+nRvOhOvWAjJW6zLJ5+GCShc8d6sT65YGCRSKEdFbZMr
Tj09M4fYiOkuncLhGCaVzS04OVUrKJhqEUF2B62QSgUkosK2cE3JdVF2BTO2C3x38rDy98Rx4LxE
IE0gqV1ihwqn2dc3jk+WSvta7cdbOvKYwshu73XDS+pbP0Xd8aKYGUa0TH3LSf72ceIkSr2MCMLb
KWMONSn7wcs/fE0pFSeikYMsKTvd3stEYUxiOGR74HWGcuWKTpw34iW6D/MbPBjthpEVHX0huav4
qu8AOesBdzerMCVknQkj2rTB8k0evMyXDv8HjT9uwN75nrFtMFnisVQlOW07eq6sCEHbmjM0uW3s
WAQnadXaWHbNiiTkvNfYamX3krpUeHjGa6KMfG9M84fMqf6el/XUfXCTOQ3Eur0oASRYcGmNSUWk
QPQPC080jgYAZ/bW8Ly7sM7f7BRsKw3Qj3BHD4NV/Rpt76VpXWqDKqZdJqHJ4clxPCxVnfOsivr3
ZMMR0qrbaacDKseUd0OdKJyb/IwNn72WaB9GM7sA+3uQ+B6wVyoTobfw0Kuqt5JqE0dLprPgbFAo
DHptpq0saLQBfIZpsvPSIB2bXSGz3/Esv1tjScZlxF9i1AsdGJYETTAdWhy1uCx8ypiGa9v0HgFx
5ldOKu7Hvr64neMeJ6uv9p6o7spmfMXmQg8RCgp5cITh2tohkHIDB79zYEd/UaVlBKVPOr+dYIYW
tGj7mBikQKYnNJMF7HUPHoqjb9vf5UC9KZfbbMRoKLF3Nge4V13ac/b5SUPDmfF5uJcW4hBeCdyn
klrDemHRqnuuO63X7BsMydGisU8aVr/Lf07JbOKnhHKZTlO9GVYu4yIAdBrldBfPK0Z4GM+AOanx
kSgzlfZ4kZx5wdUxB9dO2TdzxJK/uBbaZtQg4Rf4i9Kzpnk4ZChMdtYbr/N8/FnaQREUddnva8nx
2YWS2DnLcCp6i6FzuRNActbHoW++7gFcwZDcYrTN/Kk+gMdNtssE+6pA1jwkFfMVTrcmsyPQi5Fj
vHOVG8fMuh2q8FmYVrKzyWdwUeOLNGmAyvWIY27v9LSIFbmq9g0uIIBrh8wF7TsXP8uZu7rhJ4+T
LY4tba/cJrzjVGiYp5p4WOQBc3Q8vNaUPcHarc07IwmPfkeooM9yvRfDMHN6RAlDIHhNY8iTTpZi
rMMEflVRZ4G1jWll3X2MbOWvWhq9zITjqp+DhwpL8ylyJs5TaBzoDVW/W8b8qhcrLsJLb3XSRbui
Ru2SRvVd0eB5KqcOgmslnxdujczVDUpv4A/C3b6EHRRc5vo4S5aKJLJTkFQW5c7JzAdgsfrRySAi
xUv/XOIGCiRids8jhgbb4LRudja+d0hTlHIStTuEafPR2n3gS2veWD48Gzi3qID6vqkIxne0WzOr
UWe7Q8ewsyxF9mVX7M3CRjkAsEBkgL4KYC5D2Hy2U/kjlNn7nI0RY73qaQxVdD3lP0wf7EeF84qB
mYq3nCnGwxCuzkCojEOVHUzEvoCBIvlv7ee73qTO1mCgtXFmn24k6Z9qq9gOBsIesZiYiERb3cmY
eVOjPrRqFwwA3CSp9dnRss2uHO7zgjgJGMvbzVX8tJiJusq6/nqC5xeAORXHAp/1MjlcUBHWuTD3
rj2mnsUkX11MWQEW9C2n1/EEYLzAIQe/ixgNIk2jz4MXtxcayyf2CM2s7WsYSQwFPYGG5cOx9fyI
Axm5I8ICH4RXl327dnOXIRNjiwFbb0mM4ibleCm2cL/6zV77kkflvT9xQyvxERCG5dlduG72rS1A
MQzcgYXgaOT98rqqPnhDS5CnCx9D3m6Gl7zgZo5XOKJFx9JnCHcRhTPXWhU/YGlEh7nT10wQHn1n
vvQFNfHgZzWXi387m7VkuGw+9L2jgo590ZmpD+tYDjChBbTvV0ztU1FeTY77EDqRpISA3uxqtnmm
vehq7vihVS1JEALLAFIHiQgy7UKTFlkMgyXPccHdrwtogd4ymSAvlcD4ns2cX6OKXvonuBnR0abJ
HJ2rxCaR1yydYIEaXRJTTiKeUu7YoLDmY+76H/Ah0ivDZs7pCrwaOe4TJCO5FdgGsVyZ6xaS3Xfn
wqYfF6hssrOD2nO+14y+7Ho2tsJDExGD/KUoP6QLuz0ZnbktdY7ixuBvM225LqDMKHGT42EI2AC0
1ZDe1G2dkMeBkeEg3gau1KjfZNNTKoOfKDXbls6HUHbx6lQU1rgZP0ad+SeDXOZY/HANBzgEbrDB
bAG4G3dd4f9Ii149CksQJ0/bu9Frx3Pht9Vl8pF1GJhTwZX/8qju3CxrDVSBPsDIC7KpobLikMys
EVVaNMcBAyLV2Eb+6Bp6O83gNYHk8F4J9tHLkx/THA134LTpCDhiFIF4ExMOiwnJFKPwzr1eBwS9
CUjDgJ5szh1sl2SFjT74BK5W9GDOM5y95AZ3BUUX9kHIKw9jMww42zzW11OmiDV0EwoA5tRN4tAM
SeVrGcyj62Dtmu5haJrUI8TEWT1/PlZwDJtcQDnSZN8iuao0EAJ2a1zJrTOC6E5VQJoa6IfGQ0iH
Nbt9A2q4SpGnHIKlnjvNnEfYoktf4cmiXcUxxutu4JRpdvDQaanONgUhbiynD3wNuwLHfaFvh2pG
kn5Vq5GCQm6d6wE7BEO1qfOVReDAaYZLua0Isu66/pNjfA3KOt0WSyfptS4IVgONl7xMDnlBkNED
dd3HygCvjjWhn/qgCjvaEqphq3hiIRpRSxnGN7WbnqnPJeycOHRDTGQqx+zcNgqgJ4xTfjyMFl1O
44A7jopVJR+PaMx4IbL8qFukTMkZuJxpPbNIAGzizDCOHqhM5Re30Wgd2XCZB6MANdSYxXkkBeYv
9NQ7yZbTx3KSdnxlGFDUOAPAYQ7DIwjCa1qx7+Ee/6rdJqUfCdpd39RXKEmzcOWpQ5os6vAel3oS
WCZOk0HxVws7jNE6b48lo+EgTAyWQ5V/7zpz2FqJy+Axm7hlVis5xybhRByQpOfRHH2mhRJ+nBXR
CQCKkP1fiwtY3WuCNLtkGH9ZqoSO6zo2AZ1syQ6qrZ+rpldB641yIxCmFE5KT1wKJ2FcmrQKPnz0
rtrptUPGHeHOsnsJn4eZ8EDkmk+jCdph0HoFYer5YMHsMFKGeGJduunmfJ7TB8qhEFIZPjAQwHun
+gszfXIGvYVHbSnvNUOUq8F6ipa4onFkYiBvfQed0u6SleZtWBYjTIrU4cD5z5FDnrRf9IWNe7at
R/h1EzTi0pxPneEck7p5jkP94RJQyGMD4Dfh9tlhvDlpwEVZ9jZOFp1yJt3FttnQyhZCW86JVST4
GCgkI8yeNt7J6yTW3BxxxcD7Fzn3S4GWXaFLKdgjCDosA4A6fmr7M/RBZyTRU5rUr6rnmSgz8yKW
tbuTvyJ7mPpR+gXKJk7+jTaiT4q+LtPemsV8ogBIBXiVv7ellR0ZD8dQN/ygwviwh/yxDwtccSaQ
36CC2U+Y4ATTYQmIxv5srOweCXnnJZ7c+porzCokYYrKv2tH6q+o2LiuZzRR7c0wMlkI+LTe1YlB
ThC31p6mF5yrnIcgBrIkeCuSB0+RsNHT899zS4Oj7a3n9hFD4xgFVYHZf1KUoDUlO29+CW4X5Z4Z
hr2lcuzZmJjhGWkBEgsBSY/ucHaQtuidghIu1ztTUiQk1dI7Qqu0DurwoWjSk24K9r3YiFuul6yf
QPhbhVpRySGGVOfAXreOkXWXaAdZsD1g5/1Vgj/cV8a1VznEyaLZotADQ2Whbu2ULm1nlsmuRe5g
RbCpSJXGJhZFtMflT6lTxCIxZ1MwMyCbpJmSFEPzLtp2Oi4xez7OH8vAhepCKMdefIV772aQcbZT
JRq0jVG6FTR2Uq56o6ubJjGGXVRy33BdUABdt4r98+1g5B8w6gAFYFd3jPtajD9pQjeCkfspdUnN
lxOnS+gEGKlO66Ki2cX19WoyjFhDJx8Cm5u5L5kb/VI9xqmw8d7wJcIJd5DgsthSm47zK6d21D3O
Y0m2UKrM4rCwnzam/hqv2uq2Jmqeri9Wj/NTrSg4sNCPR4Ao1aqrzrKLgnJUN7TZ9kdDZyR2lx94
76D/gPRjLhARgByioAt1cRXF2Q22SErO7GbYj7V6ZaPiHnWY0GEpXkMU55QtYdA4lDFpzb2TgqcZ
57I2oUAPklfgXFLjZjCaS9jr6JJbrsMJiPT3OzFuYq0GhjHFAsRZNcQdzv3P0e9LmUcB4TLQByH8
QE4kkAcL2ELrND8rxZ2jWrwujNMPIGR2xFsQopBeNt3UR5s2jx5kodNLyqkwljMcfr28Fut8zBnp
TyjxqK90F65zmuCPfe3eNvN0A2fA2hoYGRLfQzu3V3xBiM8cjhn6t7En1MoRUCIy2eQsqTmC75VD
NjCpTW9Ju5Oxyog5FvMhJqw6F/tloDSmW4ucKjHHlJXXlMUw2gR65ENqu9E47jfFMECpAnC+66DM
1u7KUGmeigXYiujz361sX0i2n1KXaUmbxsYWtvQ+19rECDm/TDbrl+/YJ8hBv2KgnSrB/Ea8NZcT
tE8KGVPGcre86r4Pg/vREY3aMYjcTxJAem4VjHV8YW3riTsfB/3IxJudSviBdqQ5Ued+grUBzhPn
3e/4/+BXylXi8dTOMYr8VNg/gQ/fVWx2gqgO316VK4HJlHFzrUmkVSsAvE6Tc44FCQfFvWj870mm
X+MRsyOpO7lp6wkPg2SumEr5YNkToydjlc6ZBTQVx9qMgcjWKDwMT5OMDpPE4ijSRh7oiHniwmNr
S9FCHWIwSZPiYttX7lqXII1BHHS0sIRmOzunNlgjw8HC9XE6DN2hWvJ7hqbEf7A2fDnU8fOx+ZAg
KnLLYDcuRHSlZy230UQVgeima7OQw4mJVKibMZhjNpqe2I4QrveMFm/ijOPGhGDoJQyKWga5x7jo
sYoa9g92vstVXv/s8nW7uZTj3snuo4pJVKrvaWjzeblJvBrmG0HkD0LIL0XCtIXzOo6lOXkZgAse
I288UrcQbUN/cc8MHDe93R5NbeW39LoFlq85fjn1XRRxDJ8Iw+6gwbr7QhT1Lhlnb2dJ74r/d8dQ
DPq4NCQtVUxH1lg+zCsw34kNAxQnHhMMR4eIoMsmtlniu2j8lZfsD3sqvIqImKPtuHJ1DZx9B+ce
/FYEZHOXtEYdjFJ/COhbTcwIjla8GZgHe/ulw01LhVx6GqkFInGxax0S4Lk/Ka5XpoAKx7RNfHlE
M9pOvwuDU/cAXtjm+uDEpXbdVPCyNJDOunMHRYTXMYUAvlk/56iW3JBGd78yMFhyVmNjnsAo/CUx
Xz/5GQgL6Xzvyq442qb8nZmk4yUZf20RRKQH70QduR1FjHzi8JnWUTQkEud4zE7p0IptaoCXsnxr
PjF/pEtJn1yHc24IuWTvzRDeO8DLhq/cY24qxGoGlamJn8jt8L4ZOR69Cp2I0FIYEAr4HnvmD1V4
79r0b9rGvrOW6c3NM5D6xOI4FFqflmBTB8MAhdch8tPcag9oad1DUDNqEh81V+iYgilsyAUCQT53
3KoCF8zExuROUGY587UsCQ9Ail5j03mIOphwpo6CEWlIDuA5rBD4EQNjf291RCzDC3WySCAOhvjO
bG+ixPtpg+iGwSIvdEB9kGu7ptT63kQLDuoZdc+fxNXAqwQ5Zak2c86MdOZs6jRE/J0W1YqoNY3C
J8hwyaZS7HIwW3kOInAl2MGV3cT8iM2kMtrwSO8SMOPwrfVpIvJm/YmNqNnjWduaY3cSIqtoIxvq
TawlPyBh3cMQ1ekliq1fc8FFKqvlLbZQK8O8P1kz8q7FKJ18+zwScOG9rzcF+5ozViBc9CWrGB51
M9cQYTBCevpgmDnBacSo3eipYGZWc1MkF2YK/sGvGZNZNeo4tWHzNm8afQiN+TLWrJo0lHjHpDV/
WdyWDmYFEaLr2gsm75RWbWEH3tQiFUYMA92h8NfCMOcY1S6G35EVJK7g7XMvIJc1xxe80XeSOmW8
D7DxGt8PyoV8l9S6OuBKfctc0z5UOFwFmcl44Fmde++A4P1mKWxCqT/RROACY5LN/GENBdCa0v5I
dX7hCHpl4A/deG2qr6ixaE6TXbwY7WKdTYfbC+6j75gn1ZaZMOzOuE1uM6IvTQ8yROp5fjB+VI4d
7QxzFked8OxdOXAfd31BbXHS1zcJf6+gaZZi36gCYg5hq7gob9P8ENtALlXN0dASjrGXSp7MPnlQ
xkDtxhqKAgHBaWOpfscpP21Z6W3pjtm+LS9kyR906oe7WrzIaoYQGNW3kcJmIW0YpmMlPoq8tbax
T2O5zVVnDErump61oxW5tcms+UC5oW8TTgVwQ66FiW3TRD+F53ygIMLWKdhK10Z6aGKeN7USAiwb
550Q1p2QdHAWwqVlo3+H1rvsZ/JT04SJQJjNAx0jmiM8ls1ZG79AeCSIOyms0Eak17XELgTPZo/Q
SQlabhpbnm82H5ToIV9ZSNhuEl+Da8PWDeh9SQljjwPAj9FlDk1OEmSBGR2zPrltB++xq8MVOwSW
xEf7SdoqKHvrh68b6LkArQit+BtEtuKgqpjCgogX3TA3jAiL9Ng1sbiQAE5G6V7WogPIdO7RttkJ
ZcVp9sNrsywlrzouP9NMwZ/4zkViZ2afh53ixPwJ9KW3wKnHYLrFS/fQDeh3658MFv9C4zZHJawC
4B9TfUuYcqkYTrOJ7BiBOYpqOGTFPt0RxUCm/upqDV+K1jpmc/OaInosmGZwueZ72cIFmRz0fewP
Gyb7DJUNThu69E8e7Gi3whglp2k/9uZyYVy/5iuG+jvG5J9tYp8S8PgPjmPfNG35ilcq3oYMgzHP
UsTZcCbeS4xuQr8OS+8fyboBHUwxKFea7WZE2bMwHqiyMu9mNitKyjogQPfLFhnkQIAbZwiLzhZv
ETmH2LrATvk93pp2l+xRLrl0iC+AoTRxvAF4AXYER40njagGZn4utEZSQN26B1kIrGwo89yyHn3b
IfVu7VxF5DS0cgybS5YeZNt6AYBAHExlhWw/Nd6NWH3/9uhAfRvDktdQ8jmBIuAA4FAWVyYz1U+0
g5JEx79uG8ztEIz7Vh0rihk4uRmn3o3p6Ly4qwudp0X0+ssuDSZHgfaQZX7uIocbWKGv2spaXXvZ
1ophPphdf4S3q3dw6GjZSEHsChsMqt+4DyMAtQ578pGiN7xFVKAQoudERrMC/W6ssFXSsiDYQ6Bd
O+bAZ2/xRn3YLlEGZJT24NqUl03uT5F0RbAAI9mJxrplYqX2STD1BJ0oMAfn5dZAlHEQQ665Hnqk
1IhKvx1hhh8Y0/mPzQNVuis7k/XabwrqW7S2GR4dwOKBy+L+djTKkA1xPx8j/rqHFomp0suhj8vw
QGHtMR5CnEju0uywPhyJcTwyT505gIEoJ4FAEmDi9IC4sZl65Fmu2XtaNwsKBhhYTG56af1MbDuq
kBk6MA+jB1UGkWOTGGi4DzoM50kq/SSGCpO+qH7GGDTZOQUT6jrziN+um0Dym9xH0xw+teSIXGnc
VsYDs07YbnX8DIeFPWvpvc7wCnfLKnN6WcNWmb1IYNck8hdk0YNJEwVF01ecvsqTmtzrtYKAnY0L
H83fm7MS55Cw9sauq1v2QBSqkADbmkPxJhqy7a1HFeckprNVTi/iBjzGeAAfjciXYd12PODxSt/k
pNP2QCYM0gx0mtY5hXaYcWxQwNsFdybbf3hLy1I+mNIJD/PWLNxkN2g2z2BOvPO0kFajWTpI5YcG
vwFcg3yMGWJwQWfeFt109jrG3lK6HvNJE2sxaQtSCYYdpU9lLp5m4vDUx2cnIwu5hIT5ns02Ruej
7ueblKqEbZmu9kLFoKoAUGa7zEhqYhJDDQctN/UnbS20myAdRGxdGDcsEywIc9rnA5dlZIlNzonV
KDmlL1Zu7DxjwkzAYmJlZFDtYHTSmyXnasd+zo2mXp4tekLLKQPebU/nNmOp8ITzzPoWbePO3Htl
CCyzfGzQVmFZt5iiWwcYJuv4rPLXCf7lLotulOW+KxM8oFPNOynHCwf+hlYcXp7L6O0KVT0LSX+e
b5goAoJhe9zD0GupFXREt4sUjjoWvoe2VZjl4cJVDAqyhEop4hYcznx5GUZ+u7pnaNX0LQpseTuF
5G840gDnARg1pLQsu9XeZLCDg8+ksGIP3oMqWig0Pa6NNkoxDPsYKNuEm/u4em1ddvq28SEbIwGR
PnywYdzNPdnwmWH9Dt7/UZzX3zPPBSSc/NmGGbpRK/69iPErZ+0LTkrO1lXyLnAsWV31Tq4hgC0Q
0eYSXw9dKHcLaJbWWq67sZUnBOdlos+MQmExU/xOQuFUEZ61cYsEccMzwsjzEXiltU8m+CN+1F20
Yb/bIIlhu+TvVg5wIXHL19WqqhyHq7GTjP2xVQpnwi/QDhSdhaQpFLjJIJIMCBK6juGds+jEmenu
+hHXj2Hlv8oU9WUKPYMFFVluUpyQ4E9x1vIUOf0K/9u3P/7tH//xb+/636PPCkz2HFVl94//4OP3
qp7bJIr7//bhP26Sd6wv1e/+69v++rJ//aZ/PFUF//tfv+R/fKD1x/nrcfnP//PH2731b//ywb7s
WdHuh892fviEJN9//Qz8IutX/v9+8o/Pr0d5muvPv397r4ayXx8tSqry2z8/dfr4+zdHfT1Rfz5P
68P/83O3bwXftuVtW/2/3/H51vV//2a5f7OUsCwFTM/2ERPFtz+mz/Uz/t8cZbqWaQlBKsB1Hevb
HwD0+5hvsv9mekysicK4qJCW63/7o6uGr0/9zZVCOkr5wvRMJYT69p+/+L/8Bf/rL/pHSeF5RZNQ
9/dvrqW8b3/Uf/6p11/Nsy1LeBboGCiUinIu2+bz728PgGT4euv/mLGb62ambDvyb4y6CYpG5vuO
dmpuuswzwxJXDQeIpaC5Phme4FAGwB32eSX2mQM0IoydX1bk/7Ka6goOxy7sl5B2GdQOpy6abZzl
J2SNjSPabJ+vhovGdj5h0T0NVWJwvcTOBjza1uWIyMs/gXrjkLesx/yROORy7jtsfZQrH6a4eTWd
jN2Gq4ptFz0Wws+3OTLFUjhElG2KoCA+g6TLAg6wPxgss0XwwmtuGse4dk71VD9YUjIHdwrm+sbn
YFRPakyzo668nWligw0X3HwR7o0lmX/WWfMDwBYQ1cxEAITq6QyUwnk+cDM94Nd2KDZeitcmLOkN
rqZdWlP7OCKCh+ZarWRrBPCyPGKSqBk6IgaBD2Za6p7zQrGY06yS6W2Ikr+FOgTfiVUm8V4B5FCF
UTsiSOhH0yPNSQtTqBIWUu5bRCRktnUadl3YuEMxv5EOww5NQHKkhrZYF50al39KlN+izPQUT1WQ
iOESuaQoLWkXOwEvOq/6x8Ur7pxuZPNYpdG2denFBCtjWtYdS/Ln9H85Oq/lxo0tin4RqpC78coc
RImk4ugFNZJGSN3I+eu94BdX+fp6LJFA9wl7r52XSHdVuKtfnap4ySHBAdXHA/sVkGOFPTx9UYn4
TobpZZDYHer2zXCnZB+UDH8HEe1bE1TsOMBet4qPcUAC36W4rWZGAqECCe9GWBfSah/H9rugOd5a
yxQRErO5KymThN2/MMhIHmzT3KUWUWUTIV5WRrGjce/2dRBd4dFDkkxummvohvJlI1rWCgR5/EQz
tnJDQ7M0jL/smSwEGUQz80nRkiOCqpB5+cmfNvn/GzG+Ole8J9qP1kbtFMDSTXCKELWYyJIa9muU
CBOQKywOQqzw8AicyeYCKcMVNPkJMME45u/xwuBWA78+GWqrMv5f3NyeNAKPNbOlR8SetN+hZDQW
27uiIpQZ9fqxGPEAO6mJBc+Gam4DlOwke66IpAabudEmJaBsodFxF1/o0H/SylrLWA/8TGz5FH6j
QN8lqZ+9zv+WZX6kSDpTxOS13LKHPC4WtaCoX8EMUWYwsmv9+qts27PuisWqeygd5+5in14VJ5T8
6DLB/pPnumxsUUQQjdVmlCQeYW/bsDE9BH87n2XZysmWWTWq/ayCKCaYyHksXULjqcJ6z2iFDsoh
LoqRkLtv6o7PhKo3mSzyaYz0NvlYQtwa3QXiDETzGdNh0SvWtYxga218FW766odwZiwCrQIvpNdD
tuYwU0QyebXn6N5MoNUFTqYA597k4eZwXKh4QjwiGH4eRZisII6cWo+8h5Bp85rvi+89exApMqYB
41NvmPsuSwK4opqIKv4uboZgP5IpWfQvxI/dBFr9uyfUIdWOj5AV8R8odJ6/rNnwBtlHO8t2BnL7
saiHTZ69FGO0B6mLOrbCWeyw5QHSRPAio3NivxJh/yudGWV7SjM1VAj62J1wgPI7uklKvZf3h0WE
2FNsA7Sl2NBLlt8f2RRXaxCXNu3Me0MWB4Gl2TdcnqtdevlGm448MXOjX2/pHUPZ0HW9dxbnVNkO
Z1myrHYjccFPuS6L/smwp+7XgkHp8xafgpJ/4jEi0ooUk1pfUFjacNnMheWOv7xnpLMZAFKzMhUR
7R1RGCKeuAWi2n62nI6yzDDav607nJRlFw+oXwFpMDLPXqxKeB9tw+fmREiVrC4uSNgVZ7wYRG2X
7o1esQajhqA2G09FVZ8jOEbnMQ2B+lsiOflBczedeNoVhYWgy2Lx7JQVGc8k8iUGc3BrsROPrJ+O
Inexx2Rudyl0kxPVNPW3vHkeF7dPUPAGyyDxjp5JA67FQETDrJ6skLcoKZlhWFPrfKpZvWW9baH/
s+GlOOajMX2H6XfMHuuPU1evXgxOYUAUs5Ep3Z7f8GYvnI66rL5cpcANZp3/pIimgWceZVeVBm/V
3oo9jaE99g/WIF+18N9Mo/z0ucu2vlkTCFLKjWLLs0vdVl/R7fLh9aRl5XLGqBQ51pNp5T+G0b1N
jS83pgSm4UzIIQETpC7UjHGOt221PDn4dDCQVh8484liJLQUorK71c3dkjTjzEFHN3BXTbEYYobx
Utvga4KSjkgwm9vXwV51wQskxZXRuPdsRDTkLnA2o/bfq/iC7lx1nKCdbN6IwN20kfgnZnQgPhG6
CguaoegGGhfZ8nLJpdi7R2peYQ8HD9krMm0WSmnCHaajO8adnZdaPwrlH//Cr1tady+YY0BF/u8U
6zsLRpYeenzN+0WOnvy2krnxuMTdkyHxMPDKhU1Izmp+ZPztYD3F6aWT/lkqzsSqcRZ2zgER8ZOb
ZztrNL4hCM7wOvQrLfNPG3yCPH5NZkIcR398IPLoN4skI4CDWf9ko/xTG8kHs/I2PIa6usOzOvjI
cE2islYa/9ixWlcBsCJmpp7eAhflLXooOrTvINDvtpEjMgTjwQzF+MpKjISGnpGWRsUNIAfjZ5jd
LFLBPM/5U1v7myLH9khxdFdOcleR+kbivClC5BMhU1B2KpeRSDRfXIVkPpEpxh5Jyv7wTod4Apn8
1WLbZECOTFT7X4IBjDKGZ2ZAnNrECJts3JMULJ/oAablwaVpIN2TvkJ//zGECj5w8+3Lnpu1gMk4
9D56SsxyFR86rQuN39BifQvBPnEyrwDz/8IZZXIrOUw5LUAmq+bUp4A3sbJwQwQDNle0mE1MDxhi
kK6dp37KQYryCDpxe64AIWEG/4uCj6lJvfjroRQaSIcBuJfflQktcAjHeZHOnNhTYlwgqZQqHiFz
C2q1DclYLd2B7TF/pxo2p2VAAntLajYIEAbVnpV9pSBKIHM507MLPYftz6fflq+y6IoNTmLKVeue
g3owAaLvqxvoCmM/KYZLAVQbj2t5J8vmpMb4lUTTdM9AYC2D5g11W7xOYtAvSXzK5vCfJGIaPUnz
oQ3ysxbtWyT7iy+JwkSngVROVIiHUA5PswfeAfULdYb3t+Au27hOGHFqYHzl52HpDB6lClO8c94e
IgCalgntv8Q+RSbGwVt0lcYwPuZds0MuDR+4dCiwineW5B91xd0ewSDwahaUfaxfHQTtPlZMS/p/
YfgdTb/Avw/mY0XEyrDqond/dFeDrviL5bNY53ey4RnnpM+NcFsn5waQ8YNXc2trhbQohFYyoCK1
Wq9Hqkj4KMKInY70UwYAex2n8nPwH63+I3LChzKghh34LHcizV8zI/gy4ZHDlJyABxcHBO0mwx5O
Zb4M66utjG8X1RI5NghEtc8EqWTdUpE/EW29fPjL4ikn80VzEcsXy1PvRur/7dK6Q9FlfqErvWaQ
TIifU/nOf2gmn3xmA5u4uZDSYWqvma7fM2Q8+xwJ2CoxjGudhuIB4xA+PH/+0+Eyg8U0rFsxXTHc
ZARA/U9lPdc9OLemNJ8XUCyzRUTaonryDbbPQ8RDDVggL8NhXbqIuVwnGc4WrnOEupSMbskqkujB
daXltdfLvZ8fndgDiFAzuVoQaMxDv1s+o3UwOEzkzNOYIeia5XKol1+llep9Ozq3obOIvOPL68eE
O5wUnSVMkzmT4yGbQFRdRNTedcWuKyOifUER9EwpjbFEKGMz7zVzingUo7PUe2o3NvbmrWjnBD9Y
/pniNiZQfQoRRdE2jPqoLGL3BqSaaAALpPAUUoOJa83HMDoXFBpSdTuD7neD0kVtVG2We6OgDk5a
7CcBWU3ERYh/WWq6Z2fZqjvg49nK8gxlcbFrhfndi7B9MmbcnfW4G5R8UWFLGo3fIVjCLJ0K1Z1q
FlYqcp6mHGoBSVFgYErkOaP2ty1YzXUaYcGNBgEQWDwlnjNskxZllpmH2VlFLNpFjFwy4WzW6DYc
JIh8agnJJu3T1FNzkmiGYXORLFv8kKjr2dJq9W9ujIc4I+IDV0e6cJGavb1oniPrI6SwXNxIyTZn
e0Hrw78Cd33CpXmGDoDDkPVHGWF2rsvH8aWvo34/AGldE4Jj4GvlpJv7fqcSTzGeJ2EqiwmDUSPs
ukxi4TBalNXFp21wgOQDwUfGU9uOxnvco2sNupsfyOepnt5mmy9IRAwXjSfl4x/uvP5cZUQL+aH/
UCGFbVJbYMpdBCRlibWs/QhV8+mN0t1MzQMUy+7amDRaOVMA3AT4kAvZHSINqLFpjxWq5DublPze
LWgAj/4G9RtoASuwTqkPjhckANK3CARNRWOAcSS/Ll5mP/5MDF0A6MzqXQ6Q3GmLJ6TgEG8tUFCE
1X3k824mZZcCuTx0XDaY2exgQ0I0sZNkqvAspna1qVPNJ96CSakEWBKzid+cEqxE7iEfE6ZzMyV+
CH7rUNP1T8TcUCjm3Y764Rn8BA9ZnrO1X9bVRYgXYWbD9RyyAjsFiXpwCfAr1KBfBbYe5goG33Wq
Xzt1qFFjrpVN0l/hwGXJ4ro7YiXOdlliPjCjb3C22+vaALuUDrRiYGWPgTW8tE6EtdtLnpkbBRuM
qmpdoABCOTWj4VCfHmJkHG0JT2ePI8Lm2tI6vnJcM5KDzotqZjcYkb+V7qKCgVtd2h7E+3uSVPdq
jttLrYb71Exv1rJ2cIhJX2Swt1HqtwrX2DbHmwCjFzU4a1cm0xM2Ohap771RLliYoMEhB0y2s7g2
5mS5dadDTdaUGpunyUujc7ksCxNykIo68i5EyNCeFtfAqV7LlstJyyXBF8RGnoEU7OfwDwTStdWH
bypW7EA6tfVj61oAbj6YyJFyiUI59NRnaRdPceuvM1vuw8J4bBmBHZrZWZRc3Pmk5O7DsZ+eXAEh
G/Aep80zo5QQyWoKZaXEq61A8STUAnuDQ88NtMkdtwkFH3TnA54qM15unhvf50kQ+ZUKnSUzzha6
Q+epwdOYutOHXSuyrptLJT2Ujp5ztsLQPEdMd0cM3EhcYDCgg3aNxRhXDZuED4hoz2vQuGIrlApw
6FdgVHsEzstLU9XfI7vgxzSLfgLnX0N4zaDK4yia8oCOh1sssk89wFkHXQmyLZHvxo8BScK2qL3y
3C77l1L8ZmnUbXqvC/iJuTVHBOaZtq4dW7BVdZItqNmBunCzVK+GxTfrVm8F30eZ1rfIX35Y7DLn
WuNkoGZr7P48TcND3KPkJSiTzXdWbczxz+BWT1iuyXxHOGk745MJ3c4fkDwYjM6ZYfU7IWsKGow4
Ew6Lemr+ChV53LvFp2JQQjtF+G3U4gnJxm5fDFQF7GPPVk4yQWi6X33ZnZoZ0HyV/rDyvrcLxzmP
zVPWZrumxpdfIGLl/sj/2sBozPjceNkVYckhszmHQ1oRi/3WjjeVfw6uZQ/GCzDvPzGiyfCCz3rg
me8yDE52XwNxlQ9zSilKBtNrY5BIYiOHhGJNuWBeW0HTqToQsKGz6dv2BDpKnKBnJE9g0/2tU2Ld
DlwwuAwLEedzJSLI2rK0Gtee32E+lvbJJi2e0OfxaPtqPhRBiYcONcAUHYooE6/4yAlwFT7zF0M9
9EmrL5mXYEbLHes2u6/zjHyay2bdJdWnInkbYFINRMkpHmE//Ssr+5oow1sz8PS2XfeN9CndRjbH
HQEn5rlBxMSCbGPMhXmLiEM5hRUiAxPmKTEJLV7jStjQ3fCUoi5mERacwzrpX1WSdgdEwhwqgePs
xtqYt/OAX2RMOX4iq/hb6gIRhwnZh3u8wKtlHVWRoNdsWNr2YlynZXfj7vROwjbDRz8jdcSq5icl
2g2pVDE0rO5Y29o6jk39t+rgMxiWFyGYXojoNg2ZNxOdRzZazO74Omm9ReBWgP3j9a2wea0o4ihX
onyjUNJX8QSUCGMqkBf8xDmzTT0kX743f4y44HdsBc+AuPB7iuRX1sHFSXF/owJDLJN8BAgat6Fh
lAcSih61K8R+BuPAMIZCMlceyRzhv7J3i60FGYMrgnexy1iVIQhGI1dtJ6RzGI7RvGQaVEDvsHmL
UABzBN0hstKWR2gjJ2l/aavJGZWuhcGYsAhJGo1G5zDmCB+p11NNmodIK5Dr81krJKHaJM3NLKvP
wr8qqImpbQgY7M1TMQcSjD9IdIeZxirE2gGBvl/FESIQNpigkXzGr81UoyjVnH89Jqh84keMPPlM
d3iJWM8jr+CjZDcJem5IHv0Q75mVbKMZ1UWQVsdmKJ9kvluMPKs8CDeeU/7UZn6wmB6l1bzWGYzP
fPwohuJIECJdf8dXW+FErwRNzdagiTCWrBBSGP3aPuLnJSyJpdM2Ka33YEJSXqkfRAjzycHCGFmL
yg2GnDY9LFuYoIckhKEfWs8edRRc44E3GkWl6DSzg8IiTjlpd0bok8qbNbdpJvVCuKN7Y2FO/dKt
sRZ0T9qgIVQhdTv/tflhgeIywjL2wfRgxkh/GneJLKluE0S5vYyLi5noE9mCDLoyBEuWV/IOFPFr
U4Thn9xjqdm5tGu6QgbTET/rMogAH/qZkiSzSx3EunUD83hsmcIwvDElkJFxJIeAnMEmw2hipq8y
ZytNYHZ1w0Ry5ozD3yn7QxJVTxlRZ2iA2hczR781RPzdMPlvk0dSbmj5BSMADK8iJtQcDWGnf52q
bY5p9CCs/IMvqWvccB3RduyLJEISOmBI966KfymtCn+PF5QmrcP7VFCcUJoewdv2G5xNCQbCXWNS
jNkj0oGmunkx7VqU3Q1WOevK9M6WXz/58bx2OGnnyj1gn402mUGK6CJlAVXIc4uneEPjv8Hf9dB6
br/HzYkG7uzX+Q+jKXoEV+wm0mgYKgYJ9DQUkBU9fuxiVgsD0GJK559sbAd4ydQbC30jDsZ26zm+
uyG76hMfMVLtBUXlBPg7RWuP29Kx+Mp1r5GNYtuJer3jk310mc1turK/eFH1p5vg0RtB+ZU7GC6g
/H+WHiMJtsPd1p2JY4iRzwW8KNT/4WlIOcc6ZrylbdTfgT1ve6O64x+ADJ63bH8Cl4oR3VrtGT/0
RpjN535n9dyhHvXoLu6vqU3lb/SZ8yyQxiY+O2A0Pwv1rnvp3GaDge0nHTTW5Wlm0gett9CHtKeQ
96TZgyiJ/Gdfq5tLvJMfK3XE8YwiPVSYg1EJIaND/zJOOGB9T8MPkCzfTONdDNZIgV+dUy/6QR/L
51+fO1JTkSqmG2LnUXa7ut97Tli/6V49GmVjnpXDU9iPjAxQwRDNIppN7hDJHTf9rUvy/AgU9Abh
UdIEUkTICCNwXRnkLDfvPDrM0GuQTmnS4hMuYCpETibIOeZaDRkxGgdVeqQqzTQ5NYsjynWa1jYb
//VhRLBTbL6Cq286fZpKmWKFthJGwXCPpmB4tMTrxNGYieEmc5DCzhKaZ1eaCypjmNsEUbbFLLTE
JxAsmlfT3mepF5iiP9W9+TLYmVonNZT6MNDPYedEu5ifjVLB2fkxZvmqKMXDRKa9afCMj1H82E71
o4ud6sHzwjfaSfw5FZIxD8ITv5uLVIEQv3K4MZ4u+TMQMHe5HM+2YuQYYih1sVysAt72VTMtV1rL
rLSvlh7J/KktuAp92cOIMCWAVbAgE3EB1Kk/GjvFHnfKPzSFZ2J3gegvnuOiYNhDKDOG6whDf1Jf
VNt0W9ER6QNconGRXPhEbjIxIXwIZt/GTnnBWyw+wPutfT5SHGL6AijSYY2VEpUZVEfdcJhl8/ga
TpwOo9ETCZg2/aGa+oZmWxFB9qbstF2ZvH8Eo7jvvmQ/kqSoDoTtqP2vPSxJEaTdr/0A43B3sDPB
OBwPOMT+q0OeC6YpA8F5xeRldj+TjhmCE7uIoHA4iDkk20VAJjSBeJjO3JyJPfwjCjZcjRufJKfZ
WLhwVjgCTGvrLOb/nvH5ocYw7sHmyuIsJuQb+pkx+Ra/OjRTwTJ3RmdJ1jRzKmwYYuPmNO2mlzgb
OZcXjAr72Nd/xkaRaYI+o825CiXmDEzICWqW+A+0UoPCrFK7yuj5ZZhSmq3qb8Jm2piXTF0zBRtN
eTVlQlq8j2FZbMB5bXtLAtQLriPw0YM/JedQzI8xkmCgz4LgecoRgCTQDHODhsYulr2chFpV+X0C
wdp4QB6iNnm35EfuWqxLzwKycE8orROOCqgGn4gH8n9wu23bUJzjk8jPyJv2fREyhUjSixQwWZK4
1VthJkBZXKYa0h7fiYQojoC+4k1TkMiLQMQG8rmahWLGyyYpjrCgk5e80yCQIES07C3r3yLpP4kb
49MYoNDklZVcQGcjt7R3sYDh1eicM7VGY+7K8Scxs2vbItcySodxXSjO0cgVqVJYN57xPOmA8Jdl
617zJB/ohvaEdOBHRqAfGoy6vYVvQOuLChr1HsAIigFpEMw+j/LBe2RGcVNiJqepNx58H4KO8LE0
Fah20IUfdRdHS/t9jIL+gUqpOdDt4eYOjY/edR8BjWngCHOynQxAp/PMZBLnJYQDdP7jSCLOoP0X
mKfP8UwfZVC88xnjF44xw+XFK8NcBTyb+VEFZ1n2x8R0sA3Z47iaM/3GLSP4b3Xo/juGm+aY/yBj
GnZxWJ5ZNEC/H2W8Liu/IIf+pDMv4Ht1dxJ1x9ZinjXnkQmH1CZfl2z0FbMFwJGd1AdZ93u//ZMS
FantsEcpdhREve3LxAd8jOQ2zdpzhicBCSC4nKBBgQdx9do3MxbwsmMRYMXHarAAkSX0ZlrX5JVO
b+kS4TO3WOiLgqQuAAnJhvU5yb6Qd/A+zJuhw9VhYbYco0NvLxV3d+69FNQNfqDDFBC1GOywKBXH
PhHEDVB3ovpGtxgHb32t/vk6N3aWW8KcEPnJZJqJkNDk5C7OWc1VzezwI+2edTF7h3Kq2MJGsPi5
XTDqlse4xG1Rsu6HyOkJ5l0k37hr3yB8zdGMD1UJfZl8Sbk3mczxzcbhtrdZNLD2+jOUlj4wLkUL
aiAZiYer4Q18dXFNW/EZuuKZhPKD6yXHpH8qLKqUPNmVZbexpvrUNfaJSfrGkCeSL/Bz8sdP/cAz
Qamoy6uPAcElKzQIdr4+sVsTxTChZ0aMgQGlHNh8MvbZxI7xge5vGStAecrlV+EUR1Sid/bOeDKS
AVq/+xH7PC0RlXQX+Zdq8rhTum89zF8F9RqTLPelgym+dSL9O2q16wBPLFPWphOPbvlThTKhNxpO
AVDyFaOed6abuHAx6ZNPRWOgHkNRShaV85ndC+87lYbqP3oTcXivbssX03D2MPv/S1VzQzdy7ICq
LWvLRM+81hogZBxcGcYTCuL1sPq4tHCY1NV0RX3aoVAmDbob3yzrXi906zeUGRWL7sLhqI935njx
4v7uE7GQtOIhT4a7I4/oPkAPFM2dYm8bxx0xIEF559r6TYYWUl5rP4ftVxEF69gEF/zCJIKE7ngu
1k3iPmbVGZn+o+QQW7Bs8Z6tVrbO2YHSCMQvzGdQyGOAxLa54dxmPKHCZ+KvgeGW07CKIWPSW3Vf
NEI9sNlgy4Lgmpf2sRnTL49gdjpuD4Vn+FxM7R4JaHKEkQcZOKQCyZ6ninPM8EJc3wM1T8wgwair
atthoF32kJ/SSZhLCxzfbFCcmA5U+kcYgVtMxcw68YzDPVwZwvseJu9eYxLagubnuKHl3NXktSUe
Bz5QCBtaNxnx+rqgTueMrFm8gR+xnt8SzzjEoMcS0zo1DUN2aB7exnLYo00LJizLvF2VyG5rg/c0
a/NIPcu32alP/uDPYnI/0F5QWbePjmiv5sSMmzjxxwlGm2knX+SuAiV/6p1+2tiCcCOrI/F++GW2
9sLLx+Ktc9c94PYOZryhSTHiGSMkmxOZaWP428RAxhBAnqtJPsV+cgep+CkxIFIN8kbEGfiGOab0
ktlv4prHWt1jkCcc/vqzRTqi+vhPJdVTHTnrvvN3lhGjR4chQuREzEVHPe1ZXDRkt6IYpvdgNslC
hP8VPUMLb9oskQgXKZuvqPQebOlRirkDmWoummAgCssn4ooFMf230TPYdw3Bw0fjHvX2peuRIrSB
g2iGd9KES2IofVOc8GzlTG4C+8en5liy1iLf2YcVAlcmBPi1VMh6lX6MGmtrM8lbm3VQb42AiwQF
LrifbnptVPxiFYzAc1uwXHVgK9TcrTMmdaxSKzsNrpaj+m07dQ9toUE31fuZkCfmIcaVcnyDNtDj
hPFQurccTWP4B4LuK1EFy96V5Ku+/AVZcOSsAyPu0UiYgITC8Aq5nNm4RzWiIq5DCGRtYXxXl0IU
u7oFL5GUgu0f79LKrtoBgUb+RL6ftW265kG65afttVDVZvkTRu3eXDwjinToWdR4SZfZ3QzVoCh+
gxq2rJsdraqDpUuysjlbbxPeBGYjU79yoOGwiEtgWlcLFj98DBZxqJ83TxiYjnHDbTcTkwnl5spX
wuoDP3LD8JDZPRYQaqULXGtMVxVFclV/pvw5h3Zik9LmwRuXrs8A5TlarPh54Yzb7jH3E/uBXp6t
CHpjwnoYmc3jJeQWicLwI8e6vZOD+TcYpsc0qZJNmOFSNvBKHEryw6gGsUiMHcSlITrXjZxw12J1
tSwMD3FKUGHo75klmGti657KDn1gc9EVIQzwdjhu5UEus/Wx+mG62uMWnHhd6+TLHiNW2ird6qG5
Kn7etaUZuo9W++E5ybvoEEdhT0WN9Heep4fRBCGQRIlcCyc7RYomuOXu8DF44BBRsCoooNvpKwgT
OCqIzSPgIWvpT9EuFP6Lrk21jjv4j3PwiUW0WlM5N6uX3k7Frs6PFVH2ORMb6WXP+ZzER6MqL6h1
ih2Ufka+EmQCXWAAWUtHvto1ufckFpd/hGxk5frtX6ehzInx7q+WPwvtWg16dd1M8lIgX98z02Uz
wQixM9wdZbOPKiNZPH4Fvd508RgUr3U7E1eFjo3BTig5KYxM36IBTVgT42QCP/FdxsVPxh4nBe+q
zZ7XqfDI+7X/VrAZaHOyl8Qs7uRib2FT1C8eZBfdZdhv8uUNCv5K3msr7hDHN96vUnhE/erdLMxX
PwpPI442oCalekBPQIVmRK9BWhDTYCwSIt5/IhomtpfO1xBFV+64V4dWhss2htCJ8II0c2uVEBq2
w2u04WRfREcRmwrn3LVUFbV3BZLB28hRaRPsDewSgZeM6KpQgWaEG2NRiPe9F7MXdiGNLNMlIx62
sRfehkKsM66WKOzqnYUjPNR8wZ3GS1XqdIsWjgkKgivyH4l1ntU6SszjbJpfbBC/khljDvCGCId+
/AaG0zrW/kSkDgsFYICVdWms5mBGJHhOzbyf5UCmcTsfCKVO3wQzbtblWLfDR7j2BIDq7jX9P0zL
6hPjyKsx1fx/zLr6U07AvqyucE6FyW1Oi1SqEIGMZ95VHsdc9PZPngvIkO1kn0rIX6BD4p8Uk5vr
j8FedtG/Ug9Y4nT3ayb+ozMnYucGNgrBnDVvZCMqRUiDdig9AyTjax42sTQlkb8jDmk8CZsyIL3K
MdRBMzhisgy4I5HXyF5oY8tfCjDs666ZEMX4Ly3zoYIJyk65EzcgJjqste61ZsG8xiKH76TyT7GO
jsJI32dLIj3MiDGr6YDTvlyMAvaHLxvrwEooamV0meXkXKxyNneewCnp1daTrkmYYCVl+Gv4OeVA
/hbinmmTBvKbzcqrFVGESczQsSEvuS4JxKrn4IKt5tYkOK0tp2CxhZYolqNxMlrzCOQcG0iPKQBb
JotjBRWmQSnlquYXktzVDs8RAytRl68VM+s1DmU/r197PEGCiPCD606f/+No64W2UjmwF8bhy24d
bOuzQYq9smGUiPZB2I9ZJD7AGl5DMAeM50+OE2F/aS9J7mw0slC0SuAR8Bkl2fcc+x98Cg+V6X8h
Jjw59N00h1+yKanr7Hbnz2a8IUTsd5J+BaPMWRFnGGBlJ0S2sVS/tlt2mmW0sX1M7y5/iQ3vNzCt
HwOrOBc40MypLv9kaUYLIf2vEvNqsHjl2yJ8lV1IcBDpCD4LDlkIKIhzBh/CbOEQlO8RNQ/kd2S1
QKCNZg+r5Byjd9jERepB89n6wngLO9+53IBg3hqU6lGH+T6W8Q69HCVF6RJZvUghEGpjWW5e6nC+
Wdh0VyzDuGcNqhLVv1RR/zMbBbdIGEFbspnAkXZcqfS5E0iFfMbMXXo0GI6uUn49QkQunixw1+Xi
FpMRGFXi0ZJ7l3S0YMTLSjFvGTYBI8D3oxrlaxj36Bokcayw9PIe8IKbCATl9O5OiEcHbKn9klGe
rVIrXEYKH6jpkTgeZz9zqJmnc+WxIXwjA/EVJC2lYMP6tLSCeymaO4jbU+cksCC5wmfZ8ICQeNXa
H+bSppZzb63TMFsnIRtYFU7nMKjfccZcxqB9DTHkI5Z3YH6n4c32u9dYdt02D+OV36bAFbLqNBhf
eCL3iCWLtUQBRkKHf25V/Zn0485lvzqhoI4SDr90SQcKBl4fGggDH5Iaw2fPbz4IZT0ICghdhB8q
tLd1aWA80g9hRkee4lFYl4gpkpIkILKGppC9jSto7DsEetvEazf2hLDOQYwsLN50oayPinhOSqyu
Tj+SRZ5dzNuou9nBAIAekOmqYi2oy6NOB8J7CpQu9s2LDPBAnn8iZO0xG6K107YMF1xSSz2S0ggt
4Vdj/tkk33Jg0QnxlkuEQl65Ro6BPAjXOg9+3bSEBx78IPxPL2YP7J9Uhp7I51WZc8b700+sbI7E
uDkAKyFDvUuARxoNh4kqNZsz7MZmN7z62YxFt+w/TYPVuHNy7PADn8dvhKIGycC58HsyWVk6NaUP
cqKvT00sy4MxFaidIuNP0rx0nX1tA7no0SEW8dwzOWLuak4cMvRvlB3a018tdxVuMQeXo+8T04Om
Tpr1FciOxWo3O/eTujgiiPdogB/bAgARBwu2k4dwpoazmyjZujGtCSC8fe+qMzY5xT4KZmicx2Ao
TYi5ge8EeyhezMcgKKxwJ28TxPan3Kd1Rnp7INImxW5ydGXwTnLLbxZ+TibQqtx38Th45q8X/9qK
6LUWX6yZor0LRfNJBDCdcYkdlO/qaZb5hqiv5lr8ENxYPPT1YwU5YB9600dgwsENRvfLtBmOFz7B
I5l79/ryHlTle65T9zxo4i3YtvBSsLVaM0APdkNSCSQYwKOYhdGNazfYODZTvxACEK8qIIWK9rcv
GANwyQzbCfTeRiagBuVERINNZLXIunkHbLXnRhfXxPEOSoGCajoGIQMg3DHiMYsskt1F+G5qJANO
0wGlhzar51DCSVQImIMIlwxjGbPlR+/Cky3xNVLAkkMCGBtB7Xwkk0jsZAfRKa5jsAt5+xBbVrGN
NFY2p45fYOnxVFcpqTIoyPbdxNQWtyMdayi2bVdOG97KTxl5ezLVGJTStkYa4X9ip/kFktR7nS7s
jGT4lb0V4jfDIFpSAbstU2GZzatsboG1VmgfxyB6m7X5H1fntRs5smXRLyJAE2QEX9M7KVPevBBS
lUTvTZD8+lmsxmCAeRHUt29VS5nJiGP2XlthYKhvOm8ZmnUo0CKSPzBvdBjQCd2BBnYqGPsPtBfr
uPU1B0pyNOEVPGp0gD47fqEAkhZGBDNowskMjtpiPBYlfXn1RptdZKY3XW70KM3qQxY+YH/I9zPh
q4NO4Lr11ic0z28d2xC2pg4Ji83kj6GLY3TfqOmvXRVevMz5Snt33I5IgNYmKr8xNr1TkkM9sJP3
cGj+5p7zrmQJyM0S6B4bxObubRr8Df1Qv14C+Wzisrbt/DYQM70Dy3QGmvAO0AqWQ0RfrdNXFwws
CRDNS+H2+P+wwrRM+E5OUzzlTYtft563xJN88Pq6K1ORGv7v/5h4KEnDbE98BzahBghGhYo/oG0m
6IJRFphGiVdzmuHiz4/06PbQs5ulSLv0ygZYaVr3SJFzXvfmqBufvIBanXPSg/ahN30mKe5B21Qn
JJpYUPH8V+jw8IKrc2K34959QSTdIx/6APVxF1ZjvdMX30jbSyoJVx4roAjapoezsC5vEDFso1b8
8f1h73jkXwQBH4va6PkJI/8NMtO2S4NlcOLdSd11+wYi8ZS6L6LvwoMbWXgrTblBWxtebM+gjjbo
cWPXZX5W+/SQKA9jcC+r0TU+rcoFVc9sft079TkYk8c0buILgcQ/CEe+ytJ5732PGR+AGTu864Ls
eUyLbkmMJNShgB7kF5zZfEBWHmcqF1ET9hLEbYBPSG2Ie/vWoMZRlk5vuNAwgLjkmFXYgi1rSU+L
Ib7NMa4sEsi2pULdZQ4uXbUAg4VsstrW3XCbg+wRCymz+gyDGJnBxrrtkTXoxf2M3YRAQpRtXjGH
l7IY+GGZPzT8pRkisg3+xRUN13RBVbnWRjzjfA8gvjXwpCRye434BP2VluveTB77ihHWBwlh+UXk
SySuwa8uXPtL2NBGY4baqrM2hQ1P35OslZj9sZqCsUgSH8V8aDMFIzQJIKtc9TKUdE8Sw4Db4URP
Ww7KbmMA0j07U5atZJ9uEd39JG14shuZHr3iI8K9du9aGL2L5N5utLv3c/pNigDraP2GpXWHop3P
r6mtB2zjDfM2WCuBjAB2crE7PdeftiLE5+Oy/2zS5NYVkgEgCoyyelAE7uK06R6BPtz1nj7xjJR7
Zv7dsWCn3935YbJvBuPVaZ3XeIbzbYQkAUTDtlJzsfU8HQKlI4SXvgDkdtTccKVBLhnUucgNwtNR
AmaPqLa9db5ThZGj9rXo4RnMNFipYlSIXvI8xC13I3SWYnwBVNLtuDfeprMr87+yNaYVm3JS4ExY
D2MAxTGCpgOPJUJBR18ZejHyHoIRtYtDPwjEo+fdNWV1qQrMjxzd9Ac9HxZ3xEVtwbFFlIC/x1E4
29izI9oitm0QfMg8LASRWZMM4NTOGmiwU3E4Io5gwM0Tixb/2gRyOpJq9JjIfstl+mn2xHANA7u8
mJUbqUR3c6lv+TR8O6736iX9p8uUnqV5fyNCYSZapBfMV0eJ8dIaq6vsrW0YynlVGQFou4LMTVEf
EEcS4GR6iJsH9e6kI0Vl8WSJesRzoZ7qIsOlSW5XW6f8TkX0WflluMsz8aij7GQM5d9Cq6cGsD6S
rZNhwK3rMx7dCQkatN+VZ3SgUPS48Q1GGiUDNtBfwG9AUzVt8j2E7qIaNJcOqtrFIfWvQXPR6fY4
wcGmryiS06Dhn9V5cDa80Tp6bPVXkRC3BHcnF5N8TiUCoQa9G0T61Vgw+zexUeuiJKM8wUjCYAbB
FxmWKMu+PMpSTAFpTtRvtolSLhrZGD+15Xp7W3p8qsigEw7y4yw27u0qYJqIymkdsqbbRlZ5nEP1
NCQBRWXW/fVGBmluYm9Ujuwaq4u7z6f8uXWifVjXL6w1h+3AdBEKy7zBnJSsa4lBiOMu34nK+zD0
HLMF/yUh4RcAwLzTT71y5R6qXL7KgY+QiIT0z4q8tSyTazfvubvZXiXXWOt5v+AVNGSQtIY/TiB5
tJ2oItIOqcsSGIYcHgYXgkddN19err6AJqKPDpIXm2cDrBzoWTKrVl0O59HxYJTodskgQVXB4RP4
XIo0jUS/6a2NoLcJfkSf38sE6ozf8w62xlUjO/CdZJ/6wXTPNBDvJppj0m7SHYLsIz7HlA0SO30C
PSGVsDme8wCqoFs9elKWcG+IcqxK8SQHDJPGLL4FT/puqvJ7yCgcl7P5OaE13wwIP1wEkvS9nwXb
/mEiC8q1lhZyFKe4t74Uk6i7EpWkhkzHqtDYBBETH/Qvfh8LZFfmuInq7A5hXLzqeoht6URAZ7Qo
lxPVrw2bNB8idbYqsN+tqntRVsMknPU3KYVvGJ7I2Vkyo70IdXbLBUCgZ7du0gD4TKKuuTX4vM9t
BQID3QaQy1AtD0BbZHuQrBu6HAZOzNUxhay6TmFstHCaOZO1oB3lxqX0QkLN9tpFHC988ulQz9o3
I5z/BCmcr5aggn0aT1vR6m+Bso2tLyOHqC0PSWUsnXs+bSJt6j2ZH8+xYVLFQPDXdXRPQmiN8IGA
Eje0H60HGFfmGun4dxH0274bLpFEXI4aA9FNdBkUXUihQwr2vtuvo4hnaJrHL1Gqd20FaquNB9pd
qG+lXoAnHUxyW2zbjDVfNuHslmFy1mxutsng19iPGMa3KanIZvk+acIraqe7qxRurpmieN11iyO3
OU0oIjFi1bQoiflEIt8cSDZA1pJyM0kmDojiYA6FP15aXkbVTCtBSbKj2WA9+1AV2U2oFnOH54A3
bO+hU9aIAeizZHKM/Mlf1do8z1CBdrq0m3U+BtMWrpSBTTU6BkCRwAT7KY0SfKG+nq5QgcvkEISS
nPUYflhlz/09Wvs7tzaro5k0LPmjxtmVvf0zwwc8hQOblMC0PCLZ5YFt+hb/nrmv85BFJNZuXCnv
TuWCF0Tjs7bMwN/AsqYgCceNZuaF9sehNMDa2eHJwLYHIakjHazrbdTFydtgJi007ZHXjQltEL97
OgWszj3D1Oyxw2Sdjwyv4QMMiIOw4jts+ujTlTpabvcxLFT9JGhPuS+/ula+0ov7zKWL3xqTBJ5r
sc6FaNBaiLug7369ok7OPTT9wjOP5MNnTF6F2FsNgWIjnxJ4qXd1hWkFCP1tMGZ32xqGdcgHTCRW
31+J1HUYCNMfc5sYG2yzJMMQNtt1EXINQLYNrwA62fvEJDV91jw5oGFdkBrqOLjMfzsk/BuGgfh+
Jt7L2USw2OmBJyVHcYFQgKQV4Dm1xengdUw3wpOYxCVhV9cEEFUKhm7bKAPG9e+Lq8djYLnRUSbu
zxBVKJQRV2UGkmAdzdGZ5pb7JDcl6ZLOK7hd9tget8octjzBs3dpE1dvMMg/BaL49RglI6bMnyvn
Q2iqr7GGQh8KVvt53Q6n2qIynBZ2mC+hflvZ33Cqd2Bs8VR0rb+zZhRUs5T5VtRC7tGY8bvOLIbM
gCc79RW5RVhpVmxe2k06jTsz1K+9iPjp7Cw9lpmMMbm0KAE69+YN3rQbEv+PgSt8a1gII6YoIZM+
zr6rBkebIUsGTUSckUdbnyeNTE4oYe4hB68Cgq+2YZ0YG3znw1MUVafffCi4w/l/yRKpERKtbxLA
CPJ7tmUP0kTQQNLbf6Z6+kX2zgAuw2dl0OPeexPRMaaq+ODFWbYWlvsR9tnfOcJ8T87jJ9mIG5WC
IoN19lPH5Hp0aHVAAN1Z2rrCISwQeW4IE4PeWNq7KYzdrXtiwGXta5MqLCDHSjnEcRsq3OoGVTqk
y1471zHEl4LAy92iGQ9Xtru4uRzvs8jkgQ/5uRxJ5HPFdLCMmICg0B62qZ6hsuROu+3JvAo795WI
unLrlWAToQJBO0rSPaKCCpFwADfVOI1R4G3l3L+rhB1MaiBhrlB/vHXuiMTQNfDtzzxtrbz4HYpo
a0aY6MX5X3ITH5kGo0dJed8004/QrJBYXdIQEEIq7XNlpM+oXt8H0D4r3YT4+EsGhCXdCig1m4bF
rDatAa4IyzCvNo03BAvPAd4WOSxoXOncjzb/TQ1y2hy42kfI/ssL1XHY0Hy/uONwLkLAHvwhUrxM
S65n16rXVQT4EQPBc9OTqiBaim0c01Cx8HBYC9edlBgKPMyaQFhgAtmaBI/CW/Ocg3Tu/D+lX/+V
Fpq82iFzldiLTeEGj0Qw+LT4wXNB4NhFz+e58wmgDvvH2speURYwL7XcY2GP3SlBUSJTyzhLO34q
BNBpbq7eygd6ZHWGOwAdjT6rhrsY9qQ6JNK7C/yjRfBsHBLE0IblmUzWmiEUMnojLT7N0P/bJihe
827okQKhpZpCeHGjwDYb5Aqiwa6pwuI043sih+wzrBBaZtyCaZO8+CI/yxohDlm93POKdSyaCgov
4HWNZULioCnZzE1+Z9L6jKjBrKY6Fymqrkghj/dRtzQ5M2NFughK8r0Gs1YmeIYdL57XY5Nfa1n/
hfbpbEasTZxk6X6SrnmQcdmu6yhoIYryeY2XLMkscijP54nIkLjOzjPb9w7tIrCmeRfqu0Flmt1n
dSAjhVSssnyy4dgHfbGsvJhM6BBgGJbelhRaij7vtTBJqZ/GBiVHYLB3y+yUyLUel3Jk7XqdGLuA
T7gwppuHCQes3zEdvVcKV2xl7qv0K0E7y/xxYNcfoVZhowrYjyheASQM/703OYcwbtYMu+1dXszJ
PjTJ6i0wFRI3w9zVt1y8hPqoKu81ibIH99QHfHIK27wQuMwJgrm3OpHaMTyFXYPfMsWM0Y/1VVpk
/wb5hddsBz+RaiVOmAMOW/pjxPZGFK2sZVMXTgTlDPPBDEDehYvgyE5fCFUh+Y8LftD4g2OybufM
4ZjKzWvfeRKVtP/Ckxs/ic4D0tXP+M8wIwG3JlnGt57JjqgJK4u+WwslD3G2KUYTU/kbHeICHTJ5
B8f72yfnAQKPlOMtF9k36ihSYOtfgGxL9Nr4ZFWkO7fwb9BMUoZDeSjxwK/HlMM2d7BUBzGWpDhG
HY0aTC8EOOWSEYeFEaW6PtixXDj9TNt46bGEYwGwbW8tvOm1C+JftxCvcGguBIQodt8zYQYBkVUO
laEIh7NB5NAUYSOeui/GGfraVrN1KCjoTX6BW0TRCQWgRxsdKkgxzqaTvnlw1INnJ0yjUvMXdPyh
meGXGkHDuZDo95pU74PZNQ/MCxQCyPjOm8zsEDv+plYdXZk5XbqgPJaBGa6Lhr15q2aSLkdrj1+R
FoB7Y2URJ3TPdelvDOKb1mUurjLhJCwZ+K/H8lyZ0WfYDrvUG5ujEc2bJLLiXZM7DtFAIB4bFJ1t
S7eTUrbGSDFqVCwgM7gI+txj+T1ycnLOdZis1oKp9SGE/bix28g+l+53IdC/QH7YEQERnNpabKPA
bU5xSFprZu+nMb0uI1SC712yVBpxRralJ10lzCRa78waRnJjr4RG3RBWYfiExRjZkGmlHxFTosq0
7vwkYXiIsFIIm7Gurm6Vr14za6Cgj47jrJ8Y4rXkZ7Sn1HiVhvNSZzkmgN+Y+Kd2afyLrD7mi3W7
9ABIytOIGN5o7Rtv9deUdszjganUA/QaoiEQ+RNALiPR7ws/+SaggRcfOQM1B70eabBbZWm1M6oR
GXUtkzO6H/5lzxLSioYvn6FdZ/AIkCyy92ebMPXWjxCmZ2BXRg06hEzxWjB0R1OZHGsbEl/SkTzV
GehCUzH99dLPuqueRjz9j6CBHMbxkCJyw+MDy+w5qKd2RwgyplTTfHeb7JY1tIIF1fvONIaWNjWP
NwLU4QoupbHF1RVvLcwmxIFcchb469xntCTtMUAphxylGZ+TiI07ebjLw9eN8Uam8FSwCCEkOMw+
yTyd2KXDdAqp93mOJ9VpbK9sqCxAQLqdb+lEp9lqxiY4pMn/zVsOfqM/Z334MudUFb454TSPOPPI
zGGlYC5rK3OIdlsSr0ZkwzwYnRMBfG1hLJoTn3hZUVECz/2swvjdYeRSpNauMw/L6VDM0WMveGey
XLz5PhUhzJq/2D5BRyS4cBIXJC3ouJEdEo5NA4F02DJgpejmnTqUQcoK15qCs5v3u5zSxKTqofaP
HnNnQibPx9/S+okyluzvHHNkv24syJwAbgqWwICxoulPG8R7qaRez/Zii5/T57CPKpSvzbsi0wnj
670N/2bM0peYXjgawI/gcp15WRHTAjLBY73vIvEsR/4zA076kRTaPsBQU+V7LmJjM+UebpSegATN
+t8ldVlG8V85lC+J8H6b0fhJlrH6SAF8Lk2T47BO2gts+GaVD4Q3jKVCnWsiqk2nO7+nj+VEQ/MD
tKEujCsygXar3VcMFMcmRMLWExfTkfEpA9DhrYcjn2l1KBmiWD38qsh9DT8KOe3iunqf/XLPZ3vZ
cTjGRg1tdUusztvamY9Ay493ZWO1D041763KTrbS5dgly+USGu11tiJ6yJkNbE+zv0J+ywiTfBy7
3iJWYmKsw/Jg0vm59Owr1zsL8WXL6mOsCNFMDYY36bCv/egtT5A2EYCyZf39Ogw5ombqxBGeqCHP
rFI+k9DaFpHzmvAujLGgwWMcuab14wmvXxMWhwwhcPDn1Hc6pC3XvYsHwoqese1uSZ+DrRgOMKwd
tHLjhOjIJEYvrR/a3jyR9hXsBsX8wTGi7uoj+YwCixMP2ZBmJngkZzBq+4wHyJDIMMzobi6wnw4S
/CVJR+Haanu1txwGizGpy6c0a3jwGNR3HK+ZU/DkpC1Ddyks0tzd+KaaGIkAFcjANGSNgctHGOFm
G1UrdStbx2aQhV9D0rXLqqZndJsSOBWJU0J+OVjbfpAv7niLa3SvfPandPxSnVPu7Riam+PUezEk
GPGXLYdk/7PXkKtPdq4fR8vAZlW206rssdYGw3TJkob5Bh4hOkQP1lGMflxi5/+2p/hRTDXj6R7U
XcdgkYN1V7esFRN2vH56XepqRK0/Y4QAxOMatRIsZlA7qUTJ5EKlpRapYvcSh+LTNWLoBtkp1+kh
mmJ8cZ1k2eJgxuWSBWX3YbIOZz/PskJkx4m0TUolTCcknS1lAlr+mkUVA+DgqVqyG3Mj9I8V70sr
SDngnNkRXz6cUg91RSBmdEDLN5kmGoqNAKCC8WVsFMlyFf0q7t8Hc1kI8SYe5Mw8CjJrf6piQvh8
kkacijLJi8P61FL0SS/eNxPl8X1mytfCiMszmLFifep6Cto0NcTWTJxrV8QzNNAYd7P4rqXxxwtq
/j7y9eB6IVNPUJVhlsotT91bE9upPry20ZSi+q2fAZFwpnn8mr4i2hUgKWz5aXqoESZsUs8h6gOA
7DYsowb147mxkSU3JUA4t2TnYrjytxK0f6rCXz8Xb95gH5sY4LJScGnjIbmRoauAYeGGFK5zTyML
iwctGJJShMoozt8rVdFD+kbO7n4skLcgveGORw6VHPOJPVlR/tqSUnVySH7NB3Vnzhmffmzy8BXs
VVONt178MSMaO6nFno0ru6OgO2UlJdlgMgioS6Am7MoZY7pDcjUqBoJivohgfEo7tipjnlw6IbJt
ad2qGdN47XOqmq75aigiNMYWjdqoX/xw2I5GdD+O3mUmdXjHKggtWvKkpgiBJR6WrVcjb4hLwbS9
5zJjpp4S5kPUCkI1o2EwV6SEpL+YFkoSvCXmulLO1wIW5eVJcJb5g9iMGiUc9AGuorzxOZshqlQg
Ewq8ZdtgtowVBGRKZAT58UyMBsMYlB0s2eZA701z1CsrZEkoxol0RZdc8aEQBxe3yn625f2gaQtk
acVH7Kz61DjiQRHXfuwD585HQvvkNsLdMFIdN1XcoNTTQ7Vru2W1Lyu2xl7AjDdlZ2+I+Np5rXuu
kUnGNiIdEUCBc7K8fZidcpvMYYKVCkazNULAZMTCjE0W3207E4mXVySRclw8REswLsKuW9uM74PC
hGcR37XrOSlRENjnQOXWZZoj5PkBYo1oZqwN2oWJGymcytMD054hYCEQt8VeTg3SW+S6H4EskTU0
ZYuwiWicSPoeO6YZX0RbHy3QRWTG9dGvDocUaw8izkIAq5oq61LFifMyDRkANQzyDLWc49xNw2WK
C3cdxPBAsrm9d8pRPdSV8xjpqX+1CCSyvVq8OY538kIvJ3zL/zISHB/UcrApGwXL3iOMzNAJXO9y
wN9r5b+xSVZ7iTG2n3p2f5hqVrMYabDbMU72GbPDUcpsgwLDJifSetV1Zi0IflC2MArcpwTiwJEx
M5PK7uA7hEmFBqNtL+iiuySESO6H0daVRvURBbxjsxOSJc2nQQzDrdF9yjfRhwEpBHEsMmcSHy5F
7XebtG3r75Kym+LW6gLzKqBCPIyeB51DLwF4lOMsGwTw9Rp3BvQR8qao6KiVpMEImiODDBWmICuL
kRzxz1FxK7TNgZ4XxXmYnbM9pbDfu0CBaxa3SpXq0RRBex8ngoRCm8TFJGbG7hTtqYqQCmusNCcn
K7865FYPBVoIHJ41UeollGCKZOpD+nBl19eY+2eNhGrYAF7DJuXMW2ao4REjnr/pEBAc3UF+94YM
bxFAwY1Zk9HRoki8AAMilSqyGBDxZVH2kjN+lpig1vTxPpnBy69FPDPxr3hwt/AG7TtvcNTWz2FP
5yNWwZF5wFPaDgSAjYuoGNSYmJ48W/9BlI3OtI5fg6Y37isSnR8FaSbSDdS99jHCeXZe3tsmt+hU
Piqya9bdQKkRxwdMFziLyu5QCIjUzgIGEnH1Zjpdvs+CXtwTkYoGtqverMZ96krKJsdoH+cwgrZn
M99UsZXtM7RPb3brPIwTqVR10hzGzMhvM/HQOYhpOxodFqS8U5XGcEDqgdx7CkuOG/wwefjpyKF6
GYUJCwWl7JaUQ+zKQT0/ot17pF6bXgTgJPBNkRWeHOW753w2OR1MZBIdK+KTCxuXqRADHNGq5prL
mQWuG8ffYdNcoyLcOGgw3pIQlwqxSfOrG/P4BFGbkFEENIiJiX8tetPdDaK5V16uz1IVVKWyaT5N
vzsM/tz/TG6zl67kY1lk910+DM/IZJfIXkMfBF1HG47+NdBaPpCybRhT/fDvH0izbw/wiK+lnz9H
bTo8ceAPT62DOQ3e1lGDjVFlOiGr/N8vFhnpuyQ7pemgQX5F6TVEkXPAlTaySQJUZA/hnctPfYxM
nrt/D59LHLlD7sIZVbBzb/iwg/97Vlq47UDyoTJYHhyfKZHyTpus0vJ4utlhOV6qaN4LjJzhpmPh
gOs+Qwe9rbDXAbhbfASFS2wZgDpCqFDXTE7uw2D7f98yQz4n4LP5eStGC2oJeyJ80FQfs0FPmjjk
YBLqQUqZl/WPfVOlq/JpGAyYlkQrZkmOSLQvrqFCUJsjlFUxOThGom9JC5YvXzztcv7jU5faSCst
GoqVdL0afSb74RyFvDEz8RPqGMwsDEQRPSOgv4fTD7wA02WhHgwk1jBHuMRMBl8UH7m1N2PqtkHz
v4EyWgYx7ZbfrCNorO4O1bwMoMiyJks5QAAqvzVKSD6ZUFecEBtVByIwMgHEER7fsS/grM0OM5lD
NAio1tHRRDv2zPQGOHHJgn9macoBksaLrusrch9tOvFzPBgvvcLM/oqNY0fMO27z7k2GFP1Abf3q
3vQhtqgiEHRHvzqIw7eCgIW0dLZ8NPJD0EbIobtlvtgE8YsYF70tul1b2u2ZSxVsXZgfmKfynIAV
Ub1mc9tP+39/QoW4OReTXXH698+ZAPlbuukB0trSQIimBO2vAyK6Z/eE8wHVlAR0EzFSn9MSEUqH
NcdNQS+2XckxqhhwCo97w7XGzf/9i3/f/ffln749Cz49yBDHOYeuJsqSmJP5wWT+4LYTJWok69O/
76zJ4OggA3LT4bI99TVjHAOVRLb69y2HEdPDTyz/BKbkxEd2bHi0S36PR44glXN1HIb+d6NcQUsY
KacgcHAoTmQiWvuktvd6lP1hhnhXLZkacVN/jgb2/pTKaqLTQnBy6J3+KfOoEkdGhLwY6TpIq3MZ
5j2q93rfGNrYZCkmCVa75IGzAsO2X/dYeOBfBjv0UHtnASikxzAcnlIBoGf5c0yn9/kCXUyq+cOy
NfhbNkxji9QnNOmfouwV0hcbBgTOMhPFrh7IU7Une1jnOZoDx0ZLWlYH2frMaMuEqVj+t+jDp8FS
PwJlQxogpppJBQPzWcaQu9I7FkjWsU28z8brH7K2YTLIB7mg0WX8BZAFG6fR49uiU/0qsvGElxsb
/FPAhYictzsLc0BQO3e/+TjfEeNYs8mGfWKlm2528PRWE9FhgFGYFtxSxb7B6AiHDOdXgjBhN8xi
Z/eUrGX6aE+CgsQT6IPeC+TG2hxZ4dYexRftncyJy1g8Ox6kxyLmXFb7lNgMUATR1WKauNcpUWpl
f49StR/7ZpPanbsz43nX2G+Mf/UKiPSdKi10d+Zr5HQ/GO+vOmt32CMQCEbWJ1hZjia2u64cblA2
nyxvMXKG5SnJ5B8YmQTv4A6wnA2yMVy77F1XM5p7B+hg6V6c9wauxdBOW+QsxIqWqJ6befiojfGR
9ea7GzU4e5OC6TW2Cyr08K6QAKAtFZdMGflbo5zQuhj5kUqOdn9zLehY5Lxhp0H5glGDTvCkVPbI
3vyB9plpVep+Cg8fTrgzo34nFzaOazZwqOY3XvU7mUPUgs8YE635WHLhoqzpq/ZdimpPL0LdYACd
LsDtGqBaY58BQMm+O8xuKTxtC+F0PtFCBEl1fp9TBtw6wd+noRgoxxjWGJ0uGOCwfyVkFTveD7KD
mzHQ28f5cXGbr1F3udZSTpTvJGRus2kPoo147wl9i0OOBKudguwDDmG2YDCdOeBMtEsaNa929U3U
wzN4VegFQfU9eg7xwB6DyiI5txPg6NhvnI0bG9eA6KIsDDaYOnLs8EPPkhWZpGmw2SNsiH1lwX1g
1v6vrghHHZKXWjNzjxugzSX7MFjef31OrFJDh20pHcsSGacdmhfciqNimw7FQ6phH5h4bozZP3Fj
sySxW5b7BNVP45Wu/nuay2GP9L8E9YWjnlOHDtNmbFDV94WLCtcrBhx2hgZI2DWPWNSh6U8j2RBc
2qsk6ZlFxRUtl6UoVlznzjX8+x6/AZtipvV1XZ5ACRKZVnr9Oux7ugkUNkr1mBNUwzn8BJwPBkxd
skRusmOgHgZpvSYxBuqIKcBKMf1dc1mh3BbjoRn6YaNLdPvRfFNDdpjIf11HQbRDtWls0gSoDPuE
KykcL9CrcHf9nWeUXlHFBQjr6zUs/9SZenOHcTygdWk3IlNi1y4XlhFmF6iI2vTvTC8lK5yfLwCt
t4pGCIMeTJlMqp/A8uEodLu6N6o1kkDmaC5Mffw6sfb3fghJXfox8+aloAKFxdSAbEWeeP6m70yp
L9vKryzzHzzd/22OoFWopNNrN9XoFfUB7R157oH7RZHGcR7URzed3gUHqpoJzZlifhzQdGY6fXQT
ISHmTPQhQpuy4lPuOWwnCF8sN7X5UTX8jV7bOPvaPRNCzMdzdP9UrbobFgyTixem8Ij4E+HnNKRM
Djp9Gh0UKU3+WddqM00LAmLyDoO2XoMhvy5HILE5nBL248h2UiYmlt5/svXqPXeqEy7qm6cRrbaU
Pno2vkjx8V3v2fTVm9VWSO0UQx+qMGv6jDJSSUCBPfU5suIURwIT6RkGs7TQH3XqzolpgrzuJ+28
uw6rPdyiGW1Ak3Q3q2T5XRTDJfSGO6/HxZC7fzp8bG1j3RfoUAnHGrhN/F2VeHtZpwDfnfAR/8t+
7uOXJa3A7B0QPMccxoyOL7zmNzevDjwVl7pt3/XCmknMy1gQjRSLPz1V36JJK1y2lVShRFObCOex
fpgEo6DpgCYyTe2To4wfR1Ow9/ZrMH+YYXEMugJUvrlNOw0BtoNokHkYStjTrGiKbsazdgebZ5dP
DNIXfB7Iwcuh2reV/GO7/vMc8wFMFZi8Fn9A61+TqD6xf//rOXO4nkM4AMbQPfiRyeZi4SoWs/U3
Eex3FNsQjhPHOgkzT8lKC7dxFG3MJC2PTaIaiiCJ61MRILkxvPy+TYxxXzKX2to6Y0jj2PVpRPr0
35dw+cdoGh7ZYzxh4F+G/UW3GQ2qRrPH0FcrtD5dARn3X4E0LoUUMiDO6n/funjORvbauxRlhozG
YRMmHeBF2DDsk/y4OonlSxxgNh8cnE+hg7Swrs+aJRHPNbYEYfFjFWZP+4Bg9fTvS2YjR+l4r1jr
URqSHUnR0gKQIxruhFMS1ZNAMwWIc8039enfF9NGJ5a2/oDQyL3mlXGvcZTwKCXbJi3fm3ZwVouV
oq6dPejqk297f6p5tA+d2cAHbFyxaQZG4DCXN2ZJRHlnA5bpjIdu2XOFQfTcW4JuO6cVjOp3ZaIZ
pLgDguw6f2aMslSZ707ePfkOVQFpE8YjmxlCdlJGa8HUR9to8B1gcMmih8NTZOPYejcyjtM2RNwL
R9+WO5gEb1jhmS1yGkmCEltGV8wgo1PSES5M+fBYgeCimAUHW12UniUicnaBynmx+7h8MBXW6IK7
PcGL7xszM27xOs9MB5NRk80l46OX+R8I0A07iYgNTXHpcICFiHR2qGUQ48LboLqbyY/ccPPwZyCf
m3Z+9HznMs6MqwU9M0ftedTqzm3952BxYbXALyadUD2o/pwExk8bEkuV/7VQFoPnP0ZiwJ5PwGTw
Uvhwmks33keduPP09MdyrFcGuv/D3Jnttq1s3fpVzgtwo0hWsbk5F+plWbLkNskN4cQO+77n05+P
ysZB4iwkWPhv/o2NhdUkscSmatacY3zjTVEd2W2PNKWUWwzLW03bVWGLKbhqH6bM5OhmRrvBCEY6
TECHoeIuCSbFOYgEyaPJGQyVu9GG5tPI4YpbPYedorORCWbIagj3WMHcdWXgCuG7kBfE+uiXuyDI
ntyAeWFaD4z/qi1cZeZTAw8luZqfdFbWVefxbUZT3Ba5dYLqj0ikDWZrYfK91rMXO+fExZYC59ut
fR4wFhcyX4aBUtxq+/gIrunRGu+VzR0RVAOtA5xYr0sGdM9yKmsMGBKKoTD5oyjobTK9OfL336wE
sdEgI/TTdn1bOMpZdV2+16IgvMHikNFLpxTUup1qFY2cvkeKDEEKejHzbLLNqoe+uY3cMH2qhmFb
6uYzxFZs7UwFw2OvMma5/AAZ+1/bkeMgMKsWICOyVD1MVx2GGLZ2BGN9RlLh9MWm7YSkHfGQji4n
LxzmgdjW6EMtzRJVTFN1iyJMTNQK3UM+B9v7TG9If7ROcaeB76NaV0D9R9xKaHscWkpMaFGfibVW
MX474AmfRRVoZ3RaX6WGD6MMAVPnwr8tInlS9ZsetveTKZC0J81rW3F+0Ere9E64a91U9740n1TE
j6OLF9slHuNG3rrKfmhwk2ybDNNg07wxg360kFKtDIOP5Fca8yHz6yh9WhPWyZsofhBe+07MAIZs
4IWEwFy+lrSOFrjCvwwp5zIvuQDt3VpTtooVv7BoAbL0KnmeQCNi2TcYXvIkKiq1YETgK3W/P3Wj
hGaNFScZSrpzeb7NdA5G2O5vJk3LVjbhrqu2F3uzlhvPc8fHUUv0jaN5x3zsH3CG30cpKMGyems0
PV7oHQXB1PGZW5iL4I2wW7SfgGcgZnCN97YLaCNqzDF1gzvGdKve6ll8yky/v9H6/NELg5eht6N1
pLozbYNqp8Cs1arE/amZwAwGgl5oz5xkcFc1MXWaUbJdFtkXlNVfRocpjKn4CEUJBrCdi/W5lUXU
j75yDAqQaBprLCT0N2suNKm5ZFKkIci4mOtjEr04ScrcimEeightm6fkdBhq6FHGayQjVitrwt2C
4koe5OiQYB8SS6AFbNJ2uQNDQQe2aIBIkEnHZXaytYgZB8uWrgYyBJG/wkL71E0c1Su9xz9rJkcW
XgIKwpSKtffMG6Dq2cChMaAAMUtMUZHJ6VQq+dnR6j0oT+THHcNuRxggDMHzriJBThINtjstfe67
2qVfx1E1RhCumuECmpjMASMEJxQycutL+z0fYVkg0XpvqvZAxV4u/33q2uP/IE/t5zi1/7t9z+fQ
svpjNNv/wtA13ZR/Sl17mOPQ/s8hr95ff45qu/6u/yavmeI/gDFsS9eFY7qO5M/7kbymG/I/llCz
NlU4NnQB6/8nr5nOfyz+s0m6mu4KabjEpTGYnZPXTPM/ZE2ZwrWVKXXGK/8qec0kwu3n3DXH5KNB
LeS1NV3LQJ7ya+6aijn4syr450EyaULSE61LAHPrIafw9k135+f1kcGBWNc2LokCdYogoMpI2Nn0
jgjMPhow36kGo/IQbgyHLkgIyr53wMC64x3fKrypZv5ED1F+0wz+d61o2iMzZpygwz0ZDhYU4zBe
I9tvtsg5ugKmXtHFN6I7e64dbMlkGnaaO6XHwDz9dLP+G0T3c/Cc/g9ff36pqFiVsGyhE4v3c+wc
kDnL5nzqn4URZ/tWR4iP3Q1PBNq+zXjMO9Kr9EmT6EJC/abW2e0zlvRxbKrPZuvcmJFxGAwxw/6h
IBdWujW0cPiRePgjyO+fPiUPwoebpLs2SCSX//O4GB9uUlOCAmHdpVWRs5TQHzI3dPRIO9LRJ2Rl
+KTygthOf2SEqGO6duF/og36Pgk6lUE/vZJVV+2Civi0rrSimz9fRKl++3g8OIarcw3nv5mf8J8v
YhAOdenjvDxD4h9PiepwccN90IWl0wHIfQZgcy3OECzn4txZTXdAzSFvcGexjFXj0m5LWvqpZZxo
O5JeFqL/zuvbqSj8x1mmWvbZu6zHbhmkw3crSXFgCaYvPHqEP3fOTRW55UHz1ko0X2XDSVV4TEiy
PC7uK3ZgGGbslo4jMI8pe7hUrT8srdEut0JSMuhoUhb1pNShj+EgupNf0AB2vv/5KumkNX64iQZA
CcewhSVdOq4fHrXUM+uRvmhyzuAJnmwveLXrLt8YEP13MIxKWPQcG5lPE/ZSUOSGuZ0/u6Q/b0yI
pBt8zDTbOExepxKIZ7Vl1Bp4gyzt3qfk3/354xrzx/kpkJGFgea8bRsEQrI6SfdDICPwwwivfZ2d
8xTEHG/Oqtes26YNus00krCXeuSaY0haoyUwD8inWtd7TGPvu57MbWPnqS8052WAmDExERzQP86+
x3A7zNfY6twXidJ7/ecPLT+kSDqmKWwpLGXbtmUwr5uf1J9SJKcIQa/Cl362zexFSzN9iVTCudRk
PVZW6T+mmkb6o+Yc4nWm34sWF2VTVI9mlWSnzuTMokFIvP4Wh39FPUqLmWZ5sUIWbixlVj3DcZxe
eypxc7QfEwLQtz02DW0EFu6r4JDO93ZWvvqzNTRKGWZOCOgbmyeuwhq9Uvg8kb6iNi0ivHUhyC8m
xNBgkIbYFXJEh7MYbNiUMIK9QwTisrPi6i/X6bqs/XJzTaTDpmsKw4IFajkf3lil0dsc2sa5KwuR
75mt6qemi9a1OwnMAr690UHwbNMMCHcaGd3JL6wXpK/qYJRchz/fNH1+kn79MHwOwzF1skkt7uCH
1S01Uq1GkF7f+QVIBb/vV35RAREQtdiHxKdAALgp5s85IrYEa+8/hxZ8IQc74cbW7G///uPMV4UN
kWM1B4T5Pf7pGWpoJLUQ8KnkEGOEuasdPWpdFjIMyZUO39IqsDDAX0XwBZZknZFSh+GI1oDL3zFY
av92hYz5dny4QryOUjpKt+eKYH7sf/pIyI6YVBXOcGf0433Rivzkl9ONvUAbH2w1GZRbp0ah57Qw
hekw3LrANz9fVSARPt4mLtlnJ7iGo/IPdh9TfM/eRrVpAAQlhS2xYzNkQyIrdnqA7eIvV/S3pcSk
UrGUy8YluL/GvAn/9PFTnqiCPUzcccwLt5LgExLkoFH0CfIZL11HIPOXOjDaY0HQ24a5vyGaeo2w
5fHPn8T4bafik1gKkTkfwtGNj8+9rpA25pzWSH+xInL1Onr5lkEtrnec54rY3oW1mFYI0qCOy2wr
A6DfeUEaSGHB6UllfwcYYdVE/ckfp24HcYyLNzjMoqn1wyIYODZPJ01DZm8Q/rMz0V2c8Tz87ZL+
vtDxaJoWpxeLQ7auf3giSoGAuS8NhOWNFW3x+nEoa2LoQLCpQne45hPQ486rB9N8LEurOvkejFeF
Z3mCx/iUmQGzF1+phSo8fW84Qb/6y7X+rWgxzfkym7Yu+aDUuL/edWERpzfqobzjU+Bhwx6K6QA1
QalO4Gck49qvNuz5fV414RZLFdCdIiNADbs4M8GqkuNlIINozHtzXaFjxjKbudsSGzIBqhSXKeiW
68smQ7pnMmG8bzAXQ41e/+Wr/MPr98s3ISH55+e3dUoCEfpA3qUpHCq6Irob/aU6MP/xarF/UYnq
7Lofn0wWs6hymP/fQQZKznlA6I7sSStPImhIsU7YaSfBF09BCQrC/xQ70fv137oQ9RaoVDB1B7CI
sZezxWp9DXWtOoVe3C6RFeHQS4tthDXTnweLAIIQxvewmwu7eJ1fXOig4lQiCjjIqKo2FE27wXc/
NaZ5RtOl3Za2l/FncLxPNfMvL6X+T5eXd1GwJbFtizll+ufLW0cEkXYWgktpmA0EOPdBD3W48bTl
Ft3E6V9A+N1UqH1RmVRf/cKzT3Qpo3XujpJBP1bMKavk3Z+fX/Mf1grFgc3gIGZRtn2sJTQO2gbC
eHmX2ZDH+sJ8avLYB9BhMBZxiHawjAMesWwROlZ8LrFazcSQFK++uZXAqhdFK7Ubv5XinonXtfYx
4+lrYrXRmVyZcLbRVitHx5gOxAbWBq9BH7KrCN1Th64qCc6Zi9LI7quVrEyozQ59D9NC/pDbvvsc
YZMqm/T8l+/9D7eDs6rUTRfh6u+1wQQFt1dGrd8ZyVBtQtj5G9qJt0g8wq1JoMyiRTpCgC/jdRk4
G9sHYyQh0GBoUKdQy+f8Ixdqc6/stWnUKLDBZYkQrnzfBevW0I2DLomeNUK6l8zK8XKBhb/upxEq
68Lv41s9K75dr1hUGRBitOwEav5iKa3YyIAIlT9/5X/aFjj7OpLjL342vvuvT+DkTDpQPb5yWjxH
XUligyva3WgHGn26HAi2hii185gXazl43Nb5NmmiveVAS+hjYB5JzP0Wavbehtl4oGH/lFTkJ3cT
cl4xF1IdfsKqzoESjuUrJmJUmPQ1//wlzHk9/VAkAHRhAg8TyuEOzivMT7tsUriThJpk3F2fGu6W
XIyllhJhC3Tc90dsfHM9p1c2U0kvqtCp3nvekO/VvQZG5NxUCbnblafj27PsPUKeFCIJQk9a5/dd
22LpausIak4YoSsoXy0MJxiTNJYoo9mNfoR6EQ/zLgkiHCWc6v/8/f5pmbAc8B+uadlSutb8vv70
/Vz6C75GXBAZ4p+CgvkxTOFiA/caTUaF3nUuyOZC5ACz7GXK4ucqat1LWxvkK6TtJSj/Xtj8dqRD
dnrt4JjSsLnyH1YuBYKTVmWi37n2tCUYrD9Yid/j+jK+EdrhMCbCP1eM6Y+XR6WwKJrkyzjxGg9d
V9/kzoAbt3sZG0amQ6uCY0Lxd9FyU/3l6bje/V+fDlQ+VLNIEHRb0VH69eo1hB64YdCqu2k+Gneq
2YcytlacqsON5REqEU7WtyrvsN8U6d213Ba+PKYI4xj8tOYSt1BEfkW8t/0p/ssLaP5eznDU1NVc
IkrX+e1CkkueW1MkQ5TFrIKY6+YZT2PCgOPHu6NOBqWNXNuySZKrwh6US7C7rhiAZZ4NOrvHlkfx
obD0F8NjgldZl9zD4O4SmnFbF2qAirfwBS1WraEDwY9aXs/6NafSOlbjRZtHsQhz0/n6x27zza1n
T2UcI8jz4nWPGSbEobu3Q4IK/vJg/14ez90/yUkbuLgpP7ZPEtVLQjGb6Fz3jjoIx3+EpOot6CBI
eO9esg1E++RUfnBwJsPb2/MukMTSPfvRX/Y8/VqUfXhMHNeyqI7nkz8b36+PSRA1vZxqIzhLm6Ot
X6btvkhZ38gkbeOM2rxFSwHUB8CSfVdnhMkvUjzXqGCO+ICYdQBu7yydngUuMRh4YFGbz17milvZ
XphehNtaDTTxxXNSWD0hhFm0uf5lMjtICw14oqDGmUTS0T16RmxvXTfdYnNxlmMIQaMLomydjxg8
Wkbf27gwH02qzFMNA72crJGDYs2QIIR2iAsBFRCwUeC65iD0lT0U7VGLadg1YmWo6TkNzC/XNTGz
4tckxKYRVvoxYaE+BX66olOvLd0MYAim/3oZtwebnLIW/c6p1eBiD8NIYwSuWhCVn9wZiUxAuY/q
R58jNFPrwtADKC62Cye685sBgZpM7jSCZWw80WcgebcxB6aLnzmbYQSOFjU6xzZJj79wvcNUtTpa
KHBcqe3c+x0wKMWdW3sGqS0pqSuABkZ91XZFeMO0+jtiKPpWXuOv3OAtzHp1+++fU9pqrmUrjulC
irlw+GkBTudGhBx4Tt2iJ9MmdQk2sySKGuPNEQMIyHiMgUKM456gL/10XUOctq72naX9ZcG4nm8+
PKeuIrmCNo9hmUp92Ox8N5kYofThmWSdFJYTtJV2PngXvbihndXtrh/hur2946rE59liA4Fxuiea
7RHjJ2wVZD5wPYHu6vG0/dfXil3KZG8Q0pw7afM7/9O16izks5ELBOLHtcICdSYxCBecrJND68Uu
xv2MrTN1H9B4ijmjPTwlwa4sQ+tvS/+8C/16rfgsDnAKOmOW+9v6gsWwTcCuGxy/Ne7P0O4HvFT4
AxRp4u7RHkgcvO6evoynXWxUBDlDSSWDDoyMmNBeV/EAjGrKUNMit7JTOQBFEcm//6CO6xjYSKz5
RMta+OGiqdrM+or8xbIho5twBj+tjc/VTJAj5Kd61icP8iJHA6QXzs6ckBuThbcsJK4t0ZHFh+nn
a9AADGHQpi/bCDxKF4nNX+7ttRz89YK6c6FocKzl2GI6H7b9sfPcLu/95BxY2q1L2j2qf/5i6+O5
FtbtdY0qFUJk8sdAYDrdqhxBoxsg55aVO9rHmHA/b9DHtUjQgUF0ytY/GnHzKnBtkmjUnQvVwRkV
uXNSY60zu2yNF3vq5dEcGu+i6MrFpNrkRmGt4SeaoApCyKJZ+IxWwjnYdfXmZuY7AgCU3iag3uJs
dQ+m0QBW9Cb/mFjG42A6+aqns7SSWl08ig6Js13zRiFZJW2qCokXCKll96aNrpJpuL9nlUxCxCXk
UT5fzwSF9I6VVvpkL6O4y8voCY0qKGqvQ3CeVcWxUjluEZC79Md0BBoAHawCV0lTFN7BscS7mZXB
toqGfCOJbTlUgVUdCTs9afkseh0abBAGwRuGG9E6LZr9UJJyr5zBPPYzHV6j439ufeVsE20sNuhq
jRXawpshwdhRnCssxzezrYF8wewWUCHJvYhw95NbIp/tx+kk0/hQobHadUQaMxUukMAPtv5ybeYy
iZLHQp07jFGbEMw1/KERVVUILyQBLZsWNWAbYgu36ZzvoQ+BeeNU7gUcF1ow2IRjUl6q+SA39OZn
YbQnLU78x3F6mbBuEYLsHhqvKzGDYksG+71XQm3LzOmPMwxxVbodVMy8X5PihOOLd3xhOX5xigPv
xgl9680I7/1m+tvIyZg3+o/PuDNPKxz6X9K6Nm1/WsD8PpdoK5L8TM5ktpZmLA+A+9BAyNvB8qOb
JoDx4Izy0GCKQ+JHEBnZe8OilZa/CfPZ6V7FBjFhpK2m2oNLSJ8vqJJD2v8w/xFV9rb7t07yfAT4
8KF1SzhKGbQRXEN9WHUtSCJTokXleaigxxP4c1uyIsJcGZtVqDO8Uy3EhDILu32JIFEWRO3OW3va
MpBS1RNZFObTGAZPf14xzN/OCRIPpslpeh77UF59WDCC2DCS1GmjC/2ylQ7Zi5Rvt9pYtXZjp0Z8
qtz2rMVACuYzdhdXpwFrxOJa4F4XZjspdpYsXhLWkY0QnCbJINPJG/Hrw/VX5Uaf7jiOB5spc9M1
6Zveuo0JD0nSdUGe++baXRgno0KpWt1bHUqpwkoMDLXIgzCQ3JXJWNFLQQhpTYoi2wNtqrNP/K1x
+fstYmitMx+fB9+wUT5s3HZbtbYJ7AHubd0tILUTvuoV7rZi7VkwMy4Bt1guDZ35a4SSuYRI9dO1
WNc1lsOQG0e6bmhgoDS7vyztzvzTf32A+HSSkoLhE5U4s/Vftm27B5WHW03cpdi/1mlfaiAeRfG5
64CQJsAgMfKaJfkGrbX0yvwbpjkbii9jntRJifKtESv6hrdp2qYgqztz11zbTW/i5MVng4AbI/0m
gv8EpPjF1Cj3roVfWN+GeTUcBRHIpUm4lKwIYjHrvt/5qiP1e0QsBkqs+Hz9O39A69qZBtH0UVmR
EF2R4Bp/C5hmboI0yw+Ma3Y2vuSNjKsjyhp2xuv8JIDA1+faSuN/i4igZuBMs780bo+l7RAhrW7G
yXsE2O21ercTUys2GkMFX6dov1bKpd7H5zCILi7q3g1KouKzMyXBLfHCj7neE6xTNMm6Qs651GXM
bNVP5oiUPtppJUpVwLF7v1NAFHL9VQ+By5eGuR2FZm2ut9gJJPx9DQCfPgPlsBwuCRT0/3KbjR/1
4YcbzU2mlaBTFJnWx4l6gjgdnH3/32bJVAzBqRS766FHlV9qJbAF2UUBXdmiJdWM5qrSUmZxcfHJ
ARZiRUlxj2Fj7UW+ffJN9Ul69MmuJej1/UxmajKRBs7KHIZ6rae2CQUAV8zQk0QEYA+65Q0hRcGD
4xqzQzu4m0L33TBtQia1sl2wJxLM4YzDsm+xs9RF+arJJj8YDHRy44hIuz+3mrprK8mMzkuJ1zVg
YkHw3vlxeWqiqbtoIF/sviyYcDsJigFArUnU6VuPlKGNRoQ4hkDfXQVEMBzjsSz2UBfgrcyPSmLD
cAjI4ATDl9so56yGxyGObgcwdHFFXAJmmJE+aPk1ZKa97OuhWFV2AlKePdEmwWg5ZcBmYELMhCtw
8w3EzWtnyhBj/00StcqvV2JDvhgSffercrNzQpRFiJ0SjhTYzSq1TlBIF5US4ZEuDnzrFOTXyTR4
kXyiuLXa8TdZm0HhyGu4x2bwo4xKUhg2WJ/5neP3otemnSPDb03W9cdBOe8aGi/YAtlT0oibBgvp
oo5ATlzn3EmCVKtQFpx4IDzGEAXEKfdHa7b6kuv01nglaSul/2ILYIwmTY3zdRxouCA/WuF2Z4OT
2aIPxGPanZrZdm147XPf4oeJu/bdcelvZOTj9dr4LZ0if2/18q21iZuABJCtR67tvgFPtbCkN279
UCvWUa1F60lUoF7FtC+GWeg6sZDPmHO6HAcIdPpJhyK84hwSYSCkhuLbczKE/dICz0Wjjhd7aJ56
ETNqmZfWbuIU65DX6I/pNyiumy7vVoPMOu4Y8/nruy6ScNrWYKINVUCako5YmhY3JtHpv8+HLeoz
XIdlUq01HxMBM4lTmRjGfsiGV8vpMghtBQhHVjmMh+GWpsZlnCWiWCwVelt47XlcowRmJ1+X3Sap
entnt0g2kZYTUxHf+lgAMQZdWgb5Ajw71GhxvLZohhJAaZOQN+AgtF8HEUShQVcH846Rvbbh3M+x
PAVOL9BHFw0z0VbgHQZZ+FyqaVoGeOr35tThKCVLq4UPs56Y7Z5s4aKmxaaSKASUuof7gbmapK9B
kDPMLCJQ6exCSfFIBZtduY0+vJhnB1wUGokGJ2IcfDXTSN0PDY5oLU+SdVqrTdpKRWdNHDn4MDcW
HLnyJI7B5c5tEr3w1ws/MO1lOisKiAiYlrZqdhX7yEKrG3UIE4F1bcS+XZIzrknqSl2JlyySFe0M
p1tfn8JCjv0G38431O0xGYMkotFJgNXlpeJ+aqJ7aD4nk5nrdrJ0F6QsnVqfOn1XOQ0a5agZT8TI
3CLS0U+de8eP6h4NXb4N0P0XvTU9lq5drN19NyX1WnN5xuevFdQNARw+1cZQEjelTorI5ZeYmSKK
XeQCbhj5N3GzM4Mi3BAZ/8muonHZT3MGtkE8uK8drx1PyY9Dhw7eqyU2PqM3svMnfX991CJdetu8
JnzMmxos6lLSXKI6MXUCDPz0C4JUl6M84BoAovOU2RAVYvMm2Ofzg08COMeZq/TE1s2BiPnuu0O6
XqNbuDjy6KaOytnqRmv0emC/HuEItfTwU+DkJNPvGWpx6Gjtc8B7r0k4TC6070EZ+Sph3WP6Rgpu
BAFKNKy6fe6Co6Tmv1Z0qfC3hSABXKtTjJoZ5kH7KS6Jwhp6zKLeYHsznRtns3kBXTEkicGzMv64
p9dXEXX9KTVDbVvapn0phZSXus1erv+NpmHH+gtrPRoRrVpp+A4hbjpGrX8YCvF1UMVFFHn40Llc
AzSk1UOGvxLjrynvzIhe2PWTZq1mrjOH2cfUpaBk6gkgKjuBqMNl1yQpUWx8Hy/Obq+HE9tTiJ/x
tBykMTvmI3WJY/etJM7wLo7yd9QtQHoAKmUZpJvOqMJ7om7W11uQCP9raqGFLdy0OLm0ZxZy1gFc
T75UqtWaVEneAM6Vjhh5dPSdwZOEoNd6JxQ7O4qc8AQFxFPMBet1xQoC/ejnMfCVttlkjkyJQODz
usGE/Y+21RKE4fP1ce0BWBADCtS8wag42fUxrMmhxY3MRjqOTyKz8M2l7dFQfAic2NZDqzzrpqPA
JwZAvCSBeCaSvDhMnYGbR2oN1G+DsZehqT1CCI7M4pzjTF0Gmq4fnDLAy3kFTKQg728kK9I0iRFK
w/AN7y8jvSidNkGYfkVOwNs/d9dk2QDBSSQoo7njOcWveulUt1kgD2PX3NODH28qSXhZF4cY5eoZ
+oOlEKlitq1bkzgMF8ownvJqM8wxK3asATZP/ZUva7q0aX+E4OxcNG04UFZUOy4Rm+eA6lJ1YDRz
PXix8oDnJeBSnmFV499U3+tU4QqaO8NeTz60NqbD1sAccDdoz9LAuzl3z3m5wdWqurrY/BEsG7ax
avxLnATWYcwlPF6PmirtsfgbYcV1BRrnS1VurBzKz6Bp+a6mQbIu8LCsW4JuVvMfHeUq2FQ9kWlF
N8bkGJI+7GHOiqt0r4NjAqkj92lW3ie+j9ux5LEsHdg82ErtuPrqVZV7lJl9S4IDtFE1UbGHLc7a
eUMUNR7U7zxTNjr9wVvOzYOuIk+88YZtHTuKeIO03WGV2xf6lK9A1MDsnu+LHeXE/eUPpotnp2F8
zY62J3XE50hXeMuIXrRlat6iKMP+HEZV/60ZwWoBx7pNzf4y5bhgUaKMMHV4nVpClTTh7GR71N0h
PAQpxhyfKAmIgtmZ4QxZT0RW/FicjPZCanR8O+TW9jrkQkTcRsvJbdOLTMPX6zYvyuI0EjZzcppv
rAUGnJWc9WN+rzn97H1LeKurCub66lmoz87adIKsselgSkgvYXz7Yxli05v/qeVfF14pjgRhEIlY
51TqIuzvSBUaF1U/vF8PGtdXb7IDckzrolqHdRLuDGG2q77/YgWcdpzrX+asKB2qcaanxFeIcHdd
LQP4l3ujEhcXQ7RnltZJL+J9DNPx6Pg17jkSL/w2H296Sm72atTGspyTvB17NzmxfhpL/S1xc32l
9ZKkIW5m2BJrTCealdys4AO42KUpWVZd8Tpq7K6waqs1j/WTlyFWbd1sc924yk762yHlKFAQ34qP
J4KzT1XICRDB8qLrEGFdxZyiaW5CYrqXgxjgc3p9dBiluW3DWZQ1v86kVaOCpuUw8Ln2WgfngxNY
6BRyd71WuuzZQrqiPCQuVL1Gpk8NWtqFYAndWv5Aqkfhp4cUh9mqSzF0JjStbzPGsb7eD8fQ/6xM
DeHg6AJe5hwIY6n9TD35DR8V+X2zLs0Lvd3opbTd8BDXwWPsgHNF/j2c4yI5Y8XJsaMU2tFPboq0
mmPX/fdJDcW+JsJjPSjLAFvFS1E4OHHitPbhiI4jwsiWeOf5gZoCVqFk6qAqRQR0jCSD9L1+AoJz
QPRYrhA+7MaE2N6eRtBuguJUlERouM6uYdgFEuMljHTSDsuCqCEo1FC3inuGDukxk164ybyKWmWK
v5baywRNF3RqxtqPNbsMNYcDqLMLWi2DNu0HN34vLwI8Lc0PEhgIoYp+PMVIarRNbdmbaZY8UosY
6zzUONXPkj7hE08QaBzmTUd/U5kG+bUt5aIwhmljTDdQsrNL1zyUndBWfdq/ezxD26Asqd0Vu7ub
um85CsWA0dpe9OTjXY9uCO+sGFFZg5AUmxiG5E4ZD1RUMRGPrrWjMicHd5a+9ORsEFc3ueR7Yn9D
k7QustbbUnIQGoo5lYq7B4zRqIGs4nibND04qAidRRgLwkhswi4nnF4M6othVkcH27iqk0VhGvg/
HffpOl0lB7ZZORH5ztfeg0V4eV1X8iwwGkYmeSQplIVFXdJGZ8V4mJLpS9rAJBMqD5YwTm774/XE
MYX3+OZ60ATwqPiVW9+PoQFF47s2Bu8JweygdkliTnUs6v6ciKV5+Ra2+mq0hfFD9uVEWNc7DqVz
EwPCfdrd+PGhxhG05yp/9iODiGX5QturO7VyeLel/Rgix7tpKGM2Newg6SYFdhohDl5qvZRD6mwZ
eKBzN2XBhQYTUpojHCSiBqI2CE9hHsPd9t6FJMXcFFAjM5U/6+oTrr4pVtYOVgHxmaZxb3s+iFZ8
Wk9a+BR028xJw5fAJNev97LkoUGxNrmqhFBA1VijRlv00r3V53LAj6Hg0sJLV9crruYJZRyDwi3z
+MeJPTCjs2oyeRLBJXS76KAxLFoXkmASpDXjZgxhOzZJ8NV1gKcDYx6XVe8ikPR1Y4kIrNiU0ITg
v+j9/vrs2B6YOyOHdKMqQ27IFKEX45X+FjLLN09Luo2vYFsQ03OZYOHuw5w3ocmMT9St0AVmlfTg
2G9qDNZWMkwwjqqTDUjjHPJ8VLKbOJPPwm0Vv+IuAjWqxTFeR5oPBMc3IM1iXvmcJyFN7XA5yiy7
NQMnOXHRloFwTrBZ4wujm8DRxJkFHYNppW2ot0wOdDPGzMITmgVxsrpixjA8wH4suWZNWHTADouv
hiICOFfeWyxp/19Pvn0qHvKIObAqpX/iaI5Zy2nRehQ3DWzfTZIRP5p6AJe8KHwoNP9VKTUSxkGA
VTzWGRdg9qrPN7Dt1RedwvXi3/d4gDea1iCRoGdwut5Cv1ZL2Bnjrd2dEdB6KAtstdHb+HPnqBqD
NPSxXkrUP21orMlgphFX2NwfZrUcM/NdM+WMwDMEduVQ3YXxqdSctwR78oPRZp+hm3pLOTb1Fr3f
sRxD/SRC9xWDDC5OPf8SKGZdlv+KjAeyeu92CyIHlBU2nAXEQnABT1pD2OHcPw4mDPKtDr27GvWH
qBpQACfuTZPVBo0S/TmX9dc8nvyLQSsDL4Z36tIUbq/qWYsSILF+rIevsQQdnAL5GOKuuNQMra1O
WF97SSIruPml8pruiRkn96vrp4vD4HvE5rxy8SIewdDaeyJpmCb65bjnaz/4BtRyrfeaBzdFgLTp
g8Gj6Uz4ddwpwp/qN2J77dqw3pSdvEJaXEkZJ1+E+FRP3bbITeutmazXynOdS8482bG9ciciLdyk
vFRr3Mcdja/kE61Pd59jOGFFST5hYop3rPXtpu14yEJjk8shJmAvSTdNRNB8qqXmOtYha7sz+Moc
5Y/XCV91N/MJD7OUZgPgclohz09v4ixwF/lwKWIVvOU6LuXA29R6EO8bxih3eOQRpgrQdoJgDSQc
KUM1kb1NEbZuVsTbxk23WcoVlUFrL8dyGBeTE1Z0Opp3GA18L28UdKf+H3tnslw3smXZXynLOaLg
6Bwwq8rB7TvyUiQlSprARIpC3/f4+loOvqyUqLCQ5ThzEhaS2OCicfg5Z++1IVor20XrNsyp+uri
RzgMqqFFLB0SAp8ArxngF9/OhvnDn8bywGguI0PYIwYoDa5yiAXxI116YW7HFGByGtK0p/G7juvU
GSV8pL72DgN0Dp+NPGRYD0VSZnCX/JjT8m6K7Y9K6WKFOcCfrPXXM66Higx0krxgJRvaMyeGtwQt
jVWZs1ueniUeWo1dggYmFqSkuXUi/6T5fk/dnMeMAomZG6z7FsnwlcC7XZgOn7siNffoLwd8Se2X
vI0BsMhMv+H1NK+NaadgmCsnI7i7SVo6lTGQCDMPtp3fVCs3pngmrfFmEvW9BYBs21dQ+asiPdW2
8Yk4EizcvrPxs+E64xRnMY4+VgY25cyi/9Al08b0mTXTjOpMqpWUZp8e3fY6GBikywTA1BKsWO2e
GtfqtnisECLjU6afvI5zhG8zdE8c2rQOE/C6prSeJjvNNplIw02NVNRWmH2NVvBmSqmbLC1cxykJ
uOn4tZl5tIe27Dmx0Y0Wmj+8Avmds4FiihXY93Y9dnBg8ahi8ml+BPFGMrT2WjdYqQ3irVdVkO2y
mgClnhfYRpsRF9TojI74u68WdxqUgYeRbrEKXBBw+yLuXUafGd1WYgbEqTe8J5jiezcLiEUS1OCR
Kl0n/OJurBPPFSq04qTfkla4GgHeWANs+skXm9EkhMNPkQm43rhzQt5ZpUG6Y8SmLHYFEXI4Yym6
1DiJwiYxSWUIn/BlHfSauYnG0uN1dUkMQpHjsR2OvmZ7R1xdP6qQgOkS6uRGa+W6nCZ5RtnykJQD
TTyZg3mWKOqIIb3xCzpS+GSyfW+Px3DMYKcd6zDE+CNXXpvUm5a5+RAF8zYfPGs7xmvPJDHaLYbH
zPWIgGNVDJrPDoqEdZoUDqwM+9iM5EFUAwkFaRafi4p0WUI02Om6/hOXp9jN/fRoR8m3WY7eKvO4
xp3WXwM29lSru5xbZ+1p8MjgnDKw1psN78uHprF+JLL+FgbiIQAGHrZkFId69DmeaCjE3p3BV64K
NzBIqBKPvYJnQRSyN1kd7rzB/uzgqd5OumHiMKwJfg8TaF6ET69TizN4H8hQ8srJ7yo/wlpsA2xJ
9HTfGhqhxp/ZSfS7UkjAuuBoELM9BDMs1SmcPnfQuDZlzq7MnGGsGq1YhRiik4Thuj/AL7M+FiMA
a6iBcFnq5jWNm2MLUmilN0Tq9D30AdnfaB7ZOENcnEan+KgrOvac8aFkS8aD4QK4mMQHN0uu0ozK
40guVQMNxUvYz48GfkvXSo5+pOGxnyuSNUlY8C0OUNAgPhWa8yLCuD9xK3yzuurGrldpKQgoZVC0
74Z8b3vA5Iu+OOmtsUvogq+Crtnw/BsbnJjdfo1RUt/E3ng0KGDBkzktiAsQubNDsrLnBvIc86nK
8rZNDOvo83Y8oNiE6mHtHE0P2AOXtFlGi5QEO/wy8mhtfMs5a6TykVsEBjz2HrRxoPRpiNetarnB
TcdeoTlqRnTtdQp2Tua6lfBioG5cnQA5d5pPZ4ep8+Qdicl5rkLjxUsFgzmUSk3jvAQifM2Z1jjw
nccs8B4rciAxrYNG8ByVZRVH6QcyMk+T6L9gc08gkSh8XBmLU1HAzJRQfIXVeefOBulFh8LrjHof
Oa1/Z5A7dKcxcyno7DVFBJ6k6cbbGft/rCXhPk2x408ldzHnYtj1GbEHfiWCLRmDiG0CUAFDaH4H
xeIfwX2zQyjjC3VWc2oM7cEeWv2xMFg9C6beN3MfnByzcg9QbbFmwHaCBzI8j6RY3wr9S+U7L61W
JTcNwF8mPycpAMT6WVltPPpZh5SzfC6p/BPpAx7TAUkTG4SG0A4Pg1VjHC5wzZsMF+CvF2jRh4gY
KlvehW6IpH7UaXTXX4Q5zzHKFKSUmJB1fHyu+2H5TzkqInUIl8STuff2dwDpX8kTh/en/qr2odVE
/TxtAqO0L8t/JDX7pS19qIyuL8HnVBXYP48wtCK80I6d1iVNEUjLTPaAUg40jFqNKq5CZSsHpn3T
FNPyBnpd1iTQw5olRafAeapaBdHs0+CmTmay0T+HVtc/Mm3zhuQ+SAvtvFjOEjENEJM9lB/TA4Yl
EAJGsyI12QW3W2CRy34ETkMDKWBN86Y7e26Nj24xfqtrbB5lQFjpSEE2mcNwoxkPYIFA/Bp0sZfO
/yJ7afTWO5iULBqNWXKDU+qo6KlmU23ma6My3QNkOhjeQFBCt2mfRVRtBfmRe7cucwxScryxeJvT
Yxa0Txuy48Jt5uX9JxeqRmDN22KY6g/IMd5+A63GB6/ENeXaGkYex55hIXIbN8m0K0gKKwsXJyVp
TLExNFejbp47u+5PfQblgsg19DUwsPPhmJW0Voj5fFwED6XvHVA5MGVWn2IctFcJi3er9x4cH5/V
I/Tdx0VAgeXCvNF1UIAGPYqzZ2A7r51vJK9qdPWnk68bdwhKp3M75DMRO5RCeRcWhKZhyFXzBpNR
Shva5QMx8qyPoDXf+n1BhFoDovvXnImVCo4MCBpuQ4Z6RbUKPJKm/NTtL47Hj01o664bKlQysubx
YGvkzwCIeIiTuTjyP6mCq2g7Ci7G8gzIOhIGbBgy1KFdh46xJe4aLxRWVMskDt0bmOQX81FnZmeq
pq0DEK7K6ycka/QDRHLXyW5eOxXWDMdtuW+W0V9rl8egE87Fdj0AuphworyuqU0L9ukOIDbE6vnK
7HV7XXFPYHhDra0V1gd21elumdaUbvK5wVEDt8O0H7RC4x3enC3XZ9/ZWvopz9nBO6Vr77uJOfkQ
YmPPpt3gO8WVptHJaQP3TIrmCswJO5nce+t5BiNSOj9VSNLMRTVTddMK8be/A0K4NskFOGJFZh7j
DA+Z27PjanoNa4pqVCo9VUAJDxQUwl9/luaNOxc7U4DaJDBj2FAGhzuUHMVNKKtHFFY0brvwQYz5
ThukdZHmdOWMejzBHkTmcAZ+YiavVtjWuzYojDc9eSBJ9Zq7zN6PRNR8eDt7YeJe86y50wmYAF0T
A48Zk8Og+sfIbG/DncbsgReNXV2iXJZfmL2HZ62yjoPdlecxoZvRWsNASHVjHfwWAYBFWBJBVCQQ
+w71c/rW0S0rhOG6T9TK8GnQOo9ZHvWwundyAgfMcnyden28GBVWz9j/uqw280y8ckQ8mD6T3FH5
cUFjgdwKtMd4uP2eTm2T7byxuTCbJyGqLtldBe0HuwxwmLXh1R3T7aK1TUYyqcnzDrP5q1tMH+OE
y0aww3gqJwSuS6vAYD/+oRX+lr2vWvCCGQlSQSvrdrIoaHn0aIJHkAnXHSjWLRocjE+6/OArjEHv
0FhpoI3qF5gw024ZhU2yMM8iTp9GBQ5YZHYg6pn8p025dvWMeaTyuUVA7kiT7DfLsypiyHazXe9C
H7FK1Ri7wY1cchV9stxx/4xYXx7gXq+LfEhuMJiRVR5KLizwqJsx83kxY4zZNq10eZhnc7905Gkl
ZAc6XqtlKFVV+hMji2a32GEG9gbQSHOxWZ4xmj3uBppOt9dYmZm/jfE+0seXWCs+OZn52RF1tK1a
h/pJlieDNu8o3PFtEirhNeJFQiJLIh4puCkfniKbzOJwyx5i/mamJan3yG48p1IxsKBgl08dZw0G
M/WIp3k+HGTgf9U0FL3qBoE7BrR29soLhWO2ZWRAoFuK+iOYvX3HluVhsjE7Td29SbV5IHuZWJOw
lltIAM8tZxFQ4MxlG3UYyL2iQwtqs8XMIiNRbzq9vhZgI7fLDIT71EHcZVL/x8xoLAgNsAfVVte5
k2ScLw0ta84mwgWKEf4wEZ5GqZMD7+pkPSgtRoWf+KibgIwycSfpY639YIY33AbMBdRnnGJTtVEf
86a2N0aN92XlVqzTc1XvFgdFaE7ZzgYmu+NUMtTm9kAnEzSY8eCOFU4Sg/sySqxSKTYZwbBX0Ium
WzgWB60fmKT64dluxIHu0cAkgZiT1tY3LKkuGz7h0cjd8Hl8Fz2WFwzGI2j+i2+jPFSHHkS0hwEJ
T3vAAlCgswidQA07wLAjnArVR95f4sEOmJiHdnC0aZSyhZryba8N21K124MZpEZviENsEGSjiTez
IHKEF6ceWUZprC5DnUgYX2HzksXhwFDisUuPkSDxqYKqupki93b5tQQ+Pc2VwQaZtjE6LZI34Ddc
DJQKa9zMmGcQhu1oaoNyYyx+zGk0YnxfdXn5kARuyqQWQaLlVe1Hv0muDV2js9e48UFqxV0X6uMd
atI7t4Co7xZPXTn/EGZDfyNzhpc+H1/azk4ujIigyDK1nesMzU5SvYxOYpHYZI93Md63i10yohUp
laqP0BHXtedE30Lijs9amcPwGCzmHAni47cJVxmzfkGe7SuIWrWDXzEme05206kaQJJHDXTg5Wbp
DUv/0PB4gEmpHusOJw6TizQ/0yZrrqjZSOfCd9GyEvuyINiN16bv+eA7Mcjsa7tzdl0CQwoDs3tw
NEipndFz+Xkr7jv8dy9cIyozd/YPaaAjAK6+OkmDALVp9kBBDsVoRme3qRktzvLW8CXRhGFHzgck
L+k76b5IibdCMTnvcG6SGjcw+awM8YJ6tNnwc4NjytyP5NlGHrKQdpyrsiy97E6v6b/ahsMYK5ru
htJ4Htw0uhgNwpK88vWLk+DoeZOyFFl6j1CNkIwithGZDOZ8mL1BvxXqP2YLdjG8J/2uv3WT8DzE
vDCCAHlyp0yro1+VX6aZ8YFRz+7jTGUrULw+McQwtx10uZXgvt8iR6oewnqsieSg7Gt4euPwM+DI
btM4GfWy2kuNVZ2uJz9KN1LjBLVZg7inmvZAhcpDUdl7s+xAurHFPeLb3UqLThmykcPY8rsydDuL
LiJuXrKhKw5Vx5QEFHp8lCm4t8Y92EFsb0a3EVtpopMJChIbU5VcEfBi2WRkRa/c0LL3BtG0ml0o
iCdaZX9kL4oS8Owa/QNZSYiNjNgkf8al9TnjU9PA5xP29Wl5FRl+n4LZTJ2jiKdDPo/uTVJupTcy
L9E/EeLFmMNvjkOJXydQe1rR2jcE0waroid6I4TlicXJ+EYmBbbGUS9OXT2hC+7PFtC7tzUOYRhD
TjP6rkU9qXY5IcRpqDW3ju9+s4f8SiC5yxA3eiKHfbxDhXqeTAtOvX/HB01QRBEC2TXiluaiBRQR
GvSy8lLsEjIS70vJrLjl869nUr7AdzjHXEPnQGItCSnKbtlwD956VYlmv1LRRwENkQBkTFcImq12
ASsjB/xNj4eUKfmRmzXZM5AkXIoscXZybCFBPzAlhoq40cMKh19lPhBdpcOENjeFE99muabtnZYG
SZ+ICmyi8UJgCQ7a4lRlsmSOUX1aZrChaYXrUlrxzssUVzxvtOMY8SqsEG2eHLa7a7qm1JWLvAK6
1png0KwawwcitDx4Lfu8KTxq2PnkCu/J1Hv9vLzAehBvq7qoj87kvv2qZTNNiOgF0VC1L1WWWq1U
yurKMrNHWaO1BzET1akZR6JDiSXQEYMgEbqVX5cCrig3GjFpe8Z2sSpeWMBI+lDb/nWgzRBInZqy
WU3pe+NTT4TrGuM1xRgovXUop+yQFuRvyrxQxcmHStk2nUD7KjwCW0yR9x9tRU+viGM7VCQFbuNS
d9ZdxsMS2Q58QVUNwIoeLxRAb9pgHyPGfpTYVFLUW4SnSHKmbEuClUAxXwARdbK03gArankiqUhT
u+nWjii8K1dvM4HdOC9D89jVoiMOAWjwlq7tAr1/alT1tWySKzmTwGjfmHi/EWu1BkIOk+xUz4IO
mNKRY9PlARDdpnZFamhQHguzMtme9Pc1cVHHuBvQs/TMGws6ZsMnzAfOoXEJLpMsf0PRtpeho5JL
K9DrBMRnO5JdyIjQQDTSj0Wmf/HJ2GNCNlzmEalS77I4sUA3AVhhKOrepiEfNdW8+FR6BggYdpWW
GEFO+gilBx3qKWTd+EOkm2sWwHbP5d1DETvZURWcwzj+nsQNCeFWO16RqAQJI6HCCV+C0k03BWXz
KRxDFCmmfoqrhiZvWd8Eo3HR+kmdBv+LLwSdkXGCGNDn35xw/D4bPchdbzilk+QR8+nR282tL2Gf
N3rV7Kcq+OLIObk0DomyBDQfspk7m7DXg8WjtrzezQCZNfUZ/eoK6WAFLHzLTBalB0JSIq4zeAW3
NDZRRVh35CG590sdR6jLtnOY4Vq2ktiE5acgDeV5MT467sCQTdyDLx3WZj/YKN9CwS4DvAvmofwQ
GcxXUKdcFgWEP2rZdnnZCsRkB2/wyeKt7Imjih12xSg8zUIwkDPp5SSYjZyue+Cdg0QZ9hSNidQ6
pPExjpSZ0/+amx1uTYNyxSjJFjTBBc/1loQ6npt5bHeOkca72iiv1K4e3Q6BM7EI9yN6NbhCX31S
af9g4/0biAAOcOmCRxWmDUvvHe+katnZTEUrroviMIkD/6oLMr2tE6FqbHV6CjdXpyFRYWfOjSDA
BYXqQNSJ3LspjefBzwSa6JWdE/7EBYWzHJRP+OCeQGxq960eCXAMWMVMJmYxm/TE/IMD7+8+A5Qh
XZq2svzI9x57WK50espkvurGLBG3y3znREV5E1RUP3O7ot8cMPJALeuXfXHTwHHfgmYtKFZG62D6
ASHXrTl+acxhdTy4BGVRzPo/OhlffdB23zTNKVe2NoZPU1/oayOO/yDtF7/7lsAZAlk0pCf/xkMY
1d5AXrTmvlEQctMvNmS7UpsKnGJx7hH4rca9eBaIuTWhmvl1S2ioVf4R2vQ71oqYVOEAfTPBRRjy
HaKnb5o+LrNAuy7VoUbE0KecwdBk5vgB87xCwjHla30kx4kckYBCZqSjQrl6duXI1IL4vkioV2iA
VJsonjSiO5Y4o1IGtetecQ3AeLmrSpJCptvNwx9MS397/LalK5aEMEzjnd2XWp0+Tztr19IstxPr
59UvK3PlGgQzLxsOejubEPkwXQgWT+jG2nap8gVMFWjw8qTZ9veg1Ldj3lhPes0WxtiEXl4+5bhx
d7l88uq+3hENOBGh6UckYsKf9ktWqTyGOJwJkW8HlLvHgABRNKTkGIJxp2rJ3T9wIH+n3ZkYOXXK
ONdxwUOZ75xjfmrnziAr68oEiJoPlfHtEM+nWRXCy15vuYg+oEoaB+KYVG6zhTs+7lALLUq7nPnx
thvmo1mE8Tn3MF0kKEcH0h0d+/tSj+gqHP4PF0kd168+FqDNQpfCxLAvPevdokMn00hb1zCvNeCt
LVHLG1lAokJn+kCSmr7yyRfghejtA6PqdnEWky2qMTFLI6Rjk/NpEX5MfCnZ5cwpbStREGEtPQb7
pZirbRQ+jdKW2L6+fvOMLGVlIzKuWmQw/RH+hQ0PvEVVv9qy1rbUnH/ESf3tJ4WApnuAWjzvPZat
sBi9ExpiX8lHr4kOQUw1lfN3I65AwfWzSWUEaSUe/K3r1Sdds4ZdIEYiXOwiW5EhF+5J8KPNwqKH
LlZW62UTtIhZ6fJaGy9BtJUyp+yYgfzhKv2+KHGVbIhjGFocPsG7u8s0ROnkGogiMEgXvYhoMtZR
uk4nyIJdqlo13ZBdEpO+RUuw+DaI5dqzGgp1NtlBUCgecB3tkM7Yl7iBvZ+xr/WZu6FMTKldUvN+
zqwvZVn9QFplM6vDpp1Dd9jBzTJXy91XWfjFCpw3zeCdlk3oP3/I3/mWPEK2gcXc1jHkg+761Tun
oHlDoEUG8m8V5zZX3RdBgvUWBxU45dnyz6RCGcEJvgO5uYphFcp1wfhuX5C2iAczqU91a9ubQY8+
BvFE4keGwjnvcCf/4VD/7no4tlrUeHhMuVAwfjK3anovmITg/opSHuGk45RhhuvRVpCEyapdnjSL
t51RTR3rHcNwz85TEvr04r/uWHUBXgE+AfoF3dVVR/rTkQxGZcxan+JDE4jnwjH6QZKeeWPuysbU
N3aq0lHk3BzNiCa2woMkvJBJlVyWf6dxSXrDMXT45/Nj/L70uzrmTO5WQ/c8y3m3quDIwuGBxfTa
Sxq+mZIZI1QWYzQfkN47q+VRE7ncoNm32HkOFZQ8i6fLZuY7hfV3MmbFGn9fsim0DppZJffAkccb
ow7Au+juDyhQ2EXYh/xhByN+95e6UE1srqoi/Tn6u7cWm7zC1ofGuSq9P7LdU68jv/dKfG7L0+T2
VAYVECPmzt5rwTRYlJH11lolLP6hUPiptPgjNOBvbjmWaYkDS21MzPcvGPBImpWNiX1dHkZDlthZ
pPgxkoGwNlt8G5YiBZbkmL1hJJcen8gp/v9wbf9mHeV9butsVHXP5Jn99Y7TaqF7avRyTed42psa
b9zYPMZsyhi5Q5ijQpt2JePrkYSz47JFLdjNeUzOCULV5dbNDMIDIDDdhIHW72PfNuBalTdLp8Ku
Bl4ihSSKEDLDHw79764tkFBpQ+z3DOG8u7YmhG32Io5zdazKOMtqeCIngFhpX68xAbHHgHnKKCrM
XvJRD0k4xZzTDAY9BLhXGpqGD/kQivXyx3myLKDS6bBHNGkdku5zZhQWpix/2DaVeABZo+20mEBp
5W37wwf5m2ugFkuL+9NgrXy/tSotM9MCU7rXUPc0+EZa/9g1DrmADG+xyz8NbngNB8O6WpOxZ/wg
d4nOtKi4KQYMJUsl/YYeJe80X+MGw2bqJOMtyY2YW4Yx8e//+YiFfO+Mtqj1Jexplk12Gr+BgSRN
ydImTfW6vOWXIy0n+8Disx7tod+6FRlnWlt87loa3Gve0e4lKCnKF2dPntEmbmT0gUScSnxogWV4
kfMpDNO3XcPMfu8UesF1eR/r1ufCatvD8qgQ7xegdgTf4MeNRUoEke+BtMdTC/Fpg2Awuym+Db52
XswnRLfQSZA1whDSd8kmDEdcAyrknUnRqfWzGxCC+476/gFsEcLtGALl1Kb0lNtcXlPuGCtvD4ze
HRJ9iTrM5+BlMKbxYTLkp8UiOulfh769MLgkp87uaMilxRfDtF7IBNZOoAsLUpbmrVEE3W5Rqcay
ZdU2R9RlPVyirLPJYEBj4UkaPKHpPtYB81WTWed6cicaq665b4j58MqT0Awiywr947LHzLwq37FO
fIzpSSa9J45RZFUM6/CULlWNY2lHg+rxZrnFiRlhXNDVF8mWIikJJx1C+YGORnrgA0QkUUVUltWN
LpG5NPVkbos0etUk2ZHmqaHrjSncxM+jWltFk9EIsbZ5C6rVIWFsY1dJuJPId2lQNlA9PTRI5jiQ
Lleq0Hbz2hBSEsQOE72kT3auMqMuP6UySkLn6QNflw81+RCSgnzQkE8VGE/pFPetUT1EsGpUX0sw
RIO9NJP56I7fEGKW26Cl9W/UGZnXFuIfJInHpQdMioYa86SuzvFWIELo9SEooPM+TunFAmd90KPw
YZShIMnIxJVr3Bmis/aybu+7rj4sD1VI8pQBWfyxj15pL+s7N3OsI3p2FVEChiHoLppVwMwb82sO
5hk3ZnrJEeaec+NPbzO1GP+8vWfTaEkBLRyCjxC/be9tb8inWNT61e+G8NBIsKdzwui1scnOHW0M
EGbY3NYCRqFudMPBTRvrbfOqohaC1+Lu7bc1//5/+PNLUU41Qbztuz/+++N/w+AHm2vxv5fTwmna
fGu//a/XnM33pIIr/u+/rami6qL5OfNBfcNb5INl/UXdbBtsQUzJS+wt7sEiuMEArkYQDCB/NlXA
JXKeTTIdNCH+MtWGFNW47ho2V/z/5z1owvgLcDKcQeDxBEkgSPy3/zisX67ef17NnxMPjHeMdJpT
DgUunU6dThUI8Pdv0T7TZwTUDlFV1NwE62iIQuOnNq1PDYOScvaINkari1SzB0kfV6tyTs5C9794
YX83DYyfMBw3q9lJnm2AI6kOM6BPSRxz4enMdrALYLBtxPTSeeSaaCXhtUDTTZB1JPnqySEEk9hL
RHp+Q2QdrmckPNOnSLXvKbt7iGt0tGeyWHT32bFCMh07u1nlgexxMXJgRpE8JzqJTZHFV6PxegLh
fAkTfg+LXbwq2vnB9+ybloSfUAmfl78dDUxlfGcf7RIvNLYQQMjaU//caufCg9ye83AVGT9yNLBu
ss4pOM+4M2KCEqXmaOvZley2za1R4vWJGTMJiAtrUn2f27y+JWn4OvoInSIWaTqkjPEccrDkrfqC
mYb0KuQvXdG2EMP5LCO79w2b55tmFNl6+UC8RAhxnb7MLj93VLbeyG6wROLLUD9k+elZ2r8aAI7y
OMDq7+PV1HpqfCYHHIpV3hQITcYgfXYkvZocIT7aXtoAmfYoM8J5ok7nbLvRWo/xlszld8+JH6qQ
CDyHeIWmYcgw2l27xT/wHPcaqrxEHht3uELD3dJOfnYcTrFj1O6mrnS5Qod4qJFjbXKtvGfPMzFf
0fu1lekcHEaxQX3KzvbIKrCo2tVBFcP4uRxg5DW199jFPakOpVzPPem8JhkJxCn2aNts/OsxIINK
uBOh73xfWg7tljTREzrScM3EtTWJ8Gk22miaW0vdy02TPi+/ohqC61Drj7G6Tay2u7iqCMAQpH4l
QJMdm8tt73IrD6PgOuIrdj25z5yWMU0aP0+cHPKyaN/tC888ZbH/qAUBmpuJUY+oCLVX90lDhpu6
M1DU2U+kIKwinxObufYt4txnX92L6l+VVdCgh7cpA77p7TtnbvxBW0/YE6hNOGGdR5M14GrxkLmb
vMZm2TfJY2/dEqDOYKS3gKZ3JaPNpH9GxUkAcTfcAJQ8WWHNo9yr2zGGlhW3n1Nn5h7zqk05TrTS
9AmpWrtbfvByumEJ/0gHCFvzxVMdvSTjKViOC00csIApv+rWdTnahfAwO9mIDnq3fIlPbqFVR7hd
/ebR7sf2D3vjX/eZanViWwwFlIapQyNaqq3zTwWxdMoKOBlsqd5mkcHTdTRshn+D5j4uv/+nRftf
q+PPq+GvYKZ//TYGaUI1OYmTfFdRCENnDRJghcTEkwvS7Tk4p4kB06ccdpDXbrRePqqb5p9/7a+F
zO+/Vv37Tx+SQXLTEP3Hh3TlkXP+vHRQW572P5zNBdP1nxuIf/0mSbkJ9R4o1vsPOGR5UrGztVeQ
ZW7j3n9M7IgH23+cCmxaRVi25GHw9Hs8BviXbrOgX5tW8pgH3h9ale+idt4OBdyObSvEn2oS/fqh
h7KpA2GVIJx8CBJOC22mOnk9y7Y6HoGKdKUAbUIEP9Lk2CfNUVn/1NFlfnTAbeCU3OReM37K9Lr6
04n6daf1+9G9uxPGJEaqpnPfZQmWz1y7JqXPQ6peZVVsHztecIF6i8XlhFkT1MQ/3xHiHb757QAo
sKhtaUIbtKB/PT3eLEtTR1Wwchvn2NQNBtAEvevYTLwp1WMaq9WFi/k9UmHGvXdpPPc7AbssWTFL
DamrSMxy8wdp74+2q25h70ssWpao+AH37qNo0br6JSYdxN2s/2DwTN7YieBFMmpfmhkFb5fMF72x
ziZvyly9JtRbPnZIeerK6xCSbJB15irIWaabgaPLqu6QO8U5iUD1SEyrkTSwaKMJCQUXOhjulleK
8Ehw1dUjpl41InZDvv0LmUUgoSIW0TlHM9uA2IKWfrVyLJYeWjy1ig7qHKj/6ZJvrVV/RT+GBli9
7DwbY3g47dxUfCut2+XVUZevqXDus7Tb9xHyaqleVsnYP852eiWY/bEaXw3fxJ7CAEKNW7dTVuyS
oQXj6mwJvbslF+VZBwpM++HTZLOyLq+eWSbzbpr5Y7KcMrgSuvMSEtPoW9wTy69RN/Gyo9IA8VP/
guVHp7BRew6pbtxQnfrBdh8db9dZvIa9pge7gLR/2d7YPe9Q42mobQFuPGJF4Owva3vkcZXyRn03
GhO2jqCU1HfxDnEok9TX/fO9SK+Ne+3dqsFDykLsSs+j2fJufXL9ap5HG5fYshOEI0R9aAYfZpft
F5YknlizwgnAIZW6e3Tc+Bma34fQLz5X6s2lTkU0z69+o+3lxA2jTkLedHdWHj1MpjMTN8Dmsna4
9Muzfw0afH6YpXoP1rLfYe6WHgphTCmLwFBTa0PLmW717NbiW+mlvX2r2ngO2XTWNZRBUbRDPQcW
kxdqoTI9c+vgZAiz1aLXZ+kz06xgZWTRGeAiP4yR7cq2x6+eTiYnNh/1Jak62+qgOllWCLTKO50d
0MjrZ9kx1hXvyshXt37DTRigu8ny9HPWcyvXA/ugItXv06I5swRig1U39zQ6xLmGn4dxZ4aC3Q5X
11XLnhZUX7XCBsna4BupH5d73S5fIYShfmcKMeju/bInGRn1rirnPjV4TqaInVrheY+Tbj/q6pKo
XUZtcndiPkPVWhj27fLrPV5eUkEW2r7EvthdrEC95Ygn2i8Po2EGz2q1GAq2bU77YeBIVmbGnmPi
0mrDS8lEd7U88mXNaekG92uDPnb5QxmztGT9+JjX4Wn5G3fixm/rvVuJc1+S0JNI41mtOkzCyKZm
R4k3//tICFmka9/M+XPkeg/gYZ4ZjD2iIqBno5G8Rusxz1LUI4itCw+rKZM5joLNGJ1ofmfdW6xL
XnjNB9LVU22mUcLVBH0l1/b4ubVZEZfHtIA0xogK65jQyJ0MLJB98bOl9piJWtsS+NJrEEGwSGos
PupBGqOeqLf22tbtRDVh8ZDy1QzKWO8KNodujVNdF6+OqXFleF2XjfO4PNmROV7qYn5tw+GSGSRM
Ukw+tx2XykvjT3VtPtQyfE4L7kqnOLlVkbEl5g/Z8ElWNLAEBdFyHuCP5FNys2xoe/iIK78Wa83B
X1wLufO5Lwg/5mIsz/z/VPmPU0m5/lJ0OUFy969BVOQ/F+0MgH5aHH8r8++Hb/n3b799w1uZT7Aj
5TwDEt3TWQwBd/1HqW+4f/EiRwvimDYhUrwMfir1/6Iz4AkmmCb/DOuefyMEcWkDGH+5Fusu/6Yi
4pSA4b9S6gtmi+8WcnVwwB3UbIkpE4fy66bCbgNSPiz54Cfw5yrDC3gnhbfSe8b0Kogon3MwSbOz
pmG5722St1hXbnj3PrideYlJUmMngjawKp58r6zXtW5l29oJd2PPpsELLRz0bn0XYp9lTEnEoLAw
wtqdcYF3T/EXxV8abUIhQnbJmPDYAV7B1Y+cmzzehgp5QHednKXWv9jVrO18p/ueOHmFUSPgifM9
48JWYweb/2yVrrUWAs4bTb30i8X2wCAWTO8vtoErBE5+sW6RY7E3wfg2MnY0NLkJR7mx9erYWUO5
G6CejNIjaYGB2y5pio+21z60ZfsgavNcVsNj0TnDgbrjVTc+airCpTN9guL+H3tnshw3kmXRX+kf
QJrDMW9jDkZwnrWBkRSJeZ7x9X0caquWlNUpq31vZFVJMgKBcPjw3r3nNh9wQbuVNwaYRplOY5yj
68kBI8dG1F6jpD8VAsijWd+FYXgIDYyys6e9N05/b/pKmp15ZBpP7bGqrFs6UFgJCRNL4SVcGZFD
Gno00OJVIpsJTfJtOZq49wd8QKJg9snaWxyYR2wUn24PdYISpGK/4o+YNVAnutQ3WVThmWhgfEVj
dWJJgLFUr/XMgKsscV/gyl/5+Kj2plaILXHLHcr+le6Ve8rJHGfHYmLxWIvQey1jUhIqMlJoqzSn
sEi+QRSfd3EutK03JybLJgawecw2YwhvKBmrds8eknPs1N1YSfbGFgb4FpLcqphOTobXs3OR+duW
fEwGGK9lZR+LMT7mwP6VagQrdp1tEO4nK3Zc9VEjm2obvA91Cp1Xsk3VGYYTdBlAtQneQHu6VOGj
mDOd/YgKbSPMej/UkBQ6RT2YDqYEzZ1G41Ma+vXZGPaTHt+nRMhbNmvBbD5atRYz+5bljU90tA9x
fNWNhruzO2LeugDmq2MUe8tAXEsO3GYC1LzpoH7Wjhoi4d7mpL0nceA5pwMfMryIGL0UxBnXnYaf
lQDgcz4D74/SSmzdToO1biUnSr32vs9xJUTGcEFu7yHqg2ZPu+UF2818qTdwaJJPx8D6nnYvPnuK
vSj1ft9Vdodx3Ok5GiRfDlDRA9HcGEvYgFCeC3OTHbRpr0xL/9K7gNZ7n343q+gldOcXUzWubTlv
+wZGl0OEa86aRBXyGodo4xjppjeIgB9NokPFoztntgJ9PEgA4Ju5F0j+/UODbolQ0RAAI5hraltb
M8W4O4jhluT5lOzibI/7irBxc7qqKhp/iLDtYx9iJE7fPHvbhuBbBCRQ/G1lAiTPLiO1huc5fQZj
RzK1tVYhgKssLPGFIYuq2JugCIaJbI7zBZ6Lb7WP2cPigLIBSXnSMu04p/14rXsI3FPhflayuZiz
iL7gXDxgPkZLrkwZY5XdV/1nERtf8Nnk1uEtqG2aL2PYPPV9R23FhkZX5/e6E0YbFv4vY7YmcK/m
WTJ3xVbyQk8JoIxww2PdqKNgUN3rPUfquXgctfgblMtDG4j1lMtypUckC9TNvd++lgYi2HzILjNJ
kIQxgqSUoX2Zd6vWSp/Ilsy2c8c8ZzZRuQ69LlBF570IBnNdF+Twtg3NqMa8MbTiJa7Tgi85e3R6
a68b/t41pg4W5ZhsHOd7VQzauZAq0U0DBjRC3HHFuPaTNFvltQNgvM33kec+o+nCzhdOJL751jqQ
4Q2etnMuRnYj5NCAESJxLEE56jlevNYL1CopTh2KdWP9zPmvvS7NN0KqurOAc7q23LbaxaQD7PNo
EmtwCdlFxq7vCS4IXbr0KY5qzCcujrUk2yVMjhThsLpB3oMhJI81jocsx1Rk688wBbBlIeXUPITl
ARtdS68kVrfh7H0oYPsGxB8+A1c85uEVPk+GrxTx8Zs+4ltP4N8HjnbhV9q+57DNlhfO1zy+x4b1
0VTNxVQPUOhH6Hiav4u0mdZhgoN+lLa/nQ1k9wSLr61Zb0HIss+jMAQDoDqWUkvWkTDVRHjfqph0
Pxhu27i0Lu1w+jCnbO2bY7nDIXw/Dc5MRxC3pXS6Ix1NzFfiBln7XdMpkyLoUbv5PglnvHECo7pE
ljitw4Z0psrwc0gjziGOPPk8+bWJ+4LBmzbtfDB1XrYtqulczwY2Cs/qdx1WCrNkOiwNIs/HGTMe
qtHrwbeOGQ3TVe65LYUs69kfiIgNu4zTCSJ63JIEz5bodS122IR3ABt2W1T34OwPsVFTcolB28VI
e4tCdDAJJMAk57WrHX3PxtreYG28QzP+OrpMsbPV7zUDgGFpY70054IHvT45gvwAsuaeMwkZC9kj
U5WebDTbQRMP19Nskp2R1c/kn8yr0c8FiroEn55zQSw82jEM0o2Wf3bhSKdBR5EAivV2SKJ7DKgO
ZmliZHTeUnjpHmoyuHfO1l7+4jSjxrzZ5ps5RVI55yCLHHp65pTCg+HMKu3iAZjV3dwDlIsRgyIM
2vgoULSan1q71KGu4kx0YYs81ndCB4A1QBKqdS/cZfl5jmDLGvcxzYESrF4kwFwoWpafQlTItyGL
HOusALgwfeI72LuEvUA+ufF7bEbJJLYhuPYdLH/KHNQEkv5BjrlqNLgbKQKe3bb5zm6N7X1d45P1
83rDweSW4ETiZDr7Oei6cD3W401mDR9Rqr36sLXxGHndRuBwX6ecKRFLV0f8shkx2qxgI3GuY8S8
GkdMohaDnoS66IpiMzRlaz5XXQYqrnE/I3ZZBcf3xHocRrBMlUfWgCurYzCCnkhriJUhoxxCmrXN
eFATf4uRxnjJPJ8sO9gIhR9fFo0fbwKnejeLXTGazq6Y+7sqRxLU1S7JPdldohiVlcbplp3Gaqi1
m7Ca7spywrCp6pF51n1U9mSvtNmByqyDMqun+H0sivehPzpG+X1gV7fyxHzpuey8IAxx4nW1RwMW
Oztcv+5OKXr5tS7kV52VOy8w063Rvg29hqsJgQcLEtZFmcQPlp/cTpBTaEAdkil74ypIC67zxzi/
8HXrAbpCxwelTyY1F+wA5SQhjAO7+ndvsq8zQo+9pHh1zPyA4512tX3KiPx8qur8udfpkhOO80G0
bUTYKuQQ6iDhth9i6NMzcWA5dpJoIEvPIQAvUbUKwEoYDzJrUxSKS6tFN6ljkGwTtXcmiTV152+F
2W0mEb0mwsR4qpF0k8QlahVBxaKL7gZSXIH+itceymgfArrRpzDb2NiITqPRXuj5vOuN+XNAiDVM
90qu6zTp1VSzDwt7EHljUNvrvBpe+i54LNjN2rK/kw04FM1glSc5YKX3Travstbb1hjIbC+58ArJ
26eoMnpD1pu+T94whjqbmvCsk1O2825wxs3Umt6mHeByRSFRek76pYVeekoLz+HLZsXzFa2zrxC4
owqMfGUuCjZz65ITSEl5q6b6ndsO3d4rO/ZFHahgV7u2au5RKHlfiDgE91p7zwTmyxHlMJfRiPgk
jzFuRdG1HXHgycE/bjpTAv5w0v6C0G19JUzIZS7K1l1RJR1zKViQcWgtokamXdD4X3GjXCi2dsRy
8RQlk3875uWRWcfH/P1M+jpTp08vzomrnSkHiaBsAOQs2oyaR1luMNWUR5h1J3/I2o3RMdgrrW3O
/Vi81oN1UeD/WcP5+x7Pr9rI4T/9hnbtzg9zuJSlg6+z87CCrUB9AKuD4rAKcALuRGfSjhxG1KB9
hD4rvNRlhiuOqXw/1RQZifTE8zNp0+WYhMNVKTs6N8gnVuCKh8vM7oOd1VFbQJB+koaeHBqDaumM
KP4EL9InWIYaldeX8hTCwoLiW2yBzl9OwvjShRvfubmWHqIp9Va1b342Xi6P5Mh11Muqj7kYg2Np
MqLDBFOIoJChrgwTKlYcrQLVKoVVckpp+os2BS6oNVb2bNOw3iZN1u57W9DX67znorvgRFOtG5LI
N+R1IT6BtXrU9AbsGcljOOj9O0MbX/2IiALm1nSTUk0+0wyUOv7ztmGmawGRZmVx9nQaetlNjy1/
25jOR5+yHcaBx74UZdNKJPwvL+SWBFrFxGCN9pE+p+1nxEDLe7vW32Va1kR4Z+EhwN3jMZE54tYJ
MBEiU03WhiufKgTxne/ZF5wR9DwfH1D/rDwDZA38tLXvzi1ArWxXK45E27kg9TLiPFTImTlOZ6Ai
zLniAxMuahqK4jFrGQiDZB3C64CCvZJsvLYlbfidYTDha7DgQhZu386vs8SK95pDHwA6Ihqmsb7r
uyFYW5mDxvAbK408dWoj4QdUq4z0ZMSRAQAIrZHfjieDl6pLcdO7aM3isBgOdpDdGv6sdpPoTxmw
z1ysXNVSoxidDBYGN76w9NZHBtQP7mEa/TOMhmjl+B2i67iGG5pfevY43YmKcwx5GBbSvut70wyy
dTjGT2ELrCap19Eo201v9/PabNOr2gcAZJXIDueWE1ROCgKDZztbgJwih8zEtrzyLURbIC7laiju
9JJjSO23FzgSg52HpTX0jGhLfJS+9XFF8YSNvWNuRO6T5h1d13G19z3OuNOcPA59CdhSUj91sy8/
gTwa2ne1gZ+YxKWdEePL6x2asqQmbHRHO+QZKa9m1p8IlYPPHK1EFY4res01IYpYX1nxoNRKZ6Xb
mJwgfmITbzLmdmfLUZZjjc5R26CFlcOPvukFkKvRMk4+3v1B9p+jHdpMddiJx6757nWNs5c1sRiz
nd8ojZhGIRrPav9gySuHGWaTEcbZROO9Mbv0SbGUDzmLChqq6yYJ6xVzyLhuk5OcaVybYPu2upuZ
a4OFJe2TcQvg6luXVCRLONdDv86OpVF0BD+aWKpGMPXGmx0F167us/DqRrvX9OSqL9JvCdsyp6kA
mzI96BZLtUO7OUW+vxe0+OvE36Bo+vj/OuUiK/pDndLCPfQPaqS38vO/nj7r758/lyrV3/yoVGpS
/mXbJFZ4JsVK/ofHj36okjRp/YVdzeVHKPcXzdK/apW68xfCI90TtMYlRUuqh/9TqdTNv7CqmeiR
LHrnhi6s/6RQKfVfu69MknSaDCFMQgVJgdZd9fOfGuK5qbVlrKN1gShHKh52Sy1l49DhOmy2YVge
OltyEJDdi2sFX2XKQu111ZG6VbMZdM5+mnYr/ZqDW0/vByWyB1vRObZEOCNzata9a3xzjJozezv6
FwWjeEjK225MnkhFiWkrqSakaqW4tFIU8X5yGk4k+dHNCrJYIkQsg8YE0VhUMdtzEYm3qmVrQ9cC
HUgefx+K0yDrnRvZzlqvUO74doCF00GtS7PO8slbknN+MEtik+uyCHcuZFXNeY186BCGoAvPlnuL
fuawKBGQj10MZt7vVCdqqvzvmtWYa7uge+ViDA9mk/heS7ZbT7BmL72uJOtQktPNMVJOeyBqKg4q
Bd2VYmgeC3eWpHWpzsfWSLXxsGiiMKXAzBPX7FQfVCNPdbkWSRSetEukbLsiowa6NINI8FnF+pvg
XJOrJoxq68R0cXqE35LUk1i1JBrJBtSbREC4g4BmHr6rztTS9BolLaAfSg5klnPiYCdEZmRa/WPa
GdvWRj3a0JxaGkmRCouP4Nf7MAfXHRqJpTNFfZWOk+eyoQfW3LXf1Dssb6x+hWumU9w/wkDZQgvg
arjxy9sqCVNeOk9jHWybKV3UPYglkD8AdF/etVOdwOXqKNDS0+Vdr4rvFSB5Xf3eSOVjBzWNft/E
Te76YsMJX9G5uWIlilLVLnUx6tX1kOtAF4thHRwb5DT3Mre0R2r9ihz4XpbNqW78s+eAMerEuaoo
vdCeVOILE3JrrnPQmCkAA159SgGIZQ19KeEHj2FDJg5NpXSkxToXCeCzECSmkjhx0Go2qq/Yphx+
ggJkX4aUISlNsgBJouBOGK539KDSrWgU7oa8jFY8+CQ7mbS2al3uNIfl25hBb+RgHOgJqobUT3PS
vxHbYDL4pR3BY06sLLOGbumka/GY/+Z2sdIx6LvI+ApI964sjdM/N1DIKOYBdY7WhwfUETC2szJV
o1R2yfuYTRvL6G8nEz3W8ghS35+pAv4QIRoZL2ArEkrcHlruvovgzh7reSdaXmERuahHKIs5J5bZ
a2IyoJf/oBpxcDpfPa3bq4f+h3RP9ejVM0QV7xaM1O0yHFOlj/Ji97FocVuqQ9YiWiwmCC7ZeFx6
0arDvMwiJtwYicqRPvjDj4/nOVdhyVMajM5zAfTwx6OilHbL95LS2mWzcPSIhE0Hwu410SwyCfzp
WyW/SPzyW/8Op6a3rIM76wd1gcVgXbk4wMvaAjXPTdBs1HFqHC7DWL1yqa6UkK91FhkH4QXvy39Q
T+TyB4vmYuklL0/L8rl637wi7+/BvEZN8uPRUMoOI6ULorqd6jlLdOtYTfDvYMHDokLSwSOjLmkZ
7lWvbdVbtIR2zY5xVHaq6UjlKFqrV1FqHvUiWlG99QqZPFufRDqoLwBFhJBIM3J1GAbBuXX0isdd
PcnuoN9Hln9NrdWsOGjG6ltUg1QJJZbfJ273x9y9tIL1oqKvYZ5Dx0fZHN2QH79VcpFFzfbPY3rJ
q/tfqcQypFV6s2ebjsResmSF/rRyBZWBnmAqv2Qq62PgJodgcBykANx7dXXzhz2WwTqW8U7k1ptt
sNqoqXZWV08Dm2l65IQuctr6rEFa6TzY9IlzpteZBWyZsgUjiCM9mj51M46hrb0pNSuwjYtM0IFR
beRljC56HrM2T81U3AWdfRWFTEOV4T1kPckkxHtwenKueT5Abgz+Wcto2C/CmTK7W1BAsYHmtPJO
pABLvol2BbGV/6Ja48t9XkSNanD98138zbW13EXsZqbjocE3lXvw1/WfXbEoOC5+LbqMOOzAFoxU
0JRKI1KKIuLMYCdK3P5IFhZJzvKPWWc3mpWHq1bd72lgxfvDhak3/vXr9XTSaCmL6batW7/LEds5
GBq9cz7r1rvK0VXM6llL0YOOvbuM+kBpoeZIMc8Bza4XPelybWqYtwlPaZB8d3LjUKJ8+sPFKVX4
71fH3gtFOH1kx+RKf71tWmAZA4lRn74XXgXxcCFipSKoWGqVJqdVshmpz5cRB4rU5jTlSzYzasqs
RvRlAmiCw8qy6HWWkan0EVIt9Z2SInKoOjhVfcuMoIodxjG3GBEp+lYyM9Gc5snB0DjrKZFVCz9t
2bnkVfbOg4uufDp3TfgjK3rRbZAvQPhlp33pdbWvuu6titKrFCS3xXAsnYmnRmmQe1P1p/y7RTth
muzp/DQ+xDU6mTpO0a25V76mvamHqymjb4DZ1ou+yiTPJLLVo6ABgzUQkSy7wJBCQTNEJ/XQ1YKX
prx4XEZKpp3rlNJsP6vvTe3uXBm/J+Hkbn6I1gHdrao+3S/PFlgQMK3RuzWg7eB7XbnM28sdHsit
Xy8KvZTq8WY1a5TJ2QwUPlO8mhitaWy3tH+uGrt5NtyYOS5gRSFrAU4b1tM27fk5v6jR/m5haS3K
u2XbFWrWB5DZ++W1VAycTPLv1SQOeg0vRP1NqSMRwVI/xMkDVCFa1rx1MPjMoewhKKQjK1PTRjp8
pDh2VsvGx1OSUybH1O04+SdXi/pcfTo12y86Q2ATdz2YfwqYT8tnW/Z2i9BQvcGyB1TzUqmNGq3F
gUprd6eV1gWsW77Dmh5KSX+8LZ3L5e0XCVCLAX6VtOJUxhV7U7W59LUcRHT5VoIjpfJCN1JTK39G
cTUwaO3DiTQGcrrdPFr1GrHZUz5eLdJkeirTutKolyc9kSo6Hjg1Jvq4eDZmGNp+wJ47UVLoMqN2
QMWN9jWqdLXrmfT3oC/uh8iwthOhmIssZ9Flqe20RVOnSvjrRZn9h2dWuTx+fWYRi9A/ljbJDZgz
lp//tGBwjJ7CcG4+XLd8oG8Orj2H3c/DSYmWU0ZhPnhBjnfCT9eZ4VnAFdMtKejfBo7lJ9fUHjN1
RCJ9TG4hsGITn5EsOM6+kBTc1dpJrrm7cZpcWxeTB3HKNvExQNVK9GHbekZNS5N3Q6Ry9icAAHlz
AQ49WEcOJFxMZVu0CV+WwIjsINosKGNi+6dGIxptrZU0e0A5QxqDVJhK63ViWsBwa++BFZ01YTz6
QHU88ibWrh5aB0mvKmR+rrLxQK+hobFJFE0S2uT9YNws6Q8eRBl9TTVxhUjbN7HRbYuxtBG/DkhK
kvZqSsRuTG1uggveEvIXKhMw9+tcxl9OSOEtbx4XK79RFB9ZmrMrCZOvIQQ5jx9LK+azLKyDV8Yf
c0u3f3mViT66nfhwlIf7wXl1fWNcWZBC+rzW1jDB4KV6hb+qY/k08qu511NorIa9OfZ3mU7pStIH
b5sKqCT1MnpsIe2UVBxSWtz51PaXdtfs/jBwDKVA/mUp8nRYIo6wlXPn7w5iNw3Lohfde2TPUP1z
MnIUxal2gUMtmAorqbyzBVnYrfppTU3qjibdDKDiMipcjGJ5r7Rz4hWL/n2Qjg5TUn4sppHKFgvM
0dT3Wf3hO0zSDbT5LbNtu7JIjrU4bC8IxjoyJeFG1hpnkLtJJV24puovqrz4dDJ5k5mk90z9GSnC
ljDfjKZV5wHd9U5jFT42tnwOLB5SvmVAVlH+OjenMkFLgiBgWBWJm67rOL6leRtt5qzkUci74pRq
BPwUIoBlymgEHkPqICDsyb/Avamtm3A21g7r0xopjH6ct/A2CJn78rIq2rMz4LPoSbPtCGZXT8Uc
j/kqMoJL2FURyV59v3Iosjr0I1ACM7yCQQdqN2WofzSqspxElvGyjIuQj7K1cMCGgmU+vQ+79EuN
jrYx3oW4a2rYAVrBU8KZZVilIO4CrfB3ywBKD1NsjxtrEp+imL8Mugjoceqn0ou1NdbqFbVXWDB+
BTZyci9ZlQkWL8Iv1y5Bf6loTvYcdBuJBWVyQzBDLmWqyatqqru1J3jCQGbcTOq2hUn0algQevOa
A6Mpxjs94rYH+CzhrQeXI7FFqMNT9TW0DobNP4zTv+1JPBQrloJcWJZl2L9nXfdjklZ+Nn+E6qic
u++lAfJ+MXOoPe+yGCxHdamT4MkpjZTBHvrsrmFWGRxabpZ284dLUiq3354cF30eM50lgLz8zgSw
8zkHTjB+6KrCgLeKkx9f/wQxsA/kPqrLL7WlhbH5LpXzTW3C1XlUqVT/+UrMf/MMk3ktpPQALFF1
U4vDT5M/t9ub9Kr9WPZCnMFnWzzQRtJWpQvDvOraV9j0L5koXgl6hvkPd22tGhJCEN1QZdSNmUmf
Gmf8SNJpj0UPsZtH4gRTNn3gNfqLW6i8d2OUedtJ5s+tEe1+jPxBV8SQ6CtFU36Y1VaMoxVBR5LS
1qxendDJte0ygAyGTK7X9mYiZHGZ7WI1VqyaDOognR+bP2xj3b+PGInf3BLCIjnDFMZvu9jatsfY
HL13PzLXfZ/FB+DnHGvqMNj2+RTtda1dURLQO6pmKc9gSPRVhDh32zi0AJAcGkej7M8GIUc/7liN
6ew0ZdFOM1gFHVPOnHJGa2XNcbdvx5xjcyiVaiEXaHubm4DUlj0QBpteW/Pq9v2VP6NumbA5r4vW
/lL3bQpMHGmmhIjtVYdcmvVKuDoar0CVZaKM+UqF6xqhvAhaggb04mqZwJwKPUhUlve1VifrjvyG
zcwWZJVWT3RNkFVp/FVV8OAXiMmacJMmlbVzYFTvYq3Z2lXKROahlmqIjfTL5tkfieVbua2grach
EaB5vh0I/FxTGQXqZ2fg1zA0mXH/MJjjzfKIZx1onOU7zXHkL7yAcSTeBYQpzaHAPI5qQhnUqPnn
Aa87f9/uGJhZbESolHsoMv9W2SVukWVqct+ymcqnq5bwGpwyz6mvfOEeWEDeWW03OraayBv4f1X8
kJZ9u1vSjHCDDfToBBy4hn6N65W4CfRbEgbuMpfB0HcxzRTk5mtd/bO8ABMm1Vw678ao1hG1cRJa
/JyUob1HoTAOeAVMDzXC2MOi785Jz/fvztX9ZEcOwws2KhpWdi3Qa8yJbB+fDK22hUnvt0DyUaFe
S13jgF+a3YHUoxWZU6xj6WCdPeDaXWACk0YbW4ddtWv14TBLtAi1DzA2UY8SAa/GOh8T1jAj3082
S59VTcjbZV5w6ibgaa43GmiWLXLQDJa1cxmT/7CJyA/KMrp7KdN2SkrfgRrvW2jLZi3GCW2bY6+X
+zH29ncyOCg1TMgI1C8uiO4yGd5k6khEwIhOmgklh1UFHaYiG2Am0t5lHIcBu/RiOA3GW+TChIpD
A6CuGOgea4zeqgmqNccPaKwFSqcEwl3ZG9eaqVWATOHZL7/Vq/2rnuT3NTmAsWGuONYVp7Zjv+d2
hctG5FyKRp1I+ZTLGttp6vMgG0KYws5w4u97E+lKYlpkHalxUZLCG9SXou0ulr9A/AlDSSvPgem/
jmnEEDCfDTuf9iB1znbMnYo7LdhF+oSuNvlKqjrcaJG41eLpO8RZDeQae7nltdRirpHCzWaiFquJ
M1pAwM7akyQaNGF3kw9Tt8mTq7JXu5cYekMYf9A+t1BgSraBhFaRG15fUo+3V1HM46bk/oNhsle0
6DJXc/ilKuPsPhpF56Ur7Tf4/0b9FSHrQKBHoUF64Ht1CXXZxpK27z8/iktx9ddV0LAA41AloE5l
wH75de0JM1odti7expcMPwiZARFaP5OGYo6DGGIl3WzSqJ0tkpV76YubsPBitJbsDxlB7yQKs86I
iMTbscPxHVGzWS9HDUYl8VbxkWQlsQ4y83l5pEn/4huLe6XU4ostJBbtuXsd3Oo1AGaJ1I6lzQeI
HzZJsslSOryW/zEjjDmUpneda0C+lnnXD4EvVF5GBABpYb6a0dWGflnilq9uWcJqZB9FN3zMc8LP
68HAQ/tjEEXLnfXQpScWh8hkZugvr9JvtXCeEFPoH+1y7gnZIaZTA9JX46Sis5E5hRdOaHxYgT7/
GIJmYL93VVTj12G2yhGy542N5lidJ0SF0Mkud1pkvjBFXyYBv7J8h//v0vhD91MaLCv/d/vz4S2f
3/LoV5+G+pP/wTGIv2gsKrAfEyCsLUVE+NH8lN5fhqSyR6ffNQwTq9u/ep+a+AvvBPwQsAtSUANk
9/iv9qfiNTjQezBqQGsQnObN/6T/+TeXru7Q/oECh/mZfiu7oF8fTU+QstwPkl7IrFT5TvXYo8rs
QWxeEZlHMHPT2gdht/2qzcRbW3jwLImcSFM/ufanz5/u3c2PGeFnT/RSNfzfiYJNC1eDA1XBKwBw
/W3Jrsh9rkzYyytU2nRWLJTEYL6tuxLc5B1mkwfNjaxzzfJCJOY6ChS2vM+zu5GYcDZgUb7pBrNc
GSSrwWDquv0/X9+Cyvrl+jzs4Z6gmcQFWubvNL3SLhMtZjZg09yJrdBR9ziTKVelIV8qWUx79Py4
/pgCBhc4VKHXK77IblcElBjNxri2J6yuY2hVACXSCSWy99IHHUBfWIarwaUGbhe1c+6bAJ2P3V1X
U3ibGEQd0jn6LNre2/cNSPwGSTuVgNlZ1wQj4Q/K/vBJke78cnLhq+CjUuRx+bR07uVynvjpvDCI
gGU5VEIXUiCfWjlezl5mwpWlIuulE3GLQTMwc84jIhStv6HpWx3cwB23YzM/TRGIO+b891w2b92s
DzfLP9nkEuFHsDmxrJxyJqdUXg+3ugpIzUCMGDm7EuT+upQk50RBnk+bsSlT5n2nvIkaWhVG015m
TWnRI4h9DJcs8EjtHlpScrZupFsPc6edg6EqbwkkRYBZsRGVjf3pz+ux67orswiK82xp7qEpMBx0
mWEccm0g80Ump8JoYCarfzj5kCg3CnII0UqDibC3U4fKeIw8fy9D1CZGIMTZD6uL3CEwZ0qTaY3M
dzdhRf3eZ9p7xN+86M1w8mlvOnNuH1pZY6npvSusW/aNk5ZXIQLHc24H+oUWfbLOt5vQSd2dO5rD
TVHr4Q78hX4qRmC2Xeo21w3dx71jV/HWSopNVyS42KmobdK6NaEiAWiGDV05ksUE38We9JhkZaQT
gMN+um0geF9lkw2poco2PewhkoM3Lc24Y5U4b2jX3AuCQW5saTl7e9ZbtTndBZ0jGIX2szVackfy
nolhGe1xEXj67SQGQtns8aTZNsuZjeenakmWlQd9GMn0woW2LkWSbRrfjK+ZZWKsHw6qpdKMLqLc
fO4TLToj4W6uSh9AdVvVVE8n+Mk+uwM0bOVxwtqwTzj9bFpdj27L6AnA9xYVdfugW5IKoE0iHete
fh9m/VucmMaFCFmArSDRDoYbXhrQ9DUtTS5Te+QYkzY7hEP9hZZ29vop7ttyZ8d1c2pDhzhJ1Nhu
LPcVY/5gNm2/IcODO1ob7lVG1Xfd+kay0e36JZlJS2iDOt5WQOh3Bkq9HX06IufznhJZQC0UjBhM
tLNXa9kt7XKfeukGt1E9ReNrh8E0NwLlT6u8/SyTbemY+hmF7TGWdfzgJTSdoKlXu9GxLss0HB/C
OKquzBiSZ07le9V2bcMmvnURO+SoGaIhOENyJqKme7Rb/bGpZYBjA91Z6fZbAiZaqg3RQ8jWe1fV
ng0lp57vWtt993Xnsgl18yTmuNx4YRdhoS8NPlPuMsU689boqmpjizm8raW4/ucp9W9sBvpb9EdA
PnoGkKG/YygrIlnSHuOA56Xgegi1uahBlq9NVLihfjcaw7w3Ai4YpZtz0FzLx34wl9+ihoxbnEik
wRgmFx9EZES1xC+uygEqyx+uUi2DP0/8kglS1XCkA6zXs5Ze7E+zIef1wkiLHKVfa0IjZk2/kBQ1
sZ4gTg6CdTIP07dMp0hIEFpQjYcRofrBn/SBRoCjH/tIvkYj4gvydh7/dG1Ku/DrxRk61GkKGLQJ
IT//VtqJI83LEqKfVqapBdcaWPJVhA70pZhoFFliap90jdaIYEZ5kGhp40w3LjqkdTRCfGtrI1/C
wmWSy6DV9UEb5rssNPUrqA7145TAdwuzM+HqL2OcmxfxYE5HF428iAayVwLUmzEPRVN59inOinbV
T0b0CGPvhfxV4C4I3C9c5e6mAlWh2GzioyDdmke9uQ571axJInGI8wgzEAfW82hrznrIOh21j2vc
O1r13JE1/SZmoABh1xSkTCNGx7ZW31H9To9xq3GsDLX6LqJ0fu3TTEhjwyP4nn86xPOnwM+KTTRS
sgjsoLm1rfvSzsobsLgb4bTx7VSCQUqZeZ9CtOur0SthcVjR4xK61NvdeAkCONtIdkBUbU37G2ad
Q5mk7uU0ITKNp7RCxPk1gqi8G4Mk3pRimnbIY1qkYDZ9HpTaVxN6qLrw5T1+uJCywNAifFz+6TLM
SS2tg2OkPpTEFrslQzDaYvsiySMuNQBXRXUxtXF2XRNDVOEPufbnBhOIR8KmmXgza1hJLEFLWrvf
zjd4tQnBswcBh4m8xxboASrZEuthso9r0bxVmX3qMqEMUfo7ZSXn086HtyxtaXgntr0avNEkCwDR
82j3/ZHTWbf5b8rObLdxZOvST0SA83CrWZRsebbTN4Rz4jwEI8gg+fT90dXo7jr/xUEDBcJKJCpl
iYyIvfda3yI6LN3NNfVQIqp7SmXvzZdkdXne/IgFiCWlkj8Q6NYHHtz6cfXymTrb9DVHlo0tq8NE
KCADJ5IBXEjeu6Azyn1WN6cudbq3xaoUWqllEyWpeJCE+y3q03PH+bBYPjngOqpfPBa0DdZTkosd
6cVYedSpgeR991+eqH93bUPLtjFC256/jt5NkDH/0TlqCi8jshO33thjz6KnF72EqntIzCw7h+we
h0ZazRkVcH9EntFuq97q75STFS+lfgiW6OO/vB/731qA9Q2Br6GQ4P18r0Thv0/phaLbwv7VcfcR
KF5P/cmZI3HIBqv+7CwL76B5wfnffRFWALCZEerGqw51kGK+rXvrWMlZvJiO+4xePdxH6PP3VSWy
FzJ21C7o7eKWYhqd+7IHYeG/phMCmaLP1CuNPqRGQ+QfunxJr/nMcIWx4PIy86jwLdR36diJi1j8
a90jniS3235l3/pMXAPgdfg8AcH+UU8kFHrFEwYM8ZKuFw//2TKVERN+XiWrU7ls9EcQwYFLsgS7
EYkRP5NkcGPspPgIBoPOhJVdvi8MgLJLVGt/G0IIIWBowNho0QNoBmt8iapxp8qJ44njhJB+XZ6O
mnK7I/vsM1f5a5719tnBqkU4n2dvPVUFV6sOp0e7qvFAtSWObPNAZqu8CU9xkOSIMdk4cSfjHdmx
fSg49Nwah2TOcCZ4y876AiXj+MTBBN7cwUFhvRMDuKrJ4O5oZzIGUwsrRQgPabOYjY1dVBRPWTVX
RLNpwbGEVFF45y7sYLM+z82YIuvn4YNXc+mhgSJIjZony/pAjD5hBONCVkK3dbHvUSdN+QXtQxkm
96XnbCaoKU9pyrK4lMlyB1Y4fwWTnHwENOaf58UId51l/FfOsPc/tiF0dU6EJ9tDUmv95x45zO7g
CGtF3NBNnpzipwe9YuMMSX71O7ChQe4/tuP8FXjDn9LmjoWiamJYnD5RWIUYQcxfuL3+y6PzP/ZG
x/GhmbJ7fW/e/1nGiKDoe09kAq0Ip9YJmdehs/zuTIi8sbNE7f2Qg2PfJnPQ29p2jFOaV0CJwnH6
/z5CONAYQgchj2vx33/CD/0A46h2ArERPlWA1GcXKe22TOb2Lu/b6dBmGd3NNe+qDR26qX1OkO3o
sz3Nb91cBrfUlePeH6PnJG13/+Vj+nevnAUGxyFDIboJLiIoBJL/XmA4tCe4rNHoaHyDh6aQL3ws
+3Ce94mOup/mII6+1qgISZ45dutnF9oNPot62Pl1ap2EFxAx1TC6KOtWXmm0lq+2INgI0cp/+SBJ
RvjP2tTh3TLogy1GEY5uzP73u5W9aL22HcRGz+kZRNd0M7voEb8euSsu2jMrPHS9rK5JODEr6b1s
T4CUsGy5r2dH7MgKdaVF+p4p7zHLo+JRzs0ieWbsVHf1MuuuJxGYBYmtzkuT5hyEhCLWuNBiFtx8
n1h3DAPegeIVu1kL8uuHxdsNI20BW7u/lIMv3O8W5ARNA5gcWY733vUnxvzxDKti23sr+aUYb65O
ftqT9qh58ntvkE/CQC/DaubszNR9A2s/bTo3O1cUJR1QClK2HIlz1guHmLs4OS1SbEgGfcHyiJyj
Gz5geT6P7N+uacS4ubvzkHSbyXCjLZmKUHqY31it627NQMJ4J3mRZAK8NF6fXprUIHi4J8/RotBW
IPpAiC5xEWn0vwIZ1rJQx0q1zfW0K1VgAhEgTMVi/lPAtbz2kjZ8NPwYg2NWecMuA6YF7vyvfU/e
cU50u2agOD8ovu9NG5SskGTbb7XC7R8MbfFQ94XcMZJZPS+gChI9QIdoqaQG4QRxCRrrXqMscJO9
02LESQoc+sWxnlraL7lP9e+Pw0WwaUdnRc1+nVMHv5Cu2hteTTtOfOM+YGCC9dFEtu490m3Itz1t
WbxZcaFmG6etHY+uAd8Dy9m2Lc2vxcTlHqXY5y3t67dcXbuy1+/MxkdK7ABBC1wTXWCzkj6i4kEL
sZnTH8Og5o0isOo4RPkhtxmwq06+2ol6iUAyVaFOjpPSG9dHoJm5RfVEhCaTgpbfeOx/0gTGJ21p
eeZkiTHqyo/yOnHaeQ6roSD+GNmaJF9e57ON+1lzk2dkf6Vherbpxew4TiDAQhXLvIBkMgMBf7Xg
55vD9EPpFF+o4QaEoCGWk4EHDsFxn9D25HdeYTwTMyjPqfw1i+ovrZ9fUZ/9YQa0AJueXRQDgbcZ
7KLeaIIInRf+4Vjjed3hxPuh+y+2mMep8CM8jA3sKago8uS0xQu8SLUf5+DmTkQZZkF2dYeKPTns
T4HGp9sS0rQdF3N8ln51YQL7kDohFucqxU+B/xmffHMV1CkZqqkYx90NaDqmZ1e/NFmy/ejGyEbd
nz3baQBhRU3XsshpC/3VnU8ueqPQ4BdPlmjEE+2Xg61stRVedzH9ICGRXk1EyBunofGeByKNNyM2
0L2XLhMaIvdvb2MPFUUpQAQgjhjKuA7QS7ujnZ4VwgZ7VSibQurdYBq/J0PaG2yr5h4qU7f1If6T
2kuYPaKi+jroT8bcE79U1R7rEdY2FaFB3O5r1xrGrrRAdso0vzcD7H6w+7d6FB0u13ln9v1CWHD3
GbWkl3kctjXb+yFY/BenHYet2SxvOsFl0Uftnjr5p/IhoOQVd2dmItXqSTpsShooRXfRHoA42j56
z0PQYDOHgIAoYumHdkvXhAkpKBCZ4WOlCZwxfgPyMokd69mnVSX9tqARd+zm97lYeIRot25nU5Ac
FnqbxuBu80r1AVf1NHRldAiG9Nksq+4iwPKcLVEdM5kVu8ACee4jPFx6dItGFTq73s2BpsuOUZ7o
IN6UHbw3a34uXBOevue8F62mV+KPb5alF1jiId0e990jH9wcnoJSDQRxYf7txwkrHscuZXqUK92i
qIaSfi/aBHj1UpuUg3O/lXXCtKUFBdRSM/c19B9RA2zw9Up5yE/SZMLXtu6ZRM3WHvMTZ/Bh0zfK
vfq9f1fXtC/NMcyOYA7S+zk0D2QNprclf0uIo0DKnKKUHPa2Z30MKcGzTRIw0SIrPO/6ETlrclTR
mBxTPmsIch4jr/XTqqJ7e8IF7LnSPGoZ0EvSS3bpkirdcqO0nyLtHvsw6E4IRoPT1HgoCOYPjZTo
kNYpTte1Tg371acaEU3fs69vgyU4OoNBUK+VkXfrqnrXiZcRpfdPPleDDFticD1nRiHKiPCqZP6K
MPLvNLnLg2n0HY3mP2H721Fjdo9WaOUTEItWphJop62NXb54HxZzObrTBs99Ze9IDUS0VFcGlszI
PU7J8kRj5kiEHp3JkI6BTw+zasZhZ0sEn7NxRw28JxVXv+LUoLU8k3YUNMhJrYXOUG4ikw00CAMx
psmhmOu3zIO8C0W/uqNr81Lk9rly2BAL5TsHvNWHqbXmOKqaB2nikC3xqBJxzno0wzh5cuWTMymW
38Xst27bbjknbiREgm1iNtzgfJjcTmxLzbSzwj+VERi7wJuZ8xt9tumEaJ4FMhpZSDp1dtT8cOcN
nki8NwL8w9gb5UUUE/5UAEQhKUdxNXhIHwNCF9GHPmZmt19CYe/p+P7AZmwR+ckXZpUkXLR+F8ZI
RyOOKcMf1psXafYHDtO7JPHEL1Ev79gf1FcTTqj/xunYU4889SKga1bOb3Lokr3qiUaUxjTtHZOa
32/zDUG7JQgtvoaAbnjDbeCl8kY64CFIQ3bSGYMZG3eEYLe5AJIqD6rqGZFrxA2Lnv4o9JMMb/J9
HrJjMrAeCo9yXPo+6s+KxIDpUjuyJypSGWvO4dbOGuOhYEx+LEQotuPs5ScARiAWpY1d3liKXT6M
/iXQYtlUVE1H2F/Oca7t6UNOxFgNFDeFz9dWlIN+IYJ2TS4uGHoydfgqEp9R8qKehCl+pVWNNX+a
SUp0kkGecqmMverqr6QZjLPlVkg+UzOdtoOqD7Mw8hedsDgmvUjOVebgi8K8aukVXJCkyR4Vh9OK
gSLRsC8LpM3THGjSHhRYCCie1lH6I6xP3NyUaEtGelP6K00CAH3a/2hGgNV1C00vHNOXFrZy7FTi
bL520bJLHdXeujLzABAkFRvAeegD8aCEyB/H9bIEXqwmJ7qaRpI9zmswWEOFpJW+86IlVu5SbRwa
SB9tjX3F8CxNYkNkPNAjxoQmnyN65diyhl1IegV4dMPAzjzM+8ipyaGpggDcePJj4RGNF+WSXdWP
9ma2yXveTK7tbJl+50cN7+SOkw55Coytthbhglu36uStiBZ584b5kVu0fphT03lUftRvbZVr/N+i
vTR558Gtopve41g4OlRSN5dY6CPsH+STIBsf85BJSmuWD3NOYyF3anEYPDIg+mlBy4IwjowqhyGQ
Mj50F+X3rGcJ+UxMQTJkVXcJ3exbzmiKMy0tKJsHj7/W7yPO4jviFqFVjJVzrlvCK8kPc+JgHkPY
7inbtwKiXkpo1amKvjw6UTYGtkdE98kTJnlA0z7Jkf+8NI3pFrXZtpjCbB8QNbi15Hs1lMajWpsc
yDWPwiNUvkzcmx0CcMF49htdlfdmas7XnMrxYTpbHjWn9eQNcgbAp+DNL7uQ1lshTwz8sQqGunoh
2GjgJFypt46nuYJPEbvEU18Ln5zU75/+7+X7z6oMMW0biqNtNr+W0gTBpFML5ov8jZKVFZU7GUBP
MV9sW5zsmi1FNtZHVIcR1UiQvRYIxckW9qyY0JD81RzGY4m24hRKw4799dINxrFpovQz7z0fyxPb
bdDPKIV8/JxWsuQvVkHuG2cE4riN2gTqjQC6SsPwZAYlKCSvjZ6zCHg9yQYcjApQnXNqs27Mdiyy
wowTPdUPmQpSHH+Bt3VnXZ8Mycsllm+DOXhPQdcQuwKe+VEJ8EgI6fIHzpAlWV7Q5Da22w2H2nl2
EigcCv7iHU2ydlfWlXXyg2q4A5uvyODuXwi8neNl3YqWAaZ7FlBz+U6+86zE3SR+EPxQmH6m2VG/
W03Pslyl676ZLGfMv+29x5B8Y3e2OKTls7CfTcIVKTm5JL2NeFbYPfuhox4mCSyGPl4Kc7dXD3VW
p9fQ5+xCcZg8iyh5TZ1hiMnoa14ICnAP9EUiJhuqvwKFW70goO6WadEH8AGvvbarJ+xl9r3hTIxZ
vXL8YYrR2jgTs9ZWjeq+k11x0A5qJMfw/Fs1IfsaRHRKU8TzuWflX3WW7zsgIr8Ld0nXFt9Awi0i
MEUr4CbnwrvJT0PWVM15md3K7wt+rdgrHYcUOHS83WGUlfPolKV4aspuNeN8Sdp3SY6NBVTtidbs
84CG5uo70rhq9YUmkToI+v1GqjK5fl+CpX6H/iXIv0zvUUYnd5VcoqfCHLuzjmhU9xAmpN8lP5yF
WigEIHkLG1RYaW+mMT4afAKDcI8UMmTgtkn+qJIQxoFB8LYCou/pYW9UigwobYpqy8n7r1olcU1L
XV7WBCEuQr2Q29q81E9WBWu11hyTgPgS3GW9+k7xrlQS/aK38EyriMRM5Y6HWos6hn3BGNcjG3nQ
yCstJ4VCYKP5XhqBtwAn2zL7WUyuHqVU53vH7zHDPE7dafEKexOMsHzDyekenHIAVcevevQSu7wD
0rmbraG+LCz4m8yaxCGq2Bq8snm1/MF8DI3nMeIfZqcNrhIYCIXlJaOPc7HU4wwkbpe2wQL7JbJe
mIwHJ5eONY5W+0tzEHwe5+IJeQFB9SYCDriff3j45tjJKnWvIh/NvDu/jAXn1ghd2bUyvHFXD9nA
7LOTj2X5KDtLXuBe589+wjyL4+NUFO5DNYZwcWbGz22e1DebsJwtUbvD1piNg4yy7qqU217NaGiv
HbvCASlpQdtlQm9plM1TlCycK9riYERztu8BlT6o9eIWU3IKWtKTEDltUOBmnLNBXatwBjO8XigX
xo3WUXOstKMvuZO8GqUOAU8xBic+gnl3BkFzJEqbiUH6aBqckBzwXEZeRO2G3PF667sFyC0ivK/r
nHeTeH54LUD8bSZCbaqlCm+57Qf/XLIwaLYNA76kz3XcjE11iyLD3/alNL88YW1bKe3f4ULs99x6
n5wG1RO4MUTxqm5vNo6AIaUT72Vt9TYLerOcsN3Lqqa0S/gyKFdfC0AmTBv6RwpB4sWm4r6amuK+
yFH46kJfv1/1HY45zsZZPNbDg5MK60V05CqP7DC11METQqN6XxrJfAuFZAzvP3SV1eycbBYXWOXi
ktY0u+RknrwG8cK6I3nrRU6DvHH+2mejtcRmbyM+KdLwSuogSLVpPIHty/dKBMsnhgDefl//qrOS
gZee+xvDWf+y6L9ZaDyKCHhOCOqZSZJ9XAK73IzSdl6LJKDlVdmMq2fpx17FtMuTqXVhUTFhFBR9
HHAOJ0L+MS+M+TIvrvfg9YoLJSlak8/AyPp4dMb+I0svKaqfH/NgVefZo4PvdiRk80Y1JK0+v8iS
9qlKvc8yHJGSRszCcsdK7qLGR+maze6nzOy/M8GQhLX1Ag2NaO9HLBXfRzJvIpFmHpr2BDmtfEK6
ry6oJtgzq3a8ZXboU+eYH6Y5g5035HPaO+q5689kZ1FwJN7NMDufBAt+UpH6MCrvVfl5fbKbKX9N
pjE7ZJNtQGuVWJwNJXY6SKudnQfVpbfznvBNWIU46NJTDwProM0KWpE9AcCDD3R06QuAzAkTClSr
2+Y+eC6J98JKswvw8TtZLu5pmcFuIa24G2cBBKv31bGru2XnCJnvojzoHxt5B/NqdCbAVGq+Dd0c
7ayuGTfTVIgbmTPuYbCKaOPS66R3qcoSJZjYqKa24DA0I0mKrDHzVGSH0u/1NV8vRsgQigihq8VM
lyqr1EftG5+gBKEPGuEUNxrErzXy9PYoUuJqCbd29MY50/hqDdp5mV/ND16pm2tmk6yiaxsxlbCz
UxK9jUJtQ1Ave8Lp0lPXWCC3i4KlvTkvnOoOhj8nn76B68cbP2sH0dWgEO5zCF3OArwqGi3grtk8
/W06b/xKCnqcHokbD4iMmzsR2fa2DBh/WsVwLaZ2ec5c0GtOLs4aJ8W+RtfyBShb9dbA5pSoY1vx
7jLOlj86DqWWRss9j8FrotxLkLdo+TXZY3YZmXufD2fvhy32s8B7iELzCjnJ/yRXh95X1S03xzDd
+8yuQnyzS39nULJtgTv8zvRiMEwmDzRyQblWMPm+3HEf9VX2MytfZi/1d5R90dkdW/+1I7F1cqXz
ORcqINzcmk98qjub/sZbZCqC5UjGDpV5oPn3ex6ZpxF1dJ2dznqMPIu+XHMj0qj71Rndo+JM+das
cSxG3lRb4czG0TRZzYzB/womEVvtON0zIiTHtk2ANIkviqryzhum8hbmAqajytufCQF75eLZb7ks
iZTN3DeIefbZqmxSI4R89nW47Mx6uabrkDJTynxKgtGAI2pZt7BwFeHwCJ87Jx9+VsO9w2Twy82r
fq9Ygg6wX38CSEu78oVe0xC3JMSjVLPrr8kICAynmMaebcHh5B4gsLfCPTY2+9SmHDjXQTh8Ckus
R22/PqKGHj+TYo/28GUorfwhy6T9vK4OaVcNj9+vCLtt8J2ZNL2g2l9hUH/QXwUibOblPtWngbkN
RlrjCgQHNErYpi+yqhh0B/Y7On5iAwRaY8PSz1mVwC1y82dXpeIWGdcSi8aO1nB5aPRuEVEPQlP8
KZarpK26KewSdKLsP+cF8CYCsOTkdOZK+fhjqva1n+xi7zq/GpJr7phshHTDlfDjslkddIxd3TJk
6h/WCDzTjxn805kDQbYrjOZsFV9VaP2sig4eq2vmV9X49aZ1dL4rcpRLKW0mFS0zFZAuHwDiMUYd
+j8ZUsCEI9bOd8glmpkMD2F6p7xe34nQSi8Tuy1ujtToymva5HsBDvvgGs1PqIgzovpqMO+sArJd
3lm371ddJqx4UmsAMgHlXTF9zF5ACF6Y/rNA4LghBzexIOlXwfkpwDx6Kak9okIB1rMm+0fV+fQu
/Lq/pWFgPDSL+FM7hv0DFtgWxVlH4FeKhKkn9zGokXJzpkTdJn/TSc/ul7qYjkVWQ8Jxlrj2G+9p
lE7+JGfvThed826lBq7QmuQh+GTPLOOcGqP5Ywy5eWxd/HU01UI2JNm7qA0AKJNXX5Jyyt6nLn8Y
Ojt/ZChY7fTgy2Op3E0+cWIMyu7Bs7r7UCbbouZttNJ7itxheB8sbDH2Sk82/fKz0oZ1W1wmbiLp
5SlpRHhEK0BgWJ6+9BF4hLCAplhkdwbdyfcmAfu1VPTG+CrrSN8K1p0082GUsPNtBsN7jTJVn5rO
FzvV0qnSS/tulShSI0KsLqPvNu/SHa+zYSePtuxugUnabspOQpUd/pIlj3Q0J1PcO8uw/X4pxqk4
JgWWxs7OUB7USv8olXiW4MjPPqjlTVRSeJYVhlV7HKC5ufdzcS8Rnx4KADc7ZDTtQzBXr6FTT6AX
Wa3L1NGnAHft3nOS+kPN65hntqyzw9HOJjDnLc0S8lOW/qztlp7V6BaP2us+OvtVzkn3MoTRn2ag
b4ZVR2DZjeanwTNvs0FSBV8vjMApFG9NyxsT06IujbWNvHR6pcc+F8SjhO774jHMLmwhzoE56jOJ
UdVuWZbiPUpG3pdOo2MuCLCrfYF5IuMpz0uR7tulDe+DKf1a0h8obCIQEUJdDIbyD/yTX2XFHFX4
kY8+gj7+98u0Rtzk98F7TroETEfh3DM/fGXmARnTy9/9zO3uHJOH+vs2axvcH45sPtGxOAe/xwLk
NVrGT9GoWbVYRpFSdul7buinjny2h1p1OYZkBhGjH48G777SvkDiMD20RKHsrNx+JHyX3Mo8cKl8
+MarxelOwfoSDSA3TifRzaKm3RjlYNyBLM+I89zPKYqcvqM6LZrCecyc4AroMn9HrrBcSHtkwlZW
wSV3x3Q7eMl4aDEyr87YJyWB6dUzlpiFuYMBu4ZGwwRW7o/TCTqy0kjjksyUkN/sVqbpS9i6xl0b
IQyimiHLDaU8W6+R77MpyQ4zmErekDpMRPC8LdSp3C7+zeFUeobbp9+70noOGzN4EHQa4zrl71ds
e+wZcen04i5Hodtry7nawQoHgE/wPvpAl1trmA/tyOmaFlXKfem/6mLnBokZN25wNTDnHZBnmcfw
oas9+U6aiwPm1gVC7ffyfREkHiWZx7kEWxZa9ueG7vMdk+ZtExUpEw/egMe62Onkseuma1Um1iWs
F4RZpvsqlym7dXp1j6y3jSSAgC4zX7JTRNkeStofWsqI3sCQw79rrJiFovjw+EhF1YjXwu+IhGto
25jcCnqYER8To6znPJ7MSuxM2xEvegkO/BYQF/osiIeqbt+Vz8LUlAuHAXt5kbm9tSlDzl6tPcYG
bOMBcU4bu+dvGot6D1VrbbvONuOQtAdqoty6DKwh9uAD62z76bnlYf1e3KCQ2ZdGMjQuMTe9p+mc
HsqUAJa2lb/axRkf1u+a+ILk5tic3CTvspiN8tTJbTQE2YeXD9RE7mJsmE7LnV312cHuy1PSpf5x
Lly62YUKP8bGfB8756kfI1hpdXDHr3Myp8g6NeMrZ+jolrnzjpR392gUOZYB54TIUiLx2WVJ8zkH
vQFEeK8UXPCZMe1O+PYvcEbcxgRlx9O8NHG5zOhWi+nJNYAx+WisYj5BEasolydc/LtqNJkCGPDJ
u7CQW8MkE2Ksbb5bO9MbH+b0ri9mqB6hcL4wxiPmXYKHYigsRCIR5zLLv3YqVOfR1R9haSYHT5FP
387nxRhkbHh2fpj7+XN0bfdIa+CrjHraXJNABIhrLSiTR7dsaTvOtF6D5dEsedbd31Zt5YCG6yY2
2rEBo8vl+6fMw94BMZvxv90hLNZ9zDxSmttReH08G5mMwYfQNAFyssstR9I95ALzQv3z0/fLYlyM
M4OHpleK2XD5vy82ks1950W/m9SyT+liH4Y01TEMp2BjBsW4A+v5IpNZHOAQIM3h/wmLHXbw+lOn
MsQbZvaXtvwc2zqb4zaLOC0GQbohavSXHgqabtYapyQVOov1ov/PT01YBMewyI8dPZ6zbB/RyarO
GWNukTE252GM0WQwu2R533W9dytr1z72TYW3NW09il2rjjOaBHG4fmzfL1Mqw93iPfZNHm2S3P7C
en6dphSokqXR3QZBvvvnnnA7xJuBAkn+/fr7MtNMdtyhOyxMcpCUO8tGyplEIbEe5EirOhXGdfZo
F0V5Wu8Mk2/Wr3I+Ku9RS41vLUqxEOuEQ19qtxCWmy4OFyQmy31SQ3pzC/1TV8sVRZK1w3D+SAnP
YDzMmR/k31dmwk/ZwBzHCNGhZbawCJ1r1O77Hu7XN/39TmsmVDsinHCnL212aQLJ5yHagr6Dr+Lv
S5MXwz8/OW5nHGvp8g85TdyPaRt//+TK1UTMbKE82XN7KHAdxGrodkCp/hD45+5pl2wDEdH4NhZM
R30L7HM69xb052LqzL3Bn8XReiEY9v+9fP+ZYEvYitS6ywO2jO9bey4AYpV6PvX1Yl4M7BoXcl6J
u4LG4/b2e5h6RzjicisXle9tt6Bsmwtzl7qdH39fSGvzYzIhn/pA6SudjTugCstWI0jaeO78qwcw
vApHXvgBRCsD9XzUL2bN7FK69gOWJQE9JkRf7S27JSm7eJ904RmdDy6eesrB5pHzFfUJ3LwCeWOy
TDsx2Zhpm3s/hfAxZO0Cpif69JhtMnJSdwgIuC3T6Ec5dZ9eV7WnqjQZ0kjcOYho0Z4w+gmuaHbE
bQRAO1nOfD+Nf1S0FkXIhrlj6PYZlK5b0ObMLPZL1+dM8txLI2wTtwB4+nm8n6HVW3770qz4egeO
vQ/8hNMYjYSEwfzUtw03Nyf9NGo+pq5Be5zd2hWM37Js0KB+pMUUHEbY+ZPDHbvC9OnSAPyDr59p
stlX4L4ZxPMK4GcWRydohfLbdf9er5h+E14/jfkT6w+r9Ary/0b6m8N7gz+XY1B3YTTNGMkfz4kD
G4ZaczxqsgFSMgIUWQHSIzRA9cQHZG3woyFPoFmDBfKQBJSCqIF8DR1ARZGfkKYAUF4jCew1nMBf
Ywqs/F74KIXSNcAg0kQZlKX3DgKScIM15mAk72D5Dj4gAaFdoxCcNRRBUaSZa0yCWAMTJIvV1bEI
USjXOIVkDVaY1oiFfA1bcEld6Nb4BYxUBDGskQz+Gs4wmcQ0UND8Hus3OAucco3maQjnhyaFIa3U
2dZJCN2E/21G9oPd9hhQAAfR3vrlGYl7F6X6Ua6BESnJEZnpXlqbKAm4jIiXtaSNHm5BFKq9rWcw
Gag29BpF0a+hFDmy3h2G3IMBr5rCtD32JFgAK/rFyPWnJNliCNf2C1kXuk3iMgJyGqKCuDdNhP3V
Go1ROHcUja+VXGnGRVHuui+djdfIqG0gAxSii0B0axTIdyp/swzL+1CifMPKV5rOWVfyzlmDOsqI
dKC2aw5La7A9z+rTKN/SNdyjKgNY1wAnYvB35jZfQ0DckDiQxUZ/OK4RIa37NWZEhuj+nT7qRP9u
T6QqzzDRIuUaMpKV1NY5uSP1GkDSYtphonRLCm872511plU7AHXz36ewbvDneJc6z5kmBnrrF/C6
UVEGe80+mWP1wq3320DstStBi20nFR2b2j06unzNv6NT5voD1d6DJFMFuk2+B+zmbhvyVqxQpBzj
iWCB8U8YyxrLIslnqYeNRVpLPzIxTDym7/U6e14jXSL1A9/Es0nSi0jhqU8oR+jJnVBlfNp9/dpR
iNa52T0bYHWWxUQ6KFdpNUkyQzTtx9YhKY6kZG8Sf7sozHZJTeuzSb6ouSpkUBLxgPsRrkE14xpZ
05Fd049/ZpJsgpGb1wkIt2F6++IkrnURBHd3gfdnChARkRk83bBcsLsmeC8YTTj4HCAi1Z+EQcTW
GqjTr9E6MBloqZO203zH7qSUMiWhWI4w6thvkmwbFVN5ZJiAfYQAJ/J7En8fliNRhwBY2xEAWp7k
DZEk3Eb/i70zWY4cybLsr7TUHimKSRVo6e6FmcFGDsaZzg2EdHdinmd8fR8gUiojo6Qy+wN6ES7O
IJ2kGQBVfe/de67TGvAZmQVm0vGPvWydG1Wmbwi82cdy+qVFpvajq+yHTmsRPzjJtTB2hIdTETrD
qfD9ca9VkKQrW9OPwne7JzWa+MsGfnQNxM6XU7UjYuJjqO+ZsINb68FFZgj1QXySWyRzDkeCCoDT
Z4mWxZqNSxSr4ThaxEWI4sph0H8p0nM9BjmUcrwt3KFbpgYvARK8mbI2sPOzZQObI0GJr7CfXbt8
oxiED9dIQnqVGcNBfIlEhXdyQv+kxe69mrJHQvsOvTJsBKXI8pes5qmgP8UDTUOOeKj82+W0eZQt
U/2smnapRVyZo40fcX/jOGi+RGYmoBL0BBK//135CvnekpMA6UJV5Wvkju9xdkYS/OmnPHhNF96T
nCW3Muu0u3wOImKzvMZg05mCnGap/mCYH0OIKiWzNRIbbO2NdYSxfTIz1FDnYaBtYS+JCwXcgQa5
ECfy76ApvZZLd9Tq4jkzY8aIFT6p9NDNJvlhYbE1LmbL42fClSS82DlEWeATcvEZDPOPQejtvo6d
h6EwI6RCunOob+wRc1YLQvUp7NpvPe33LhbcZ9Mo7usTvFn0/C5qM0c7GVP+HtZWeCtz6c1D2eGs
IOnN6UqAAUX4iKh+hghpk5NQsz/Nfic3rsT+UjdX5hk3RL1/kMPy5uaoDey4+O3UKc274EBH7cpv
dAmow+nf7bJYuFtblsOhmsy7JE/OpT3m9w4lfuRrZEE43/PIPHsBJZnYFTu66VDwye4mN2Uz0XLY
+Tppo72GqNQ6C0ZO9N9z4ik7j5Q0VAbliJBDZ48tEp75IgafWXGyr/1o8JIwf6lsRgxWFy/8XQ1D
FCJr+qa23JbjkkU25PCZuaRSpnIbudO179EJSohQqn4xm+Ki8sorYLV5lnS7/QqGQauJ9/k9NpjO
KkgFRVfj6DFRxQ13mHT9J2XUF5q5uAktnyY/uqrYru8HaRzMlEeHIUILIv+pqUHmY0Z7haIGSN5G
UhV/RxpxGHMT3VruRKaR3KX0irboEnDLtt2LqZ+TUfzo0+ZCAyo6IOk8uH1v3NfRjNKZPB5i86jo
mp9t6D6oLvuoO3b3KrzTG0ctXwCEYk7eYorUPXBQcu9H+GHMieq5RBXgo4XrTeeNoVBNRiuix3LQ
443ZJ8lJ6ugk02zJIRkwPI9MGwrmnxumqMxZ6+YjzxqYPQ6CFPD4z2XFCbZP0+8o44523P5Ra+bb
jM34Fy5rknWt5s6Z5c+BmQudYlIRnSB+cBrnNk0sgRHcRmixYzjabyZ/ImowCa8jP87wgy8nG3IY
lSYzNvo3LpLznWENr35iTNsp/umgjHYNpg3IdG5NleILkT8Cx70DcAJcTfnFqS9pCiA2bpkM1c44
7Sc3vlhN8NTH+rifVHSNh2QfRhXhefEjQVIuqUr9O4bEczAzQvcjxCO0Opeqttpifw82Qkpye+ln
T1P4I3OyF+dnQWHtonv3iYDlxmNduDeM+qX0nQ1xRf0mIbv4MOJAaGsH0r+FQNsiQg958RQU6V04
lM257mD/z0G+85FwbMiD8Kwmg5cSxHc0DD5jmb5YcXODKrbb5Mdqds9i8H9DQSrQ22wCvTwIu3sX
C8OdQcm3EaexVzriCnz4l9LK51RLD5BMtqVEUILvjWSjQA4EZUXQjP0T42ySD7vhLqLTqTTc2g3/
o63aY8Kw6xSg6CYcQSAVNc+R6MqTn2nHsU2mvZZzaF64bHrlqj0eXB3iDkmL+ijksTfkI1lS9INQ
xelMlbtful3H21IN4YHuF8f6ODD3k+Ff2PheVB1Y3lAqmkTyh6Y15aFS1reLF9rWShPdxpjRWiCv
zGDO8ZhRqGGW45KM+WNskrMtHOs+Yb64NxOj4JbQxG52kFwFmnhbmCyC/NmwSgeq7/5GFJiaLWkg
IqtZtwXCc72i+ay0gt++tnYUfLwXIxyatD0KW7zKtvrV5j423KhlbxmOiNXENnGrSyf0pzIYHzpH
XuxyZq6GYFrLx6uWRiQ3mwJUKGElWKqeu9rYK3N6neOMnoreHgx7MLej6tK9GNhuUnzwyEL2pd3x
0MUtIPvAYn0EqF3oRNftZ0D9F7Hk3I/BdC+G4blfEkeZLVjb0EbOOqJr2yOEuWgB64AxxQaK+5JW
RndfoOvdpG12r5GpgrqaDCubmZ/okWcybOI2J4METuChyZIHlMZwdioCd7qUwRIpzkOEOYYi3i+G
XeQzpgKIiX0/wCaBA6JW2c2oAPfGMLWRv+4SZT2GFmcjMAIvuV8+1rNnzI577Mv4SbOC9xxV8CGt
y4fYN24bmblcyuBrbj/RlpReoMa3uod9VJXyFU8brOJmhnEpx2KbaRoVNpQGWcESEmWYwL5hvek4
vexiBGbnyY3G8/o3FQYWcaL4EcagqPG50PuJgFwicNG1DNI2vgVygeJLyz14yUOCpqLpFlEkLfwg
osDJMmMXGopbcx5OVFzuU5KE2mHkjt/qHFifVJSG51m5GUGYM/tl1x8H3y3OaUCFViryAvXZGs++
Yb+RqcXIqPXLm0oS29XmseEZmR2cu9nxoiTL7yZ78tEMtUN+Z3AnKgd9SQ/keTtJaaIr7Pk6y412
yZSHHtZzoiXn3rwyJCjgo8dqgwfa8fDQvkcIXRcocXKthuoaF9lwU6okPhB8YlLr4zhpDQTzaTT9
RHUmWdqamiXTDgAOYN2qEyQ8TbOn5KGl27XttqF/AvdYvxubHuR6OgPFNsO3QI/rm5E54jnQsPXw
LgUeA9zXQQq8Gq4+PNDjGh+sVDzXrWh2fr/494BUMZaA+EGCGhde25aWiG9n+0nMY87TWVFA0cAS
LWMsZYZ3qW3T9siN3zGS5nuGAAbmmozo01jdZ30yX/RCTZf1b5FvBUje0vcBvf1Om3uYJGZA8lPd
1RT4dNJGfS5u9EbyaITBTMNPY3Iy1TdiSp07Y/mjHYmC1NxEotITnI6kPu2SpT9aBki8N1k2uGyD
ous4WkW/MiPCP873hy9nvQ/0Om6crKPSKpx2NynTvIwG8yva6mimSCNCKBU+iKhbMB+xV7RRcqTc
es6t6EsWsmXCnvp7URrFk95aZHdoYcY5gded8d64cW6S30ENCW7q4AbRz0C41cNQJYeEKvc1d63h
JKqamDqpwbidmTzOVs/sC9sQ3SpJzLpVHtNqcphx15u5RDVQAGDbKjGClxXGhx20hw7i1m/Mc3eZ
Urpnl3xTm50MfYSuP6R+rB3mKa5Po6rgoVgkjZHQ7uWFG/1A7c20L/nZFETHMuteSGfaEiMyqr1D
IQejv76vGbj/nF18kY1yvtt40M5DmmvncNQDD8m+/ikNCjcp3ztT105TyF3liIQR42B8Sy19MGEC
3Na5TwpeLh5aEc7fix+lLJuIatq/zmSsbwejmxnpyOKaGBwrJJsjhwgUbiNPzTYszAMgcGCl2hI1
XCr3PksR8oj+MOe+/8ZxJZ4dZHIJHQkof/pr03QkKsO2QEVtfbpSFZzOoOISR9ff8CZMVASNeO0s
yz0a6Ed2Zts4V6QXF8Kri/s4ChiHZGSRmsXkoR84Me8zH3BeG4d2QKpfzI750JMfV5mwCnieN5of
k3fi6/7Bp/u3Q/aidpqBDLWO6aIQbmBu3encJXF3LAKtfuatBojRJwRB5PnR6GP7BXPUcHTzsNqt
H2LrIPslSb+0Wnx0i5iVSBrCS/E4cdyGkPQYySF+lLLNnmL8FHRTHN2zkMpcfNBvhLZW7oOw+Be9
79xKIs0eomB0710r2K6fW//QNARcGK0r8iPFR96k5UMzc1TBtXA3jRhTEzG/oGltuzr9HHL5kJI+
HwZ5ty0JZj9qJv54iVXaC0sWjjwmzkqEyPQTEy+y5jt3g55zKllAgPZ0K1Dvn4s2szzkQACcu2G6
Myr1jmH7LWKe6jXaDydJw6eyQaqWOsjNlAk1gFgfZ4/4bL+mr61/EPM05dmnG03VAyB6KMyzzx+2
U7z2ZMgPUV1/ReiOwRSHrlfOBfV4EN0v0YbezGjxAH/UuQjSVdDpkNbq1t2VYh5ua3IJKF+vptLZ
KYppry9ogaojRjLIpE7cQEfZH8DprxXMJK30k58CjcSYV/Vucgom7s2MmcEnqsYcl0UaC2NF+Qbz
cluFyZNyEIJgqMsOnaFTdYeELWPykJeI06lWoHHMGKNu65Kwsm4qHvCE0Aok30qh/Co7e9dGaDpz
ZNQUWuec3sUCzkR5nso7dFPo6+LIS5ZoNZ64vWgM9GvZuOm7AsITAc+ui5op6l97LcQCmWeelUUt
7tISaLITvRQ6FRBLBxPUbdDRrG8JxCwK7qipho4oQWJpSbM1kQGgbja53vZeYEbBnfeotPl+Tq2L
GZfHJOaJDRDNUaBBtBmjIxI4+A0iu7qqeZ1VykAbqjkHuGYLo5ZwGWJ8vbR/HiugvlGqP/mDTW4w
RfFG9n5/zBTZIjlSvdRHxsVXS1ashryLvmUgYPz2m1jcDWglmcl9ugIeCVsrxfNsXct4To6DmT7E
VfNLxmgq/REIXzb1DNTprcZpivzFyu09PHeDqJmH2MQ2lmNemueftgK6LARNSeZTW4T/9Z4zgDfx
7XfjoD/OQA/J82EIPUxFfVh8RS3fbzICPAV28aiLEmV6VFPm0Tv3Gg4bngEjgV4hmNWaM9/RipEg
+8Rn73j0rjmtuI1yO86KGe/FRPKzaMfw2PTWXYPDIcCWaxo3U1jesZBskpAos76bdqWsvR7C5d4K
fLB9jDU3Wd2D6UDjRJWiCW9OWgjqGROdVkxPNZvNpkg/qc/qbSs43Ghs1NvBmkPUcfT8S4SDvNbK
3aVhVmPGKItTh0r9MTKqa5aRANyVctFXL+f70j9nyPIbjq63S8VWN5RyGKw2QaRmRqPoqXkeXX9s
tkMh2UNw5HeG51unLIc9j+jV2fsVs/dpvPEBjdqp/Uwzz9wGKYc2F2JsXDqfjAuck9+ad4YzGier
cO9JTD2UqRMe6SbBL8vE12zWP3h/p41RQzu2bLUtgna+Ca2raRCGri1LQmf2b5wUUYxgoi7d6Wig
yz2kAXYrbRh/9mbcnBoRTqDUGD8xUeYJd29cSnO80bnnu7rOwJrjf5vjPVYEMFdGTAbBXLo7TZnk
1qvxIMhJPfZhfg37AlKPS4ofAOow7isqQYgtVGUxpLW5H6dDMebHzt/hnvDrvnuYi+kTamW+0VTG
C/bi8gXDUvfgEnuwC6sO5CiU+iNE/W8HYFUA+vK+z8f0FDAtPujFVBxnvcCs2BjPEHMUAJ1tFigO
/Fp1IDx13JF3RdO+/BhzwUTNKH+JhvatYJPaWzAi6I+K6g71oi3U1WS2v23QtBAm6FLZtKW+a5SB
aKScL0Y3jCfHiU/06X+BraKilmjX23A6SutzjAg66LqFjt5t0nxxbyxd+Ck+y0UQYosEJRXV9S73
KT+7maAGfo+rQOYUBVN8ROLP8KCkVjCdI3Hi6SbQxketruq9lUG+qemK7xHIbo2vQdCEhLEqNnKo
aDW60zM12zv6g/3cFtnFKTj54gh+NZi5HVKf7lGug9Uy0/itZI/3ksRkCJvghkO084Fc42uKix1M
sXtOwiirDJszNvkQEHbRtebWlVP01aIlp4nIPo34NDZNgihMC6ZLGTDtiUMdQXHz3oruPbRt98SE
zBNCPfLfjcPgtqur300IOYA1tAXaiiFGWAfwc0fw7xrCpeiX0Y0ffSMwFnIIHXkW3Zw+Zkrznkc8
OxkZczs7VAzNM8QWM7WcFfTpsZPdowVpjZ5GDzveHfeWii7+2AKMpe+BGYTOSXhIu/G3nPBUCeay
U/tCN+WXTh9RT+bfFbnzQk0Nx3TGH8w+cYq0m+gRBefGyMWvMPkY2K+3M4QDd1xUojNcrPAu5syX
jNq7HH9BErsrS0wfbcdB0S/rexI96buWNqoNSdeFJz+WaGvlTFejiwc6vwlvRJp+6KJ5GbEGb5XE
YhWK+FOLndGrzHbnxzQj3HkId31As9AIKSDc7jLG5DGGbXQD2TSD+56cYzlPnmIVYOqDwcYU/k3R
dXuI+p7th4Bbcc1HHeU/altueOOL5eNXl85vwgzwpzWPJoIG3XhK6QpgvjauppilF3TO7CUC99zk
HC01nmYLPPBoYcyMBvdJ6hwgZRNcZIxeKbYBOsuuuuk7n8TXAg573Hxz7nqfcjrGvT4SK1CwVWTR
MxOT+y7I50M7cnKywEB1mtqHGn2tEWylN5LL12W2pGVrE8ocNKehRRU/06YiPTc5oerzDzyX2zYc
yKzqmFHZFuNQEFpUNDTGCJVpTnkRsxgZFjg5nxk7WNmgQuYC9Y+oY0f+ZvnZfUdL2kuNEQCJvbUr
QuO99DNOccGt1JsPOi13nAIw4re7IRBfqJT2SHV4nmrF8ZFrwEnceihr86maiq1ws4/YJagIdpy1
GerxfeCX1AQ3dZSfJC+b4fvcP+rBOXN85yv0MUcldtreDgEFeEzM1A3dzq7vCW8OpfNk55aLmw6h
Yhjxod/7wxGNMJ2j5cPRdix0XZhrl49EqNRjgFUSxhGZDkX3YnCvPTvZbcloYtyq6dAlhvkc8aNe
wojGam7HT+tHWEAOg1mEbDglRQ0RNNf1j8DI0W8m/gX5Rn618GxemydC9qYbldPane3iztWS4m45
zOoUs3yCCIDN+v/8qmXO3oH91aJRXUwzdi7r34J4pvKtCAS8gF5XF9XM9GzymvLETDlHrV+0fmb9
mvVDhdFJ+hMm0YWGJsJSXEIfT0mWpbfr/1r/ZgMoJ1B2+RJn0BmrFeRGdsTI/vE1f3z6H/9GOIDm
Sku39+vXVHBE//6v9eVbtEUY36beP75+/SqZU1ybPmv58sLjAAtAiJ1o+aBbaK60dey9NtNPaDVQ
43bJjFIbEAUL7gY1puM1RCP5BGPkWMVR+G5ysDwFeg8OfPkqSxZiq81OhKuZzypIpYmluF5BeMcd
UbOfSPMclqN5zrt63IxLTAij4oOFsmVMOUo1wPm2BHwJ9A55wExLN8B5j4nFOZ8Mp9+5oMWUldVw
6kCC+BOBJjAd4n0YEHzcuyC1IeRo5z62fNbosD+jNMFMiP/cVYxIsb3sbJfOnOFP4JWt8SYLt3j5
Gj7IcsbJI4VHN9ORAfpzbtLePtcaFDI30cA90BE4oawpnHHraqI+G2xf+D5/BGSr7QwHqycDvvP6
hzkOBWQepkHHyB6gmfIJu3UJEjHcwwgahAF79NFrFZoEXCAHK/VPWfvbJp0GjEZIZmD03savDlMu
EDPpEfEQEoAaOJ7pqy9rBucFuza9K+gBHypJMre0ybaUDOAG7SYlLX2jm3AW8BVBrEwsH2xGx7me
Nw3ifgvSZBHTDd+2O3wlCX2xuvY0tzo3Sfo8xKzLJDAwWtTVpZtQTdsVdzkaveeSULfRbDGa99W5
H+zvcQZXOUoslpm/Uwv0s8HMFwwID/2y+4LK/Ux+VQZM3z2Dyb5xs+6Wi3ljZP0vTbN3PimCDDuP
syPPedjBDSrFN1AWDA6h8TB133Oa6hsD4YM3iuCrryCaCXN8NJonrdarLcQxtL1W4/nTp41vYKeN
6qGTioSdcWPBZ2A4y/uJgfWWjvvkDTGRdEZi3A80FnZNHMfbFKsHgZXDS4Z4JQpvgvoGTfCLXvhI
7iHW4ssMTpzVJNbBNEdJfdt3vC9qik5yvK8q64v4gh1rz3DSQxrLme0CnaCUonX+qlvFvcm7toln
0/WS0X9n9AqSq/BPkwZY3U9EewaueyWZkLxJrb0UTLuI7rHPpMyjgScHh3kjl1ffVTkIXBhdGbFY
3YzcExGfA42CRnE3J0+By57N+BsqWUk0BpoUDOpNNu7rbBzB5Cf9nv7xlUvTHgfJoTNJ8p2OJNKL
4tbnBG6cEato9LlH600qWr3kPh0Z4VlHk59aJdoe5PQu7wfUPq5e8JwuyVRgRqEiYCPRWTtHtg+z
Ah87LndfU7lnR8SLHQuhIeLjzegM2c7vxks51e/1UCx+HIObUz9JUn5PxNzD3WEjKHjbAgYvQTvi
vxJjcc8GbjdFQXfdSfFO6if8MAf4igj62nvHXeQzyiV/q97IMeWpyu15PzrNd8Rgd1tWIcrfIHxx
6fm5bb5zWYN2jMro631VFP30KRCLdoP+XcPQvaRZfWHlglVgb2IqO0CYS6UGSqBFJaJKmIlpDdpq
JmzSXiJw5969BNZ9yW2vF/BfzAku6mAw0V6g+ombknCeT93FlSeN7tTRHVIsYAc1h0cU+TdiZvrJ
M4+5cSbRANvJbqzTHaY96CikrgY4oGYcMgNwgSPnouL/g9t//7/EViugjf89t91D+vkXbPvyD/6g
thsO4dPw1R3LdmCzgFD+T2q7/jdH2MiEbNdwwMAKQIxQsNrwf/+H7f5NSkog5cBTdwyQav/xP/4e
WW2rv9m6hG5rq/W78an/879+jv8z+F38HYre/OXjP0PSjQX2+A/cq6IyMUxl8XNswrEtQy2wyD+x
aOdwjrVkVQZY03jN+tpdlCfvsRAInVTCs2G5h6kZHZJenN+NHF84Hb8BJkS3BdUNxJSNDQLEXKQA
BaUk+OC+I71Nk+S4shkbmdPuLaT+V0vCJO2i/pTPwNRgpu2o/2q0b8X8bzLGQM7/l1dlCtuydKXT
JOTN+guBbkAfO+BeF4y5xatRkiNmuPW0WeN4/RLcua01qMh8FKJkSkUkzsMi/zEDVDkAvsIdk3/L
Qj+sX1ppQtKrj55SxJ/7PsGAyoZme8aaJc05b+9kxi0NAuQEyKzBqDAsKysNwVxJwVDPlHA9gDhl
dM1GC0Madql9TiitvRx3BbxPvq1dEdhULVHcDDLoewyCbBe85syDaZUXI8cRop+9VPgbjMnIvTtZ
oxlgRRSZezBMODm8ZHEURvnsRxHsiQDYGNTJryjCFSqbEKywcJsD6k/JNlk/pSb4ZiRniFCbXD26
pWudqtH+zTqIC8JAr7D+bIDui9AMT4hFkmDKAkanNzjUFrwUJkLzHlNiDAox/80R+kdoJ+4BWMx2
SlGSpEs8s26MPUKNGycnB6kqszfcaUfNbpAglF0JEg+xI4SOTW6T/Vw32NemkvPK7DYcMrLvPvbU
BLO2fu0/80HCs2mcS1Ev9AS9fXXgXIBLlovthrcNCY07gdZZ8zOxuiBqqOGyI91BNgTiYKtrqYVO
hNgStyI8MPN7Zl/aRzhlJtYy9Xu9DPESRFs2uXsI/YCdqOwvoPWBJBlsXKHqD6JF47/+wNgnWsdP
8NJNc31KLe0xz/svH7PZLouqGQUnly8O6uA0Q9DRXJMSLawZACJdtgek1ALVIrF8P1NJwKPCVWA3
xhv1Y7cRTSYudsWb55jxKaBzCQ+BcKUGa3mBsG0aZlx5FQ2PGKjimTgsREqiXtJ1s5eoWk6aS5Rv
LDKw8zrhH8v1c0gGlfwHDWm5jgjQk5CYJb5Oz3gMGVOW22qApGRgRwoqozxhonhhEo1euy9I4C4S
0Bqje07Alulz9TOSwXMEmskdfP2mh4PGM883UvhEPdHt0yQt9mmp4WhuwleDQzB7p2zxh+fc1gxq
Lmh/N3QonmXcntd7uUr3Q5zfuf3koi/mZ2LHbnZ/RAIvadpRTHdpfTDJkkD8z5R+iep0y4pE7Jrj
N81sbtmcn+4G9hZT/42KnV/rLdEWzmnQyZZd/33MZPzwtcZ3ch4lcBYd6xZGAecOwLdux88JlyDt
ovtExKoQ/C31wfI+Nw3CS6e7/uNr1rs3Nguggwlg/iTggV8vvhP5hUcGUrKRp2T5fKkRZghN5SHD
OsSMt7OWwf41yllRW5qKOPtysGBBz62is1JFS7gLo7HLeunXX3z9W0q1um3rkglb5N6ui9EacDpF
/Jbrj15f2fpl9YBKMoGrMJgo39YYeGHo0UNU5Rs1wcMpKvtxRjmL4MYAzl4jIDcDSvSyaNEGkxq/
fms6/KglUgLa2tp9nu1DkcB9ke20GWNUZ2mQ/dKC+rkzK/53lDzJaKpPankRiN8500n8heuHgqWZ
HjCEeX8c+oOyDutvHWriLrCt2QuCwCsrbkE3Jc4iaRy48vEb7fjWG4qXoJ18b32mkZ5hGsPv04Um
PH6tKKAmpV95qu1zDMYePRmO9DUFpVG5e/Y6m6c8IqlKdKciK04DvbXtFBGWudiyt24fWHs2pg3J
Jp6I0CuvV5vsUIgsqUbN6B5SO5dE4lzWRNpRObueogbcDUuGctVNFztX5jDugSDEz6RNHlMHw6L/
JgG07KzlaQb68wLs94/UbKx0zVtWifqEd8nn3qFzHNnIlF2l32TlTYrZlHyI+6RgRYmZFixPIhAZ
9hy90RE0cTPqKM/bIPiOpLkj4kq/YeAFMiIcXmX0EuMYY0WIXeCS7X59l6spT7gRKF6DoCI/JEX5
nYCIZTnp9WbcVtqsb2B/7/sOftno82Ssm7nftzPVSfWWa45zUEXL8DqVi+WQzSnTGbqTyLlZXzyQ
LkgdRCYtCy95YjHda/TGyyO6xoN3LhMi0HGsQ7yAJcd+XFLDUZYA1CjOS4ph0LCx5hHbhLVsjY1l
A5OrkLKLEGuEZd1iVkZkp5RzaAw8iY3mE18m7/KaO63sWE0J0DIeaa7eMmG9NstWRbwJIyhDO65P
xrpxDT2RI53thT4b2/JzR4gwm2HZVB18IJtmh1gS+ZBkMTB4ave+1G/nuePbB0O3CwiH0pWzAbZF
nG8VORvs9tQIpBWzas/7TwLi6l0TsrX5SfY1GxM9crcZ73SXMsJng9t2fSJPddUdZJc9IbLCq1NH
w04hFtlMGped6RNsfZlEm5L53zXERxzOFY8G6uk+w7FActOpKxWCJIIQ10sMkT4+aTnmZLw1PiNL
EzuyJZ/Xk1kx9eJo6Dwdy0qhGthNdDEedcfSzwNQdlGpN1FWM2QXLg6ShfsiHjxRvSHrHY5Th0kS
BsMxwxBfjdPRjCE6YYwjZlb/XpcnALH6Jh8CeoMbpXPN+5i71hXoDuoGgi8hh/AhiBfeksOFny5p
ET5BaSwNrtFyDbRn1PCVh4C/sWaHUS/OlXTZTnsT4rHbfIQ6O4oe28NpjFSz5TljmxDxSMRo9oxN
t/UaC89k5TTxBZnACXeXfqNTpukgQEkRLvVt5CB5tuLHZJRv6xtRSHvYF5P+su59YK3o1xY4j/pr
XrbctylvsG914dNQEWG/vpO5z1xFYhnMfNZ3Cup22wZMUINwxDnc7/WuOibCHhFfuEAW6uaglyOc
YVhmXD4dVyXXJcpktLHQsXhwxZfrwd1gcGpY/g1LfOutp/DlowB2DqF8E94M5vzLKQzWFI1O7rOk
aqB5hqrcrgeJzOzqXa3T6VkW6r78SMbA8dYjwvoQrn8LoQayZhnhHy9mGHhWjSE9Fu7MUivr05pc
7sSMMYuK9rE2mN0eoftiqhdXVdT9ZVqju9ddUCkWx0iZL0HzFMnb1GINVMvRsCiiZJsTN4L8K1o6
yv3Wd6aXzGzQICekE64/Zt0/8Z81VNzsFwXR5+n8o7cVRJogIq+lqA7N6E9sRMvpPUGRnS+JECj2
G3QHlVN/IQYgHpP7y9YGL6gG5kzWozB7OmuNbPfxpB/HkGZtPtSEBANLxIXxjR4EpW6KyYo3CjU4
GYxxdBvMnCjWu6LreEbw2n8PiTvt1v+1LiV23r1VZv3YzOzmKPk1bvLxWlm/ppCGwfoaqtD8XHNL
8URv1tXKT6oW9ShHChpQNTsQ/d1lUS9/Blba7OSyPcCv4ySydOOBKNBP5xdZF/1apBewtKzAHWvi
unZpdNv2fqHNG6fNYBhw/bDx/HAi7KBagYikLCiAKkzkqrPO0+w8I8L0z/kSrv2ncvfvVeU/VZF/
rbeotgwGhBakdl06Si0ZCH+qIvuKVVPWjE3WM9R6I1ej8xQ4focJ1oLVleJLgXp/mDM/8xw9BkfA
4YDu7wkxfbYTVvhDsxrWKmF/z5XxJkeWN0RTtHOxOgRiUS859b/5vc1/Zn8rAQfKYFs2Yaibhm06
f8lmCNFttQnwPVgY1qXM0E/kGFxCSfQXFx6i1HxOEpFuAxPPDu92GXYPuPIhHbdAmsoQcQhTAfcw
6Bw0bBEfGk27NRRnfd8GQEclxAym24SxjeRD66sd3ejWM9v0kBiztU0i/YlHt0fH8atnvzlMYfdj
PRbPtJr/zTX659SZ9bUSGkyX3LFBNhvWQtz/0zVyqVXsOkQSJyZusTDjhI7fnNtruSG1cqDfHGIZ
JYyMCt5YyhYWFlvWaF8s7bqed+hBglUrF8VKUzLjQpUngxoTBOdItKvFEo1ANIzenjg9bvvWQQGR
y4vMxvbfvBpz+W3/3LfgynHT6bZC1sU0fGmQ/PnVYLCI3HmO/B29yTayvzsLpbFuQDEPGqKvmeTq
NZ4F0SjQFUUfndaFo8SvCThD7YopvY8ErVyt//tTtj7bKakOR0nruE2NH1Ma7hyRTRz34AKZodoC
5CJ9dyiSow60tlhOqO1kFjsFEGV5UzsxWRuwcn34819fPHN5gP7ycsF66KYhdamkbf0ls2NwhgSN
bxV5gxX6G131Oy27x1zCNpF1F7hh+JGi0oOoTypXPHI85nxh6Pjv1u1wPcAtS9x6KQic3StF0qcd
tcuBJUZHz0pdTXy4HAzmiqmTdeQS1ydUHujVXdfcrAsMjSSMhX3zZETFbnCM73/9OvX/8jp1XqFu
W6ZDAJ9w1ozlP92kA7oVKmAkoOsW5UwVuvieDXJiV2byia7X6Ckpw34/6ogIkqeB6TwpQXnhkaP+
+q9/G1Rgf33b+XUMmmS20okrxIj3z3fZEAnl/l/CzmtJchzJol8EM4Kar6FValGV9ULrEkmtNb9+
D5BjK7rXZh5mrLszKyqCQQJw93vPjWRm7wJX/h6CKD4mq6DSwHWWbcOpy4+QlYa9RLm6yZrY3dpQ
aQ5NGblMpN3HwJA5YzR5v0bMCJbeiE6dTzAbPJdzaNtgpGz+4NiRBUvpGWbJD2iiBJkawY0yldOT
2kCpPP0WOZI+HmEP83F1s1cc04Xntq79ZT+A8te1hT7tCQDJZy8cnuyg/Vfhlk4dEpXI3JkG49s1
p9WgXlk//j7dFb+4GoCEMc9QhEZYjbe8nIESwP8rs6kDk2A8uHMUbxtVAqvzOlZMmAnRZ1fOzzw5
169at2eonXg/9T5eqW1GqhzyNiQfj3gWGBZsVeNKdRx9088L5pqeQyQtDdh1y4HMOlbWdTrCxwsv
useIrbzFj3nTF0g3GSBnPxM5X6K1LOBYMGpPGyx7PYgyGuk2WqoA6wVCXItzBz0fVeyTlL6ix9qI
mUVPHYkiWHh3qE4O6wJQwKawabruXRdiuq9Tos1aUyqJqaCvMyNG21RT8oc4GzxazoflxEy0PXql
XRqd8zgwDzW+rYNSBxyzCl4XLvpD1MdvGPkmm29SH4FBSOP4sH+W9IlvhbHIW1skj200I1PxD6a7
ZM8TL7Zps2W+BwdBo2dFYK9aS6abfpIczskAtEHrXOBlQ3LyOU+E6jNFNcJEa6K12MbiteCoD4Dv
NTI5AapviwP3eMr4pvGhsDd5eT8/dhEntEWcRQIYsSI9mWHgdBixYZO53SAGQ423Nx6dhbVbunAv
ZqvaTngWZT2iZ2QPyJlxMEZF8WcWLXhwy33Xe4k7Y+Bq1vS3XnIzXIDUlM3X4UkiWdn/Id2HEa6F
PmRI2DihknMWNNB+glL2EjRuVgEef16TdeN5y3O0LN5FOmRVlRjrGUuzBjugeoKE9VdQr2EX3XTS
DDZ6l8JLbB5Wem76w/bdSPrjnB68JQBE6o/+zf6tD2gELYuxA1WkOj1qcWTWBEmctdWix5iWMYob
1bdW9WdurM2ZhcaGXCTmpeKQiT4sL9ajxKW9GXzvrDcQlyFTzbF866jzCw496lfVeBNdihJzQvoR
VL55LHtvq/sq2Zyce2hi56FqXoI4sw+hRU8CIQ0DZrUo9La4Tzvb3+olXPjCONcNclm4y5cJkmHq
IJgaZfanaFZk0tEkbyFoBpQ8iJagqulmgSjYmj0btUeLP3nxFsigvD3ZEulmzE2oK26DEx4Y/ZSu
JwtLVC31YQh2ADypbOH9mAYa8YlsYBwo+IJVTaSf4RJohMCa/r+7uBHbUZz232SDCnZdKF3txXJK
ohrBbusKJeXAxBFX5ecEb9Su51y1Eao0eKorAAeQ2rNDVwcfehsYclaIIqEF2wf+wakHlC19WpzB
IR5J2+5ObjtzdQPByzmPZtVne8lZUXcsbWbhO3wy0KXK4FKqjVJQm2yFiHn42bMzf1C+UNAQNWra
i6/OKvD8sRNGat7mPQRp/2g75aduMxrq/h3Y4iO/BXDgzvEeLJWulCe1SiRNWJ78FO2bEVU4glEA
qLtrslp57YbH7ucYPvqpUjPz1PpT8m3O+pO+a/XJUD8xsNkZFFAgbVxztg8TXmLfceVNF4J2nXy3
mP4dzcb5Oaxj/h+yWtFX/3PP45AIp9D1fcBRfw/xtRDj5GYZe5goDHkr7SNpVgnWZ052PYCErX6P
ttpyzDy8xRBDJpN2E72CMqYOJ40l3dgwpW/hnqUMAtymsg32c25mf4FWUbFIr0Ny5ybd+2gi4/CQ
RFN439TK3Qo72yOFvenWkZ/14WX1WR8DqfJpEp6C6k0/aGWMJahH6lX6r/TOsExSjA+q3T6A18bt
0W9D3CF7/a14ovPx3dbYzSQ3u6A946nvWTAilvMcIq5iXystStYA5FbW1HuZecjzS9IqzG8G+V84
DVgG5tlh60SiJ9EJzAD4iqJ7CxL/TRdkVklfqGGt/eoS6xpspt0DRZjkDR8lo8AG5A5xcucBo/Tw
wA8W8qw+F0eTigJ+02apaU+rLUpdDXsS3yMYE19DlP/+0VXScz3ojnaQk/eVeKBj1WAgHyIoR4k4
668jaWzaUBBlNukRrx0bN/bOXeWg+P335yTzH+WftPBSeMw3HYPRvvG3cRuBpNE6FnjhI9V/dNz0
+5r9kAJegsVsywpYa/T701+qHgjVgRrXqAaUfnaiNf5jzs6t6jv/3Se5XD2Z/72yjMEUqcCBb//+
bct/1BDS9D21rLkO57d/RF3KYLHyLsc5bxkM2HRhbubJC3QTPW7Qt3zujz9GY/klBjRq4ZBeJ74G
Cjoe6gQSF2VPfv4Pb+ufh07LMMAMmYYtCemz/3Y1S3SR0+yN+BSYggG7FPtxtF+RpCPz0je4ulk5
RW/Brg0E0MbAik1z+A9DVOqKfywElmHyZdo4grk5jb8dfoPYX9t8pW/d4kQ4AuVEHyh2pDB+r5J2
U6gOjz4sRQXnq7ALVMqco8ZKbM/UxGOUoZlyJHFCTN/UyVL/9jor7J7/Lny3PNkx4p4Gdb2D8Z1M
2E3ObS3fwszb4zRszOmDAKHgKBbaIC02/Wytn91B8fK5FtEd/CgeFk+h49ACk5gG3JlhhUyj60h+
6n00npCsLPcRHeAkactrz0QWzMdpHJg9zGICSeugoJHh8jZIg42iDLxd6gn+BA0ZfX/qhnXaULtP
tGcayUSEkIH1gCAKDJN7kM7yPhfWmx99lI4AwaFWwhHWyKYq0+dZlNFpan0a6rwxOrLv/WBRyVTW
x0zD6Ku89gBQd+ynkxqFS5it5UzOsH5iZgk2JkPCssEz+NxMNBOp3F6Jqwq+ptPDMsfqzED4FWJ0
Uz1qi5U5IHoNDDbGHw5KtwQReMmoZuJId+Q/cDSVKfgvdTBJQ455HDG/lnXXt5yjdzNnxg96SSM5
/dWJu4+8tJ90cf+1stTjzwW7mOop0WH/IyKMuXxsfXDV0+ogvgTRzOaACGwvQoj8wvvq9uunCpl8
VN8qg2dKP3aqLu+AkdD2pi7RlaahluqpIqlmiUBleudhoI+m/7bUvaV2WxIqeeppqPVTcq8fSD24
1W+7c6d92jrhDg1Msu0a+16/v8GLfjqLTVOGBVZNlzs/KP9DT+kfigpLWh56DtN0TGlbrvm3nlJY
egl8vNHaMY2i2lBPrNk51OdufQ3a6ISInQJST7ec4XnpVYNCba6mqpXM3n42B/zMsYdaSA1F6nW8
Qm1vD18tVdrDXlEyN1ePmxqZIxZ8qO3yLQQ5qge1zGf/U7fl/1kpYYbQejDhC/k2Cq//Wwf3gSgH
1ymwwakRdpZzRI+l+wjTlxbRlHi0Wlss+aot35EgNM0c9nppP2Zhy9hGzYvEAkqTA9fu3y+Wlrqa
/6cxwvJk4JVjnfJtunh/06945CiPMY75XRRWbzZztXXhIQp8PSGvcdKu833fq6KVRo+uN9OUQUym
9BJ8M+vEilVWhdyyxZ0JHzSP+aeqn/RKq9uveopZe93TFKfWnsAIhm9q4qxHANIxOApCo+kQodz+
/Wej1fCPdggtH5ohdOFVo8v9e/8hyqNliOj0oy/I3bsQMsMurvC5rCFSBLl8mhOFncdIygh2Jtlv
xz7xnlysprssu0Qoz16m+Q3H5JvfB8EVDV7/3JrtyRir4Tw4wJz0/0XT6KEnQOM3dwcicX4UlQwf
0JbJul1ujX0wjPo2I6S+GJeeDPd7zxWk8bnBLwEMZYhDkANw0zs5HwM3W/b2HWx2KJqcBBGys3fL
wj2RlVQdAOM/j2xbvGc8f+hKnO04QuawRbSeO1oEK9anfWRl1NLApTLmIq+Vc8c8nunpzIYxq9Ar
yK2vRnYXyJ7rLtr11HsTVkjVITf64OYycSf2VZkDeAOBSGlyNQIMwvhkwzg5hk1ybQ2exMpLoeaM
u9bEDyD8JkVqmd0lYxORPlzNvCtn2VKRGyi8D8zpdjbU5UzsaIddKLuPGbmIrchPcO434/Re+Mux
p3uaBM+JjeE9zbeLF7Kgrw9Zl93B7tnIXYj8JqMaSaLytxXNB99GusoqZs8DFD5azXFcT0gQp21q
fPpCvMLPf4gHgpO4Na3RPrAyg/kQOwvO+YCYPe25A5Ntju5og1vrqSRbChUDfBQCaRhVER4ibuVi
PXRJfkqa4IifvzXp3eD2TtPTAj+9EL/64twUJSPQLv/hNy5aYBbvxHe+M3w/YEf5hnAiICvpzYKF
6tIwI7G7eOkKE2IUNkrj29z3BIUTbiMjJOm1ozhpd+3V/Bwc6x4xNrV5/RjPOD58yYN44q1uDHmX
TcqOtS3d3006AqVF2LRuDxJDHmLkzd2S3gX194nuJDpo6z4EL2FFw86bD+o65tH7SPTY5FbnkvM+
tmHMjuOnNxGVIW+eR2jU6sErKDZ0aE52plBvSYK/I6IkkVzN8Sd/Y1sF3L7lW9YeC7C2wR4oxI5D
u98Sa4GvB8DOglEmJhybCR8mHnHiEpPig64q9DtmW5jL3eV+7ZmnwcTGPJNw1vGCu6gpbjIZrgyu
mKO7OPenXcaLV0iBHZjXYvD+ygcE0NVvrPDb3M7OC8iXMQseV0B8cwR0r3GmF7woNM1qkApyVB43
0s7COw9wOR7/B9fsT3ngvIfMeYwkv/K2PpZseHb4tCR0kjz5mKeg2RrnfXHi76KzaUb5p2ry4aWZ
5hHIyLWcWw50dRRiU69JkbX3cMAOWWefZpcC3uxxJsJT8ddLXEwH6YI78wfzaFTLbnLKk1GE3/Ow
oYsVguCcl70Z0611Mg5pzRifqlBuhzbZBWbzDK4REdDNyedDlxPYbBrnwn8UYnmYpnBbd99RiW1t
bJbARXHJZB+GLW5pTaAoTbQQ3ZsXUMjF96boHuu1fghF+eFYZOBCih1nJmagAAlfrI4Ecj2YOfPX
qrtTtP8oekrC8L7Ei1n78tg0xIwZt9i3HpI8w58HX9sNHwFJ7BPD2LnQQNUQ3/ZxYIQ7NnlOmLDz
kgZhY3yOCb3eiNZGdvy4mCeRPQVt8iOr5c8gAZVtG/3zVAfXObhh9tkbprsDK1DJA0SSvRy/WfEf
Gb9dy7LCrtTtTYnoIseJ+JL47lMZ7R7M8S/e+kx0Q23R7H4b7LewXDa591nZ0w60yyGPTmtfwy+q
EBp4HBusfX2jub9b82Hj3/VQwQLzxbC2XnUfLs9m+8uoHzFnIEW6jwSPfL+cmdgw0EIr5ZhkxuZP
GXFyaaXWz2g70evFhQBSgKKn2gekq5l9+zLQfyuH7KGZPRLQAoSQx74vr2FwNdtLJytQxwnSHyAz
dUJjAFQEDBDZ1w8zvB0e6Br6h0ekgo1YMht/kq3x7K39tbOjwy6eMdCFV59vyPes/UQATVwj87Of
VuvXLIbTPLbPjjuflCVq4c1Ndn0VNggMNVxDmyckJDJRkRL62QQLnWgQ06RREHFUtP0uSKB3ex82
fEM/QuJjDvvAAR0rMyiE9x0WpdHpNpIyeTW9Yw7Aa/GKfduRyBQ+xipgyDqhtyZQM7uly9GQHJn9
+nGwAdlJ49A5LT3Pn2Nt3uayPVs0PIFAcuLgGrTZZZ7J97L2FZTO7eTl/i6gd0Bvm13cPqbhXB2o
ic5tlQP0kich113qo9aPe47hnbdBL2dvHEGCofEM0iRl+CIYjZIPZSQRQX6fVXMN1EoSsoVa/dbz
f89kkpoXaVJG2WTTZeivMKj10Npbx/01WO658ytQNyaZxu8SryODF1A4D3KiI47W0l2P8fINmuko
SAENSd5KjLM3fzo0v2Jz3TsrHRbpf1N8N8eB+Fh1rwNvUUZVhHnRQNxBY6Xqnm2G7gJlx0yLDbXp
fpHlW6T8ygbqygAHGZfu4ozrZRLzHg0hzxgtw3xrG+1JqMhZ36qXjWE8VNkAZqg5ShijBi4c2++O
MJEGOX70ODo3pkdUU1mTrmQgmrfMXy7tegPweLvYbM7g1gO2F6DLBTRQeDql5aWXwX4EZfMLZAuE
EWgGW1l675mHxS6YpbGZad9Wv20cQpsIGJZt8nkG79sUVG8eSRFydreQIV7WhHY0mLwtSI9H871I
yU0RzyveMAL+7sdwY+/qpH2xZfTYGlNGr9L+XcmUujhcOMZzM69ddhsN70S87fMw3Q3S2sbW2+j+
rsfyagqQDpxRTRzmANdpCnOuwU0MY6grvw1w26aRvm1psnMeOhptS1b9ZY3yQLjBR0vQTFpkhMf5
4mSSwxSND+OaXn0GmmYBQtcjOM22mfDmhwoZSWEFj5I/6n94nrPPWM+w329h9YrhLrGyI6TpTRY2
jxGIJcEIpFmrt8zvb5XJCQRl9M+m9/FKDBd3rZKr28FFjhYGLLF/NXNOOpyaVpq0zn5pI0lIAWAn
iOMfKwp6JKEc28ZyGJ5S+yTZg0C+QEOFDrRtTYO1JZU/+3xm7gkZILXLlnNAbCEa3BWta/yFMhCB
Fs7MOcjDS+TxTylZKqB9ypYoMX9k7ZjKa+1SnsbAHM5ZKRNEP1FzMkUoXgCWrYCJh/lSN2306oIm
BC3nY+9RP3VzMT34/XIZiyUCwN2bNKRBa+gfhk4Q7tZyRkSrfjeuKgM/4QK2QP9yuvxxk2rckSXY
H8jczF5dL2MD9uf8EjSRicJAWoqjX926EBtg5l5bMIjvSxnkFx5e+mRTUbwb09Cf/Ba/9xTmIMGc
ngjR0XEPbd07e/0rreyGfdx35VG/wEwvlwVi9U7TvBbvXsqC1glDXvRPLTXyrSaadvqnAVzxhehk
6lbTxfNvhd+CilSBqWEebIeYKV3wDrBMT6nFiSL8ACD3szN49yXhIrPxXlfJ2epecrd4TpPV5HEQ
u3JBuocL6sTcaIroiywjB34gC3LKf6U3KZunOEUyDl7+6MK1Y8saD1PnXCpYjKVKZRutF99brQ1e
BEbBTLW+p6jOmGwl34De0Tq+wCN7if0QV/XASjpPSkn7uaSTR3A4pwZ0DUdQ0H98dlr1P0kcS1Yz
m5h84LpGhrmh9pwNeBiyblr0Xmi0ACRE+SmezOmQtyQkl0W088FQ+It86Fz4l9N8SOB4ASuK3gKr
Owwkwpetf0q88LnpANISZ3wZwekPM2mWSCVKAVU8jaJjvw6XxSx+xMYBh6R7UOq0uOu2OZg33HOk
PBoc9VTObo1KM15jVK/yKfDhiKTlnYdNiPzD0RTIt9zow4s9VMctmn+bVKZyIpyt8df7JUs/WHMu
wVQ+WQVGQnr+sRLuIt9ijSoZKqztoUcHldistlUVPzro5Y1pxBTQ0QWv3TummEj2GHUPk0+7UQzp
xYi/uS3kgJGZFEq6+ddgMLS1suA2+w+mC9hRNI9EZXFbVDifDWtnw6vsWhMafu21JO7Nh4YR844j
fG+SBFVV5aFdcGxyPAialJrz3MX5c1r4d4ZdgCdx3jPcFs2EtLeaDpPp3lrH2i2Ts5Vk5nhG/2I3
j7H3u+ZFo9r+w3QZg1y4SRLvRMH7VpbFwUyd8FBA8JkjGhJT3uw9kZxMEkr7ngZRtsBUIb/k3Ynp
dhrNH7PtudheGsIPeAom8pVJ+4IZavNARw564TRmZMWGZg/Z/ZSgPnBw0O4rq/5esRHu0eI+Aq1F
57rHfbmnTzsCleVkEwJcwEJMYdI9r0t0swSS1LmJ3zyn2i5QCe10IL4sTeWxhsAm7Es0bkqzrO6T
wcS0DE8GhvedcFkjGnSEd6hFHofmyXLX9OwAMsP9mvA0I+NUcz3XdCHd4BCD3eVepajJFCyEf+wl
yARZuorMHJ89E/2OWeYQHqo3k0pyh3b1ueoF2QBB7/UsRRNhvXFzyarlTutXVzWmEO76LUyK4pr7
AnJjZNn7tvSnO0Dyl8VKqT/GFrNnZhr3SGJd0pG78KNBZ3gupIiuBsGRDicq4A2qXVpYTnM3DUW7
aX18dRvsFhPUuVpcLLRXO5CR1JBL+LIiZj+CX2xODe67BZgmyE7vKpmgULMx/qbdZB37xrBgWfjs
20OTYmcvx1MslxHHLDql0ceOT/zzt8Kp0sdgpHsaGf2jbwV/MiAPg2XPaLo5n49JYt1EwbaYZPYT
5HGBYNcaT1q4POajdWzL6Kqv6WAe0rLZ1IXV7gfbVpgccAVZbiO5oF27qfvV3LOO4Qvez3VQbb9E
63o64ndYN0cfHrz6QWKJv8rOfwJO/lvid2AyifJxjYw/4CpfOJs4O30pa8TZe8IiDxXtdBe/laWC
bdAKEVqDZkC3r7WAwQt2RgJWlIg2CeKAqan6bT9z7/M8FPvQpUBUxvivP1HxMDQu4GIX2AriLzJu
0iz4mMiNICK5O49KwzYOTrf/VWhHQ2bJ3VoV49dkzUjoI0TxglZ+XHFX5wWPYTZex8A65Ra6UoN0
DlTGgDQxnW581Pna09G1iF0RBfRwWTaBGs/ZcXBqk+a98OBhBqLbN6KdyN/w37SoSXd6C7CZJA77
6U7LdAMVvchp5xgATd04sXlirWb8rj6v14d/zDIrr7O0v8TNej7vivmPl07UhR3Zngkvp/9yLdLQ
coX/aRTqT14V3taPETzoIZF+ZXMFpmeVIzxMtMepWYpX4qHvnN7hxlOafyitajn5mnihVCvoSWO8
Ye5yTMz2if2J4dKX4EJ/B7HE3LH6qFx9NagXSp6FsQRMTA3iQFkVEgQwyOJ2dsDwhdStEl5Q/q0P
DaxQRfcEIArjipr0V5ZxmuK4PSTA5IYoOc7zr1612iXN+y93iLFZ1BKWYVLVnU01U60l4i/yqDaZ
ndl7hPhPwp44P6v+fGRGH2bRgVVBgOHhVGNACpXTJp8nIPLBn7OLh2R4x9weJI5nPIaFr6Wwol1y
6GO7mWVKpNk5U4dajwPK1H3XioRukO9rt16BbBVfGoVMTToSbFYb0+2+aZvLugJKS9c7NaLVH1H3
as22Dvgd46jXJz1fjObmhU6EqzUwwCV/jymrv75ikRW0xwlMiBbw6hm97rZHeB/AoOVfCl2tINBj
jyWAB9Z2FDHk8GmblZaQCMT72BJoD3qIYbZCUqbVAcjOyXkXgha9VhLry609BaG3nqKCIGAB/LHw
DRgFxFbpgbQYWANnxKY714kZ7pAKuOlGQe03APkczJmoV8bLeoSqh0lfvhyxfroAzGl4idcx6L7c
EBCYYKwK2t5gaJTUMa1tHO/EF0GUss9qi9rVBrP8KGKyHyJ/GllGKMTczRzn3gbnP5qFSs1bfO6U
yi8nopGnrZaXaNsnqCgGtGV8Hg32z9ovOEGoV+0d6w0yNCug6q7TiR63ShujRYbUxFvLqpYH2vmt
VqbrifZMsdQ4lLBxzZBkgJYsaU9v9f0A2N3jBkTaPkpaOOQE6BGZS6BMHDU7AItJV+/0UE7PkUhH
ZiEojpPAqVIcWz/KTklbmNww3LctNcZRfw/zgKKmTV714gCAmmPdQJ+6Fdx1BmT1uP3d9dTENvh7
pjcP2t/Tjkz21aSqngnZBUJH7mt0jcGEYU9bsZhawUl/PTk9Okw/6Hq/NmHL7DZsZvBE1cBbMfjn
2esOVkT7NEC5EmWRYJ4STRunq5/amrWIdE7zeW0XVhmW6S+ljR5haTZyfNLDoGDufg9r4WzVOKsK
gldjcF79hACmDr5CqvRpmTcuG5HNmH0WxNfKuBJOBEjyYBtqUML4GmWn0t6UC/p5o8D8byt0LmLy
r0VTOfkEOzGxTO0+VSDsSSYddkrmbz2LrV7k7RY8Y9553VHf8G3Dvr/GD/rVQxhIO2fM4BalLpPa
kQ6ymY6/8e5/TBGR3nkW3OlhSpouz609gT7vqp/SgjVU1B+SplUctN+rGHV4YjJxd2RKIp71Yo1F
fDJsyElE++yEUdfnBuHal4GgAdhBd/agn2/9gMH+NM8mR059DxkRJb06zox5Ohxazn4DUfFeaTFt
MO0fQ+RmtJwLhgP1VKOCUv6yHrPQFgfDRq+SWtKvhfz6Nk9NzlwK82348l4rz2L0FrvBq4Gk5N7K
dus126S5CwskQr1FxJ7elEBD2O641ybJMXexOiFt3lie4x/8pq63esnLCIFAmeZia+MWRn8LV4UM
eSu2SYGNAdItY3PT1g410IePaX/U6iCf+bhSlYlqHuXn5L01Y0uLoXV+2aL3uBOGH62fHErXNQ/E
B5EagcqTrjJjxZjwrY1cwKrbgVmBpHJRAVrEa62UEkzoaLkRTXj0gRh/3Sj68dcPITTM/Qw5Q8ur
xHJkKnwKoqr6MrgUo71u6sgxmF6QXakOKmnCLd7a3JazsviF1l/FAJIZtOhOP7eWTLJdVBwyZZI1
xoC2O48b1/OnHtDpQbleLvSSp78XE5fHniS2i/7+iyz6LSTZBvqgprVXFri00vwAuS7O+tTY9wjd
TNxgKLO8e/1B9FhWbYauY55rNBtIGZI/ruugiiKa0FjDN/hOdEBofc9DVN11XbPRwr80jLEYlbTw
MDjp5V9vSEbmnuoogHSu5oemg+AAHxVXG6e6L8NNUDKzqZQ0Rg+7Mxd/nnhiovKcVMm3QZDZZSPp
1MsICTLsXkCRRcKoWWn4vxYpC/3FtMBiGgUPu1fV3PAFh5oIfTT5xyzs+ubUKqacUIuNQVfmMrQn
faTUqt2pjL4nzvCptxm96qQ9+FEkEF+7DwKtnglWtqI9ImxDf8++/JWmYLNZvss1cAllos5VQpXE
Sr6XrKJ6V9PfoNYEQKD5WUa0HPXeCwSXRd6955T+/D+bMZnsu6VLxmPa0m312umkzTuWkpK52Q88
isBCMNqvZBjsI+XVVlZVJ7FvCyUTVT7yxq5cIeBV9p1aI72OkNEGoJCwiWX40kAjEIAil14y2g8w
5D5GTHfHgue4kUt50tcqrQGjgmQhlY39bKSHxrqJyBfXXrnJY5uxeAnmTKsmtLqxhXYDKxwAoBbL
9dUIFncZ3vS/aQ0i7B4mU2SDyZhEdlIV6Y0kQ3A0UvyD0ZIcCA3xTgAKdr4lrlNqPhMl86qXNkcJ
0bS7UO8uuQMmGrSrcmxr6Ztf80WjBf7tpWm8N7wCpR1WmxhM/BST1MRVP+jdeW0HOsUgQBNc3b3H
WmMXZoBJlH0fWXvH+V+c9ROGlrPem7+GGh0QSWXvlkjPckzprpERuykJIyTQgh1Da+Q8ieUvtgLW
KbXpujkTS8ObHtMu3muXsxKwrCOnnaRLn7ssfrMrgNpA2LW2xCLPlCNBeBSYOLbJEj40SiWuJHH6
uOCjgFgRps9dsE/G/I1PGsJFc8+OM792KwizRsmV3LD7RhLbxhyUzQgNdEFWNq94tM3GPI4tMmdR
/bJ6q3/yplA51FglIx9dfelH94AT9oHEITGZSc9N8FtLLbRLQl8QAgJuNGvoM2Xf12mYTiZw0kOt
Sg3UvLfETrn9lHxXe/b0jaYxD1rXFph4/wovWjfRnIcfwLCrpV2PgDaYbbXDH63zHGLlnw1RtpPU
GR8by3h0PbqnqRMzKmjd25J5d03IvVoZxHnV1S1bjGSfpu6uU1Ij9ZGtvsapA1BV35R9j1UtarxX
B2TG0Qv7rb7edjC8j5170nuaeki0bFGfksrolVQs1jDZCuAGP/SdoY8G+iLog3avqjb9pBFZ/+yH
Lsln6kXU3kZXj870vyQ+phN/unX1Xf8kXOjCL3nGYKORJ3aocK8XtVZ1OgnAZCcwKFvaeWcEkLK8
/sWQ8TGVvqOlQG1poC9ph09RcQxdHCUBDYfjNOXgUcO0OzAI4BFGNKxEal8rmHJo+4N9qAACXoVh
3pphKQ9arTm2jMVNdbEKLtbXwX6afToHECiTdHnUdUCQ2c52akCg6idQr+GpVyR7Ihv03d8lA5Hb
YYd9AecUXJMbBd7NTYv7UPmstNTENtP30GEkRaYF/nrwkyj5cDRO0n1Ci/S9yvobfYAv8Rfjxu8N
HM2QwJjcN6qdXh2gN//U35xZTM/5LE+WbDyeU85iWhKq7FfBWtmYH6w/+lyllx19jkh7wExu2ZMP
zOBhYUCuBGNam7suHTiNCb+88n1pc4mDGxitUfmlytIq7H5UBlyjueq6Vt/wegMrq+jRj+p96Bgk
/Uz1dn3Xd/20MkUlxtDczrn9tSBMyG3Dvty/NTNQ+lbdP1lNuUsH9phZJGiPFrqtFDlN0hnfSCf7
1LsGljSxKSRzDF8Qn6qU9VqoHsIgDoPyByGAyK/7PnhkDBKhx9NCbqMgwa9e71S+Pbc8UQzis1Ve
cIPiUX+PS+bin8CTOC5XTiqC9Z32Rjh6nKiR1Oprl0yHoRqePCVHHgaBXbGkhSXLvb4xtFpXtuHF
zBAVxMv3NVpYS/CYngYrfiKiVSWLAqxKiZHQH3US/iuY0nc37uKtQbTNXv9dVZobl8FxjW2rPKNz
x8vob3rsjc9WBJTO9Kz10q//cxNEnFzJHyCDzFHLoBAi3YnR/i7SK6C95qJXTGfOMT8nx3Q1zAOc
fkVVRS6hfcw2C6daKvSXpf4hVbUAwWJggIptMjHzau3opZjJBNJ/p2HinmDW8WXb1QvLsOSkZATZ
Jw3JO9Q85dlw5eVr51NHyWWAYBEaNcMPMJVqWqU/LckF9MQxOSDtZ+0NZwtmWsPErrDljVxGHCgO
1z9iy3bQTPisl2FFoIwYX6DaY83Jy3TfOyPhDmP9Go01rHRfPvurMfzLVExFSd0ykGGU6EEMR029
juubXr+/1IFqZrUUKH4G3dOPu+9hDbJ7oRlekv+W9vafaM0+mjyUz8l0hLkOp15VUY5bPc1resl9
aN6FQvhMqJQo8zA+ZsSBsLHm+cZRRHWEU4zlQR83g5nsvbXoDzHxBnH/sfYQyEJ3rZly9zsjRiVJ
QvMm9cF3Kw4BpcJ0dXKaq/rLcgVyGdnVVOossVq+OaTUpGPgP0Ahu9P7Lc5Fyn5tysAOPtkqgch6
JWblLe7Mz9hwrnoZ1zWztySI5hOkBXr5qDyz2HvxSuIaq3fm8ymw5EZME8Vj69DnEVn95Nh8IXlp
MA+o2Sddm3Mup9m5YcbOzkuuC9plAqPYY6x9X2J19er3uJTOnqDYYzzyyoSklLuCuaY+j4FQv/gB
rX0HDcfMufwkrAKDxtg9p733QpuKS0O9Cig8fOiV5KvJ6lNgjbicGVAVTdmdU1pjK3txV4bFzsqR
J5kZdsjSIr0EouA2tKaWXnM8HCWEq4MH5GnnQmEijmkgToUkmLZgEZ4YmVr+WOMVoclHJlGxN73u
MSe388Dg+C8x2wTumHT6S+9U+pzDiin9GYbhtMOM/eE5LcB2s7hAgKYBAhooE1l5GNorhrQrJRfL
nZ+GRPrMD1GFilnE2THOUsazJOW0abOJoz46knsXUlM5w06S6bBT0MF0mBAEeO0mxNKzNENzbZCK
uWV2MVt6wPkwMrPGBDWILKK5i3bZ8qOrT2wplf7aPPuR653Ttf0zTUuIAAB+ydQl1zjyN9kCEzEb
/ou5M1uu3Ni26684zjtkIIFEE+Hjh923JDd78gXBIqvQ900C+HoPSLJvFSVXXfm+OM4JhaqhsDeQ
yGatOcfU1tJx11M00MQyC6LMGIlLP8fJ1oL2EHBNlhSkoikpTz3kQU5f5U2TeQT7itJdx8G6U3p7
9smOKaQv0X3ICx6TjIM/1aUhb2eKLQnLBvB1EQ5XbggB3dhXYApX46RBj2ZU96F5x/sQNN/aKH8P
a96S3hgg0CvrBr7f8+TrJF8pEA6//6OkAlM0JbOw0IpNHqobKkwUrDvz20Tc4i6ZA0a1oSL0Tt9k
jYHODqWq3TkdzWgebZNhpeXOQNGekYNjILr9gKCVwEJgj668sS33rpElqXnlGCwm+uNtr56qJjvl
MxxaOMjhG6E9l0Td7ApZDusaX2LouN2r61VvXtCUm9rJkTel7PUmpMaiS8BSxF26azzSqUbaUnTd
KDmY6E5UAXdwBHFFYDfzVihukpyYRtMMEfj6IztLuDeORp7XUMIBmM9ztJ/eAie40BJHDTjih8kb
EiTy8APX6Sr1gB/USX2s3TBae6iScfCABXab9LEaup7zQjws/PYYZkAlZefRbpYQ+dttfG4HQDkx
5+y1GVvJLqznn6sic+6RbOMYCjI/TIiloWGE8PDmDSp94bAht3BvHzXqrJMC0lIXzxYtnQ06PTj2
OD81784MPhzEFCfyIJEPusPRUY332Ik3rzI/JFl6UFqjL5E+iHOEwU5Mfnj1iNJ4OvqYIxusQ+C4
KG2ZDmh+l7M3QnNEBhxcCC7sURvtw4Hz2+QIb5s74V1HFwCgDgJ+Bwx5ZZBMi7rMA54yPnZG7axb
9I45cKa9RbTATYPDWdUG6WiV0Z8N0BAKT1ISG6CeQxTtnpUTC2k9D9Rwjnk/14UaWiQA+8Zl48fv
XqpFeytr3YNjqutuUs4mYheFIIQjhyreMgJJl6ICjaYnNJbD4lsCMRdvQLenNhYfh4rwvz4aCRIi
zIKiGXMbp034HW4Oug2t1nwqKDKwvry/mB8T/VSYLilSsVxTxRDrRnaP/lARSWyDVsJUvobm5J9c
akRW6FR75ZQPlOK2poX01paY1DIf+jtVy2Dbuao5x9TotcYcD7aTtWjC6NzrVDsOtZvjRWEUMrmh
sUiOTQRoHFOX2BBzgYpHciNKLyiR5ZKOV8wnI6ey/lDY//e/gRi+F3guCQtp/2Aa/p9f/s/t1+Lq
Lfva/I/5p/7jt2cQ4n/86h7aS5H99K+co3e2X8W39vPf+uG/y9X//HSrt/bth1+sf8dHXrqv9Xj7
tenS9n/DF+e/+Z/9w//2n4JQzgadn0Aog7FsgU7+/nn2H//+1/zX/0BQmvZvLohJ28VQ5FFcd7H8
qa9N++9/Ces3m5wCNP34jZCpSSxSfyIoTeM324E+ie8HETttDXgSfyIohfEbhn+JYQpluksf1vgn
CErvRwU/1BCDN3G2GTm2a7kO1/me5CBTdmJ1AYiWdeymPaIUWhEh+tRuv7sbN39YAr5nlHyyNQrb
AZ6gI031AH44iIl+vEzUSzdj45Esm3L8ImPTPMG+Iwd1uJRB+lB7lnfbZORV/9euOlvQvuMZ6CS3
hGriqirw3FNUzrFPfXehhtEmJAqQOvChZRiRf37VT8a2v3zXT7fUrnybLjBXZXl151AKc+2Tjwt9
pDN/can5tn3nv/jjUlAfgIpYmIO8T/4LtJ7NBPkd2M6UO7Pwz6dVVLj+7T//Ro7BkOO8r0sazz/e
RzlZmR9ZMH1kkDlfQmH22xIAwG7Kuu7t55f6u4HiCMEX8nSXns0n/45LOKDUcwI21FQPZPbikEKJ
TEgdsjS1Lv1hQJNpp+cyHsfXn1/6726mY1FIFtTALCE+Of+mKGmlZtbJUvgK0nzoOoeiHr3Dz68y
P5JPj4zxj4DIgJzvwez58V7OxGYWMbrRE/z9hFLNc7oUl9F8+Pll/mYQOi4ULzi1EpDtZxtj0KoG
hT2X8UNI3sepehTV3X/tEp9sSZlmmEHDGgipIlpIG4FOgQIcLft/7TKfblhJT5La7Ny+r69oBNO4
jVCHlr+4yueHTyQdGj+X9oGOpclwPo27eKRPaSdkKBPj/GyP3qYam1/cr/m9//7Jz5fgNZ2NXDrc
YevTvDDgnEFXMibLoAm3BERrGyMd2NflWQbjpfjFOPs8sf9+NcnKA15UB9Yzv2jfzX2UyfHf5Drv
rAzUKcxzBZE/8L+pLMHMnhG4Gvepte8Jty/ocgfR5eeP7e+uL23XsA2Eqvzj0w3NykboYwfgS7M5
ZOjFm+F67T5T4xvpN8UlC1LIAQgiVz+/7Of5Y/7a8GKYCh3eLvl53OMCMdomwtde1qkHrqJlj7lI
6fi/GaCuSO2IB7mvAK2GrlVEv7j455duvjgTJHBoVlKXpf7He+6keuOTtJtA80jXlRFSZK/0rXD9
X3jT/m4kIY/3mCItaZrePJi/e7bgCxGyDQxW4ZSkGCaxWRYHrWj69wZ9PzHkcRJGm398Y6XJc7R0
Y/b62fPz/u6abaLZCayXDImkqB1gmbMdaCDvDqmrhaSV4JMQjdggrYj6YxJ0/frnH+DzxMnNlaw9
lj278dhFfLq5wOgwWFplvvTyFHZyE4ZRAAUlyIZl2fbFbdNlEEsKvVL58udX/pu5AYI4X940+fLW
568eG5owuowZiIOodh10AEg8UTb7f34VzwWEBmBqfmk/fT87ppVVEny1FB384eiNNKqfX+BvRifZ
jraNnZEpSOqfnmCHVgSNK2kdU2p7GyMqcNpDi1k4glL0zy/1NwPU0x22ew63Dcr5p32JBj+p1AeC
kM1AaefW1Boy48KueZvMiNNWXKDk/3+5IpMqGDlvNsn+ODynhHQzAt7YCRUV6bVm4BDPOdlH0ROU
jKDxVwb9vxkTvH32PNnwv78wzhPhoM+m4LuMRbnNU/xSlCF/RY3765C3IAEDrGHUefAdPs2hhk8V
cOrGeBnQwqwB01IvE96tD7WnzeUv3q+/fiNLd1kBXQafxQbs0/BwtBw0WEnGtArknWnZt35v/2IO
+euw4BKWlJhqIT7Iz/PWVKsGLnweL1sXs5tI1njMeGPzY02u7c/Hw1+/DUvA7Omdp2ODZ/TjeKgM
F7IBCWFLnSZavhSxUbwbwAOtX3ylv6w37BZMSBFswCX7cO/TW6sPfQUBAZ9MMQUUKZQhviQ+tjJ/
SPaKgrEJ5F452vvPv50xP/kf9hJgIRzLFDpbCigxn+8kecx5jicuWGr5dd9ewtxEsJ9cGT2mQbqj
IkUcYr+mYvrFqm7Mm+C/XFjySoOchNz4uyP8u2UgDEqYBzkXdsqXsLmmsL4Isdb7wUMVwG2o4UVf
UqRm3tj/4oka8wD8fGnAdAaOPTa1fxk9tpja3vfcYFmu4v0EMgtY9jdUSbtocT0svloLd9HZ7/Xi
UC69X8zNf3kRud3z1MzrYXmEEH06GvQ0QwKWfhK1ySp2B3OXFSkulXAhJBcD7P/zx/uXwfvpcuLH
wYsqHInr5ATLrhTHUMRbjl+/mKENjIg/3k9TmHjbWddcdivzovBp6GKttgZZhgTaGJm/sCsxEV4T
6aOPt0fvnetB544TxxcT19nSgiKUrrS1OVNA0WtxdYOFtm5aUzYYxytSXQiQm2Ugtp1Mt7LSvkBq
OlRpV1HGb4OPwkRnFGELAsxp0C7xTWeF5wpreR5Xa8tT9qIlpeJozkiooDY/Mm0k+sEe33KrfOiG
4S6BqMplX+ze3ZbWhz/dZ1Ksx1GtRys/p3QPIwg/GTJ7rRSXRJ00QoO9LzaMDeQgC5MYuQE7nSUc
rEwJLut6KyUCRqmWosDkXXvbKd7RvawEmF9kzD0in9Apjk3f7PJae8isO6PPyTqvIf7HC2lQDXPW
It3LWXGg54fcNC4hKWOdpW1cwhttWz8nmkOdGkuaHdLtKTbFYNId7toCs7k6WpV9VRC46TuPXT6d
Rlmc1NgsS6ga9gh/N5WZvnA6dIrY/FZFbzZLppt7HydhavKb4HD0OFpQa1yyq0AASHxX01/lzY7U
0YP071v7PYK2pfL4QdMce180w7s3yHfJym8N0SVzh62GRyiyxE5OtCdBip4cWiNm5GxjO75LovbJ
sOVe+EhUcCCJ/sUUxM9FdNPoB1keUBRFEuiAHkmZW5ssaU9GUDmTpQ3c3rexXFjqZJbfYk1bY1hk
Q5ynG8vLLgo8yUgPSw9bDo5ADaYHP2wPFeabCk25b4xnA5VMpOhf77GsE5WE2BWTxdpqF5P3AAFo
im7pHmRqiX0BsUJn7mbMeIxHjfBdhKqTvzC7hMjUK/yBonoDBrtw1TocT3B6I4Dv1LRxXmo7I950
mrVuLGRhtK1rTMxY7Xqbqm7wlEcfQ3qjxduJT2CtDNQhnRHfj5l+sLJyqec6rlm6SbLnAz1pSf/k
oK3GxkazF+MSakjXO9U+VgTU4lsaTAHeGWs/EIzY3NeU62MaDzqBmjnRnveBBksBRXDfPBf6ZSBT
ivtqWN+Uj8+Dpo+GUYWx4K5S/ZR2/t6Mw4esxeUuz5N2Y3m7trz1KZYL+yL7YiHrG6e7TafrblbK
xdomJaQxxCOwAva3VMPZtOVB2NreFA/x8G2yydoEbGUYX6ZyTw7lakTTSNwVVsNlph5LeZf0z7RW
yU50vByn70PcOxsrOVviYbIeIGQ0wwC35nqY9n60sSE8OWvYIDW5f6Ge4Oc+Z8EeQ93Cq5+abrbl
0M7BsmjgjUT2wwO2m70bQE+M832fbRRWTeyCafTiKwfh3z7HeRsf3PYmAkZX+w8DKGf3iyPulPmm
GbQ/EZsk88naOjJXc/5svKei23B9AVPfvTZiAEb1ye56kltRlPAr3OjlHNK3CFxoJbi8iIzKNnG3
zeJNbN0bSAvvU7FMw7derqR3ztqrQRwoTpmYkmnnkAuwAqFlNaC6+684BXEI+UiYDM9/N7zuupLj
17y0aUy7j7HREhZS2EBlFN1cmk+UatbSbfqbkRIUtucy3/r6rNM3iXewqmlt8kIPdXc1xu22wXFf
4ehKpwRuMRxZhzc3ssrF0I8YnTOgl05I3rl87KAck198oF/GHRn8i6cVBL5XePN54wrdvkyi3lSh
h0mWNreIaGLOH9gO7W3VOgeVjwdzsk4wmR9s+vqh7u+aUWCFHQxqMMFWx+4GAxtBHlHqGGKYrkid
HPaRhgLaeO2ERNwx7IH/7eLmqvD167Tbp5AMYPkLnnwxHaLueuYrogpM7ikQBJ7J+L6vjVtyyt3u
pCC1RZj6fc4SNfLTTQqxMNrq+Iwhv6cb+ZbITX0Zhmg9oHENd7l/ERnTdLII2nejYTAlxzI/54Dt
1DqSF7d+rDvso7vkrYg3Y/bQaEuD2imVihHVsUO8Gr1BMhngSy7jYWeBBwAzEVxN6shQc4sdPTfN
IToF9gpxHrShm9mLS+c4G7cBBlPXfbGj9EsQtHdS9WCwvrZ8jNIQC6y4aMurizGqs/ARynvjtdkW
JSIBiA1KeKtmINmxcAjfdKPnMms2farftRbwc2TJUYXZmx4rS1fYP3TJSbTj2or7nZshfK7OhXo2
k8ckefGNS4M5bfggRCOxt16/w3DWz5PdTT+tIyZHDReyehhGBnm1zOmw+ayJyn1q5A7VmJd+ZJSL
cCxqCeDdi9W/+wT16fF9HdJ5WkfBEVpuZBxTxAthhBQgegncZxqKkyB4lk6jqhme38JpObrf7GQ7
WWtWNHgU2G9x9QVPnAIAa93q08Yyr7TmrhT+QvpLxJFFufBd4Grf2Gn5drEq6urGC57KQUe3QSTE
9KiMK+C6K3wwR6r3K9LRTzlsV89ikSRY6j7Ph3ZZyrk55yRfUuJUG4WQJkKWAEKIBiCKcs4bVWWe
Iaqujf4xiKJVFzUvdnAr+fRB55wdN90PWkQOxYsVp7hl/VWbXEQ87hy9nsdtoSqcc9f0LZP4EJC5
IGw6kOhp2uJOEsqsU66m7YPqVHsUMrhSg3FrG0fde9ONaxNIT+us2kHCsg4XRflQuexe6VNqBAh7
Kjw0VfxAs+kmFh5+nGw/jpe2ZR6/m93YWvLgOe1VXTjbcjTuLJ1ghs54VVm5ilo8/nXH1Grvh8lh
pqVjXb1lYme6FLVhcIwQTTxsTNeVgcIkytZ9cfBmsQpHvzTg+Y3uKks/emBnkxYyrhBe5+cmeEn1
nUOjOt2U/mZGymYdu6LszkJHpqto41SvzXRllA/KPNv5m4+kI7Jx7gl7UyrY9BrzSFxc1UaEpNNY
jPKLo09rpXk8eDKv1LHNnv3uSy3hSIRYVavT5G5i7U75Lx6Nm3HMF91Qw/Wa4FEjw9at62wCzdYP
0DhcY4/r/mKPkHiNYaM57K5m3GLDJDSZWxWeExjQeo8+0myui3TYUaE6GGW5iwH4SQ93SJJsI6tY
x6686xqffFWs75yJV3o7KjZF/mtNEjbg72rlIvlXmbHvdHul5r0Kd4yIuo/GOrRijyHaamlyqzdT
IWqKouOIijDEGyFLJojRWBtWdQjH5M6c2O1SJ6uzdJ8N+Ys9OZiKsx7lorwNrUe3upvTYIwu2RgK
Zn8XnSInuK1dtVW29bULn1PGYXmc4DONmndqM4s2vDhrviKTR98H3XsRIc31z9qgCHEIV0PTvMbF
JVDOUxoeu6m6Szl9I9JlEcD+NxuHDDIYsGbLZxO5ctglSxMs3QLfwWVo3DVKNuaVh7CfNoXWPIyB
uRG6TjbYV6IYiFYjE6IDufImkBE41W3oElvJdlQm7ZFCzCHVr6zyPnVSNmXhPhlglOje1C0yZlFs
sCtyemZ8af/qughXgt64HdVbX4PLsk66vzZZ7bTRMoCmRDWbqWlgT8OBYtL4ZKL0NmVPYmzbhhDE
FKu6tCd/UzcTNB3S7XnMKEqDoSYagTgAEDR1fkZlCfZIR/2Dp9+77p2sOBiJP26z1jnmsXnUC1Ra
k+ep9ZRI+CkSVU1VMzWxrfBqKC+TfnZRdqIVjFbRaOE+zrItp4aNqIPHckwRWaRrkeWPCTfDCSFp
OKTwYezCEX3TtOkV+Qhw9Dwb9ibizV1CMWEOq9MLgqjhmRgMEEe7ZhjyIrbi4AzuGdDJNsatEGpz
7EWwRNh0qqEhBfl90MFXJtwgtjCgbNroUTWHfDjHiEChYuOoWrXTPmN5LK2zJzgjgWAZcnpQcXG0
kN1COnryjfDeHdGWs1urzZsBMMwkbDRED1OBSm7sVhFJDVPpcJ4rbo00v6ubNym/FuXOT/tTMABD
yncNsAMC4QDTZSSfdsveeRi6dFUm5dKHOGC3aqU3rB3ujau5uEqg7eELMINy2Y4cP7xxkTGeRm9n
4tDh4LjiWz8HBSikAM3EKO55ZZ+ytN6EMToI5XkXz8uvU91i79Iv8Lx8qUPC0Ik40/NhWfvbDlN0
4bvctWBdu8V1p2sA/njL7dec+JkmPo+IxsmihhwWM8kSftOdXPWaUW4uBnYr2o3p1CvHK8+xfIyZ
RUGDLtJCrmx/dh5lC3KMAJDdFToCzPaU2RhOdMhilX0wcjTjLHvXw8yCqW/MbCZ9J9ccwIklrJda
/V6r+oi9bx+BTldtgDaFs0sY7C2kO1mUbGMQnBNieWnbdwQnoPqPK8R06aGLkvptmLQvhmfcaJWN
xLSylplVbWddFzTADZP5bF2ns0kg3DDdkKOULexsuq/z8RsokaX14JWLIjkK98Yb0cawRkqMNjEo
8eajZB8r2IoxIlw7vDYQSTqhd/DmxINwkST1pnTOY8AZItrOy/wY3OXpLdzhHc9BYQOJO6BDOYlK
Ll5T0pRIpbq2g2dLIN/f2cFNH1wEpc0Ys8nUBe8+GrOI7V8WhOs0ILW6Wob1eSAqNuUwTPi8A98o
z4nlQ623GuN0Ryv5bHFEyV1iqDvqi9q8nzoPRUSAzVUCRN7e6NWFs5iV7aJ2aWcIGedKzhMGjm0V
nmAqJPWyMZZss/LmJI29IGLZQdy5N9igmuj+2OTJbt+TRtsau9iftqkzvGVTaKzxNeFeofqbaAIk
9jOnhkJbyfbQW9vGxUwPeRt6OimVHwMjC4jZyq8vfeivhctt+kZcxNJosJ1h7qoazDSlhLc64k7s
VzaslO4mJhJO2/c2pzKOrTm/n+r2xquXRBz7tEGY61y1IqUdlOrkG+sw/IhccKk0K658/3mCv9df
oyB0wy2mZJVe1Rluh+LNYQImdCyOPrRi6URXv2sfpyekoA3nT4et7XBM8mgPscWtb3T/qo07MADs
x/vbtnvS2ATTjIclkB3pBN5i1QGXsMw5seZUeEBk5dWjsvWDNnRLH6OJBq0UKiLFmNQbD8C36+4N
l2VJDgPeflPc1zrzJ9Jb9PGN/zra2q6qKaKiT6H/swhxNCNyow6QLCSphpgE0hA/HPhDDEHR9EAh
ZYLaS8jzItLGJS2Kc27Uh1Y7RIi5pooMHuYthfMWZvZd59KoepMc3oOsoSIEWAf/qt9sMCgtYk5I
3mxYNlhsV0GwkeqCGYG0R/bJx4EA0GJYt9B2U3Y/qzFk7y4PQyYo0LOfB66fZaD36gKRGrvR4rZw
Y4BGjc6mkKpAwqn0QXmo0pP6foJ968txDQx3qVnaojLvS/0gSWlvRnchc4xkCJTNIJ+ZgBQ6rE2q
MHxGJ3gay8HYBmJYx4zquGM1bjjomMaawiHhzDVuN7M8C+M98c9mhamoZGMEP7RPyCC3+w43rbVO
cv+91Npvg2fsiynbazrqtq6WTI4vA/lqdRIdrS7HgiiYuW2MENGVRgVfh0yUoMCjTkMBA55OzlEf
naXnYkx+Swig9purrkaRWz214uKZ46IKSGwoqk0cfQWI39TNDds1vuK4HiawuUlwh6R+PdnVkaww
yltpCXSKtwWXrZs66yFOhqWsiZiK/Dle22D/70F/20ShXW06145PQE8kXzqa1gjbOwdDIWBjBIHU
xpRPR3YwfdDtHnuvtRht/F4NB7VLao/mi8Sn7S6bKJoIGzSQ4xtu7+ziQJBtARboVQkKaRq/uQHR
pUQIDQnpOfzEabBmYXCg35a5JuE0jFiop6bHCDP5JJzWeZtBtCGAqkc83uQ3YxApVu8hIkGRf6OP
afb6vjHD5Bi58WSzkGsVp6DKgrHUOAUVutYEvFhQ7rCR3iycGkbmrgFfcLDweb1KL57ISXWcIzqz
AdaEDlXJNOz0QYsgdwJ1sUp8BHZxQ3WWfG6VR/V1A61p19NovtWRtx061ZCW27szKa1qoOYQY75G
NT8+WiIZqWYJ86HJOnEPjqZ7zzIn/9p5vtHdRYrpBHu6MbpbbcqTL24QlYc6LMNbun0Q/AKtTt8w
0MPAnMKOfU0lQUnonQbyDfor3FSeK6kK7FZXSDqNNfxkU8Jadukop15dvdhO1GynhrqjmhFJTdHm
z3bf61e45oubIC/6nW+67l3dW+x7JKXWukig/gT4lSnvzSpLzMXtpZCkJOaahlXUMSP7hWy8/ETg
EsXHFp3oFa6q2qPih61ZH0OWLrqbNgEieYw3h/Y057pcI6LCstR7XhM3tlCd6QMvayMq48BVi8eo
B5m01kdVFUsvrruD7voRO7bUvKRjVV1V4G5uMlMUr64vIJ+7UcX8lXrm10yaHkXUVnndGZOxjDfl
pGKGfp7MJmLBMoqcZ+jWmVawMxKBMZBgGOf91YhBw1jgUDNuq8QwAZg5+Kk0a4ZnDRz5y3pMLhBw
IK7ZCGENzUyudQ3Od5KPBJcXhHBRbVTg8R1W0UkTzSvKc/1OF6p6cxs/PIV17FDnLwqPekGqq8em
muptGMkiAP3o6tuJGhZlVoupOVN6d+8jq10rva5fHYWmKlYpM4ZK3OGWcN/fF8GwvtLgjH4MEuic
V1TqbOa5NwtGiE8DrgjmCuyCLBYTyuLYyYF7hqNumKuurjhIVLmoEElXFpvHKkJTtrVEyEG/aw2r
3ehtOeX7Nk2NEOprDGOgl+SvrdOkh6rY16T17StHEAKcObVL/mY9X9OJvfjAZg7newYHobnD4ALS
MslUwsmZDbu4q5OwMpmuM+FsClQY5bmhJp18y0GoVvdFOMr4BOW7ac5DOLnDM3oEDxJn13X+2qYn
6R5tBZXm3rAzs97ZepJzqijwCtinQbWTs+lSIqReIrAFap+gjgTCUIQc1VskRcM2tCzntspyMZ4A
rLGTqKacVUiPdNEegoTd+ykJcrBWVpm67Q4TPHnORjyFsByHnDnTFywRK84dYDrNOrSpqejDYMFU
QAvsXnt9Gqo1qlSQF5pKdMKG27aOb1SgGZbDDshycriJNDPw8sskKnaJDHXv6KXWbazm3Y0VoA/B
PFOQabh22aeIY6VZQ73roW73i5iixzPp0NgPPSBRBthaVCerroNVDrfV1mtWupBjYFTYGZ5kmaTV
0ST6jf5e3Y/GAn21rA5RGE7UsdrajK4a5KPFTQbuFxds0lt+9QaShcTItkeSSkkPpMgqFuj9r7w6
9PX9mPmyvjaspvT3MtDtYsn7lKbnJLYHal5Dn7XP2aArmitCpon/Kvhh31owKU3sH4cIGm2qtSXr
PgB42Ke9VbQDFaAip5BpGlqu2E3n0Pcew7bw8PYG0nQE1XfZlTSOjLocChpSSNLadzt3B3tvFOS+
aDTScEO/qyRiTStEohQmV7uO6vU0heohjez8PNn+sB9TFz8KdRQXgB94N/JWmnHAQ6flVUj+Zy97
B7G4OZJ7Egg8CWM50t5JGpPsHL7sXWznXfFg+JUGzLRLHO1kkbf3bEVhxvkwQARTX+DDdsG+EGU0
vKuussuzgxrdJ1DDA4VJ6ICTvXWlgg2HknOg/+e5DYIz8uhEOy21jJuJ/tVs7P4ruII6Ivk146Bt
gC5wgL7CtN4K2c/RNOY0Oc6pnNxOvuGmIGS0FEOW3ACPgoGQUqDQj0GRdd7ez3FKHAdOxNlz6HWG
/Wi3Uw/7UHNSjoVm1AzFoa3Cpj+Laiy9Q1V5XfTujAN4tsxzejFsnNQfq4diID10CyBM07ONnpcu
wv+IcZ+tstA20s3EShyeYs+lmtb7fo1PtGuzVr77XUX1YfK7pHsxxo5Rt+BTeQRiFUDAKVMymWtP
OeI+DlNBrcur0e+DeKtSuzUOGIqtbIurzIuukERb3bZtbc2vEQpr/VOBiATbSiaD/OhF/sgpkTYu
jAk4kwj6hbsOpkHYFQ3EUujti1t0gczesZ1NoYa1iS5bpbn1xHnPjhLataB0Ei2TpOcBMog1cyvY
P5gZ8QQOQVa/t63/kTUAyT///6zn/8EY8H9zD/x/KPpH1/Fd5342Ffwp8Z/tD//+181b/RZwQvle
+P/7j/yh/Nek9ZuQnjlrdxDrYQCgBf+H9F+zxW8EduqzDBS1MZ14uu9/av81w/tNAEynMc+c4OIB
4M/+FP9rwvnNRj2KgV+ikEaEYf4T9b/lOD+qKtBym0im+G9ZOFsNJpxZs/OdoKNWxMuFEchBVzgF
TNOW8wc5O2ghcLgUurHQOqrZbICWtRqXkU4eQlPfKN25IimZLLDQOhbauGPNv8l198qwrFNad+dQ
12Gcchiw0/QJBuXTUJik49jta2cE+ziMAJGp17YFkKMG4A+eYYKgLR77EMt71wpys0VPo4k/ZlHH
lLWylLgNXOuLGXV3lmmyJZDgUfzya1CJx9j1r5VmfR0B7lXNixaqJ9tKz4NpPqflCGeqvIHx+Rqp
8qvwEmcxttZd10cbTKSbIW+ug2BgffF1Nj8pL7KfsboNhUxXNWWiwnhlpiUWvgk3SU6jyNcIoOwt
e+1p7qsbJgAMcI+2Lo3qrPKoNc2F4iodYKFRaMAuu2kiJj5O13SeGrkw4jJdtqJBLYM9eEEHYxP4
N34jlk7AomaaPQ1CEJkst9iUQIwpKV48zTnHY/LcOdWutWhLjgDNIzU5mFmDG0v3oEX2nL8DW1DG
3VoOkD3kKR+m9lX58sbXzDX9/xfK+5CG8oE2eIB5z6RRZ5fPSVC/4WHe1xCzVag/BVlwFCXQRYNc
umVXaB8ayIJGEMgWZ9w+D0YJXeShwKsGWmAoxZvZ6S9xPUKWpuLt2g8BDHY7CQ+m1O4kTmZCujm8
24+J5p+t2nuB+fBSaUfQPlTGVQsrKDxoVgjDIezvRM0+0ivshyl1mOSop/tFsfKK8aMNhggiZp2t
xNQ/VU6mcQYdTroLAT9WzrAmKZaNag23nw3cChbEs+7hMI6nF9sz6i0dooV0S7kyGMdgtCXgiAwS
pdRQNtA8lhWPzMU4ClpprwpQCWLw0WW4CWVmEOfsCC85AB7m9F3KsIxqZMYypMWPqQyIptZdOA1e
CV0Zi9mwVgAcLq3qpfD0G/zlifHqe+PTFIR0EBWSNGLLoN2uCdB68Qw7oHQH8nTglYu94Kukepw1
b8MQEHAf1O8jPDcMyuYhxJvd46dz2xyDqmXe8hLtjCF8aFvr0aGqVtF5VE1ykSa21WTcT4n/aOXl
A1suAtcovxYuiQjd2EGJ5aBtZ/IjUbxU5Mvt4w5etNbsyb1EYGFHzyTInMcKHJn+MRgmWhFqmk10
qmMTUnZAKci9eBabpbokiSInf7A3zNtU76/jbPioghwvu72pTOdbWMvHsbB2bJMfcPvBcy/IJQ88
eUxcOOm2+BZPRPiqhngKUJ1uat6jGH0y5OP/Yum8lhtlujV8RVQ1GU6VJVvBOZxQDmMyNE0Tr/5/
+PY+cU0e2xLda71xRIdgkk+4UtX4NLfJq1t0n6b3j7L5B618EEnlf/dpCC01eo8hkp5iJF13MPUj
4UBAfTO9Z5ZFAEb0qgaW7zzJf1H2Hlj0/9n0pZPH4L0MM1N44L7Vs3x0reYjHZE0lDDjgXFn2t1h
yMz31FC7WT8z3vzYjv+vDUvmA5eoKhKyDGAVxBrDnzCeqsj/JeIK2zqRWatcJ89pPewJeuI5TXyw
yiifgZJA7VE9AXeBI0mLVyKDIXVZq9eqMLZhoO8sgMJ6gJad5gAjqRp3thO9UYChkcR4cfbdWx38
NRACxK0rNn3jbAng4hiaYp8xNGVEd24dsQKrDrejfpxmcllJPFuRg13M3pMHlQOl6f6beZSj9gsR
3ENbp5ec8xDEJnkpDDQPESRAauyZ/Bj0DEpZhX+ap5DEwRrwIwhvY9ouiQA3PC/0rYdnZtwNdw+J
w9aL500/KoqOFLXc7Mq45gxbtiOcpe0SJpoIbv1eJIRCdePZGeWj9voXvRAIKipfsqbf2bWzdWtJ
Em2wr0zeMzL6x3z0ZdZA3yaVfZ6pICnXqfJp744U35k5fpEf0u8uoYYfD0MM9Rml8ytzDElPA6xe
OSB7uSW/zCWIuTJjDmVTP1mFc/AexlL/5bP+yWRN9r+JDKBmBawgf33Lv3rV/BZr98HH3UWvHSpA
c+gu1N2RG97cUR/Ec6XsZBOH5c62fZJFyE5wBfkebcCf7YnvbZBsuXHwUDoWWV8yjNei+Ya2+fFb
db+8Yk1Xeiv2BRgFdHh5Um58B7HJZIC/B12wa53uLSvkZ6m4qo3U5e4tb+k4vsSjR4lU+oswzcyz
N2ACEzfr8Al+cMOKrFqQCOlRZ0qAfFbTLmIRlkCAdLXuhXMmhcDGDlwsGbHaeAEZeutjONO6WHdF
/hUBsq3s3CEho9sWEbAj0L3apCJ956BczUX5hCHkrw/qU0G3B9n259bQOwXQuZ6TYtOW8gXA+4EN
7eyL5B6ZItYeJE2M/USogLmbpZ2ufVzxS6Pe2vSGn5kEzVUygMYaFVx8G90WmYiZqiXyvEAZ0jS3
tI5zMi/lRgIabcLYedHmG4fwjRi8eeVMlMRLxz34ifVjRDnm6xmaoGw0SihxdZtBr1QcTsRf1ydX
kxWXx+W0jjr94g3zSvvfJtqwOUCplTGg1J4Mdl48PQYG4F0+r2nOIUF6zFD2DSkV0R3TD6z+WMlD
IRF4RAY9KNSQ0h3aDu8lgjn6U6CieCkdlf4Efci0FZUEF/p0svlXZwmeRR4kUb2cJySRyBVoIEtJ
/p5JoVuZglAxZEdrb/7sNOdNPJarpi4RiQiyTrq+/jFMuYXY/GiEviF84Hix6AUJ6JDNhupzSCW+
CTmiGoKNccg8ryDZPdIr2qa+ZbkLeuhz0fk3bfHMGEq9tst4o37s+iM26ocO7CsbaIOVhUmdaoWE
tE2sU9o630XdnSxyhu2RZyxwSdmAg3q0oidVJh8Yg44AGpu5dLYaDYw1BDBw4780Se90y/psLYXA
04ySJIwA3pPfCGN6a1Y1/AA1bXHzokkd63R0iW0yw5P0x3D9x8IrXokZ/p1Jfh396Bij6kvxwwzm
pxGXH32bIkz7YiJdMpl4ogHZiEo1Ph3W25XhhlAH8WtFJgq9dM/Cbg6zN70HmU0mQHNDX0Hl9t/Y
lF9EbZuJevS79t1vXbY2tmJ3TE7zWGQI63p7Y9bHBsdVbOHZj5J4S7KYCzlIWJlFUAOKOe70KrjX
+J96PVzjEBFG/y8rkg+Vj3dNQm7lYB/DnCQjf9IL88dz4Z660oSjqtB8+ikFpwhN2mz6mMOCyIDM
vlny4jnTQeeAamG1C6R1Jh6dMPIRgTKZ1EVTvgVYgZHPFdbKG2Fh0uXdxmkvyk/dtclKNcYTX/06
KyZYQ7MfNmVpkgObfMdDey4RO66T7MvR9rNaus+jntCQpn8ArGAYFj4i9OJ+UP59V4Lou8HFmfW1
6Mtb4LlnROkPma0vEVlXTQ437NYmFaEkClCYQddT/mMqwMyhaj4tgMjtGBSHyYek1KJ5JTMCUZD3
5ETeK1rBW9lCFClGDVfwqA3zC746NDmUYUdZ/OmNZJjZMqe5InuZjOqbxePHqqOdTVgNs0Op7qNE
nonW/g6ClCo1St9AWSl1XmL62oek6bgZhHuLyTcjJf+aOqiasxTNcznYb3HvblUS/yJFfMbstHPE
ZwMx5rXyvpyifBPm6q2U4pi0CBxV3n9kun+MPESxpbEJe+Mp7vVN29ZvkUIKpc2J7kdrQxzWm9ur
5yEJrG3h69VYaHorUsKmy6k76g411BQr5GNQPIEDQx0N49ZHTXsD8J6j4jWMY0hB8uWFfh9zFoda
S7lSpnthRr72JdwhlrFtySuyRo90dAxUkhVmkHVVuksGAVN4yJipZkLooq4D+Q4pNsU+6lpsgUrT
6RZkR+Fj+4oXGCcfkpuVq/EQAVywULkPVu8APYWxOODPgaHTwTo0QXeUIHDKb8Ay8N5yRpvFxhyz
bNteqGHn+xHScWbKfyGdXRQdTNA8IdJbP63/VEZRFlNMt8YIk1MO4UIAhsT9lJFJWq7RXOJK7QkF
5UMBIGYS5ZJ6xW2Yx4+JTQ3cFfpfFjXEVARXF9OF6zfNa2o675WDbbVrxVKfa7z4k/HdegGAc7rE
iDOpJLM6xFq+DpyvS+vfC/FUBWEldbUdNIytbGSxGxf6PXGMOyqjxV51vgsI1BVrrCIzOhi5IW5o
Hvzu3nbwgycZmjG3JtjXUqTueVy1g2O5e9trjq5QL6lC628ZLg07FuVRtEBzKwgqFJTf3BVlzCDK
q9WSgD2x+85kkip0FJWG8C3Jh4CfopkwgpmMYcytcV8EZFWHjPeZGSWnsnDSlQXIfEqolCC3sXiS
DKNFo6DmnEezGonpNJEVeNbeMst3JBfAR/hDV7kpeGHwUPXauxEHedHS5ZlvHY9T4NqGnDOdm35g
YoXHxgRMijvVJTLbJoD41fIEgXZmjmbf7adHP4SSsZKF1yv6bmUUYi/ZStE1+Dlb2Z6Ixq/OrH+j
kJauWSXjlvafNdE+vyRaD+hOuWqAjlMYdqITgzTuqYkRPv9Q9WBUM/oqCB3evu5DMbJSz1H/LZEV
sLRywyU1aDy8oFxaVKi2jPIPiy5pQImbJ6elwQkJT/JE6ae70bjpNd2m6zQpcm6c/lJkvItI5TiD
CpM13ZpP+ZTSI+Pv3bz5cENqqDL5lrlcHYZ3VB1NMarRyGAG4umHIYDiZ1xxVEm8SU9OTjVv56LZ
j1a6d7ySEEtssSz91i88JIk3v6Y5cltQoFUMylrTaOmuUaA8ZmVabXRZfsNpFZsiqB7N9uj6vCFQ
l1mxQQdX+0RVhoXGyT5m5bmhFmgtLSQ2Y839U0VojvueZqDG3NDX+lSMOZmE1pfk+G+c4hZzNwh6
8qJgS7Plc2/JX4JQiMJ3rOeRS6muzFfRRPEuyZ3nmYB1xsdHvcR369ELrsIUfyRsQWNGcXRoREKb
bgrPm44sDzOqeDIL+rvGI/cmzskFzjii14H0Lgqz1r4gp/4eUn+Li69gTDbPlcOmM6ROtT32nWBA
lmI/hlTx0ErnqxlPgl/PSPfTB7JCK5R/3ciDVSLMKJwdUx8deTh7jmZCmVcwH2dNmo1bp4c+ZzOr
ZBQTX9VgEhO5OGBzQGyYWeYqvh9sBLsFIqmydo9ONTdrRwOqKJ6oCMUBayGXQo9+tV1yHjidceR/
DPHwMzn+O2ns0HWmqzepCdkeF7mPKjX0meT8NwFXnFGbEi7yPWIq1h3pcFS81evKrNQWNvAYG4kg
3Us7q6Scf7M2/PEW322GRsqkRISY8OIxIGWiboN4B95Idi7KKqmcXwy0t6Q4h5hMVmZgTcQIhpgn
yvVUMYpiCqedqPY5mxmB26j5iEaL+gs1L+UwyFpqJAjax3cxdTXdLCFL6fJ1TXHyzyAeupcUZzVG
n22N4aevaufed4atk1rzKXCRh1hlONwN7K2diyy+Z3RxS5dR1KgPTZMgtoNxIK6+ZYDBNuDisSF/
zSeAaereg1yMuz5vvksSbVb5NNp8Stmj1sAwZJg8VpIkPJ15HRIPY9gE2vzIOSSEK1ALDk2CRh7h
QiC2ow040sbTVhThxcjEpRYhVibmY745AZsx+B61ry+h2NPaJYgFyd7sAWfDQDA1i1dC6DSFO7HP
TjS+RkV9KcDkYVS77s3vSIFKalrxwFPX/iR+NT0pG0WXPe/WpQgyGT5o/L03uuCjTLtu24f9OR3+
I+/JwZwvTVF/adK8T6KdvtzhR4TVixtZn7kIHkalT7ZtTdu9Cpp3EoT3vtu4WwdmYzU2zDleUjO4
2fmP3wfqmOfWS67VjurPlDzJ4okI9mwgjTLsrG89jPrOD36M3KSkSzpbuxzPuDNZUped3aLlOmEu
MtxgnVu7yQf8s4X3S1cF0pDfSEAUBvZi4R9ZjDIOMyBkrkBD4X1IxSZx2ZobiaynzKNjLto7Kr0v
M/r1FUkKX0HeUDEdf3bWXS+M54K8pR1A5kOFqLbNDEIs7Z9Yw0GF/dbUhBy57cGuUH4gkckZ7EKc
IKaTmVvcBSuJ1wi/BBhikebHLlArW+f5M4zjjokF40Gb3ub+j6iulButPc+F/WFmR2/C/k9BOwle
lPvw2OwmznG6XgymjJlLJ+6Maj9OSy4/4f/tED8PkF9nJC4BdHBO+UaVDrhstkne896NQhLu5vEE
76O2GLaRVLvbumAwgPHdkFBUHDuT5c4qB5Kxlk41yFj26fwoRpMKyvymRfgx9xQCqEWCk+M1QvBf
vjlLeFrCq00TKjOOojbMKbmlOKpfZeacApIUT3NgPenMuHVdQ9YYNOs6e/ahohG5GM9N1q5sC+Bw
Mrtq7QOorVRYPtqTQuvQdQDpBuOZEz/7NjKqkBAuVEDjnd0gyctajrYOhRsr25cxZfW9UsZOi1ht
tcddkUw/Je/1Gk7u6rbFS+ovcp8Izo8+i7SocUa4P2Zl34VJ1WwcXXebWRA72aroeOQcynmBabUC
0z4OsL2ndjrHvNS7DJMcTX84nwqucvSMPwDSaLSdFBbYNK71hXrZ3qa2onZmtG8MBUV7FVJFh6ri
V4zpJ6mtcI1MweFu/bNG1OEhhwQ59ZN/bNX0akd9seFMftJdRC+B5+wGgQ6xzXsWssSf7kLNe4l6
mA1+Nt9WpBnkv9OiTLaQi5Mgn3UXwbMnzbk7eFgE87Z4i6BuN5lhXvIYrVDygfWlvSsJPh6psHSY
2+gjAV/LOoMViRdiTvynGWMkQabinnAgfTKHC0qk9pjX1p1bcc6Sf7fqxufRHz1iFear06QIH6L6
gFcen0Pyahl/cSLjjdtnDNEZHjXLZGjHxyXAhsNTMJEL7YdYOQzUZ6TcUq5KDtnVGdzHsgvkrw7l
Xb7Y0RBdvJV9uA2M5JdsQetAJyX3sqAx3jVLCm1QaSGHpiisqUMcWhq5gwa5XE5yOQCDiM80oiGP
IWxnJQbCuuQiIxSic1aM+6klwM+WpzDg9RnLltTPFE1Y28dbl36KiWpfm43gZEQfgSiotRhQ7M6e
8Z4oAlizpKz3Tb6nENAFO7oBwy11V6F1GqtD5Ix3g509aKmeopCcxUG68yYISOE0XkN/di4DqYRR
Qlz/MMbMeYiZ9rWjRrAqYtO6aRsOtnfNxNeERDyRDj2JdJ5tPFRljt2dy7KMtr2hcb1aVyQO0aXr
6GCyrliWEBAJ2sE67yAy/PepRHpF4RzxhXZ1KWvEwJOiMcZgV93RiJDvicn4yLN2O3Skkxc+Fogo
xUkw5smm6bNpEzbyh77Ef7SgA8gPCAdLNPlz5386GH3WbWFew87AfWb1tLJBxTh2+zjlrblPoBVX
nkKmqquTiGcNN8aZ3aZE9oPpQdBXB8m6xGktN6GNDzWICJntzKcEAyfzZXiX9ItnoGUw60P5Cl++
Nmewl9xPQIQHuc/y6lEk5tFvws9WKd7K3sRMbZjnJOf6tOKDSOLTFNTqgf/ZrtE9twihd72D0Bhp
XRk6zy5fIf6Z9C8IjkhVR3yFLYYbnuXuqnT94Sxa4c44JCOVQ7rzH80QxbUO3yIrP6LNWxcTMm3S
f80AaTWHwz+XQATO/Wzvz32yh9k8zql8MVPN0ekqSImKyMywZaiTCrkoCb2HUdo7T0UfM4IcT1Jb
T8A9SKBCpdvTp1AW0wZFyjW13UPEJwerdxGYHyvqOQB66/geTSNBrSRbj0m0tsfoq+/1hwwvJMQC
ziF4Qi1WHCC6Kp4niokFTtvV8r9x8UN44l0QEjVyXATnrhBLfipzddcgb+qyUZ5GOf5arXEXlBUx
OaF8n8qvUKbvk0NGopPO1VrnAwIN9zVsbrDBOE3Cb+2iue5xD7hIsqUaTn1LmFohQ8qto13rZd1Z
tvpFDN0eBddz0T4CxdKZ67betmnEi1GLf44yHoK++ZjLEJF0p440/3wG0qHmrOT8FHCyXu/h0XRr
PLpwmWbgNVtNteza6IiAbXrxSokl7GUYEIGaIAV1YHLQHjqxyTTW2V+W7zhgvu2n4xdbaQ16rTQb
KXBZzRYefE42nlWH/YqE7mjl8+3NgQ28QbySwuhtgilk1kBCI5K950FEF/kTAMBZzOrBcehJc5oa
vZLzDbj60BWM4nPTznj25rvZPug5RltuBp/hFAQb7T80se5OnE0ny5Il+ZTuT1gla7+lkmMEMh3Q
HBE8DYeDgCvDjUEy7aLL88ibQXCpC3MfhMb9qWgsSJTkCKGL7mWuHlKPKsARnlVC5TZaPoVx/1z0
/ms4s9013lc8LU6BsIVBmj/akjc9HPM6VMALbC0dAEbSRxbMsU14bLj16IoffOGvyT8rNo4NpCI7
rmdSo+n5YiYyrPrbH5dtLM9+8eBj3/3N7Okt82lpdvGXmjq++MBQWc4GDq8wuc2v3zMeTsB20u2/
6km8Zr1YSkCSq9HOP1WuVpZBUnKCb59n8MsI9XOehXqXm8a59KYnE8MfS9GOzqKrE/NukXgCG+fd
MOwDY4XuzS8P/+hKm82zGCE1g4VWTP/L0m1PXhE4q6bF0t0NgoonA2Ys/BrY3Gq/uE7m0BPs632Y
RKn3DbkgpckkpBCWbbI289CkAhbGePUIVnsPPDrqouzYqYoGk5xeDLfLrpmdpmvbQWBainidAHBC
o3/a1I6uyJi2xf2UciFIXvUBi66V4I3P558xeuqFfOBYj8MvS/pfnhlfW7cKtrKF9ijSmz0OZ2U6
/d6pxZ+foInmsMkopRF9eRiNINkIrzC3tWk8+Ub4EHQzivk4/Uhd9q3IudhTcxKpRucbUq45dt05
pvsFPcY+GIJ7t402fT9/lv3wnY3lfjKs+36Yj3JSyaYNwMCTGsNRMQxfBqTUmP0UbXBhjzT6uzKN
Uz5Nmo9RZWLzjdWyeNgM46j3S6B+Fl/rEMHCHWuycFfdj5+jrjQblAx2RWQAoaw0nVj3gWm9TTGS
eTc2zrlQ95YVffSl8zYFLp1SxXS1ZhsASJHcwEmw71J9bVoKqaCDVsy6I2/tXkJhLr2JmY1k1/Ps
ZdYdDoO0jqMKHyAP78eCHITImSB5ujO5ERcUpiwhGqghTmn6ttxv1ZW4HfKXvEGDkRsU+M7qcQzl
s0edcqDb57CunopQjwevC7BoypOtuBh1UJ18wZdkYBIKVf5N6M9dYC8x80SbmeZ2QEMMGEb7njM+
NyQqrK02fu5aMHl/Kp+NDnwwE5xPbnezGyRvPMUVPumNikuuP7g/tejaB6bedVVVa89m9EjfjdbA
k1BV/6Ku+ukNpOoJYNmskZwGqcedlEUfESOaV0PujjmtmMgtu11pRjthIw8wUuS7dN7tvUSA8aVc
HJPy/rkjdCUq1WhT3LCFNluqa8d974Jba15AZxx7wgOC8zQQQ5CanCexjyTd46spGEtNmkbxdn9C
QjBWx23E4NJ/mG50FxUJbE5OxjuKBVs+xelyhIGOoADiNEUMuguM8FOGYAPCCNdFMZPMP7IeZPG1
9+KfGsX3PO1861+pZmBws+ZNE3kP1tSMpCMg4NyN4RCBGeX/UM+8sAR1ezlaq7oIj1WIeLMgfZqq
xWfDxtYsZ7W2IxrMPOYZYuRWfcjj2nUQo4QCrSTVOBthhUe+UIze7XiadBJveosQ79byn2nmeG6s
6RCwCIKCxICPJgSu+EYAsp49bynM4favvPgvqtptg/BxJxyP8atxvtwYm1BpdnI7uE6x0lMPBj5T
KCsV8oV4eGXXvKOomcgCaixWNq5bMWA0CYT/RO7uQ+R7ame3Q3HKW+pjuDxfFocKSPP7PJXupomy
F5RLYKdSPJm2T3Wxek9E9Vb0WX6fZni6mnE+Yxhxdp1rzFiX7Dt6pIbNiN567VrFNrL2dgT3Ri4N
HWQBgIwq5SEw622tRHNw4+Ja4SqibVXgKi+PLUpZ2vFQ5JTc2w6p4ot45Jk7GmcSf2sqCosSlowY
zbSGnGvf6twDq0PuO7ufLIy8fF6PgDGkLK1L6ROVevKZcShgbZD90n5SXcWQ4IlJaR4He4RVpgy5
BDBTJZ1niTbVusxbC0gLfsjT3gpi8xpNmK5CmMS0V+baDA/DAF7GLlOjEeX0tmV/kuDh9UwiADqd
+lBKm8RmPDXrBJjb9Pp16RnxJhf5toCiG2goPQbaucVz+xJrnrSMdPsL7Zis/nkNprWkzwNYmfxO
5KPxADGhrOWJ7ALjvZUp0fDMiX74bA+Bf0DHbYBJQlk5yEE3QcPbKLcXTsPt7gzZkj8RvrMU7K1e
bnP+Fh1uV4p1LLTjdrTK6hQVeZZvM3CAozOk8AjWW2RodZii8VcM1iWv5DWquSby0H1p++hFqPTD
kphsSnR3DhLsGB+oCPon2eQjjjP9HlrZoeWO+eq8O2ea8yMOOCMkb6xwuT3mP/L3NoJ9a+0UP44C
gDPSAdUPPl/KXn/Dykg2faXo3uW/n2PjnlseeDid3q1An7tkzjaaZnoWe4RmuMPC6Ltxur+6dG5D
1b36PCsbl0KMjTazxyKdKWTq860SmDJV2493YkDgGydc6AXmxTD2h33Tuu8t8gWluf3Liv05dB/n
hts49em3ZKyBoB5uTog+jSHKWxPn9OzWJeHyztFOFYrvmfEnTafvJC8wnkbjw4DopCWhmpiF+sMY
gzu/ANfzEWTJnKoRHyLYNpjnJx/7IIl2P3Xb0aUD6k+La7Zq/ehU2sG1JLE9lNMfFRuLYobe4yq5
a31UFclkh9twnGEskxBA08+AphJ4K3BtrWh+oSf8wa4ljEyc4y1MfZZz9mQ68TZhGlDrmNs3OVMq
WNjgYIOgPSRiyirZ/ijaEAeyi/r7Aq7bspunOuX/teJI03XUJzvSwncai/k2FThQOwM23zHFHY6T
ejPksYmnEL2gT97G6Lo/TFrRIf6MvV4BCca7lPtzX9bglaE2KfNk60ojg+OjERio3G9i+fFyjx4y
btd7zMN+l0ij28118uX7Z5PmEpqJwGXDRWWiXcJuc+eiJixAuiHXpxupinGl2iJXe4o8Rrs0dgzW
G2dXjSgovUyi/jSRJRUGyvZiOYOLEdUB9mVZcw/G9h1z03jISO83nOZl8C98Z5jD6py6OZ6ewO+f
gqh/b5Gfrq00g6ZKedtxlJGuA52qxubVKApna8zT1TPrv6aJoIrgOvVCZICkK2LP0ICvC5/EjLjQ
TEj5V0/U/1GZpbNgIC3gX73ZBYlh7tyq/asZP70we6AFiskg688qWAmfn5it0xJlAa01SztEoeW8
xK33Z6KB3OQue1voda9KJ2t8OdNJgVlxxaCgqtHApgmjkYVdOEhdDtN8+VeNL1U8gwYjkxdYG+m2
6uDU5zszwVrkRTn3GXxwVyEyqTMv55zi7apiaEUOtLWTBdsmbVjuwpYtdWoOFYcjkB91Eb1nn4pC
UJNZoyuogxOnbohrhLwl7SRHSuJJJaGKiYecV2l0CRELum0ncjKB+vDeLpJ073qnqqqnnWVMF93I
+I1hfTvMnf0U9VXxVHnBLjKUXsdYmbDZ4mgNskvBXIDVAqFAGFsXkYzqzeUOJYD+tSP6AE2vfd+X
4oxPOXltI9Fc7Ljbe/aNedFlxXpE7c4Hf/7s0whvX5PggvTN4t2V0UNJRuO6wSGyFU2FmbpzprvS
hhYQSaaOjMMwvFYELO8M0712rraQ50AjmsixZ1A/5awDV1tb2u/UOYogkid3dndYVQFaOB1WdTOl
J0uLtQchh08zB2TtkuLFxbJxSb3kaXBE/kLlVPzYEEfWjNm4df1qosyqK17KtVN9UaCePQOZzC99
g+8oD58Nzv4bb5NLHr6Kzm6eLXsWL2MMuTiO0yPvM75s6zoU1C6TOL7FhZVvXDMcD+TvTDBsQPgg
UF19hya/JqQ5BfUqi3lbO5O8G+ZY3tmlY2xEzLsnEQ6f9Cyp8lRha2ya5c/4ni/v/vsREWFyjwfm
ZuFuu0ObhgfH9ztOcanv/vtgEMpIgMzy8zijFzvm9lqrloZx65jmyNbALWkbX37hvw/Swe+ZTdj1
7LaGeE89q8O8lP//h6KKS2IviFgMI6O7y5ffzSwSxiKNumfOzKtRu+a15l/Z+AG3j0ybdK3bhs7C
5XeRXpvX1HXElXHg0Xfm/jRIdrS44Nvb5pm4mpEWV7TlrkqMS7z8yf9+Jba9m2gwf0Mkn0ilnbNt
X/g5wSz4yKrGma+mcT9TOn+RVjpfq5aKKc8EvcnxV12HwJ6ubeoX98VcHRy+ZK5QQRyRiVN86YP1
qrE722R2LJFEPide5CAYyW71TBzEqTH4hLaW9J5SGVK50kh9NuSsz7G3UHCIgdEJm/VDETzV2mzP
oRGBbiet0Z7/+6Cg1yCLs29Ei/dWMPYkGSroiuVDufyFATXDQXoj756puvSDtXGmEp5uhthp2jE5
R7VLRJIwxNbKYAiz0KT/Js5MxHsZ9LBttzuLg56QAXhNWSNR7nUUkd5DVRjiPj4AA7Ewmkm2tXCZ
boqR7Yp6HDTtcVX0Z7vs+7OHWHo7Ohwh1lTLnbAY9VXld2eMVaj7o8TmbjHyTWkV35kxjPuu/EoR
F6ysQnx42B5XtZtfYcpugdPPuPCHjmgKAbI4R/c9ECCGdQp4ELla4IpEtmRN6uzKxo0ffaHjxzQr
dyV67st/PwPWtc9jwARYHmTWe7dOed6t8TPvJkW0me5bnbVXGfnhXk9wIzZDwzaPG3h50WSPcBx7
OFN3IySNmUr1zhMrn7j3zeirsJCw9KGiP9Yhsy0PYVVcgOkNXVzxD67xLvPFd+jRw5PPfn3vxucE
Mo7jFUWN6wOrKe1TQuUO3yC5zoF9JtuaRn/opHnm6jVfJzsl2tAeu1tZetVdHLY7bPTLS6VfU0bp
x9S8pTcQ5oDLGNYir4crKAOb0CJUDXrkdW1QkdoiaTQ1e119M0i/oDB1cUJj6kXC07YAdES+ka/g
wkvNonrHhr7PBzL6AzG+hTFCbyTB6GWY60+Jb+w9H3uFhKz6Hu2PtB9As+Mw/L8PRTMdemeKD9TN
EEE1GURtlK+exU98P37HA0gQo9Nv2KEo5W76d7K/EAxVvbUZqwZ1Q5qZP2Kyu+2YvM0trE8UPEao
SOhZItq/JWkFHzbjvVteetJCTnUy2ieJ6uDU2+d4wk2MOSugkgi+2cy8czR10CwWq3SmGP0Pkpti
0+S03yZRRYm2HArMXYX5YHjeY+mBPDkOuhG7ueQICfjrwaHukZ/4RCzvMx3xBm63AXaG4xD8AODp
RYXbPeRujfmQJcvwEmztEXtXaWl50IJooqYq9nTA3rsN2y/Nrwz2BHQm7p/sm5EYM0lEWDjtHTMf
HmYdv4yJa+yaQL877ujsE5fsSDldIcW/wB7ju9BAUlj2B4g2MgVL5R+Hio0gXz4P8q3zPXnG8zpn
gJrnPNnOWnhQ4COqUw710bCPKmsWCl1rMn9EthlCA2OuStcuhMEumWrrwexG82GYJrTJ7lezGNTa
slabqIp9dIixtbF8wjpELc5KOuiI/FtpYTgkp73bTrjMyOiNmDqUi1NUfvfS0kSZXJ06y8/ScGmI
8//H3ZnkVo6lWXorgZrTi+RlC2Tm4DV8vd5TL9OEkMyky77nZTPKbdQ+age5k1xJfrSIyKiIAgoo
oGqSE8HN3M1cDZv7/+ec74ggdQEg2Q2IsbzjQCgpuBFl2F9sXTX3Y8a011RsP5T1AwWI+KoWgoXq
Uhonc0niwgM51KjykHv1hdgRlk2RkLhfOIkoIcTwBTt5qZOx1JavbdBDmoei4QzTN+jdLN36haoJ
buAmk15zztkgr+4qYA+3ifMT+BnLCwj7Vreko6MqdLiuFjPX+BViAF+TL+dqxNIxTBgTXAMB35Lq
R2bQXi6mdCvmMg1qh4cpLH1WOL3YVdUUTJ38zqPooeA7hN3CyIeDtC8pANItnYLNASUpcZr72IW6
FSXywSrrm12JnQvzpE9+TIn0N1nf/ppK7KFaNWgbg2Fsxc7VW8cZuItQo/ipVMMuscR+0sNrVKu9
ykfI+ZosIJxuvZmXb1Sm/nroTfaDJdI5IUMMQKvkQE9VasIxwT+FKBTPOyxkAFyObsVU7Sc+FuLk
mT0X4QCn+nTMB0LWn/3IU4pU8wkg536oqwcaUj7cQZwKd/4WbuJtopoJSPeaHQoKEUX4GniSY2w8
LhySIYFcIL/50Z5R99LNjHKZYBuwTN3fy7DOA1IGbNvZ6+CfcPfSe5fjyNaN8PaEitAwUpggnuzf
xg9iQ5zKsQkoZnEcCPtcx1qPlA40CdW8iOK3tK7eO5Lqm5zPiFzUfhbOqZmSLUlzY2M30xsQup2e
vHX5JIMw7J81ezEi4xK3Y4Q9YAYefJa8K65pXX+SyHorF4972xlMA9LbenbKQT91vrCc4ETZ2cB9
YL7AU8sqFR2Yze9CN9+VJVCpMtfOyqVfvTa6zw7DBqtYQMVCbemyxRJYqV9JaGQni+VJhWt1N0Kk
JexSyG7jZsNd7iASq2Z8iCXooC4Eq1o3P+1yvLVZ8RTW8bTDzAXc6qMvX3MbQNuH4HG8tdz+U9Gh
hb9rcZYb3Ws6FjsthA5ZNhneQA8KXs/qsmLuMULT2mZ2/1bRUbwuDSAf9RgtzclnTyoCHb3gU461
p9jB6qI7O4JR2POA1yAiRkFrAPvUkROU5qHZ5VgjGogkQClgJ3b8GJXJvFjeBG3zYPo2Dt2A60KI
8D5sHmv8uMg18jZMX21Xx7eye8pFstV7+0mfMMsr765NFLw0Z3yZPFJp4Lb5lBWOTNtlaeyGXEtl
X/LUVnB7pMdCh9pSUwLYUvq7WfRcS8VP4TSnKJ4F/djQPlmQ8ProBdWUhP6rbjNlPqzx5FsvW+ci
SzFt8Aoe0rrNYdamb4kVRVtrLt49DaOConLcynBfS6Mp9h4ta1qj+q0zcyJOhpmTu9A/eVIfeYlD
qF1AJiIzfbxTZ2r/npOkMjd0JBc4WWp7A2vrebLe0yoyWRmVz3Y2nYhmv1UCLk4TFi+AO7dOq/+U
j24eql09YcrPG8WGoc4Ct/fEGgd2yIrXpL/OBqWLCyLoH00jc86ouYvbgqEUaY+HSL4QbN0F10XV
41x3p8l89pukwwypFetaALPouPa2MmX7qHTU3yZaItSYNxhlgangVcrH+slz2dn6mf7OhbRo9DfD
FE9dStieRVmS+YzMc5MFLCAlLKowIzpXy8bfuEO7H3rWuwDTk4smy1MazS+sa+4tp1rMTHBysSNu
UoZPDHbq3TfIcPo91ja0A9g795GListsiVOSgB/k5joNh0tlSLnmINpoYFFHRiiSW/Wq7PE7Efua
1lMMgbeKTwybYWd8jJNRcRXjbQcRBmc2d6yNM5jvkzsmQajGmR2zuh9ovCSxwR/TrOrNiNVNNyd3
NXbeoXFkfoD6PuBFMw0GEfFoEFbalXxyZfcaZeG7K6bH2RYjS7B6y08psFrpYNthJ2NWxTnsA4F9
vOMc/oRf5tUsWWma1ci5Rx4bCZWuzsc34XK1Yhlz1mI2no0cZJfTw3XSImZhaUi2XI2zmb1JX0xM
IKth6OrMZBunazbIBeN6dueDr0/vNMU9seITpFnijUWeEnWlbLZVusUf8qAb9tuiI3K772iakJ79
E4rKPXQagl7NdNCksxc4ioiyYOOtsEbNUc5dHBfpNarGQ0GvXqNtQR8g5yXZWQyWIPSG6JGpNz0D
baAaLMVTq9OeXj6pBHEnpFsDkZrprsCAI718Yu15KVX5aLkIfMTrp32bRu+eLjcmkYfVY+ctSE3W
UZt9mkrutZFl5lw5p1CQtderka+hYa9kkRXK/H2RhOYnbcbQXf1pP5b4TjojVZtpPBOaT+6aKjsA
iACyEQ/Y0E26SJuMzx+ekYcbpiaeq2njq/Roh9TK6ehCoVhHltfsa/+HH1MFWGU82vF1C65E3Mi6
hWFQaG84sjkBJg0XvSUuXE/kGb2mBWdjBna3oIlJrJCoxK9upii9aRtMiopL0Bl7inpXpScu9dJl
ojT/CXRlFTBhnPF/SziqGKzoCnpOQfg2cUxS1YKaNZR2GYxsAOxq3PkyfnRSeXWm+Gc+5FeePS1S
Dj2fk+5Ne6Hu9RZvSsH5v8sfsMpcq5jRscUk2kbN1p0srO/UnwEPNi9mpq4Ujj6TU/G3lDeyWE5J
C4YkPJUB7G/QjQAHv7atEwtRsJt7dhztGBgM9SjzXsbxP7xmSUOuE5wzn0u1rZRWH0eNw1GY7quw
IFkOoIDsEgwZj00NY5K3J5SkLrPHSZQaOqzj83RwO5BNad7ah0oLj4DSU5x4aGdjuLEccGAoTl0z
GURPIWHOXbsH7mAH2lDcd463AHU4vI+Dgz+vAxEr+PD7n3RYj6dCtuuYV/tR1XNO9Hziqx3t78l3
ioAthXmCoZm77T1Qw/JcjU1zHWxsLcKO9mDdfE3qmDe6Fy9ssIdSshR4hu++gl9H1+TTuLR67L5S
ozq19qvvRtd+qspDWOJb1Hitvvas0gNvsJId3BbntcPHiVpai7vSqZutEZYdZoAf5jSivhb9fMbe
uUzg/HJQyuHSi/RdUWt8xyxrWLmV/u1zpr9SAeY+m94TZuMhSqMXyoz1UxyNb06Yk0SJ+ldbi6qT
cvR6rXjOrIkLRiujG+xtWJNS7rPcPIjI015c1f4a2hD/zWLqzmKXaZLlv2Ht7fq3JTc7hi77+NlU
SDjg2mqpfYuIQ5EAttezDt343Do4KaZyEwshKQSOp2DmaIHC9KkDLoe6gvqSzqywGpstCeYr0BQO
xmQFBzZFOup6Ei4pf9M4po9sG3nrtTg+bXuhtZtjgqXcXztTd7SwZAEC7rQN54yjxF+4cudSEFzi
QWH0ub4plhmnnPKlshfMjzDo+lW6uWUF+1lOxVvvV95Jam8Avn5QBV+eiAbcTwyem0X1xxlXHabO
GQP4MLte4cTyuyv3pbGqoolDI5LiXE8YkdOFd0XdPJzqyUSXpQUYCTtX276rz3a1hIdmWnzTwfiy
QARcO+oU4JTOPIvaZxDVvB+cTWknV7G05JKi2zkV8NWhlidpR/Mmq6Rixe0zSfFNGAxIWUlanqKM
jJTKfHaLUfKS6ObdOILNFQpGp2XMR6BBX72Bg3OeEAriSnLRzBpp217Tr5JQ4ACOCtSO7m/Z8T2W
+XCng7m3DXVLBpORxWW3Uu79GCK9zWVXZDGjpln9KBKYgzgw9H065qe2ZVBx6NLec5keMhPuTFJz
ZLSxzXWT96ucUGPHfsOebp1Zs/eiTTnMNvp1Gc7ojTBebfRAzCv9sLNd/YresJkBKEdoVCTsWQXI
zH2a4UIFSevhGzXctyJNCS/4kMa13NzmsF4X/yZsg5HtwRS72EXtfp8lBo2Wbtzt9fFcudGPqSIw
RR4RUBG2w6Q6Z6C2cRbGYmNW6Y80s9KDN7SPVpdHWxeG0tGPq83sgMGsgqSbPjWjtnbw4nsA3Eyq
N4BcBsBQDtqtBcczZKsIMYP1gtOZG0lor2DwZTAgCrnHgMNh2q+Xt0IrqGkxb7Yb7auYK98riaiP
WvHK+A321CCjO6fHKrfhaZj0UCTDdZhzuZvy4rE3TLUlI0K0vmQ/n5trQlEkpZroVhUs4VAL/HUd
WhtRNBdi+p+TPj9EjnUsDKfbx3N9zmNOP15mM5yQUwAyN5+gkRzYI5qkeye1ttsEHbxZ/i7+QhGK
XzPcZyvX5nXo4u6x4YABHoV6gOc/ygBgj/70xeYJKEECYbAr6Wfxswd8votMIh4bMy52AxZiRvnC
DsSYvI4dEkrZax9sBpKEiIyVXChwFgHuCODYqg6KGApGAUWODWISYGw9OyVGxHqczuOieobK/441
cRJUAkxkrvbOVkwdwIwaWmAv51+afyxz7nzHgcQIkWg1DVySAB9U1hebUdeiNd269mno6gc7M0Yk
VCzAUwuRKqG93Xdd3hKFcxIZ1PlQPMeLoNkWtnYkOdoCokOHH/RTCB2f8l743TEShqrbfeh430IB
dKwmdggs/VnDQmCtp7MNyQyjtaQMA0/7HJlpAJQh5J1BFi+OcKJXpXEsFcADm5h81uOi88IfUTvF
wVAeyBFyWLN4G2CbwszZvpQ62194Ts82h0byDyhpEdjiVcodDc76m7894gRoBNrowBShum5FSstc
sY/YjR2Ye3uIkah4eA7LdDLa5s+yknuHZvk9ZySOU7ZzZ/cWiniIWbBm/2DJ7NNMccJkqI29E024
C3jl2EawKBvrDhVrWxjc5MnAl2DQqb2KY60/8J19aXC6YZX3PvpaoKeZJqMMmdwHOlO3/VB8gBL7
xZHvOcqqpz7PI+JRYl6JBufqULik4rRDrA/ptmsZJaIu3GKUIiDAg9AGynWOSqPBbUVxe+qEO3/G
WwLEzkg8omOuosPZgPX7+5dFOP2YJoLkYbaEBlAwYx0CaLOaMa+cea8HZY8WmMVGuHHG4sG5UrLA
5xs4NY8mQiuUnHN5cG6NMJHfZdH8y2ACRAGePyLJwBtMlevwDEWhwIWy0QeS6MW0lCwo1NpGY9Ng
++WGUJtV13GQwIZCtGFUlxAPptoJN7lrF0cn0euzX3NubWEfOqSv13hKWbjyrsAoRADdwd0X4iNY
RzrJRD/U99QbxpRBc8uVRsTaKt7n7HrXyexGW+R6TEE8WRcuO8tJOKNSe+xzLEKlSea61ND67ajb
uyR7HeVpHLtsc2PLjtQV8SOrTF3WQ1+Drf0saEKEgVhGu2WxNDq8/kInOvgKaqJWJgptFjuPUZsY
wrh2egzIZHLSnXdXL7pj4VaYZD0WVWXH+ccS+P4pjqDcr72aRbHDaffhD64V4LQ8JHOB/w6CBUzx
uqYk3kU5n/KvqNAfJ5fjOhmYFwm4dS3sUVuJPOa025BpbWEfXdJ0tjEXkRWztAMl8mImQFQjgdVk
vWa3KwIiXR++SYzLbbEX08p+zezq2Fk8aBuPlzdcPgp5Eoifc4kTUNO5NSZnfC/H+KW1CP7gsG5B
xK19xXauXwxGmbS3tDk/mn09I729VD0eIroWCDM40Pxk4jH0j+5DiO7dM/BADSPU0c6fho+zRrjj
wRSttfYxImFEzx4SYQeeW+FJTkn31iF5Zij6a9MEeGlQ5AmZrdq4ptWvi7T8ylxr2Gvqk6ekeYeF
mTuf8j8aH3K4eJfow8D/2vPyaOXQAi2yMahoaCAqUdpaxd62GJDiMQg88DJ8bUxiJaVnfKUjPR0O
PoyB8yMDexP0jby4tK0Rm/bOCUtjCtu5Meq0uYwGXUCMYaxqnP55TIpFiLLkPpbm12AAhJ3bHeGh
cmR5XJWtf6oR6/zl8d9RPhAm9S8Eva3i5LMxWHSBd8t2I7sQK0QYT7ArAFRi+pWwRoBj8AnydNBC
iNFp47/rZ3NfZfXbGGkCwaLDQOu3jDjup2M1w7o8DKPN0Sj9plSwBzntuNjd9J3EWhpYnWOsFwMX
HE/mGY4hJmBZRchxrQ2hwRDhjMS2gdbPQPBHwSUMqZfOBwwUITfsRrclmRPUKRVT1dONbJOoiHt0
pYmZQOOBmyD2cBpbDtIxFqrKtqedOUTkSrrA7EmMdtwbvsfWUgJfgkjrf7F5Glhec+beT52br8fW
v4G1vaFnWqTT1QZYAwZwjYkbfbo9yPFm6Jz0fY9WGZ1IcYhZlVdg9suNi3OSzfFWwS4jWmBuLWvZ
7UlSmrzPdKpZT4ODB8laSNEVrVeJVR1TYfuBIxhkPVplal40rZ+MGzks24LOfLErH0RWDRN4Ydls
opxt9fL6skajhEDXYGPsycvGnT8ceUTsc0Pg2ltu1lEVDg+MeO/2ikqKOb+yCt0TBHs2RvZoWtTe
NdKZz55KNqWpP3gGT4BKa29eOPxwX6NGtfReqCM8hp/ciotJoWQbAUB1w8oa//tAWcIqb1OC1OFb
x0r+FOfEATDbfZuufxzH9q7u4jGAYnAHLA2RysWWJipEgknfukYD+skunytIHcd+NKP1EKNcj3g4
5tZ4sNufXhZmh8riNZQZrExjUwsDmVx9V9ewclftCj8LP2806fs85czkGeO5LBaHLRAZrMvmg2PR
ZZPWQE/CamCmo5XC1RUI141TuW99RvY4CrGwcEyQ6lhKaN6QXQZBmVXrGfSSNenHyMROEqXhwMPK
Lus1HPiEwtZOOP1Kav2HkQKRrT3z22ObuMp7N1oXQ/HUmzUr5uXatSogu0lUxLt4CGuODRrPd7O9
tUnZHcy4Y8lumPvMkj9yHsInGbY31+5r7gwQ2JSdTzR3Z6hks/wKnTwNBtP2jpp8LhTJFZVU3zhM
xJsJS1T20VI+iiOqII0qWn2XtWjSRj0+xSnGQ9Yo5NhyuQYKM18qiz1jUnAfOOFdJSmO1Ie+PxeF
Y69YOXOspgqhsfRTbc/k3U+dGff3gt6Mq0uIUyehSOVKz+tF45JTFlzeakw2fkXr2OS058hja0lG
+U3Mb7MaxUcdbgCPiHUIi440Ec97MEINEvyDn5nymntOsSGTyfTRuseuYE83RFOy55jAV7MtaLv4
4cYmd7QdzwE8MUYtmy/TyCEm8X2BlDOq6eLaI4OT30yb1CFdJVwkSrmUksT8bGrEnzDDqkrWQWi/
mgJLTWclKvCFgNViwe1Po0psoQ2lN1dHUUkzATUXPHdV3VOjnl1ENn5lapoDlmzIB2o/jPxI2Age
Y/8WSXPYm/V4BhldHdz4plEZxNJCPfIAzrZ9aCRba+IimBa1CUypf9eJ16EV7mmwql9M/PD0zfag
lUOyJQfq3kbHwJ3SRpwrC7O/FCUKf454su3git/xqBtWeo1Vo7KdE1mTlmxMFXChP6Gc6h9NXz1y
V/PjiB+jkowfKLmakCK5BDGyrGp0zTxqhiQIG3Gx+Tzpui5nsHPjo2OiKVWu+csBfhY5Huhf0zsK
Fy+O3c3DxauoRJBiME9dSZ9VJM71MK0KtyyOogIoPVE3EKfoxjHNRJG3gGv65KDiCetIE1hT9zMc
cCgnY/RhYmBTDKHCFfeg6Vi8N96TKp9o2bqEgKFWXUsudJI0Lcn+qin1A9f7T5N2F2jvfHssseRj
l9l7FK+p5Bxucmlbw5sf6xXDl/fTaPOA/x37soKNw9RUA/yLa5fQSuKwC/AHiRjQ8/LlHXkq7Lu0
7XrypDxZQ36HYp7oGf/p3mqHr16KY8tbnRw3dRKTQa52GjSCk+zaPBp51wOycT3caoNEsGbYD3Hd
nzkuvH7jdnqJMX5XmAp7q8bJbIUXyK7bVpUc+a1blPrPeUUJZmzNT8rU97UBLd2hIjBiiV340a+x
c2FHwfeJQ9QZfhQAgQidhNF7V9R/7sz8fw0fvcQ/m7Itv7v/KohS0xb/J0Tpy0cX//wo/oSo/neY
0t9/7M+YUsP8AzHN8n/XiVsum+W/UkqXf2NRH0c5KPANbqH/ZJRaxh++TsiA+ZfolSHMvyFKf/8r
3fT47wEKCY9/9S//BABWfpW3P9e5tv/w6z8VfX7D+9q1//zfrH9suqXK3TJd2xOGI6A/u//AJ+0q
zSTIQArKh57W9PexdR92HyH7PRh6bYE8vnPHR91ZJf7+GuTVgx9fTSG3YcTEwnZVy8lloMhofg1A
+olCClG92NMzOGV9vovqGwu6DZ2M3PbJuHMg63j3TvnTc+/keHbDB9t4/P9Cyf0vd6EaS6Hvf//r
j/5/Y+mu/+1/dl9/+vXv//o/Dormpa+/Y+ouf/QvTF0uSRbIXKweV5cFNxdC71+Yut4fFHUB2rWE
7hG9d/6G1DX0P1yBcuj7rmPrBuPqfxJ1rT+o8CYwC6PXtV3b8az/q8vVtv++IdlerlHfcYXre66P
CO/8Q1cwcr7dGdh6kwYWIwXrHc1M0XQcUNhbTgj3daG99zpZQZHU9daNYh8ylrYeZdHtZw6bNHp0
6wzJ4MUROlQXzl98bcVOtd0BsEn34E1ToBzKDSyH1kMfJjdREeBX0qR2uu+maxXRgZDH8dnP1Q2T
ytKNp8D9SZc0sT5Axq27jd/q02lO5IXmmeEATmo1L95AazH/SWBJm9QgUZOMSXwCBBTyB9GE/aSN
jpJSMihxayyY3Y+QqX5l9nby4aSvZp3dObFsP4sa53Vt2FcVd2RckYVeav3S63TPjANmJkzAK6C1
gPCdAyMLwdVhgXqEE8MiLwxCM016zmih/fOHklPP+ffvtQ0NXnqMO0rLXZQYGVgA3wPMGPbWKA3Y
b0U0Xtw8x8IFVLiYcgq6Wr7zHgQOYdFA5uZMhTT4hDNm2HSynYulawznQ5RzaLTGTRP1y9s3Ttjl
6uZOxgSLDS06oMdj0NO8fl94ZLGYjSk1gqZ2GGX8DIqcsxn0LlylI+CROL7h2RF3FlVGv38lNAAV
4PJBEYZWd0js7tQlfnwmtLmb4lR/9RyxK7lMT3QY/TQGWT/Dj2TzNtmbLItYsimp35u1CDxBtsJq
GvMc95Q3C1CaFwyTmphuyUhhTmSVrAByqg7n5W8hKb3hP8FrCpGkDwv1SJcF0ZU4fzNVBRUoK8Pb
7w+RnTnbtwGH4Doua3WXLh/8JrR2TcWeVmtIKa6Ma8fseq4X9yprp0Ntk13f1IspVPeyN3Z4L0xw
GMWMhM1zr5O9V7nXYi2N3O9MsCqHFvnQeN4Qb+pShSebuenEFg6WHkmYsxbNVHloSX6WMs3PxEv4
FJuM0odsNtMNysKxMcKQScIi2xFFNPvwzqCo92+/LvDpaHlyZwodyMjywU5C7VTm4hwastn//i0U
L0zZkRe0msFI2cJCOHfKhEcJPjLIu4SkWxjvJwmPEyaFsZFxFt25pYru5MvswnOzh/k96yaQhzMu
DRxT2oqaDqwCpLjVFl+xiZmlohlByf/1Q1/l2g6zFcnlv/6+hE50aorkvcE6tdNHkI+/P2gqai/m
4kEGFYsZxpsof/WLn8A3mYPGRqtQEJpF0fUXNv2gH4vJpUiWdpltV4ETTvAVW8Yhj8B7R3WFZdce
nruBZJdYAnZKc9nLulpjX7JFsDBS2rProQ+mrBuDpsZn1KrBv4S5dW7SHH50yYk/roTJ3stV/kWH
YUnPJ9YcZQ0PSqThDkCSdtLsWJ5//5PXOrSjlY3GdnvWz37h60tNIQtMSbg5Q4jlJuaLcQr7UYOD
e/f7Qxll2Z3pyDaQFRgRkyQgVZ2cNEtREf43qzDGvuCzX5MUGkw93jBdT61tUSAwrybTvmEZtzEi
uuZFYHUVVX0H+x8nTwib2vZ2uFGmTUUGhuIPLm1AULZPDHlHQcYuHbW7yotBJyVWf8qhq1Q2SfC+
Vn1Q9NMbxcR7n+KSdTSh0YdDY6341MBoR6SXugbMdtyh0hcS+nRZvgpbz7HdcDurkVJwlr9OzUiV
TyR4E4NdkV8/9ii9hWUgruukKq1G7iCyvtj2mK51n7huSyevbzdfUl5mPcOkSCEMTXv4gxLU+pDP
eAWWkYVbyF6XWczryk8N7tixmqDBteWL4V0Hmbzl/UuCQ3E10ixBmMQDgxFewGh4rB2xioPCQ/V5
0MvSXFe5Se1SZ/AkaU7KUxgNeXBWLbeaOxWXLqtI1XVHxPF7K5sjQOTi4pqgmgjfVBmoT1RnIgrm
uRTdKe4bDEA5kFlCiyts0g/tTjdaalQoNrCj/t7NLpFsd1nDcEFWuu+zgwnyIKRbnO4ekGsC30CE
bXKAZdhPJP+SkpnY1i4z8VnXJk1p9ZsI3FxDv6mDEEcWWKRrOVo3NwRLZ6fi5GQ2TnmaGieRnsum
3Va2lQYNwG0ynsXFGAvFdEk/dVueQp0hKXXSZ7+ntju2k8+MPXVYzgeTyNwiCsUhK/wyYvuduRWn
xmRYu8CUt0X4bgzEHFEyKN5NL9pCwWooU7Ub+272SLOPPISBH9cEiMJvwLQ+hV0R5eGF+YblK5EW
1wA2a0rcRui0uOV2fdturVyHCDh51B26qr/0jk2UPB+oqmOXhsOMjidTvqkoOrP9qxCHx08WeR+q
ttu9i51nGy5r06w8RJn2gTyybZqeHPFQUzTGYAvFFbSEcjc4AajmpSAaTpkVrXMQtGiFP0Z9XZMj
4OlNpNYTVrwmyzLi0txqOI7BKmYQS1deBX+ooHVxnOSrB0i70c56kUMGi70Opu+SX5EHLZHMitDi
Q7/fclTYyr4QhFuzB2txGzldz8o45YmYPnouaIBJExDJakgvExFbPDIkvkOeCNLILtngy4NIiZqW
Nv2lsNCowrVZXvUTvmBCf4SX95UnXlgV86zxTNy4bUMnk0FLmwm1PR/QObxxPGVUtW7GktJjnyhG
r9Un3/1Op7k4xuVAv3mjv5cpYz452Q8eNDxbLXbRPOK/nZA4lKKlq7NBzIyTE5gWSSNo8WqbDm55
Q+wNmqWTMArpvHMIjF588vHrCQv5FiP+Ohz7fIvtBRFVDvOlhHy3sqee9vGKJq2xlNfQSJ0XjXfQ
aqCxIUg7wW08Gf1z1pn3FqV7kG3xrAln2lInymw/DGRFi5pUH1xnV3Mo1kPsZP0ysWjSGfz7qUB6
J7i6mlX6q1NwPkrUEJbOR+mgZMuBYG05WivVOQ2w/YIZvmMvmy0fkF0e6duKj79/C75jfq3jML/6
uLlW5pzDuRQuAoKHWIuNXp5mK4lOZYSV2TNnHDwh+l3p3I96zmmzvE0i+Qzn7lyCPlrLhpV00fC4
NByypMrjgSuRt9OXfCg8qqcXg3seW7sUcTBMX51KnAVronUn/JfGKvdygvTIYeuFuop+Le8pPHYw
SROy7m39EWjKY1M7J20q9804VIekhc9lxz3XIWXtrmGf28iA4ZHqO6uKxZvV9/2+EiPfWh5zbzEi
KH7lPD6ViX1D6+VxUfMHre+y4TyBzE2BYENvueXJvd86lPc0on+tOdqsB9eg0DHx6MozRopMt54S
49WoSPBpA/eOrzdHVQ0W6MGUpB8dkrFmxVjSCtIuuU2EAIO7rkHgs/H5P4DIWHWUXH0MA3LciPWu
wEV7IEXqsh41xR3KB1JRWW9thN4NTUFkQuY7L8twoGVJfWazW5+VNse7rpowXQ3NG3gH70C0Lt/6
tpp4vRscyFww5KzfHDZq3ylIJqh5j52kpbHAjVtH2iFtq09QBPTYNKXSMGAuTNTln0TjfSAd7X2i
u3tfeeJp9Etcp6OdbfOmEUcPO9OqHyrwN2jHmIrne53utXXhqzyoAYPjO7Hvm3B4TXSevUC06x0R
A/xBIro6JKIHXoeEXy5tAfuNvpNqA9rkWDlGepl9XVIxlzwVSfuFdkZYXaQafgtIYFFvwLEU5bY1
8optIJqOS43PupP6ZmDXyq6trQMipBsnWrICA48mg4fAmJlQdKhtrnNvYNtaNCfdVPbKyeEy+JPZ
P0yQDZY6OuhtfZFuyoQs32gOdwwEWxWv/AJFFStDDfgtCgwi/rfEj2CXzWkQNhVmp1J/Lqd3qkbL
IOKM0ft5TIL/qicukVx4GhuRk7g1cK/HPF3owlsNziRviGts6ZJfop8cmFY6NYCN9qXbHjCv6Wcn
zezIaweQATeF3uD2x+ZhtsZBIN1sXVPBm6rjbZx0vGjuPKrpHb18IWkgNqKd6X6xqoc5gR7cm9om
kj27f7SrZCbX1OHwFQkpPj0VXDH9PXF9ufY9iZiZ0CEWIT3FdTgfsf9+K0n4PCOKrJeSsmBKBntX
S/HauMwK2lLuUbI+HWcZ6IOyL22PCKoV02bG1bgyO9+/tPMRVEx3cWsEKqHwEcfQk/IGjJKkvays
H3A4vpRV616oKPvLhzIjpsDZaot1AsOqg28delTDETPfVq0dHTyP+13m/iaWCYHR7MQsSXDLKKpA
zi4JOkxDigRMqZHMglepR1fAZJ+x59c7Z8p+ulFPwECMNqhb8zFGVa9qfRNHHU/YlP42rfmidzLf
DaC6B05rRTF4ICsgIhGcfvYHDHdKqgf6VUipzultNsO9g6pC3yslUbGGZJAU1jEraQsXoBLY/5Mu
5kdG8p03q6e65CQc933U4LwlEonZaN+smWcSBOshEEQc2M279FdhdRtZmdf6u2UEsabum5pPXRJv
xrxOa2vouRvWK91WU/ovvjxiJ+qWKzyn2ESjY4sgPnZw3+zWhVsEX04PC+pzoIk5ZCQD28Xcyn+0
G+3oq247tU9M6DQEo+ian81AcDHlUB8xNjYeMwl5ldq8FcZ/cHRmy5EaWxT9IiKAZHytokaVpGrN
0guhMRmTmQS+3gs/+IbD1+5WV0HmGfZe20KyM6z0H3WT6wgi6hrIPB8t4BURUgWxcwzjphyVPjez
vuML5EVwNJdU1U5bqgEYdmy68jmYDn5PrdeANdlMb1ZJSx6QqLCpTXY/doKOy2peusJ1uCGJ8hJ+
x5dPwuViQCDN92PnEJ6rF2DeYFgiOEhmZOOfZ6z/3KaNvTXoD1Ey23hiWWBgwjbHM+u+rf1nE09z
sFUuTy3+O3vy2d3DpCYVs93kTc/pm4it8vCBg8TEjuXGvCovEuYEsFr120+hPI8Ev1YxoZAgPxq4
m5ZEag9sg/MNHXoD28OcK34SHNvIoMiUHKEkrcwzyxr3XonI2hxntscmExXMi99h37xaJbOLOfn+
39Jsec3rbIxqV1gDGMOSHCHM49PiVP/CAd4mxxcoLxdhvzFxXKFB2YdxXNyw1zlPPXQ4CzPzqYvL
5qpIqCninPT0AZxjP1n5QfhGs0OcrpFq1CxtfKtBmhrz6bcPUJt3GYGsh5KSKYxLClb1Rth6SirC
Qw/JHW2RfTMO7qteCMOtqg6wgj/UW5M0wZs2DJ6avvuel+C+F3RpyTCfHG98tmCQHYQRgEsq83fE
YxgS2a2XrFf3yCiJYJL8JN0g8wMF6nHR+Y9vg5hAtv2tGIdEBJpMKFBC5AosV3nydonhugdfsftm
qHPs2ZtMJPSRHk+Ir+pH1H3Lw2AhLkN0vrfjhQ0zfgUx1MeRFWhXfaqFTBdMtBHs4gfy+Pj1feZQ
bjIdah9iJTUnvpmy2dlz/dy2hJ72Y/WyJNlj5embFdpZtrw0XjBwMbbvU2ziCVnMp8pMPhNlfZS+
sRrpWpKLyFMcgAuNEuHLZMSM9gSm5qW6R7aBE6kCrSnH/qQKwEQQpVkvP3qZa++0+JWGWMMeXo3x
z21SlNzd0Sncqxf6/QEAO7AxeTOWGbCaBhykEHrfYeXqPYckUQSYm9JDfBC033LqUKCYnAlg/kDI
qSE5gi26KzlwDvzC+PFXFhOX/jEvKhRWgfermt4/uVYLrzDouu0I11yJugVp5MyRotsZU9Ib8wTN
emVJ8soFctqqcdeqtQOLrZmwuC4SJmNNourwbiaB+GbKyVlopWLj5s7L2OHcsoiq3TplUEQB0QI6
Y3aJVeV3xiY6GPIe4vy9M3C0zK38WUo2wrMnnO1Gj9o95Jb3WKOQMitWgjiKEYrBndoqZsknvHs1
gbDccqe4Rlw06nI3mQ51jYELzmuSm8QgJKGzhn+uxbFKBmKyiwu22vU02ezJO0QrxkLkDgHrdY39
wERAvMZnYzQI7XTbwpUtHDrVLGMZqBkfgwlFzzQyc0PHJmnbHLkDKLafeKRjkpNtl410OoJ38DFJ
Dh9QX46ddPl0Qf5nVXJrNmdDa9Ku9Y5lJLqb4GhwxqKdxIDipCEdYfUyL+RvZnwVWdWhn3B4sIDp
nEenZ2svcSGPyM/oWqmKqvrENRfuw+YC+DWjWZ6y5IoO7ykQGHXEJx8syFJ33gH1MiMH7yXLz2a5
MTNGmpyMjsR3s+S/VvZqGM6nkKvPFc22n1hzJOuJQxiVwh5nGUwyuzzVVn8Q0CM5gq8pdwfi7aWg
81pCUFbtRnM9bqqu/7Pd/jHAWjkX6WtY9Nyv9ZdeAYw5Am7rpYyJt3G+SQTYu+7yhDfqiLV6Y7X9
fMYUdAC1BMxTjHtYqBEmJdTI3IlO9hkvye+im2OS6LeGDFzsc/o1HaB6puyuSbnDWaLDeetyvksf
6r8bkJ6gxr/KJABvmbv3JPRuDWMgiqOOR7Ct4b5zRsTuTHnP7Rhfes94yDuEQImdeu+m/FXTxOgN
CThktzhzX7SyT+Bh/xqn/VrSKbKd/DwstJd5+ZEXfAPgZDKFCUKbjBuwxMoNx5ZKc6oaOaMA78Ll
OLjyyujAvoS4izlLUFJzS6oRgLawMcN0sLuRrpfhZ2jV6N/NLtjqAhTPqsneysb6SvAeb+v1makd
fYXziIuvpkjlza0Ucqimzc1NgrjRSqyfocQ1kNkI50c67CzXAPUddJHVDPKxTOJvr7bg1mR75Yi/
ZUofUqPEwlOqP6PN9Vkn5g08bLRpANNj131M7VhFIzLXTc1u0G7Hey9hwYyrg9yPCwpbeZzTtDlo
Hier6N+n+gX8SIAtKn/sjN90wEHmh4ZH7k3BYIeuPKPdVbK5iY3qyS+bX1FYjyzib42Zbs9Pj6OK
b/XAGZlN6V4twY1FRAyPSHLn6OQ4ThN5ODHRTmj7SLH7GxmOM1K4mGb/WFrQjoJuV+byrp9QCFQ9
6SpE7GLAn4++kC854vg5fs4SOl9+WQwr+mLZ0DM0DYwXKFgX/KztGPwZyLZb9WJgfQkdRqJKtOWF
e/rJTTv6D8alGASzbaxynA6hvM3y5NNLAIvYyfhRLuJTWiNxdlxUcSmOZWG9h2NI1Evlvhuj8enO
IA8IuWBeRU0O/fAYkxBAK6PBlev6gdhnqt+OYOypf62r/KyJZnUz64iBkHsJL1TQOAa5I82J6cNj
VsF46drl2PrIvnS6Iz59Z0C4L8k4tl0kCYP3qrIM6RBaA4rt8K7pePmBzaOJXb6CTP6rwAuBpu7R
8mzCOkaAkNdRHDonZ3SPHquzEo4e8AK5QUW9K9CoUX70ZDI2+sZSy6Gp8jt/UYyDYvk7e3qb985t
if5h8AL0j+QKTr4ocLy3O8n9vE6q33rqPHQdOE+colsJIV/NhDinqmucsWVx9t3hc0IQR/7W89JZ
CS92D9pYM82Rd04p/ylgzK3hFbvEJpGgDusfX6oTs3abxLkcyM0dcevg+4i/a3vXIsmA7jElWl61
mDyMHNMNQeMPxUTlgR4X6QSVVoIUspztNbQMmb2ZgqEQcnr0NBLucnlxAN2vUnOyshAlIhItSIDd
yNn9VzHtQK5I/6zvKde2qrbvuqI7p9lErInzWCQGbST+s4ZoWtBjhJiIbyGbd8/v3/keNwXq1tGw
h6horWBj1CZ5gCG7gMGBoQWAw9McyMV3BdNUE1R/296EU/5Fc0NHFJc3aR5/sdxAM+s2pzCecOgg
bKlEjto6x+fYqYtZkfYmGjznYfPmGjb3Pc0BIsr7wU4oupblFsDAJzk81zEMr61BLUzbsAWK9tlN
cMicVwaUxaEEsELsAq1G793TvaNgIkdDCuTSwAWhYd66fvFmi4eeOs2Y55MICoYWDQpY1ql3lvJ3
kt8VVbB9Fi2SGim9m0qaFxdkWDW8zFRCm7KcyWFc1vKl/peWSGBjrRiR5+oHFhR/HkZZHdyb0p9v
ibOotssILSQbqr0tMjxMqEaB+8cWqS3LEu/thntiHMNXYQ/PnkLU0KIARmcFcs+KAmNE/g5QYWM4
gYumGK9BQ2jaQCcUlW71Bncu3SqDRZkRzGfoF7BPuvB2yRXM1xV6AAgoPnajEdm5vQvyAmCaVVww
HmB4NO2BySNDWzYnLS4RsbYqafLWlqqLYrv6RrHm3Odk2siB6WsY0+HLAudBls7Zviuyz7QDMceA
ORi5bjPPFCe28wflhMdkhtbHLOqjSb91AFVQj/lxsr4Ewe7e4D/jF0Y3mp0bjPJhivmD6AnNkEWx
qMzyY4EpNiuJD3OxscJAWRFapnOsk/GpLupT2zdPoT39Y/NG/Dzs4fTF7qs3GYcvfiUt9CH1BfLp
gyjOLOy3g0xZsluXiTSIsAneTd0e+aMdfFnM+8ArWRRgZO2BSkC2QMG6uMuObhdc/MCfuriVhYse
RO8ICiNXacQTwIj1ATDNp5ku1b6f0e7jYKSzhZ5WcVwCvO22MXC2g/L5xyH/WWVIY8MLiPeOu8z3
quvIIgLfwnL0Lb2GvJFXM8SP+IoknUd4UQtpPR33fumvoKXWAtqJNdNLyNImQtL2P9dHPXHUQ9PN
S1Rp+oGu2scpIRO63OvSfQ+z7MeocUg7DlsVc/lhqKIiX8pHqVO8Ljznod3z9OfoVWdTb9Dl/ygQ
BLULsZ0QS4cFB5Vp84JYmjtoiQhaZ9rjvtYa81aVFuV+tjD/ifKN3OlmExKkyCq0qSKs9ztSMQ6Q
5akU/P9HEuOnZZONAD3OijzufjGXxHY0GNbdnCO8xzG/rcfS38BQu2OKdIM2+1pP4X02Uwg3lsKE
NBYVQY/qAdcS3wnLV/+LnHm9Kzq2KlPyZGrCXypGnqs8+Trj2SxynC9FU4P+08aMkUg8BR2VdOLE
d8A4ydCtk6eBUHPDK3klbXuVIbz2ToAFjynvXnrNu2qYhBl6+dSpzflqPeYKzFFvE65dtRW8e+PZ
YVBuJSdhde/lshKiaF8JZVoKeF2tz0qJSHBPkbVBS2Ft7WL+9eyr6fUnzN5bw1vsI/HSa7zwkz/I
3dyog8KQFbEiY3crIC1WCpkHn1KpqEyxO+mGSFpnZoXVed531bA7qlwwDWNCuoN9QJ7oY+GBw+xS
r5siwPDrVhsTOkZVZPYNHJkscp3p1NqOc7JqdsUCqC95n4JNgXtn58VwtAP1KR1e8Emx68RhUu3D
HhMwUKJDvZT5YfGddeYF5cfA5VbPlQAsQKbZxAKZ3aw6B9YJM5sTNUt6Yt/JxHh6SYfxMFjFAN8e
KcwiP0nj2OUxqRvaV2x03GiwkTnWxqR3/UBaZZkfmwVhP/PXZDvqx0W2L3nqMakwS5Iv1HirGZi5
rjzivqP07g9p0VibPKhooK2MGQTvZdh0mMuC53aJj3MwE4Yif+Tc3aqYCy4p+DC65pTWRJms/qGA
skPSb8Q2+0vBG+25rHJr7nOhD8O4YPxJkpd6TK/2eitAXEBRMnVHFI54EjrvZS6Wh97quXzVXyqb
cyiM+8HnC8QIAbRVsqaAokYyxjoio7LKXB841pLAsWOhtUKIfESV26awrKjtScTs+ocEdj/0qQqz
x6K+xNKAOpiechWm+5kBN+qogx8E75OVkbcMhRLn2prQ4H23FOaOgz59yL1j7RO4UPQ3blh8mLlh
7dxAvTvIjJoOIGaKWMfq7M04JyfWMpwnhHYbJJwGabxrPQG3jemp6WcHEbr9XlasQceMJZknwfVo
HH9V5xPitbwWKNkBTIClKdrLaqMfXHQzE6OuZTxloJiiAAmOshiiUHhsdLv3h/ZiLzHU66H6GBx5
dtlDMG90X8AfMjgoCRmxLsmc3iNtuhMx1YoJSH1r5sAGmmE1quIKz2DkhMYpYdCwEbWMt2NivWjP
1FGf1ViqwfvcQETgIlyxZyUDdmQzN6LmrhbTS1+5r+l4QoA+38/syiC+PvXVgHCYOwjUJZ5ArQBh
zoThLf3n4vrvTY5gCD7x2cr6dzfFpDT24XdSJ1eybrBimcjxDeICR3gCIOV+CQwFeuwW7pbIxztw
VeTUgAYGyNefixzATmwH//LhMOGQ4+PDds/UjMVTX/ULeEtm6d6AJhqs+J3r9izHhJfhRWAJOAS3
XV0+W70DXNdauIbXfBxMfwzy9FPArGhDBqrPtIylQbpHr7WdDBcFWl3oPUu/Al07fIdJkPDTLMh6
DkJW5bZElbcP3TQ7pusN54YQV1vzVs98PCPEHwofzIUeJpu12RizP18sT5Rs+Neq+TY2q/wyxgFP
fdp00QgwfGOqEPodwzZjgKxb6QTM/lz2m3BBbzMjJFgYzTDSyPaJbCOVM15mYolHdvpqyfUMmc57
BpJOu76YlJ3rJBrYipe96wQfpB3yk44g0UpPn8oYgXvYfud294GFEzNiOp3LSpxnPGqo5rpX3Cm3
Zl0UO/J+znKqoS1bDZsrDMsj8gJkcf88RfeXl/gLmKV/Vf5DWoXZoczsK2SdYwvlkWwzpt8KCQFB
gO3Cgk4VN6XBRGkZH11uf7Z8uDKkz9vNwwcS+AMQ3YNqyUtTJeYVo9t0VnNmB0cTFCanSvBJlw4e
ZI3Hg5/JXGMSFPveaY4voXzLFzUxF4RiCLHw3avzU+49NL7/yUql2YXIEnbSRYyXKk7N2nHX5Q/O
BvpP7r5gn3v0xHPQlGea5Q9CAgj8M9vHwQn928Tg3lRiX8TeH7ayiQEJQhNNgNyeSdx4a0v5nRoT
+nUp7UPsvYzK5yLtx2KXBlN2J5p9wZwAoUmfRYKnA860wjxrOLshsR7QO8DVtkTzjw3mtkJq0ZC4
Lvq+Pyxd8E5PieVNAnMn9i1NsEMNGTKc2F6wGvRgzuYnlFveAfgaaYu5v5+VB0irDE9V4MU7qFUM
WeJPIawhqh1kg5ZtnHO2lciMD2bhhe/8s7YMaxD0VohmRW7ihgRogViAfIHSADg/8d6lAKMKY1bE
Y4kffAPACqDqoOIjI8wHZypbN3I6plrtErS3NP3Q3mMYCepZeiWxOMB+9cSq0QcUNDJbjToLQEHf
WH+IuorDvOh3+ji+2aRjSFDWhyVcgxSpmyE57BDwfPlCT+w3USUaVptvhWW8hXCVbkyYgKwENz7L
eh+d3Dm3nWfuaa7ZbrhDjvSpGvNnhtqxb0zjpJrmdQwY2RB9fJKjhaGFH8mU/8opPXpB1T2aENmq
fGluWST2Ue8G9taZBz9i2p/u7AbnJ1uaEHEhakvKzDbho2B+tKTxDeKUHHWWv88LdRQGAzN3LPXe
lu5v0Qf67v//IYWKgjaBc1u9WjPdmCpNpnZp/uQ5hCSK3sXPbLs/Xdbq/TQTAp+F7rL3RlYr3SJ/
gsJ49ZasJ2LMcDZwuX3jq8HvdBFL8WwZpOHKWuxsv32aAgCThWbkPMv+uwwzfxfX/auem0cHTw/Q
gdeEjVpUAsSeo6FnqQ7WZ6vIXtjJBlOXlzO1M5yVCVwS4tVWvNQNo6S59e8RZjh3iWY1IlRRRWh2
b5xKYlxf7kpKzVoY526ZulPrx5dE2BdTLL+mTdSQ8xmq+Nfw5BuqklfHoc53ls8ldKGv5AccFLsc
BZTb5ndpw8U4FeEjgX0nlocn0hSPWIVvQjvGi5wBxWtxU3EIupXdgPxeFTFvYVYTeMYnOWnnkf3V
X9lPb10eox+cUNzE+lCgs9uYCcIfNDh04wkxooibkGg29zjh4aMzBS6MX0tQcCxVdyuz574hD8kH
ZHBZs3zwKj2A2FHIQf2nWrElZcSOqcQ8VazrOkYxR7NNbARXY8sA+pMwA8oI1zgkDHjulS2jcnL0
IV+qt2ShkRWB8wnUhOd/ROI1ww7etDPuJ759rqkqYUBoRXVM1I5KnaitgADyHXwLdkEnO8gcaBsg
Cm3C3alTifCZ4CII588sumVTzMQkwnRLSV6JH5A3u3czSmQxW3im1ptEl4IcHYtLnFXhnsLusyOW
9Juj6r2qjeMyIh8c+peyhHbutPlbGahsD2TkudXDPY6ZRxn/I1hy2paj/Cw6POlm20ZQjeDW268B
z/X6JhSjhIbWiDdzUpQUPWNWYiNk6uAs9xOsnsMNkFPOhGL4KuPiGCRgJC1w0tLnFo8pYIb6yZna
H/QDCd2v8aKwiItBAQrA7nRMDfKTyPOG9ITWm6WScxtO5u8ceZ6Zr661vYqxH5ZonGpP4/Zdyi8D
h6Ci5AjaEM0Ne+QmrY+1npqdHOW9LgfcuHP+1nhkJVHpoZzUcLnSwX5xkuXZHL09WuM7PdMmTtVX
373EumNiqi/zMu37gOdDq/4maSmB2UcSj/aUSAwZS3o0KySyiaX/gOZGal4GwvgAdE1+cdJ2AfMT
/IdlC+ANU7fTiFC32BoRg7S8AGV9SnzgAW7uXntRPYxO9mo5xdNcYMzWi0uAR1JGTu58OG1Qn8zG
O7N8OduLeaPt4TqB5INmAzo9fvJq/Zmb4UedLfXWaggRqf9wWDKTGq6pecduJDKoBjcBjAcf3Ilf
3AG6eEgFg8mYddzMZzIGtRnlFL8bdL+8DJEF2ztM3gznrupZguZDt/eY9FO8hQzjEdtu80HfA3bc
WgjZt20LvGr1vjdt8MbZcxka95KH5neKUB+VP7bvrVvREGXyUBhr75oeZQKIe2RqmI0IckvdfkkL
6hrTVOxpejsn3ZEDrNw2UMqSrvsWIV+yZ32iT6Oh1MymatRA8eD9tE1+53Dn9NJ49hyqaExvWCmZ
+9sIgu7TcsDYGdyPyI+VAV87CWL3jPebDbxzmYxB7SZ7/ucVRCaNE+tNeH/kbnI1ImAYt5bufvAQ
l4y6mRV1hlkdiwIwVGZlb5lBFILppIC8p/wjD3tckn6PEpONEchl3kgW+wVgVc97bL1Ebwtm28QN
/vqsFDbNROhOaZYBH8d8Gpp3Kfv7SX/TzSsVPmrL+yfq4QvJyiXQ7TPBLXRpEDfi2mIsMSiJnkf9
alhZFpqog8+GFRY5n5asySfWxLoq4R1avsqpeNGGvAjlRMNE/s6s/LNsLeLa0njakv90W5PgbDsQ
UIOeRPCiosmrA5p0j8eRdQP9Yrb3JxN2+Qx2y5elt2dIezfknNioF3+XUs97kWbnhQCu3skfSLlk
iK+WS987/n2bzIfYgUCY8PBsezLmt6M9f8Ai0CeoMiZ5asktO2DypoX+pX7HFRp66yqpPrMQA+Pm
rU/KnFBi/8Tj8k9DmML0iPbb5+PnpfcjEco7NuPheWjzNrLGfzHwO0zP3S9C6QhNKT55XLleGMwH
SMA47BNxpJ1EbzKLsyA40Bop+0KXXVnRX2NsxVHjhb+u0/6ZTO4BSt4mlWFtTTth6mnoPMoyYMpe
WLyjgKkOLExSiGSoRAauWw9p18OM3T1RBmpIU1lH0+7Zg88VvfLMd+V5qNWM2SVc2FZQJeyDm6Lv
dLAbzO1HyKdwozwnWROh9lMyZVdorh81IoM8mZs9Msn+duZtilhKQ02BZzfxWpUDUTfZAsW+408E
sQPNU80GJXbCa1ZiwZFjdmDhjM6cZ8bDfgz5stw1RqCi0IVsZnrqTRCpEE7yYPlLfOjs5lIzrui+
ZOtcPD0YBC/aCMomepMa9Qewx890Dr+7oCKnh5qj9tRdy8lu4Obw0EFvknx6X4B19YX512Vk0Ln2
j6PGlyohG6ENDpDRsoERgtHj6YUOQTObY4qYUtSmBFNSXGMwHu5LcrxRR0wZ+6D2MLu6/jeERL7S
qx/aJfwMzODZbUgU6DySPfvmn5p8FsY1/oh8oBGzBpgTeZFuM2KwPBG8hMYsjnNXPSYTK93Zt+9r
k+VJMwHmYH6Fxrp4hSZcsMlvL/2cv1CW0Rpyju8Ei/R5QCjB/6sR94CzCu6Z6EgsShVo7sMAzhz6
/6iPJRNtNu7lsQ2677z3f/OZKZibOt+hyr6sApF61WdvjY/iVJfMRhjb/43DJyjRCzFG7DicU2Pl
cj/E5kNjqu7gCK/f9jbpvXhZ1F4E42mq7OFSC/VhNrX9nLN/sfPmrU7m7pyk40udxnz1BspIt4Is
lBO/ywedoXAd0G85873kohxYQMbx0XFW8BTC/Y1odbNpjPtYi/WoBX2A3ZWqdYHKUIirEyfzsWnN
ZyN0PpccBgMxhFjU8e8iHiYft0zSneLucKR7scb5qTKc7Fgx8+QNUttsvDYzs2BBKJphLS+1Ipg3
K4qLJeqDsqpPo8Q2RtoA+mFiXvvHKqyhypmIdFiNoSAAyFPm7aE3U0QrUhzGOHwdbXzAtttcYaLJ
3dTXt2ZbnJSx/Lp9F4OZhrk2joTFmPMxnBnU2Dr4bcT0w1/TlgGouVxjnTOF71tKGlnceI6BZaVZ
mEza2T/DroFRDP4uGLrnpC+jXjbP8FYI32DthyOzzgVLvNB/d7L4Y7DYYa1/QxbcvQmGxUwLhLU4
NTTbpEOacWXH/2ib1iRx48oi4kM60aTt+3JgWwd88DpOzNWZHt3bJU0JlZ/KmmcSvK/u4F5AfJ8N
c75vC5dGGncrOufi0HnTTVMTfabTu3YgxkT1XOeoC5eZVETDAyUF+zIzAr6dEUbVKE+EF96h3bw1
SwdiFgX0EO7x+yOQsHq82OW+9chHh14Ep3LNR1qxDMnWYQmm16tYeOH9/yTyJblkgg7UUo3YPucF
Lh5yXJi1ksK8YHuoCH+qgA/+69lCR1ZfvUCm+LVSBixNZd2156LEUDgNU31MkBog1Qswgkzvpt+c
fcm4vc9og10QTNAOnF0uUMRlQ5rQLOVnqyOFtXGmq9lhpEldUPie7Xw6EsCzhPhYFEF+sDv/tweQ
GMUl+wVD8sPS4fGryBLduFM3Z/i3R6P5IIXSOMHEuuZ+/QOBi/LD57PMFbIOl7jy2KOKaAq5RjGy
fvK+hQB8W1UUpljJ5pNFo4aADTC2Qx1r6ucuFLQ81AaRqkP8ciFadK4BojrW1ILzYBcPVS2eveFu
rK0by/Mf/X5mP11Rl9kFX6mAotilJ2hWWNWl+e4mDRZ10fBZBO777PXEPOrizafr3JQmB7CGTLdJ
6JC3Fd86fovy2yIFbYFwxS6+AfkAQDcCCl+yUbUPpoj7Ux9k9lbxr9AURmPLlLRgUjNw9dL9qEdR
69veam9ImSAcejSfJlxpHcK2XNbLvgzNp2Yda/PfRNjJgO6Y44vH7Ao5SWSlGTxFu3lknYvGEEYI
18+pbkgJgiFErPXIDb6uItx+jMysIg+niEGukQBrutplIJXeFJziTB6W5ZTg85Ajjv8sMCEuzYSf
OUXJk5IE5zWvbaNlZ8OM5HlVtBTUSPmxGhIEzZb/E+fE3gRI2AGoHtISjl2iy3I/Zd91pysS5T37
m5qlSPVV5XV4DgZ0d2FxtSu6S+wkLCzCVO7VHV2qt2v74acakHN3M+iaUPIjcqhRm/jIu2oGyyh6
3CLCL6lOJuS7YWyLS+PbfhQkCHBbU9xxp5MqbL+gxUyeAmRimyIEuy/bxjwFSDwSHm0/Ns2D1UHL
LfA1nj3XO48Kmanw6SpT8EdBLp/SCZDQkNw6IaD3mSgsa64ZIcDMO9UEwLBD6q+G1Ahk8cABf1xH
UWmKgcYCZjJRtFlddghC8o+XduHps7T9WJnNCRbYZYRcusE0yxVv+sfKBDwXzsiv8SoftHY/5qJ6
ITqWjqM41JpQjVYT3bF6cMk0XrYi18wbBu+DeSn8Xxqk27gw8JIh70PZ2I8E4UDfafhE/OGNlXuG
7ba69hR2QxwYb432ODy/DSfcWfzLQ1eyMWzGTzFW25kyEjMJVjKRQyoDAnHOAzR6gVKEy03PiEIT
dILgaiYt96FDbMXI+xPZk/NicqEdnK7R29DLEN+Vy51Xl2BWPI7omkJzFMR/s/5GmEEINySxfYH3
UXSUJnY5fJgDObO6f9JOfAA4w4tiQB6WIFm2KHyuqfU1Oin51+7gb+YB50uXgI12h8dA2tcAlSRD
MeuxtwHehlPPDwHqZkLelBHAvUkhW2fu9LSeTF2IHY78rEj03YN9E4f+B6OTIkIACJXHS4CGjuxI
kyxDj8Ppx6LuXBXq2eub9lDVFrolO75lHpmz/dEfC5M5rDvmrc0ZvQUYorcy46Mw+qpmpIIoo8um
R58omzIn610U95OZPIT28KYn5r7FemLQRXYaBNXSgktsUGlJ549B3Y5vEU6XDfpoyZajkuYt249f
iimAo0H4TfbH7A3o6hbz0StSNGdo/rQF/N11WFen0x9f4bzzZUtIIRPI1P82yqvlMBbAjnBuYp5p
L+D3NCZ54tD7Yy0RIXU9QFweuBEG9zZjHNscGPltQ5AlTNGXi1Tc0UbODVOBZo80OOjI9uyjHeJY
6eo6OQf+2VbmrozFG94DHQU2dm3BNJfhT1Pkb25RPpTV0u/CJu424LXfyjK8pRm+mvO4lxa3/Ls/
+7h/pyuL15ew5hnpWbwbLgFdvpiIbDUZBwv2TCVhPXFtPreuvspVDdmBcpVu/ey0TyEQcEJsuufO
Gd4UUTyxVCCUkaMLmPEbAHvlvpvcF9ThGzix9OF+9qUW+Etp1V4rd1cO1VtNb0nm8xE178HS/NaL
Vd77bQ2xNCcQbkXCwYi0dXtbLN+h153W38gIBZrB5dWqrDffZyrrze6LlZ0Qor2iusq5gSHSxj0t
SYhMTdnMAqxunwar6sX1nht4h0vy0K2cyIG6JlnF5aintmbvR+YAqmxI/qWQZklZSuLlt12qnd9Z
YMBoYLIfahdoYDVJGy0RqikWdyO5d5flplqXZm3+OGO5FT5aArmWpih6pjF8t22EuUI0oB5JWa/E
Ji5Gd4eXYh24cDfZlXvGLHnCVcsyv78mfpZuc+5s30NhzABnH7uAkQzGbKTmsamJ3X3VeqQOL5SI
AS//qvQYLVDAGbeRXOO3YBMsxnIpTIwdWXjrGNbBaSQBW9hVlsLnco2DW2pNPyrtapu0/quPDprx
IZlWLHv1mA7HZu4+hrr5skcXiRdXIJmT4tKxkQpImIgg6U0o6PnJCAi7GcWFCnha7RLc6oV/Fpo5
t5Enj2IJsygomSFy6UwDYNA0K1ZrAm76nGGZmZ7LFvR/15YEa+Rc65l7UGnRn0gpiSAPC1u2z+5p
sYmBjC11wMD07hriIPPuHiyD3BNY9+6ZybO/vsA+uaCUpImzxSPRKvhRln2T/cfcmSxHjmRZ9ldK
at0IARQKBbDIXtg8kTSjcXJuIHQ6iXme8fV9YJGSHpEiXdK1KekNncbBSKcBqk/fu/fcSaVHk+se
J7H46j2GpuYxHznhSV7kKGQjh+B2b3cOc35Wxth1t0YEozlJXrGW2ED7WVqZ4RG9XKEmHg+dkz3j
TUU25pQ7w+Qebop0hw9xB7zrwZMmqb9VdqV3u4Devoga0hWKnrkmfe03akXOqVX62PKCUh8xQ8bI
T8OcSXhQuHeRyPbZaL55crBXWqvvCjbxRaeShybUX0bEaC1tRqOsj0TGveaIwnFwZeiltM9B5xOT
xw6Gp8JTPddBRyOiSPQXj0mDFvTysXRJ+oOVnejm2SqzOWT0iWLv6LOfMkFOdwZt1NlDPQimEa5i
BtOhp6BvTthr/rMwajgwefzYqBavXYo5h8Mrvh3yGXSiH0zWCzb38k0F3I12R1OFPw9VLXckduO0
CaONCwMrZ/5HvxTmkWEgY+kEeukcgUDdsJc5Gea6Js3RZ6p1p5uQE30oa0ldxNs+wCNQ9tVD1jmw
oQgt1/saByUvic64fJHI7HlqkR6mGtWijVTZoifMIZWTfK72jP+wR0vx0tr1WsWwSodyDg32f1K6
o02iAFoQFoggICdJW//V2ARP6sP4grf3pYoi/N46J1VGBGZf7Ji8ZnWlL+2yuc6v0IjEcCfGF3sY
u5UgS0VjjsIclz8i4rkm1/mZ4fTI6qAv41Bqu8r/JtaZOUfijwvHaXZOPp4HGT4QobzqilSnkV0d
bmtwmY09h1dERjkyiRE59KxuIUjQ0pB9sk1MEEO4UINp+qrz8SucREmkA7G86B8eOo2DrmatMpJe
M52o6ZwjLTDCbZUXTwNCLEi4JGtmRCwNIC8F9AQDO2NfWVeX6hdiWNUtcpHcDXX/0nXyzqmmrSnG
j7DDJS59Z8cSA+snYTzpu1et5zBqI00sYX4gFViN80LZhe9mZ5IcOkwZ2kogq2WY3cfpxhSEXHo6
DRziB+I1VfE70Zpn5VmcWM0JO37vPOGrJd3YIAtaz96VAJcaDdmvCPCBlbV7x7SDq253H5U1Y7x9
RjYFd2gfdHjg7XbZm767zfDdr+ra3gcwgxdQSxhgcj9ZrGx5fkFbJij8+/eqodRPAvNMrQwSmcNr
pFmIOtiT4ERy+MDUYqYH4kQGnFTybjLMsy5pAxMOuAsCzuoZsGF8EadQ+u89GBiygmflOpkIBp4q
JsvYa7nmaL/aHPIePHS0ZXKR4sko0dyTQ7CE7LllCs1inXX3fs6wuhnyetPWpklznf5h6+aAQvQP
vaj482pc6Apb9GDNSF1MjCWtZMv7TjzaRqiXBiQpEfxw/qAJJUSVm2eK8Xevp8GCDheM+GedGNau
GEbITyyeBqthrItrg53axOFgscbMAwe/dzlMsJNU3niFADAcGAgT/SWfKKtxv6cT9Yim1Kq9rydi
62m8XEBa/nCShoW9p5/enBJp7aJGfBke3mPh9udcTdjE2UaHSpzSmqFenFzJASRmjsMb4VP1tRT2
KW7HTWViSszVW8uUYdG4zWPeDihjgvhHJdL0xESb/KsjC8S8JFo6cRCMNwHWjCXbcgGZfKtNihad
/UBgG1NIz2G023fv8FGq9RA5r8hU9TWY42MTvwBFwK5Nbo/EKino7aN1mtYc0rtlwdlgXdM2dSk0
HcmJffSKH70+ID4IKvq05RZXdb7KJkLxCMracpF8Ekaab1k9kX/YJ5xL1CyGSZdLsjmr+CFrKLHq
zllbaXcVNVWeCvNm6Xn+OotQovqh/+DjOBwT7wWP/JE5JpaVlMNEGT4bk//YKbJxEkQFBG19Yuo7
dyq9zp+0TKoFV4uf532j3YjakSs6pDZtJ6awPmTyyAfPWglGDkl3lWHEFVhAas4z8rDr/OBoFaEp
wb4Yexq41jVpTH0NDPAF2RvyhAS6XcJ8A9fcIdXal8ovSYquBzi+Aj1mQ5+e1seqtLMYIVwNqSFB
G2MnOy5z5h+k5zBVcpgXkwUIbFam0S/dx77ag/GgpzmKNVGZTyBIEUCZwTPCw/WEfJiuAkO8EOFh
p6FWptHOawx/hzzWjiN/s65IvsJFE5O+CWUWTB6GiHdaN+4yxLvAyQTZfSghuctWe8Vm+tzXZFKE
4jtBR45IKybnOduDb9c5gGQth5fky6isl7wPH7zU+6B3rzM9Mwh+l6tQc+5aG9kHA+b2qegYMZnu
4C6gvLwP3fMUAhoFT7XPivQenzGB61OEED13z2wMD/PN4vTc2Ing1JzEJAl18VcGY2OtmTFiTftY
8txtydg1nzhL0K+YSwf/0k3mzggYBLgzJGKeDAq32klD7huSuDIgxX7YwoCkzeGPK2/oF0lKeCNS
S/iY2n5M0gIl+MW1h2pD3tm7jrx5NVeCkvzTRcyEgDrZWxXx1M2Wf3jE+qlv2PADM3mq0n6bmm5P
InFIYRknjPhzbNyU/UvLPjp1SA6u8YZS64Pc8mA57zcY3yoDxelAQEM586hjcSxcqiakn+iMkG6X
Fe68aGgLNmOM6rbWXet8ONq+7u3mpyIOkzhCkW2MqhXrnKUNHd6xMPgbziJu3VkM7xqKxjIlLSJ2
ERyDx7yaTfjATZGNJe30lrQrwjLthvELWWSh3r5rabrHk7GjsXLUB6asJoZXPOpYQPKR/Ckn2UZA
7iHfKxJjEsZbbfSrGacTbQhrjTIcrkL/kufw8qoZUhkkuyHBrVRzcQUARDCUUa9odc7GKry1mLrV
3IcxQ/2j0eYWt5O/xxr9rAzTdNfrVzkVFrJli0ZIXm0JiXnuzeS5J6QlLueB3j5KRyZIxqdLPuNe
qABXUZSsbEFgBjEuL2Qf00jSwr0VQKHVRnXKvO6+ExSezYRMJFD3ONYYPTuIijmBPGSWt3Qp83LD
+WIzu1B77kQT0EeG9zsZ8n0k3oJBJ1CY0UUPtTHILNy0hcwWbJpUfvFQHpATL6uoOCKkWAONeB2r
kQOu94IsDXmlieiN8S0q5Hdnwk6m47ldOnp4Jk4JTrPmhcuuOeHBfx8FNeLKPmukBZOlvfWKUt/m
VU97sUu2rjcxUx+HQ2TLKzYZjPau8YH7/CvJi5MWocsUUdVtGqaDnGkqyJ0qegxpoq2zSo3bzOTC
akKUkd17y6x6iaaHBqowSHLm/M24TbnLTnc+yWDzlv+zgMIZ2fmZF2NFMHsD6/GfCM+Z+Pe3B+us
CZvx0n5V4+NX3SbNX9mA/6+f/I+v27M8jcXXP/7zM2+zZn42P8yzvwIE1X+JHoTW8NGgHPlI/mPb
htnXx79/6z85mcYfpmnZQteVAIjpWDzpn+RB6w9lOMKAxY1M2rZ09zd50PzD5qNwCZWAKePqrvgX
eVAz/pC2To/fxbzBE+uW+u+gBw1nRmH+SdTc//rHf9omT6K7FsdBUzguvyS/X/H58RiSafSP/zT+
V2n7rWvn43KSDnWKEW9c29GWppk91p0lT11WLOWB25hytsMMEpFf0hjFD6sZDh0uNeJy7F2HwGDr
ucXBzvMC0WyUratzTYTGXtfxBoyD7e5bN8AdEBNAVEIf2NYNetjJ2eexiiCsxe7aqsnFAsSyJzP1
m9tBAg7v8kUlRjKFW9KvdSfdGE5kPQqxdU3XOWvcEAl7ywZujbGx08zZKvaLaK49ZWEw4q3iLeUi
h3BlPzjEkTwOKXZ4oOzDJmPtWRNIWbF+Ty79IkOBOcJltpltSznomwAx81JjzrcNpxHDbJCSTmFk
a9S/LFWcUhknWkfWE7hiqfs8meR24D04+NiqFoEG759znTBL5OucAvEOEzaVLd3WfuwGRaOUAjic
f0QXtK+aTowdv1ZPKqSZ7+lesC/GZAyYCTr1dGynbUJA9DTZL4XsAhJF9ZxtLqRCMMZsrdUoYKUy
stMgm2e7b18FmduzXik/CgyGgRMFOwu54k7a2l1fyk2DovOI/4FD1vR0ezakKKpN0A5YU7qsJss6
wtImNZbOBgjiMj5EDs28yPdfmrYoXgdO+dhArGOU1uG2eOR1rB8qQ3DpxN9dD8WQxJpn1esI1BXF
9e3vpCnvp65JNH403VXqT7tgZqSn8rGKRfAmq8sUu3LjtjiFJWHbnmPeF6V7VkNhHjlRQ9aOgYnE
nX9XpNMTIPRnpqrDpguINM6cS+WuKxfrfdVa7zHByks2NqBFUYwdVxRyB7CBbBpLOsADxAjIu7eY
++OobhN5ciIDfxboo3WqKLEpTxF+2uV7ZJJznwb9V5O601kb0TypxFtxCzP4MsDH2HT58KeRsuK8
iKoS578gTf9Jt/0rzdb4OxyUW5RXzrTo7M//GkKXf79FJ1i6WYsN4/brhnYVMIZ1XsIuci51zY/V
YodkMmRFNN+bZ3P2A/lRF/7JSv4bZPevv4Zlwwj++1IBH9WWgumEJQxbzevjX5cKZ2iT3LCZxhXN
idTjn8AhoyWJio+9F70EPh0KIFxoZkskOWTCQJpgIkvLMFuSHT3b19+62AaylujQGMKfkZXvYFmQ
uiARTOGWfQwiD1IJueW5ONCpfshBmKGHLZmVHLRCYZeZ3zQ6vv5+SB9w5+NbDuSXr9qCIxGAhFR6
6zi3XxyU4oXAxNU2gyA9Clr3DWBeGWRWYwpl+KnViB+8+Cu2oWv0VQVCx1F0GxAt8tkyrQ+39+o4
6bdOnR6HfPzQje4awINd+lacH8zEgfM1v/f7YT/Z0WHA6sBHMzo/tNn+9aUdvStu1eK9uH3i9u30
Dhy8o4AJkPPaSaugo4WbPAVfZVYaou4Zu3577/dDYTabwAvdrYPYC0CNbl10J+ZBEIeLoB4+B3qv
9BUajeZidnCbHtVyBDsMFxleH3T3W+ZJL6imw40Rt+TjBnFBqTaumySDvU5nIi7p4DR+VZBW0+/c
KCgPssO6athdcfj9MBnuZazLnW1nwFTSrDhgvi4Ot/dQuCx7bQj2xJnohxD5IUw0Qrlg9DJnHs36
IEkThT7Je7/fgKlcC7pEuz6OvohpxjrH9P9we5O77iWCMrctODmInlQQxhq0Xjk70wUINwyB2kNr
Mxhd+oFrr4kV+8i0sV5j78eapxpwBTc2G3bMAP01XWWvmoxDpiKDDshIU6R/w7Up92ncEIOGDnvp
hXQexswzDwLL+fxhjqjToSIkB1H1eJJibEjp8226VASco8EegQuQJyqCfs/oJMgWmQglfpT6LUxZ
LFQUf1eMJG//o2L+z1uV2ye0yvhvbnz8u/xMgIJexgpcJ86RoGO1xdVkbLF+8mrmHd6oKUMcSA3Y
fifKwqUwVnBzQmdbVyRImh2EV0sF9434gYvlRIZPdbCJ68UCNL87zNeUi1htJaDkLVQ9locGjeTh
9p6BH4IrSgZ+u+8aXrVRE/peE+/AfIOZxsiVfXvT180/30ssA0iWxK0q51vi9yd8mKDYGrVs1TOl
XtPyfPHY92noWQdpUPVHE5Ykf2oLg0zqaJfKYdpC0csOxA/wf/U1XrLbY2mRXQlOYeMO7FPgDg9U
JwmBWR7sGFEfbUzLBIqQ6+SFz7fv0GrAebjq43RXJ2I9YzN9YWgvo/mFolquDUJIFq5b3A80NUvS
yabqtcdMKOlkOQHUOIZl7rPIGu0IjCVuBbKb8J3QSX+ZRoq5MbeMRQ+th5rAoYGTD3KhdNmNya4t
dRN9NWiAQGdBGcAZROOHRdNzJUNQPFHzEw8hFJc4Rsc5cRCJKQd2iG0xH8b12uoKWlNQj4E0hSSl
R3QcgZmgam34GDxHjkvsdg7EXCcW81nn3g+1qydSf5VLZ+/rNaYG4i9TsqewSvGTSuxtJlGdcJy2
DIg/cX4xACGKzY/7MzZasbJTjdWDprrdZg8pgTxrZI0EGmv5uriS0Bqj9UzglEUOQWQ+KzvnO4n/
UvvRDm68pYSazGKOhupwrvgDlZFqGS5O5M1G80ZJpUOyu30hxCFmFRpTknECgwhuo5b3dqOjXEZA
hcgMpdtc3TDpKbZoRm7oMWudqZQ09rQyYEwbcg1aZ6qQ9PlqKUqngsAbbbHhWseA0zLRXPJeD6sT
ld8YGHcCMc468sn9NoNUnqt3gcWT+CYx7qpKn4fqGo2uagRD0gHkkeXFkBQ17DOfPSa9ZVLO8LJR
DkcXlqeVhNth0p6ZUXSbqcp/3X5d/mvGsS7RDWXBDyeMXH4TtTImke+xWZBs4A1EYhDSVwKYhmdh
A/gEYgt8rIn2PiARWTibMmO63bTatLLJdFr3khalX0t3lQLJ6dzCOmrUYFpYpTvbjX54aWbD84zf
S81DV0iG9arDyQnprVNvsAtGAt7DLECqiZvPI6BiG0v4O4qJOjnw3bCt9YGebxKfstS9ipDJFqQf
ust+moDJN10GeV9aXoMZyms4yg09ecfQwlf1Voxqm1ZefoQSBpUxgMDYZQStKdWHW0DPpLRX4nj7
W90+pCc0uNAnfkvIEjjWH/FYMFyKTrTUoiOqSdjERBPirjqSB9Oueq1sEYwEFyvod4mL5NOCYELt
Ztg7l2Cgdcfeb3B9VunwagA2GMxXy7aanQ80cajtQ02V4Y2cVxwkErlJWF9MGVcfcXybF49IL5Ow
icMwf9CRqTgULZidqehXsVVx3TnV063uIyeQ2acuxL7UeMnAC7w6/Dp3QfVu+Du44RYWC5zYUH4+
LXnlNwvOTQBZpTH4s1dnPY3KBwfdWmExEAojIi0LAd9gUGAZjXBVDa920DerwB85FLXPgRV1lKml
yzzD/CEDL9qNI0eAulN3Op5btBV31lCUO4DFLhhmye4NU/c00RS3a7qnHgyuRa/Z2mbHhBTEs6ub
T+QyIXtUaz9R2IN6JLUVqa8TKUDLQQY/W3I2Nu2cltYTj5lETYacPd0G5RBtNQNGQVKo79ySA0qF
cBNYZbyquYWWTm6SkfDLZVmGzUIKaOPgIm6rA+Omr6SuT3XZHMj2Xv/XBbH4eyHq6LZwHXCUKIFZ
2x3b5nj810I0JthlKspftaXVd5bxbWHu28jwLqh169h157Bw2nUiw3sId6jE7PxbB+u3aIOPnlCc
ng7aogGlgyxUf4tC01rFZr4rA2qEsvJJY8xpTGscP/5nOyR/bZD87+1Xfv+RftX/Hkjy/2EbZT5G
/N8THFgawrwI/9Y9mb/jz+6JtP9wMRrYNDsMR1dKcjT6s3tiij/mOAeh23RHhGMZ9DWyvGoCmhby
D4f5tnKlIQR7kPyd22D+IXUh6bno6LvIWzD/W7kNltD/vXsi7TkcQpouthjl2Lcgkr90T4bK6nrp
0zAIQM0jDn4uq+BshewZzKPofIRFOPsZt6Irm72lonvpVMMZLNpbDBuck3Hfbouhectzy77HmBEt
acw8W9YvE9z2p9E4O4UOHmgTnhEjUPwc+d0q2p0L7J1eQX7s4D7rfZNSWFKtanEcXCDDI7EUTbtG
OMieCQ7maercGKs+o1Jnig2Ea6V2B+j49faoKczu3o3Cvc8xym0z92frRNWC3QVibm/tbe+5s+IW
w1IbbCa6w/f2YP1oos55Tib0hJVlHDOkvRzZnOeuz5M7oC+zQpCHZlV3J6hI9WL+nts3u1jJj5Bb
GNnOX1Ehx6MvT1qEUWbH8tvvy3aV5am3TwXCi0E0+EeD0GBEnrlnBNYXPeFg77QNbZd01SNShylv
rD0QxthkWsidbnoXJsJ4HPLSeCS07rULve+srH3YBn5/1SVsKnrW4DWrZBV2DhZ/MkNhKEIA43nX
vYU/NK2ra5I1qsDsEn5THDE/s+z2qsq22ZEq2SH0BMObkxJczR+HxFiGlf/45xe5kCpEFtKWolyG
Yd3fuxAcrA4GgN65D17FXKsQsF1jd/oyJ0IVGTJL1FH8+AJfNTF75jbpI+c+pDWBNvSdGA0YeTgI
HxJHrOPGGDepCtXaMDS4a3akr02HQDGz33GgHQ5pgVIf79e1MKw7msXBqrYnehU1Ke1xBz1ASx9z
Jwl3QieV1ym0z3RQwaHXx33U77IJjF8X3qfJGB5jq3+rpmkmyiHd1zBxUZISO+m6KON7Sl1CuA+M
jT5tP0ZUZgRXr2R36CJkNlN4cCEvMjhP9mR0KKtHyM8IGQfzXRJDx82+QOFJzNEvkskBuEYkJpqY
7eXCPYkgKDfTJB+I5ta2Ygrvsga5ctyJyxC2TDlU+GiZSNNcBHQpjPIoNqZFYWTwGYJ9A5cDDupm
jMezxEGJgmrNTTnEaXwHITBEbE26RjOgxSjqdesCfgA4/Yos+4073VibgLnNJlrjlWO0FzQt2dQV
pxcmiNTCaJN6BYrfpt4V5FPTf2NIY3AEoMvNRJXUigkT1kLrtW+imFXpYAKbxEOksjM59vohr7+V
DFHQqfopV8lzbfVXjmYHObv6dWJe0lSfVliqfinH3RmRfRZddyWBfuXiMl4kIGVrHLTL0b5GbgY7
MPuegpAeqaoOEbFfZqppS0AMBz/l1bdN7VrVDwz+DgOGGnRBqDYHjAdlic6pMJ29hac2dxDQVhho
8SoTUElzBqPde5zmP6oW89LCIS9+/k4yvI8q4/xFgiBTsVg9IcamhyvEl4/OJG7JTGZjbTT7hdaC
5X3iCtsZ1mfBpHmpe7Rry0rjIgBzWrLOgAFyr24482OtRQy0vcZHt8gcHA5FVsa42fXnWi/fGo1C
FmfLi4JymZbEqyZMhxYTA9pFKwj8ro13vwvBJ1ecYahx5tEdrd1Cf7BIvKQpsE+TChKblRpYHUjd
RTRPtAe5vfgvK7S/RcRc0IbYjefdddecNAHwREBtdf+uK3GhMOV56216osYUP1Sd/9j2CFKZ+I+J
fdegqisQatFB78cOcxKhM0WF6WGSV5EUxzFuoIuVW/h9P5FpAq1HfhGCRiJZ3DA4jUW985mWIQiA
8Lmxx6vQuuM4eJ8dOQg3LMGsM+HaW6MVeGxR69JeGs59UMEH+FkP00/lY2NQHGd9lnGKV2Tq3nOh
Dau8SL5FOr70dVeTST1uJ0ghkAWIy1b+Uavju8IOCFzAAen061F2B/zLapv5clqS/PoeYK2brKdI
Ou11HPr30NjnaSm5UqW/zRAkyjRol6pqJmifvvcgivnLrlxqayo5iCJ5WNI2o18DcrVaOglCQOxh
7wUZNdzwxfDl9M8DMCg74f5zh2Q92eN7VmPU7XMtWkceA/7OatYBzsWALFAAVQzjE/qRtw5bRBdt
J7sJXkEzx+SN3M39bKRvlJkdAWIWh6J8m/QpPbZTmR6dWV8UtNkOaQ5PTtd0MXYG01kY9GtTxeR4
DazKHszVFQ1CuMfWFtDmWzFV9Slnim81WKn6KfK4gaM18bfTbswZWVdZKlHUO7hI6xIdeoKpQ5Vv
kQPCMGSPWuph+2oG/MW6Jnz1C2igZhCKx6Yv6VIM9bAOy88mDJzHInjUaj6owxhYVdidS8js6O8g
JGKuvw5quG/zz9LJNQxi9wm6L+QItKO414qDSHT8KqmM1k1cwkjx1h7qryVd7XoPmQO3RUE/QVnV
Mgx12q9JQYRGg2Ukqnt/1RskCeNNzMDiA1qwi8i7z/IMNEGFqz9KS2aqTryugUHxm3XR0minZI3f
Fh6+FRh7SSVhh+kvmKPNsYDLQjgK/qVwwDMr0CQQJcLM2F6YGh4s5tHFssS+pk33WauqI1oZ8n0R
vDs42yfzLXaCCW8GXz9LwrsanINbRWIRxzj2SbPZorNpydn4DmkARShnDw5iX+KKynytc6I6aI2j
dmCpKkYctCiYsL0Nsk73utT3QKcgnplm9VrMB7IhDux9BVz2mE1w4ut8+kVuRHCfoGp49jImK0EI
RdjkdAMbt16Izn7Cj66gsUzFc16yLTjjoE63h+TMXtLCvnfRuNNOCT8Nq3QuakT80NZTsZPE+g4I
yBjeT8Vlap1074ItWYxjuQ5rRBXcNNo5qQ3tHFj+lyL3CMxHHJ/56dgv7YdUG/0tmmywIK7Z86zz
B5U+ojuyOrkdwMY/FCT3SOHdC/JL4RAYpxEI3BFbg20t7F60D73A70E//HR7JHPWgSEeT+5Q3hcF
FrayIaE9SjHjOIntE4nCm9t7tzdFNvp8fRwc2QoJR01hjjM5Co4ETfEmaoJ5kBTgXHG4c0dpXJA8
a5s/v2T+7O3rfj+kY9spZjZ//77b56v5eX5/5Z/P+Pvx7T2jsQl6biDn/n6K23t//jpJzMVAwYkH
z3mIyd1aA0GILqGXueC5suaxYWqH/sAwrw18qyWRNlCgEjuHNWD3L4mDGl+20Bi6EHsiktDhR+eC
08qiKvrI8+C9iIX4mXXahRjv5tfgNceczuY3pM9NgjGQsRf6CJKvZugVcBu7ohM1BJSxFizoQc3+
MwniQNfzde/lxrevzH1vl96v0DUeQpj2n12VvfpdrH+EovwmV4JiKmZrDqekf+s1xPMw0P3X+TJZ
BvxXn6lmAR1pffLECIatsU/VI6RrQINWMlxwPqJFgF96HorO36Q34oJU5kY5PtGdAyZn6Sb2qdRG
JN8VLaiuaNI9bDRauB33Vl1Zap+MZngs4xhHY59Fp9ruw12Ms+mu5j9B4oCb33N19DDUw/bBqX21
TmOln70aS80Yde7Fs1hwdOGl176NtWWgqvGpNYGRU51qz70PU4DA6/a1T0Bkh43nvoUROHzNnzoS
bKfPkPb3T3bsp8QdTKoNeQfhpCXHINu5xRyoNhmcVIoM1JRofkZZyuQTM/7tz6+015LWSbjoFOg1
+j+QqAbF0EeOX0mc3XHSdD7zKXly3Dr72XjGz8zw9HeKPhrqxE//iIp6AJndja8ih2vRDnX0UkFu
nxVEJtkvk7v0dbO8BkwkVp4eBY8xbah10xrynNUw6v3YGh6QIJKiVcY1eVY9xP9I5Hejxcy2a4hi
SzDT7exxSI62auQ+xsrPIKYXh6nz8n3kIgsfEDrsotA2T2ys49bqqEgER+uN3TfavaFaejeTk5yn
wa3XAdLHi5aPkm6hLR4JSE5WFtkST9z+xtItg/aZaWLCSHuwXwLWqIVBCNubkpwMzT50fqgBSYAd
x92H0wds2KxuUVadJ+UDY7HSgxGp7ruGUU98E56wdkQ0nWCXWSSMoG5/9zDed5oA2xzCmQpFTx98
1pDpLVGsLsZJpAvDrzYoqPUL5ycAgB8unKQPyyDjLq064wd3EcPxOiRCzs8t4lEs4yXo2Fk1pvvP
wC5YCYrevloaNakMi+GxDBOIzETLX6QPPxJyq3+mD5dsQLGxhLcJVkwZiTuuGLE1zWk6pY0NzhZX
0HFKg4YgJGM8GFmPRbLK9T01ZnG0Qs/c6SBIT31Pe31IquYuGtpoO3ka5z6/qjZmY4uHvvYNlnXP
PYda4K+7dEofUcY2K9+l9NfMiqTnbnSe6LWjSvDL8kXvsP82hSVfdV/OgSdZ8SMYKIinKbPfm6r+
KPD+/6zS5OolKLfSqjlRWamvqM62g6XGWbQxLjMnntW24WPsKloG+Yc5WSM6VbTqrIoCHRSHuIDA
h++544DUO/0SgX5v+V7/SZLcs9+39seAlS/qK6aXeYh+O6V0vgaW2ihGsZue6EOA9bbYQNsLVm3e
ubu+x+qZdG54zlEStq7atiWEOspfM3Oci5h658ImR7FEswbpGA87vRQHp6p/1giSUabW20pAooli
nc6IJ8BMJJFT76NBqAvkzeaOKdbBjuWPhiPG0GRinY7IOQ1YAXgEtBO0YoAO2t7qdPzmqPi2Tpfh
rLZK7wKdZ2t4iMiSeHizJOzfKVIGblROqFZ811fCeqhj5ApecKFd6OwjG2RvU5bhJUApNo2TvZUR
VPTek0RyOi5UB6I4zrH3xWl0mQ/gers4ty6BAlTXyw7YPictFsnmZOc4U4q8mbX/X55FEo6jZ5dw
6pYhVLkHLffzyxjgsXBpnWxqii+l0+HkV3dcNmSNGD+ky2jwKxl/WW65G8KKOd9Q3XsqyU6Ia7Tz
7Y1dNSyXveh3jdOOR/arl9IYvbWejQ2ZKz0XACZoAszCHVG71GCGUTwyqlkYsvwI1VRDH4YSvuiq
4TTMMTS5kscQz+TFn984FfJniaVyLCK1j70K51jOyBifVjT1LD6KcM1OPdhofk4WaT4XUNHLvHA8
WEhCv0dBS8oA4KaiIezE4bCNJIaRKVC5eRRBqhMhTPdl2peX2IZ2rfYAA7mHuOsY0cTlxfJ6tSot
XoDbw5xkpoeSctSeAIr10aStbl8b5JJOwNj2O+qsHbr2euu0Pcu8rdeX0iHtEixJsRm6IgTuBq/f
rov6And1YLrU9FuboOEltfKldXq1dG9/kopa9EBL/tcoNHEv7RIHJjAMrZ5vgkbvt2Wh4mUNEWJJ
DOGwTdo2vuhmWO0DgIGYu5Pkos1YOGk7d4bw4x0hJOQBILDUg0s20/wUCKNJlrz04joFubtpmkku
EWTLy+0N81qyj5oh2FTF2uiQ9zdMDi9408GbanQwbg/xUzEfHcxnRkbFGjOiWlmtehj8QD85VBsb
3WOIqPcJ8aQ2MJBeIVtipAL4NogugWlGF3K1AMkUw3tJ7bq2/nX7CsUYWlPIpERsb30pujNJuyDP
HXc1+HSosnk1MBCoXEbbePIgXxyqHbewt83N4bXNq7saYqWLEoyoPAdw1TbFnBfFSXfhENBdDL8D
2WT3j3nCgLDliAphrxsPg0dRLe+qGZMQtvk5YqKPKrlQ93nW7ZJOfVjoS98C+BeQihhsgvPO8Sfg
J7vkIF35t18Tdwuq02zUKWFlWtiqv8M6nG0UO9a+HuhlQSv5P4ydx27kSrRlv4gAvZmm905eE0Kl
KtEEbZAMmq/vRV3gvUkD3ROhJGVJqUwy4sQ5e6+dvDd00NBChNNrXJEJQauQZqaF+17zIZRkvQcE
VnSonMNVGw/vWp5Ul7bDqdEUpIk1fVMv0bfFL1YeHHp7TgGsPf+JFyZfhU4x3YCWsUpHANGbDfUK
7RIhv3ozUdsWFDQvu6UOSDHQmiuEZB0NJhcna2c9hQILcexV5i5WLEajqU5Yd5/YUuE0jarfD44Z
HeLO/vD8CltJNV09W4ORGWwS09bejNy8mVY8czJDzkjqVneDeMqliTDOsg18ogSCmSagGVGzGbTj
qs6KYRV34b4JdKKNaJtdYghhA6/xfHlwmDHieDaxeCtTGOYGXzT2oPSr6JlfYk74EV6gby2GrEQH
0usWIzK7SW8vkG7MVRvk/nLMZh/3hJeJ9c4+u/OH338VesJpTnDC7iLiA0Y/kOvSwW/PpfpVEQ+6
qFivzrGRbxkcoSXohPHaesg3/Cwfj+lQpmd4hcgjHAUCsyeNELc5kzcAs/jlmjuim79NbXv0DqAd
RMZLnjc7e564U9P+EwMFIg5GjuP4yLdm36+mTDxZ+jeDX+chwsp5gP37GTLjVBtdvdAHntvvl+Nx
Snf4puCjRKH90ObHV1b8Zs/PNch57ZhvMkiLvYJl+h6l4CgG36SJN+WHgYLTt0952vVbHJfRJULi
MhD6BfL+ESW4IzO7Ruk/WBw2kmyrhqImoa74FJP1VxieBBSO6Bx5XH3sWoHQE2bahUUKpUMShHvR
EwoYRG77+P3QuuNeQmVbagm5VVDo5FWjubnqI7vb5GGp4TStqp2WmOaDjhxCRGaM0k4+43YkvVBW
7dUF27vMScJl3m2eYhVeo1ruR+bJxFFHO9e2MjTPI1Zq92KGDev37HGEEHSxuBDvXVGt9IlZPduq
BKQOzsUdd/B+EzfTt5J0T+hXxR61OpgZmLnkZHmEodHBg4ya5x8kKAarKMycXeZ9Y7WInnudSrWX
xImNXU1fhkOL5ZHMMjL23Mp+cmiOwSrhGiSBMBwY1Ej6SGVJ9eSH0HjcwRqJQl5mrYvpiNOOqkOf
uaLbQ30gk5k1SltDTu2uKmOYmplHrtXiQ6TEf1Vh8WORJHwIm7g9c/Rsl1HiMJSgWcjZgpc/tM5d
OCFs1Jzdr3CFCbIu0IwPWvI3Dp0vwBSv6VwGNbG4Kaxd56rmdnI4p2oO8pUcs6CLcIAeS9vAwPPM
NawSznkY/wIdb31WC5MMowbnPn52mpspGaqozHzvD/UlZqTRIS0KGqnjI+ds0mgfptEtyf8wro63
hk+ci6wZOXUjvVbVFljestd2mksoGNKlaaQrYSf6Ap0xlBjfX/cz2jo1qfWjMSe2VMyBkIqeKRxp
kLGIMG8DzVergQNpZNfaDvwrqTefecE4LAkTgvuI3Yny8Nuq6PxoreVzZACPLDJnr8zKp0bcG1zg
C+Dc+DozEHE1OPVUMo+2ZfkmQp2EURHjLhPYFac8zBd+VX4SDj57cHXeMiZGrHrfJJ4gTpm7bEYU
b+0SvVFfuwkTLDWHOzG6i8eWIfY8X7Axq+Tp1G7lAIArblMqxg/0MSWEKlSLLmL/Iq0w4oRkRBjM
p6YZSe7STl+W3R0lb71nK8LPIzddmzPhcKtTiUB1HWobyC5oOgwmfINNLGZLxrHytGarQaMl7neC
Ie3E4SHyHMBk6d9w7AgytqotLO1DX9b4HBuvWncl4YzpqsCRuzQ0pNcVLeBlbgQv46YzfLXWSd1b
9kHx0hGjg4gM4PeECZyTp8uSPBAcXQN0RwXRNj8cL/yDbH7yIUguujcZ1zoox72IokfQ5/4uicNN
aatThfgLUBAoRa9b2VENjrh/HXqEt7KLr73mz0xMThtxcpaZ/47AB32qzhwFod7B80bjOASQOfoh
oM3aj+WxHBgnKWbyzsCqtXATbzgmaY5aIySQS3XjITBCYCYdsw/Nox7rdc5Lpt0dIk4qSO2QNugV
ubxT451QB64EeQZHv27MLX0tUCEDssXSZzdOte46zh/ydtg7Vd9szHa8Cjep1lS74zwYKo6pyD88
OqBcOMS0VKF/sjUAKhwxb4hYfOjn0ZvwiuQgk3bvduDrEkg3+w4wwgowGRJWXcm7m+Rg721tq7T8
1Ww0pobs8KKoCMIAYcodE22coKpuApx1NqIb62gdL9H2tXZwrlztrlkJpyfn29LT6dkLc7ixrYON
FY9k6arhJGOd8ASMachvrG01TlwPhg7cuyhhrZpbllwT+nQFEbntLwZRc9bkm2zsGe1a3zoIMwiW
hDHR20tQA01YauKsZnaHNsqz6wNCLQ++gZdt3JRQh2TQQJn3SXcMInD1Xu/vhnx8QgDZ3UTm/nMn
ujez/XoS6cMu+h/HzHlYDBy5oJexRt8yLEymdwtsg8aqDC+tPnlXUQKYUO4b9Wj6Qff4w/FzUG+F
5nB729O+bbDnOl3OobVzCauOuZImD9gLRx3k8uT/slc1wTYlLf6h1Rb0naKeRWIUHbpRcChnsWJj
ccKw2GPPQKWZRl+FxEXAmZZeD6FHiiKAS8k7Ky9LLpmeG6A7IOcweCkPrgnMtuCeaSCSauW0ReoT
b2rUWUtud4yriFwRVk7yxsQ7AhMeVB9dDfDXIJZxj9sj/rDeOOHXH0GXTnvlYJ6Hold/xKP6ayPA
vsWsn//959+vF2RQr1yvCvZ+jLZMfJplF2CE6j5q2Eax1w6X3w95aQ+XsE2HCxHrRNd6ij7a/N3f
b+gMEPYVKayIEmCbeql1o5evXlyp35twwrE7f0bd9yGatrqoTKmXlIkrEllPnH8/LV2txYgXxCfg
duqFtiYN59gg7G1+sK1j8vNUS7Y6bWpEnWV7kXY4hzNpOmbK1F8FqR8/8Qc7hNLEBoADRINW6bbv
meVg9kUc9WX26Us8MvOUQ7gTk4CiPdOPPAm/FnH+vprQAqAut9eRj9/WYnVn3LvR3LH58Xy0kty2
NPK6S2JLVGH+lHG2ZvZc9rgFRafifRBEjCOgsLwinwg3fSXtdT9V8jV1bfg+k26gyOC7OsIUUp05
fziGKV9zi6FpSlvs9PvdxB3eCvK+rt2Q1kjfcLLH9G7whRg5Y7+ofkb+99UBaviO4vpdk5P3zJju
N3Hw/+MBDufU59jVvqxR/l9/Qj//ipCgrf95gGnn3vP/PgcWs/+ew/884Pc5/D8f8Pskw1EU//tX
tHZRHpvUzeni+O0GbJ+7Mq2oeYp1PXtYxsvvJ78fPEdBCx/o9fx+6uiEmXdO/98jLK9pnlDxUQck
jXX8fYSWFdqOKC2YJfNP/O9/oW+NNak4nPAlA+4JXTNNze+NRH4RuLcmA3U0/7TfRyQJGClGzha2
bh4hQ/ibvuX//f3m74fJCN6IL2Iq03FpSgUdogVKTM+WPpnRoZQVEOvNhALLN9vwyZ8wNMajN23d
+VMLRNCBsCX6MdBynwKUxU9ExzvexPg88vtjFHnEKKK2XU8ZYMbE6IxdiTEGX0mH6dbrmJT1zx6R
5Bsjpe8IZv25DtonI2LbjLU/ugpf+3xq0UwQpWb/gxc/bsqxxQl0b9WcvNrDjM4QSUYpwz87/9J8
8ifi6aONPPLSSOuDS4CnZrKrDtgSNX8wrpmK30aPUJg6qF9UWIMRQrExms2jKVtnAeKRTZ84+GMB
FAiaabUWGi27yZh5wgavaSucxQj8gy63YZBLPEP9xCtw1GDjRwgt2ia5dVO3kgTqIG4n7N5SX7Vy
HgxqrCPjYmPRZfo+YZcRCQNLvqhikqqiDrS0L31v62dEKXc6TWhiz9gte+D+Tr4fCJUlpo2okJKD
UWHnz1jcSUnvdILWu7bdcydfUk380+1uWCtDSI75WzVRpHIyaZY6a4Tf9ths4Wrty6o3Li0N70OW
eZffz7zcr+coB3xfDEystiLUUuCjtpJ1FsJ81/yVjgoQ4o+dt/3H4Bi0kxCPRtqfeK4MJeoGpjVc
QhPGSuJ/8hNo8zme0V0CmUQSI3lndR1JFtJmDumyX5kpoJrBV19xmet3A16OE6UgpsWdiKdCr/9R
SKNkwUTdJz/6JF5Dp/yoEtxIULqaft/nUYy7agqp6mA2kbqZ48F2Ap0oV5uxAx1EKSqsBzX9Cogz
7ybChYU9jMQgjKa140wTANiaPA0LDvZhiFjo32co7Zh9iVTcWtHXSwthBnTKBUgNxOjSZMiVwTTw
Z3V0ODUwfjCThKR6VC5A1skN9jQz8Xxb3qsumM4Co2wIQzb5yx1eenNVeME3tw3BpiTJOxpcrtIc
MXLXI2Fp7F9d8EOBAvvuIxNE7Ym6+wOSHQytlxb82eUxsXi4H3OsaacEHVxdrYqk9UkhmdZFP4E6
dVtyZoLc2KCyO2vMxxZ9DMcQMvVdpdGVJi9z2rLxMLsza8lDic8bYgjUZAfVjsJTQJoXCVl4E1N6
4hrhQkbUf3gl1UNYjIc80ba9QZM6itYJzoSFVwM4bjkwrhmehIsIgDHqvJbyg9zdCZs/pcxzHFfr
KsaSTprehnwBpi05YLmY8Dk0KEu90Et03RptD7vnZa+vjIy3TVAh7jBg48nlFAT6ClvCC7IWD+1E
DKflkJOSAB81f2+JYL0bVNKotxC6omuNxdJVyN/Hkre6ywZiX+m3u52+zbJ4a/pY36OeLgZQ/odn
pWqhk4juGQjCKnKpGUQX/lMVXMgwFuuyiLixcv8QFoS/GJILpom9u039YCGlOVgaTK4plfh5lLH2
A0KtQLSQeUUAqK/lbNj8UUkL31BotbaWfvDVKf+TrNZoyYqG5j4xtG3tlSd38NK15RH3gBztzzgw
3PEKTWzxv8AIZHrRpF4FSJQj2tDmpxZIFSSf5qYbdbasG9ozGgBC36Vn1tXHTBI3kdXpPm3G8a7G
9NCajYO7p9I4SKRkPHCvrlOuhQlKIFOzQ5NDwxURdTPR4rfa7c5JA9got+oPYY6kcqXF1laczgaw
vlIzdo6VnD0g6YzeOfN6JRd/YUVcuTNtrsufmrCDFpCjg7cK85+ds23EA9F0AfcbWEcYmLGfb1tA
shLeM9Z+a9vFAZ08Ick7ntfHLvuTJyC8On06hSVqliSeFT2QBRYN4Cw5IJmIcHfrPzTYEIvFLg8p
wQbkmGFLneBR1fDncgxdZY17o4Azt+mk3vBuSX+gK4C4wUAePQHlGyRScUCv48Kjh2mPvNvpk6rG
butpw2cY7RxFtDRLrAa4B8uVkgTIuABIcR/RKNc8ECmma/WndDwJOzxqbVJteit8jUk/J4RIwAgj
29W3/7rAW/ST6tjpctj2aDDzaeSQHT+cqYxXpmmcJfz+0oSy7Q/OcPED70Z/IrkEtHmDCz0b4nf6
gGiN2RMCDDmO6Eh7MwjetHwQ+B7rbwZeFwZzEVNWZ1r91mTyh7xD8rPZUhMgEbmBEF9acL9kq50a
LX3TwnYGKacmaalskn0wrfQkIuKClA2X4KEpAwzk6X8oMt8nZ+/AzzCM4FgzaduZkfrENoBxRvwL
C8IHY9owFVFochvm1Z8w+x5zwCGBmtnJ1rCTUEAxRDd/LVIbVHfLAXWiL4KnM46DWCjDdva+uQIx
rNEyz/sHbX+Fn5UwuCJsQJ4BtSLGd/RNck48BXMsriBlNstxEvEMRDPtjZEja/3vc11Mn5VGW+f3
wSa8g7Pr+zAT5h81mGa5lqYkR2/+Ub+/biSAOIyEYGzJlwarV0eGDt+gxPvH75eC3tbQXbYRKSTz
bzQw+DIBNG6/D/EqdM6oRHWshvOvaDzE9s5Ib+n3p1uJMd5NgIyQwc9jykXkRHm8iRCUjJgkljJ1
/xae+luFwVOSidsMgAvI2qjGv41PngLaWgILwGDQtvcOAVPqRVsAMixhFRE9HRDvmJuM76KIrBGv
eESFeAuL5CNyZbEcdNIIJjBVvfhMXe9kGLzjVa796Vp64FNerlBEixVq6vSYxri7aKdeW3cGjmQf
zPDfk2h4cMaAQ7ZnAgI/WS9IGxE4qdSANUVftR76DZLKIe161dGeAsLdNKR9juvefWujt+VfC510
UWG+KPX8vSpRnqTto0qS50D4L90IB92Koo+hIRJcZofYxmo6BcamSuWjCsYHAA7klrL/apu3cjDo
pVF9WWqv8GsvGmPWS2EJWejC3UdWsg/6viVWgrjtbI6DSeyAUxbhCUWbr+d/eK0AXqYzI3Q1Bg91
o7Bysjsa4gMLEIDygNfNgi8WhGTA+B0Ir8BjXtgkyLymTZmUCMor/0Ez/tNszDcficBS0fltBlOn
4V9/2wRz+ZH8O3OVoFrJzynM4F8WPt3hPnwmDy3cBjSf3QzFpOm+utmmrfWBvIn01kxwMDwmEKum
MznfJ9m6HOAOdYXCTuP/0RzKRP6Xt9bdah2njry2kfgDZAk1RiC/kqLHHYgpkNadcRKW1e0IRL+Z
TvSEu1LbSxLR04w4QaWoF0O/shbA58aN7Y407Npx6VkJOU+0N7V6+qgGcPj9QJGr65gmQ5/81FnI
VWo+k3lcUrCcGdZ6sf2BhlBxdYxMnUx0jPTWAtJktppVn7x5GIVf8gpMPMUEx7IfoYT0cpoEbMs0
ctSiBhKi506yHrMgWiIfylYdYHMcb6I/Om5OmcKEYdnYxmVyK7WKRqPfWHoFLReTmc+sGxdicuVi
Bh4XRPpKHS3aguuENSjJ515v/0nOmbYQsXjuDDkh6y2eoRBh6Jn35YzILMJiRjCGq1wP31KJ+SvR
nDfXLO50hHRmPXGGs8M5OmenrR5OU+2Bs6IoSpM7zcoj7MqXwtw2FZpJrNfCMrItQQRnvQmyU2c2
X9gT6pvW95vOcopzCLgTu2JzC9VYPahgUsdNbj5f1dxU3lQSlcT1hCdauxtlad7Vc4r8CZFHxsXf
brMxGJadbf+knKfuHg0hXWTXogBlPPFbYq/baX35z3ftdjX200yvycUzWGp9xqNIYv0W9ZNZpNMx
mrA0cNAI3EQjeQF1oZVy+RkgX1VUiQ3BG/B1R/9JxctYR/ociYq5fI7FmKPJ3pZ30Q4aMUSFQ+Mz
eO0r7zut0u+0NMuj42P9aGDILvCuiH2Eb+RmGyoASViqjUrxrwvGupvc9OszO+oez917ORUYAiJt
kzu0IpNR3TUgQycy4J4Ze4iL42v1MwNpNhHXC7ZDMtpLVdf2VjRnQ2QvqRzlLpnqVd6cQ3BQ99Yq
wjsoh+IorfBL4wi3jSrPWGkmQwxWQvYqVI6gOZE0ZfAIdiXwvK7wk00LaJc1CDJmnY0rIQx3VSmd
7T2rUeXCqZpE5F9LDAHbEvETR4KwvOTiCyx6iXnDSneVE5o3Y3S+nDZLGH0UHfExxI/Tk24CRDht
loLTJLVg40kHc3afy4tggSgV64y0dW3XF1nznGSkpibsO+5YEG5O4blEdDbxRlRkFGLAThrdRrhE
9k8PtrWyaAyk4qPqMLD/9wGv0cbomrtH22gpM+KvHIygq3yQGHhLzlOIx/Z9wIm2rbH55aNKloRk
0N63mLfN/Cbc7SPAQ29AjzwmyzrCCitJFxgGTSzLRHAMc2o2tvKBUxxI1uzP7nJMqdkRiuJiRusl
iqGBP7B1WG75MmU0KBV7xsL0Oo6zrs/lBK9yKABQmaPYty0R0HUAAd6LeShapx/KYE4gDjq6XtH7
jYP7hAl8WaSMT1ACU5em4ujWA8HVMt+7srwiNyb11UDijKMciJA5R3jU5bmffA5biqSi0VWYiHu3
Qa0zVtwetkQ5SzBwQs5gDXZlaanpaA6Wu4QQzBriiG1nAvGn8xizO8QXHUML8XmnTsq3JPecNZ6P
tzaxzlPUH7IAorXKXB3dFnMQJxyuQeO91KxAqyLXgvcBuxKpDBEikEZVRD4jDarj4E0fyOOpATp2
YWjuBgd92DAzvziwcd0mpbkVhHxgh6KTHelvEe1liIF2DMe1/JwHF/eBouUKxQ7stqgufoj6ynUG
f63IRVvF2XhtVNA81651BHun0K68kQIFXqBDjaXJ3iO1JyXuiwqAt1qTq3iyEcqHkblMg0Cx+ZfE
pXD/FLZzFSBl1vazpckSgUzOOFVGa7tw240Y1fAe9jU9MDm9cph1T9OaUz3gZ7KbXxqi5bd2QE1O
8PktsQptmVgda3/JcZyzYEMsFWeS4WnUBvjaptDIZiYpMWNZmRzcZlLOwVECWi1qR07iGcw9xkmv
Amv3tSDyAXBt/mr0LZoiz/0TMe5ssbAv+oqOg0pmjwcxW4lBblgz1Och5uYdfF1HYg6hMVUIf9AW
2hpjvoCcDCNQOelnns750hPrAMfOtm/6b1oUt1AYw4NK2UB1jo+1bpt/5B7KpVPX4TZ2GHOZjjuv
GuGhj15SleEQBmAOnny+iAtj5LDmEWBphVdlkWbSi2blWlOzdX3x1427YRlX41sTcQcdfEw9nDJr
WG5e9+aJ0do0uecezMHvl2z0w0oUGoTuKX02iiGhLjNOszf36AMS95NOO1iCbLomtZtta2RMuHsW
/hDt01If4/pkF9M914T+WghnZlYSZUp+3yZv25/ejFfgW4x1MeDN6Wifn0mAeSG2k5bj20RhiZed
6BLc01ezrnakkDOgduVysOiJg+2MX5Eh0oIMnT88kLofuVY+6Boh6ba91lpnIzwmzw26O9mHZ5pr
9GMsrd5q3cgcmMPWlXUsvAbUfwcvd8mjzq86vZClMbBp4RvDGBCGzsrs9fyhM3aKh0k/QAPeU2W8
xIB6aWPFRMkXBtnT8o87TPegpV3kXMaivk+xP+19oXfLUMpHTZgBVhntmGtTdW4dhlReMr44nXKY
8ZUhtSq3JT57D6m8duMN/deavMUlzDFa4dWq7khgwzViQZ0ldHXSYMb5jU8hWZ4mUihXHmw5zYmg
lybbklOIoCRzLC70nNQFk1+0sgi334CmPQ8wKJeOJ7Wb0XE7Z+S3pVD2E8gh+LQ44EdBeUrDezt0
cIDzcFrBaFixhf7kefHdSU++SHv4GXvTPYPKIkhBHK0wtd+DktmNRlJfK5V9g3/yMo7lYxp8bykp
7EgMsnfCBnLjky0IZqh9roG1LbzWcZ9VYTz5+fDfaYXkz2oViZFUryxK32KZXXz4e8hZbxrvwqIZ
xvgsBoM/D0wJF21ysOryA/G5c8uM+CJNwQs1Te0HRexS5OredM50y4ilmS2VeLoNqLOkEJinkCIe
hEl/8avk1UYHfbUae3o1c3/R6HGOrigwn/Qq+ck63/kkj+8H9Qa46oL5Fc2Co4z0S6QH7vvSHccT
DMo9SW9qa40BMIea9CVYGncdFIIkEIs4Np8p+FyXdlZ7g2r6Y7vVWeYj5Wnl13vFmAn2P+Num+RR
FffvjVGfywkJdEv48J7QH8J4mrJapyUDnCqtEFnhe/DrguwuZkmON0LOdovokc2wdbx0yQaz0HVA
loBgcHjodsYAKTFFcWtn7rvfypKoOHI+B9ePqRRJpit7orecKjoQKaWWQmpgdeYQj5gQVuSxHBPN
9G8yVe2ajJYbke0Mc3Q3XgsxAK1Pc3VMcLSvlI4DMxr0A1mKD0PJ8dhidocAc1Yd7WrT8Q6Zn6WQ
hj0YnzWKjFxOxOrVI2OLRuuOKYySyPAopz46Xj5oXggb8GIlh6Yv3myvR3dt+Ss1dTXpWuMG9Zm6
JHmvbY3aqAjLpTCefPIscpBqyzFCUutZaMhZPuDO1/zWPJIXm+DpUxSys4s2Jj4RiMnkWOrkcIE/
8goNLewiKyvzMx2iZk5InVY2rhfCu91k2z4aK89OdhtWJ0wN1ckLSKtuIeiwGhOh/N+HiJxM6vLG
K+c+W72u6wxbB9EH/30fCWazmcbsLayQShLTkC5N3wTHarQTAfBYkIZEeUTqRT36Os+Grx15Wxex
w0HV9AVtpOYr3Sd1zyxsskww8fBTXAlQO49OqpkAFEUwbKNBSWNZcdI69LQLAOjUHGDogVJFI6w+
2lpWrb2Rq2pQZbeWkjYaNwFs+tQlUzBAdNd3nSJdO1OH3x9jibZZjRL2bj4NNbNdbzuN2Acj7pFB
KneFYBJ9i2MH3Nlp82hlskOf/9FaMWl304jGt1mUXQ2fQRUfZBr+o46noM6PdRx/pFDJ2WgDKhQD
sQNaxWXDjrYEfbFv7G8/McftWBXPsF4+8VxumyQYwb/o3/Cj7WWZ8kbIoxmzLRtl8jmE2qUYxT1X
DvncVg0DWfIO64O7HiTyio64XGv84WptqbohMUVk2OavHF+A0/AMvfI7cvlDDMijY93d4fNz4LN6
4t204hCWAX047C52EiL7CcWpJx5zLIlUTWKT8CKr2JUYI0Qi74XT7TUDIyIV+bLLs+/U65nDx+Ea
XVJDUy7GbIPHBVrpGvHJDASLH/QJXNLHStpX+d3kSTvygTDgubKeq8THXRvPseuJc+9T/w+G4ntR
mvQvcvqPQQG2q69r9gxk56PaUvV8B3aA/C9gFDO5mVzls0vUI1GJTOinsOvXrkGYxajpV3ss/lRw
H+jb0zYCxBGlvkVnO7qVUl4GK2m3qSyTtafPMU7WtSlR7irkdoIQrERiRnR1JEIqtY2dZTZ3YjoP
WGY9zj/+JXXvXdaHC9HQs7IcZih1yk3uG7hgWvDfIyuRWf6TCSolMGMQi4xknh6Zs/6jSzd9NOwq
bJRrDeGSjYZrQfeEwAD5SlhgqTwC29BtQ/JyH7OyaIniX2yR2h79sKCDAO2+1ZW/rO3+FcHp1gjM
15Fib20HV0VC7050yQscVmjpyRVU2HNTd8mKsp4MvOquE7y+gJNCWiVPjCA2LnWze4psg9OxPRHM
ktsnPeOlKOCIrxFEv2vUxmB3ppSEaHxd3/5kbutIu+Ob3nhes6/t8MX3Amfd+KrBUOwS9Nclh7jW
CGEiITkvaMxX5YuwxxN55+2ZvrixHYyvFCahpqtdWXrfoJ7KhejE1nFqe+Xm3nepp/2CsL49Me71
SidQaEl5uIPT9pWlFHqswxRg/iUSGboXSOuOhZ6da5SQF0TCts3irCVPmUO5obp1bdp7O0roz/Nm
UNRPTLyYVgEB2ScNbwWrURnkzDKGo6AzjaFEPQEQ45S9YCEMC8Lfh9GDpl9fhGaRC4ESTnb0+ydn
eBDp/uRihPbN7EVqxTnrnYfvTO68y6VcKCmrccwRFP4rpHD7mlXcGPBCQbOrWRFqvmpZsE90pN8s
G5uy8d97YtpWNtl1S8vU4QEb7hMS7YNvuG91b6Oyj/EfdMdOZx8MmnATt9oryYdnxwVw4tT63h3p
IMv8lrrJh2br/ib1mpc5GQ+d/WtWxKTFtYImdQALZpAOUOFK/gFLSP4LAvaAwynTFPSR1reWdjXV
POkzbtpDzEK0FjDaXTSxFEcVupcqazYhhmGtu3QiIsNWxzEvNS9nZDw9pWRv4eWq1knPPAiwItF0
6Dm7rke002JLkU2xAo9fzCZ4yqlKx9gE/L/X/pnI+JshPMyvMSUXBN8CQV2vhWtc1BzAvfSiyJ8O
Ayx84QDIoiEPfohepqlLjki2l8Ll7OoNHJRplhOXanzkKU4kB4U37uL22fFPndUfoUNh29AuSlFd
J86yEClDbs29yDp9aqD3dz5EQ6TuN9dHfqSTxBKVBhRiRrZxPf6hB9JfRV5bG6YCxtoEWZaMWn7O
GmsbmN4b+/0e0NciYMq80GveYeMFU+tHGYm9VZDkElblLs08lsSw2ZXkOil0rjb5QQtN875bf+QN
GO5lwuypioqdn9Y/QRj/NfVi64RavgwiZkARqOspeK514xpIBw5I8+w46tZr2msnUayj0FitBnd6
H6VOS426nlsl+8sOj0KeRpZ5MpEmW0W7h+Pg7HSp4bdDd+n55whhGJfoGdczY5gRhw7MzjMs2H1H
hicwx5cozv6EdnNEQfzaBf6hFGcuGSJkJ0z7AZOAJRPnDZgYYoTzFLtY1h2MZNh3LYGBNnYl18DH
H+HaS0rsEv6ASV/Dy9/jYUUZYphc60nBu+aKB2TxbuJVRlSWaNRlssFhpKj75iNATUsjCc8clT6D
iuO4mtqrPiaPZESyoXz/PJnjMjbFJ7CMP4Bh31uIDZVrvYOjwFllnaSSZ/yL9Ei77KrDel05lWkv
pE/HEokQwaPWKmj1F4WGidi5M9Y1MtbIuSYhPkrTXSgVGZzl3p6HKrHaFZa2c6F3B2bzmbefuNx2
bSxfnDp6JKb7T9XO6xjE9kqULM0s9g8ygtj7LHr6wBrfHCZdSNQGG3KlzfMYjOgvmfM/AsidUxMA
VJgvxqilZDVWgFPXfYHxu3yqHc7avn1G+/5JhMFRkL0ROR24w+hBx/5qdB8hApwp5g2NYo3GT3Ew
7YSJkgkTO+3ExRqzPVp1eqcF03y3rK+1O9zy6buMUrAftfFam2OxhC3DUE8/tQUPnTtoSibPfStu
AkbMyrJ5UqMwicqgEk+Dcqns/CWiAb8cZRgQa4ZAtp9lkFyhYx8zkApXWRuc59s4So2TF/ZHknc2
UcYuDl3fKiHidrNqt+ZmiFJnRYt75VCl67H9FqGyhxSzaRuaROwrZysmv6c38XLo4fR/2Duz5biR
bMv+Sv8Aqh1wx2TWVg8RgZgYweBMii8wShQxzzO+vheUZZVKZl7lrfvWZm1WxZJKJBGBABx+ztl7
7ecWJAh+tQZLOS35UnyJe9JodOTr0FNymGqriORLS9hAs5orv+A6nePgzg42JU0UzQq/0hePPSxO
H310zjTGwxBtlw2R9kXUBqx7bE4kgPYH5er7jicw5BS8CKULfHYobsJJMqJr76aZACgrfIcJfIws
xUnUxtuRS25sqkNrABIKciDGSFNsM0QQF9hfAnvY4ciRa5qWOcGr2i3hEPdpq77rbveaDzkakpD2
NQBAc0i6c1XLjRLzHcNm0XBbhyEuGIjo112Xfbg9TvwagBhbNpL59JMmCHsfiR0PJuM1teVbw1uj
YVvuEEiumsn0b3icgEmGWuZ3uxmxOGMFqPoTNw/Qsh5DPXuvBIQCDzkMCfPC1M25avD4T/6t2xcH
pDD5JtDQycywbHYZG1a2R2qN0IZ+Dz6WtOPyJvqaZvneHlo0VBMKxkDfwUXe9H2Tbt05R+uP4NX+
7vAU0o3EOkJQ540lUm0fcVTnZ23ZjrrJe5GUDAFTE57HzUQLNiZBBCvEdQFmeYXkEPyqW2y0AKkg
y4WBTKvmkbu1IibzDjqbZkATSMPtNLf9K3FgzbJX0sl46CcdZVC9MP64HzrT+ZD8tkW/SNRxxVg+
LhCKoC/yTOmPpz5JxLq0gp01xwkSAfcluTg2aebYU99brXwtEBNz0e7TkGgJxq4v04zQxRq5/039
eYySa7Qb74Grx55h4CLNuVEmjJ5Eu5f0ZSc6lvIt821g9AT1zjWwAWVUKMWYT62zUnjOSDJb8D60
JOdoZnGQRBCMmIuS5mPWQMPYrERm424GvB9Du9AeJaZ5kDxVHMGNIBB2A1F8nU3AWlqcz5tRKx7G
nmm74bCDGOKJHR/XmdPFV73hvLZpCQzD3fih/X2J4TPc4INuIpPS/BK52UdRh4+1H1xjssNaSCO9
QpS2m4gqWQclrGiu+CET5lHg/BYkAh4LlpN112CAM6d8uFWGATlRFbrH6CTZaJM2eSUwyIuLwkQN
xHtE5cbpXetQVEPqqT6jYK+iKzMtcG1X9aXvOQEdVx99kVUR4UZr+osGs2vVu/NLi3SUaiileegw
E5pe/GLYYt+5xMJ96fTkODdiRohP4JcsP2LfvNDWqw8+RQiNse0QiseUiKk2IXnSvgvpgvIkm2+6
cboaIuW1ufumoEURYn8VROy4O9K8zQozkBGhfSqCxwm2NJ2AUxaeJo1mKL2j08TCkDbjTTiXl7Id
NhjlnrugJ9kKbfFgMBX/qPX4qSPG10sTeqdqscy4HzymtzJiZahkOa/iWF/izeI3ZupfgY5wYWri
KmPQXvYTmSo8z5lanztXY3yBzDBp/b3PIL9WEP9a0kLSklXEL+neoqyj5a9ZJG/42PdzZ1r5I1gD
W2mb0cYNWUBL92q8WhtzNtZGQm63E41QS3MfpzbdJbLNT51lfYeReiwc3euLOzp31Udh4nmep3M/
6ARZ2oL3bnJtZ/aZrSoKLNsllgWmRZa/68KAnYF/hLbX1JMKQ9oDOcPGgxZHzdGfgtQrDVjHqMSp
jcOu2fQhQJ2suR/6gamfCahBdfq9ThC8rR9mgOCI+IgHjNkExgNwiXkJwp2rI0rKp7Q69XpGJCYR
cgSMtju0naBHYWGXUENWhVrKRsv3QheLex3392YnXiUDwDU9ELe8Iosj35DpTBjrdHTaNwCdJC65
4w3qxXKX0gCkgZhuBw5HWdhSR8MxchCeUUIbqywPnwS+Z7JmRzRbxrmqzEdZsyqDvGc4YWTrLCle
AovZxEAnjemoeWp160AlU1JKq7thIIGFKrYEp+9/cw2QIm5CVMaaEwOif2lJA1Md5nmnK7q1GHDe
ZGc8WIm86JGEVVzat/ZIZ9cCfQPDk66m322NstoWfbbvkZ0cgiZvd6bKv0pya+aSLB/0fNLF+NWJ
TuNWRbPYYOzf53kEcU2T98EEx3lhmohggOyNYA+HjTXsBltCYWK2W7PKhXPck5wHgDdWEA9q98wu
dUtf4pXcsrVVzVdtap1021yWeTZPo2i/j0iUZzt/r9vyYOlk8mZFSAyweUN1ddbcflt2ret15G3l
PTmWEGd1cuccBu8HAq/3RA3aEDtspKFgp5NLqNg+yqc8sl7mSJ93fRA0uwqm6Ep9Bd3OoyGMUdCS
HR+3924gH3P6u2s/m19tIz0YQnfYgUTNl8RkmyvdtEUiZUUeGY/JjhOKDEvUXwKNGILMSnzMunyv
HQSHaYyNB2LtrBOy4mV4J62XqiQNWuP5LZh5+zPpaFlQfUmjYzTYgcfbeEn7Sl2XYXHdkPT9SiIr
Q/uhk0dL8rOADsMrMxCvMdJ4kFdGfRzGCsB4odwTHM76wEV6Fzbgx2veWNsZ0RJY9+46sJZyta2y
xzzX7sJA5mzb2nWU+vYyLl+BIDmOsn2enRLUSSX2KlDQ9JISb7Ab7mAGsG6OBnPfsjavKjuCiaUW
oUSf3bdwabdhU8oN5O19Hd/kjmFtQg3JqO9YG4EcdTKKayuqhwUwxIKFVNYch502+bpHlOZam9Gl
BeTA6HlABh4+/aYm5wBYqlkW8n4WFlre3K7WVevY205Yd5ab3tVxeDWk7R5dRb5VsfqK/KnZhLFG
K2RgGUdmRh9Us29lQ7NcLZdQcXFKv8H6jz9IG2HjZ8RF4By66y2DGTEqAkhQDVO7qGHnl7xiJM14
HkY8k9SD0bDwEOKarJ22f0nmu5zQrSgywfqb94BSbkXENzC1BEquuR475XNUCms/AKiyfBJHrfEr
zfJsE47iYgXnrKE90bM1SNmk28KKtpJ2I4nDhed2PTWq7NW6rbVN4wfMwOf7Grb+3MdsDFn8MoLh
ac8e5jZHnhc/tnr+zaysgxtTi2TCHbxk3rgppXmSX6osvLPZyREyeuf3drY3ymBvZPVFptbT2KO0
iEYdwjaRNCRv7bWW38Ggut9UAa1FMRzNnru4HohjbzQW8LmBkDxDlIefvW6duiHTQ3uMAtIlTInU
wdINRLdf/LH0t3WevrrpYIFSCNZ2SQkmRHWMBGRDujHdep8FlK0ZQ/2gR7IzIq8lkbFYz0bGEzeR
hybpkB8wpfFqJQ+OoJeaZfI2xiyLIR7/SVgNXB+JfGxBMK4SvUjgPsTXqNoMkuLECxJ0y4uYmE7r
rsUBWUeEHOZW9pKZuUvOUkvnOK82SwjWivQ10BGsjMdes6pjBnuAOyceNixR8ji1kNL9sGS8EbsG
8Jdp9kQXy/vBbfDtIG5dMOxjfQatM5MVVz12IHw/LDt4oypKXhhgkyk53uKpv/Lj8NtUlq/gTHIE
KbgIRZume0unA0HkxWqMUGj06LMt6EJYZbXvZojzGgfqHVL8lOXSXCE15OZCu/ISh0WwDuFEPILS
pUsWfhfsA25pmUOXiKANpNNNnbkvc9190HDFkKrZBCgUHQUck6pp06JiYo4MSjg02uOPLxZlnJte
peMLtLHqqmD9UBnqx0VcwTAwKT2sRiS6Ah/YNNy4IL+WvBCI+ZMGK3+qghaAOH/9/QvA2Pcay4b3
+/8llm/78b0MgfdNYwicBzmxH/pgXv34E4rYZB8aFC1ZTgRlOgShx/zwG23f+ZiJtsnYTNvTMaig
/0NQmo/5UD/z2cTbH3+LZkA2QFPYao5ACmLj1p1wyEhmTFuHNLhNF5v+ueungxb3hH0lxFRRUd1E
BOeu4aYwc43699C4GtqRe91yjzIFBGF3t6nZ3I1tH2AM1bkZk2nfq+4FXS4kGNIwC3/fGn6yjRTJ
Zsg2cHDWlDiF9aYVj7hNJYUsG1v8d/4zYxgEb1Xh7kJ6x5s6RhhHRQIy2z2M7ItYQPqjcMkTByUS
bwMZsygEUqFcPYustx+BnXox2ofXSCOiAQ0yma6d0z0LvCM8axAcIBpI632udMtrMpiidZ/TRLPL
ay12tfuGhs1pWtTCfpaErzGPZLrMw3Tj5Ia1nWJ8HpqJxcqtp/DVl36ytpHhWRYEA6zdXskvOyia
sjRN7YNrj3tNIBGugvQ7TD/oj0n1ZNjEKwYN3fVKYeBKfDp8hS5fVBVOByPv3wsTH3AdMExMqzr1
OmP07E4UqzwBJOsHwroeFG3XLhqMVz9FhReQIXhjchdcJ0ODZF8D6wEfo9qNS9GcWE56SzeyP2cT
T8kfP6bJ8N3OJRKrqXRWpjUVHtoz/bd/bK3ypQ8L/DGuBfsrgs9plUZ5nc4d3IA3+kcIMVPQqUCh
dnaI16EhRdJI0Hz2SSq2YbgMJSBIsDy0WxV21dYwmvu0PCUEsno44hW42P4SG2P4bA2KLWmSqFXu
W3gTfUK/C9u/mBmhgXk3bOIFrxnVsOJa4Byrli454X/IL0aC8DAsfrcbeem4JZCb0HuxTz1Kkysr
giOjBmpO0XZvIS3ysClCYInCS9k1IJ1a2qiYC32mnnZc9lc//vT7F6PoHvF7lFuzNO0VsvSTMEkC
ELUXD/KqWiK3S87pSdbapY7TdiPQY2AYtCUTz7D28gnpoSLMzQ/qTTtbrC+MZWa1DHMMAjZExioR
2aBeKTY21LEYggeCEWOJYwPfRS08bplx3NAz28FpLC9DXNxPYf+eGCz0ekc7eA5pPIwKPaSz8X1m
EgEVDIszW+sWxcqgn6w564/M8YFX5T2icqHvWV5ZqBZUYdV3Dzw4YaKCTYmCwEfOWh0do5/4VC3x
bGp7Yp5DZGwOQs4jW7GalMPGZVBSDkfpBvAaYCrkawJuzkXGIKvLojvhkqccEaobFe88pTZJNHZ7
Wbn6/dCM6kgAaLvKg3orUL8dRJdWh0B7ZrCxM13jJkysmq0r4L6AghyxtYdnk5Clzv1WZXR2ZkYj
XFDgMgW4l3mxcuBdWxVUkmb8KqT7rpWzs+3IHunCs6MZ9lGfMDyJyfxe+/WlibqdFeCH69khO52+
ikMt285jZB4wZKIOy3tvcMOHOLfHszXM0+Nc0G2J5cawhvsgGtNdTerTKqWdlqdTvkf9JXZZNL5G
/uwTRqlXezdBkjUN5jEjm2TTLhKPfmIlb5hdGlZ5RVjGejBhXGedl1STV/v2NgrNL0UovgwpwrkY
jV/R+P7Wz2OBs4UvEG8UlI7OWTc6D525JgIwPtDIJKqDMcdRwjpYCW1Otr1d3cwVC7PW4eNCdZOv
AVn3q3xOGIZm2LZkNG1Ds+BFzOU3u+SiozUHPOL8/0Hy/508Pt3+FUh+9RYuiu6fU/iWH/iNI2+K
fziGqeB68j+6a8p/c+T5F2nbjoIc5zimTYfo3xx5wyK6T9dtx7JMUix1CZa+QfcNYt4w/2EqkwQs
vMqWpWhy/SchfOaSV/BzBp8tldIVlFBHGZYt9CXv4CeKvOBSl0nnVBSaKJzMLL9JGctbxXXg1xAa
0GxAgqKnaozRCkn6lh1TjKi4Nhm35s8oL5xwIOxF5Af89m/Qdol9h3Fj6T2TZ+doT/djXx2ADgC4
Hu3rqsr3aZC9plOxq5WiAIwOiuDRJL2JA/M2z5steIqzYfg3WUNvl3D6jk29bXZervoXOvegc7Xp
Km/pZtrxh0oneDkU1ZRWXdM8U/SysxDm3wWQ/dVZMoVtCGkraZvij2fJjZit+xkBGqpJbvMR4vUM
Ed3X1Oqn6+Yv8tbk8os+fxyGzUdCvWso1+Uy+vnj6EczJZMLsq0Wf6kDcsxSumuE0rMaDmsDRmxl
jSiUP1pmg1NDI7QarovazVbV1G4tmX4J/K8keh+0efZ8pk81eja21oT2QoX9WrjNtmg9EG/UEj5w
6v6WNsyv38KfIuOWK0oR1WY7hJybwvgU1VZXPaL0QlYbNu9nosEm3b3r5oC0LvU9s7Rt4pLxRfXc
kb5YAaP79eHV58S6H4e3CYrjpnIcW//0UQ2xbTk2obSbCqqFr+IPGxi1UXyzpu5Q/QC8oXZa1zUP
HUkfrXQzqBxMUKEGEKKDjBwnkHFc6bIO1pghvzT4OwonWjWNSYdDp8rs8pVqoueSe8SAUJ1KDHT1
rsQEB/L7YtVnx6/3oYo3YzglK71CKFkNAzENsdhXdXeRmjqg62Q7qDfZ3+STgF//8xXksqIsy4ZJ
Y8j+9P67FhlQnEeo7mnjYjyhbOzz0Ys7OofVon+JkWdY8AWMDCQMqku3xImaYsI0MJDmprwEyu8B
8DdvqVmdK5E8zZN+Xwf5jtbEISvKsxtf6K0jf+d5jTjJWaWJv0ZH+AgFkw1tsEvLEp9EtgdNsGpA
i/uje2kNB5RQSn1OaVKiQ0f9Wq/09oBt9CJmAnZCC0jHqOIb+iqnzmUzgyOlZKx0aPX6yQzMc6Gl
J5rDzLbCag3ZlTI6AtEFwzW6o9dDSDaUXi+xi50gSWU9DHRJoo4GOt5LTX/W3Dv0WvtQa1/G0bjg
f6nJ3VG3rqmQpq7RNt53dEXHfLoZ+uCAnZtgo5zupHtZ3Jj2gBm50UEf5SRaWsaV37KFQBya0YNN
bmPXP7Nwbhvm6oDhkDlQy5n9+yR3ImNMgxrw0vmcHHveEEMHzB7l+qwwDmGZY352LSyEdcFwUFV2
VEgE6lr7EprtaQqqe1dVW54gt7VDKkNXXLNfOk55jzufjaQWniMIubaePzD436Dy/ugbPlTf+mI4
5UNeBbtKLldotY07DWVC6VU4Z7G+eWFOzEWDC1Nzn/M0uzYZ8Kg+vQpzccXzYluLlrkyr6svd00y
XaaoSdboXF8VFuiVCoxjndgkNJxGslpdymHaNl3qOQXuuZnxgBOhTQokRMn4iwt4QcWZ11C0c4Xs
Wn9gn3Rj4F8Yx+yUReZpDMx9pPoz9NIcdBLGuSV0Cl3nczIQWGGJ5KKQN8SMyjdEjaQIl8u9nfo3
uDiv3NTcOZDDmN54MkSijEXLwFBfDmg5+XOkql1m3qO539gtGjDtbjS+VvUdO/MrVDxPlTQPPjHX
aeN7uHyW332suxfd54YGds9MyJA0ZysaKkMfmp40ju1SFuVQVdOq2QYwpxl73HZ1+jra3+3QucxZ
/KFJGhHx4BIxXnxN0gJIXnVgZdkMEUqJxEeZxYdrIrTT+mNXPdlN3aEZakPmZJi2weTeyNoCEWZt
3cq9GWf7YEq5oxmFs9zdGpp7o88sNHXeQF4PtiJwTqVqzrJuboxqum0MpphJ82hzuQUWst+onK/L
WUJiiKgCekoy06j3VUwglpZ9SSdoIWOc7qAHwKB3oZ9lPLBj0PFr4dZXRS6YRhHQTrMWc1lru2tt
SXhbnsJEP3lVMRxcDdRFAUWHpCsKBzUgiqgRodEpZgrJC9tmdo7/U+AgDiIMDBSHR/h6K8NEwRI4
5tmZurMO0ynO+fyydgPcCt1qtPHpSB85+mHJxSgpG8uSCA42JmuiVED7CeeAzmmfNBZlCN42owSe
tdSRIrEPUNw8MtZQbhWmeQoJWsgtdafP0VMxyMemCbxqHE6+cIA7R4CXAjPZJG166vHDxaV1Mb2h
NW8T8BZNVexIecJeNjnjSuXNtxZuD7GmT4J532JNrMv0Oo5o/8TVwdVhAKK8RAF7Sog+jwb0DQaC
4T5UP7Y3Tl0f2rHY5YwHM7c7+zZ+QCkZu/fFXiZsaTrqiTRbeJQvAZwOfSSXLWQaRlwGKv3u6KID
pYH6YGHoS5FprAJPBPGx4Dyvqkjdhvl8paFtygmDsJGkTc4RfNIZrNGuncpN7HZvWho99I55hIaM
gIBYrTC8xQsFZq97ziu1zwVha2RXGOrOVtusIViBEJrIy+2y26ZF882eYWgyWto5It7gmEbyQdCA
w8QT7EpOVGQMeni1uAab+Ksdv8jYvO4sk2ZAw3pn7EBgE4yhsefpQQCyriHmxO2wd7knLWf0ZEEf
JCjJzm2HU6Y0sgMbCE41oC0txRBpHdqwuC+fVRA/FTkfUlgdbIJe9eAQtXwjg5KMu/9Zxz1XIhKN
FeWanC5l7DWaSxPbskE1LECWSD3OdvaSGvm+8ou9CwDPGecvsCCsjrdH7BxDPZNNVnu0CK5zWuY+
tKD9pcYjJqK0XlznvpAtkGeaZ+JrCw6o0BSabarMqt1OjJaz3D9qJS0yVppOmAcsrHnTbvTqqwt7
Q0rnuvbLezmWXyINafmg3VOV73aS2z3003Jt1HxOTI9Z/hgc8BEsZ1iEFKei2A26tWXfcZIdEi4Y
CDEZDEX/ENrpM+YxsnzYKZKddJ108UMAXoy4Kq7764gqlmyRlaInM4GNAhS6Wj6hQGZflr+bMynP
ML8SOHYbJjDfU2YDVpDjayU0TvYXw7W3+J2/qCJc5dyhaMXMTh10OXqGuZB7uFnN+Rw3Tg4oKbUY
+lHutx26hRbpWEgOdlxI8E7B1bKM4XA/zpK07ci6kz6gRoPpYZhsAp08NU37WnTmmn0GVn+WhjAl
ZJm2WshJpnnLaCuGwjWHu/yZHfd6bvL7SaVeOh6KVH9PR3Nb1Po9EHeexuMlRgEjF3H/yC1YpSdk
OnwObw73eJWrx2LibITmhkwEz2gRXlQ1GbvfENqjPQlY+rt1pNZm8ZFE4pIE2G5iPmZnZG1sPLEf
AxeOyvgE0OGAWfV2Es3WbOh9W1fBoJgKZM9aeGf43cEswq3BLDUqnb1JUvFEEgzWX/qBocbJxOPS
MLTuBlYzQjkG+jh2MBFn1WYbUDTwdhideSWwWmbGcbh1mMqspCv2DFFYXqG7Nk70kVjvQmB6jJX9
xEYJhUdabYB0ZKjebCywd13Bk468irPfE6Hcd/O3JtO8ZMpYGRmm+oHPYA3uIo0KlLiJOsdF6IVl
jzahzdaOPnIT1OolmLS3vJJfyQgjWAKjycGWGZoisS/EI8r8dWHZr5HNH+I2MDeTRBVeB+HRKFEY
gGHCKzETBKbxjAkUl1BMQCkgK3rQ8MoQnxB2U+9IEW73A1KFXxcSn+PVbOUqiLCk/kjDlpYgye3n
SsxNgfwHdUMLPUq+Z0x2jcDcqTa4UqO1/fWhlqLuD0Ufh3J0BwuGTtQcdq0/HgpJAFsWCA6bpv7K
I2DthBZpviXaW8R7YfE3BZr80zszha4sKRW9haXqd/54OLxpMnSXXQzdTeTWndo62TsVwZZbZJN3
xStq06epic6DmZ2AAx5qjO/uqLaFPe2puzXb3ofBeC8M7ExptnXCEQqwe8C1ho582sNK9ex2uDf7
aT/V+mOqG09La6rXoMREgCz9KCeiwn+2JwJKi8TTsTz8+oz+5Vt0iMYzpEUKn/3pwyujGkWBzkVd
gP9kASuag4SdQ6Lu31wlS/75Hz665Vz+dKDlhfzUPnFkoA2DxYHskTw4ZlsRN+Kv38ufCjoOYZp8
TDrgMP77qaBDdFMkUepg5GX74i+c9TAh5TY4UjOQtD2/ZPJxSoO/qaOXi+DTGxOIVSkkEUZLy/jU
iAjt0cGZ1Feb5YNn1L9RTElaIchmRc9g7FTg/+ef2R+O+OmyhM0rjCgYmFZWeP9GGMRNdppQv5H5
8ze3gPGnJoEpOBbtLlpsCKN/FNE/fWxhERa4nzlWoesXWGso9y3hGfUN0EzWM+upEJOnF3Kb1Ei7
c+fcRfaqr3a6Mz4CgAgs4KjCmyZUphk5WgAO6kH+zarwF5cWsGjWBJfXaQt3+fefXqPtNno0EM68
cbtnTS1JTsbfnIY/rTvLWUA4SiOR/yo6iX84Qgd/IEGPwRmP5hsDacukO3exfBjINLn/9UX8l4ei
r7W0JoTjyk9NIS3Q8w4YNMyfdAtbbcDPDyI7rRNv9Mf9r4+13Nx/unR/P5b6dMPQZ9XbYWirjRPX
u5CglFkwvUQI858fBs+57nLiiFR0Pq3akyLTqY1FBXFsSVvBP0mClUmq9q8P8xeXAf1Z1+BpxDrA
4+iPH1IiwpCRLP0cBIJeUVEazon360P8aPJ+OmM6VhQhHdOFeGp+uvX0fsoNFv5qiad6I1zA08xo
g+bO0VxkJuk+CSOwZQmyqtSr7eEm9svXcNCP/6OXYSlbcZHYpvHpreLvKIIATTctn/BMNjTxixbD
w1vNnW6Rtr1lPIu6SRzj9L0w2it8dFcdBuxfv4q/WPj+8HT8tPAZmmW3Rptx24Vkl07yetBG8oSA
jX10DND9618f7q8+Xkss16TiXcvPp74A+N8XY832q31XI1z8/8n18/MBPt15po4qcDR/O0DZIG78
u/vA+Ju3YH263xzeFL1TjqArcdXjfO5zlH6OBo4Nz9mJ0dxDIINzmGg49Ubds+yT8ulpa18r37xW
OYBmfM0PQNNeiN2oCXgem5fWFBc91PdkOzgAFH590nVnWdo+X/G2oQtOumnp4FT/eFcZpdlYmoJB
hu4PxBzK/6KcT0PSMndkpSAJoMVXqehG6ZRpQj6C2rYZpy+eOfbAKFl6ZW1t3TlZNsQvw7yGPrfL
Oxc4912b9Hd1U5xUFH+brSJaEUx+lYX2uTbExkwAKFByTkCQl11T6Q438P0ujZTXgSTOYoXDZvGQ
oNcE58SuatqXqcDyyfer/NC5Ba2N/HVU5rXbaKd5og1V0ygkK54Ney7dnT8Uh9wH7dAxZFmmg067
toocX0VxMEdMKoEN+2188nX7GpjFDrXjjSmLU2+Ih+Vem3lp8Devw9w946U/6yo+1zhC4Ds9ZezX
0AOj3UUSAiBX2VD0BGk14Rkp4AF8AQpURBz8mk4Z2wptKryDS1twITQCNEh54nq880N1jSVuHenG
huHxuirq1zQTD07uklDp7HQzPrfknwr+vRbvEnWC2Sc7cvi2XXs7Tqgagaejw9/0GG8qu36rs9nr
QDiRZ3CYlXtQybhvs+mmZRaMiTyP8tcefRJxi9fa4L9MKnr2A8KeRv/Fpr5dZT39447Z+irMhzcn
I0wJ5mgW4Korc5RE3oDT38joJyFLR6IMgG4OcWqGiwc/bb6DfyZFmOWfWwEAfFNcJ7Fzokn2jvLw
uW1Je0yKc5pFG0PzL52KHgerfRWMfn/80rbgtZW7vMyuGtpOLfOyPKKwA2FI/MkUfoO+smvM14nA
9qGzNrawRpohLbm2TULQRtHvsy4AgDw8oaf8jlyCsBFH+21x/N8EfAffi5vf7pDmn//n58DvT3/9
50OR8Z/P6d8//8Q/z9G3Gvv8R/vL7/p/KEjcYV//XweJP4Tf/9fujUyCt59HwMvP/DYC1nT5D9tl
IMbmRzK5VWR//ytLXNOtfzi6VGLJBac7Anjg30Ngfgo5KaIr02QhIbyGRepfQ2D+CWXosinQDUeh
Lrf/kyGwu8SS/7QcLq/K5D+W1A1pGMr8vJcJndSRdZ9ChIPzC9vpBRs7DCS8Q37bH12etR2u+LZS
TxQfx5CMWZTMqLvEehbpt7HEpRdXwMCYCTAGxhaoY0fPykdtQs+TauNbNRGG5TvUgBiO9bB8ZTkU
qNNL8pydlC5Y/TKCgWgH9Hdh5d7FRk6HFT5fXszZnsARur5L63dRJB9//2vYDxDZwTBh2nH/9S2/
fV9KpEVZwcqHJb+TU/FA0XvBXo3dj2kzQAp4/i7ZuSlO6Qy54PLjP75YBnpFN2GnUzlDvDdwHf8m
xOuKGa1kjWpSCXIAfnxhpDEdw7H+Uo3u1xjIY/nshzTnRmHf5GZItkJQ1MeOAK51RUgdfl8cNtgW
tJec7NA1OJNwQ28Etb45+8UxCYzi2IJeIHMEUisAA/B3lYUDTNFn1Tr92M9CjPsff/zxJaEVLvIY
EIY7zVeNhcjIBmDkOZ07Xrfl2SzS935wir2FyfoW2xLLFWKuRN5bNseCy/0SB7N9reEJdERjXgXg
E4FUTnhu7QLcyUSxg7p/Ak2rx9cWboxzX9RPsvNjNIL1XpjFvG8w5dt+g1M8qHfW8iLkXECgbrS3
UDb6oe9uTRLEVnoWFXuFeXEOhb9rBF3CojFIkSaBqVUh4F1Uh065aNFBFnR9tpuhv65aXEpbx0pf
KqmXB8eaQH0JZvxjY1+kW91GarJ2SQ+JTYJPwG8mdmlPj1YwUrgH4vUCIJ+J7OzyOBcQ9DvrmQxu
Grmxfoj8gKgA/NEgloYM9H6P50XSp0bh++imlKH2lKlVFCMNpdHgkUPy0XQVHkZj01sd7oAie61K
HA9TALfU7U5mmvVPGq/DtxtUqoN1htWtr1y12BBbnEolo9+kqNSh4gmz0cGKMog0PSusH1xdlFc9
/usdHLUHkEINCnt8y4Hhxl+lEX4jVarh4aARUcSCcrRdEk874xFR4tdBH4OLBLRLL4x4wVB8nfzu
gpkw89zwm0WEwjrsU+TEWJiAmpva2jFFtrmNxzF8wmxyLvVgHbkSQanfw7DOtbfWirNtVxHVNluc
ZunQVM3CxzzDUFiTJGTFQjvlHYnp5MBuwsBy8YDwydY9Uqzczh+ZtSyR6rb9GGFJ2QkFGawr2+vS
CDKvprTCl4ZAkGCIbpvMwBZrno9QJCLafKE385Cmz10w5sBidND5nXGR4AZomLrzpDWzsttnyKig
aqUIymMDfzHcsrhydpAntX1igRzIXOOjdo1tsTDEHccwrsXUAWyLJpKTm3DXIU/c0tW85C2TfTMb
irMjgahx4Y772X9ns2TD3Uyf44Y029HIz6TVp9tEo7KM5HTnBDFXn257Per3rSMciaEu2IFkb0+0
wr5W4vaH1jdSmdhnIQpBI2ataa6HGHU/wvKr2QkwWnfuSnfgmHHprmKeFPSLfRSAUbyVOWiVuXAO
+AublW5JtItEjkOG8TlbXRmdivCiaYyJmkwXnCzWk8BIXyeR5+uw0MpV3rjmtgGKAVYThXSpu0+m
6LKtyLFA5CPN7aH/v+ydx27lwHZFf8V4cz6wmDl4k5ujdK+yNCEktcScirHq671uG7BhG/4DTwR0
t1qBoerUOXuvXTLjrEs8R9Ao4ATUS3K6gF5l/h0KtPBiBuadHFlaWEfy8dlMVHEehHqqyqZ98Ub4
42a8MpwqOioD+jTEjrsZhoLpZcYBYiWG1zEx0PQbZLDRO0Ff8SxJUQnmNsD5am+ilFGWmLlFZRuv
OdcxpG587Hwjox8zlxEuMOPk0Zi6eC2ATF3LNWJH+4IWUK0qZz+3TALs3qvPDKzNDZGZ+yyFX1Ll
0nuwbHeruvHQRA5jf9zPt+QhCNcBWTxpQ/olGMNgAYSjXbRDLA+WT2hal5EEOCCD1ULEB4mNugxO
5JGQ6N42kLFm49J78TWZunynLfyhHRZgx/OaO60mAA9Gc8VHuZUhAipPGs4NSPkzzUevJnfVi7j+
Dfk2kP1MtTJoj2x0FdsrD2HhKkqT5JIH3F/69vRKJuuHbQ4g0oPGtHGBKLGt1SiZAgOO8m0JB4uD
Su1QFM5BFeyQJZAuH9G18ksaOxN5AVhZY/IRAyzpMU/ygF13U9aRQECv441Fq/tY6GBinG3by/g2
PBzt+GQ7+jD6Tr7yVGmvYRN7W7slRQPoTLINaVBHOfMPjysOih5+a2dca3Mm3jsz7mMKj71lq2xV
5MNTqN2YTGMKW1dEIVtPf9O2hySXEwlrRaQ2SnuJ+Wtc4nHczd4UnCLYA435O7VyPPsVVmby2+fV
ENFAstv0DiPvJg2CLxx1pG42xywLHgbLDfajQwk9izHdIhJ2Frazt12cgRDgYBZajBdzRm1rIdp2
30Cx4QCo31GmqW3cMcvwPfgKughIm6gngBP9xqhzCB437GKsp+dx1mpl+s6LP1ntjaXOXMaInwXi
3yEW3jm4cYnTqXsQxOAyDM70uTPkoTDrZRYX6YnAl2VX+Z+CFQHRxpPLmyd9Z3iJ09i4LxLzkZiP
VzuSjG3LW//aV7+u11rYgJkbA5rkZBl1zj4mDqcrp6didEHmZOyvMuWkUuEuDkrzmTAuWG74WDhg
ELvJO1mOsAoKBwo39FJovuHabLrmYGTqJVf1hMbejOF8rAezR+eNjeVqVWhri4AV0erkNjaN+GxB
FET9SyeGesCogYF3NqntM8yj3Vgn1WEI2XrnGS9VTb5SOrXJ2hGQlMIqAisLAmnRW7LcOcQ4NQB8
aEjM2779cr2k2dghgE639g+WHR0RPZdb8C2oOvSwdaSBketWTo23D5h6YANDOEs2fm08h3UEm2cQ
k8R7zawtyJpmCcsF5hLAsUNjoLGJZcVUPUwb7BT4jbI+INYGQzpVyVZV8w9dMPK80C6PfSCWk6gY
hhohaQXG1ZG2JpOS7+sp5pZsjvM5tqdnI4An0sDhB8lej9Xh74c0sCum6x0J217ErJQ/FSDGVrJC
HuXUcHUtp3soc/IuYLTckD4dnANoqBW6ZpBKDeKJIbeo5AabmEnYhpzxBkKvcGI4RYAMOg/u+wz/
ojdlR4QUd4in70sB8/rvh9wN3+Oh/YotXa+StKSLNcKMuUFkb2plJyQboSHwo5Ea3LLF+HloD+1o
yTUvkb2QWt6lEygWz5pfoBvoTdWmXwZ8nuOM7CNrcYQX2n4M+xH9YV43G8IKraUHQKvMgj9Mhk4j
myjBEJG9FE61+/snAbZloCu78ovsd+JpwY2D5CbDq2hknKXz5hX4Ks5XQRgHJLNFlKh6BfKCQCP3
Q8CPY01sv3wLX3BUw16P6JRN5hSsnAShajmN9Sq1UJ8iQACTAqteQQhvBzamTpEEEUYoDnnh6Ut5
pLpyrQabH2KeyeamwmH6X/Q9A47sbOKQ4Oux9lNVrQG6s7XUmFfIyt264GfXWa/3eoZyNGAQ6ao4
O5I22s0+tCPGBqsWRe0+1vftEK3ckal/PlCkC9v4Lfqqu4e1+myOPaUo85U19fR2CklXtOaLlcWQ
cqyR1hAVTdfOF/+3rxBfWdp9apsaY59b8wuIttlopHDLFFVlJRwc4mUJNtps1sYtJsPPD7lqrWUw
guNSTZ4vmsp6CIYREn3X885E2BHNbYaKZ5mQjrnMGntdeerr73/ITQKrLWc+mxZdnrUGGozpL/0d
a+PDCstPm0jzJQOFnSzFCwYli5EtENvGhP+cCh4E9O+uu8Zc8UiW429GYDgjjn7t0g4cGKkA7oX3
U+lwWwYodDBcokhK8VLMEmthlg4g1Z1gTzAFOVIkBDMaLqmomgDl6MGfag4/AD6Y5EE/9oonaQuH
njQRITG4/EG2No8SSky7B80bl8Y2Eh2KPaKo2pT8X20LFq7Z3WWInkESdISb9y1OIy6Va1GCxQVY
tkytAYi4WHBVl7P2QnIlt3zpqd5aajnPW5ch/e1dicx6X1r5HdVtvZqn79uFIlkWuCC/OnXjTuk0
wJZMlFx/6wqVmORwyAerzoYRO5eoLll5tsXt6Z08RtyozkjWrmfOW9q+/WX99/OsA2Str972tki9
MHAqAiV13nUrMFRnDXJi7aHY0a0xr71g2yOZXvdTDag0kKvWRUOTo2NEwQFbZyLco+C1YeT8KfGK
ozMieUCWxk8rzRenZY1sSorrSQJFdrw7OBf1yodqRisPJcg4dbiogk9iqbnIMehDR5P/VmW/Fb/y
30+OtHdV3n3LXyyNPvNXzC1g8e4iXEmxSoqjOGdm5qxTRMqLEvAMQCLVkURUcKOz281jWdxDfsQd
BYtp6Q48RiNuyLh/anXyy4FArQtUHUWGHStjslx5sAzHF8fs9iUMhv8Yj/x/0+tJNT//+sd3PVS9
VA8/cVr/Nw9DwOjj/256bT+//ven/0e/Szj/dE3LdkK0Ey4zq9sgZ/rp+n/9I/gnqOoQ7ppl+WjD
kYj/Z7fL+ietJ88kV0Y4UBn5hP/sdhn2P2/dL+a0WCgCJvq08//2KP9nz/K//vxv1VBe0C/23b/+
YTt/9fr/1f4PKM4QczFKDwQh3q7v/Y9JE/7JrJ/aci2UVx0bl4ArBNHSsse7GSHemB91/2TN4XTq
UjId5qS4d1O266L2SLwhWGdZ56COG4ZYCxICc4OhFICd+nFIfCpKgviSvlk2LnxmS70PjY2y3GHN
aO0S18DQkHoRuSRdS460ZvddTuWbn2F3QCXkn43JuDZI+uowsN8KfyZnIkGsBE9x3rRVYpNq1PrH
OnP1TtjTH1ESHJVlYXLw+3A1AJE8k+/BrunMFZJS0l+H6ZzmcC+KcN6ESINWWhJ0LduJ/B9V3/PG
WJs4cef7sTef2zSWQMRhtBu6tLEbmM1yGiDd2i1xp7JlWFM49W8DR4/4rztlBsZdTusC7+othj0Z
71UIrABGw2l2boAtrZGjAb6N3fIhd7rHzO41gRWEvOXAQlcTmZ2GKNXOHcL8tUmap0mlF/e2RCMM
frHd15TCZT+NKLt6D2xTQmmfGFCiWq/feX2Q3d1QhINd2GTT1snVGYoAtA1Sk6JzjiFkqYK676kX
dkqiAO4Jt7f5f9b0oJzpdj3kKigBCQ+B+TaHQ7oprZlUIyIxAu3xdelrtoFVb/q4z5+wbWAdNeIY
Gbp0HvryqYsNmN80zSYc5mHbIT8esuLsqvgzp2vv5655dJoIhBRpUUEkJJ5up6CFX7wmqOhO6CTZ
qN1oa+aIO5t5BRYBA1xSagz4frbxRsp00ZGApcYaPWHRb8oAI2AUwi2YPKm+a6SYX323jz2ewqSd
R7LKBuZLRpsDM1twd5vX1IlXU+/5yzYXJpr3tS9DuR9y5zMG96Hbzn+BVBJs7DjBgzpm5H815fNU
prhq4gEYpBGTXV9RBaFpMzdqrNItCv0VsiZc8ibxV5yVeDImi6N6eZOQg+o1h+HHaUxxyCf3njbu
ofIFwIWR36+nvFkEWZztXMRnbgrep2zxihM8ciIDoAMkyVxIDBzx7XqdRiI9YXFclYMYn4pcx4+E
sJIckelHDFfHrK03jghpChX2vTTLS567cNbWLCjpMutmDK31yAHIT6CQx4gO6W6i/myOEgfIo3S8
5BFtXw9adaS09WFxJzKuOVdV4U7Mp0Bqsl871d2pZFjOhMY/DeVIggnm552jy/Qplw4K1kAfp8hZ
l6VMtuDzvw1q90tTReZFP4BtCI9u/epBRxg6IJWx65EPX40hcoip2t7i0koDFWhRuhuvytNVT0pQ
meMz1eoPvvc/niK3dbIPnQcEHrWWcSiI51Ij+N+8M0+Sg/JedNVVFx4jrGK6T0kV4Wx2gyi6V87Y
sFJbd1eRerMARINTNEMkCJsLrTCEO1Y//aLNPiLQBE1XYY4IPA0eu9zUB/JvonXT9+euMY3VpCas
LTo8Q7wFUg1Ae9ONYBVUjlxT1hk/XqzlxsgfpoG5L1KlXToA64mT3sSbhX4d0/0zcSgDU050e10T
/Rhm+Tv5Q3VJCx9qWWZRoBGk0N96dgRA5Osk6N7s2rEBEeCADZqDksaPn1dEzlKq9V4/bRtrSBD2
TlcRlOUR1RQcG4zMw1i80P/V+7prcC6LpZml9RN92UVm0BVMQ+dlpHAlLw2puho7tYpvIEzyoo+9
Lgc4tXh5lQuOpe/ODqvgNXCbT95Zug7QRrgcIDtH+AxnCmoyc+qj3yDiVGk0r+JZ3Gc4dZAFm/vW
i36qIgZChnB7kJbcqrl9xbYSr8q2/gNnFl2XwVbR9Vhqk7ambJrSna8wIDmpSyYTu0nHJPlGrZyY
suR5xxelwkvLVzPAK4tmETJiJFdC5DzhNjle6O2DVJwiC7LD3MfGIu2KfFVxHiIt9kZPULDESKOF
BiI1zmyY+6egIv9nLgOikON+l5EuSEhxdwevs9kaLLlYO1y3BIDJh4TAscBPwzWYxkcuDqfw4Dat
sWPN+fzvpObvn9MBCsfca0nh6YltmvTvqtyCNPqVcrwK1SR7GWM4gP72HUNjGYT46E35Z6gSdUmg
AyxIkYV+3JLul/XpwXOg3fZ9+jSQzAyTtHI3PrP2vT5mBsCKWDFyKTqmteybhFvEwSe7Lb8QK+bR
60Cp1WF2yEPshEbk1bugt5vVGBh/zJuSlPWDTF5SlhFYW9+2UPa9ElW9Y5jxk1hEjhguSY9V/4jt
0H0f4vQRDw056q7nnvp6ZPIQ578j0c9rQpx3hjEGhzEnOs2zpmTdu8lPUxt6A8RFrYKJOAdB03w/
dg0XNp6ZlUCM3mGhe4mxl0P1z/a4vaHNzeawpTMtoI3roweefCdz5Zyq0N9HYdQuk3zOCTOmpeix
dc2wCxaFHXkHEEv0/Lh6XSt+g4EIqb4dTsW4jwi7xzAvTeza9maqmBvY2qcol/j0kq6inpfdGTv0
e911R423dUtj2CDgrx3X5VFEEdO9jrNbXTmnG+fDQq34iOfozrFSY1X1MXOPGzInN8CB46e5ImIS
j44eKIpo7rUz1Kpo1NluFO22cXnJkhGgV1GkC/qs9eHGFjRix956A7mQohQtLUvCJ4KpwseUvUN+
QrNsinSnJkksgqrA87Sw+32jw5xhlC7py+TjcuhniwnmaWXUkyQvot+RFZfvKm+ILqPBGnhrb6eq
Efe6bectgIdzCPp0eZtoMuKc+TcVQcdt57UmFpzu5koUsMQN+mcyy619FGProsEBUQN8Ey2KHv6K
lZ8jCGVMgvDYAd+il+f1p9CcXvwWGGfkwOUj02KdKOgTQay8o5iHRygTgHppx7RAydkH1HSwSho4
rj+TAmz/mYaIBkVDI1UBnppJFygSBjZjF4hLTHtUw5iVJUMrAvg4NDU4R0snKVcmHbyWKgTdGvhq
gHEr04IOlj351lhtZT/wBTnhnszbByhE+Zz0ONWtKw6QvctgiSSN+aI8/QQdf9rUusHkBj1tYXb9
XTlieWMHu8WgFXf04sNrkO0MbX+EOWGTyhXXyrB/jBxr+mB2OHskk95Ax8c0YluwY6hjlG8rhJln
wUhlWxBMRPJq/5FNkvjFdFqR1BuyLTjWuczyZC3JsNlEpJ5uPVvtnIlGlpsO5rprIHNyxQ8YEaZ3
Ryfdag4IXGyBga5ZbQ+R2bqbiXlqFW0m3y6uLQFEAKPMU0ZK93PHOuvUzs4uJuc7RyGC+u7OjPyM
878+m616ruSYXuqonTdmRlugEzWlfLyP0jrcGBETOS0gOLusphHRxfhyyhaD2ALoBR1ii0XX9Ef7
mcGPladA8OnqHIMyah9VOLw0um6fsUdsbN2nxChZ7UEuGawfUxJ0F3ZeS6ZJ5rcAQBaUCKrKmSsH
hrIj/wGObxZirnINDJw5L+Jk61dmjH/IS6dvNzqb2w9Gb0I+V8V0znEhLDI0KxwTpkczKutDmsA9
KSVXkibuMU38bdQLcr3oOS3sovgepUt0VbYneYVoucAfLoGhvmSeH33PB9hC1PYqsuFNRW5wLz2a
d/7F1pRPM4AqFeDQMFuxlTMd4jYlp6uNuVilRYsvY94UVD6xt4EJM2lcVkbYn/PMILEvBI3YO7TM
GHk2kDQGfGlVUxy9xIG8YrDeiVo4Z9Me+x1FSEcPhEmry6tqj+y/PgT4vhtePCP8tjL7PI7WIz18
uJGCxHDkO8GMJqEz1BvGUzhzXISb0Fe8geleRn1ksxTiqWm89E4P/DciYKBjaRi4DTlfGWp3l9iE
8xA3e0WNDcEh+qpV/V6FAIQ9NPSYAznZUJOHNWeoCPITmGpl3EyB6KgyVPWDvZnZdGc8KzZ3IK39
JVEgm4nu3KHA0joPY7M3avel9ZqHLJjt73RMLhBTgq1769d5uXkXVNtAYJLpvfa9N1CJhZVsr4YY
3yVmtHe7Aj9lugHRKgy9WJY1cQik0cQyuXrqFsTqkX7gDt4yiUubbBT5gkrOuJMT4xtqnbEb8n2h
rfbYyuyeZr63mw3WwqDV1bpMQrwAw3ywBQyrqunnNeIA4L7tiZB1dxkmUH+MyjyHlfkqBaNgH3Tx
Alc0bJxwMwcsRl5RvUf1hgZCfgYA/OLUHJZnbjSptjaIASI/ipl8uVi5KCfcSt8B075vAHNYXqDv
cHDO+7KKwTy16kQMrbFrw85ZpQ+FrQH8xe1nN8hxlXr50zTiUsFZ8SJ6kCxQ/4O7LrdfnSLdGIQl
kPPLa0J8wLAwi+FeyLI/GAPBto0zf6LAOMqWAEMi3cjuYuswvLnDAKP1HgnjGWsqUdzQErQRR2R5
BOt5Yt47OqckS83N3KUvFO7IeFEPEE/IIT3DKw6OmGy9IPpr69f+OqIZR8YtkoIBKKxLKpQRRuMV
B61llfOdyesy9So+283YrXydKlbHQNNS7ERwF85dT0862c9jG979/Svig8jbbcgu18xDj+L2QeP1
tXTYnSuGpTra9AL/NXQ8uWgimsahVimIf03ZgDRoE5d04Py+/Ars3jpy/sCMHJckkcdMX9PIXDqg
585FzCaV+mKkqy1476LIPCpiQgIoMmuMnBTWwyyuzbjsK08fnHpa9iMDkszsz5Y72/syeSzt0jo5
rXqd3fHJ9BkOGKkb71TRhjDgYfZMBeteYe4dQKjPvZo/4n4mekObci9dAsTDpL0zDcrgJMk5JBeB
WhUzwPQ8z7KDyoNrDeKpAsgEML166jLGH/Zd6PNwFEHucjnL8cF0ne5QsukVdvDr5F27nNsuXxes
CwvZcc4lcg3vZJ0xTCOLimQmtAwoGRfWjyeFuTMz/ykMRU9SKB/EGF2aqbza6dUdM7GiR4JJbaTw
nCzANm1ybax16GBPifsgvTc9kDVdTb0gJHGO+eyA18mS+ZQnND1EbZQra+x8HLEAdcJUP1s8yCCa
Wk1cAWZL5+J2ioSLTONXLpkJAzkD+Oa7yEBv3aJRbC1FvJRDD59Eb9y5kxXZK+0Un9ZMYevJ8GGM
u1/RuJJBDBVqMfOzJjWtYJOjY2M2ihGbcRADCHrU8T+kCn4GErd+l2k8+jFpJSJ85iLojaj4HDsz
vKs7uy9dA5ET6azFnYsV/FFiqSDy5zU4n7TYRzVoRVWKnWqsEX2tQi16VbodmVfCTDWd+oEI6B2O
vQWZLB5cRt40eMLPDHtvfj4WnxudNo2co44mSL9GtSVTeS/hdDIyavadTQhbo7x5FbX08eb4FFqi
eJTiwRgzD0JC8N2P4XvpMhLCHrdipF4e3ZbkRptBLo0ZSPdu2ljLhjggqzgGgU1AAySyRTEGZzvi
CCPD5NNwwpdmvh0DSZBcz8Z9oOo7CrOtVSVMEq0qJHOpvFeJuPcF4oP6ULeMbiqfOl/brDepfuNn
tti55kenHB0GMcV31U9fqGSilnIwU/kbOSQ9EqknP4AMOTjcR0uSp6Yl7GvlTacwIW88biQTcRIF
+Xv/Pr/5KOlXolhwGB/bRr7Kch/A54DmqCB2qnqt4nHk+EobRMzcOo+84qOrXsl+K9KSkwR48ttP
Jb0UHWwCsbge7+qp201StKs+KZ+ZT2ZASuzwwKzkABzz186j/De2thUZh+Pk7ceIuCw5ihFbIyD9
Fh3BCKvpkNikGPdABjMTbXDpnZtmajHhyKWw2juDwm0JriN082qdGD+4vIiX6oyAeRQ5s4brXlvf
XodpjSrJ/PV79cuuCsC84PAAqon1Fib26OlnEmEuQ6jNteFMWMc53LHHrd084eX1vTNjRQ8KZLI0
OxyxOZKSspnTHQSYDyfk4aQurmMhXv3a32bmQxqirhjSflwOAFePGkzOWCp3afuTuB/l/NkVj6Z6
ToN2jSlNE5pTxkfmhSt7bK91aTxXfi8vcY9dukixVY/ZfMyGzDiB4DzMVv+YlMSwNsQy2w4W9Azz
r24qTrCET/gmx3mO36M3dutyzhV0hk2cMUCtHA/KaGnQTEvHo/SHaJ16xB7X1XAv52Q1wBaiY9lX
axjnG5k691Vg3foSK1oJ8bZKij8GubZQyVjV9Iwb0zGio28YIIEYUS+Vl6ZrYHQgP2zYZ3PY0jhe
Mg941HWMIFNyRbt5P5NdvnNImiXBL/9FWibW5nwdXVRd7thtlPLMhwCKsx7UhS5AsapsIhRnpM8B
XSIxdW+Zbn8ixGQalh2Exe6jRNyhnO1s2/FvlFW72YzWTi/9RTV7tJOqaKCt7BprN3MY04UwHwkW
oGGAHdne5vaYYbIHxBcI8R7F4tjmxhZwyBuCLdT/JNAzGZcUtm3BDFsusmoCfGaWj9msriS63psV
3y7jbutOkgvvHREpLmqBmIhOVJL0ejubLBDDeMsAgPCJoDLnqrNFhQp+oVGSZ4/RbY0m+LO0BoeB
5Uf9Q5wfwNq4ewvYsBkSnHsLF20U84kQNTbaDN97gl44BHdvWGjIiA3za+xau0qYZHkqGrHNFPx2
XdMyDAQAW4R3Yzv8aGVwMDXMdME5+j7U1rOBjmPfqy/cYTw/svQXCnwmjZxDWcao7cdxD5kM80bi
oUhVMw0z+A5tWNxP+IQWDecqkuO/ksl5H0pAjn3wjpiKnyHMPubS+Y7yhCWr4v816kQMHyS9dI13
AGpoNDzEg+T9ip5MKb2Npq3kmYZCMZic42IeCF6PXng4SDONoyuG+vcyRJtJV/RoeSPpNsgi8rrY
unV4yAsekjFUL+Sxmjcd0hF3/ib19I4D+9LHhkDUV/MAImZXTDC0DZJ6OxPPMT0x0iPOqTtcQMFS
e5Wwy63qkyzKfWWDyWDN/q0mPq0jjXdh9DnDU9EyFvlMB72XRvbcOfUbg69zE/BvES/RohS0Knmx
P2DpANrIOCiomu62KG9dq3RZl1TdAArvo4EdNIH0lgCkW0zNZ9ZE179So4RIgW7r+5zaR8RwcExv
VWT04TJppgv3aNQzrV0i1XTdU+nQTG3iZ6eYf2JmJ4t5YPunibTP+v6ikuBK2hytHJtpQ0QcmuFw
cYSwkMUkjJPRiAKfcT67CcVx+4CMFmh9Xr3VjvxseQTWFMskEYQCJnz1Gs7uj1LINftyvphU2Ws3
iJaAoFbuXPw6WXGgeSnvdHyOvfaCF4gccIeffpJ8mxbLM5CuntAHpuvDtzWVuynPdigDz0yaVzkq
53GGD4sTaCMhSPtWf0mpJ/L8oyK1pRTWRlWcFHluLzb5CZrx9KAj+ha3ZEv31vq4UX78ON2KHH6I
Hk94J17qWZ+yIr9nO31JfFiTVsTZHwO+px5Nw746Lsq+EhQgLPtfUfwIBZDIFuXBAyewbSizrbx/
NW8o8YZbFhto2dOu4r4h94hQnTZCHqeBZ9yJJ1YcoM641FmNZ+dcBpCI4/qKzuaOBgd6sUIytAmc
LacCsTDa6TEhva+A5c3U4q2ZezjxbYUpnv2ttRAhTDJbEwKOHtEmP437K+ALMswvd1CUngPQaRQA
eQPqg57rnpnpt1IdUTTEgPF0eat0FC/GnIDgnGik0jHC5RNthnGk+kxNbrYpuTXCWKdI3LlmADml
dL+qjs5Elj8YsYXgn/HpMkkRptv0ekYjP0zYm+AELBMylZZqMh+9kMTmsWYgTx2TQUyiKNOz8+Jh
h+KnfvZw/yysVj6iLn/r7eEx9hGgFsOtIUlkU8eq2PDrevHwZTf5sY/Gr7CQZAwgH8GtSI6HDzW5
woAsPGdjgtQliOkmIF5qSxNAOZw85aw98jtV5l/BDMEyqP74rynRU5EUF2UhmcWowNyt9lctswRg
mkceuSNmqgOFh7loy9Jfe/VAxLo+iRsJC1LurC5l/60b5A4jI9gqLb5q3nLP98kGLT5aMk7I2jyl
A3WidPcAW6CIZOwqdtntPfQuFfaxhcuwwnHUDQS9jCZIO6WbP6uhWgVm9ITm5+T47OGldZuIouC5
LTmODL6Dwvos6pieX35wUfbBQWgfC3vYiJGxcZ4mS2ji+75rtmKy2XoNREyG6t/MIfiOmRAGxWX0
JmuhR84HU3MqGwtKCS9f5/aPQx2uyCk4IG0DcK/Ck9XlF3sgl8OSjPqkn6ASzpGojOOLTahJWY2P
+Vg+Kw8KSQCMHiR2T/gD+bE9gEpmv2gOG28dpfGhQppcucQZh+KlLqZHmNNPluhQw+GUjpPn3ip3
Zti8obracWKuCTUJDrdPbtLwJwqMJ9tHE5L5CLqi4mTI6CqaZldahMY18RcdlscoiNOlOxU/Tcy9
ZlZOdmBokHysEciVLiwgd2un4SnowNc7hBohQsnXZkKFYvAEMkzmaJiGCx+O8wJfpLVMfO8bq8He
Dim37cFAeULHCH3hVsQ0njIwVYtuGglzLPQl10+pnV8aX7OHSL65buj2mkV2rzw2yZTamAB0DT8U
bMA3Ml1yFm5xJrmrXmCGZuDN6c/vof89x57/OjbOvr71sIv8uc7I5XUEgiK7YAOeG7w1WD3c6qOM
qF2SmnNTj2mEk+8la9Wj7sWKzI5lZ1oWA9eQEZmzY/+Ff5jxpPZtf2Rch6O9rGnw3fUMKEy/u6ST
+y2NrlrPlTgLDP55B/sd6n0ElCyeJ5h57557S2CZS0ItI+slCxVlR3gePDJIbsXJBIYb9UcLyrbZ
oxzoFx1hE2vMnj1hSyBr6XF4AYg3EMnPQYaEFSvfkybLEcQYiNb+mNxmFIX3xkzxrRq7N4rnfpvW
0V5JntoIp6M2rqK1MSSQxM0yFW/onq7txiJYBgTZisnYW/xh42gEf9TsODKROsL7Fd2SEuziFxDO
F6m/i14H52B6nyrv1NtqIB0HqBij2oMDDD+koca5bJ+46CE4156aTN7RPDjHtXuuxHdGimruDkuQ
esfKto8KnDkn0D0Cs4XpmTcY2qWoQNjT2FnUfXZoKvWY4aOmof/j64e8qY92N25c5JfKh5tPi7mK
sWD403itSnImfZt8GUskf4xZHrLWuG9YsM1OftBeY7FI4ueOpmUDfG1ohLPSEVJuvKk8uEyq4+eo
nC4B49hFVVD4Dv3wCKGLnPBIraNb8RxXhAW9Txm6rin98kX6i3rskVCNaSFSblbHeNRvrAVSeCRr
7k0dXBCQVBLW04nvcGJayJseR/lBdtThw0ScRbVTTnuZJnTMSGajfT64lzmjOCnj57xpt5EdP4Ae
72ls0pkfI3pLNaUGUdhMQu6GLv1CufqtYtIEk+HcVNV4mkkHymunuzg0WsmOIzUk0M5ZeP2PldpH
aXrn0Sf0AQ8ZQ8SRsc6KOdOJ2/BYlAQtZcX0YRX1iandij7FIp+9V2ZxT3FxnLXxSWv3hsPV6yrp
LwNd7npsSFNhkbE9tVVT/tHir5UJfa+YyGKd3zPGeTFZ77QKErZlf4US4wM6zYIDODkFOdPDOnr3
Q4vTcbSbUOUsQuWdET1/42BDmDkd0zS3t61sfbaXd6pENHR2TChLQ7li4KsnEIK4OFduOhq0cRWu
lEL96uthFQMRJ1r2jVIdfh6/0hi5n06LpNWZdoPiK2qb9TCNT8Y29eSfRonrQBhIGQSfoog+A53Q
noXgXLMsZs1E8BSZD1FMkUvDeWtSjHgua1bbM/QfiIswrW4T8n43qfczxNFvgY/CcCnX/52989iN
XWmz7BPFD3ozTce0ypQ3E0LmHHpvgsGnr0XdBi66BlXoeU8E6Vgpk2R8Zu+1m9xreUInz6OGEXiZ
H6RnbebCrDqdzmp0mQuZ9bR3LPs1sr8Yjb2wVINZPOPKK4cf4sh3JdewOyXXHNpW4Cq2gkkYE9Lb
0g2NObTs6WYNaj0WYMEqC7S6wzyRkAgbEeDSGiW+z5KGUsa7N9r8oI8cWqrEKmbXj93I96eZ8g7x
wzYeBsBQjj4Qf8H6wyb2CN+Jgzh5SgJG/3ejbZsXJVxq81zQs5YJjzqN7iwfIF/kVOd1S7dA+Hrg
wuBnZc+0wUUceTfzUJogIpRWztywK5GLzXgxqjD+kpmarsbPZHQdDXELZir2yPjxwbzrDEHrKmCG
9rnk5jCUtlhgrYnTwIAjF1ZdcWRO/10PRQnUHne4tM29Qh481WhXGv8vk7NsJQuENbqQNXY2ZxnN
/somiJPQl2zFQj/7mY/WGK0Wk4Bh5ZYp2UmC8Q9ZQH5Yf9khgxy7GZ+kM9wKpAIQBZdjrcboyRhg
vcjmWASCgyca1FbplbqQOAIWizxFyGJ9c3Q7SEbEVyUpOKiU2p64+ba/xabzp0onJCY9AfEawh08
J8iU1GpKl4s858g9G0QlAhwrVwY5MXkzb6IkvTXJYgzPgqgPqXm0ADvbDDurmlemrIKxplA0CKx9
1x9a6IBrTELFfLY6CyCRfM1BSTFvoDdDd5JiWOBGD9H7zCUTBdZ09ziOHnyW+1bRt6tXf2YK4uh1
x9F+m7z0kNNDjREllK6xdwJovkk7DAOzFp4jJ+GoT9GU/BY1YVO/Nd74UGb9+1xRzWG14vnbQZYz
1Lp9MSfzXOrzo8bYfVqscQy1QJxtvJgyjrrwUI7WtxiLox1ycCZVg+dyvGlYgjfGoL0bUn2U/a/n
gJVdPl8Ts/8TFuaLX6Fw4ac1fAhvYOH0ZN6hUrZ34wSsHWVwPdxNGRmlRlXgKeJ211xysFM9cHvI
fL4ST6VJsFVhfyQe9NHCXmQpNBqpxZ8Sr2I0Xsylwc+q7IHJ8VrvzB06En/3+/wT6PNwGazGsL/1
UeFsKFBw7c3mWloy27RhhlGKyAEk4rbd/LUoQymPuxPDIt6AuX9Ez+LO41Ex3ojGYlETVNoKl2U1
Ykeqs/CzFkvPYHf3mTI/8AXq0NLY+aDkRZgiWKkt9Y5JJTR7EN6b8CEzv13KIxJcyLnP/XI/hArl
pfHXVAaoxVERY5ODkdZGzjET0QHDq5cmH5EfAvQjsak+aoYMAF++5z4mvwJKgUBxoLUxccBiePRi
1HekCplNAIM/3CUNbZiMPDp2tHJEwsQjc3+TtNDN8veAqlEzoZFsybaQUTatYi+h2KC9kVS2jBO3
AEooHOrwO26bD8JDsdTSdFXODDc/0oOGh3rQ5t7JL2375Cc6zy4LfDx2ItzIJHdjTPY9okZ+v8Z6
e7aZnqmSntryuzcqYgsvG/FAq8qI5UHSy9mJO53yAsQElbi7Mg3Vr1ohzw3hwkz6yQ7JM1JEdOh/
iCGPBZNg6ja8AL+/XEaQ+8fkrU2oLAqHHYUP3O5odhQkHPoxEo6GnkFb3CiJRWgg8INui6zsU0S+
u+3dgsgsuL6gKO0CEaVjvinyNNa6JDhbNwAwpGNOgBb35/IT/n5Ix0xuxyz9o9dYIzvd2BLy0R3/
/VApIlZ+v0QiyGS4gjUMnUFjLGVrx5H29hAvP5zCO+0sH34/M1ueSrLqrL1o7+yFpE8gTYOlb6yP
/36ZczLGXVrDCh3w4EnvqY5TEK8OIvw4o4i2KgL9Yk6JWhuAsqaBbSrmGB27yLBHHb+iZT7GBRaD
HEwMuqrpG3M8u2jG32t3vg9ninW2kdL1gkF1OOwwMKUmC/3fD/9+aWlautfdhLZtYOImAftp3RLW
x05tsfs0/VI5RH39IWkstr+/ltqk9VW/v/H76Xw3zS7PvOXPo5DF3bR8+PfLxIXk7sn+UVXq0ycX
viezOogX13vR8H7885nn0NBNbYsJM/eZYOo//9is/rVdWcsPgfWTOX4/EdtMrX300MR2qOhwvIZb
VXhrC6/KTsXWH/I+eMLr2dWefGofY6qO7fLBSerqaMR3ZdeRucu+y0C5OmG3ghiPIYR5sNXhBUfS
lNjVfgKDGOba9+yw4Kim6a0nDJ77BjDhhJ62io1t7M50SD3PjgTxGDCA+CUa2weiP9M1toKvcG7P
bdRuaYqORded3cz9o49De9R7b5vLTN4BO9hFf/yK4qs3AHwkNgOxKOHdt62JDZPD+qLkl5spZeRf
BAU91m0iptqwWuRzgAF3yoq/NAYka7+1+w2eInZWToZuEg2IRwqlr5lPrEzH9WEClLsTEcN1r2Nq
VMpmOxhhB1V+njeOpfvc+3Gz7xkwerU8eGPJUqAbuiuLy1Xk2jPLrS3KDHE1PKt+r3yxa+nzNhOa
lVXlySZgbJvdDDkcJ1vtREuUnsdSbpVpKB6gsMKAJtgGJworC+GYWKs5SYq6Fvt2ZgvfFTnjFI+3
AMGg41cOahz1Ophtce5sai1C0nBpEjhexZbGoPqNoEvrjqN9QGA8DNvCFeVdJL7ScEqnnaSbBJpp
uJem1p4Q1VK5mveyxZ/1a2OiQVYH75v7QpntebRI3y2UKLctj2qa8fKL4SCrMSjkNMFtfUrQ+jW5
MA9ZGelnQYa6O00FfXAvd3XmnaMMj7Cate6nMKmYyIgpdnqYkvHcae+tqdgH1MO7ruUGfeN0daue
cSblBWeIe995mXVnpstcwXLlkyOok0giP9a1DvtuXJLhRGf/jO3EALlm/91EyEXctPnghgiaqX8x
PQNn6+L5asp5b5tD/IgQc9ia9pq4LqjhmLS2FfRYI/Xgu9IEhpOD8d6CZD1DUVKsDUGU8iMLh4VL
Bgk7Krrk3sS5uoxGEVO1aXTXzlEQ+ZQ/o0by+kCWNxrIG4JVnNijGA5uhuxucgKvVw7TkAjn35z7
5xJlGotwZlJk/ZIxLYzvvINWkUlGk7NIT9XMHidCScXAPAJmXc+4ut0saCMV7dqOP+GweIXurNp7
rbUOHUG+18nABCvYxtF3Z0e4D/ZT6RfVdjTBN+iCp0qsCP5LFneXHmvxLtTD5OQQliwSXu8yTW9D
Fr/9XhNqxr2g08zuMcvflzly53SCSUNU70sU9jZC97zbMBeCJC2Sb31KmnfgEseGrPNrVOTm0akd
kCJZRghyalgduNhC7JxidHZC9ryTRvIhpPXFwi5dlxbBMd0w5bwf+Z4HB2JlaVab3wtsrPxTvfyg
Me4AFqwtCmiEmxwI5okGzDkK0o8xIkT6dRCCmY+GzK5mWV+10HIHtyovmJcqSgxzZ8cG8oW0egHX
vOsiqyAoFuOpsTgcCV3knSnCRcEYPWQ5KbY+B/HesEGmqMoPd3mXFkEpRguxb2o+990Cfp0Gtccz
oz/9frPhos8Ih630RmwVy90VGhwnDa1aVUXeoUfyc/Arr/vxHLKyMxdb71jZFgMUQN52iX0xr+QJ
JbW4kKj47BWOg1GCr9Iisw9m0t1VXU949Jy6WzthEF+Hvnd2O7JPHSPPzt003hrfPLkJvxLpRCPE
PvzU3/9SmgN6ocboloKHBIuEtr2LOwN/5cB0gDhMnQTNa9tPHaIK+gWmk9Xp94OOdOqff2RmHr/N
czJ5ajs9jAY523rRkscb6s1ZD2sqQW94wmRCQmXYb/3Gpe5kxf0iq7TaeeIyzlZ0UsXE1SCxE2Sk
Gm5SYHOEtOXZlv0fvHK/fjDG5JNonmoiqy8bpuouHdx1OgCJ4oDqHur4baqT5IycvVtn1vrXURuF
DbLBqUUc4ZlnUyrtjANnF7u9eYY2Hq1UY/pw7ZmYkOxHLbncjN3MfJAj5TjFZM2WXZ7vSLJzNqrU
bljm1kZPmDPN5DaCNnFnZ+227Xpvk3T+Dk9T98CS/qVrwnjtSifeemP0zbpxPvMOQdDmYzAzBT4Q
RpUEJKsBjtIn+qbfh5gfWZcYycBrdu8aBuSarhzWtoD7bpUo8JKWOeSk/sRVr7ZOoeh4k303aDFT
AvM7NWCWFKpnuZ+3BGliAzlZvV5v8jbliaBPEy/wSNNBOvLvL8VZ59+8uXwhFPcSJn68H4hURHpc
mQdb+knQdXm6MbKmuhs4DAYifQN+sD99O16L1Ozuo4gp4+8PT6TCQTc4Usd6fkB8l9yZZBTkFUIT
YIzPxFz8HdD1G63CqDhFuE/LCPuArnNfZ/Zu8l1jNY59jBKDdshSRb12XQynGQnaZ1WV2H5tewUo
xXrXbHNlDWF3pyMwW0k8oNdRmt++bo0HvylIhRhHZrw2Ws9FRoXPa5Pk16jy+u/OV+NKmXnzGHdF
EUyq/0O2YoIAj8S5ummGwKgH6pCYMSTxxebzgPnA6Vkhxn0V35q8Q8sUAluwRtVd4J09Ejj5J8oz
9WZ2ijxNoQFIB2IQu1b0ImLsUFEmb/nsPLlJZexK4kPP8GP8/e/r70y+ucQMBMOUOIATueF/j14v
BQ83Esyzt0iYBCJkP2p9M19LvVro2/wlv+d/U5nt7BNzKYQQL9+bfZYeQ7PDdWPO2xjswiOizzsv
z9zvzhU/dYAzLnuLRvIU675wn8Y2xR47e9l1RM6kh8a0l2RQ7tJ56YHRDAuA9mtd150D1w1z2Alx
v7RpWbWQK4TH43hSaDhXg60OjiOzexQ0CGUWH2uPgJqRb3y0Zu6cPndjLOb+eEdIpH/mAZ4dk8b7
/P2qFS2pXF5UXqTbHwezTraNPuNPlYZ7Szut46SL1U460Wdpacan4hOZFf98EgkW5VYuNCqXeYeo
vX9jcNDvZIeQnROy3JZNSIcEAPH472dAYs5c1iM8n0juhVsZl1BTMK09aBqhNHTmSWEb5KmgVHPJ
J0vSnBVWA22rcpNh75hWssuQ3e2n6clAgQD8igVMYsZmgOH5tXSqT5c2te1t/ckZGzxoS0MpofOj
CsbFAB6w4PohE3yrNXn40Ba2xQDcHo8T6Shk8xYvtscGYGbRNWhG8jZPMXpzdnkCYWZL+sQhLCOx
I9QceXgDXJyRznAHhSTe6z2GhFKb4nCNhB77d5X/kRnbMJEOGkI7Pou08RUkvr2bp5oQZh5oZxH1
QdlIf1MaCpPkcoak3G3cvlBdkDYxGvf6LOhcB1VxtStRFd2FHn6XVk5wCOIa5GFZvujW4AL+s/aJ
NpFTko/qw3TPWt3L99jPoUvVJC3MJN16NPgv7CYehJycD4e+BmP2a5vJ5oWZlre1RPPpZniekhHR
8gSqYY3fsvgWBLa3lkupnYrnNmfkg+p5vDPwRzhONhzJmdS2CKGcDymZr0fFS1X0l0rDAmildX32
DC+6kfeBVj/09IdIkdlrzmo7DL3+rQBnk+JACYeq8W1Y6jhEDPdsBz5wysSwKpT+iGQp3oDObZh4
+tEpWn4jmciIaDXB9C7Mxt1sa3S2qD9Wo0esAd/gY+wxFWDGYGEOC69WxygsFEhJVFK7tDW6eaL4
LzdM8dNAVfqnQ1KxZuhPI3Jbf7Dz3e+9woiVkFb6H4fMudVoJoBlKiqMUXivSTZ193ZnviMwjD/K
tajS8a1PMB9FkJWiucrf2skiCaC03H1lFfU1NJILIuMPpzOcH5uobb3N/fc4mt5no/ua20pe2U9p
+3Im25O4bbGzIRqumGbUW1uT5eNIjjtWBSD03C9RICSnB9wITAoNCMzSYjidlfLJZV/FTJq8zjzX
PjxaiaAhU+Q0VUNC2HC3pJmR+we1pNm1Uxjvjbh9RZdkbkQRosPjDFuXCX4ETtfHyEsuidXNwT9H
GKfHybEvg6a6v/VQfTISBFhl9mo/2LrPKLF1Lg6DnqBBTswlVm51AGXvrBDuM1dOvGkyWc9R5hx0
yTtn51L8A9D9/0b1/82oDtP2fzCqx5/l/w1m5I//H6P6fwzNI6nIJ9/C5OR1sKP/Y1THcm7YNp02
dnUbI8MvE7ms2iWBT9f/o7umwd/yfMvg9/7lMlr/cS1H57c80PMcEYAe/x+M6gZxf/8NzOiYmmF7
fCsocywizf4bW7fz+pGIhc9yatonDQhVszwuiewpg7jRGaoV6pIOXkJPNExBjCNeKDJ1qVt1Q4VB
g6ktnxsajIViAurFPwOSD0RbNCw0aM05KcWqNrXsTNFylcR2w5QFUlNspRGpW6JX2ExgKJ3H2NiR
lmAEg+dfnFqpu9So8rUbSuAa0kQ2sBSmY6ghScjYewz2hhuyvLnMfYrMa85Dul9kcPSC3lqPRbHN
LXQBRqMYnH3/fmfYvaN7aU0YJI0l+6sek1NSoHQlCcOtpg7fewlXZwaENDKyWhctbBfwrc6mxUxx
QT18MVWUHRtCBA+mcL5gb5XMPlAghUvXQzk/7eBE8dxtknxf+XOyo6MgTKIpM5KC+HGUW48HkI1o
Wg22HpnR0cUNaJkS/kTidO8dNz1RHBCiQPKk4sRsUvDHVNBRXm9xeNn3cmbLrJsR6n1tfOxJgTkS
EEfxyjyONOTiLm439bIwLaJGrHJbyDtTmdm0SwzmrTAIWVqOfnZKezwbDjo/aYd3TsihHqXxA+FD
84hqw+m3My/Vue3B8Q9pfTeg639DuXtvNl0Ah6m4ihCeX4E7l1imLgqGVFq7qNq6OmGsUAHvsSZh
KEKovDMNzT/Y9BKixtYzNSTTWK3vXnnF3uOkveszz9jI0QRdxxlmgBi+c3xGnuTgoCCpWZ/xwifX
TujxNTcLc21lDOciQ5s3kui9izS807KE2Jm6EfxeKHU61i9txx6KRDmf98tHJI1FHrbfgI9R2Yje
ezk/6ayrHLbesPhLezOV8YQiGAut6rRx58A8O4qpeBZm6gfC/zUASufcKT5AF9o2zH2PYUJECPMp
IpQQsmg84Y+iY6YCF++q6bM4sjyxr/znJwYo5NZK0hXmoXzie8CSZjfNucdEMWcjXs1qiLeGo5ub
oR2oJBP0YpnuvWpLHSqh5f2kTE6NaFPHs3Fvzy5B1EJcMi17JtMe2SaGwsgiY8OYhksh8/owZYht
AE+OFzPTmJFMLHrr4eK4SNO7XLP2/rWYqh9Remnwe+uXBoTAfhwKRmiMrX3AAK7e2DdWrepAPQm3
y0nKC9AGxv/pzkoh0v2+HmbtOOcBlaY7WuawPmkuvbhr9t0pmRKk/wkmrd+Q5bAGnBd70+73K5kJ
RIWmxUTGKfZDXNeHvPbbc2QxUSXSiMWppbMwQPO8LqIJRY85jaAGterZMiPAMhZzerOUW4cMiRWQ
rvZUC7xOvJG5IAW95hW12Frf20X74uX1wjBTzVOrNYdsrotAoErZT5VerrkpFBk7PlKUHtd1NI8J
UcWq7amVCPND9vbm6Ua36VzcaKYx08epIb2Iov122dIGwpTZFqJe9BKOacwKqNXZOovsVEwMKWxl
TxvEXZAVCbV7PkU0+XZT5RffAjjpWTOq38QGX62lQRkiVLOUUz8WJaQn1dyH7qgY6fl/2gqaVxbO
m6SMftJOHVyBu4tK7UIkGhWvj8mH2rxZVS44EazGMbIpoFVNh7qjacj1ZdnYBB3kA17D7iVvEjAE
2bfvQN9vHN5tZW3GfnyikCRLpylRWFu8giVFPVrLeUvSFOHSvXPfdI46icpLGTFr9OkA5NCpFhFA
BUJb89rQ9nkn//iMMVValF8rX/BONyAwb4Nyj2GxeP8dszrm9rJ0nDGRqBbPuYXD1EssRp1Z/0dj
Q85cFmxq09YUtjRxk8vI36vY9vpj9lUnyARHkX/GS5RUiuQxsEvn2FG334qJQM6ZIU+eHRiPNxpC
R02SV4Y7g9FApiHgbnw0GVMRxBlGlbxFG9YVWKToyRhPEplBiBSjW8CAsLRpGWpYHSDQECZKb9sw
Npo0RA66S/WLiAGmKUN9fJ9sGeO/rpWDM0q5r2bHWRO9VO24PFeTZERCdOh9it0QVR/rbXrRigAt
oG/OhjUZUc7hY1y2oDVdDGxc+mvhQSYJp+rZSPzXPC8UiHVTrc1sTbvREZs1ZNuu7Y74vux9Z0a3
OeO7YgRmA2rCUL8E74KgB6t3alv1JGqTDXxRdTvWdg96zD58hD2MtCJdGb7Y5mER6NVb6esbxqQP
GCB5IM5oYeYH4n4efABVWpWz2AuL54bEeNm4Q8Cm42LX+ZdHV7AvOFS1s0pK/6SYwuGlKTdNyIGv
1R/CqEFLyDcrj3D0NhHOnNik1W+ahdIBN64x0Cu6qfVBgNcfMakztxxUz2QMYLFWm4pJF3L4bm3i
2dy4Y4RC3UEChigyGEKAVyzVkLCk87rMfQ06JjLhtEU2DS8gj8pP02QTDTuZYjkz4QLHi6fXyZag
uS7dxtZEdmbh7eY8vvIGfKUMejaGnB66PgvPU9I/ThUXBkj9OEiMmsvGiid8Hlylrr+zKjGd24oz
tBHhEZE6721fY6dCb7EeU2tG3MVQGgfdljfV3w1t0x90dlKr1vbGS+a3uwp28LEVtX0crRQaquJo
8Sb76OE73KQOJk7LxaA2ZZ2xl/X8CcOq2g2h/OtNCPW1loDAkoUwzg38dwASzszZ+o3X1tG2PrkY
7i4QK77NPEVIm4DEZEhtqhaW3IB1ohuHZa587mr6URdBNN9X0a3knD1gZxohqdWfUWq88BTB3NTS
NMbVvXDzfiW9wPijaSg8QReZ6yTMPlxp8xVwgsTCM9Bz8rYOtxgiiprpQ+PdNbg2HOEB+JbP5oCi
n3fSu7Mxx+jaEB9HqciH05Alh93cojMAmIB3bDvlLMIaFvEqQg7s+xui5lmrqfnW1CowASAB5kPm
E7HzVAVD6lTV2D3cEtIjYYdHhWYiZ3VEsvqiOREJ1WBvrMIuvFgu6GGtnD+V3j+ptHp2UYpxDKBX
ddlBrjpqBaoYjqESb70roAvmbMWTMdt6JqM7vAnM28anSF98SwjNbLP5coyKxa5L7DqSW7+BL1BK
B/U11oP9IIa3nJveM0LjMkrE8awUSyH1rQyZMGpL10s0CsG1i/OSMad/Ue2t98L8wpOBLWBHqKCi
0c9QUkyAHs5kuB3dqnuwfRDQxGs9z8740+idvW6tCBCCo7OJc13eXWQXnMbQ4ea/dqmNextc70q0
5m1wGNZCuYUWlwXWFBv3GmzVXoyvU7n4UeWTrPJXqTNClrUVBllKqRFCdsOPjvK7RNg5CiJVogO7
L/4lhPDC9MBvYzxi4ks1zIZpBZ6tWHlTcvJ5ZaFXQhTQU4fdQj82pBrKVdiWzdppcXfE3NLuI9os
EHyZXSBKSdZJAkpTWdY9sBzes95ej5JLVZst2Mr9fANedKyz6c0TccPzGw1gW3MrN41C4WYnT6Ye
H1iAvCy+jakeT7PvWefOrIluENFat3moN5ZiKUdIA3qSxmcyNHTjBTgD1a5KWbS0q8KNoHWwJGGb
xT006+EhqgXcm7KTm1GxTfXd4ZpE6afi0WQLjDO9xAdqWbgP4645dnmFN7jJt/6DCQYHv9r8iISW
tOBmokyq393Qvw+v2BohPEhm/RH6Eid7YeUSrYV0rtAaUANkP37V+2s3jz8ZhGFb6NFJuYPf4lli
zKm3yQf6LCKLa6Tg/ay/eJZgZQ35SlXu+1wUnz2HCJAem2xaQEBphXzTh5S9B+21NcvSOGS5P4Oq
Yv3eDnJtNT5ZIx6aQtZibzHHBX6Yr7GP8vXGTIYTzHxkERv+1NUIlwPQlejkW97ApDKfojSEY4S7
HVZ7GoPxUhW1XCPdc047pc0Tmg5gLwwv9S+hUcMOGIDbmRUD7ckJQPvNF/cUglygyn1pzOw14cpX
HKg8aSXhI0upL4uaQSUCm9T0zqafHXCnJUE1qgfXahxcUeWjO1lbGmM9mGNsUCrepiUJkuFcfOit
8agb2eNwtHVM7HSgs5+/UMpCs8IBl2lM7FFr+Xo7BhaRk3pxqebunDnMzKUyf3IZH2unfoebH91E
2X7GoQCKiHASihXnFinagMlUMp1TSEGzLmKysX3UDAiqzGqcdu2cfI5NMoPWISWxnuFpHlBq9Qj/
5l1vvmiT81DGkhbIoKwjXNW6o4REDmK/aH3WbCWkHwdbn5U8pk5XHAbzOJa1S5Em7gaGm0ESIRtm
1NaebYNlGUjrxorcvTeQDjgLB8rBEuOC9h2P8nhEl4C8qLlTdQcBs89vZTzIxyHXPu0W6XrsyI0P
XXY/KR6OoavxRtV/K5PIPhcvH9Lg54EihpEkaAYwwvinNHujaSQ796O81q5N/ZmlQRjXZkDlBoSn
0ZdD5K1m+5I1sRY4eX323Umte5KcCQns9saE0FLV7k/mFYvtAv214WTPmmO9jYP+WLXZpUQGA3UE
hUyL4okf3y/SU2QKiR4Q1HNrXqsMfqdzYJdKuwP6AjRrtTHT8Oxg4h5sYgY6x361yNJMyGqz52hj
aDztAcRwbqJW1mJKStlTc4ejRt0juHcXeIFW6wBdRH8cEw3Ned7DTit3iGEwe1R5u8P4/pzo8mmB
gmIQ8ViYsiGJwuV0AHIFBN9jCUftrlr5M/YzWTE+8Tv5cBsq8yvVUWnbXbVvOo2JrP3I64ras0q2
2QDevGtmDRgv3GfD/fYL883WnC9lCFqSPrpNfVitQezyT5bBaGHdq1oPepJ04J4h9AbzdDMtbsTR
Xoa8z+moHU2D1r3Tiw+mwh8srm41fOKNFMMH/p3NZOg3LWzBnvKiDJQCBTCBOAy/wOrZKOr8ZGM1
nN6gX25RG70uceKaFiH8DQne8foPlZHKOSAh80It6KX13JYEms5dfMPBtYMhsoCjyU+AHAD0Kmy3
stAw8vjuxRIIMmL4EUyoNrrdnATXY4LuNRmnm55whsWG/Uhg/XdUFNRTRviM0ebdLszrnL27s/cW
6QpeVjT+SXud/GB/PXstqg2OYMLrMLsX2oeV/NRwOipPYasShI/2RBrEyASotgg6V09kc3sr2KZ7
ABU4xEZiL4z4NYEngu8hOjpd1Rxyks4GqX702rmlvfFoWdGT0NCvYA5RbKU0rDot8Iq17lGTQQvb
mnrILeM/Yxrr+F88sXWhzBGLzN3W+vadXt5LN7qxQ3X2spoJb6ojHAARMmr5NaH2wam1EpkNZyid
v5p2KZWAyYTYtkkqoIBx0h2C/EtFAcOlx1iuJrIKhlx9rK0s3GmEy9o2xYej6+EG92u+scJKrKBS
bfW9o08YV0ncyJzsdXC0R30qaOtZPtMNGiwc4Ew3ims6br4MYZ1Uph5y2PNWRZJVXD5I2v4doX0w
zJMh5ohujxaiGtGx+INmuNPY3m6cCcDtoCJAgVU8rhiLXjMOVODM8QxriA3zuC1vbHqcQyWG15xb
a1G1udtIS85imcPoSGC8FBDEQM6zQrmxZqZQrJcYhNHYNBlW9pK5CuZEfctcyIXed4ySlpV0Xt5D
wg1ic8K37CffEaiI0G2GzezWzyWcXKeSjMA644FZ+2byq3IHpQi0lhh37K+28NenFTX21ZRUNJpp
sgLLqmmNso0NW2qvzPvyNY25gJnQAIjEdTixGENHxvTjXivALHBrWA1odZC4OyH6NyrIvZ+JTebZ
gSHZ0lgScKKuPrS5RlvVNkgu6ahiP35F4dWx4ZivFhfZqow8d7kKzq4bv/bmWCCEwvPW4lxPYYeU
SOfRJ6Htkeyv1bAp2SHTYTV7/u2B0QbzMrWWpfY8tC5Na2z+iEJ8ij4nqLeIuVfF35DQtU50QQ4U
p7biO5t4xCqemdHoZNsTbHItQ++9QGkudO9xTpuvSotY1eg9Nxk802h6qpcVlCcTsa7L4rutCfI1
rDetkoxoi5IkGntbmRcMitzqsf+CwfVtlqzT0UVMQZtxZ4ZDBqM4Z6iaXSyEFgccbV9W1eGOD6Gj
TOfBw6zazTyvZ53hcq5QFTljfcXWvVQ8afOQUixZ4QSrb2ImN6f2NjYgRJtAc+TyVC4jfgLfX/iq
qQiKeDo0dviU+Bi1IqKdtxX/InGQA0Fc0xeAF1THqfFHKJ4lsyjf9FS4G5MGdVXloNIy1zrUUwsH
0J7bddNXz/BzQCoSs14/jg4KQAF31S/Jwx1sGpAq7iioMd9Zkp1ZEiLaMkO55jI/FjCFOt94VhrN
pmXab0yOX9mf/iFYFy6LR8gqiSBi5jpNp2KvZ89zF8LxziOMadgXKHTrhwrl2y5zmmvMOR/6I0O5
5sEFZnVXe99ugnF/DE852Bz20dgQMvyJinEerghd0ktBcvFq8o+0DLFkL2iyPN948cIBU4YbPka4
ZJ3q1vv+i6npFrZ1FxyRPI8lYb5UO2hIYV2Gy4eWvBGUwSkQlSZdI4oo6QoxcWgqB7KDJUYLPbg7
XnLsqYsYVQJwHVBZwkTHCAL6Tk5ECXRm/NKyyD/mSIuihAer5bLF9ur0IZGcfAYbcHZlWFWy7m+p
6dvQS+/dYgAtP9UnFTGX8oXzRjbNtDKt9iepy12fAiYk1O/RMx1SnkYyaHCGD3uh6Qy7FVE+tBcg
cAiGov1D1p3kVFQ8dzMAcQg76N/UAzN8zBG2zsMVh8hKQvRd4c4Ksno6KRkwGjvbqMeryvtkVv6o
WZQv9n+xdx7NkSPZlv4rbW89KINyOLCYTWjBIIOazA2MIgmt4VC/fj6wa+ZlMctY1rN+i85O0c2I
QADufu895zuUT3XzLtqWHkLARxQGBXwQ1ufc6Q5KegbEPmNdW9OljOl1on938PMVeJd7jH219WS5
9W1vL4PEZGDbszgPUt/Yab8nZuUemc0K8eHZk86FDvkjDbKXppi0bTCPLamT0SHYHB57DiV9TLXH
8ZMq13gIa/WMKyZbVLW5BQpyEVbppdGk8qJqwuTU+vRTVYnUjFbd2lAEvHChurRx1xgNNxS6/dos
MIKQJxfUB6h+G5t9bRPGmYPlMXyTVT1tW09CCGGg4+OnRtaN6jKlTTdBzCDij1rCqGDphtwYdEue
VYUJDXgAjvhVXXjF0iqNH0bI4mELOqbJcG5TtKqZiXEM4MAWKxWtMlUIurTFj5BoCbI9godKfthp
GhIdjhNSBLSERRv2R00hSZmqN0uN2dGkYFzIMiDZVxPbwB8vFQEjdmrmS91dFynmgIHJdmpPR0KV
Bhqm0DwM2tsxDtOhIfcRrfs+wiaL3pUeGpbrntYtNdzaVPWPJHXvqgSISTqy7jTDDxP4G2gFAMSE
y6CoU651nixiRkKzu3IrluLy0YFWK9s4QKTWWsscjAaVQUCaYJhyegmaDWbTdtGNXECjrK+IlojB
7MMC24GLc5gJ4bjqaeMUsNON0LG3Oc46xEpGuqiHJN9aqjxMTXwwk/6Gg5l50OHoFHX4k4MW3lBW
Otf3wALip5gmA7SdlV4NtaPvethiCKkC/APtyk9QdeDjM2CwE9eRw/fpClo5sJ6rNTgTsaCaC1CS
PhPcobZDNx3gwJVH1eQ/McD065HigS25gGLb9OMeIJlBJ6D4YNZ3cEkm3pdUILibRYR//G60ArFX
wCk0u70wRdatI8lZKcv9+xI20gahlCJMrZ7Z2Cw+fRl/eLxnZCn1hV5gWRJgKtoUa48LR8SZriMg
GQ4O9y74aep9vcoTuDtd2VUXmiOwNBGj2YAb346JslGBOTAsDDApvouOqe/E2gsEoDopHg1uulWC
K7S2ISnRh68OhWyu8nF8GIPxxSB5TAceEli4uMNYvTaFReIbGvoVmSt3Tdu8jyZqWyRT+pb/DZBn
ZEqdQCJej6I9x7Z9tg1MG6oLk01KYp3k2d+TJPeYcZcsKiH4n5PkUgVle6gJhV6GPi2gcqQsVjU/
WWjZU0oWxSaGzXlwEWkfooBRp04E/EpD7IKTYxExxTpiDoXhE7LSMbyw26k5xF7uHkyB9t6q+os5
0UiFMa+QOnB4MDw2fkrmHUHXaFHIjAsuPv92KC2Ya2Oz69oqvkAML+IYo1rqQdvExWkmIWc8fE+x
8h47v1BM4+qXLgw2EXPblZWkd1GIDAz1/rIuMWB1Lb4OoK5nMNPTxuqwPLBg1lArmcE64LFcnW4j
/HFGqUxhV4aE+jKE8kGV1XPSMS1gfG0cPn8R6baBNLNOa6Iso+JY+dpjy5B9AwxzK2COANNqt6Ff
0sZw9GENuGvZh0G9KVPzPvabWekZuOG2EmB5sGRtqZ+uCi/HCZxuaEMHK8z9EVaUpN5hrtww5WVO
7tIm7DW+pcmuHqMwtrZlHoXQwY/jpFj+M7Jhq5cMiSy1Qoi0Ur9ofP2xlfCDwza+VYI4uHHAgcBZ
jGIuD++7LM1RE1XPyFyfAQkomBMhrPnOXEcMfj0ECyvLSOqtYdQrioA7xoe0eg0ccLQzcZRibAss
vP8uHnCFvygr2B8LTGpFPw2YKeJoE/c3qUJYW9T0jhSjma0qMO5YsflhxGqDy628kjXgRT1LD7GT
ZHvPSF5sC7Gsok4pDcUmoGsXlCCPpD2QoRMM9641N7JC963IfDxKWfoc9yODmaB8QmCPvqazqfUB
5PY6mjcZh9fF4ADYT/HspDswbA+QcJG717RFBWdzWyVPtZ1QvyfgM6qwCVecqEEamxRogX/H+KQB
Ce2sy9p8zlSNnzaHETE4+M9Ghr6MaMpmRcrl0iO4L+q9j5wj7Sb0YazBu0yXWkOCXKzBJy61DkNz
gVG1y/hieh24qFW+tqOOj1RadxTZ5cozswunNt/9jFBBO2YyoujAFiP14Jwjo2xt7zvGyXfMVxNs
6KJ2+3WIJ5kbf9dbHUSeMIbKPoaXfTjFhM8m4yHNb32l3eZQLIU76psuYG8rcSH7OMV713J3aVYa
pDTlAF8ijh+q7/C0NRtwcXI19iDIGHQCVYXjNQ2nRgfEObjgT03p3nTcVZMm3itc/8QBUUTm7nZK
qDYTkJUB2tZtXGIVcRVSfyxuWdM/E8NBz7ZwTg1NgrYf+mObWpcNIchLXKXtwouhhw2ldiwYbiJw
8GdTKmdBFUbRQgeqfQ+WE0z1g0qcdM/AnSJyqsVl5EKyyP0bZ9LLU9D5HfOm6dRyprUjLobhdJeh
Y71Gfoo2sXixOolOXA8f5Xgop94D7wOqPuTgN4hhm83C1XRuEdTqNcHHsZwY5gPOK7Nd1NEC7i1j
OYiQm+sm1fXxssNBIovZWIE5pEUEAhNkZmQpmtRpCBXcgqyTGdEdKsyEKCK0Mo7kDirM6Ui62G0d
5Ihqq+6IXmc3xMZsEs7fK90OkBRD/e278F7SaD5nHSeF4pMJblecFNvmEWCysSobRuGGl8l9W9Mp
UgakWjZ9b0iOboc8RvMDj3Mfx5PIpcyFFgYfN4leDbt5ryNFwKVBUQFk5eg6kU+kXncqdWcnVQui
qM+R02MeG0LUQpZKfmqyom7WHhB+ghlincTdByS7R2EQV+1WVgnPcEfGD4Im5jsFH8Jl7AEAb+u/
ZQnD3KGmvdiy4do8chiMKzakiHyhWhr3htdtCJ8gSa/Dfl0yh1qpBqseQ3gAwRqEupHWcoNVJ6qX
EMFsEp8rWjPlBnsh7Arm3vOxiC/nodI8Zhex3q/AVA/bjrhMe8LKgFViWNYecxQH5TgnPXWJ0aw7
2BV1Tm1aDB/oCI740FlA45NbrTImeybT/swgldGpzPPcNTfGGkMTBRNdFX5e39ABwdbMN8b3q6cd
1EjtvTbdrS1n/m0eWwwA6LT62IFp2t7Y5KnB3NQ4YEELBv4cHtKupKpluZBeBcZaf9cdt117rkSE
QL2sVZQBlOk40zR0OcYGweiPIQwPHEOfO9N+i+c2SUUkz6awE+LmDBgLpLGyiZTQruQP2bXxUY/Q
F3uK1oalx+RMEOq9GJwYGqxvHYZY0iQcFJta6BHa6u/ElJyjTOpzzNCN2/Nc5ulwr3MigpzXuxSw
oBkL7eTLPmN/Kn9qdc2yDJfWdRO6whgHRv22JzIeEzRv3cmLtyhI620cBm+dHl4Rj7JMK5pMNo7O
lTbiXqLvmJfgw3l48hRqMARkK8igzLj6tmhEyHvNZvlpvYG7yGiuQz7V2nWwzudmUBLRJJx/yctG
noomfMgpaANONmmtHeMoz2gDE5nkVPFOr2R7qjGxUqCeyB4hJ0vLx1Wthv3EgQ0CA1GGJB8ZC8X8
mNz2YdFKLVkTor2GStddNKmmNiqIV5ZTfoSVPx0CopSiWPcO7N8SBwRjm2RS1zjdrRUOrZu0hegf
TeqseWa3aJvm6Au6SWxTS3y+N7WEXkAlRUy5yIuHpLgqLnDMgdPlM8GJb6/ssjXXFim4RMcx6HEW
OmkLE8q9Zana9BCU/Zseu4todH86dg9AVI3OKo7facIDrncYT+TgXFLWrHNi2FuT3Dd8JnQKPw28
1ZWfhdG6TRzGSSWNueTHoA33ZosDil09AWir/RR+G5/jlNPhBM0KcZK2mj5G3Dd20vSXAR79WEHo
UfM8ONKJKMUqoMhHocXcYGZkEuhXR9ja/a5WxJOlprM2a/S1KKaWMjSpRwzkeU5TbfqI8N0QqrXW
6LglXWFwcbziomiGAukux38Pd6lpuSCW0KVAAS9/iii8g9dFyqvPREBG04GyvERtxdQ9sy94NshF
KDibkw9wVTNFm8pZxEi+AgWSevRgtFxXeDn5/BkpstChtXK4Hn3JzofwkV6cRALYRxa1w5RyqSI6
Cl5n3Q2Jjxu7anfSFi+dm2rHpui04+fvBEQdNgQb3q20/T1SrlJxTjPH2wSy3lbWHx1ai4OpMS8Y
ZMtwVjH+R7mM1RF60t6NyifRgMQn1SBCqh9XF5Mhyotk8Mpd3E+XupKMblvqlARgTB/ylTApuiyc
Xi5kItU+aJjUABT7ScBB8qKRlZx6lnFDZwA0Xx8IjvOOfQv6+8wSEx2mZGgPnPVIXuOihclsp+RA
PsCcQNHdDFe4I+hQEjbWSuYJLaanFkWV5ZfqEQ9hvdYKI0BomYQ7PXcBxBMoJooPX5dvE/apox1b
ZwQbIfGuMPEENqAnDp3jmu1J7QLAzE+hHLfuUHR3ImkECjH5loYMX8ss2VP4lHt/ZBxSOUinittM
Cf02madjBDStNBIeCFQhl+NBG+ggVDauXzJpZBGwCU7GhWnRotI2nuMAcFTgSc3Ul0f3drBp3ErQ
nIMkyUG2lbax9dFkgQNU6qNTq5LwVTOLc69np6Zwrj2mRuvANXnh2L2ilA6OSg7BMc46c5EgwF0b
U1Zt3VqBd4v87CoEQ30VEQSC1ZZWFmKnW1z0f/6VMeU+EhwiOPLBXmidQ+9f2ISglhYoLH/ZQDJc
j13yzjiabhvckpWtK04o1egcQp3zkOXqOLprOyeStCLerkchYrYoYkDTUD6hbLJyk96ued2PhrqP
W8q4ro884nIxT3IQdzC3BVf4pcoD5QF2jBDpaU9v4OQwRl54g8rWQsLlQNBLYYYkSRSRcYLp0+6q
FoC804DRQLdz9nW2Q8PGdU6iyaYRihC8ThYzj+dSslqO9pBukUjGp9htX/KkK+5IjvgRtaXcfMIB
wuYjq+GDh/GpJ3llie4a+4JZDHDuG0RAMDcabCDLQIeHnQn9RjN5O2ThPljVzleso5VNoGorom3t
0qwtzLFex8zQAYUawd5O6vQ0BEZ6gsq4aJB0LxijrQbNorsj+45wrOS2TY6ipaOLzyxfWgVDjLix
lpKlrvPiDjCm9YypeaeZ4R5N9SLpkT8QWzMd8vLUlO6j4UWPcUwJW3A/DTnB8hzuISosJ7kekmQ4
SAw5RDyU1qbswJf0OtO44Zle8LKsbD7gyHNKmjccN3ydRUr1bSQwZ5y+OuRehewI+3SQai8JfPaB
ckSr6mJd60OzG73hJe/VK4rHkvIgvKjN4En3qhzOtdcftHSuzYU6BbJTJ21w6w0Hw3TJjoSxGdFg
EA5os6QM1lFgizWNzSA3nwYrTLbWCCGWCcNHjcBlRAe70N0YRU5vXeayRzmDhNfvkpNJ04ZaV0ck
+kPDLbGuKoS4suRzptRroT8RNCgpjkMSb4xg2g8ocxD7DFPGzQ4oCHcYgSJNcfQBWuhDzsle8X0R
sLnAaZpg5mnWUZshW5Yr2FA9ADPr6Pi0//rBPPtw3vmubMzuUX8bhCzOClYRvTlIW9s48E9aVABu
Hs1zoSVXQeCtHIvKOxFwseDDr1QnH1qV7uuu1da4JYOgYSx9skN17ZXJo4tec1Vzc3k3AMXhFGkE
ZYeqPgZ1dyxt8+KzrkQ5dzvMPDg9vIl762TnCj+OTfvMQrBC6Io75ifkldiyCc+RISQjN6sZa8Jj
q8gyMAropUYV3lQFg2UdnS9Nz1VErkVhui/wCPul1lE45+phCOInctcaee9lwN8C1NyHxklfZRet
OdqTiMFhTaUtuKKYzpVGiITIeZZ0phY8HjSgy5+t59OsojPgiCFZWmn6wFAi2FYoJ2LVaTS5pgvP
Ax8YU+spvz3ikanWLog7llpt05kodcU8GC8ei4BpetwK5Gq1Zq2BjXtrRvs4u+n3c0BxIFhqJdRG
crumoH/qqk5tCkF3KBfEsMS2OsIMazgOIpie2i0uR0wz3hVKVRalymAPj0OykwfhIqLtL+J8YMPO
hvby8xcpfIzvlvUg2FD//VcZFGTcwZOLyrOQJ0h0w9ELiAab/4THUp4+fxdG3p+/sz00doiR6emM
NOxFWeA6i7HnrbIkXyrTlReJ9K3L1A5Qknfcn445XWYhuXCjFTIKn//4379EVXtpR8S8ekkFjz9Q
4+bTyG678J4UFvR1r6BKff7SoX6X6czDdWh9iVpAijSm+CxY051own5WeNfsblAHTF+DrbkJ2Xpm
Vq+FpJeGWxaDjaAutE/AhekAxo+fJvtmDCj1w2yPw6s6eOGbP4X5GdnwOiIFRUSBe5q8oXzGeU88
5ggb89MjooF16GR+GZl9c+WY9u7TQ/M/XqN/8BqZ5rdmozvFHOpfL/n7v5Yv0VvR/IvENv7U4DjK
2wgN/vv//q/PH/FvA5ImjT8IoXRt+rDCwM5h8NP/dCBJ8w8bG6mgseOYlm47/NOfDiTT+MNzDKxJ
FtgWQ8e69F//ago1m5P4J8M1peWZAt8nyZv/gf/ImGMw/zsmUwjhSWHjf5I6HFLTkrxM+fZyg3id
WE3jfw0EsaUd999GCrw7uCKwK7L9mVZ1qxw2kFEgIp2GB8em/oLVGgRHS+DMM03/avCt66SU+1+s
W+d/v/av2Z1f/FCf7wgYoW2btml5hu7+9R1RURJOhKZ440Vi67SUha7WPciRtmNl9afvX8yeP9/X
zy907F+u5WECl/O7+eXzV57W1W0PfFIGRstyivaMrDz0pzTLCN/NOect2oEqiSCjGxt8VRjY11HH
KNDthwe7ZzzWItGpwvBu1Lx9RH93qu0PZq/DumuQoqLG+pgag47HuKlG/4AbotSsx0bEuwrh7ULq
aJqgmICMRNjq5vWbphTTnxl3SRLjNhWMeLr+TXQrC8gek0ZzGVvF+fvr8PcXneKCjhZGONv+62Uw
u7SLuorKusg4wcSB1OZexEfdXgETWX7/WqS8/n7JDVMK3bJR7htfbrkq9NuKuX6w8fN12+A4YEZK
yyoMSk46rMH98Pb9C/JI/PaKjq5LYelCgmz8ekvVCekAQucV9ag8eY22g8t9btCGAt0AU45WtnBR
QZZuQx+HZq89jfQ40qsyYwRAHBuJL80p06tzLKKjYt5W1acwKDa0wXcwS5tdpNkM/Xg2vn/jxnzZ
v9ydf3njrA+/3p39zBggQArrsBKXods/ZFr0HjNqWPo+U1bWo6MfmPuit3ZxJVHAdpxpXbbbdUcA
loH9+//nDc2LkmvoDrluXx5O7CWF3tW0Gbo5PdMGpofOPqq0Q5tn73kudvRt3UU9Dg8mhIgMcram
vG1aaTdwKO++fzPO332tFgh9FEeSlcz98maKceAYrEgBcKryXpralTaFF97c/Yb2uZY2WukIAEQF
j5G5fkSae7tJEk8t2rh9ogo/Kenf+O2FbWxaBRKHUcyrrttP5LPA5Zizv9Nq3aZ9v7e87BYFB4RP
B1QzwgSPvOpqfLAQRhDpY6CO5dxL6nbjAoR+HxrnMirCV1gid/i4nwwTp7OfYVS30nWg3Eslk48U
KAB5fDeFMn9oufOA7WOh6ZdpixPK9zK+c48Yz9FFF8cQBV4RPdkxfyyZqcK3DD+U7B6cWmzbUDyR
+Aebl3Xb8JmUf3+Z56v49R60DNyz5kw58cTXFdJXEfF4FjPWMfuhNCBKbTw9mKagN2POJVRoX7c6
XqLvX9aYfa+/va5pObbOnM/THSy4v977UimrARelrWNOrOSgKiwYC92wSNiRu95z8GYwCcHVghDi
H25z62+WQ8k6iClSAAYx9C+v3UU00XI7IttlEOmxSdqVipH+jYTUiBo5VZ6ok6DuAWmjdrK5k45b
XPjDy6gIi/NtI9mYs5p6ImmzbODIlXUyol0pL7PYBNHKcHS4QkA1TJO1qGeJRRq7AHEarLC0aK+i
qIEkbfTtWtHHDwglGltQ/V43Pgij429zJsb/cLmt358mGhGm5NBBjwV9yfzvv+yEYVP35kh27MY2
LHrWTXan2ydlEymXISEoLbl32vpJGuyFVtlAEtHRlmrbymWvMCcxRzX90BxFS7Cubw3OD5Z8LX2M
Pgpp/4LB3rm2xRYcO0pTBoZaRDYEf0JPEuP7rXcUEK9VIi+zvh32liu3gBeAe3sx4wrsumitSCdy
LsmzH1ZANjakwx40W38AdN0uBMRbqU46rIGFEyXXGufoqo/ea5jMSer70DMImJFq5b95tWzXSdu4
KxzECM9Iy6Yl8CyAA4edJHcilx+pLaCTJIM+B9F06CLDY9nzhXZztvCgEwwwpNZN11JlBHyWqPOZ
IJT2XQP8wbfFgBGbsOEqL5L14E5EX2kv1gDQZjY2e+PcagBZGlKmLzLT2pnahKQNt40O645mOis4
A4cm/aEYc+iBfyZTdBEkAh+4eahJM6UJbLUtJlEkJvlNSMuHGV3qoa1jUwi9VeTiIqkHnpfakXc1
3N10pE9ukLDLdc/WcceWhuOJXrhNZ5QprN0xCBCMkSGM7VRMp9iJ0E45zluL13KklF43if6aOP4q
KRk0BHp2k7XJK+vGTiT2MUHJwVEtXcaOdf39nTnvcX9dBzjkMgvhQbQc5Ftf1h9bt31UNpa/zh2M
sQ10hYWDHpPWT/LKEvGU+iTE0KWYzyv/6Suz7Fh43qXBYYUghL8+ES5MgSEeG38tmll0k19bSl3U
FfdBIwcKVH2vpA2fn53i+xc2f1/7PMNgrRWeBRfAlfMR6pdnkb9lDGU29AN6+kympuurTvkfmHwu
JaFkG2EQo9unnDl0dbJFdc1gcKEyGtVOyPDGnpjJac29WdjopCf6nNW5T4J3XH0P379T+2/eqWUJ
2NFAFggy178cHH1rMDoeG7mmr85gLJl9a4xbDAcdLO8k8LGJh5ljrfGFBLSA8TyhCGYIfpkKccdp
jdgUbGELfx5vds4ehcvtvMdKg7tShyu7YjxF/oz20+yr65aOq4mxWPeK267oTpxFsJAp5jmOKBYG
2sUm8emBN/dNPyzkbFPsM++goZTLZmWul6U/vr8Avx9mPQuJIRJFPKgUU+Zfv6mGO6DSfUE3wC5v
JwR/Tcw+gZONU8NMBvr+1X5/FrgvnLlWM2zOO+aXq13SCSi8jsg3/NCvLGTQcwTBRvltzQSsFva1
M8/GMbJ+/7K/bw1/fdkvW4OODJsLPZI/4PkADZoRwWuYnl2cN//0SvrfXFBmthR+nj7f/F+PG0iR
MWvXBih9PJ193T5r4kYg9LbzcVMrdx9pGTSE+dhB7xsx6bOXkFDYD4Ae3BkCxhLnV6AQK2bYg+aj
OM2N5wj2T1cXjyFyP2B/txNGAOTnDOF1we7r1NwtIr3oTFbk0cGiBFznIWCyhOZYPE9agxGjnPva
CCCXUB+yNbPtK3NWy9KrPcVOAd+8Nm4rz0UCmyJSA0u2S7ZFD2m5MsOPoLSv6XaepgBLibL2Q1ik
e4WkKsAB5OAvN9O5max14dKL5Faqj8SBqMvwgSw0exuLOU538p6RFeuM4fDju+mGzZUjY3L2x4Rk
woZOoCfZEwUgpSLE/djZ2Xsbv0Z14CwpqYm2mRlczOsssdbRuZYBElAX5BeuiQi/JkdH9GpX+ljh
vw1RMOii1pb+1GCKjjBP6DDv2zTH30Iq01yVREz2m+5uyHkK65oUC5tz7khciR/kj4DMHmjAc2oN
4C2lwXiteEQSn0Rar8enFibvtgOZEDiR6jnPRKfU9oiFMCmlJpuePbyeg0e1W+Ad/ZRegh9A91LV
mCRcr7/pQv88+myZXVl6YJLmwrWx+elTeawLoB99fnZ6RutuFkNT25V42laZCF6bYCRSx47JkWYU
OKZcGBV9EOOpR+lTpBxscDmBRU48q6S1g5g4Jvg9ML2Wj1an7AXIX3fwalNih/WD11jnNMkv4LjC
wch+ZJ7CP9/cVoqggnwyr2C9e7Cp/IeoEfUiEP4ZUMfKLb27MOPKlQ5jTkxEDHILBL5Gt8F4qC9k
3ybrOK3O8ArtPVNKcpxGpL2K78/9gZEoW0RzhlpjlmdsDrRLhq3XDuhNhXmbFNpNUJZndHrJqvfU
q3KCNYqNbTtM9rIL22YpsbykLJR68gMARbOCNfLaWJdJ6zmXjadZNI8FJztbza7qaqdp8zTfYIzQ
MRtrQ3ZBr5eXlWvu5uNEG7Pq10KZiyjXrxryG3JDHlA89suShwKhn7p3Gv67Zl2PWnQEYcjq4QID
A72b7MsE7uBgXDcpsM4QkxMd3YdUeAc/4cjVOdUTzZs7zsUnc3QotDTY0B5Hmta9CwSnniEHvtrk
yTuE949SQgspsxHWCq1q1772kMpwhnbmWQ9HV6f7mRvDWxBCFYwJlTHSEv0QTYg6bH9WTORk08IQ
azhv2JXYm6BqF13oIKt3kWy7OugCc4VZliDISaN1ESDWSfvqxWlPYV89xfPxXU2ci+GRMRYZtRsT
b+dS2FwIjD8tWttnkaAx7kwiSydk+mPsn/y4P/la/N7MAjSsQWMQE3ACjysELa36dFyTC3OUSXUF
i34VB+IdmGC7o2K77FK0EHDNOl6R1+4VQju/fycai6NdqdPKGxG29XCzuofSLp+aQB4pcrJV2/sr
notF04AVtnVn9ht5S0g3T+bUnpR3dqyJSW6v47Y/S6cL8Bc42dK+wvfhLpgqIHOy4BtPZo3UDiNU
OILWjxD7ADMS4slI+W4kYYqRn+9Bqd5qjbyDvvPQyuIE7ZZOmzxNxUULCmOtOXxBAZaZWnOICPLw
5hRTtE0mcdTsuUlT2UvKRZwudX/KXIS71iwhwVOJrRl4AmCLTKuYUCeThbcywHR01cb9B9VOQxqK
+dCa/gsxgxdWKlGEvNAx4U3rMxvYtc5WOh64jrsqcZ+L2RCjG/dOlJFNEbQ6DpDoFloI+nQeHTHF
l4AjuGKVVx1UJXjG8mqll95DmQUkmfSPWZsunZZnAtAdKJKMLbMRLOYssq+zRMGY/GAV+AEnWlSr
kDTWXW4Tg2rgQiI2Z5FI/JRhfSVQjEvAAVhTEdvY7sJ0WSicMbodPH/nhPyUfkgvx4K3MMIVKuSL
oya+rig8km9YLdCzXjfhFp9mwIegiKKjQsSmcJiGMF/ONAwGjHeMOfzcBMurah5L2+Ap1MSS4m5c
1FYwByOs9OQWc3Oy8ew3R4MUJEPfxYdqAOWAwl9Ou6IobnV0u7aYqyQ4VUse9h8h7L7Syw5lRi5T
OTA81Ipl0EM7CURFTFROmgCTNuZdZAx6t6q3P7yS5M+04XnCyGGJBqlxcVDC8DGvRq953b8GMJAb
QPvdML17afRuMbpnPAaWWWj1PunnT4arzTMdSm7/ToTcI8jvWNS9fhe39xX8JMD/w4MXI6QNzRdF
tvDCbdNXUXZMnXVoUHTzCZ1y6YKO8Pl82Cnfn6oc67fKxjNMev9SNwVTTGv+919O+blParVm1N66
D4Z1ULpAc/SbNNEfioQibEpfWjyyb6kZtYs5p90xXpLRJwFbykdazpmZflB7kylGXhaDq3z1eegm
RAmqXggPU8iHsIIR/PlY9QNNqh7pYZJ0/KYJX1PUiUgumTmdp44Hs7C2hUaNIOonpTdPU+X8TA3J
VeMQjewB8HPOMkeIy8mx+SthccHI3b6w8+45CtGmyfl2N+L8NodfqHTG0J22klF7OYykecvhh8A7
hkKVpcm1ORoVuGZzZpT+jRzLfziWm793cDymB5bjeiTG09P4UkHZhUXsX15462zkgNd8FAM1VI7j
AfGut9J79g5zoNnA2YHYZ7SRQX2WMX48O2ax60ofGYd8igN2Fd3qH4Y8preP+6M3bLjc1jme8msf
7p8ZAafoFLEXiOrW398g1t8UVyYvY1uW1PW5K/PXGySekGF0BK+vK93Zh11xUWcsaplWsgfH5yau
n8q6OqP2GZdkUx7N+mwGgNwDzsBUTRyHiGAEF/Hi66w8E47xuS2DJGdvhsF2HiIwKE7Bw8u9qRe3
gviSxg4PUVatOks7ZCXH3u8/0Tzr+lLMUy5ZhqR77Fj850tjrQo9K0KGit9m9KAO5/ptZQGdFnVD
RqSOKNXYJk34BEd2UU2DuZ7vbaJrwodRzHJUg4UlyQprWQd3cZwYW8eKPqyo1v+h5/m3b9O1TOZQ
ks7jVyYfNKkMwxJvkzC5czVxp0909BzSgs3shWULH2eNsmp+Vr6/QH/3wnzjIAF1RGdSfL1tW7OO
Ig8lSsuBeeHlib2ys/iBGI0DVJz7AHXDlOX6ygRG+g8N178pvCzBpNE1ZiCh/PrETMzQ4y5u5bob
PNZ1R1zXytlPip7j0CwLSeLJ9591hij+djMw/GQNNCRTzs8uyC/rX4EFxU6tRq7TivU6R/+77mAJ
ReksPe3D5wlTV2BwJvhcflTq3YEHPX++if8Zcv/DkNvQWWy+IWqqKP/58utI+/P/8H9H2n849uf8
x6VBholr7iX/OdI2xB+61F2wmdJkgI1A8v+NtA3zD4cZM/1lWvquEDZ34J8jbfmHQbGPDtDi3qN6
tf6TmTZj87kP8kvPkJuJF2GoLW3gn7hYv+ysCl0/aEJnHesWPF3Te0vsnnj3BmULLWcLR/iEy7B2
sUZo52JMyl2Xo68BH8ue1lnXWhks6bEnF9gnsBf45k1AzsnG5YzvOYKkCnTfqIAok9MPTCw0+Afz
1giLJ9AmPizK7EaSyrtwSeqrrHrlDsk98MJ7OMV3RfcCPr5b9VWzH6gOsTHYWHdRZ5JkceCwHkIj
XESq+OjM4CaA4WWk9tEYlX6MK8BmJNjORvVEpwMC8t6EBoDXdjjmHTHgZuSjnSrvs5EhUSuaq7If
sPA69bZxgF65nOTR7A1IpuPg1nGrK9ju2r4X7UMa19cWvuPz2EaQhjk9b8lfIrvwNhq9q4n5xUqD
1GPm6Tms7jRko4FVHqrICLbEDOG7mULqNsu8xXqONDwiLrV/dWTFWJU4rlPokHtcgmcjCvKHXRs/
RHuwAz70FIQ04nO0gJG1cbU+3P8fks5rR1Jki6JfhIQJ3Gt6n1nevKAuh3cBAQFff1fOfZjWaDSq
7s6EiGP2XjtmW4aKKdpgyb67vAmZLLL+GJf269RmEBPoNG+sNg+xCPMdc8OVgGN4sLX4J0gLIJFx
lfnypewicqPcH2LQRSi8vbSiGcaMcauCXeyU8iwdfXb8/EocHeCNlqxjdjwHpIUDQoPJ8w8kEwWL
gKkmGZc/OD/R2QMSZFGdDbvSEGfto0pOXBN3gkv4fONOxyaPny07+cHQwNcVIRC2hr1oA+SSJs0L
iQR32JfKFjnCauRUZYyctrDOuZ9YwJ2CzxlyyqVBxAwBA+k99e+q0AQoZ/02MpJhpYv6dRjdT4QM
kLQm1PgmUbO16SPr9Y1Vdq+R8UCfxrTbM4yyn4zUoZwtEAU3Zr4FxECLWFnvIfEuxOpQKnZgjJjX
sGHQsdnfalW8oAoTe3OCraOF+nNCZiFRp5Izfhyfv6B0uIoB8S8hH+brtAsOmtnsodFRs6pqDAHE
qS7ze0K2NZl79LfxtstR+AWJnTz3ufvaZfMas/vFHOl22h4zRRQSLhfcif2BVe0x9hUrqwl77GW6
IG+PGXjTgI7ofAvytm6J58o1fpyeN/wW10288TT9h91mCDeLW6ga9MF5Ex7KdLyl0zayPPu7ZX4C
AuE7HcuS/x8Ll6HcrdFFAERBG6k++hEVPwW/T76b2cKEZsy7L017b5PTxcCoDQ6jWX8klk8crgsF
bYRfcLPMcNVbM0pJjz+ipfKjOTvuxm3Q02i8GywBrSU6+xWzesL7hvjiCkaJhTJqis1ybxFZkOcI
MEO7fUrKsF3Xwlm5vBapoV+TWTKr8iNwk5QfvGrPWdzMG9FBWBuNo23bz3bILAY38xGu5tkPQRZM
xNySymgsM2aCaOTrmURSFWSIFp0IhlEC5NcsSySPIyj9gC7RLHBE2dzzqV9+N6TSgErH9lQnEAxZ
+dMaZfw5GEK8e7Vm498FH72tMM5DuACXYX74HdbNjqyGfZqcbV4F+jfenh6GLLudp7Gxjr66NI3z
UprZoywOtL79sixdPlg/XNVNeGIuOq760OEIM8cX37AZ7xurZC6xoZn0PRjLeO507K19+d31MWr5
togP+HwPrHLxYlfeMsRnuBziWS4Kv/nx4vFWNqGxj/FwW3rH6KMlWIzUGm+ACxInQPyMEtaJgjG3
ohL5LfElkoNjAKaMYZHm9r80KOMVwe/dknP6ZjMngTmUH3KVEsdRsVUD0rwOk5K+VvL9Vx6UMMvH
PDzqDzyxwTKthr+JHeiuLOk/82PiTtZFN9ZzP3S/ZP28cuAwhAmN+AG3yNKY0byGrf6ZghazpD+s
v+wK0l/u8IfNm+xkgdigMrrqUcVY/4mivsdqkSWkFc/r5DBw9sRz2JcbZQEnSee7WjPakFlqlWLA
xZydhTdfsjDZzwTHVHYK5YZUEgG0zpwED+0QrkrmH63is8R3cGnd+FN6XDGow0fLgSJ7R+wTcnA1
cNZT8J/Kub3hf3hBhHNRfbBRZnrNCHpb5HZ4K1TXs62yr4ZDtE3JGYcZgKIdesRDe+cQsl7Y5hOO
PsSusOnb2zSVV/hPnz32g8X9X0ho/iDrpVz69mtnl/GiY0DUxe0LBuiVr7oXYyQqILKbvbSzh8az
WWbCXMHiWxyNTiYbInruAdzzrVk1jtZLfvmxmTLoBsYGB98uRbVK0ZvvxD2hAzb470wW6dg3BOUw
IFKiuyl7NJYqCt/yOna2nZk+Rn6zJQx2kRMdQHR9jjAgJAMhyPsnzbvep8SXV+a+tup/eqi3zsC3
l6FeRTT62nTYopspW6bDzUoqsLBFDXVQ0LHZ5rNwvFOpuo0/+Ml6nOwHdmT4PvAKL6d8Ttf+6P8D
avWCbXXaebl7M2eEIpQlF0NZNYcZx0iLXslErFCImn2NYPTPxKh3oOpDvy/FdLVmZrtDyOwd9b5c
iJpxfMRrXKcREpN0eK2ZPJImyEQzIIegbeyX2qk+x9pWJzsY9pEsq01nG6TAFEZP8IAi2ScyHxsL
VlTJ0JqDHNNDdMrCf8bs/oFHUsx+weLVXvFuFoioG7/A9Oh9FxO4DxrZ3y7ovoFe7EiJxOGphnE3
hBYZmdtI3Hf+BRaHUZDhMFk4ddwIGZ5lQaAgPUjna8AFPUK98jWV/amlt10g03/LKEZX8s4SNDUF
h29fUwYt4Arqp8iYnJ3vBK+5GLZhXgAktRTCqVxZq7GR+1r7HG89i0evePFQFe1CM3gh0+efH6fb
IXSD5eyOzQMhe1sBaYXQdt/YBuoKD+jcQeGE/Yd5fLby6KDDnog/lW/AgxG2iTNSy2DbJCe3Gl77
6icICIeC5oZ2kBCHXHOkwhSPVfzYMZFoPegvmu17B300DbzvNvoEWmKs5xlAWSCGduOPiuNSilP/
1RqYLOz2RJJFtCUiZysyn51s9c46lim3EVTUSCWFjc7B65TFtp4tyDopqR0+kwwR3gQEGYY2s8Pv
CIExn8WBNONy3ek+3fnBISPTcwkfsMVxHatzPol201cYw/Lms0+C7Fb52Wbus5SvirmkkapPYZ3D
uhGvQSww5tvVMZ6JAPa8dOuT37Fo+Y0Al2qO7mGwdlaQ2gsPFFvrmNGjkncvsjXssoJVFbPXejt1
9YfTej2SADtfgaSEcFKDV7NT4zzbCEaE/Gu88DecSv78/S1wnWGjJU4Nqe9yTP9u4PHAHondyIAf
jkQw8XVk695maTG76E6D7tewJ0KahodB5nLVqzg8iJBkttRfBSLlQfZN3PAW3xzkn4f4N+fqXSP0
J5B2ZswacT56bUzSJhvCReiMvwqLyzKAmCYFoDvTn8c9aJzPRDEvRnLGtE7kyGwJnFO98K9RBUWx
p2hTIn80ldyLNDuY5YhI3Sp+sZTjQnELLB6dt5E+FpXK9uUWaN9GCPxK5Io5S8/tcf0b7V+eZz92
6asl8RnrKnPP7pwioWLZyuiUTOMe7YeoBH6b+DTdTQagHZJg22URbJ/2LqAB8TTgsUTUanIV4GT0
3OY3l9ASyg5JbJjV5WL24Gi4/QuxGqc5BIJmeQ9+ZzzF5WIcv9nNX5X4aPS8r8wST+RMhxa0fGBm
9Fu6xFhXElREaIonrvs/H3eNjNyNE5H+qEixLsKej0YjpctdfXJ8wwS1m7y7oA0WnezrXXxf1uL9
oLweu5+8xBhF5NMCj7dJs2FzX8MrgFc0PkyG4mOAvFXo8Aibyj2AL6NI9401dI1rVqqbMxjAu8jO
CT2Ah76A0qhi48Xt4Fe1OWet99Ni7ZvvV7E14MuhJf4ncBWmXfctQ+I3W2IL077Hvcb+lZd69NAI
RPBD8oF4ILCp6ICS7KLSXVPR97V3sqlXL7VYmiQmtwYS1dD8Vol/movpNLnRe303/3cy3Nkoy5bN
wI+V03Xs5czVgOUFKDwDYO6OpjcIRHQveninCF/0Ha+68dwFfFJZg+u6GJ1wEbkfGPIppcrxUVrV
pfebDzRssUDUYiQj7ealtkd8O/DA3D+7BTCEw5TEzfgfHd4/Zuv4wzHkzghSKIajyj7yeB6s1ju4
ZHbvY9v77CNyK+e7IMq3HLgC1fMosjfl1I997t/CZnRWITT4OpR8TjJfipRs8DKyu7Umu270TcIH
gZxNfrFPS/yW5cQyrZ57QsTnP6vGU26mOwoeUHI6ep6RKKTSY2TbHzUqXdAq052vdGJ0/avd16n+
0gTJ3iPkLxaBgW4yv0yZ+ToiR184+EO4NTyDFjB/16UC2T/EV6tzWvaH7Q7DLptZSbFKiTnnHb6g
5ouW14bxNB/rqEF9QOWFUIad3lq3zm+fE2qd+xaEjLs8B/wyD8cu9r79uES4y8me4NwfCMwZa/UT
Wc/apR+Ns+bFhngcJuGEkabYNS7ttNk7NBgK/1uSbkKnEBQqeOt7dJFGvfeEyxdNQLVvtPjJ8+e0
st+Mal5izlol5p2LPsT/RIA3PokepFU/kXV/RW2BTkgRJCDKd4X/f4lw9tUcbHbZ8X4Ihw8SD4tv
Sp1/7T1Og3N/VfOIb+Cj0M44vsMH078SdeldtB8/jZVKjwncL3imw7yItP9njxAC7XwfzXG/8/CI
LvkHGo9bhPspib6dFhBA5nDyWJgDY9B8YWhcyZU48tbYl7xAQxR1IT0dmy7te8DoNUkXdc1dkYbd
uoHnD8y0yFfQVQXqY4srKms3DDgY7jMqXU8xXL17pOk6mrDvtEOxDRqpT0Ek2UyO4bIvbHPtBPF8
lHyAbpFUIKm4NxTknG3iR3SvLmajiuXQwfChdKd8o52DhvGO1GyAHaATBC1v6M/Ub3bsWqeFGeq1
7dcAlSiiCU5hbJT2DzGAiqMFP2zpwH8rGndtNyPLRmP+Y4dIdKAAUOxAul7cnWbKHehgUx4cs90K
Kv29KNJVSBVWM3/jtq14QBPebfUQoCVuQelw6yZ7UJkvZmjBd4UQv0Tneh7a9tsLgdh6+K/WrOj0
wpu4gvCv12s3G94qlnAklJ7lUJ0G/07zgOHRhh5+PWsMt1ZnAQUgDSDE2oQzTVQ7L/Uf07IsmHEN
vGJmQw/S7J2cSzvywitCL+b5ZfVQSCQVCCl/cllyu480NvkIC10NwUNckqzSWVdpG6eqnp64DzZe
MmFotFpg5XZU73OHpaXtsmNsKZLKdFXLlt2B+QEq8FEGJKff99OuT3yH70ycZCo6Wa7nHUzkOWXc
YdcWaEMG+Dqgvq19VT2YpuVfZIaEuR8RjIVtfg0nD6xGjaBakxg2fQRIu69AeITHDa+a6NMXlKgm
rlVWsQkLN1ZJGj3EO6A+uFFxcgmSb1vtCx/DKPi/fckNvGRW+qzVfLf8K2pVPyo3seKyBKIhMo1+
RMBvm1Ptg/IzoBziRMU6nLMyJywRHu6/Uab1u4YRZq4afKQ3uA90/72kNoruozAUrfxeqkwMsJle
xk8lGbGOUmPTtnB+03b8woi9EsaI2bib8dxHf6rsWm4YCJzSNB7bathphYCyuUcdG8SqCabxolhy
uo7/B+FGU/Wc8tws7blOl3lnfsIdZI1aE5/ckDBkf8/J9FsqoAx1sSYiu94ZTvVmyXPXNbdpOc+t
ZC7GeDSfXuY2+gNlLNCLwoFYOTEShILx7Bak57ZIrGzj8/dd0jucCAcgL8zIgGeIB39w3uGtr41p
CIDQ+u8+xKh5wCYpghgYpeTjb/uXwUOsAZ2BdAiwWJgCCJjElUohsSizoGRiMTzJnDkpELylx9hz
5WrzaMoR42VbbYsATRUu/QJpSf08dbgXRIkQHxvVsOp96wksClXWVP1Gdv/Vsa1Zyib5oONZYuPC
Idsld6EqJwrQKZs5I6sqWjXdOegJKK0ah+jYMREbUY4X0aa7wB2ipWXa49KfeF/9IDM3WR6R4tPr
Z6Def+VAuGQOJzCqsl/boS9ADNArJkIW1YxnsKqc/1NACIJkQucKfnNRVeIcOwgnA6tcRejcjqaH
USNyB+BkJav7bvgC7XvL8nJTVysNYWeXCExWBI0m8Hx8SWChpw5eLiB7ku6MsSBVK79ll69QcTfs
kN1Z3BhIw4yxq0fXVPu87CrQOpG90MwclYDRKblyUL7rbLxo946Tt59IfdiJaTABu+Qfhg0az+0A
X4sqfhDuU9gRBUWEdbs20N5ZPNBkLS9nBUO+UDi9xVIOJmdzkn7PYh43A+FJRh0vMwoMwgC7qPwY
JrCEJQZo4fbHNux50WHJgOOwbpIIbzuXP3YVPg5uT7uRoUApi4yIKmp9KTPsG3lzLMFRSN4hFPf1
tMmsjrSX/Babyl4jBE2XQ8dAK8KWAMZ3Je2B0BiY7E7uEvWCUlo3IAFneEIFCfUMjUdFhg51A9Aw
dt9ddwiJ80PWo/DwpmYLvDf7yfsfJyUyAtIOaRzdEOE6e8yiPjnNTrknP4Bxq1eFq2REnR536HkD
g7f9nlmYMD6n4vHbRenmx5g010JZMJYi9x2sIona1tguLTJ5FEB8Tw+c3nk28RnG/sEp84Hc8DoM
VrQ+FYV756yCbAwuHEz3yFjYfSrvBM0svziuDzHQ1Yhw29ybVlwn9qYPWng20rz1ZXikwA6Jxynk
ChedXGQGMJ08csDqUNvF3liumf5AtR2MvS2hVLg5t7aTCVCUBVQplUanNmNEMfc33XqbNm3olsr8
HOUwcYrh5k7hLfSe3ZHgJgHcCT0+KIG5f8G/do6VdZhyL1hFGoT1bDtbYuSthZWTeIt01fkwAmNG
vejf1ZPOGYHto50YwVaDa14OXvesrOlYV8w3Q+RGjFStHcHlxvauORGQnAefCbdpBw/G/MOdeJhI
3VhqtzpIZRt8zBQNRnodCpfw1jCGBoG6QQbtIwyEnRU3n/fFPbOw69jiocDXxPC9q7Bkvwi2uQsp
JgIQ2FlUDrgvZAl3EUJYz1+lpfvFPcCkMrxVTFmE1cclks3ex7r564z7Ct93wHtzFtUhmlYKWbJ1
cfGv6A4o9mxsWFm50Q0cilHjc4KFeBr76SOKnlw7Ism5HrIVfP+/PKz/hRWz6tZBWAIJOVQZQZpU
ySrt35DVMjgf4eul4NQYLrYMJoE9hucw4iLRdbMlZHlcWFjjF3lYdZt8AgvgWa24BuhRBeca0LmU
5ZdXnQkvjpctNnzk/AiMvOJRmPLBS1+L+R5IpXoD/i7XUtzHnBHtzD4KVaTVRNckNU6h+zD0dgNH
jlQCxuPOgLPPTD2gH8SlOu1zpGx5CIChelmMxlKYCTRpmy0HlRmqoaXb/6rxKPNgPrVDRaBJSD5p
kL9F9nSxLEKeGM/nZuq/FOpeEw37RCPTrLsOvntenZ2iB9I6cYr6b0Cle/MR8mK88uyKUASTGVpM
OqQCNwSig9sSvkAELVwb+VvZZhOXNgDEHGyq3RorIneIHvesy2xtle/eofpPocPEg2gNxFX9xUlT
IsV0dMPA8ZhLQCOD1/+WfsPqrBnVuivnDQRy5n7+MxOvrd/3Vyuo107es1ViMhibBF/XhFpQdPf/
mt7bFeuk1/BUVY1MmqRq4oWQA8UMygbF/q+hzhNy16ewrXsVviMYOIspu7Rs9azJIa+ARBmTjQOX
F9ExB7SKSCDr/sGoKLUyOSOsWnLsXgPhPZHLhdut+66Vk557y/2sW9o+DQRWRH0HyWXcsXhdG4Nd
cJojP2PtcOnZyBKHkL561mvV999p1s77wPQ+tM+Z0tF8IFQodhGHQEdHvI5nn5wpx0Avhvw58OID
oYS/ZkeAz0Q8D+RYdSVj9TFE8bkEefRoitdqzjiGSAQqGyqOoiHNLgrT8shIDOvvVDxLVIo6nN/Y
kLLr0MlT7GUsakaCETTpRi6c3QheJU92SWtZoMplP1WFF7Of/kTMjC/U/WOQEMnmuL8a7vHU8poy
YlXhbC7tihVIE6jygDNrwImU85TYJvtTAsOWcPFgDqZIjmmr3BW4soPjBACAOzvecDuRbL0Q7fgz
++M6BO68yCw+ervuGV+zVXB47VcDFqSV0/s9U/CFBertXAQVCWOShMnU5miYPeK6ko8IS/I6iBJz
iwTq13WY0w5B+jQHEF0HWZGgRi6TVq2NF9t4qhu9IXMeCiWGoZaInMooqVSr4Vz5Z7uZvtKSEcE9
MJ73xeZ90c5nCUvGyIk7dspjkYmnCkPmjkvJW6gk/Knd6GCl3vfcMHpjjQF9LXLWerA/yXggbjWJ
bxaj5KQkEwz8zZYNzNpq56N2kGZnA+C5rCov6ICOSZ8CGr5UVXYcGjIPLPYOwFlvhckGjbmqaaaH
gJkM/OaXgSOsT1mQxxkSu6bywK2ue1e/Sp8h0yiL1ViOtJH5uB8bot3QhMl851lpfZGF+dWM4MhF
Gj/3BsEVfP2vUdy/2c+GY5nrCILRZEwn1wUA51Vzvx141OcciIXXPnZN/TKW7N1cezz4mf/IDFyg
Q8vxnIqReKXI+eJYb0f9Wyj1RXgvd/0Rg/aXT/BKZqU5wktEqRAJD031DuonJQMQqFEE6ZPlM3Jr
iJSYCezSbdcdASlaqp+5rs9ZwjoIb+V+yPAlEvXTDqyu+mSgmURj6McetX/k3apuytbYM65s7Cnq
GEn5mtX3TRuezaYNmmCTD18gJjGlMe+Chq4XTXiJTRfYLyGZmI/jz9mTT/cpfD+OzaUdskulg6MR
QT3xSSalqG8YhSabrKZm9Aouhz7i/pfo5ZVt09j+paPNb2zxxbia+aIX7mUi/QX9EnB2j4VY1NNQ
Gs1j1pG5SRP0JL0CWrDPOlslbIE8D99COR0Ds4aMyuOrIm4veEHD2O5iO9WbDjzvKs1AMYZhTLVZ
o8g1q20w8LPKQJEnGN7yTCCqtupd3/4oeDngyJ77tLhR7JhLnXuflqfJUZLyEIkgWk8uT/UQf4jS
Oph1/UZqaEGLlbuM0LCGGlH+4szqDqljOiXZdXvB8DrbIa2z/DPJn1tWQfNokTxeWC6xUyr8oiHY
gQv5KOEiRbNJj+FX3/advSnIQiMBy4AwN7Q7ieDzLkx5DUMWgbNt/sCcJ8dhtA6s3C5zRcFqKoPg
sApCXhOkNNKUb2BV7RNhrh9eWx97JRCEB2a0ze7tA8ZXjecxvTSe+yUL+D2On5wYSZl8J7ynBh2O
dtYt1RIWabLuvQrNZN0Wh9mp8CkSxWEdWu9u8W/ulBdu7gm58o4j5WUYEzq3Pv9pUMtvokLKI1k1
/xiEIwBg3CkC6EOyfzQM8zvKiEFscp6LNEHMMzQKSUSVL5P6F/jvky68ejOq8KQbGqDCHvYT+xiX
D23lW8kDrziEHtCcfcZr6BF4WGmHRp0ETcVqaWETvEiMDsMTdD6a+iIxfjO7vEN4P2pizGm0qD7I
yzpEQ51ST/QQI0K19NoKbCG1dx5qpqjmMskZmwymehNpcXLH4swC+Sv34KXHhPkNDcfvHYCwAldw
6dDg72ZkHZ1NZw4gwrBFs/bFfEGadOTo4sfa8ovRdYdDoHzxTPkTieEFvu64yDw7heE1/TVY3waw
6r2OXyA//5md02/mGjx0a5xL7b215sDquA72YzHeSVTnYHbl2gYbwzEep2uAOoexqE8krmdlibTD
4YKxIxBwQ2VuAD8RVZKLbhdqf9nZtbvUnbWxE86cyA67la5pcHxv7F7TvmPX7uWfRqbfY2HM3y7J
b6MZPvgqw/ogkz1L9G3pa2vj4zvlndLJQaR33qHiPiEYaOzksXcxtE4ZaM3wv1iBvJt3JYvFbZRL
d9nHjOLjBkNHomjq3ZZ5JMYaOpxmO6MA3zBl7PZZrDdhXHyFmWTRT0OOIIAFs2x7snAV0WUDd4ZG
+KBEc9ItYNTEx8ZQlr89hdRicEpryR6HAIYKWNXsZ8+Mj0k2DMb15NSv5E2ZfOX1T5WPL0HLyEd6
9J/cdb5/6eyC1rKmvJp6+g+SxoKdJJQqLclzCfuXvLpvOtoFElLcUbWfLIZbOLKLbVL3xcr1vzq9
K9O8RUPkPVuo4clyE2zM9jZGhDQK7MyYkX+0GZ+turegzrmrpA9PSM3vfyFvpCLWPB+BsRwEWUsV
fqnUwaYc4/2tp3SHy5tA0RQLXGAw8PZdqCThex+F/sXogUv0M0asCvCHNkLGMclsQMw39eG/X1LE
sVsmCde5IbsG9YTJQhEubTtEHkIIBlsMCI959OnmfyS0eMfcsSXTZQpERbM2wOHYRoF6mMb6c8Qk
tooSLyb60FmTYlueJ4jgS9TVJKBU3cJvGN81JKGd5Nj/MBqtdvxNHspgfkg8k/OcYLh1JaVcWFNv
IyFpfhTTQMBWCkpTLNK9OTKyGh0Y+Wc4MKwzJ+J58y57Rzi1BzSPsmy+xa735Pcdui6F4MgrgZ8R
QhMfqoj7PnJBtBL54UpYY4jGNw0H26KBzbH1bXmNgPUt6hejyOaNVglMrgQx1xxZx0xgAdIxs0we
7HquR06u0lrbJK4Iu/1wTUc+V2QJWyie60xFQCqQGPk9mnPOpZvTQnNDAr5k5w33I12wiAYXOuYv
UzC/NBD8N5ad/miM5TtYe88J4q91ZJRgvDNzeGom0XDaIdzXNLNNzN6pxGIPr9A4m378oZuA999p
b70TnguETcvJhg2XxNmlo49q0dfcjTTMwb2TZs628xlKoyFpb3UcgMssvAcJpopAV3C50r1OUbe1
lJR7H6SGO+B6icmA2o2x8zMXA9fWRKqz6MJXg9ACn0uZFqyId/ncdy8cqbuCiy6Yl1nO/4v/5wBO
hRAgWNW2ZTA1NbuTHCyk+foUe6BW7aEv1xVUuKap4/0McXzDcFo2hCv0KUSAhG9r49rxswCVd7As
s15bsni2+dbHcE42XRd2i75E1UzzjJI7aQmT6UhYbyl7GA11dfUTMWYCRPpCZwcBwcheRzRpKLRS
BDgt96zaZKRXrYhQMDcm0xzqsIE3YnivMs6QchzAplWARYrSaXa4/bfmHL2YhXnTvoNT2Jfeqm+b
f3Up3r2CEbCuHwrLdLdT4m6RhFRremjEqkiwU0+jPQCnt2k6gCU26xUjMN9rR83XaPae5qlet8N9
j4D3e51akXkIYBdG3nTRFl5XQtq57snjSLOESYHpeMuseNfCgmyX2s/NmBFJTm1A+0NJL5fmbGlM
n8XH6ObPph98J6Z8Mcya/6bkGkvKy4QWb1uUkmLFZkjTGfGBDCv4bRgup/YxInNoHv3j2BLw00BV
clqEXaFs0rU7U5119x1Ccg2cGXwti3+v4ZUP+fbgmRPVkpasRKud46csgwiLZHKHnpVrxhTDoZma
Z+X+GOzElgPUgeVUahvKH1mfnSGI8svI0IMyvOjGBN2TszEmZvRx1D1OCNCWRYKnktiiONNXIHn8
0JjMtL6n+MbffCJjkbRLM9k2rW9vVMMpNFVq55LggYxI79rYfVFtffCIIhbDwK40LRGHRZVmYsT+
WI5mzDYKaoAPsH9qL/b9gmYIxRQiwVl8DxF0iCUQTSOPAeqm5cxtDyyuV8fUs9WRqvlddCbeWgoX
1uJkIqFoO/73S4XBFQzFUNSAxDHEld1B+5xZi//+9b9fYF16u1YMydn0rk5eZgcSbl6NWcutGbNa
9HOLYrbTpLc68jwaw490iHQjjISV3j1FVIBN7uNxY8fxB7c9STPpnbMvku8wlGIdde3XWFrGI6lL
Xu+JXVlzssHS8Bl1xlhWhdy48FmYq5b2deQiXZedjX3Ipn5OJPN2S9NaWO+pB6k8mZOI0AS9slEk
rpM8f0sQuJhZiJjVjDCCPGUwoA9DFD/M+bwGvLs06oF4ydz9iVT7oaZesZXpiClBo4R460276g1+
88ix5yHdkMW3NB3o/wizk2DKdqQePmkO712MJExFGWMseUe6oAVaTUhqlqJMX1i1rYiOs1bRHKKI
S8RH3Jl/w30nZeDAo24CR5lBAFfjI/rFd69X61j0/6LRwSPN+8BEFd62MueTM7OPH9FMEAe5IG5E
orZ9Y+1Frz2aX0OG1NJW58y3BZrw5IfPcooNPKpi2qMIa0TLlLSTPP5Svw5aX5sMlet9R8OKJP4d
OzzcuAZRqE3Ib9ksYPvOfDBlFo7x2j/1TUTkIFKNah7rrVUmLHjd+qgUymcU60vy/94Ve+6V1vG7
mpkv3CNinZDlAV9EoPxqmQUJR63hMk8MuUn4jQDA5heCCzxG4Q2yBmw5o5mxCCUClB9sjrxvWW0w
+R+c/jT3zkGTvVo1TKPLhBQ0M3H+KiRJ9tw9lfJeRisEjH6NpzwRI0Lwwll1tYW0zzKWdTcE+879
HAx3uNTDT9qq8jL7YXRMHf9k1QrZRIhxut04QeleJjPYBV5NkmrOa1VMaXb0BvZlJv3gmm3wvJ4j
BC3Y2t8cWc5bmo7qbMTNppjDeR/7QQ+eIlUolMl35GtBNkEOvNPfISsOmIXCiA5kOKmdN+C2D1Dw
txn0aXzF1nKikZONCC8Fm8FFbAefNbAszO8t4T99/VXa4nDP8RaIdhDeYG3BHLyGMnZIM+8Er/3N
GcsvCo43svDOkZug9RrVXo3xhcVYAOKXmYFEBykr96CL4AMb+MaN/BNggnBl+OrKibxLZPQscUnx
B0PAXM/fTinWNbIzXObR51QMn51Sh05765lZhHQSUjuS0EWeow7ExVQLafGyMLO4ssb+qRz/KW5/
Wo60VWRtwcA3c/Ziz+Vbou+RlW7zWEr5YJHltUyM8grPPGJBr/7wtSJNVPJa1NafRXu2JKGLKYdr
X6Xf1PvInlHHIu5jv/KDHj7fORPmQWmo1ajEmm2LfJzNapcUs1yrsVnLySSCJt1NbFVcw4wIKfM3
nTcQFJLWnD55d9SzNd1afRRh+gD0jQxxj6FVHsW/MtGftUeSnMmK09X/Y+/MluNGuu38Ko5zjw5k
JoAEInx8UfPAIoujKN4gJJHCPM94en/obvu0Wr/V/iN86YtWBJsSwaoCMnfuvda3MrFXZDwfBjVX
exnW5H2QfWnWbniiPHiY63y66UBdDZoqotbs4dgKPAJ5RBJaG86twZqJ0x40K5YDTslD7RxCV3zA
wn5AvJftwZcG+xKfIf01WA1WgKo8xIOR+pUg5yS8iKx70lZYvuQmmVNz46JLUCZy4NkxT6Kkm8tz
Gj9kYXkwg3k4MAbB4xya/jV1nIuRu7tqvpWVjNZmax/MQWe7Zu6GE4G9AFN60psMlhByK2EczO3B
m6JbiRZub3Y8ObK9MKrRp4z50WzhMY4c4WxqOEQliBHaKsF4ipb25AgKd5tEbrCbAhj1qBhONo3+
ry6CnKTv7M8B6PAdT7Z9zCZdPLa1fi6NW8cLhycGkPIeG+YmwVC3DmKGjCOxSQ8yLuqNELHY/f5l
hMNvSo2bEZ0JuHedvkSS+OJw4O6Ki8A+WVZDLg930CEye96DEnWPPc7dVrZy3A+Rb7/QxYKcUVb+
Nsz0jaIJomx6sbPPx1blmUAhhGQzcF8UNNWLlyYoz3o2B0yIxoysJ43LXQ9ZhplNeZWoN49mOSUn
BOL0mkON/i3q7jjwy62uGGIRko01zc7bewbA6TZzjfxxylk5cMsG7Ekx/dZJfSG8dI0O8ntOEMm1
nYMrdCUkjxwwH4b1MKf+TdeVULRbIfeRKpFkpfLRjkoC92LoOIGPSdm0kudapf7TSKel8RnfBNRo
OxJQ4j0BmyFivsG+H9wW3bHXErSHtbYuzqqvx7PuCUMCWLEKjM78qIKpeEQBwV7u0/AvCmzrumiu
CTrH24oI7j4swqdB+DTga7Uo6AtUlqTA70gByhY7Tvtgu6RUKXufZ1H/3FOb16YHrte/ZE7aX4K8
LTA1YUcwx/5q5qTtmijZRZJjAF7kr30vHaj31b3XDRMqSkLro8HQu7pvsISUxObGzfAeMu89B0AG
S3mZ51RfyyFlKhxbgP7z/FbzDBy6scs2TTdT10Vq3Hpl5BwM/g3TjNi0152HZwGZr3UUQO2OZttQ
+NjzTnAg32azpzeRDT9jSp+9IioJegdsRSMwOHeWfM9LGeAVsD5gHvt7uTiWK5Q96zmRzX3dkulo
Qp9z8iPRWvGRWwRnMS5Npi9UoHg7keVXqN10x0sQLTTg2o/7ddgO/bnA2IRcvG13mEi8TeyE9QVU
GbEIxSNdTl2p/M6EP0hWNDPCrAiqFRBBhj4hec5WbqIjSnuGStxsxxgUZJ0/acT1CXPiOCwfo2VO
Zjo4L+J+SeEwaZygT34N4HIkIW6qgIRQyjTLXzG1KS4V2ZU3MqLGI32G077On8sCB0RqVBvmujWp
wg39c5CdWx/c83r0Rut2gB6xCUb2l2BsvrDJmbug6ukDIXrbRMp4d/lByNPU0pXv5/XvFnQtyH73
5MEWCOfyzhbHdlQbcmjyR+KHrKPvMevPa9cgl9dEwxQ1Dlx87ClmOEyPEqd1i3HjrcoHexm770qz
K3dyKTzQEWRkbyYzPb4cY07VvBAINt5llBN3KvdeJ/o2RemMn8y60ieaptxGUoIOH5RBZ3RG+JXQ
rGTbRmEku9tYi6eksJgAFbbHMLOxbkU0jlujSy5dEfhbKtWnidHVPgjYerl+vp2419eInYxTUCu1
rlD7sCRHdASs0NsJ4aarwYmTR9pG8yGiZ7KOfffdlrp9ymLjG0NL69vAxohCzHvpMrpzDJmQDw/+
J5CBVyI3vHfzjE7vGqvBfyB5kqErzHBTacqzdroPbBgPWpGlnrpib0XVS6gl5eVg3EcBIFuxHBnd
QEWn1k16diJKXhSmD2HJsIXjSHKMxaIlYOq3tkJN8M1YEWdFBZ2FYr4YdnVHeFNXtc4+iDiejk31
VCFoRuCnortE6veq66ujdkcw4nHaXJsGnbAy1D4gZOQ065G8bZpLqN14MHP/DIjdPTgloDLuaPrN
gyb81CmHVVZRy8Xzos0yS6J2+wBVSd7MrIQ6pxYr5gOHPI5faABqiEbHanIJd2DDqucltqKho2Wb
4xWw0KWNQBk5BuwxuCTpvpUcN1t3nF47w3idHCZgnEjjaxYRWZeEL2EYArTJBxpxsXpOBryYdGnz
2fa2MeOS3UDs7dPgXQnFlmeWGHTBHjnp1dD6W41PaVd2g77oYbgfgxzBKRZDgAcBLzi1nZskqT4r
1FqbJnKtGzXSAeq69hoMxHd0UxgwLAvUWWYE8XBuFWiRbzSxuRcHX8Ys6IaOhp3uOkv55AwkkjgQ
LJlBw9pfx/veIBRZloqTXr43cvMG/sFzUPaMJDrSo6PRjjatGUfnQh2VnzZ30EjIoMiGeV04bXCJ
6+9qJJQA/v8Hrb6LHVCmyFrQzy8X/FOWoopBwmYWAVl/bCky2xoqgPkzsLfTgiHmOYhejLAuLp34
DFR6ZXsTFLpe3sJ8ecR5aW1ME7JJb1jrBkMSVkb7OQrib4VgeOlZyMsIolk7A4+midXilFfP/lxY
z1OeIGc1rDerGLkpCATfuG2AtWlChToH+t4KRqBPvQL3UYljpgTZwajkywLx1dybVLLWG6qlaW3W
aJ8Dv/3qtnOykpGDPspyL/EEAYcGN+OkxLI2hV/HzKFZrefZPfoqIirCtoDq8PNaK2032TjsOtv/
YtTFsOdYkd349I8QcEAWZgEhycYs7qXVn5nl3YQd4J6QzBoUpGTk9lN9q13fP89WecjdkUmuvs+d
4NFXid6UwiMTciIJMdtjSblYHh0/zpZAPhK9p7NJcAf0N9nqh2CInU1afCbz/U1jJ93EU82oWV3E
xEDaH72jRVz3xvZBbLahvJln1PYO84icDDCGHSWN496msLJIzFpjbL2vSkIsZsxcLQQu08slonn1
mg7Rd2iaX+NYvPdZAWBlUbflXvzkdfVnKJ7DJlxM0sS/IgEzBRU3w4nGMx+DuU02EnuFAq6B9jF2
VyLGJlnxyJfuyBPT7xxNPZlUJL6ol7GfXi3Le42r8RH2OH3LsjrOCAkxJFEZhkZ9yH0/wBtAzgKO
hkVW6ZaEzshX8pSeJyNq78KGIiEObW8jE+c1mcudVXQ2+TEusqS5vXUrcwlsRltd3TgIUZDj2TRX
p69tGaIqxHjQNk+F497livlcWd7ktnuJ/PDiKc7zSnKsRBKsd8ogxphANFBAPubIUR/QFklk8e5t
kSFf8cFzJl1LKIv7zYsmtWkjOOqq+koTGduH695NY/aYVvJaj+q+7+SOsfY1iv0bstloBBfNnWoQ
s3b8HAs6L2nJ1qcgILKTKL82w+xj9tuhyqj52NrHhOOkTz4xemN7zbkGKFQ97dqp3xUlcBBzCM7N
2LxJJL5JT4gbP94QxQ0O+V7SxQroDcVTIlaWUAfBcHfVYS2QXrqx7dhD4VbcwcK6hQ8ebmEproPp
6AUmq8XEobgXwJAsA5fTREShzBA2pzgmZpKzlBTvqBjatePMF1JWrlWZPDB9vA5DzU8wPqcCazgy
qLkOHjyCNo1oxJohuFna97zzx13SoatJ5a5u7VWNmBQeWY7R1+jVGRyZz8xkYlhyYSbWWARQxAiM
N8ohJKaYs9vf/5iFOeJKw30jis1gG09lrdzb3/9oQgR1MYZczl2YijryGweavizuq0hkT1Yezpta
dMOZhBn0WZ7g/c0LINA9kZN5TBqJbwwAqDjCI+hD3dzMQJuRRWKb3veecx10H20YR32PCk5zXTgd
CLhClOuE9kYKJtZo4cS1ccY74pdsYpf4iq1rPPiUMis7k18AvrD7zeV21JG19iGegI+t9oXBlNs3
qvkSMLXhEc6jzSD7M8Cn+DijOWB7ZGQkahqvv3+JbCk/VXgwgMDGtBGYwXO/VqcRWZabEP1B9I8H
ldgfON7xh1cr3polAaWUQp2sCSa+ITq2GKcwdtkQ3LtO+6QL8s6yRn1qWpJdu+WPcEjhTOXjjif4
2zwRigpBvz9ZzYdNIXqsLBy4qqRNzyzEwZeoPZLSyorEx6KaTirysIwsE1qDsE/HrJrTtAfg+IiY
MdpGfmPRQuftJlJQGnwSNiypLQ7WhDtscqBzh9HRiQmrYi62VjKhOV0QMNdWpDw2wjgmTXIiQ+gb
E63q4szaepjc9PA4De0tdunyyUGaS2uhTBjG6mh52RYdHkwBXoSwXWfhho+05xBVvudVh6WaQQPS
3vKhq00fMM/8lE+13sUN0Yhm2iBbhzToBl21Hxc0YoBaYTSTS4IDb1PhNV7Hpb2yc3q9tikZR+il
mzQ6Z6zCF2v+BmBrAUV4HvdjJW7GS5mF4bY16pdce7uK3JeLGSQzSFR8vJaUj+jJyF6kIAiPXQ6F
1ECsR1xDdWsUSGzDioQsxkx2a73yq9/hlWvskjZiusuQEuxcu2LNjyCw+NgL3eEkp+mxYG0PLeUS
egiazsP9awnSE3FIUfiY8yms4+8uQ6WDCj7sgSGuGwxfqpJFzMLZjv+xeHd0ctQoYKqazcIIku9m
BY+o7RCHLfWDvmoIB1mJxHFMUac2lKCZifo2aoPvQxdd8JajNil2jhEKtjAz2xjzdGnD4MRBvV51
I4HJA82Rrsbq4WckIo1agFGL3b2rsnLN1MQf3UuLP3/FVt7jPrCSrYscfl+hPXdnAvNiciZgWX6P
ZnlfjV3Dlo7isxR5cRC0skcC620zcA8ydzgu+NPOKZsnVMb3IrfEFmNkp5FLI9hhXBp/9me0J6Vp
42BozdcshfHVJ3RTGTgbMVmFxTjc5s1V55lDJd1+rrXBGaYkIM+1cFqN9PbR9KXnoU5eK07ga8PD
WUQ2LLLrKSYHq+KQXjmudSHz/JyEDYBMXd7LyqO+nXxjk8MZd02tsZODgwZpsGa+ZTuDeFAkNmFc
3ccoETZjBOxCQcUTwZ3uzG7rOzEpF1A8ymnVluc5oP+hHV/uSVzMtxaS4ZXJBhYH2YMbQVYo2+I5
L3S5Klp2DZFNT00Psan1Cd1iCpdDLPDKbdYiaQpjhKvTlCADGaK9KMSrqIMNDfF2mzYmbQ9ETb1o
qP2n+dVxi6Nh4GzhpAbamZCIOBnZ4ox5XWfgRLtcBQSbyvHgTAi4zLEat0lJuM5Mj5hsBDwBFRFU
PogFqS9Dm6In6Um9CppPRmv5a77NtgmWbl0gXoN6Xa2UGKi9Ardcz4itXaf5XJeQGUyOA2amkpsW
pfY8MIieid+qnbX0K+T42Vcb2U0M8bD0YbKoqsbMNk2gGvTXGkjUvswwluNLetZDgIQXfolDRSO7
LNjW0cgslamWHWH8h2debIzM3YZoSpCoIKgWxke+dWjGQFqNH9h2EC4zVnnj3F2ufK8fTnVQPrdh
SrKYfI2i+qvdtC99zI5rLGiCkcTgPbMvZ1XYX6xgxqVWz1dgK8+M5e5MfP5FOzzLobvxRLuXDclg
efy11OWpz8CyKgWl1Ilv44o3BSckTnlELXguUNiF3y3i3tZ2dCKpBJ5GZX/3+5CQSXJpvf4VE13U
GxiZKrRWdYktGxf6qjL6O5vc371BfuBqiFom8bWxVeip66kCMrgk19PmudG4+q6ardJIpb6JZzqS
BY/jYC0jiSJ74A5aksFvB2qxlenU3gpyr7/OOutx6MIHx8dK0nccJn0Ozus8KUqSaQtGdfP0CbJs
xbg6EWhewQOdzNig9x/ZLn5HC2FudEkCm3TzYnyNdNIDcCTpeEq+2pjMJuzgHaaJVZTkCBV9Eb31
AEytJHxr2qUvPOd6Fyx6NR1MWALCvN87dv9Im/dcx9D0XD/rEdo1KIlT4DFI4kKBg80sM3M/GsMn
jl8eXfmBiInUP+cOJiOvcS9DJCCAj06/6Q36Qki6kFp3YlsH9iXJwA0PJoQSy9P+vs+CtZQYXYwR
ZKTyp+8lwtnU4w2zswknv/+CGgLLfxoyrTWGu1Q7sPb9+tPU0bgjHEuvpoSVy0SZbSCT3KjB+Tb0
dO+KZrhVLalUuSgPKnQu0CJsIMH5HbfRRTbormRzxdV9ZTSy0kNdHcA5n50lUmYkgTTsVLwOKn86
Irc7Nh23s84YuHntcBxpesbTtK3yKVv5PDmr1E3fpyq6VeQTrW0533UtsnK6YVTWBhN4BzqiKtyF
vje+F7A/4BMDS+0VtYENk6Ua9NHHhmmKad6C4r7z9XhjzbQZML/RwexoLxNL91bU8X2sLJe2Dt+D
z/IWuOm9bVAIVERVz0MGL08XL8VYLjECdBgNOX6UzoNwhneNnID5H6UAtODVAESFYcBp6JNyUyCB
OLlh+kmL+BIy6EZijeRZU7BBqG4uPr5cKfmLwvFO0GXVbuR4BsmcjBAi4hVhYa+xkwLJixG5KcyW
kzdsAw6hdKq+W8rILh1pQwU/01EeUzjUvcQkv/VEnq7jiZoD89m6KeRDH0Beskt1pWdyHYr4mTxW
8S3um+OMsA1nvkjpwS92jbw4zfP86qJuU00AyWDy393sMcMRjANlCaozkSk0cGo+TNpMFfXW2bVi
1NWlyJhjl6cikTkTqehstYG9tiZHrCqTw1cmBahixeSxde0Hw8MLBQTiObC6O8Diq7nSX0OH5BNs
aRKlMbWLCzlWdGo+Ng2ys0TaR5uEh1rhjNCmLDdNY14Mmphrr4khNQBCYjaD7oOT1npEurnJOkZZ
wRRfJjmCDXSrW19zGk2z5COPg5dZoyYOqvouHBqak8nOn136PLokkIhA5H5qWDqLFxTwn/xUwcJS
xSut8hxB3CKna2/aafzaZglz9HxmKo0J3qHNuAPKfZVeX+7RlZSHqK7vrLkgnyc007OqukfUbmwv
JXgLyzsYGreJKeij9cXSa3Mc7nDs2Nj/bvzeAF5hBhttFPfIdWm6Y6QZg5NMEuNY18ULhlHoAUlL
/zp6U3O/D0CEC4OFLmtptCzWz3bkXBH29z5GatsU30Rk3tRI6WpG+k1xX2bjMR4NWEhaELRpg94i
hEGvtmWQYPws6GsFdC2KSpJainUJy+NdXyJWRL13VpohMb0mZjwFR3PyfhLa7BTtYHCsK81nydwb
9L/9kUdYG5xpfuhn4ksFO7pq2Rp1sY2ZaGxl7HN0pKkC99T2+104xqB3/c9NS6IfLB7X4KnzI7Pc
65CCZCzPbaifbC98F3z0/tJZMISJ/Wt0Nh1u261E2qjV/CmyfW5SA82VNb80hXvbt3czIxo6/911
ypkc2pWijiiGg2kwiezj8rL81/T4EQGpgZGpBnbrGEpMnyYs5lbYrvoGBYVoms/Eljw6AG3CASSP
sZQVAd2Wgq2XJG7xlRPnGchPTluwmNe8r3ugv2rdOvLWS3DMehL8l+gMxt3sNVJcO/syJ/ELob4u
4rUSSTGJHhAqnFWQlf7B9ZO9sbcs6nZH4PyYbwQqXoQvw7U0CWKlOXvWg3Ooh4mPgaLnWKrLVKYV
YmzSiYZcfYxhes8JlRBZ0oPzqOcTcmYoNao4wPHwT3V9FZkTrxPIWZuu8M4QkK8ALG6aDHmONuMt
TW02coFDrlCV9xxGYm0A/NoRBQpBuMBx2olPbcvNbJctj0WSfoLz9nUswn3MUfI4FdVwTVGSmqLW
68QTXysH3JmXkQaGVoAiZbHeTC+ShsWmY7OAptTN1yKa4lPaluCy2msfpt9zknvrRkdbsxgpI8zp
MFlVuumkxcOs2WoHlxshqKn9XSDJsyHiQ+F1+Y6pFgsErRHHSp9JXr807azXldeeHLvLDphs94lP
WbxQ/BRpwXoWmy4lONmYPjkt7sUwtE4QHF5im07WGDdPGGKusyu/NWrYLyjwbOBBSWv3o47RhXbT
a17Zl2lGzNN29oNNU3fdNP4D0j54SPPSlUDGxsl993vlFsfyhT1Cgv+iyanjeMPM+5OALMgEa0Dz
gyQ807lxiYB/2JPdHhj7vrjAh4ABeEn8RaJQOhaftU9KguH3ZwQHZGPCEAfw0TCx7l7pz3SnQkSU
DJJ4dM4Hq86WNL5m8Fju7NOjbbEKJu23JHUs0sDLve2O59K9DvMw7celGQ2T764a8x1EYuZKdsqk
CXEMA8BrZtc3hL0/tvPatKphb7UHU8h3BSnnD5zs/4d3Pk3lx3/+B4aovK2nh48gKvIfWJy/Tqg8
f+TTj+zO5e//we60xG/kpWm95LcBR7Zs0Jh/oDuV+o2UD5K2XNt0FaQugsD+DKOE6UmtL02+BfAT
bCC8zT/JnYb1G8okDZ/YAWYtlbD+rTxKKX/E0DKhsm3PdUjpYyimbOX9Dd0ZjGj5spmcDph9PaFC
boxEeO7j5JXKCf1+qDj/zkVufcH5XE+rrKsIg8ZdnHUvTK8Qdea0UZ5r3Pflqolw7gPHQ9SQwP3h
6othMamWZbpPMyxSJChPU88djDsq2lnammzifcqSxXz0Ksuj/DYZd5ajSqc7TCPehEvOTeCpsOQU
kN1sJJo3nuHHRr/uu8ZlyqaZpKyzJWx9jdPBcV5lNk3iggycRnBdeNGnyVWEgE2Az7NTMcxfXJpq
VjflNAEYW6IZhvST4EmbNn3vaRalvsQ9lHvpsuK4oq3wnulgvKC5nf2dpfqGYQMQwYpRsG4DQR+B
OUpAa37oa+PaM/CllCW9anLebLfp+9feMuKu+kKbJW+8b02PUSZZxw3a1oVXIzAWrwXanO4rmmmj
RkLjxKVFjEeMoniXlvGkr0PglOOmG+ALrGPPylltyx59goK5Y5+BYlYeLbsgiw91itBlPWZlW11F
iRCt2QyN5Qkkq1oFp6pQjf0pK4sIvyNRe019Ag7jVg5U7mrGR41UoZ5aZEm1bo8m7XQA2F5hseON
vDunye1w6FdpjI6Fnq9J+k4MdHBPSrMOIHcW0X0V5qq8o3ItFHK+XKpi22VW/m75eO6qwTflocMc
kW/woht3wpvCR4VpI9/WPh1gpsA2dB9MXl3X5Lddjzqu22VtGFZy2zv16JQb6YUI25GyO/E9klsU
VDd5PdjTa5sTm7CSYT+9eZ4N6MqiMhnue5jHam0xIZfr3oeUSeU6ujmAKzetopUzIRG7R9pSpI+2
oe322Gc+KWO9npsxWCliDJAiVhItG2E1TioG3Dd5H+P0B7GU3DHZwfgQDR6z8oHOtNoQepINJ9B/
1nSpOA1g1WtdvPQ5N7u3c+x8qaymmBkfta/posTgAH0HmabCRGo6scDSPyIpLaSJJd/py6LfmT0a
A2K480Fu27FCnBa57P8AWgwHqJ9hYXBe46ztGdJhHje2jbZVc3AI3O53OIzcZltPjCMPNYTr4Nql
Nr2FstU8g1JOXb1LnCyZ+Ds8X/iNGid6V47X2i8qGoF+TVLYWFm7iZ9TeDhesREbs189eCMHuj0Y
TmKaQ0wj5TcnWFYTFrJyvvR+kfg3iIyYeEQ2LALSEooiujDubIenSRHxAVSxhyKTiBiCowCdjo0p
8qbvTtUUKHqlyeIihlBOTNmclJgUhLvwIiMHNgWEKPRkq6QjDQWmbu/oM5tqk33rW6T97Jyg9oMv
AV0iSxHV7srPZTf1eo84iMGjLdKYWUchDLyvlpPLGCVhjKOya74lWRBZhHxojsTuLWdHE5Jc4wVR
u7NEHMx3TLFFvZnHFCwMPWuOwmECL4FRcev4D73n0jLbYCeyZ9xNubQz6laf1eHzX1jR1z9Ay//n
CF+Ie9pxpEZx69nAl8m6+48fgg08Mx/NXIMOtVENBtw3OXc0vKJ4nUVefxndyH389RV/3DX+uCJj
MEsKKRxhW3/jyk82DVwvw28fepqDmGkMbxSQcHOmaVa3WsvumwHTslj/+rI/cqb/vKxCLo9o2BPa
WnDufyGYE0FWiQpnLrB6K9gKqMEPg2HKh19f5ccsgz+vYluOLT1TCs9eXvxfrhI0iaHI5mBnQZyw
iv0JxY85fUyFTxVd5PofIP3Lp/Nf8GwuhxefcGmXAExTmKzvP14OAUmbzpBAVnOj9N6PQbgOkSZz
U9rqHxDwP71/XMqiTe1IT/Kh/f39q03R4C5nYcUGQaEeynddYdX69dv3Y4DpH6/HtkyHeoKENlf/
7e0b+b3BkdHPkWKgwVAUUJPn4BMKwrOT0MDvxEs1Wf+Q1PbTDekKXpKwNPc/OYHibxeF4qQRlvEm
+jVSpKVNYWoPNtVYPiDQ54iDEOv469f5Lz43LukuhZqjrZ8+t0APEa5LXqdlh91LNsesIz66/K3X
T/Kf3tR/eTFHUEialpA8dz/eJF5aZ8MU88nFYwsQYuHZGk5knpDJJ/tfv65/cZN4ZEWgiV7eTGku
v8pfbv/ETzI0jvifusFoDm48Muzzs3/7Ihw+SfKjdeQQNPn3JatCqu/4M1wnNwrVS6kG8zJofOK/
fik/3xWSQnp5sJC/LffFjy/FN2BLWpnLXdFlW6UFUzqBpTK6MZOpA9n8TxHJP39KkttBAiZkd3Uo
0X+8nmqNdi5DRPt5OXy2VfdZ2swOm/wf1nux/N4/Lhlch6heYuxZpHikf7xOW7L3muHyiFWWseN4
zvinsGzOrqU94DhHVuSDMCCYb4aiOHRvRo3h9JAQVeI9ATumsgwri2BUiof+nyLe//67gTkTbEnc
p8T9/LTG4J+JGtPHfWNgQl4Xbf5QJ8nXX3+u4qd71BOOZZNbqDyyD35KagHqVnXDyBLdDYR20Scf
6AH5qbsJUn9dg1QKfCrUJXWNjnRVmi+O191Q+53MMHr69e/yrz5z21E8m9Klhv49degvj0uBRwUl
M/eYmlDx3hDrAbFI1ThqCBVpINH9+5dzqPi4lmWxhP3t6aTpH7eOzUIAS8mlRVPgw1lN41Tmm4xK
R/zDIvfTG+1KmA5kJvEKPcnG++OdFsS0VhEhU04MNCZqHhpQsL9+RfLH2B02jOXD1NzRnstD+tOG
geTFaEvS31Zm41zoee3muvdQteTI1Qg3Z/IzNYS30a3GQTbXV3yaeYaWGqikRDfd9ksmKf2yCWSz
GoaNcuP733/F/9eNj/1Hcfsl+2j++/KDvxXlVEdQ1f/Hj182f3wdfBSbL+2XH77YEiCPdrT7WJoQ
TZfyT/lBf/7N/9tv/reP33/KP7U0LPmXT2n5Tf78d8sL+M//uIm+ftTRj02N5V/80dQw9G/Kseld
cEdQs2iTde5/5ZGI3yxydPm/RIkqjyXqf3c13N9snlhKKsX66Gh7aXj82dWwflM2Gw5NDSiK1K+e
++8EkrAdLgvtfy2Qy9qrPdoqHl2XpVZ0/vaUpFgQZIQWuisb+UDXksHEgKSyxzuPx0HpDY8zCjVC
K9aM8r75tuNh2gIrQr3bbWsiOAFUlXT/+rcu4qa0ZAhVL5z3MD6LbealD+MShdtpIAUqrvtdADgA
/Xh5g+Dsg7TVL0sGPWR8Tbouoo1ZLYceCcTXmT4bZWXuy1jvg6TaulewEZxuWuZCsboJIryRDTBw
GPzR1eTctfZmPGxd1L/Blm2VMjeKni+DluBTxHABrvSnLgpw2VdnjgjryLarU9NiYOtLi1Z6X8od
PQtO8ZiJe00iKvN1gUDTYdqvoLJ4sjvgursvOvDsXvVVmwZykOouXNQTSREihnFuO178ap4yqDf2
uAyoAasbOOKM6FhkExlWckKLOkwbUNTpRjnhJ78oh2MrvrGPMRqq+iNinD1AbRo7zzIXz0ZU1HTj
kePMpX2YhXwsynpHOQUAra3fbHNRsAv5pUdtzqgFZby/DQjX2ygOJOiAkTiS4vE6pRy6yiY7uDXB
JaSu7QsxvXDYW3NYs7fdNN+EafaummIZgNPi6NvqzJhjnxXwA1IH12qZoPVH/LebVXUWVYZjMT+G
Jpum3iLVHTCAVHtBiY6kDB1vcG+10R0ThscUXwvyCJ8hq+4201sAHiGZV6JyUdTJmnSS+CBhlaGY
ynfBCH5yaL0vOW7uQ+NOZ5VMj0pzYwHwBN1Xk5csAvAWwbgMGtxqHdvqPCIuou0ygl2u1bXbN0X5
hPEK+i8/KhbqNfHYBNKb0Wb6XyMpQLiBHdKzolWWc/Pk/bhPvfzJcrNhbTrcL/B6igQ4YRj7m5hz
4wpyXLmyeybLHgIRSxhvY4untFL3FY25lec7RNbAq9N5sJUIAsY2ndBXbsuZpgy5Zx9dgsfUAurU
HsoFADwqwJYhSPBhVgcZB/co39BrzFh/M9KU0auP+B8WmQFOY4sU4T7PP0KEaZkknsBjmkIjGxPN
iAWoMEA1kK4ekVEC4z67FUZyNDLEkK377FTGG7MHWBMuOYntNDxd/AqIJpA5PEfIA2qB8wrLtD/r
L4UZ3IXUmkWXfhgRzrJQZObazfOjGyXv4G4amp/W9yKqboi5eBm4uZigeWsjxBQST9TDQ+l66yDJ
3vrKDTjp0wLLjsZokYTgI7T3Ivz9OeIDj38wGJi/Y3QY3QBW2AgcuSrtcWur8Bmbrt5VlvM0y62s
4m3Tl/Rpmt0wBO/ZnI9roDk+EvZ0o/MGYlp9p3V6cGrQiQ3uyBrl71GbjKI7a2XKgOkEJ2/WjIqO
pdG9eFMhTjVdDaB7Vx5JufJS+yVplUl2jP3IbQ/QPDxqo342vfI0TNWhKmM+wiju1pgVH+Na5ls3
DrpV4Z7dBCUijVm9whOCinJf+u3ZzvPntmNGtwQtsQ0/hom6usL91qWGuR4c5CFz8LB8s2+y9H9S
dybLjSPblv2XmiMLcPSDmrAnRYqUqH4CU4u+BxzN17/lEfnSbpTVM6trVoN6mZFpIUWExCAA9+Pn
7L327pc1VzIYGcLnyGhfojhEgFmgTQsIyY2RDgqhMf/I5dXGe7qm7/gYmvkZoisOc8MEvUpMhmsD
0UK4Jou83DLC/ZzqZtsg6FsNXlKu8q7e5lGzGfWRTlQAVdsiaITUk0WHCrBmxI5kDJ0X8rM1HSeQ
uRbuVyyHnknIeZ8+0Va6aQa4aFPiPc+T2ay9Qb65gdcsownSf236Z1Lctr6uWdt6Spj/kIw+y3lT
QIPYNAMqPRUMZbf7IhvyYzLkr1ZluKAghnv6mESfCO9FC4C0lsjQ0dnQRr5C7URipWmERWjxNdC9
49SIowLgVA6MbxH0IKAq0po78T02mL+d5tiEcu1mCIhs/9XLkjsynvEHHOMeS2GeMwUGe2dCKrce
RO7vwsgcD20wXbtJZ1wPWliRuj2fkdvs7qKh37W2dSUBFytyYG7qcXrXSxyOnY0gEmoKJPhz4zVv
1JaXPDBf3ADgm2Rpsyee6lzNk53gB2j8oeqJ35lsd+NOoCSjNlvMVZOsWk1/D/Cz0Ehxl7I1zU1P
/vEmKhH6QEK8tWA20Mestk7tYXlqo0tZPzTZnVYPOInPtYPTnXHlO3MDHEgl25hyXaNi5/fq6CnK
4BVpwLEqkISS2wks1t3pPZw6bhLAA9ZpKkJ6mvIwWOZnpAXFiq75VmIeg/4pFskgE6DkxkWGJbd8
1r+RRIgCusRTEAv2V3mVszjFmpLoAe0jdVWwi4X+Fv/vcowkEYFVitkdUnFrh3JpuPLdh9l0dQoU
+o22SMfiy+UgBz+seIOA8W3Uk7GwB++hhEu1+PWGNqV5aezkzRUDekWd+w2lQkhFvJm88rblPod3
KxhOSzQJlYzf0I3c6MmqgXACMNtjsdHqfZFr1yzDVzCk8a1loZ9M5Igkb3onP33bCIFDp38aguQE
9AA+rUfA8NjYV9FlK4Emkbb7dZbBacwxFxMvQYgY+w0jxeXApGWpgolKBx+nxkOn2ccyzM9O1LXr
WGj1jRca3/E8f7cqr16uYsltmzi4pkStX+c+VcR63mEEnNT007C2dAamrsnwATXWIhYEqupwocvp
4nvdLg8nIiqmEdBa+JPFlrZrkD4s3Xi+70vCi3Pr2fERCIf033GuzStsRnJlTk+zOcrd4GTnIm+u
jc0abxQHC66iUwYBOmNkMUly0EbvqS2Gp0pLtSVuza8G/KRDEkjfy4ZE5Tj5dc8RwRGAL6exA8HJ
6/QnV+O2TktnL1K6mz55UrON+K5QZoResOlaxSO0KK6AVzwaTF1gI1OvlKC3WSHOYwSuI2rjdCsr
CHRNOcPwnu21zYLR4sliRaWBKxscOjOy7GrCT/sr1L2CPQrle/wKQi/euLZ48ry5WuCULSpSLGK4
xAtG6S+g2YlGyPwbDuZy6bi1TaXofFQlI6y0TO9rA6NfXX5kWa2ooCkKVN7ESTA5xzGysIGcFKTy
oA2iTPQgZITGQ6comrp5cXnecfCew3iw7jWGEr4zPun0u7H2dPxFqQOYjygaN9lFufbpJGg5BgCe
phM8q32jh9k/h+M1ssYndYXqpqOQlToGs9Fd0Ut/Kcp8H1f+aWjAG4gEQxH9J/ZQlnG/ye8jDAUw
PvqXekBbnHYWxAPLXHRA4fMiuwr8qcTHOOdscHcjLKExhcpWeaSpzzyh6pKU/Ugy8moyqAdDDw2t
ox6X0omfRdJ+Zb6/tasCpwmrYWDo9q2MuAFgv34PBQqhyr4puw9R2d+upBJKwTneCHHTwnJfpeZG
WnQevCm3sR2ZxsLVo0enM19l34cb8JTnrrK3sY5c2WcHE2awcPaWCBs8sSuFdizx5+6HJrG33ZSu
uoZMd1gJuxqEYjLKmywI76Mkm5YZPc6lg2OhRezpzhZKvki7d3XSf/zJPnAHgD7xQZ64gIEm7UBb
FDlVj6CXZr1O5Fe/yFphHjl2QAa2B8iNNeLZ9m2UACMjGCOUaDdeE5Js0rjPnHiWk1/hQaWs0jPY
azYbiV2TiEqcMgaBzj9VwakQxlFNQLQWyw92r96YeKRMZLFpgr+eaiFMwJVghXY25OytQ+YVms0r
Y+S4wV7fLVPD/wxdaBtxd6kYGa5UfdWOo32YDa4rZ37MD6R/IYp2i85fJkm7yy2evkH6rxUk1EWH
+nkxm+5hBLQxXEvbnsDizDeGFp0Nyzhq/aFruOidQ6vRLPKvWhwKW+ykXq2Ztn8zt7hxGJb22mXu
IeF3KEaKNl3GVMgo4zlyGAjYjeQ+7h/d2H+sk7FYtk636QsxAzSl8GMAtGkpDrKZyWc1xs92s598
94mnC3iDMF/kZDzPBYLwjEOL0+7T+RO50Il0oi1q5gP4qyUTzHyjjeVZH9AjBZrcms7OyFvSwt36
ZdDWTt5dgHcAD5f5h16aaGMRe6Se+0TUer5JLBYRKA5KVFM9qm/UWP0LyWuPEVL6RWnBrkLHHKQf
v9ZgaU0XMYlHMm829kzLpY/zvWPyrRvBfI28pEVQ0UlsmuApieaLM7nH+bUc8/PMlpwgh8py/9Ty
+AZ1QBFKVMg6K8v7espfZhdl4aTNe+BpvUeVl1FC5LWx9t1DV1XRQXhsE3lh7Tj6FKshii16eAB2
IjSDfB6iZ8IzPLJ8oUfdpndpj2oL2Q3JVpq99ZHb21X502jRvrZZNZuAGMW5ayhGYvb26RJajNvr
6tELm6tnlNM6GX9oLc7rEc8KvYCEUirGZG+JK5hCQm+Kj24Kv2pfkayF952H+mlKUNsMpb4b6bOh
uAo3ISGOXlpAznLBdmmEwugq1aWCGTcifgxE/2KI5B4QzrlIqdJCFqlkvOKdp+bpS/aAZPYgY2Jz
yHlly5n+t05ds5RyfitsFFOaG2qnqmIV6ahzy656lEl002G5IOET6VeR51+tE3G7h4rbNjrZSvPd
NxMhaHuP1b159yrE8th/CO55SFJrQyZkiXIfh0wVgt+zkVaLuV1h8rimNv4JPxQX3e6vwElhYJFJ
UNk9+5gVl7vE+NBs+xL5rI2Dxh3KiQ5jCtaV0HkALgPYxxzecHTOizzXti7D5oDHjDlCCLS2CfZJ
RbNOwW+RewYnpqu3OB/wE7W8AWQ5eltztJ4GoGCraiClqtOjzWhyjacZCGVZj49wdIszo/pdUY/1
wUqJ3e6yejEXrdy44PhxGb9z2ECK2MFFwEDcic9mcDYy8LQXRl63DGsuwhuSc+uyfXRQRWGLwdiQ
p0EFhBIqC6RTJzTUVvGh4CxTFScaqWBRQcJonYYPZWWTsxgRPhqTQtr1cCB6yzkVzEJ35a+oUhVa
2oTZl0+K6aziTBsVbIqhlGLb6ok7ncg9TUJgTTPkcjNQL9WrT42OvNu/UBvPW2sYnL3hLbE85b4t
4ShVj7oKWTUJWyVzNUSyfmAOvyKglX06LA5ALbNLnIaIajLxRHv4Zh4aNKQjQ/He9DehREHoqqjX
yNzwzRFz9K67shJFFstQKExvCD7bN89CAOySO1sW+ckJlK/M6D6wX5C0qS/8Ub+mKnS29xEK1in4
tTInFNYpfwz/2uPqDp3gyQy1cVXr7tmVwT11D5Gt8JYwxS7mYDYvY1zdoZB5irxQ29dhhc0x5Lw8
slXlmG3TgAYT9oJtqWJ0eWfOCEtRjdeUUiRI5FJrl0phFxg0obMJbTDEDkpHUMiYDAjrRcPA5SK/
NyLHF0HO/VQ0Pz0bVoW13HIa1Na47N15XE4qChjNy770CAe2wnf0MQ+uAXuujuF/NKDTBkj4aj9D
l8gIJQBoVKLk06+DjCkBOY51GOJbPL+Bw7MEP+A9rJTPOhD3unLoNpqd4F4hqLIz7nSGEOQc9dQ7
gVfuvPkyZWDKiqkDAa4ikq2WsGRPo2CMQ/cTPQs5ukrB57X212Aglx1JtyKlqvCvueyOJcK/AgEg
UhSQpkoT2CAOBJF1nn5Z15VusPYuDjLCGTlhq82072X9idODNVhpDiESHKRSIUZKj4jg/1AphWKu
tIo9okVNqRcBSm5mpWdUJ1ukQqC33wMgZfsA4aOn9I9susghHaWLrPFO5oYfnIba0BaSzllkohgz
LO3JxDCZKH0leY6Im5BczhgLlg0izFGpMRuly9QRaOqld8+0FXYR0s1ZaTgRYJ4ILXlBBr2sJrTN
Su0ZIfvskH8yKPkUyEEzv3rQChiH1OlPmRQHZhrxbs6ehdGFuwI3R0ObRl1KVC3kDSdA25X6tEGG
2ik9aoIw1UWgqg6ZZooWu+zLYlP0fbLrcf2vhgxvr1cOa5pqvxgNBtGftGjAju68rEXIpLSxZLGd
Xaf4GRN5qdyaCFUnOVSEMbP0RCySs+rfzPpTqNskXpggeFKyUVufzKjR+tChGSyrFkgTcWkXMwrM
vS/jLeKdj2YonrN+TJd2rkHVtl3jOW4Xno6AxY2zcQOEYlkapv84GUUKgwpd+cj3Xqe0gBvkxC6y
Yom8OFM6Y6EUx1JcRrsKDhFS5FFpkhuLVlFiNIfI0fqtHxV3Zeh8Y41rl7XTkDYY3bazke1bpXb2
lOwZ+bNBX2wVUwFEwL9B7M1HhK0r5Xxq9iTebiOlo7YRVPOME+ujNNZToaGWRnYt7RMK5YuPGNs3
UGUHyLMBOk5YWcWtrpTbZAFhu0HL3StVd4C8u0DmXSm9t60khXRiAvTqBqhX483VuqtAJI67gNaM
0o1DO5Xb3oEz2GEUWuRxx+PkmCr5pj6p/5CN8RmlRneQpU8ZmQUYOS66UqwP3blDwG4iZAepLdZ1
giI5Ec8mUnfg6sM6hQLLUH5YBhp/Ic4qeyBMXyTHoU++KRLwq3mObUhXsuAGVhTKEa5V8MrT9ugg
upeI70lUAUjoAsyii9J5sIgzw9+WSrE/zFuY4oC2HZT836PS9Q9K4V9aF0Mp/oOS7mmJCQCHNGg9
/c5S7gAPm0BCgsLK924N5R+olJOgmDNICC0DSY6Ay1MjaOcZZIpT/rjzKlV+hFoZE/q7VtkUsCtU
tnEsUfV95tp6isc7ZJI3g/I3FFxLrMAtKHv/1cICMSorRFJ36xFzRItJgqdH28NyLZV7wm3arQyb
Ow3pf+C05XPnpEe7ZZkPlGUp4mZuSXBaNLWBrSvb+8qnkSjHhoV1I1UeDvuXmwNbB9pFbFDK6dFi
+XCV94OsCig9uEF65QvpMYjoyVGSj8iySc99rolYa2cbg1XxTBjKU6JcJqn9oelZvgxq4a81fw13
idAWjCm6cqjMbfwUBfl3jnxmh0n4Nh4xpFpVdgom+i8gGQmKVp4XgfmFnlNPVBrXPqyRnHRYZLxf
XhkT14yDfcaDd8ARxlkS/U0NTDnUWQAEMh3mhDFxeCiE9aHBjI0w5lTKoBPg1Omx7CBd43ZXLp5G
+Xls5eyxiGZbGmN6M8zsfTr2H0f5gHzlCGqUNwip0Tb+LjEMSeUcctoCD5FKzXMYgrlfjJMDzmvt
Rsd0JEV+6Ev+CjgZov5touUYY1GysCp9SUxLNualrjYuLB0MmzP9Xo90FLdFTR/JxvujZW967Z3q
Hktz2Y3EI1KKK5eU7zs/A5bOiSxlo0JN5yTMJlKsVUXyMo84rdJoytaZ0ZI1XpI/BgLpICbcmH3a
vYipPmmSFnI9jxOJBfO8LOBB6CJ+LqmJD4OybeoAhMBALaRygWXKD6aR7mcn/VcHwCDov82e5SiE
+AWZI38qCjxwcNdhe6CZAA93R+PrLWdhR3kfeGuiB+76vnlLag4/CCXs7dDxa5iFjqGdnY1fjjaE
BA0WN1N53QblesuV/40Ug+WAIS4ZLLrxyiOXYZYTyjXHpImCyh7PyCvb5Yy1zs6SL0157eh/5YsU
+13XxatK6/eSuAyGHhxZVAeEJs60R3QMJdXPbhwLy2MUtzcaIXu7GMtShOXPbPmBA7DqhpOBJXAa
S5x2kXMqMQsmo1evh7EnixIfIbP9z2SgUEnJBpiV17B2efqmPKcymqpnWrZ7pMCoaePwJ2XvocOs
DceuQx8dB71cJ90g9pnRvRKWlWD59SJMhsO5Kyj87eIaeNWw7pa6GGFNTU1j7JnYUNtrluK9+Ltp
+qpxbkZ2Vqyjyt05Tim2RnfkII1um/Wftn/52lfTlbeNFT+U5cbG+Wn4/buf29XaT2h29CJ5LiRb
8oA3aWATLwcbz4wjn3KBKFfmIieItT3r4c7SA51eRPkTYdgvI++oQ4zjFqvWGV3CTZDQ/MkDbkqP
3bB1o/qI3ct58gZi8zrbesmddNqKBkCOJuS6brWzXrXsqNH8RSoM2l0z3WJtyVeRVbh7pNzLKsuR
86acUg5RMdfZedJyni1r8haIeMetVdGT6RrKvwZk/HLqu5eKUYlPIESUzwcm5hbzrkLfWzrJJ2YJ
0hHeESMnArM2Hf59rvNHjmj44I30Blog4DZjHCNaO3ofowsWpNPN5ats7UOGRP9xqsOlhB3JDbCN
Bm28NSzO2V03PemNR/GjTdtZUZf76TrZ3ncM8XSrIhosCl3mFAWJpmzsBn1lIkDjTaIe+YYcUsN+
ksjphgL9lKPhBkVp766MSkEMw/epa5ytE7po7Us7Y7yIaLj2aE1Wlr6XRf8ACPZTa7RkXU3xdYAu
QP7auunLXZuUh1z1TUtA+KQImpyd4uwHmVqxrlz50iTMbqs6e0uK6CG3OLlUNGET2lFHqlNbqn04
nG5ZM/IVQLdTbfIs8XC/SGDnQJ5XSN0+Mpg2mxBJEew7Y5tZGnMkF/94ZrZoW/YQdQbi7owXWbpY
rYHQMB9TPKldoIX6hrKx9fYs7wSFaAPdwEbbaaSkQRvPyMYp16UD/iPBGgocNNqSmlAtjaZ7zM3u
hc43NjG+KFFn3FUE5KacaOBFn0zP4smvql0YToR3DO9pzn3XkrbQtYCO1H2TpPaNb2PusgQnD5G4
X00MQsjyvnlC5kWaY9XOc+NUSOs65oDAnRZwQRrGj0g3FJPCXkT3RVn3nAgQJYSe2KYN1zlhTQlR
Eslx2M1ueu4GCvjJfOjj+k2ab4WjX7VS+zR7ymLqoGVqsYRVsOmLGa6s4CuMfvvZpjzmIzYGrjEx
vSZ0fToN63WUOd8mtrdlozp9RtjegEwgzKIFjhWdG9Oh9GrH27wAR4tM48XQioyws+lI4Y0Fqmlv
uc8mt3tJ3TRYm73ncU/WtENRc4EpXZWUagvNY8I9/MylvPpzO2xm2z1o6U2JNSsjIKOXdncwx5VT
EPCW845v+5KVg+OeVXtLD8u37lFoxWP45cwNAyXg8cDoT0CQrkGVW1QpXgmrTN5z19wUNunlQcSn
w5bpblR8RczneCGg/n1r2MKRu8jGxpERQOVxhrS/IZPzxo8Fvc2i3mSmPJre3D9YIdg8n5E+YHmQ
As4xly711qxCSHmSH31UALNLh1s38+absaBPBJMG/vOgAYA8p7pzZxmDe0yFVq3hvemYOUnj6NPB
W9YirrZ+4p/0Sh85YOAq7ys9f2znkfm3E12bMCoeUbTThdV5xyO2WsMe0gcOm+nDFMj3mSf2KLo0
fSAoBsy5j19fZCrf1qnfJ9+go5DKL1eWzfXX/8pqfm0hfB1/fdRpLTlWPnMwCCmbBjnrIwushJkz
pCfDbJw78JRfUc/3r0q739V1Q5vANuVlMGvvJstmsRKI9A8lLJclXkGLNntS0BCuSUFBuLryC04R
nQ0WOI+gtPSFPOaTnx2TqXsdhqI7WAHyHSDKJHtl7LMl+K49b4axRCFQX8MWRYceFRfmSWSEZMO2
8QntSRAtr0LfZpYTFdO27+BD9czzTnET7Bq95SP1qU79zHAw/JG0fMRy/Pfnq6rb1DrU9NmNEFr2
WnQPJDe6NwNvN0NMvP31ETXPhM+HyQ7+oH5j2foXAyrjpA/2FUOqz2yD7d8rAn8b5vDbHYeUDxYg
b53NkbNpMb9jPXlO6oHxhO2P594I3xHQmCuz1vsnSaoM9qatesoB09zoXXSQws0fMldn4u7Mb0ZY
tXSO8vZGzGa4qq2QcCcvuvqdCpCIpLXs+oA4vQ42oedh5KdJXm5cMkSZD95mE+8pEdrOvi/j5iaL
ODnBMfcZX+mYv3KvQfETZnszjPWtHZjveagxpp48Ij+iUmwMK2Lz1+ebjmH6NrD0ZtN2nVx7Rrsv
ayaqgFLEVg7CUInZYl/Fg4p9AQ8vQvtnyp2btkVNrhpUZ2opdxFVwUCDFWxY740rzdL08+RU+zwx
6bNUpv5Uz7yfAuwVrKIRNgHV29XLTmK0m7c2J3YmGL8gu1qXiYiyC6C4BzKIQJpW5nPkDY+TrsAI
bRbDv3QIdjrLZgpoWUOst83nRHjaQxbIu14b8vOQvQRImZgA+s2pYLZ5QFW1RMnlcgDAQdSoY2kw
aVwV+WmMfccfu/Ey/4DAlUIxS9edH9O372bvTKfE3QpnzDatycQmrNzp6HgElCNzpvtgJN0OWDFH
/j5Fk4PXdgkMZFzZoBcxdJvZpsyYMHpauZnaSSzplHPWc9NhSyycv3ZSZmq1mvuyvFtXhvu8sDm6
h1prET8Ui53hN6qiTr44mnUIwaixw+oasnxnxK1taQ6vpMMMf6p1xmMh6fJE3iG/GWxAw050g5rA
OBYdkSpuBwgHVddmFJq4DYPGv7QATNapbVukkIf+RYtJYZ5FhBBpTFPYxbbGcL6VD5Kz4I5sLYYQ
ztYW4PfHuNsaSYm6RnQaIFo0WHmMls98H/uk/eljohAKDT9hQb4jErjoFi4o0KcGnG7vCRQzRBTj
lIPVZ76TBOJwWpujO6dneY1tCyVQED6OUxMc0NyNF7s3+n1Ogg7zweHKRfLBxzjhCcmGin2/xWxo
PPhaol0JP0aNzYLmhu9gGW0I5CnuvBDAaFAY3JjwSP2pS7dpR89UdmUDqjO9kRHPjkVWzKql/3zu
yxTTtq5xaHG6Oy+z4qOs5xdkCw4pszq5kW4oNpYAHxZkk3UwgpJGplE//34hFp21SBIKyeh8mU6h
fqT5EqKVc/zV6JEN1UfxW9MyPFyMzujiKE7TDWBO47brazou0wdzDO2GRw1tTMoUXr0H+PiIu0PL
5QyMd1E0VHcJTawYmed5dL19iDyMjFW32UtRsrQQfLGzDE7GNgkestDuKwsWWwfvfnLTeROs07Bn
Ak/Zh43wlQAE7cEBJGOjRrDwMdG8FTRScvlB6ES7MGc1c0tf04RzeoqonajA+oGyerwQKdOufr1E
khyS3xaW/9d631P82ZRt+dP9qfD9pdr9/Ef++99JFYwBCS8wIu//+a/S4z+kwVcUin+Yo//5M7/F
wa7/F2YYDECW45jKwYyk/Lc42PX+cm3D0X16IILenfqVvx3PJrJhz9H5xzFYhLER/qMN5pd05Oe+
7/m6YTrI+f4dbbBh/2lP0oSBqdh2MSn8qWQfApwgTkcJGDap2MmQaWLXANhPQ1YoP6ntLSOSbEsN
RenSjMjFwpgID5/yvApRWCYSSV08a08AVWisOtFbQSx8BarmYe6M5LmUgpXWtx2WW9Ybw2YKOsLQ
XTRe6+xAFJKarGU+NMpoKgludVG7orzE3TrkKiyFREZ7NH9A0ufLia7apqpTAsncxhk+AObB+ysQ
acSep699BjHbpsfJOgjhH2oXF6WXyNsosxRHOvPvPU4HCh5LxLCDVntRDXCyWjcvj6NbOk91TP5m
l07NbnRHn0xsx98A58qXJCeOe1+jeaKbMzyixO+uZQS+OhI1qTj+OJGeHk3frun3G79xcVzD710W
gGZRx44ExzIk2A30D3aarAGFcSFQkNJYlclU/pSu3Eqwmd5ErghQ6pLEWlS2JdxCCusOfApMGqSi
9UxGtxv3EOPD+wx/1ZrQ5dMw99jNx9rId304ZDuKYSQNcN6/AFXkb/iR3Xtqp2kLVnA+FaZPyIZv
F8ci5mSAPwzwB93sw+STyOWIF/SJIBvbiGAkq2+xwVLD+IGVbSbLKg+Z1ozwu7QpQq7mvhjD+BDV
yZb+gdJ5IyBG2gS6NccZzkazRN3u7KSZnbic454sKDxAkAcDo9o0IYheDOE4zgHjazFQyJa4CKYB
Gbpu5MxL284mdrKhOfZdkd45TceEVVl5Ybj7b63Z4aOpevOABgjMH4zenQz06km6Q3WVMpekj/Tu
TZ3S3F5kJoGkBi2IJWm+UGrHuHlCfdhvXWzga0tz8p2fi+z53zdI/N+thg9lzo//fcH8wzDx/4dD
wmR1+q9XQSgv3fsfkAj1+3+vgL74C4uew35luZ5ayzBO/F4BPbUCsvoh1TNZHz2XRejvFVB4f5lC
AIIQuo7n1DT4Q23JmeJ//Q/h/AUEQv3reDhldL7ef67Of5uDecd+G0X+/vhfzcLC/dNv83sF9ASG
iz9XwBBkmzV2yF3SsJ5YWfRKIm3RULxHXtzAoBv1duH0TZsvPVvxdy0bzOciNnOje4wzL33yIh1c
QtCW9g9BruIpmPKU7LXU5PmhMWd/0DIkqtSHSDDQauTLkpSnZ/7riADobRCNcw94Wz9RtzYnq8n9
5ALlVeWzYSZDqGf2Bmj8XqMN2QiKrM6g5XvUyEbXqTIZzy70bOoMBgc5CYRhEVsuKdNJhaSN8m7a
mYXNqbnGTRuvPKKxIUnOoxEcG82TJVLjiJYIUQ9rrXHBJEK1TJR8R81ge5TpFS0CFtpFFNSMuE0f
oGhcUHuaM7GrkTFmbzSTpoMNNPkoBhHv8gnk8qInGoNGb+yUH0Oa+ajaZrg0UTYAfyXuyl9AgGdi
DtyZ1LxO5OGCFaz8zmMtPc6l38B2qhAEZrEG1Uk3eeALrf0uTCpNJxHubVia/r1rZNljIIWFvUBR
Py2Teh5pm1ucZ5hJzIu8WMmENH+Ve7J+7jLdPtRZ0qSLNgMymcGaeStIcbjPU2t8oPBmtWf3djeD
7dQfCEmcL8vK+o2Ht1ClRyBynfSkvWep7tHiyyG5zB3QyIUvrPo8asjrXc3Tb3EaMANG5GLuLasm
9lgPSxQw6G/tT+EkTHInNEOMJ9Bz0ZbRd9ZQhrsoIQmEcaKxp82B/KJqtSJZcWqoj6neFQcX3gJA
OIadWHftgblJUBO2u4I7l2agAeQYHxMSg8aVrmWzQ+4z0R35aNk/bGqESSOsATERpSIw4Zs63XOn
a3a6m4nsm/AGZgS5zlFtnun/WUD+cgnktkEl8N4BQETyhOiIxnw2DTcFAtuTzwYXL1zXHg8u1DUi
34PKKVdeGGfuxqpc7XXmbXmIfXAICMRNxItZObYHBozhj9YAvkVyiCcboVudGN2ytRmOra1aRPHa
5Roew8SFG5dWdNdgCJM1RZHEndwPNdC1UWR3hNy797FoPQ0aQShpomG5OGCH7vc1TSgovl1t7YpI
j/c1cqtlT9rbd05fWdLsD+Vn07vDs+n5bBac3e01DdyoW5t+J18Csx+nlc/4GHQqv9nZSpIYqoWD
DPx9yDoBBMaYPFwONpq0xRQEzbm2PaAnZWBwWODeEYCy2P4/e83N9o43kx3cdlp28bK53wsO6HTL
ODqBXuNE8op5tjzPwtDuLFuaOw7PKZrVMbTWYmzDU+XQ6F70yaAxLDbDfucXg7mX0iYP2mhA0sRm
aLwBqsE4ACwwFutKt01YSLVuriOk89gERmLWs6rvOOCppmMWGWTE553hq1oDzaFBUssqlEGxN0tT
XLosmU4B0UXsmkWJdLOPgvTeR3pFtNw4WDdennfjxjBz+5hoOWaxws5UIFAxXaKkg6no6VX5RiSt
DXqEvKw7B1I7eDiHFzMU2canrb83NAk5Mym8+KYdTfeWoLX4PFlCypXhQ2dexMF0X7bQ0sNT57XB
CzHd7WPl8XzK3EET140AqWUwDt///u79f96X//Ax/nc6yFgcIP7r3fv43ZYEF/xxjFF/4vf+LTjB
ODbsAuFCKAJi8J/bt3D/0mFZwtgwOaZ4DAr+2b6ZifxlO67LIcVlHfD4yT/7t2bqfyn4k+1xIvI5
GJn/zv6trNR/uBsx0ljqFIX82NYtgqVNSoV/dejHDQpFe8ZsQcJBolh1GBIQlC0ch5gkT+fMXHel
XOWBXa2cbiRuNXlNutDZAylfIjcQPA4Mx9332WCgAC9U22RRdEXTVylurLtJo3DXkAW6r1v9FoDf
3hPYHkkDMBDjwf4Zhx47S2cdW03Ge6aw57b0nY1ZkQw/W5w3GCRHLJxrqQ/POhTHlR9GZHNMzkmA
saMFGnu01V1scRKM66RnypSonsi+vSBGbxalT8B50PnjknGtBYJR7l1ZMJSjlea9DkyeCbhiCk/g
zIEpvWr3I+CL2Sl98OVdAeNG7d0bSL8CbdijgeSMKR0qA4aZwVpfWgXOgKAdjM1ALslGJLth6u5r
9KcMiEkGV5rCkllcKsx2pbNBL4KCIV0Q4xaZconTRn+bqs65xF5jgrPMEeObmiBSGuGBp+WH3Evl
MY4Y90jG1qnWfczoJraTcZe1HvmBWK4QBt1joMv3SYLur0/vGqG9wqC2weJ6F68Sj3bX58em1O4E
konYc1acSnTcVdGtXxvPZHjDqM4Y9BHImLVGv5vm6nkAn5Xx3te8ygVnQ/KYySKi9bQo4c/Y+pDv
Gx2Fi+1LvnPcPGo9uSLAdYaVhmrFairg4h2jLFS9ZOnJPt+I6rNqZbBmFF2supXjXb2EOAxBmOGq
1NIdkUL9sh2EGqwtDOJwN21UIZaQzpotg3DbjpA5B7SmqFDJBnYwbN3CbG5y214GZaxBcM1uR6xy
Cx2tD7+3iZAdTYH1LkKhrcaUWVktkw8/09ejPaVP7DoGKW5wVrX/oO68lutWsi37RagAkDCJ1+0N
uUmKni8IOsH7hP36HqCqbkmUiuqK6H6454EhiToCN4B0a805pgboOBKldtOIQT+Ubr2LM0QwozwL
sqm/LGP7zNaLFFkI6rUi6Fbx5CtgEwkhqC0tdti+FsrWLZsKZHCCYzOacrksTUi6ol3rDQpGq8pZ
oUZjWndO8x6qsVk1BL1zhHV2xYClkfb8vZhOgYeW3Us9VC2DhVxDIwSgc76zK/T3shg3OqGWBC5j
TPSTJasicWWps3ax3yxqA+VLmga8CDLHTxm8aoKkF9uF6pXkbOtipz1p+thuHW1klHeBiQDzMmqb
g6BbRus/IIdonN0uCOsMmgx0hhx6ga12QHTnYcMSkIyIAF6Vif3oOvYNkkvU2wS5jZhv2F+TNKgN
CpHdiF0gbOV5g1aUju+0oWwJ9hPIfhI/NlE1HuFV7mbODMmx6oLAyL0gL3CoeyKWLOQmU3nLYSZe
T2ZPNpjFWUCfe8qWHB7JXyH3m74M6QqTRHdEHaUnABAbR6ymuzil/NHKDgS76UKba7B22MTCxIP1
lJt+eNDG9mC3hyq4R4w2M72RiZuip+0srOtCjDd0OI5A305kD5ID6tLvl/ZDFlnGLtWAaIaOs5Lj
3KSzrFtVpaTOdCpYKrd7NREeoETaDxYBs5zdSpQuYF1DaLEwv4dVOQ3aihEwrBurvCf1LxTK3dW1
d6hJHJ/4P+CcFo/4J+gpVea1o5+HSXY34q9C8I8zccHZXGyHbKKyCdJxlKGzshP0uHlBH29g9iVs
/UzJAjiwuk9lf06QCvKHCAN4Lft0q+vmWVB3ANCBKZtWQL67ia+qDmMKFJl+sJ2I1J6p3JPZ+obF
faMXDQki6qgC7ZWN0JnTFUd9so75WB1cDUkLy9Y7RmC923m1daJusaySQd8aEe5uSZTFyi8JWdOn
4KktLbUdgacsStc903mPhoG0YD5RsBnkcJU1/X2vCPt2imxXYKNfxlWS7GHcLmUgXzyLIrsojOHM
Q2emR6iofSs3MRzQn+3UtAoLH/isLzejKd4swf6bZlyyVMJje2b1l35NNaMK/FUDumQVBeOuDtgN
Yx+o57WGZl1CISrsyLRjtVpUdB8NO1LMae4Wssy4YC69Q7Jfbhr24RCY8VIPEaFj47vZyquxURd+
Lq9EF2cPVjXMkkwv3AVIW1qX/WkUsMmmm0H+RHQqLAdCc1GwO6zg5WY08MRb7fUcYQjS2AhTfNNk
hhWioS3bj8l5Pal2Wys326bFPoAzWCZ19aiP2FkrrHB9u+pE3l0oO3nxeSkSkgpeBkRDs56rzl+0
HlZLHHoBi7XqD0Hyip+mXjdjVM4P6DEtPcp7VTYDwb1nzWMXmodYXJR/LIvc2+E2BdOoPcCMJt/y
lJGdYNslyWPkwa2ieFt0hVhVTmNsvEw7b28FCCz4LRgPSicJThFWVNzPYbmJ0le7TpMV0FpE6DSq
Bg2EQYROeZqGdlcQXCs1waOfqorT9HCtYn9RxGgmJw39rg1aOlQoeprh2hqLBxf24ArltX/NSFxa
+OrWbds+CAPvDqvTzotu9JKQNRnk81mCaYmYM+St1CaUcYBUGFjxveGMbK0DDroQFrAbWP0mfQEj
yPbId6u13pvbQOLTluaZbbdrN8POF5L/vSQT+I7qxLdwwm2eJYNJG4aHTH33vWgQ5iZxBh1vYgG1
AMKhFsfFYZG3Prj0RaE+rPoSxaLFgb4kbXWVu2wSUCRujYCgWQQtRzKxz9Bq7mRPyr3lt/4KOcE7
KpdhYQ9JvjEnGuMDBcguUkdDXztypGPmo00cijtamkeLO0+WQNKuwNU+od65mYeSKvp3tmFvhRej
y9eKvd1zbExt9KX8+wvLbWPAPs1zmVRi3Zruc6g/ll6x9+jv4n2OH92hwGggspVNx1b4zipyzXU/
5cthFqiR6rYt8hjPpzNtKk5t0CaXrjKSfZnic8FYjzKur489+TyiEXjXWSDBeqxz3fhOPWzFrKhz
o4w3Y9oCBaeW6bKZc2TtbUSuYMKTsww6hbAfn9kEj7eMrAvbDBvug+iWakqfdb3cEXcGsL52T7VU
33wFH6aOIfqgbkIv5j3acXXVhCJFeIggeepZq8hIObOtOrloqT20JEbR8mSWdrMzb6Cta0mQHa4/
LLWUsD8n856CjtQV6fBsdWQ8ruJ8isYpy09hDXh4VOP3YsJlAiURb1tv3CKGw7qNcYWT+kXhK+vo
tuqu4URfZWKXxj7zTn8T1n23AyP/HHf2uKa4zgwvkeyWun5pKesbmoNzQYYQ+mYinJzaugsiuQzd
CmKotfe2VRXh38mwjqf1d9ysR0zL3jKJulNaJbdjzGkavADVAY1YLj9zN8UGB3C0KJroCmoolXOq
Uo1OVaz1kr1e14cI8yRbMnta4GTfAyq8IbqVEOOMygkaQ7RMgbopx5mY7BBG0SD4IO2djCD9W865
e5GVpPuGD5FEV49co0ir8yHyLlntHvya98GN5riC0FxafUdtajKfqzF5tSp1juaN7sMYr4YQ0y70
n1mrop8rv9wpPdq0+inuG4RWgbUZB/MdvsQSvZFcshicTY1/FlvWkbAnBUyuutdyCOoie7Jt39wS
3eGtx7K+bEOa/XXxncTJ2veHFQniaDGKAZFTzH2o63WSUJ/sdX7nzvJ4gfwPObhAAGhHocGRX97p
yfAqwePRVE2+dwrJOLK3U6Eb0YrjIO9OVb95QSaPJK0fM0kdBJEACUObXqbPWCa9pQn1curGt7R4
QZ5BdkUqkpMT6NtIotbDGq8jR1JProvNbeokibHEvhWsWluryt7J+W3Ry/rKfVHdeIj64WlsapQY
SfM4yKNf6juV2c9mgyUIczLjugUp45AWohu9zpaVmk6YxcF69OjjW9G66Px6VYQ2+dn9VdGMCMCL
8W0myDUxVFwTFEuUE1GXldoj3OyTW15K8JZLDlWrBOT2NpSVQXJdvWx07Ga+GcvNfKRZ5dAF4C3R
M0PUyBlJPAZ6xQ0H0cDOlfB0N8cqrbfnpj5d1pVgd44gGUp7eW2rzEUW7N10FSo5Ch8QgNV42Q2p
vS7M/IgQe+c0B4AJW21CvJ5SOVw5xOtBoQ+21BFd6rnXKCKugzYjy35OCPQEVWE/ZoOBrAMu2Vo3
gwtKJDeR6T/2tndQUpnwW+X9aIbZQuAB5NnqLz4ZaCc2ySmsNMAjsL2tEYYUvflpK1h8lumdzINX
vyANSErW6i719oWLQx9h4CS67zrgvdrX6vVj47GcDrHDm6ufM5wLzLk2Su5mMXYBy6DXQW7NzVPr
lSwVhXr1sugpRgq0oudvDmA02LYAgYBiVpTXlo9eMnaPUv9mdMFDNhbB3qZGujEdiogc6QDnLiAJ
kBCYWpcaLYOtnfobTCw8rgRRRRDQQYNqiezCe89n7ZUy3DlM6NFADrPOMugbGZZjnDgHRfjQeSQX
E5vPdYShD/9qOp1LAAAgQHTmgVY7c5jht6OLgaOOKP9nDnHP5I71SyqNyU3eovyq81nrVp1lTfUy
+m5xbs3ZRAXkjQZt11rHdkb2sb4nyyG/jCa0X31zdHqGUS+6cSsVVQmoSXcg+TSSUN5LXjpe2OmM
rYo6i/Jh2NNSG/edH5Z4NEJStFjIOHfiy4yKNaqG6KIkH6vtLu3ar5YJdYltd25r6UUZjEcNpeqe
5m+18ii0LeI6Jpk+ds9HphCVzVVOAueo6ixVPNxCBDhMeLcOQJjGEYdYld80g7lrtOCFNCkKjbW3
D9id5HGDjyJAAVrEb703jdu+y09OiE1HmLAhciJQE37+lWsHwzJRyRk9IWORslYSJsX07oTug/du
uvEl1f6Ih2tvs6pex8K9D1KpL1bh3GLsnyl4voUDmxRbB4wrcrISSgfGstmuHSdaWi26M2E0+ZpY
k/uUaumypHa16cgZOR+sXFsH7QTOEX70YoxSAk3IouFlNb5JsZv05g19sdj2upKb2K1PirxaP3DI
fKAhip6UdEWSVdKwum51RKiNz5bObIEMRul7kkjSU4Q7o1PO8efIML9Cu3ubm92pjSvrmJFKq1CN
oHa3XxUiZF5N7bWCa4dbMeOMijo7sxUGiMjbD5Oabdocw3133RWI0eLyBmXjshemfnBRlS/DqN7k
ftMykC3vGJe1f82eOW8RtTUxtVnUg2kx3g9B8MQO61XJzjlwYoX9XVTLhgi7Luf16A3ipU1VXNcO
EYs+ivKsHobtYPZA/3Xszf1YFHtB4SmTjrnhWP9KP4p/f+xvcWkZoLDydQOFfHWuB0yYIrC/1TUF
+yIgRg2zG/Kq/ohUuDnLCu9AWWuLUWA/KZR6gzghbzK2VGfYLsYM6LRV9WbUm70SBK5MWGZEDxzA
CHAYaS0hVQ3iZL/ckq5jc06I0bMi2EEzUBIV52XPZUnL3YD4VInyjf4ScBd0aF04Z74IrL7/X4rF
/3fd4P9FJWXkl1+VlK/bt1/7wR9//0dBWch/UAuhXvw/HeH/qSgTD0DXF8nNB/bOdShC/6shbP5j
1sPQ96QITefe/DcuT/6D38JjhF9OddiY28ifGsBfNYTntu+/WXku/5JrCNvUaVkbnmXMWL6fq8lW
Bk6LKExv4VTdLk7kRmb+D37if+w58yl+uwSVatfF7mGB+ft0CVt6mjBp985hYj2cl0JrOLGUpnOF
yN1AxmIhNPmv2K8fH4v6PWV6uoaUnOcm/M8fC42iV1NpJZo96jbRoGOqzpGORut8sNeZefnTw/5D
V/0Pn5DGoEEHzRW2bc7P8eerWRNqcS/yJKVxVtawBn10j97mHF3RXz7Xn69k0cCHuyioav16JfaW
EwoWnzUbE6M6wpLBBldTDWr/ciFUX58fmuBwwjwKYBYa8NyF+AlsOjnhVJQh7wXVz+tcuC+pZRJS
m8A00rHh/40bO78Dv7yGFlIxXkBXp8ECFPDTHWQ7huVPp1DRm1eGRa5jGgKG8ziO6cuqsDZedPz6
kc2Cr18v6OjCQP0IlZKPqX96QVgJJ5XHMByobO18915nuo3++hr+/rHgADP0dWnpJrvLT3exLNC7
GWUKwsq9RU9KAaeYE2nrMxgBl6m69YIfzbz/ONZ+e2z0riQTB7MGaSPu5/dehyvqRxmUH4MwUymu
6io4xlG/pPxHdcr5y0vy2+SByo/PN8O02bzwm19fEkppIBxGKp/krJKuEOGB9BdfP6d5nv38oOB5
QhXm40gL4Pav15ChWUSJ7c0a1IDw6+KsMuhBdZF2n07lt6xvj3lBpbuzCHzKbXAzA1Xrm9Af4I5X
FzS0ruD9r1yyyInmWSXpw9c/328Dcr4FUvIemRYTuPvpx6MEljYEddocQuXKIP26yto1s9rOFMb6
60v94dnSeKS7yLzvUEr5NI+qhJCBAl7YIuy0VUnBZBYrJHXxLWrobiXa9uvL/enhQnkVHzE1jpSf
RogIm47hKvlkdL6alIkbFfbXl/j95jH2HEMAi0dk6JmfLoH3ERPLxMHON40LjGPwKdubPCXwutH/
8mk+htqvA36+luXaVI8BA3ifrlWls/dORVTOtXHckKH0Tq4TjQa6RwuKx8W664bbLtLZVZn5u5ND
9fv6wxozpf3zT+DSWUZ8ZRKsJ+bv/zSlFjAiU7PETyzC+m5qzFegN/ROqsTY21n8bpjBYYJTw6L4
RIanh2G2SL99/TP8Ph/R2HZY7KU+j1rx6RUqLMNKmoEbnjR0O5A8HOtB3ob0eZMU71Y64Tox27uv
L/r7VOu6pkdwAz11ZvjPT7mObLPPDctZlJF+C9jmuyH9U1f15eLr6/w+Pmi+0xlnhDigUz8vWVbo
AZNQDEWreBtNbZE66cIfHzITwBYtlq8v9qenOeuIBVswj+Ckz214I2yTtNQxOUw0ERaObb1MBiQg
C/c0DfD4vaFKVerxQ2dYD14uzqU0dl//CH/6vNzRWTQtSZD4vIQ5WtIO9ZDRpKrSNfScF1A1ZC63
OthGy7nPG1Wsvr7iH8YrL41JtClk5X9KE356g12jMjU0umj+DY5BpZdfuKXxzJnoFcRP85fH+ac7
LHG0zPsCTt8fUvKfxwv2gMBKFa5Qeo8jaCM5OYuoFtc0ApeDNSwtY1irGMN8Im/T0Lz5+rP+4a2V
Fv9B03AYLp/vbl6Zycj0x1sbvpQOHcP8mlnlLxPgHy9iG4JDP6JR9/N4FAHG1IRlnO6FRZX/eT70
5cgo/vuPwqBn2fDQnuKS+3XigXMxkRY/WzW8y1Ee7ey98P82uc3/xq+Tm0SaakroWehmhPFpHYwN
gGM6XVuKrMmZ2eLvdNJw2znPmn3ecNa1jHZYgdbZeG79lxfl90mNS1skos36GmJwPn28ImSfqnLq
WGo0t7UGPHV6a5UH1eGtnLCXDt+/vp2/70i4HghzFLtMMxgafr2dcuysRsUOkygbq14jNkzgQDde
UDEeZESqrmNsKrf6y9T9h+HAlM1B0LDJG2Fh/vwxDRQBfjVb9/VqbcT9nYmghrLOctLkxqXFWfvF
i5lFOM8SQIvJXya8319VLs+8KkCrs9f7PB78Ng1GjWMJpe9bCocgh19COJn//a1lDncMw7JZID+P
B6fMAzvHVbGw6wMEpxVt78UYv5lDTL4BgWhFtDTx1X190T+8P1xvPuxwZ9F2fXqeKeCdfpAAVcpc
nguBeXc6uDPcO+5PPnmsU+T+5Yp/2IwQW8HUxkGHsBX2A7++Qk2KH7aZN7UK5kTVJNDM1W3de0cg
Deu09y5oqS0t8rIhEv1lDp8H4q8D1SOrgiHq8nmJX/g0UCtl+rQUMVISjXuZRZVYlBm4ha9v6R8v
4lkMDkdQv/i8FDtB5rf1fLqKMugF0ZQ9h0lz+voav7+QnLYJoPJcy2TY65/GQxaQO2a4LMBUrp3D
UMYC2hSI0LXfiui/3sLM1+IVAd1rIH+fF8afFj4qFkYGi4ilti/VIneq5kqDxngVKBQof7l3vy/r
fCIOplQ1Ef1zzv/1Wl4c5MIIagcdcnRlT9Y35No4FD3CfP32O6ql4S+D7uMF//xK/HzFTxtTNfjl
iHXQwRmIETVh3ptTGV1/HwRY2VVB4plmTxBc6JZsNMeNSIMc1c6Y2T2hiY0AabTY57DHzvEKj+yp
pbjpNC266avOeP36sf9p7KBPMpA/zlUzwJy/3p8iCOxaVhVUqSh4kwr9SWiGC/yZr5EXHcjKrVZJ
hmDOCcpL3/2n1+U/HrCJl/g0gOaSmcWmwKPU47DgfL5beuyKfNRvxq7DG0zujCthZGbsR/GLJuTI
fgd/EYI1w2rmt4862228zWNvW0enkJkBUSYoJAACilfWJWtjzoIpkVx9nyphRt4GzJyNpsJoXW1G
eom2LlchBoOYgNqwtWAqD/wnhzXPtKcDYPvAG5Pr2G4AZeGBbTsk99SWc0c9qRFmLG1okDP6o5u2
FkomN6Uvd2cY9TCdsJ+hRdnneWJn1QNd+EoDxwdIw4Kxp+paqWUhwkCC36gNb3b6lulkiAW4hqTE
QQ+kvRCbyEpi+71yFXxlMWDqqDZ1WI6w9UbiLqwJe2g0kRfZFYMBYs0g7xpnVKfacdylfWhE1Coy
08uGNSrt1DgLUfATI1AXrQcBSBZsRpEB4oJ69AJRWq8q6mP3ytLDBFGMFxOdyQtQm+N0ARp0Ei/K
zNN8o3VFYfRgHrGQoAQcOo9cmTBzaDHUYWIZL12vd1Ow1MiCo8+vqqaJ3joqTgNJG21oHonTq/hG
hRluXMUcndhb+MNUmfu2CzxgQh3iTmgehfCH9tptFITfYExHvyRZdMpjUk1FgxpJmzRLGZu4c53p
AmihVzsEQY7+eGYWvjT2GDei9K7HGRlR+RKRSLHAV6Gky68lZWPfm/BOkFTpbTWV11XbJt50ygnl
MOhpl8QsPgkn8fRkNYHJQV6G6aWh5WNz4K1MtIW2Ao2ViSFDqeFoKOCUXY74R4i0a1+dvvLrm7ar
y7ZZKeXxQtDky+z0lLsIZWCtj0mQHWn+NeJYpJldIE+P7BGEWZsFJ4c9Q3Pe5tzjfdEDpamWkyET
Mld8wt+8u4omzXQpuxYNEwGjmnnRGbEut5UVD2QuNLHKtnbsi+ysCkScHXW9SrTLAK94RaI2rfb+
eeQHac6dKYDRvrCpBu3GGXqS6sLFfIJjurDfacJ5SbPo7FpN31ObQKRskQett2nZD6/8VHnFO3X4
CCQM3av0Rc+njL+iW0ZJumybAgh411qicFdDHely2dmWH69H3tDy6FZBjN+7LSzxDTkjT6jIw6Ms
DAe/kqbUUNLEhXc84SoJLHtFdn0drZSIpnVVUQFcYm3VcKeXvRbGCOh0u84etaIiOG5cW6mD/GGR
Z4rax0JpWS5f4EDmVQBHify5SCK4pvLUAbf2Kg+8+rVTqZDT0hEYRQ9sp8sgD4fLjEUJZ4jWwP/D
7dBmTXlfVUkUXZHXWssnUizrRC41qRwXbPlYO2e+00KdEFYxGlCsE8iSiGwcWSFbNQLITS7U440D
djtAG8oZ7a6s5XDtRzJs9q2dqOiSdrU5gsrtml63lyHpnx1K6NQJbSqQ5PByCg+j3Jjua6KE5Hf2
tiPxKLU0QcORcdAYxnetIx+EOZEinr10tQHGBbu/IbJmtp1LbRu3jB7emD2jVwPZ338L20aRAmqQ
pCreTE9ru1nNJe3+qksjs7inUFh00ypAlxHdGGmhnOIcnJ1j+jt2ejJ7d+JEmeHaSsKoI9zE8vtv
XSDs+hQ3oxFdhdLJxwMfO0Uq4g8oq89iR9fEluGndRcZkGX/0NSYjAA+iyqn3o9DXXU/Klb/r23o
/4uaaB9tmP/syzh/busIX+Wn5Kl5c/yjk0b8NW8GqYH63GcxdDZ+/2qlaQbuDIdtAd6LuZYo5i3a
v3pp7j9MpEWOR12cwhs95P8xZxgEarOToC+F1JW1nG/9N720X7cGtjs3FChn2pTWXHK/rU9bt8Dq
M+Yq/UHVmKELeH1XtbC+wSY7a0w3pLfedhd5ZSAOJwnkOTSCtyAm6z7To1mz2sdQ3jTbP2Uerf+E
RHcXAyTaC//aBO5ya5fuKZyc5FKOvrZh5Uk2CBKZdO8i6ZsHmlPAE1v/2AcYoGObxJjaNstDRfp8
GBmPTD8jByrfWtFclAddZNBHovGZIAVcnfZF3mX4ITmX/O3A8dGs/OnMwX3hvIj6Bn8rmWA0rT5t
mQpTC0Y3C09OXl4OpvtmkreUUEnY21p7O4QQKwbhIIusmItZypi9ynhry+4CsHS0RlyDA9Awj7aA
qk48sFgVQf2A1PscG2R0ymV361RglTHcvRbS2SesGwdlsi+V/ZvlEGMCPa7ClLuUNRKxuBk2up0X
J9NvrhxfwwCQcQuYK+fY7Ck8xwc/EpOAItuhtLDgTezI+YKi4rgYUOqhVCzfUb9wtYvJiG9YGNF6
0/I38hlKHRKC4DrWJtPynWI2PZ90fwvxOz32PhTQMGOWjg3wVYHdhZupbJ9aJB9uXVRrJMkvfu+4
a+lD5a3HZd6jLwi75HkI07sBzcfCv2xxdcNIK89HR92ltP7XMIsQq/gxkUHxGgdmsWgwTYAFf5sc
eZdF5TcOzVedZMFLrFquO8RmEMnLJd/GsRcaGw4ALT654WDkLv9K02H/IMYpLtU2MEM0U6LfGZEX
Ll0DTqzZ9yd7mMOgJmPY512zJSv0gMCGuoeAlkq6GMZYCdTQzAWA/toNV8UUQb7rzO+g5aadHMMn
AqnJWraBmDZAv5alJGY0GZnlOdLldVtfsHUdLpQn2baMPhk3Sb1iv3Quy+neaPR0HcMK2rVmcz7F
0LsSPUo3NJWXkUWLpI7TQzQLfGC8YH3pp5cEhGs+RYfAkw0xYZO+KvQRTJ5j79p20/Y05uoJIiHY
HRGWwZrRQHfAcjFFl+E3sDXb4EImjn9esgdgB35C5NNsZYVlCBtTskjHMt6lUKF0Ukso3yDTjKaX
upffKCLunLRBoeRArRxEBjm5wyMQZ5tpcDH24UJbmON6nAn8kcAMNSBtSzgF7hoDP2BHMFekD/4C
4/hTq8YQcWx+VuI6Lpzi2A4NQl1VY522e3nIYEJvC8s/4RGpd0ykbAyCTWwYd5kWASHFlr7sQm5n
51flenK9bGkNIzFhMwfWiZHjc6BDTBtx5gRZ5iN0T7SVMccNmAI+bDmSNTSWwS0HpAVpa9k6jGk9
Ic169froDNVj0Zv6w5iU7rrVs+84O9UaIt0mxoa0YxORn7VTCwO4iZ7aLA03QQgIKiNpaVWJGHN3
pd5RyrGnyGL3gklq65gCgU+OIVo2gs10lLVH8C+bgiOyKaz8Mg+851pU3TNoNIJIes06xcnJrYrm
MHkh5Nqx3WWg89cQLg9BZWh7RDx7XVP1oVEOYUz1lYo8cGG1vnHaON02WitWrdu6+8DMxnMy1WYY
hnYkISxbKwLNkSdpGHblsfVypK9dfvCMzDvarboxTaC55DYhbRqB87XjAnUFcZZof9pSkF1duXej
PidvkeieRLh9yEbRmAs0uPsJ16ErD7OoQ2aLQjTRQ3MLVeQK1+5DI3PrxgBMWVjtGkgI+9MIAiqX
Txb878A5lNx3g98Dembj3TAjdbl9RhZThJQtmS5QB92WoX7h63TArMA+NHneLzKUEWNGNIFK+m8V
US/oC5NjlSegFFN3DRmElM0JvmtmTYesjAmHkAiMNQNr+xicFTW2kV5EmwyPX2s1LhS76mmw6pU9
ht/bnhkzNeExB56A1uxcNLaODa68GBpH7BvCM+oIxaKYEzxnw5kLT9OYCmPdGgDDG6t+yLDgrIpG
23gJgrtUkpzIpmuNdhdhbv9UsdmG5FivQBuRAFtifbPw8DqBUKtUM9MN06VaTN5Cr19juKWVO8b7
EOw+JBPWXGlsYH8M26CS96FeaTsW+CvYr9tYq59dNRgrjz9egkeYVn3yUFpVeJjS+QDjNsdooqge
YIleK//N1Dq1FCVJUznOmATcaIfPJhJPBQiUlRE6yXLwu4iZFdfkVDonLxYzbLXTdqLLXpMMjKsn
v4+sopscZ+oCHHFQygWyU2vR+1FyXXGKgqDCiUJ6Ag6f255sG7BW5cqViEdoxU1qbKUPrbixmfmq
5pBXU3OIy3FZxVW9bye9PZjDRRRO9dpyQSeXQzuRfBAX60HW2rHNBc5B7WDPQGBHTywYtfFICcBQ
oO3rS63L+n0StVs9LofdYPb1ik1+hZsLYj2nv2EtMZYgfUTaCTBxB472GX1Jvi0G3d3BlgZlgpmk
wCIQhGN2MLNpG1MhXdtTfgPcqcfwtpBu/92csLnFGNBUM0+kxLxIoioOE2FrMykHOk2qp9DZq2Lb
VMLZi+hpZEgQbpBh2DCCJ28cwqM/zDgyfXDIU/FvTM2eNzvRpshSE1kePsQfGRVqfDH92GA/wBff
tYyThXR/0vDwpEM+rY0qNk8F+p6zRhAJz+CjYRppjblIlNrguCJteFYWa55ZbG0LP2XTmcnRrEtM
+LV87tiggAILH8KgO6sA/rqd3X8PcHKlYAc4Q7jZoiGi59ALDaknZWEY5yIK7POMgJGsCdy1yzl6
OTK5nMyizk9FleDV0jxtOQ1WcrSjukCco7OcJXDOAkYWRCBo0TOSVrlmSj3ITooDtaG7BuoIAn8X
1qGpu4+1FfBQNHGTzotPWRwaTtkHMf8qUyQ/jaVcf/xRMQTmHu7fWEQty3x4Xtli42lVy88O+/cw
vaWUuo5DLIlbwzoPo4Arfnzp6EQeKi1e6V7X7iaEWRMUe747zN+Q0Q4NjrX/+I2eZDepFbz39PBx
axikAAUQcr1iOiRFIOdZAfJAL+7LliKTmD/fx7/+8Su9NR7yxvfXlthO9hUmxGTtSSNdDJ54CAmM
CRHiQ/yuyGRMFNFEgclPOH/58YOUAauKO9zl0r5PCJtbNXp/JSKN8OwoVvGunuzzdtcnHeFEBXfc
qu18B5hpj8voDp6Q2iit4obPX/qsvU3jSKDaZXW3nOnM0fxhyxrQHT6+NKW4DWhRbzzTmPZVDqe6
6g4fX3xv7A6+8IZ1KN0XM89LwBM+t7AbGQjChRsB5h0KRIqiXLXR3q2NRZ6qbP6TAsxPbZOpRHDC
fHsMsKnTsh+n/EDAlViPlfPw70fz7zv48Wc4reHa10WGb8YOudaCqhY5H/AJ2Md5ZEw51Wghtin4
fdCc6rYkoDSCPKTclq3iuPWGiKSc+X9SGXURM7O1pZNKkhU/7rZpj/xDbQb1fr7vJFGx3IriCB6P
DcfHp0ft8yDTDntHH/7zhgDUGdZeTU5oU4WbOiWYh/CxkWyTjWYM7kG2DWGnGhnRbtZ72MPmJ5CV
9bSCNcN8A3/Y41XC2HYIoBv++JJWWfPjV6ZFVJZt3YJ3vzJ1I1kablcezM4qD4F48pVjrzIhK3Kn
SN3CqXOo5i9xMWF1jNjdfPwO3/ohQzTDfuDja6ob/HRZBMAGpB9vH8MIFK7bYgphf3dWFlQRanrf
C8astnSZpg4fX/y69FYMcNZz+0rH6TISpjPhLDzEgiSYDIcu/ree5LyKLtnHr4b5u42hmbj+Z7fM
kKhj5DTY/tn7jXHfHijogeWwWs4YlUp3H7PBxxP/MXCYF3zd9pdscM/hb2GEUdatC+6dm1YcPy6e
v6LIrxZU/h8QSt9i6HRPqR1n2xoAOMttEK4aFucVFU1xGgMUC4tc2OpE2AgwZPLcgEzusvmbH19E
O4qTa/jbyiBbMM30ba5yUJQlrMqxME8fX5Jw+uevyogAEyP/8cek0/Qoqcd6xUJmnkJt6NZOUPTL
j9+SCnWipJkcrEz0p9Bp+lOaJk+a3hK5QJWJ6KL5G15sWud2evbvv/XxV40p/D+UnemSo0iXbZ8I
M+bhr4RmxTxm/sGyIjKZZ3Acf/peEHUrvlvW3XZvmRUGSKlQKBDufs7eaxNxTALewdSYjn0/Si4r
AXh60TEp770DoXXMXY2UO86QfxZ23tw7saofFXz59XRrF1Q2B1v/ehaGrNdAFO2DndTlA73yt/VZ
XYIxvEblfqgpm79bSRY2+xbG6bUbuuY6BXpz9fBL/cfhem5eHlj3mDF9Itmw9us/WJ+7nv/Xv1/P
6XPwKY3KIEIwOoHZTemRu3i+Ez1sguFkMQk6utS9Du5g/0JNY181fdPqCbXLjFwjpZ3MER28FR8z
z8eMsL4o4xXJh7oq9zlgbaAsr2Ig2KnoLP0KjzM+WrkPwXLeFMOYndG3S0ADYVrGv8gNvG+9hmG1
TBHlzo9z79iEMkTteZDats60FwuM7s5klaryMdq1wAJgFtzAttjFWuGecPXWuybKjQ0mk2xvp0Qt
1Xn0aBVA4cneKK+Vwd/4e0MF7zVzSeA2MnwSZKgeK1PujKh89Ke+30YzTtKyIa5vI32YEaYFSSPF
2Z0On/BVm4OK6zuRYwlnnbIvy/tWVqwixji0JGP2IAaMT+l1nqZ70wHGBoojB/Jj2gcWeb+HstyX
tvNzLGYY6N3ZnX14FsIWWDeuhZryM7OW0Gw9oq8k85Q5oXI0SBWcorrEosm6PyEyKbYlVVF/Y1ZD
ExpO2WzTMThGmf2rmFWCERN0Dg2waYedkkrqJwUHWNoxVNeuLnYNlw6orPZCw3S8dsuGjz45ezbO
djdQoRcgz0686NiUsD8yX5kHbknPCB2bnZOzHraXy1MB6IGKOEMv0vowAb9+bpldLnlAMdP2QGAU
n45pHZzQhaLB8jBzt3p27IW69RLbuuY94ATJ+hT7TYGrhror1d+j0oh54g0PkLWT/rpuGlqQ15Sg
ieUM1fVjrsAFRbN8tCZcjdAoEESoHvDJzIWhaic+d0qG02Q+k8znH/Jk7ICVuO1VlSrbR3bEHxlK
A5rti8nIIQ37uVX0PbIKXBDwEXAJXnD6+sqMeXPRy4/K0D70JG52HW0vPc2bk+GCdShcJJgV7401
ASiGbGYlgK/JdePtJB3rnC4/OiNP+Noub94nj4XCl4fP3sb5pj0t/+f9HB/pud1OEA6PzjgV1I8i
HFANXjn8x+tBt3yuqup+2/JmTgXGsj6iLat6EPg1hXsiXcst4Mobr7DOFaHBJ4/5/dUdWrK2uWHu
vl5ldGFDMwv1ksKgOkPabMH0xPP4k8vKqEiR+zn7ZbzX+aJvJmSJu6qxTULqqWwYy0aPehhSsj47
y10p15p+V0QaNpa0YvaO2wxXzj4wsBOnIHqJL8z+CFoYVPzSHbHD4BON+dOJY/z3mHkauuetLbKL
leT6Na5M8+xmfDrpgyIKhd9XxjuaSZhw85qii4UVP4C+0VkuPBo+Z32a//Jdb6/GkdzWqH6LO4vV
4Cj+BDl8l8iF4jHF59aYdk4mXvxy+FwuxyCrnhEl4gWjD7SrQTturUx/VhbFF7r8YZCPRRgwA2TV
oe+UPm2FFfRXuWz0PskPykxfc9d5cIuCu8eStGubwESXO4+eVlsrtkBuDCnYYL5sDQW0xNLekmVB
obX5E+zhO+Y7O6NMPglUwgikqb+iV3PQYYOYR3BmOVOEGq9bJiDPaMBUXHk02kke69H/QVDzXW8T
fhTZQDO1Srw0snEPpT8FV9ZSARzJPPrai30Vh9qSO7c+4NSsruOqIB1w/jCGQFy/N3pcTVffVX+f
AzC0KyoLbtU/T6O8cTGTFC5QSeUL1/LbAvELmQ3gr/0JXBCk2IKcUw2Gemt4K2m/bpgkoW7pop1o
IQNYbqVvsiQ9qHm0D6mdvRKJwNJSL+gX0rvbuHNGAdL6q7QFhd+ivQWF9W6KpD2azXxRhjdvx4as
87yMHjVs/9ems51dYA091Yj2TM/UOth8cmLEc9hhwCSYgDsAaIz7yMyzK7NO+lQRuDlzGDfCHYtL
JTqKvLELT0ghMQvn5YMw1DRdPTI4NMVLSzKeN5kA9RxkMEDciYZQJq+OX47nvIJ6IOtLl2Clj7kn
kVFjb6ym73bcFhxdu8qgI2WrsH726UjbGy84tFixHScohnmuqE9Gin4p3uNxb9pCP/M/rzSTpwCQ
bttMSXG0mvjJ9oCOa81lHdlLvx/OIBRDE58/dB0i7QmZuiR1i8eF2CqvKHYSSfPZjat430U2ll13
GigbVn+MvLP2bu8OV8At1P8cvae4A3q1r7ic17uzV2R6aMv0ExzOoWww7keFjp+tJ+iWfjkFJe7s
+ijvbHvQdr3FSk2PJgrbjgcYgd4lF8rJLgc3LBqDESg4IkzE1KbbTFtJwJzbyVsacFjawFAx/6Ni
MEifPMiciPNWXwgt3u+Y4dzIh6feZGRBjd7vWh26XhD/pKfX7gg5Q/QGC7YcdCgglrymnV3SNI/Z
XY/zklmKEXAtOFmFcxvrZUp5HBo3AbLL4GUwlzvPOjGCs/6z8IqAktACuYw0iFdG+qsacWjTjcQ0
mKgdqB4T1GXxVBp0V4KBOrlNijPaALEDLBFfHSiTV0QrPsqIloAVMqmzNjtJ0e/tnhqVm5Lgq2Y+
dOB7elihVLrReriKWsafhCLTiAVXujtXOfa2JuNk8H2qYGmmbY1lUmXO83l0DXRjgm8yQO5fohDa
vonKNsyo6m1H2tHX9feXBsGmyAZS2q3pz5k2GKvDBM4S8xSYheXO1OUjK7djKRl+eme6bfLxT2Lh
5deBm2xbX4Gvs7ibiULDIhl7z6lOacLwksM0YT6sRu9gA4g4uql7owFJ3DQAPBFEtk9SLLABc0h2
gxdsuR6080xNk5bYkIWRKrGIW/aF1cl9TgzTVk8RTgcsNgpqq+gwOjgdIxB3Y4refMXkRVA9tYP8
MR1MdYxa8n19iAWJtq9opodqdq5gLYNjXFC9sqNPYfEBTyo6Fx2wkbRvQ9w+ydZCFpqwRgpaPSLg
hQFnzPT3xBvLI63xh2RMdYTTOJsh6tzAG4lP1DG2MQz4s5DxEmfXfixDo+P+NPlmUC0xuTMMN7nd
HrSF4mSU5rQ7lVH0YjZS7lrCKtEl2zT+GWX28DG55QxBHPEZBT2QR8T2aH27IP/h1SyQJ40JudUS
ykbJJ/R0pw8zSmkhjbqwMVo3TGjIwyAD+q9J90xfW5GmZrGuBxMk5XQ3owc/aL27GwyN0h691NAF
NeCw5HGXj7FrQLxq1l+iTcioX7p+Ax0PEaSP+gwV28i67IbIDWvP1fVRtdm7jh551xZROJFGRzxv
cnaF96OlNMM3W13NvCa7NnpTkU05jA8O8Wo1bGSkLtnUMejFJGfTYUC0gWGt8eoF5iDJfIvpziv1
YVt9xOJnmvfkNvxZr1rwENEuGGNIovzw6zDjLceiFcPk566SLF/ZCTrodVw266EH7n/fMJ8hXZJz
wmAgzszkJdWs6Nowo9qrkrRAw9L8C8QcUhA91pxecFlv8TRODWKpmFx83faXwe5r/r+Oe1+760My
KY+53kyn9d9VWcEa4WtsXIYKclHpnwTFaFHK5Lawjqa9qoioz8AJeFiOL1HG16CcvWMmChepxSCJ
wQiCiojU/6tSti7J/3Xue62+lru+H/1XAed/fN76wPey//sF/nXu++W/38b//7n/15+2Pu+7gPf9
rv517n9/B+s/+x8/COnC1SnNCu2a6A60hUjs4VYHBlh/HaFI7SqX+Ka8pKeZZ7dWp7VnBCTduVtq
LDi5fsipZaZJV2YWn05jPWaoZ240amtPdp3fa02ifsSla8IScOzjoIjwqTRr1yiydBsJvyMWFPhB
sCSto198k1eyougmt0T1OPX5Td43TFM9WI6Z4Xo/3EIGyI8M65I5tNmoI54Sd57ok5QduYszaXB2
ww2yUcaewNttsvwjCmfb1Oqqt6w2qvNoanYox8j9oen+a6a3zSM64ujG0skYWs+X8xRAJcnV0bKD
pyAoWXJ0LcnpNLDtuht+xGnfHzO9Z82tPVYyeZs0v3sMyHag1OC95nbDONeJcdtGrv/uLpmQ5FmX
V5/w29eIHFs9ZVTP+/Z9tOIA2C/J2WaiU1QBRKVJMDV1XL6aIF8Z7bVmu56f+WW3ZWpk10HV86tP
Pdtenu9Pgnux6y8EfsDAA9pW9FP+i8zy6jFoC9AZDny1oJLdI9FnjyoLkt3sDSQg23C0fG0J4RZL
Aq9nvoGucU99P6Y7TR/CFvvrM0Mx8Rqi68APF8zMjeKxisL1N9OruDmDiALhvPyiSst3XT4/zMS0
EKOrH8AAnAYnm2/BED05o9zlJv2SLkmZylt5sLHMhSZo4DEjQIDcc0APyThpL7nbP6JjTR/Heu7u
zdb/yHFpv88ZOZ1d6UcHTVTUrKf2TM/MepqGyL1Fs9Ai2lOKCjPxF434PQ58YI1rJzB+5uoI7Cfb
awMZOTp9tnLojlpVFTC3Lo7UQMCU9H4z0LQMfiL9UQE7pm6nzwsl6p6e1RHrWvqeBRWDVEUHhSnG
gbf4U/oe07GFjAa36Ffiuc19p4rhyQ+cUzs2au/mHYVo9AFbpILEsXqTc4zQIp6aqPBZGTYUO+rj
nKWs7qyKtMoqta4xEsQtWb/Be4aKbQvUewKZZetvnvewftYmrdBToUjA8bLBfxctgx/8g/lWFI7+
RHrKZXaAviUDEZdSd5n7UOrfwfD8obfU3euoOPtlJn5YM11haWvJ7QyX/LSMTAD/3N80yA8ZM8vz
1Gjee4nOZrLftSEjWs+mDLeenX0Mg7Uj4m3aD9DEdGW9ZtCnyPh6N8CQX3RLEke7HCq3L0LpSHmw
0u7og+x+x/geNm3nPwOZSu+Qc0PcW85PfjPuuWDyw6AFjOgj301J6ols6/S+SwL3yekIv+Gv/K6q
0jxJ5Kjhops4BS6cTqdy8ChQu4LxyNehU5X71hKXMBV6/WKBnr4zMvcTfot4Y0U1lpO+LInosVFe
e9M9fqMsB2m1HuaER+i9eMXz1YcF6ygIMgylTKd04ht694p7rz66nRHv+HpnbwP/MZe281M/WuKe
Ev8TOWIxC/HEuFWxk74N4rfteZLU1TS7BmPZ3GmZ9Wf9Yc0SFZQuzf1ecVPQU81+owbB3VnY5tWa
pf1GMrCdRP3rIKfykmYSnSGTz0zni9snUXeo6Fftp6yhAYSTnzoLOcowsay3uP7lE2PfpaJ89lNZ
3HW2/wdBJ1HJ0JEOBgiE3XqIXSjbzkQApfj69oHT6m85ModOSiTA0xBfQYRYd+BqPnxkk28oadRB
90jqBNl0gFoFncWnsZFW00JoN9w3XeycMirfVF1EN65vkk+dxKyq8sS/ZDHlXSc33f36AWQmqRgR
2dq3Xaez4BenuZb0uTxbCy1Fmh+hEAwOhnZsg5rl3Wz1527KMnC95mudSIusSIpKpEtaZwEzhY5j
GoeN3elIWftAp9Mr0SZ0+REnER0QVdEMkYs+gezf6GBG1T5DDMdMsPCogX3tr4+vz1/3/rvDeXm1
fz2l1Ki7fr34v/7d+uz/eBgKjH3ANniICB44pzqNknVvoCLHrYyN+GePgL1E364n45ZkVjCqDrVx
XdwDtazOkVFW5zhu+cmsV28CQWuXVT7NpmWT+7zNdW89F7R+sK1NBiN3aWd21HPOqCu8UCN8dpMs
jaBI0xnoKSYcLd0jxcpgFs8dvDuvG4o/f++lMn/vLOXt0uVBt+f3GJaujyeXZCqDit2Uju3ZB48H
xhic1LwcFvQoidg22/P3Ydrn5Xm6dxtX7LHpPDSVZ551YsVJ6mvtO5+s5b05JfN5wcszKLGcd2M1
n6265ZwMCOeOoitaRzKu4r7ZZcvPsFXHyIMja/2J3z/2+3B9e6zGK5rkp/X9d3bD+wJyDn122e1a
rE4sccowypL27Czdr+/Neq4XhI0PSt6j1CkLxIYnX4BWcnpJN3B9IwsEuNBG6Hn//P4jIfI+lN+D
uTbVlo2nky2by3HcJjGB6MTM0eEMSLs6dDnjxNI8dJd+57pHTE7NHRnhBAMqXaC1ESaSm1QESEIW
jcO6IR+OzmKGZIllrt6G0Kz8rdnqsAkmXy+JIa+t49hnxFPI8jw7Tnle9743WhqVZ8be1yoNwN0v
V1qScYrwM/wURtMYYcxqf1OC197qHd9U0adL+5nN8M9eHXjayUI3zMiRb9ZXT8bRn0l9TbiRDTis
15d21+/m908ZDVqcVpz/Wi/idVOpANja97HvJ5tGm5HFL1fyek3j1SMUvCFfW0Lg//ui1qboI1Li
vnHKkc7hzHVOzf/vjZbANlpgyEm8tAWbCnoZSOSvPU8jBQIw1bVOPP3kQxaz0P/rLsvLVPt0XVER
W6kZSAOqVhpaSDxAduop89KeHr5ex2eO+LW3nqPujwJwPfmv5/jLj5YNtV2D4ToMrEKc1808jn/v
rYd+nw5bKVmJ1xkNciJ7BOmQ9vj33noOWNlBh8Lre3lv7L5uM71sT0H2xyqKlq5t6blnus4u4hE6
OlNvHolUbDu5x79CwU03h3NTpEe1iLoit2PmOHdvVRqJjROkQBGtLNjPQXk/u1JdvzdtAFZQB2EA
JWo0LmVExyTo653h5PFFmmZ8sVT/UBuxjVKwb4giNpC11JoRlhgRBnFZN01jRg2txvodfoy/r0rN
vSDj9y6KpLavvfUQZZu+85d3h8OAuouWXYzlGeRQeJd42ax764NWWty0eMYPPXANFqrpjkoZAUQQ
cksyFWXxUFu/MS20h0rp1gNz6vt0iD+nYSJIWSe+dwqy6ajRNQ2hxhLLXkMwc1I9OqZpTxdOxASr
z8HMW/mUwjKudFb8UypG55CLWLuHy+3zTdnaPXNY2WTazu4eggqKWmzobjjN3XRhKdY9KAe3mWOA
YveQvx6zHhVuLdL8Zmr9eG8RZbUHOY1LpTt66H5CmcruyS7Lzwo845VCnECiZoIiphR1l9qaT1Ce
9Pfr4bqZnfGWpBYNtRtalW7IumNUCQHvlw0wInWLhHSxrmxgIzPW2IUemoBaUOo21Za8LvCVgUlF
gtlNtXUND47cWL+MczId/ai6syjpH11DaCQTNjOo01k2u6QN8qvW/J9Na5fF1dD6D0TYFFCX83qU
oX9qiF//56mUY0gnjcscKVXbX7Wl4rruwb0FIExJvVqaSDb8XCTJ08FhiYfokI1PFPUFWGjEMo66
8axyFwiJQc+1091+4w8jdvmqTUN9Jlf462SECukCX91capbFUr2k5ks8Oy21reake+Ac5D+3dBRL
7y4G0nlqg3RrdP2PoEDxRp3lbC5FFa83YdUmOnWulDroCC2YXMXuNAs0U9QB0wJsKkaRgthtw0gA
2gPGTQfjsx8MP0Q1fIR1HVwFifa7xBjQEhiIm7I6/lnn7Q+nG63r16YgVKOk24FiG9hASjxMOMyS
hJ2l7rOMulfsmA+SubjuF4yYeSC/NmO1hwKUnd2R2pqF9H7D2o0kRuXvKYIStGvWFmRZWOmGDS+4
cf1zk2bj10Yf0hhKqNQryvwe4Hxt+IGOjs+XAvqZ7jHztGXPr82rLuzksE4s7M5G6ktVKlynGJrO
Tfh7xrGem8yG/GJwuV8zDq3t/3PasR5mZj3ugtz5qFZJyTrl+NqFudgdVJ6jIGHsDkYSxrbrsE4n
FjVRct8s59fxG/5/e17H73Vv3STAnJy8U0dGYhSseCp+dA632KDyn9eXsZcpjjSGe2905D7Jx9TY
rf+ytAdgmXxTKNYapmJdyDxhHdqF6raGUCVEE4YGCprIJZok3Sjp0Iou0LwaTZdv0VjS3s4JkMWA
eMaNV5Ybt/4pK5Q0sdf/Bm8lz9ny2LpXDRPtm1QdkEEzoOKM5Fuz7vY4II5OZ4cwxPEMrMN3PRkl
Cu9l6NXivR9Hzul7iA2WGeQ6pK/npmo8ohYjFtXOCHJb55frvJHmzM+kGBVSXyaVCM5YEEUOMQnY
CCRQ4oIoA8KR8GesA/E6rzQR+RN0mVD4UPYSUtS6yKaWzTp+mMvo7gzqlyk7Pq5lYyyfyPpg3ro5
1DA4sa1eAK61ktOwSHvEskmrRf6zznqYwbin1D2u8x19mQfVi1Rn3VvPrYdG0YWN1kxHM3KT7liJ
4bFPumFfdcNAk980dZrt7FrQPDZC5nvaHMjek2UEXM4XFkP5ureea0uMhx7zZy5VHlg3PUzHc7ts
1kOw7RSoZ/Rb7UCXb2fLYkDS54UoktS+itu7f03Mye418zS/Fob5WAU6KR9j0twbjX47002hCmDW
9zWruzgm1tBV1vsUSONiCp+bE2qeXvMfR5ruoC8hilPsCpjhV54eRmZQbQttfm58sYksK/oBU+eU
ZNx5Jlplp96XtMriwacplRQ36waY1NWzW4J+fdD+adxa900DNLlkyZEsorlyEdGte3rAjzPwidMn
7O3bqUW75ffoQHDOZDQeyFG37HfoGHxnrVQcfeINblBWv82BVxz7UdXXTI8oU7fWm49aY1TBboqm
a5S1cOLzzj/nCEs3li0kLOwWBmswE3NYIkNpHZLAZI7PsGPq7BtThSj2T+VOR5FSfUZPndxj/QTC
hefxnDNYbiaDoBMf6juL96OfteXBgHC8Qf6Z3olpyB9rO3/JC26xCMLMnSCEEC5PtBnAqbQhclSf
4LT8740Jd9l2611M220j04kipK6otY/zQ84o0yOsfhux/NMNpa0VVOZzVzrdezcTaVW7QQevZeq2
eq9RvhwnQhpTOYknCa5+TrLxuh7l0xgdhpJemx/HWzdX3js8+zQsDM8+W0RmvsPZNqYHM5jcUNew
gmYpt77G0I/mdO/3HvLgYn4r4kh7rZqR4BMt8q7rIWaEg5kF3iMXWvaclU1oW5P2agMECzQNJKpv
m4fWHKpDOs7yYQhoBImhObY+GZdYB5NtbPv+TVkZxkOeaH9pifMz1svhqWix/2a5J14cB/o9Ex/v
phhdWMH6I9PN5u7L2lXqNOprt5E3vM6DwnPEUi4lvF4FDdh1B63CbByzIsouZGPk17kabockfSyW
uXZeLBZSW5d7Wenyzito1E5NOv/MdJP++qxeIVyzwJlk+1qQhF4mRvmARax9jXFPKjixz9JPT2TT
jzdVo+J9nXCvqrXBvAcbat6b45Bd55lcPu25g733AwpAtnMMaZzTPMcZ0jhqNxfPDInWi0CLxezI
1cmCpvLXuJV5aVXgXwKumH0+LgyB6rWVc7FXYgxeea+O2Rn38+SfnLbTbtZNRHrHhlCP9hANYjuX
Zn43OQAOfGLeELKOuDPI/dmRuzE+ijh5RIUdhUp2/hbPjX0Lkm3jUzw6tULMIXJJ+R5XcJ/SphxI
RBABaxbRPdBMZBEE4ZjeWtmLx1wofhvl1Le4aaaTLGzDJOvLGo/49bwbnyXNDdjion6O3a59Uq2R
76XflxdHa0u6oyjSy6be10ZW/AU9Oc1U+cESHJl1qVe3/eS7VxnpIhzMYXpO8+TJ9xGxeTZF6UDG
L7HhPItAn2/XI4ZQlEt2j/R1eXAoqzTsR9Tb1lA+UXBv0LEN0dUkqy61ZkK34ZLYYiYBTDh4V6zb
jFCmx6/LS+Fe2sWdRh5e6zuXaVADs/sH4RZw4XBh3Mj5PqdUeFPYQfy1CVT8281t4mMB1bO4A6hn
pGBmu+SpK4rsVAB9rlaInuEnfxl9/Da51WNkDfqLPbtPfpp1T77baxebOlhIexQjBjl93Qzg09LH
eWshxSI5PGBEITUEZrWYX6uINyZmH9n9JG+9nKa+FsX+++SlRgg/SEOXzqzW5a9ujboW6nlz0HMt
ePIiktGTQb6YPS0RB2MHM+WXuoohthEg743ls57dNaUwTzw/u1ZQOg5jRcCa6c7VtoySQ1r42sO6
yRQLHApy4+zcO7MxvcAQCYexnx7dPpUvRlUR7TiND+tjJFxe+xHIoFbNF1E06V08R8mdKV06Ix5U
4fWQPK6/Hyi1xKZ4od+s56kE4/cYMZyJ2Spv1g2xudoi5Fq+Ld1S0DZwKzGZjzKa1kHllo+ye0HP
MTzZy2ZQjDeJp7BYTV7/VA/SQdog3tcjynjmbpZIOBN7iVoI3DE6Z5HrVhgn2vwEenY72hbn+hnX
TS5vvLkGUWovzW+bYM2rdBV/w+Doxfl00SwlWUEsu4RFTZd1DyiQuBiT+ceqUPEkEDUAlJcNojiV
EW5f219H9DGay3o+cQhWyV0dmnw2IoKY/X6+MZmW3sjOeoXqPhxZT803cS0/h8GqTzPKjXs3Haqw
HlpuNcuhKlPC9URtnu0ofVtPFYZbESdij0c3K7UrpVcO138mxfT3PzNdIQHMmvEeOkDH8iBNcAsN
wxOkmvi2wOUamRytp+zFD+khlrys5wy+gieuoHi7PrqeQy3KXCoS94q8xCdlMkNIqoEKw/IigjLW
fW7au/VBkcavccIUJrUTNGIs0UvHv9FBqT31WaHC3tO0vYotIh7GbPG49PrFailZrU+pO9N/Guig
K19MD+spIO4mA15UH4Ok9Z/MAs1qH7uUp/0N6UrBDZ2HFo1BhVxSy1AA5tlMRGIxnbAPChrw9JQF
eHldpPM2yAFuyEIr7yUOpj0cbSx1EmNaBUX3REPffFmS53FZq72lTy3OPte/9bLJv2XNz5K6LsXO
LLEdxl51qSM7PkvPSm4jyCSQNWtJVZQYn13gYPDAN2Gx/qpkSTijNX96Ud3y3cmpfZ/TPyITEDUY
x94Lg4wiM2uLEHr5a+ZZD46c3wcirDaVQAI/YKkZi98Zk/StoxTJGV4fKid7xAVoF/OFuaCGuyU/
q8l5DTI7245kLGI3Rbo481nWiXp2zeJWRChXI9jzG0tDMOXpHXIvcMiX+LHM1AcSRWebgrYLx7Of
e69T29rbAiWgKgicbuxPpzT3TYn2XR/H9CknY6NX+CgqLk5VeR+OStQRMEKziX35YUvICahS+nAu
6oM/OeLOUlhlpwGjaEonNkJDiFTsMk/GSCmQ6JihkZ8+k85FZRnt4XkUpJ4CivCmYsSGmO/91CZ1
ZfHhaazXueuOFyNyF9Fs3YU+kOO+bG4FqkF0o6U86BM5D43/aVQelAzbagihUw+5iZ+5V+VOWpAe
M7cCQDO+WRXFkbJttwiy9o6bnDRg+ttcQHmP1XRDb+1jbkGpBpp3jDX34PjFEzD3gGAi565JE4rY
6kgVL0JUZ79MVoOKvDV3Wj19JJn5JDRhhgSo01YKltt2ReMcUgMLPqTlqYNtpEXYG705wsnw7lmX
RqF3waljdbo6iiX8aEibE8qmOnQxZY982Icx1z6mSxITx8QK41A68mQHU7d3LWJb+sxyoHEsmgus
F0uGCySNpfNmTGV7h5rtl/QIyNAM40N5bXq1ImZAQ0ZpNhDWrT04JLtg16Mq37Ges/1Np3kibMx6
LxWavQZfdjz3f1JRw+KP6+QQVQ6BaAHGYZVxe6TbMFFXcF1ckanuNbvWNO+ciVRlbDgVXpnntAia
wzS2v2TqUWZz3GmbI0LJo9q7HcvytgLCtPFi+1EuABiZJHdlNbxO3pje4Hm0L5JkNGxjcFYKASKg
yR5QtKC3vBP8qoe6aP5qYv8gfAM3GFfDagYRMYF6ZKKz3gfPVFiHqs9vcOWMm67PmHg0/vNEq3tT
oTw6jk7/0Lj6c1aD/1hAGT7pFs1ECZukkMkqDjKrTvwVSdgxidJoWT5mulGHWT09ZlNLCAY8XkAf
4qz1XhgJjMJVzffEs3Fqt2iS+PubstxMKEJDOpq3RUfSBeiAkyWZEoyg/bVCJpSGBAXLvj2QgYQB
39sljlXuCL3ka1fxG0hzn2gJAnI/f8P12++DKL6MenW0ZHJHlrK2CxqWCSMxObKIn3JfvmSkBbdu
wfTbvNN7erWj4+LJGSgCyQzWnNVXRNRExgFP8XFyRi4biRmqJc+LMm9025h/RNNYD7Ftqo3ZFNVh
cGiYGMOr783p1sX9uFHZ6IcjE1yv02L6BvN5xiYYtvGPtJpwqA4UlfG0kv6uSwQOBL5tEspT2zx5
nwyCUdSzn5MbxKXP5GMDVes3AOmfIKM+NIRt1F6yl27Cethj0QBTt+vU8CeVfOXxpL3DkVnCO3Hk
6GK+1MLF62yi5FZkAqhOt0ICvEC+1I+FFcxPJMpeevSL5q2hVcZWMHOlVji8tMFtXWrgdCy9vi9E
+otZuiAQ7i6K0ovNX4oy6kQXUXBLsulQ8QPv5pJUBSNnAuXJfPPJDC3ZeELODFYkEgu/BajH8Lor
OiRgADlCqw9I3Bx+lBjdr7AAftW9c2cO1h+lmQAhtOqh8buPiPnkpFPpQDHXuIPcuXOZIvlXb57L
+2L5lZSaFZpaWdxm2LaDVEsP7egHYPv0U6as+9JwduNo5TuzJs98AAxZEnLisYZ1hE7mXBp9qoH7
l6+FQuto5Cu5r6bsxprrfdzah9bpUc0ROucTzee4+WMjvRffohkzu6fSYH7Z9Ta3Jl2eJiRddIZ7
BsQl6zT/Fad6EqZ59pcH5++/uDuT5caBLMv+S+2RBsAd06I2nGdSsyI2MCkGzPPgDnx9HTLTLLvK
uhdt1qteBI1gUFKECMCfv3fvuWbsfPhFhYTdlj/btnw1Q5y+Uy6vciYTq7CjLXIL5J72/CVLCSHM
Ra8T2evOcj5KiiogbacmnK8Ofey5IX9HQuDe6C6/5vOGYBG8Q+4j/csjudQlz2kMC70KYGotcsPb
hzbb9pyzfDRN4y5T20RJwdUNa27ppHR97SR/atNTQZLXWPti6YZ0KAKDmR/RdunANW8fFWppKCGc
0EHB6HCmkUfHHN1i6h3LTKFVsne0Iz6cSnNrnuRHKxgFIAz8G+AJwJuFULVL6BPwWeQzuexx5L7b
6qS8dpvnFovJxGRN4i7vXPTRfd8y/cnJg1GeWe3iIfxRVCnRb62nliLeJTp5FZ6NewaJeGiMr4Fu
M6zNxAZ5lnexzRAPDr05Ku6lmQ7bMvDEyouJOoqLoEf1Owen98ai4ESay6alylemTZrrbE4+Hm7I
JF3DLb1DdLiiLURCDn5r+kCbYIqOSRyx98n8YkmYFjZ3Hf3KRryQyDJYxMQzfTa1DBVpn56Mj7Qc
XhBdovnLGwcx9vwdBc5rFA2EMpX7REXja9S+JLafLIM6OWUVa1FgEErK5mmuSI/PkLaDIAL1rX6n
zrdsxusj0Yo+k1xMMxaOrmVVR3U0KKJVkWHes1HR1himPFYN0lpfib8MGonxLt15qyV5Z2lV/6Ul
u5l9le2TCm0//II5+m0F08WZbQw5Ei1FZrQrervtTQu0CYZD+71DfhC0VEjgADYCLQ3FiNzQmgVF
MpBr0jlcLlE//pp6gtdMkk4LNpwLgQeyENRswP1RVeyIENzWg39kCz6vYWgc22CF2IU2bnyPXS3T
Tm+V7f4mL2aXA5HedCa3MlL//vQJ6aAqdMY7p2Tpd+33qKV10gWj6bK6D0P9jIyYuFwbHraXMovg
NGGWNYOsxD/QEmiUch6UonwPZfLTJLmHe5ViOIRrIEf0SkSFsyLN9BdBR+jtqquJNG3h5/FNzvqt
cMW7rF3ywwqHvPPgr7Djn3PGvznySauTA2deD68VpAEsv6AWfCAlcaDc0Lq4OJf4HrBIJxc1KrlK
B3moHPsa1d6wH/ErrXPT+81yf+ua8HcSBdayrfD3ml1vLOOKpkDk3ofhqGPIj7J9GIBfdszOrsND
s8z8EfQYAAcR2NZmnNOnRlhbI5gEIr3sqSFIJrIRLzcW4Xf4Jk3c56gu2ky8Czf9bt3ufSaX0mcW
nEQoAos06Z/6lnutHuXdhMGK6Jg9mB5BdjJfRuM3W0fmEC9sqHRLlHIQt5s/bVMenVT9QslkMSdM
wfcHDVEOlLWV0Uws5T3hT4lCCdTv0Be2yyE0qN4MqBYNUuFtUZBJlRrlup3ir0Ti+5iZnA5cYnTW
53PU86Ojurwq+oJbx6o+EBORntxsimpY9a3cYQFjZJWjMcjK6wA899S44tDUQ0T2roV9kPC+LOsQ
hGmbs4aULMYbm8FAdGyn5mlKMn1tnGmlJ+LEJmLsyTJDlb5srfRvq12ahinKnXT8WXUvhjsOqCVL
k82KpZ+MV2K6prUzKhxEDcVSV3EdlBHrTgF1zRldfSz7cKNT+813QCpGqNXYGUXHlkvnIDM2op3G
imm43Zqw1Kshs+cCYNOniOgejmKLKixcMqnUy8KV+NZGDLEVJfbC3mFSKqjq6nI1jkxSB18txIw9
g73Fm7bj8pB4f5oWE4SXVmhfJRdDnoCgZl5zT+UlTTzy/PRsoF5euLJcW4b/1CQkFttD+deHfkjk
4lfoqdd8jj5MCy7M2ItfRqB7ODjlfEM5QCavNHA0uuh0hobsac6Ikn9kliyHuHxNwr01esj0utBZ
5RmBvp57CpSp4Dn0P62ILV6KXYO0EbYyzTVy6au0+qzjvyEmghfzfl7WQV5trHvlo+EyOLNZXCyn
+cH4PF0Wcxsu2ARq4LDv/EZh8/XWPipRoBHfVLzNaYxrIQkvgzbPYylhU7vbcHbeU/o/MaaAhWbQ
VdUJo8ggbVbcPcktn851N13LgFhhRaogBV6zQiS7bzh7xERPytV3aXq4hSI5LZLQexvqNNuzqwcJ
KR2HgY97DEzxM0ayUd876hnl0+hW6TFpu59j6C9N9FCNIY64NbsRcaApngWYJvKHE27khbsZTJqk
Tp6iHQeaUyGjINhmQOqZYI9n9DRobFpFSOO6vheSeNOImd4ybODWBb45ycKQoQlODbua+zUxX8s8
4vs0jk9JlR8a6VfLdGn2d2Vikv3Kh8Bfsjol2yDu5jUZj3Jl+sj8x6RsNrqS8brLX8neIogtJIU0
7eInKNTmmrTBbBV0z1YX8OEjemBo5gWrLKUmVwE6iImk9ZTaipvT3mBPXoT6r6zQ71FBbQD1fZta
ejsoKkTUZtfIIBvadczfvQJKyRQemW03fVpjvNYteoXHy4n+RStkpqtLhC0hdV9RVxrLFL4n6C9J
roTNFdO5LNgTgMysPrC6Eyxclt8olGq2jNkCkPi0IXJO7tgw/yK1FTZRv83s3l7NMZ8DxWOygN6J
t8t3tpRj1dY0g23qhz9An98JBPmLmt3zpO5NVUJBYvDgi57JVJSg28wZ9O0iaYZowlgOjbyJ1oFm
MQyMkkWqCi9zEoqNzw1uj7QZa8MIdfQ+oBoCbq2jGnFomR7+97y0z778GZs6X8UgkLKugxldums5
ObStTJcz7DwAa7npJELNYGERc+r0UFXNiK8W36/HdgJtxzeW2/55ApNV8y8aQ1m/5EFM4rzBoKRr
ynZjtf53HesJ0y73LALsHCW8TaeA73OTY7lWauVpsOdz6xvXOqOfKNyZuLbU3tlD9zKBm3yCEbQc
iXJc6CK6jSZZ0aYQZ/Ii95VWKdexf45CiyjUngIwvM/bbbLRKK3Kcjm5Tb5L7X5tjM2PgXzkZTQL
MCvNx2i5rxCw1Aci73NXzpsic/UHOrzhqNKhZkuGkTawvx8Q4v/XbMb/72LQLAkc/f9McDwl39MX
tMayT/pp//s//+Px/n/CG23nHwS9OEipAv+eNWbBDFd/uv4//yP4h/A9E7AGSTM+0YSSv/kXulGI
f8ARM5lMQvlyYD5CdewqCDV86+AfDiEmIP89KeGZm/9XMWjCNf8ns9xy6DeS0ubx0/Bw8f3+G+Pb
l1lG67znthDMXaXWkUVj13yZ67vrr0LXk/2hJu8Pxl3hlojgbNdecFXRvmschr0Q+zhXneIluT+A
/Nn3DEpXlsac5Q5B9pHmKKak5Vy0rl4mN9JPOCYuoCiCldlqscmj3Dn4Fi1bCv8pm/KrlbgUC7XD
7sjhbiiUeAmqDP3P2G6UWf8hoSJ/dTMY3dgu3rUzlrtWFPPhM2RTsvRpfcYmZYRfyNWke5PmcmO9
OmNrnUkr/FG1IT0em94OjrVoy11qjcbL2jEoalZYk/2bkVon4E0lRq/hC96ldejId4LgZNOymOf8
2EkiW6F0QzJgSawFiP46kAjEVQKqZ5jHpzkI+z1KHRbr1nWoVip7A+BhfGI+QaPbsYplMmvUe7P2
dpmcrJVxjyvvUb58wplmyMuN5Cc5IFevBH6Ukmq5dZk7ryw30ysnjCDRtm6/B17rEsRYsGM3ovcy
wEFLOKK1bLyRQMmOiPVs8vPN2LrurUDks4QhDn1pdC73qHayq1rzuy/MNRzan1MKChvB6dIkjXs1
1R4e4S4gzL4vvzIV/lbZo/E/zou+s9cJtOVf7PdjLMTWfQtpWIh104boqQzqkmyeqGFOvUtIQwlU
oZSaoLEm484UIIrD8eKsQpFup6aon+0gQkvqMxks7oiTmbDXVUM/Zcfe7wu/RrbzpfHHYa75iqmS
9dwInsliuKYwmdYGxH3AgmHzpAq/3eADYOVL2z9VQgsqzlF0yYJeMdnRROOMMTqNqZPr1MG8j57g
lCp3/HIReSG8om09n8yJgr/o7WKX+kO/Z7n6gH5Sr83YmtZ4U8Vzhxn3AuHwUpJdb08fVOxDOcdX
7Tgvg8VVUBCsavlef0agRNa5tJNVL6P7TtoQjM0Fvk2PkQYAYoR/Y3jzFV7LVCGg8AqUY4Pq8k0V
Yl2wtb9lGGyvJJ0dCqfa3wFNeNV9TMeBdGQlCny+bmhhMy6GjTRsazegCPswbHfd+gX9s+cMHe89
UbO8zfzBJ2VuqmnAValU86NDZgEwMx9u5Axbt7Co/5A33axo8I8L7cTmRkXBS6W/PGPq964U1bkz
LiMVCsGckQ2qnA6l7T/T5e927M/CbTCwCBfIAJosfva7+Ofo1/FBDdV48Vy0cQQIpZwo1mWI5G9X
dMnzXAO6o47wLtrrOiimAMJMr2huWW5sg1F9jdx2n21pmbcq+2MXsXEcq+BVClyfSYUQOovMp9Fr
U8Z9NBPKEs+ZMRGSk3SSgUHh7Xx88sfHA22B+1KOwBFTxLiOEt1fB/89drLpRhWsb+w2phtWJ6Aa
GY0wU7lr3Njp8fEQAr0CilEZy07TcGpH2oKF2xUrNThiKWO7u4Lo6ODMteNhBpAmzIUdZ8CkAXGf
CJKX4cauov5oxZD67q85YX6rIF6dXMjrL2WICQlYjYNfiMPWYcde0cdjx+5ZtAxkeTMcwE5Vwq/C
jOVr1SBrimP0ifhaDZQ3tbywFcaQZJZvQ4zjhLRhi1RVp8yOoiteh8dhKEdxlqQhD05QbJLB/z1o
hPaLUQXxxgta2lHoa46itvOz33f5+fGM7c6/nnVGv0z9/gTc1ONm601hskgZoPTHqhp39piXp8Ac
GyQzWZ5uEJMnX9UkflcDVj4xuOkWb1d4jD0eyOh+Ib69u1qRBchoLIqTsGqXnSfOeC1a69T0c74f
JTUNHWTYYcQiAux8rxwdvKKmQquJC+q7k+OmFQM5W6LdJXdp6d2YtRdec4HR26+yeXCeo6whprru
xYlKkoBd2eRL4MojPK9xvESRKvbzHL0/jqTH5sL3UD4+Tg6j96eddJr+bjjJVmS/642P5eQlJ8OR
7R1fClu1fQlUPB9bWGX3QCq27Xzfbiri23B/EFPwoXqZHxB2+Geb7iv+FOdpNKtkpV1BYLb25dPj
QY0W2qxeT/skYN5Lfz7cFpBibjRw+FSHoNkNMEafHq9BTx1WaMWntSWgR84jiEFletNLy9hGByp6
fhyZTlLxi7DrrQRAyISXXs1+tm3yfsncpGt9AajWPnlO7W50wbe07yOdPiT/2A+hBKO9Ep+NDxgv
V/Uzko5g1QxqAqGYurupln/7pv3XFZCVetirOHv1cy8+SV0JtfFTPHC8N0fLHVLbMvVjGyhGgRNs
8i4GRqc9tPnnqUibf/1AGsTOshvJBkcAO5JJnlvGuqKdH0qr3ICf9W7Iw4hLpxvzGiR8ujJPxUfC
yGmRaTl93bNRWncbeH5wezwgcwlvcXUzRyO8Pl6xIQqPc3kSUeufGk1qcV/XX1BsNEWICkdaJ27c
3RTuSooF4V0Sq7/L6OWvoei9SwCmFX2asr7F6MerklNyNWFEf6dTxechE7V9HA5BxCYUYdfpcZjb
0zHAZU5udHDyCHV5mdI8X/nFOG8fhxVn8gHZD1EjRWXRIoI/S2fhmYScaOnkrj7A/39Nhl5fQSFk
74ENCGDO3afHUQtn2Wnc8jW1ivEtdTaPV8meNo5GMj2bKn3uCRT5TqqCzBOvMp66vCgOdDejDYGU
2Q+mH2uIy/Jb5kxJGU9EV8uuZ5xtBi2m+5c2J9ONpu9xNAFBjEFzooWVtnV0ilJG/vAY8ltZs0Sw
JdWv5hiCzfVM9SO3nU86EfEf19cr3SRcKUkEwQ/T284bO7Vn+/osVdC99n6IoKwdTFTl8/hl5YfI
nGk5qVptorZ3d8SyqBNeBXpIaIBk1LIt9pnEWjntsIc8qrO4AwO0kue4sfq3OpjoJ9AnJ+/+kDS6
OFUSdQnzaZ4+HsgpBUFmGVQOEYDQEuDN2qXBuySYZV7/83i2GmpVrcttFprqWmVF6rLpjv6UEt+h
Yp+5dsMi+pyV/9Qjt3kC6qKfcSuenM4xPtpR5/siILQ+1mb0mTodv18MVcfZN/N3L/7rF6zXZmDc
Qs7BF7urPKbIxrhJu16/MCpML/OU3QQfNjIcnf/xhpq7XQbSoEiCcVvVinOUBnUTBsPt8cCcarw1
Y44VXIt093gNnYbcpgYWH9rkv0SUM18Jh+GNqxp6YSY+yA1ITjTnaJjcD5nsTeuS4dU2t7X4mOv5
l+mO/9sv8hxM0Kn/6ZGO98ONrFcPNtcvWYfHZgjyv+YkQRJLxtiTR2ZgPNBdpgDAz4x+AdV+HEw5
kGe73ZAxEP7xtIDsEYuVkY/emY32caQV9t7Hgb/tPYMGbzM679UAxFsOxXdWdzCYOgfO7JSps9vn
7vLxF8GYrbnjtx91dHZ6TyBuBbpqq6h5SwNrPKUSQ8/jsOqy9hKq6vNxFCjR3moYOo+jREELzvpm
VWTqPoPESw1kHpbNPx/dMOZ5fR9U2Ul2HECtn7zM+tfDP9/zvxxbJaCaYObi5n0GwbgpLYO1aZVv
VT/V+RrwQrQ2pqQn6d12rjJs3evjWV5kv4sm7fbgfN27IMG9WpND33CmS8HnRVA7DaSfgZ3vWtVE
7+Y0RAeH4M215UXTTxLrd0oHxtuY0FV1urCA2htMP7Mu2wmYn5gzmGc5noDY2xIpU3uE9OmdO7T5
FzbOdtM7DNV9y6sQYer946/ZCearzJ6Lk1WjFy1xXC/a+9e1wB9A/ZTxzZP9fLYC59YY4TszienT
ySd72ddBfeSynz6zNxsn60stopMvNPSguzkpqxP/RdcOWri8t35ZkXGWVlF9dEZIoRdG61m1mGO9
jt2Ba03bKan6VTfEXIZWWtK58+Nb5RNgEquYEdv9MIVVfHs8M8fqGWchjef7648HPKrG3smSn/9+
KTbjrduqGDgCah5vtJx3HMnFHowhTNS6ct4Ty3LXFZ7V7eNvTRZo5Muxd2CzfLPDsToHdl3vnVyi
DhRtli07gUoA0aq1noH9PZex7q5NUa6mqsGDbPTxri9ZthiwmlQexp2e7w1VuzYJ13ZZDTrDQq7d
J+iX2iAXCwGqByLQ/diwjHqTWAOA6hlRhSVK7jgQbX2GaVDUiu7Kf6i8PR6szCrXmTGBF0PodszL
cG8ofwAIhubjPGZeemZksKRpnh8fL/379cczg42mitoasCR5A6ZRXxh8NnitjULsJ1f+RBjmXd37
mUtq0Lqo4JP/UPyTNibryTEYo/n4eNYHE/yUsAFlru/GuP/+F4+3PB4cq7FoknsaBaAPLTTJ2m6H
VfG9LX11lmWhz49n7v3Z4zAf0m6HGvef73i8H9cng8tE6JeoE+2yMxJrhzuf223lFLSRB0ZsErrQ
Uk/qUCBGunboZF/MpLpFGcN9047qHWSX/MOsTFrkXeuenTEtPkbGkG5CaWpY8fSUyOjyeJfouvzY
TPfCxqFZ2fkfWaNixEOJ/WrP9/MVl8eTN7XZBrVEeLbYGC3dmeoe3TNQh2woPzHBeshyuvDUOlb/
oWKQvLzcO7N71MJplo9DpJDdSiehu/ekV342CY6mZsxWNSXrdsZx/tr1P7t0LN4Tc86eOyhhjyMr
i+2rW0evj6PRd/tzO+GR0ZBjF/GU2Bu2QeyxsL8sDT2HG+Tt7BO6Ua3tKJw/+smrV4qIduQI9PAb
GDkoeqpw4cVhemVwhO26nG4O+58bktoRacKqtmX+3SJxrnP3O5kEOgP2o2ebde8yuQamsJLSvrHG
paFSsZr7lGZH2HhiXVb+OrUVJ/L9QYZ5dxWim3ZZCPjpcRjXJEKVYyXWfRQGcucBWTqYKINnZ05v
THudZ+YlDJBhCe7rrHWf7zOqyyztw+OoToALj1HqsavOmCXZMjvXYvzCPQa72xuy879fj4d8XtOE
DfEKoa5IJnRoUUqhOo1/BiN+Ub5ff4E2RypnNPOrBPAR2pNYt7HpbQcxIQOa7Y92qsxbqTgJG7T9
xSyMjwydImpvpi11nkef6A9sCCJpeBiGymLjl8ybNpi8c9W1amPh/2dqVXlnLiVWyvvD49njtan1
ID7UxcGCAdHEusb5nFnPIxFmSzTG086eTDQQ7vz0+H89/odQHfodjKaXx//+368/nhV+zidfxDle
PQsoesKEC+RYtkN/3KdLkt1ebJL7DhmDOgVsi057nVwAGB/l6Ojnx0NdeTlekHZeR01jM+aPGK5P
UWEyafDcdd2g6Bg6M748HnK7LUAKK2NTcLqfHw+GgKXWxpoYDzhO5zxwhiXqFeiE5EF7dPXXk8WO
vJGBj2qgCq5DNRjbLu+JHXi8wwvAcNpTKdc464ezc87iqT5ncGHPqGyGs88QU8Ne4akdOftS6Ojw
eGdNsq1mAryNPLoLXlb7x8Y1vH8+PA7NAugGeMbyS82x2PyPtzzeDEJ1ZEliJZCWivFx6uRgswd6
HOnCQ+HweDogs2xnObHy8TZaCArYk10vaWq5UD3i/uAw/P6IXWK7Bls927aynt3KovGSzB9hyF1s
VoWzfBzaqfRQak39SmbBJ+PU4tXTOtwkI3Kfx2EVG+PZT6LPJPOK1+z+0CvEJMOQPtud2MmCDBjD
JESuwGy7N0srejUMne50BGuFqd+98+oGq5EaA4lQS7thnL65/82nXv1yAn6ijjt3X7faXNphmL6P
ud3s2jaeuMDb7B27prExhww6WGdEe7KBEcnb4F972IrDLOAJ4mYHrE8KTkadqAMMSJ8+sKpFDSJ9
XZTuD35fzcabYB6w522OketAly9sF2UcujoGUmzge71iz4oqngAtGJWIX1oXoS7RYtWt8NC+Wsyp
9yk6mH1mqztuFMUJd8V+QnzVm+mET7pun3xgXIuMcdAh5B9pTJV7TneISOWZtBNmxqa7Fan9DgQX
ZLBXeztbhOWiQYOxDvJ4mWgjOEH+5wfPjrUc5PRpyvCvCyyD0VX+s8CZmzF3xdtv7Zqx7OCGor4o
K4Fpkz6BPUJGKinqFgIz0lLFYNC6XKRHwgPHNR/ftg/ZyRMx9pakdb732HxYbRqegl78QO0B1MWp
GBCHwXxWwXc5i/jNqf80SVd86qRrjuz+J1Dd7K+b0OwOvfTVxuyltfUsgLJ1UehjQd8vzT56Qf3b
2lm7bSP8vFXqHmP/kgHNu1CI/u0k2ocZRcIaH7o+dErwRcOHa4HddqZkn9MDdYauv8TV78S3w0uM
kwLggDkS3OHlNz7g4hb1kQkahNw7i8XDc9UK6mRzTUBsPKcBFk8UCu8K8OK6b9uVVxvjhUTaHESG
Xy+IQGjLEaGdnNp1Nyy54vpLBQASvCK1C6hSq2kaMOXyxanteVsk7C+T3ENH10OmaMr6hbHhe+DI
5NY6AhZDg361k8EyCot0RycXvE0WInSZ6cJq9zTXHV3AwfK3ZqO/rCh1nhyZIiKt8yeyaGFABh9N
TvMLwP6JhE95I1XtWyXq3cwqk+ZYOB2ynpF2SxYOPYPsb93o/ETkG60ou1oOqUcQBaB2JC3BxQxk
ukbTBOV/dm8qqJnZhH8EehAsIlgFe2Es0AVNSx+rwbLqWEGJe9xA1T0GgYk2QfR7ZebcYYsQzSXR
hzO2vLqphkXV/JBAtwtR14eKEAqm5GiU9OAvFJ2gIrTVhvzFO+PytVWcTomLMEHl4qnokmI7mx68
87Z/z+CQucjfNzbxj6i6kX3PVBt7lodF3AfialR/Gt35O09W73QRFwpp+ILxOzkiZYs4M/B+FH1v
3kYGy6u5ItnKrZr8wl4FybeoYwtVcMqMZcnk2Lp2Ms+uwEUTF8NtD8Ru1U7JMaX+WBgqzjcMuUo6
ZqKggkEC4QJvZBvZrYD+hsfIj2jkTZuu41YAxv7al9E9s5OAPLRq1ZuSiuCqeCKMcz4yZoiYCIXt
MknNXRfM/WmOSxsmivsD7XS5tMB+LK1Sba0BXIOOce+KwiNSWhnIMBQqEZ+6h6bvme7LLitTKsWo
WQxuEt+s1Nr0SK6TqlspIkP3SRnyY8mCKSE97GkqMPOJ8EXG/MaCJnti1gcnkioM1Bc5hrQllr5s
DlY4otROm+8OhcyqLbv5lZSoN7rh2SWTiHCNBOlJizAEoHe2yywcS2Zq32QBsL8eqlOun2iebkU3
rLGjJ0+E1oCYLBmgyazcUx0e8Ms2Z99pzJtTOM5VB6dqYizm9JxZjDXpN/TGHgHOOdXdD2N2Ei6F
IthgDAwS37uRtLkqrdrYDgENM9c1DhSaz73emwRNFUNfbdp2ppqS88bS7t/cNMerCTURsaHZ7n3G
cGNbwd13udgIKg+zBvNYhH4OabJWWCxj8kOXc0R0V0FRzOXe+YhoxIb5mFincjzGgzs+O2nPYlig
S/MLs95WXe6vtS0xb6KNmgOJkjIL/H0VFKvG9cEVDyS1tSJ6kt5bjrhzTdPwtYXGumJIuDGq0Nrk
9RT96COCIYjrwvsxf8UatXEpmumlIE0mUDjv+kp7WwX1xRHjk7izK1LKCzj0H0Fi4lUi4GfVjGrv
Jt5IRFPRb9jQhIi8fpiJEgAvG/Gi5WsjK1Q3pWWucHNbH5VMd3O260QxLrzMzlY+CWo70URvKoph
1MyutVIW2hIXtOgh6wLoaP6MIswOf1AWAYZtfk8pNCh3Sp7slsgc1UNKBuK2M93hCdpxuwjzYt4b
U7SaGyAZiIyxxPvWkd/q1cTGufWHOFj5JOhuWFLCc9gHm7Rsf+bzfcUYuuCALtPa1h1ST7B/KGWv
yiO8yWmn5zqnNE1wW+CEtbeDOcyrBvP7ynLMJ1e3+X4I7pqiV2z93xbrLpxY7sxpQ73ZOz9mGhpF
6zK3jOpwe19zotxcE+Rb7FRUoBkukaF7M55dzgw4zdxiZcCuJ1RwPBUWo5ZIFaS3CCm7MPoRhF0L
ZnDclQBy90lqfYPNxZlZqbdxkiDTpr+j29cbgXFnEeViBx7BxdF4J+qTKIuVZB8jM8LDVEsAtElD
jOysNqPW0w1Al7m6E8lfJZONtjPeGar40dRcdZYRSAStIjGs7G+qWdw8xB5ZE7gEUMR64+L8L3Ij
Wth2+dlqGX30g/hu8/A5iP90s4OLvNYvXe0eGlv4t9JwmjX8FXOLj9d+J+M+W9r6j8q8aq+M1Cbn
mTxV+CsRA0bVbiN0Te/CYKuK5AnC/f0wHFDqE6yyJuu450Qor3mYAIsBIL2euszeVsobX8d04HcC
EaqzjsRVi0U5V9ZKGO2iJjn1vYXxiiD5nRg1/9jFZvqO/hZtW5aa57BonS32DoqPbKgvrrGEK6g3
EW0yRrSDhTs1whU1zTidvJigw8eLKq/ul3WQ7Kr7e6x7vJFTi705mskRbtTekM5T2WFFjHtmxHco
HA1W/8KuqDkVVbkOlTYF2nHnnER6YjmnTRf5QKUfzwCI6EPCIH6tpcDO0elyV3kxKSiVvc8hEwZ5
8uJPBawAr/ARuDPnsYf0ye9xOk4tA15vRhWfkVUlB4R3hDpJxn7cpve57JZZgBu6emGQaO9UV/nb
ehTvjN6TY+PX+cbGk7ag4Pauld//bf0MyWuFMtix66PbgDph0kpRECXRqalG42hGA1p5a/412Su/
9j+RUt/szC+3wgQIYk6Y4UzscxQP9nB8PDh3o1Uq7hFruu6w4RlLEK7uldhmYc9rFRHTDPUgPGAW
CQ5Vx8crOl2skP1NZ+RmoN6y7EqVQO9fGOr66JI/nvU0TjnJ5pLgRdQhbieuss7jF6JXLs3A6t3W
84BlMOyvlfgmhyS4ZlMyr2bM9uvK9t/oyE2nKL8m91ZCRevqLu2Od63e2+VgAxwixTOxnHS78/xp
AutevdCR/ZByHDdT4B5a4pjRCmBGrr1abssCzV8bu+oAnRigVAu40NeUMJRrw2Zy0miTCXDcwCmz
SKWXxttqe/5T0fNk1goVwTaIoWxzO9mEU7ftR+tn1wECSjQC8wz9Qj6cnCJKd46JeFA4d0Nqy90f
u4mL+eylyLMjztQnZvL5Xn3WXrkqdTNS8ZCY18cMxtCi0Ytlzdf109AGxZHc1EvqiBtETlTKdrz3
Iy9cGRp6kBl+p5kzbH3Dw3WVht269AwokgPQXdv9lSZFARqJ4fUYt2R2GP0vHCZkf0T/xd6ZLTeu
ZFn2V9r6uZEGB+BwoK27HjhTHESKpGJ4gSmGi3me8fW9wMiqmzeyKusH+oUmgKREkaAP5+y9dnmK
fXXL57qNByRQCdwcrT/hH2K+ODQJ4ChvNC5jqFj5ay7pgNV74PX9Mq3yYpWZk74ZBo1TFnam1t+F
Srs+sX5QBz7VojkR7Q1aa05jc/piLeL8VKYtpgBdnadYex8hKy2yAHo4Hui9WZnJoVDxW1cxskCW
yphmAKQPSmwGmtEMqWF6TomPC+WA9cOHpI0DtboAEN90RfYlH58hmeZdyio9m4hACf4c9nRFV4E2
ZswoePqygtabGh6j1stjBDgFhSIehZ6N4wp+0wEnAfsZw4o2aa9+DkbvvQqCxPW+W3V4PMAcltNr
j1HNMsj89BiErNyPVni+H2Ospxcamxc0PCBXcxYnCxjSQMxyKpcqpc1AEO2Iu8Hc2bpTb2qDCYpQ
cuJZ7X0PUsLV2ptOWMrKD2j2Db5BaGfcqp0cxvc+7bo3BpEfbOCOXL8mjCjWx0oQA4qb8JubGAeZ
W+LNbd94AT1q4aJb1J3FviovTmx9TerUZsowPh4CVhMn9GcbOw3wRqmpJjuWyKZmTA5k/eWeHB+A
fYd1YsqfynCMBRi/cClpPJPu5y1DODYXM7K+YweSmBJS7BKw6PDHMrVS+d75PtEVhHTSvHE2hFTx
Q9grdkJK3ZRhvA8dW6wptb7XnqXtIctDhEHIEMMt9KWuv80tsi0YtaNoS4jqaf0pJu0WdDEjqDMC
rmhs/8XIu1kBqn3KufBC6eibutUPQyPID03ifheNcyXIbNVGTzTqXgGaqdhmbeh6LcDKkH19Dmwc
5fNEglOWnBmbNdpnKC2iALxLlJUVfpe835c9IKROdzaOWw93qcYPt63a723ZoND+qRuD9moD6A27
s2bRZyyhBKDoD/K1aUH3VQhngZ5WAEfZ7w559gUEfsNKHRYmRBIaQEb1eVQ0YyhjVjD69eqkIgDm
phN9Eo0sD2kAfpg93MLGHgQx0oXhnXV7Te/TVYwi/EyF1EXpgnS+8fL8M4uoQ4r1/J4q42vZwKpP
yaXKnQKLkNaPL95I9qdm5+Z9jDB2+dlYv7ulcWpCtLdJe0VyPb4ZFDTXEuaAHOLZdSh+TnXRX5Na
gnoiRu+7YWJD74R5t4lkMEiDNHwDWVw2MhSao7jxOVExCeLkRzd1Wz0sYAsolhtBqMWbLo6rfewP
Jc4k39wDPXnFNaUfbQ/xi9Kbn0MU3iY3wloxecU27Chjhwze+zH1KD0PHop1rfgcWhmpTvQ68tL5
UrY1RRV2/VDUl7qJMR22EvY1dz3b1Ts1rm0zMQ912BEmOJSUxsBvNQbmcBerddWzQ2Lo0UGCbdnP
gdD0K7b+TyrJEwPYBPeS5A6ZFWcSrVLAL+GNsqsKdqatmr03Yip0NAA2tQ32EbUY1pyqBRj160dq
myGLWGw3OvDVksDPt55mj14cCqo1Fdheo9d/RN0YnSZcUK4VuJtSQoKyh42p+vEOTqba6hKRGT5Q
oD5i3EEQc4kG8l6ZYqdFYbY9RLduBc5KQ2Pz7zeN8vFKGEpf1lYEI8HeMnDna6n5/l6EJY7qPuuu
cwHvi511w6UQSbslJIDSXwrSwCt7mhggkGGUgvioctZlWENIdiA9sMnVeija8quQIHprO3NJiSvf
izbKL72mkY8bAhHz/L3F5qgSLIociJNMtfGKbT2YuAnDscLruLKobB7ZXlDONKZ9REbuQnS28RiX
adxpa9pUxRpJn3F1YslSiTWT5q/t3m4Y4tx8b6HvXyiICFdHM8cl3w0yK2Bl0INkgJdutGl684c7
6jtVSXV1o9E6BnzkCUWvvVcJ50IWacpcU8Qk0WT9jq0mb0A5xG8O7bQ3RhqbhFpsiy3xIstucNxN
kEXua1CBJbbQBi/b1Mf81Kf25XkDReCOGBSlg3QvljZCpprTnsLhDQ41dOPUPtaSNlwYk3wZ7jq9
PCBeYnHDXnNZB6hRdSDQOiXDrMFRDaWatNmmItHJrw6wPS2LijmLjv6U4H4mGeUhW62/Zl2CTI8N
FYkz/OfxUL5iR70hxOTfjdBtEGfWIlOglYAjy1iJTAOl68RfvUyvzlaBCmz+PAPT7NeRrm8puyZb
UC7WA98R9Lci+IDAQLMna16DESJOKHQDKaD8muez5MtCqi4CMtyc5uC7IE5c9S2KSFiFCDdtRyIU
256mTEaw19rJ1R+Q64AWVFC9cb2sCmywK+xt9NeLaR00sBTGCku+L5i6a9yYVMcjurLRt0w1ais0
T7vpk/gAceccczFqN7BU1hr1qrkOTUdnMebDrM48DZjDgOfEcECZ/gwmTDPF8Dm2Y/OQsOZc9kP9
NUSaAPqcgTZmmwsyBMc45Uzijld8e0dkYrg3ndLcQXugMlYIqMI9hg2/bmAnpP5XY4JMDbBPLtO0
vCrQYZ+a0vxed+nK0sseTkp2LDAivFWnSJ+/rEbGjrBAyde3ZrVOvsJJ428mjUetV08IimcpEkC8
2VoEPKx0YZu7zrJ+hoSpH/xIHAvDiB8aHF4tdFZDnRNsZcCFIa7BXYcGsopmlOw62Kijm2F+0HUZ
r+2UgJ+hbdUys+L2pMOywnNRfqOvTcez1r4XoDjPbNMWOLs8n/0LBf0v9MDbnQG33DXigOYttv+p
aA6TmVdnrWBQyWqMqxkVDr74JTUbhsiq7rZaZt/l3AiOqn5NRf+ROCAmbLMoz1mol5ixyTbNDx2l
q4Ve+Y1NddH+HJgtDYDJF+fYpP+jJNlQtBTtRWBk4ytjAQ1rKfeuJliXqOY82GlzpunUnLW0OtVs
Bl/80KhYwbfdMhORxa5yR8WSVT7sOfJmGQvKdjypdARwGelYJ6puZSXMJ2LQvuAkVcsQ9PU5tAm6
RdI4e56kjyGpfR+YPuthIoOoFS6p9Uu0t9/Cgq7ZUFiLajRx6DKGnW2RVpsWXf9iltiz0/D0jzAu
+AiNSkdCNn3tGOF+HVU9L0YvbqUOcSNPtHA9d4EJFjpMsVrHn0YjHM+GPVnnqfQs8r7RfA4tWwQ9
Dnpw6RrBwQ7K6lRGN7ZTVLj7iu+o7IsXwGBXGNMs51JyEKgbUhOwm3rdNQrR6ui2e920Pok8JUa8
HopjxmBjJLm+NTtEh7RBN6C558hkkL5e2X7xg/oPPS26LbBnsqmqpt0jv2NcrkS7RpHTry1zTxbi
cCusuCJwrPCZtuDlTAwmcf1I0FPuUH+CEfALLP+y/Cw91K/VyCsrQVqwuSibl7YAT93iyLmSa22+
1OCHrDSMkazgP49YlRzaMiFDs6LdyqLUqlPSoP0YI46GuTlswq+xFpc3kxFRBdU2zWT30ik1nFhb
QbdsCudROF5A7mhU/NHTTcESZTHrEVFL57UJ7T8Iiaje20ZzVjpRSXED5zwSZrBOrMxZ56lxbXSz
2bJMa2kFDedaaB8jbvWvkP6oASMXsxokMQx9HwG5bKyz4vFclkNB6GDUnnJI52alW9vAYwMg62g6
56gHAGoBiic9d9ewTNUtJ6Jp1aqD7UCTmwp9FWuAAfNwzUdrvWhO8GOGJDN6VPve9bEqVl1xCJgn
ZgFIXy9XVuZFdzM0spVrMQCjJCbo2Umzg6aG6D5IF+IlcdPrpCCzqpu5KxMSbIynoniZOuctLpPL
xOBksVN6JY/S30deg7gYuiAKVOuKiVfcrZ6s3rwfs7W0mq8em4zQc4ezPYw7v2itdTpGrA5as7m1
2aHQc7H3JB0laX4V5VVvi/Emm0hcA12s8OUPd4QwI45QaqhFDCDHsy8G1R0Tnu25sUJ1E6yoV6ZU
0ZadYPgS8l7QfLfNQ5uyHBz4P1WqeZciC/ur7yNlwmCLVFudoaySjeun21LvL4w2Fl3GRTdKUlL6
bB2ZYXrQakO7sTjhqkX+tpQ+mhysXmwQE3+rqOYSNQZMyWFBPuogr6aI6mESJW9+njd3lAx2kHc3
VCoxXMj+65jViE5sOmIWFEhl1xvRtefY8fILLYdjoSdfYKNc+/nNM0NL3RvHjLEWOM4K64u6u0rr
XwxLrXUt+TyK+mVegr9K3JH3Fm1eX8v76GrWXbbBEXaAi+Am2Sj8fxsPTswyH6YJ72BQbpM43xRI
S2+mM7pbvgO9Z7B+A20RcM3dUqtKD3jLqgVtvy9lZJirQLA/ogA8PpDl6cCalhRA9d3z4ZRty0U2
X2ypw1YzYTp5cWWIt96IxcqSn+kPIt4AyLtikbqyK9s8p6F6qP5Q9JRCnCLydqwM85Ptjeij2bNO
XuuTjWxU96amjQfIjDKLVlR3u0iLgwX6g4A96suMvWyd6Mj3ad7sKysiJJsESPTXGOh0jT1WB7BO
ZDuZOuY+9GuSb+VxMkb2KLm6xwZ7OHIPq9HaKDSsG80aO3yvxXQf2yg7T0WENpAjpJD0tk3q36Q0
eaF+f95MlHDYpvTnESF37Qoaho4PHxapNpnrTLEKBHfcloCBY5Ij4hzuoiHdGz7a/mRkvXEYk3jL
IHSKZTCuy5b1vWIhdGu0H8jcsZDmFc0CZUZAhUlEcd6nanTP7lAkdyoOxG5M7R9JDrFCZB+4IMe7
4dr+2ioHtQnmlx3Glr0b2E0t6zhfjSqXO2N+TV737rNH20z6bC7e9lB/lipjcdfrIQGQzQD0K/xu
9DBYl3Pgay+L+lo7xjP9/WQFrwYKC7pIDUitAZF1GWJe1bDXa9DpN6Unkrvjz/L32AqWosTxH7gU
W5k1Qt/2T6It6Hp4gdwTn4tbNBhsVj3S3DUQNE9j0v3w7TK8Sj3cQ76ZLpqW7oBiwZxIhh7x8XRG
3JjeO6Xt8LgfJ7tvz8xvX5g71CkIuxfTNN2L3U/jo2peSUp8qdDjvvaQW+9xySoAvTP7HWdq79kg
IGO5GLYs11iFs39EJmye+TRXwmLPpRFRQdzF9JYZhAXmYCAk2RVwB/zu4mXTLu3z+jyGAhu8OdwF
Sgs4BcUfQZaHpD4Oh7pMq1dquy9WG9B9H2NGbdwnhqrTXUFOwSNM0gvKhPbVxoX80JlDICA6Fm4R
7qxgcLSNpH4D2HI/yFHehWk26G6wOzhpKu+25Yy7MUB1YetznHEWMhuLcjgieIyY0XgGCLq3pMfq
q1W0SgGoYAyLtLscavu1Zt5FELqJDAfjvh9rtwAHCRKb+/MGYf9aywpx9WXdriI0NVsyO76EYe6c
PEgsj4TJkwYVH4ufD8MCRfz0MOgLguTLG5b40/Z5ajJr1lUDbSvRTJ8toyf7mPg8xqxkb5EfxQ4S
b7plB91K7xlNZYYd8HkuJvTlNOR4vO3g1gQBxdHMYC5wFDN714bM5s4Z4b9+CUKqwLWv3yznC0YY
//F8gXY2rYhcQBgw/4eWnVwTjONBGTNap7HOPw69oCLAbwu0BALYhHWCpaT/GApMec4EK2lKfPDG
PvZnXfjeygkd1o8Day3ZshWq6t7f6a2DpT/rD1ng6HeLNRm1eLaAMH8EDnxf7dgClodRL07+LAtM
+eY0BRDiLszda2SWdMTBFbkFeTDo2e3XmZ5lDMexjSFzzrzH3DQXbog2tmSlucq4drf4pdeqI0sp
6qb6UQft0dSGiqvSbx744R5JLMyz8uEaBQVi64DsjNPzoS2RqYuuHKwDupXmYSMcW0aWaqDb84ti
6VvLMsmRiczP9ef/1HOkBvGLB5ekVK8pz7mb570U1PONCRht/Xxu1+fFFuoBdJ35wVGm6h19/QyD
AL85GctpnyYFTdn53lA0zguoB2fxPHTwIB41O4BWMj+4ZJo4KcfA2D6/KKGKV1uUv/5Xt2i9S+IZ
+18vKWXXObjB6nmE87K/06DRoLoPy4pks7So78+7Gr7CHnXVt+dRQGEnCDL78vwDqRfdrEElr88j
szR/eG2g/3q/sEZAQmqb5Ph8olURm2WkBCY93wLMuwgkiqzfP5/qCdzjGXXG3fMt6EKgsqlpp9vn
vWiH/A2GgnTzvLePlLbxWitfP38zrvpwpxdhu3r+ZqMpqGZYOeDlon5HXtK89i4h5BV4xBUjY49b
oBCzXIHc3L7u3gfaZcvMGeUe/WdG5UCrXtAKJDTBK0JP6ql9OB37pMRx9lS/jU2D/Pu9Gljm2+Gc
rzUfDuywF+hpCITw0HsGOlFiHp8Brk8/Pepa3T3IFpeLtvQoEs+HZumyPpVR9lIM45qM0fEt77WP
Rg2HoI6il19DmSBpiYxRfzfM3/WGZQ0GkzugGxpYRXfPizR5LTR0jJ6pK0r+GVy9JGo32cTVVfmZ
9oYvFOg5dY80Jw3Jsvz8OiRwwZ0qWIumOvQ5O+OA4sEqmGLEBg3iwiCtARVUqGn7xNBfHEpb64yE
qS30cfFA6FvTWArINw+IQDXcT+Y8KwQBHxqSj2LBUsegajUm79Km1Ob7lbZ9HvJ4eIhIlqlPRVeI
hONrlPB9BlSycCek4b8uhp4vj0Astg3mqzivQuYWPTkChoGQJwZrLbrxp2bzdiLWZVtTDXTULFMd
LNX91AcmTDTPS70LoL8HuvEQFA+WCcsGmM89heoG3zZ5BT8zPaNdN0tepUgpkhRZevD7EUOAguI8
NVZ5cDOKdJRkPjSnxEPrxvUWuN5CgQnep1mEHa7k8V35lfwnVIRzMB/1E/cwghhbNBY+OwrSqBmt
fEP1RT7KxgBRYg0gnAhZa7mAF2E3AhY5CCNacU0WrOyceyZNax13FkNtXyH6VlS1EqbgGCyJMald
6rSIMkvKiUxq726qy/M4ye+OMxjb0YeGPsDUnKChwjPm76cGgJEGmCewaLfZuwlXfFMW3iO02aeO
CduaSp4QOJ3i0fS/hGCQBhUBsq94ckwI7iqA2LovJsMgDQvRXstiqfChUaj5C8XKcU6S8hBNJzN2
qN/Vg0L1KYaeHAzUZplNVHoxRn84WQvaqGE/2sLzXqQaY36smeE7sCY6oB5TXNBFf7gdl/3UQYXo
58yzBv4Em2jjZbRx1uWy/+wQeYYE3TuO+nQv+FsjWo0ryZ89f+rBF8o918b4Wg/URUWzsLQoe1NI
ZPcRKgrEY8j2QjLhotiZFllrWUtWut12iLudSWPuYaNbuQo33BK4tCY+tbslwHlPiV329E77Hbyr
kIypYVxNtktPAUlV4Mo/cJrE76AJ8j0mEI9GiRW/O3YJ6RF0Xmw22qrUkuTdLvRqM8Y4RMz5OwIG
OVoTJD5tY5alJwyj/sIcUIQ4VChJKm7SdzrRMIaqTxNXdIOBdqcaLbimstkVbYZ2rE3zUyrB4VRT
aC4GZ/iB5VbBYl1qwvnwqoEm4vyX2eWeymq0L88/DEhglUZYSQL0qNuaLJH3nHjpaI5m8FBPZkqS
/JP1atcDdyPUmGwesshE8Z6n8H4CgJgRl1nUdeU73LPxjF73m22Jte66nwLsrScA7TFQp7lwPS10
NfXvPWmOkN/IdpzsaGXMpxrwiJumZV6vESq+TKbeLNtknNZVM7Bey9B2hPMAjvDNXruOY298Gvvv
Wug2SJ5IpcySIH833eqL0+OFqCnfOn36lk5p/zCH4ftUC/tUhRAGq2jUzjHNSK8mnNZzulfX18i0
4wqhY2AjxX23TUWPvPGg3jM1pGgyTlEJkCBstPbdw6fIrML2AkGnSelGdvcJrskFDdV2nMl//x8c
8qR93Mfi5//9n9/zNmvQIf30wzz7KwjE/VfgkNPHjw//o/7+Uf3Tk37RQ6T+N8txUV4a2AMUaI5f
6BDL/JtBF8R1hMHCUFe6+R/oEE2Iv7nSVazFJfYgRSnnP9ghGjAS6Qpdp7+o6wxEYE3+7f98H/63
/5NkiWT086z+7fh/EA50yUP6CjN6BDTIr4fNkBPHME1hCdfgxUma5o6t/xUd0ndkyTU+JmqYuWpZ
+4gejhWeisRwfsKdcpdlCwi/9dyfs8pvr7G2Q2hIzmYN1XIYoE0M5aVqkUjj3/1mD79oNX95vX95
fVBSfnt9li2kDQoYsS/N7t/QJqYXseWOUfv1oIMWWUqYGquQjQGdeTkb0u2wzheUXc62ZQDDpJYQ
jp+YO97zoX3JcY070KcWYeTov74O/+Urk//8zlm2tAQsRuG6hnTEX985iWrep1oNKSMyiX8jpwxx
vX4IzBTYXKjvnKEEGzxNtJcEW1IffZcBbG6FPDhkEqmDne67MNZdCNstqRiWnihUmPo9jY33EDcY
4NGfZSYeSYnQVQjr6jfGVcuCmBWUbi8tmR0Q/vlInaj66FbyPRMndPnFypGhwpFnlkuTGnuu4+Ib
ShUuQ/ubED6i2ZLOiNkTxoWkceE6urGG4vaA6GwDIYhwBRY+m9GB5rnL1Nr2IDN1TR0jWACLoAY0
SVfulHlZs+qH6d0MncvEBLf8h6/R3y/Vf/zoXb4Av330UrdA6HBlQsoxfqfauMgMfIWndFlAz93g
pdGpLkyE7HXtMeJDbcpRex3balrUlrOODeebKMIO4TIlmna0d4L96WEYBWo/MKJmOybU0X1v11O5
cdGuFEon3djh35WUU1PfOBXZdahYq5uOTRzroFE1J60D9Kc1vQiXon9MkwDAFatZcF5yoWFaZp9F
vZHN1aY1rOrcTtmeAExm08SHK+jEh8oZTy0ZtEtSzBAQT960d7LsEE9dRNKvby51UjSwY4yfAsug
eqQmjJOoMEZNjucMfWDfdfewy8pd7zn5psyJYej2iLxR9RnA4wL000v4DcMSrtRZgss/VjEqzIh8
JNx8TPiVTfeJqCy4iKNtrtIJ3rg5K8RsvwY6Kd78KMivmWFftBlQFmO0ptWUfCMfAcyX78RbgNXL
Qo+0rWPZn9kgI9FSxFQhFICt2fsA+bPXDFb45V9fAsZ/dgkok06YyxVtCjXf//3jLcz8eSz7Xwkb
H2AFQwLW20+oRmtQemxxNst7haNxBeC6XrMZgvgr9vkoHlQ/DpNfXp2kLlZuRWZTVIENd7UGlTlQ
eq00axA/8quhDOuctPm+Jkt3HWjZf3PxGsClfr94BSINKQ1GLmXb8+jxD688qxtYkCYVZ7bIR983
7H3m5vaW7geJXpoGVXQyIZii1BS6VbJfppucxe4BzDRVXmLuAGCzlGfzhKUH24hLLnQEFsnGOrIq
S8CbcR6sYjnd9RYfJK4jRDoK9bACJhZDtICJGea7f/15iHm0/etsAUZCObpu6oYBKmYerf/hv7I0
MWTQJfki5Yj1ZY6hKUZaFuWId1oKSHZ3pAv4Jcupp77YGlQFMZX4p9zmBQEfiCHj7ziz/3IYNucJ
6q8vidmQeVXBLWYQ/n0Yhr2A7QxT3JKk8Yo1rDWgMpkwAYULJt/p2HnRhmHyh9YQfEbbC/BGhIGg
sI5DAN2ZSh4pKPA/Yez2L+VE1rpm5A36VO8wGVYPZtJyKL6bkOpltiXEjtZhaXtohUeCboo770e+
goALMc+t/7v3+5+uIgshB9MfyC+TCqP+21Vkt8NQYelhdhYKr1NY3qnQsvcKdlEYuehi6AHaEVJE
shx9CTSGnimExWr8HlgWXG4Gc0TPN7oqNn28il9Dyu6/viZQiBm/fQQgVCQzocNLFaZ01G9Xha/3
LqIQcOZ2pZaa1vjJKZetXNBZAkBSxepFZY0iksdQL05SfGgdEOfn+cQPselCQKZ1waA2aRQG2XJW
t7pWwaFVeQPAq7g4sYFavbIogucj2O3QEouiVsWZrrD1Vhfu9Xne85GltL497MzMb7842c+G/vqn
gHiJFzPqmY1FjZ967LW9P6akmg0wZsPSrx+OXrPqDxEpsI2sH7Qo5JYcaXTcw1Th6FeY6GWOSHG+
Vy/07sWjmLmsRV5cq7yey7XyYg+AIYnAfkuTxH7Dql2vy6rtSQXhXBUN9psN4XSgg3R9PqKafIRz
Otih553PGzfMLqnbdSfPjPnU2SttLMeIzlh74zMl722PuI0uMkfPU887n4fJAI258nUqTfr0VSUT
ckZe/Tp/IovkTCoqSRk7+nmXrN2UkTTqPfOUtxP2vuePdHculQeg15K1v5Zg6B+iU90WCoFPkQP1
zp+HpK2IXU7SwapuGiioHqwYWRTY/91+lYJAeVSRPh5q0gV64nRIb5jUF+Za1pfJbHOabWrkOCNc
1/vP8YgFrNTDhV0LcWzDUBydaUSbY1YjTaLavkxlutNoN2988I6EaDNyL+RQRQeo5dFBM6rv9F0p
yU92snMAhZ+SrDE3oSanVxZM7TqlXLR2zJ5AyGn+BneEUOEMzmld//D8Rrx7KbSzDqyEQG/7Dt5D
O6ZE/izM+TAk5Jc+qYpX6PBuqgvLY0Zf6YopN1uyAaMbx6gH0kXDc9OFOtHGbMmvCf6Ovd7MS7uW
cJpGw8UCrrm/DbkhjwnB8GIyutuIle4WR+KzDeyLcjFHTij0bRBiMzHnR+ipVa8T1u5rqKdapMvb
8yYYSQztB2Hun4eG1LXdoFiv6CqTt4Gk9BuPH4gIiXtLvLGSqR5EYy2UGVf0CET1IE+S/l+eX5/3
QR5/82KreH0eDY35U1NZd3oe6VidZaUjZzUwQCmSxE7PGx93CfFTpGM1bKuPbcO1hMiYfCiX7TST
EQ+ULpbODCLQ9vnoP5/szveaYE6ivv6wA1ec65y3J6yjY2cI3h5R1HPJetpooWE+UjCykZpY8BYB
eCwlA7oMTUacnTtY50b/FCDjhgvCGbL4vlLg1mirKHXuqqJckV5Pu73y5jlpTAC/hfkb3CFjU01I
ltATBLRkDPuF6fYM7r79h0NIYTXVG2608VDhYjvG6F1/3XT4npZBz0eFdouWDwDTFt8ed3vhZJHW
JhmcbFHsmsqn81FFGuwlgXfQEZpxVRXa2sgMQIhEoR0uSUfY67VpEs8+H0oDucBQX5+P9d2xOKs+
29rPZxKhdvWV9IlAwlaQZpsSyfmjjZU8i7z+1NW8Y/V8ZHL0vE9CMn/eV8+PfN6HDefXff/J8+b7
QMRaSyMIjC3VzvEaoI5FnJ+ULLo4fN6UMR9GU4EvjeDZ/DqH3JT4rhQx5Z/nMGnndEcQeDVdhCxj
YoiMR3J4Jjys89HzxoD/tsrYTm5LoFd7q6tJDBGqv5qDe070YILsw1Ez35RFtSUtLTpTDI3CZYpP
r6TkiDSpAF4D52h+62CS9NcCRO5ryVr5eWRrhn/K+pzgVXt4NSBTNaLoMZ/5Znztu2+sOdXrEOES
J0DP3betnpxSUcXXkr9QSX06xcTpbFSozWXZKH1NIkHKjZlo2T4ora8EiKevqIWNI3EvS6C73gGA
o3YwiYDZI8/del6ubwJkMct8cpqL2Q3NJZ1/8g9ZVxeXP89Cgu7Jygm7zfNBzzs0at+YN93b8yl/
npem/sDpar08zz8fKkWnb2aC9RIpGwKiKqxenKB0bnkY0pGLvfPzaITStCrpm23EHPqUIEkn47f8
I+8lmoOQxCCbiflSzElPdUKaQ4Due8s24YMGsHOiumxu6gAXCznK4wO4QYpMsEzXwB7HhxvmxjbN
JazI+TCmm7orRx/Y2fxgS447FNTa3pwTmpBSm8skxLbgFx15TkY5pyBaNH/ZbgD5cw4kgrUHA23K
62Dkpb2QLOOoYJ+fp2CuyrWJ2XXl6jgv3aiXe3MmTjZ61m4grpdr5QY9+havPLRD0OK15t7cd+TV
gzr+vBOpTHc38uIgS1JDnqeev23Ip0uaVu5yqorZYUxSzNHCOHqc5p9aUR8YXKZTkpPs0EBiqlK3
uhmJgeEglf66LIv61lTSuo6YhZ5Hz0c4RqovPbaHu47fcZPz1CC0/PPzEc9TQzD8sMExHZ+nfARp
O5tMrOXzzqKpf3opr7Ye5NVuRxPzkw+aA4X+OW4d2iwcPW/ink5uUkWsaLXq7+c0RK5LFaTd7s9z
pgEIG0b3pcwTtk40C9H5sQSmYEECTJCV99ae56ku+vE8ctupvEtjFRG9fXueGYgtXYCERXHjsO3t
Sv7puGvEjchAOIixwHIZCP1WIG3bh+BFF7xp4hbNN1n0obOJMV18+CG4HuwRAZ8TqkYynjqw5nUz
hGdjrIqTIhWN6MHz84yT2/6hwPgsS0Ndq6F66SLJZDAfEV5rXML6/XkApn+Lv1g7ERhanFpLe5Fl
kjB60NQkImUctr4bFMtYSqwV5QvIU+tLIkDUlMT6TqIPQVV6xJBIedLqRJ5EbcaUAIZ2ja9Enoz5
5vlTpSLYqTzTy00LvxzfuNoX2Dih2iKN+Kzc8mcXwbhE+RH4x3hI6yudIcQ3eOP39owqWv55LCP8
SobPx+6EmSJkOKAsDSH3E0RazHSu324iwhg/VcXQLR00GFTmWX2MBjahuJDI0RHDvaR9rd0ss/QI
C2VFYpNrf9PRrVwKIohKgSoE8YlaeJDSMZOhf7KZZN8SkgYoz3AkGhtPhebw9Y7QkU6DWPeFNpyq
shhJarQeLk7RFaIsTCaNNrw14AyGkD6jMnu8EKNaVq0D0DQTb1jQx33mm9EaXzzUobS/RryKM6rO
ap3qoWEAHm+PVefmB8MuEdGJam3ELygesws5OuMFJ1qwt9xmI3AcrhNePlosFqlBL1d5Gb36oRjr
xZgTosT/CCrYLZDjDlk/Ld2xCtgzaS5Ll+KjMnz0NNCi9jUciVUbw6XwU0mzvoiik5VOExKZJt2R
BqvhhJw/srrp2yO5JMmib8LgFcbHqwdblrBeRWXOt/4fY+e1I7mSZdlfafQ7q6nMSALT8+Bah4eH
h8oXIiMFtTJqfv0s+r1Vt6sGKPQLQfeIyHRBYeecvddmku3W5TMaFhj2ft2c/YdBJQe2EVjdu9S1
eEUaHoCfIA03VYheReulRdrWzwfEi3qWcXVXRFcuy/0BSsc2Rp+70YXt7tHLimcGKETiSLX1zIaP
G3z1gGoIzAK3fUXG4SsPZAbFppu84vD4wGiOILsZdQ4hQ9xTwGI3u2KwMz9CsWHcrZ3TDyvQDfIZ
g4pxJxEsWUSE5Zwiq86ZitBH2eedtqRQjZ/arDvnXpnfsW8CtAfduEWebV89wn7XtpbTU2PFfq4z
AhKiUlvjJkA/Jz+C1gm/phw9WWT75hEjPUrUPJwjAAXHFzN7crEZxeylXrHmTKxDYE/qpNkMGDMv
OjtgRp+CXj4/Ul3D8T4UtLL8kWUZwLJwOzzCURFOl5fMzCsSOhztSIRMfHG40CUNA5it8BGFFqA/
nMHN7iEzynULoXarZ93t8c+yglhpWCpeINLGfMWLUbkXv+0nPLpWdDORuNCTiYJLI4t3MGnhxSPW
IOsnB+9db4HJ5yV7RUayQEqALmAXgiUTFR1wq9o7rsxAPSfeTOmX0Zkyx1yNdbvpauRw5LTmRdzt
ddL97jrxpaIw+rXnNWLXjUa8GcGebOu2LN+DoqYtYVfTCel+vBwy3p9HcuU+KmgxC2nYoG+s9WPR
M2rcQWQz3hC1sFhKpkk/5PHwE/xAfYKn+qwHoXEz8ojEkgaL6OMh9ql2E9TVsIrpUo9mH18fq7QM
5PMu6SRNJuqmfMny+RV9dL6FoEZqkuk9mUJ5Tyjx600U1fXy8fDxAx+11j7w6h9lXopmqxUuNyQs
IasQaQLpqgY0Da3VOLKAl/ZGYXz2Su5K8sN/Zln9CV53OKI4RW1DWXHiFu0uOv7Jd1Yq8dYqJm2N
/SJ5N+aMc6eGKAgt9NWsxMS1fiBLRQ/69SDgdPsir58wJ10IHClfer3YB1OIvUfBptUiZA1Glzo3
r37Xod3ehV14L9WhqTztqBj/xUEV79F6zEcWG6Ik8DeMEAxaLWWh2PGP2HoHKte22oVbafaz5VXi
maDwEk97kDMF4LkSSQzqDhW2+0AEPrJoET6hg42ejDrCk2Ny87U0+N20hn7AhnH2vXnscjxgsg6D
X/iXmk7W7+Cld6my9FOp1HtB2/zYO6J5MZhYMrJmZozyfNX4qFznjEK9IMeojxJUfa46EYpanx57
CTfaZYB9mIlm/VlgPbo64MYXTOb1tSdpQkKxQr1pFTtOkX4RF4O1btALnHoGpCfOyF8BNrFNnyao
Lqzc8NYmorEFUkHGE3qq7xg0QTbJDdC047SLgGbhTjJaFEPEP3iGQfKbZVfozx2x9pXHpWn+kJom
xWhDgUatS7oGUcj+oUTbPpe+6Qrte7hpsp4LPaKRLOurN7yCXxHEsEVp++MaxqR1zFhuFLDgUG04
30ZzzPbN2DcndD4cwfM6LTGbM/nKp7o0iT1SlGc9nQqhHfA5CMpGuvS6R8apXtsrL23qFZ7UdFET
JPsEkSB+SjJ0yUq114q+/8JmOk2zLSm2goCQPGYlUPdedneVz1I8RhGYNIkCiGuiBFLhS5aPw0lI
Z1aL8VH+9dAjeN1MSSkMkkTbTpF2Loqp/zn8fScovT+emX8UiIibYWpEa2btw7VuSTXN9I6wiia4
K9O2rqNeGyyjMiJ7aaqvJCyYpV6m3OocvgOckgVUEEI0lSeKexcaztoXjX7IyPABbl/gbmA4rdE3
mbWhvzGG3qik9ZPV4J4uK1Nt88pD79LC7vBMI32ptSp8tqmachwOm0SVNdRl7FxVVyOo1TnBk3Q4
uD5hiWXdBEdka8Y+0kzOYQK5quRHrdJoFdBqPbK6QaIcm9WbrMJwh7W3Pz82j2xyEkZJetH1ekVQ
7LYRPRo8kRbXAUb0Fc/+dxKuDr0bs1o0CsRKwpqWtlMhFcuxouOudVbmENCeLzSiF9HLHsNQ+lit
XUi5OuzLAJf4Ska5fR7d0TpPmmsx1GGARgOhSyOc5nh7BD5u9CR6caCBfy6yID0kOrLOsYFoEmRV
ezBRKHPcqtfCaGeVutN2v7AilCcDG/cu5mDGtSCTrVK1e3AFXnZsstgwDPdoeTLakIMZrOPW/q1U
XK/jgravW+FM6OTsRPpNNYV0qaLBKITxGntutAtDABdjXzicYLq2zCuUYfBUJk5Q7yMs00+k69UR
HuzF633jVLT9Lxyy+QcjFVI2kXN1JgwGItLR6xf6c514ySUqhtvoqA0aA8L9mu4w2HZ1pUONJdH2
bsjN1vD3qk+7bI0tfws3OjOMc5Zy0elD9F1p5X1g6FUbbRqGfdKM7aVqwpU9UgIsCOvCpEK5X2U2
/g5jOhu9W9+ynxPo0ps+ZNcQ6cPZaHTI2RS0cK9+orwato6Fnw/LSrF3zBQzuI1sihNEQ0kDrwgY
cLgfVTVeobuUUfbU9jj0JyqpoxhxIAOkra+PTVdX5yDxnG9+aH7QcCEnVKojEq1xYTJR3mo9JCWF
n/7YRnl2qCUx4g+gbhIymxmHbNyzmN8HqML3/Sgi1J/4P0Zn+ND6ctx1yBCJPGeUV3b2tHMYDfG1
5e8ax+nW9EK0wC56fzufqyjftUh2paNVTeowiM/R85ENQUdm6YJVdGFk9bRMjCg8Bx5hfuMQXK1B
BceqzIc5Sqy4S18Wi1wk2TvzXb4YDy8UQ0yBJeHZnOAb08WUOMXNPek1GBoBtKkm+60wFJMrrCYh
CBBfRjPptSGFCeNfzqLOzrvTmGTUVmWwyvqORRqv6cNrn+wI3odIO6wnGoSEJRb54KwyjVtR23r4
72p3ZRSpWFqQ3C/VWJwcU7THIsI6r2FzNudNbYbvKGxoPgaJwQmZtOsGGdyutwg8c/0G0XZE2B+2
+YFpdlv/6ONw1QH+XkaaZuxMQ3DieMG9nDd8wt+GodNOUdfnuz+Wh56t6g1iZYrtrgXrBYPl5Jet
2LrSksfafsMeEp6rnmUVpU/2SaBtstBy79orD4ugSffLVH21H4Xz1c754Y9NNXb2DgX7zrdJVX9s
KtBVtc3CrJiZHmAPPBhC1YgJSfVgB50ne8i8rVl7Onf/Tqyd1g7W+uTDj5VW8IuePs266AgiI1+Z
huGdNbu5Uctxf9GFf82MNl2YtOlWoT92hyKvuoOrO90h1YkYNCkgl3lsuPSxdfUSV+WWLlWyzOqx
2HWql2ug3zaT3aZFDxB+JrWZbFKV1lt7BH5LFxxXSC1IcipI8yxEdFCN/mQjbj8ULm5cpBHdpqoJ
swWWcwklXGu9wONoS2dhDiF6Da/GjFHBIclhIR8SmW/SMWF26OAkTkQtz3qdJRwjTXGadCv9ILej
sKEvs14zbRHthi6GmgjfbIcx45iXKjmNFhWp0WK5E9Y2Fo7DrLortqVmIWoIEYlwJ8ohwcbRHoo5
869ghDxnN2h4veQlG2Gy2xlGFnuSHaYTsSC60zm0E0rCYhYajH5gAWx38AEN/goPWvWd2GLZtvDE
M2rEkbPI1bl2gFiyj6oPsN76ZHZFrBqkX52t3tAIs2nRx+tpsZZN4B58MtMSXXk7UTOXLERloFAP
jUOnxt00UAJSijuHImIQ4hbGzWGhdBhVD++mGZYSjunZczk5qXQOXTvd4jx6dvAJn7pudGG4Q9KJ
wvTsifIlDHJ5EGENUztPtl0v+KIHErENDOhpWiR7Y3YpWyX0JQehmiNYdZU4A1OpTFaMvI8AbNYi
kbXaxOSs32qykZ8zX5agC/PPvEIABzTmvZ+YyHRRcsMNwqCVUPeqauMnXVLo0v4M6LbS7vVLwDgQ
D6lufKTXlcBj2M+73ow2Q9XGhwGSZAps7Rg3jfY09ArkWhFvAcPY3I2UffIsY+D4HYId0n0drx/C
Cht8wa2dxZQurlTMahGGYg+LdzrqrF9nMnI0pnwGGrF+uT59jLaTfM07fQXIwEJqSWAZbZEpKPWb
66FaDdu74ya9XOSyv2Y6VfSMn2YStAX93BIC3/ZLEyA4Z1tNeFylRXeFzPCIzPs9b4ZPrq4F+hSO
tQr1DxHkU3pMH3lDIqBjMrrFR+o7zBhi6643/ZzeQ74XARDhhTBdLrJjXTEkMEC3MZhekLOC56cb
Jvulr2JjFzRQpiGl6meRuEh4nBoRNJUJ6eez/01i/8msZjEQ8wSfcsCcExFWnKDkhvJYqKPNFTfu
wJgQ4aT2nd2Zr4YRw4vIUhMHRTnstBhsfJBN7abNc3vj+xMEZ/gggDR+1Db6ctqS+tWu0YQUrQ8L
yWeaF4xh8uQ7OEdD5awG1xqvnSkvpMwPK90Nk7M+HPtxbN6s2P+BUobbskpnHxW9vpTklMMYafqi
0JwtNIOMb7haOhyOZ5JbyIgK8Pb6Tb5sGMAtOtxS7RgbmJu6ckUSC5P6WpPQ9jD91R1+TpkRI9RG
KRm4EPw3ZUP44dQ0C5H0LB3BGe/Mcm8rtwQl5ofrNqmOTmOQVmJzzxuMa5tyU9Oj/M1LFMg8t//y
wjMSje6L4/hrqAr7rvh8t3BiA7hoTrdP+yhYFVn2o/ep0hIZk50xbxqnCk4CpWeUbTItcz5Jb7S3
BYEQLFDK8RsBxk6Qm29KI8aZG/bJNpiRdWRI3EXEIKAlZ7imKrpnXmFvcgSBSyx5z2arZd/Rl0Pj
teP6nE8OM4OOMy4NdHkPkjhdFmPRPwWMRjexmvqnMPqUhHM9wztA2t/k4KIedf5g5htY2yXSl2B4
SXxvoeN2PRY46pdpPF2JF3K+R4oGF+Wi9h7pWUaMq1J3rE+4ZhwZPrc6R6kum+OjhFQgCJejKBJU
Kkl+JXspWeadzSqgsexkE2rih2oq55qZU3yugVfGoRFCJs22hm+3X9y6UUJXjPmBSWEDrdSBu0yw
40ydaK3B/Um7JCAxAMarBLPzI0F9zw/Dw0hh8Bm6g7ESOuTdevJv/dRoJz1uPkNWbjTPmBOm8xTm
sbFyyySBkOAFFmLqlCoZnGoIGUb/09IC7yVMvRYSMqwEMTSvaWln265u4rdW/HqEKIAKHk+S6wkL
Yp8k9UDzz71t48ioquxielF9tqcQhtecvGE0N0/K+nvXS0bPuEUdi4MIkkPOa/3oOpGd+L4RNXUp
SqHAxWsVqBKKDAZVyx93qoh+9GVXXGTbYAzvLDJ+4aJUw2QEi5rghIyV4yaPDFoTCo9yi9/jrL+7
hFo8FwOG6lFk6nNu40Gr6xhpdz+NSHOXjiixFcCsGIeYO0G6xEEHueY0aIizy07Zn35KqiJ6VrXx
2mEEzudAeTVWpAe3RizeKqTmwGhp64HNaC8A+aAnTCHV6ujHW90t9J0neixUiPuQBqllabbBM/SX
6gaql1Onhjlk7tC3TMtGhtNn5OlPmNf0fWP69lo6YGo64QXH3h3GD91d846wr1jjQLfMgJat6CzY
rF5Nmfhb4FLGKakjh8UgX1wN1H2hR5X8NLqE0XOjzM9wpAZIyUEqtFR8eCE0hkn7McRM8NH3d1ea
9Po+6DgefZUX91oiR4AlTE6RGYfPkCbOUyrcNzfkfOxq2e6bNK5vvhxLMHf4eJshTNeyC1k14Eo8
U1ZUbw1N3AFr7cdQR/IQCoHAtrFKMu5mlUYyfZW+srZMi8JTgcANUFln3E05FouUsfGLkZgltMIn
V1UDUJLJ3Hrl2P5wNRaFkwHgNgz1iXDQ6DdBZs0vX0isFY38yhw4q6GGiToMXdY/TVgf4rDcEN/g
LwjwdZ7BxjesOzpnjSmk2JLuMjwPfYJhCzNeG6u3SlKBpPOvOgm+gsKPWUKoBHctftQLDvN6n1cV
QlRDNX+s/NP4p6459jETJH9g1wt+2m73GmQq+wCjy0LcXOmTIkGrNvILGTU0kdokfJvTKrSYqz/4
9fMjukh2OjM9LTqzsKifWyFufM0labDFrTXd6dk07V+mV6QHChEmZ8OIXxlD3gzCNnGlebOqEpoI
WqQPBrfNLR7BUqYebKuu0761fSFe3bw4kRdBb7uysjslRXwycDAvgAe+j735ZM2xA7QZ1LKiY7KT
LmYxqMfuYZqFFbWf3yLXODeTQYS2NuKb86yUvrg9LWwR21fsEa8MrgmgMBNs9XOnItZxW8O7nxKc
MtEMmhFaxvn4+LAyYJxPaZOKl0rtqc9czOV0jw3acEstt6A1Uj6fRsfs1xKMwh4eFvq78Fcosuzm
5HBoq7zGnggkFBoVqQ3Dk4gQ9gpWlgykg7uQTfFchOqd/HmEE7nLd9EaZxKxjZPwkujqhR+ccT7i
AGfclu0AiKHp/EuFLQ3bX+w++1RynwWrNIytefEUhFlBAp3GcNnzSlrntn5CDD2tWn1m08VuhmLH
Zvhiy+MgA0jiRGOcnYJ+sZtySygthpiE4lwJEwmeRtLFobNPBvxsWW4S385WmaPll7BtdujKUADM
w6SxGcznNIX4gMM3nt0OJDe+RNjqoo67UEpL6qwN6MObrtKg+APlpaPGbK4/sXzghsOFNKQCG0CL
j7BVHm+sK4f8ENshHfUCDlvZueFRphbyyzDdUQM271lbrRCQEOEOK3wPTe+NJcn0Ne8UsTY+dsT8
jNUkb4+d+UeuB77A8ZBoygH5qsib8NpaiX1oZKStGePY787oQtFIjR9+nSTA38aNA8Jy7db6cBBr
ulHDTywo9E8hW93puHtr0rfUIiT88mQkPWgDzfztpsOwKimiiExJjReTyxEg1/bVyvLi1buEHb5E
gxvgspD0VXaJa+UHMUMCTGbuYdJlx8cmGQO6BHosL17V60tcytwZzUEdVfXbzJi4+agODl0191Rh
EsyrRz5vYw2LFjXAHNVGAZMQxWSfsEWHF6MkiDNPSotS2enuPRQlqAXertaDXaKj5VwkQWNdSnNY
euGc/hx82HpjvHepBxvCc8Yl4nU38NuLn0b2JUYBBQQElqMbOaSbGT102U7jcpp43m4qMYWGpeOs
4ETJZ3pzBMNpbWLtIf+QaKxrTy1lzicabbk2XOSBpcj7T826z4o/5G2puW6Rsp0mC/vAiJ3onXU3
2YM2CxACYLx3UBcfidU316SLorshuDbiZt3h4003IAvpEcZ6foG2JQ4eg4eN4VnqLkOdJV2Udt+k
YywxY9k0AtMBDsPcvWnG+BRXLiM/XZ4lI7cfpdb+yrSgvNtmbm5dp8kWVjS23Kun5lOQie5b/ieL
/WQ3NCCDJxogoJejDbUiyrkAVhoit2onqybYJgy1P12TbANmSQG03qT55naOdtAhD8HunnfDNuH2
OshmKUIRrdzeDc6oNsJzTGP+/Hioh9IBkRs9jRBu+86zv6dDsCUwAgJSjEWsGpRgGR8e7ca52Y+e
TxiUxq4JwmbXt+FX2FMGI1Id8R9KZPybCdc12vXkyiK2OYPD+nOTxgmv9vEkoJJapFvNKUMmOmkr
mJurcq+5Bh0bI5o+fboLkzUS6DsmyFlCbltYrHtuTyf4IZCLgmERsUDYSauRN4tB+xPw4a3eudzs
Afbqq7YtiKG1WR9BBmlPKapLWr9ApkDPiTe/StVK63Oc9sJ/tufr92PTmBjMFuYYkU4t1ZmMqx0W
xNtfPbp5btE4BlCuKHXLve6E5lPtOzerzIbD49Fj4zo0sbTBpSNWA52aqj68O7oV3Mfhd9LaPU5/
zT8YHHiMwM1LAr7oRQWiYZlq0rZOGu3TH4i9F2OQXD2bEgIYTbAaY+iTmqbZl7zV/9zDnDxsaEyQ
a9uA+AxZ+59YnwPkddzXx6MUD/E6DXCHVJ32XJbW9HMssBaXtvxdV8w52jrFNa9fg0oaAObAhgS2
JQ6W24rDjEQnsOCxOz/p9fIUINLeWXNHugVah/sWadrjYdqbnyMS9pshjTeL4f57nmnWyrDc5CIt
m0CFcoShawTHuEgrWLSjpU4RminoVhmOtrYMLpaIt49LgD9fB1AAJKsmIcWMG+mmnTLYNrXC10gN
+KLpyIUlI8A3l/k0QsFU++xl883DEqNrvXEnClPuBLbalVbV9RsGZn2TOEa4aaEsvKkKwmQ60mI1
84YMiblq6trceirNbF0nhn7LrYA09chptoD7LayRUbhJbRP8X1VTdIdcqwOi8T7/ZS+RZvTHc3hf
oGqEZbfJW9d4emwq2cllyPKZ4p7npjkIIx64QFWuh/hy9PN9a5rDW44ucJF3FtGGrdu/QWsi9ISK
1iy/lLR/5tJIXkgScfYD0/YNwXfOZ29L1gZ5/lp3PqxWsyW7rYuupCTaz7EhnYvw6vXjUZlQMTr2
HLUBsm3i/ewZAh58jfWbaBQJqPiL0d5Gw0q1HDlh4XW73Bz7G4A897kKt48HvZP1N6UFSMUqcjvK
+Rdwx86UsRzgKgPBejNMqc+B0v25yR0Lu7qK+mLneXI3WYRUNPWkthQz4kN18mwUjXbz5tCD0fni
DWSbKoX2tBQGMlEW0BLaVY6a32H9sbZptS4fFzuwq9rhsfe4DD72HpsZI+PE/lrhtoF3qlcfJVax
R5HORY+Mkn88bzN2DW1r/NbPz9tMfFmcGJiFuGmt3UTHlQYWn/RAb6yZfHolY/6OZN6kjd+Z/P/2
7br5pdu/YtApwaIKkC9hLUcRoX/GGKdXAtDEolGDc+7mzWPPz/I/9+gzbjicBLPXxDlUfu0cBmn8
uffXc5WlxQdQlhjHk7NF7X5+7HVApmkPRjYibbn/64eP5//6tWj+qzAnVcMP8RH89QMImfHaDKlB
m7oeSJD06YOVo3YPQju9mvZ0zMhQfQ06p7hnMN98skhregibPMx8BouxGRw16S5LK6n3hmmOW0sG
2QtLUbwLyhY//f4XbWv/S+bJvtORPvGdetvaGrMnT7UVxl9G5LQZv5jNNuB0K3UBNvHLy0FuoYfA
wtGExpdyIMD6cfrNopxcNyA2wH07hGz0ExNGdF2nx2bw9D/3IGv9uVfy7sBSBjSVXHmh3C0PVlrW
TxGJ6k+eaIOLYGxOj5HmTkGIuVf24jg1abUdk3IN1oCU2VHzV9Ta4TfXmw5M6fd+Y1vvcZOpw8gs
fxm0PLS8vFuZLMYHjywWZ2i/Ej4oJiYYuLIOO7ALIuUc4+VZdKmVbZ12CC5mX3zoaPHug1+pW+8T
Zul57j3tmen7RbkEjhwcPYEG7rEJYiw5/Dn4/6Yb34fQhPrQa9kJ/JO21ZgPPp56bAQ3Pqww/EaA
VH5dGhaT9dbAE/+PjRfXWraIESYfnL40LcBL1JbNaO1pQnvFoldWfgSv9Pdd2B45JIc0Pz72WJ4v
Fcaa1djSkn5MFzslvmmyrK+lVRYvNvTujDxd8FlAXEZYl/O0iYm6dvDt1F12aT9+DAP+lZ7QroVW
BN6ur+gTRUgnLlpRzxec8O97BK6nRZdfjTz4ZhV+flbz6L2ADE4Gp6B6JwXzpUz2lUAtAUUMtqqz
UoDWie2rw5WTY9al2v6Z5yHntZkywNcJ+M4rG92flsU/p+rV0bLpS9OBHuU0Z4/Cs5Zi7tL/tRmK
8YfEj7p9PBUh/c7R1rySHUYaSU1rMegdXlkgfnOELrCEItVS+odQHLhWJTCHkv+6BqNBxJpXaYfA
cn8j98G9GEhtOXmB9apx2dylnq/x9XvWFtGQoM1sHgNDpb/ywjhqgED/2tGK8SCPsS2YsbZzT8nT
mMSEzI/zmHAit3NPlOwutUX25x5NeveU0PHYW1qLegMpVkUgoZd7+gkkBBSAx+5j48xPPvZ0rBeH
mt97POU8fo+xKZbFSV2y3q1eHP82OHV3f2wmEb60mVdfmBt2d64WxnLo5/CpPoO5F3XJIRrz4NrU
JS44p9N/NIR45DbRvdbOd6rvkUzct14T5aHU5o55OLpvdWg2mzRk8DzMD7MphprGuOmQl75NQcUH
5fUcNfR26dqiczj/e0+U9/+Z0vDIQaiy8Wh7Am/wv7iqE0RVMMcJdAni+EkxXH1NXCZhDGeedTF5
p6YhaUfL+35hG+O4QbgwHrRwqDZtjQwRQ2TIbFM8032sz4xyA8juQpGs3MqFZqXGs5N9e3gCDJFw
UmDsWEcarN5ZVYuhxoFQVN0m1xu5+xntu5IRyhbDyN4yKMhLHY3PgatWthECc1zkyK+h9XIAunMP
pJLA+tueRc4wYhrLFZG93iepGIe84yuwR5QcQeviLbaIfvVJOsOGlqLzghaGRBCim2cdfL2UT4pb
0SRohBuspPOCnK/QuheV3W+Jw3mO6yhGEgIJPAOMrLlE1B0es+IaAjje1SPgq7Xbj3IFrMXeabAa
uObkL3ZG61Olen+NJS0GKduL2ZgsvdwUJ8CIvrlJzXhb5Xa9dWGbNhatVxdWoSGUs5dTvjX1ApqR
U20eX/p//ZMV8Q9v/Y+iHFVEEfMvD//vveBKkv2f+W/+8TsPN/5fj87RD1XUxe/m3/7W9ldx+Z79
qv/1l/7pX+Z///PVrb433//pwfpBNnhuf81EA5pnzd+ZAPNv/m9/+B+//jd8BHP2+/3X//z3//y7
+Q3893++FG0T/sdL+/P7P1EVHn/1ByDBEn/D342LHg6J59hydjn+wUgw7b8ZDHBJanGkzjjXw2Of
F6oJMf+afzNhFrgefASDzqnElFjP/9V//6cFb8EWEjoClHHHcvHm/v3VXf9wjv47QgJn7D/ZGx1E
uoawvdn3agmd1zLbH/+H6RVNe0QF0b4Npu5bEIlZsj4B/kIpkQxOwyB4JEQj3dcYY2HEeEM7ka0c
1Sk85z7qUuJflPsZc2HyyYqtRvmjFowJ1qOrunpXWgxYN0aYKG76UZ6gz/MHkHuMy4O8W3ZILkiD
xclWNb/rlNv3Z67siEgpR6WtBaSN6VJc0sel5ym+TRqWbeI9RDEkLDKmoqrPpj9jiVTSdViEvdiW
vG53LPNjnlt9BboKZfE2S5i0Rp7wzLvCSV99ErTm5TunrSaSD5qwN5ctd1z6SLU9zxZgNkNnwYBf
slarzF7oWJvHKMIu3vgKzVTooLIt6DJ9Wa6di20zoISzPbJQaFUU2d42NeSGJO9p4fehM7Jk0RWp
2V8S4ffRtEiJXKUDj9a8jG62ooOJ+n0UIKVjkDRrvdDzel1XlIcbfUQqeElrE4MnYts8JjzL0EV2
oAbvMqTlpq39VG1QaFtDdszOzLjxzTdmLDoabtHW06lFzRAcEKm63PFbwAk3YHAqOFkJzvhF2fWp
fMKSZ6bnZLC9ryH3MdfW2ONDitlyrMBMA7z5SuqJbjCFvQx2jmN6zS7PBPJwz8zTAqqh9HhpxKng
3RidO9heuMD0c/BNm8X4OpqtB69o6pz4kHRhnK06nwjLZeKnyWvhdkia6lCF8TKMTQLCrGS0MUZU
QPrWvkNk9SatCGlbOfQB+g2EWPwzjBKtl64LymkRu5rdnu2KOLkZu5YNTw3W45JMo5CVZq3FqmDB
3Fd0ePusjNZBJOS9N6sIeDeCG0HBgoOE3qqTwgTxsto7Srfo7EtQOzm0CTLHSDOsCyXPbeDaHRYj
3HvRAoZhQDxznBvj1fXjcc6EIb5+q/yOrDG9yjv96iop0ufER49I0qLvMVfGTe7nIBrdEgVqkzco
jPAPuU6+D4oQ1CamtDon8yeDjTassz6kM7HqDOWQZub7NfgGppAOyR90hXLaSEGc3QK+8eyrzLUZ
ll7U1djsRl6MHW0kMXg05x3Loe1oN0ZcL7KgNbXfKhsiEyhTP1WIo5oQtDnYIY1yuV0acsRpumh7
5LWvBeot5W+rEKzGKbARfXjLouNdb+hQmuGpDui40slXdheVlyTMeI8GGB+GV7k59SEdPAMH7NZN
W5seoQaO/NJnDX7h3MWfw33YF/0eWYyjWbCHJ087NS31/SLELB/L3WjB3eWWXY6Dtgz5LTs6NaR5
mcdwmCL6P7HUyuSnZnF1yRdeEkiOtVg6RfRNmX2UPRvczrsfXedXuEGbPCy+Y88N7b2WMeVb4Zpp
x4WBDwONPIjCYCkhynfkn/jk5DTKNxda6RGLLXT9IFA6pava6vs586SJkMI1CAZIhX1IQeN5KEpo
KjwHMkrJ3mY1jEUEnSC4Cy+RI6pQYN0EwI/D97ZjMLYOUXX+MDJp3URrCyy+dthxjU2T2PwwjbY3
nsKcENlj6w6Ztm0Ks24+a4ndGXrwaJND1/SzfrPRaxdpPgyG8ujKrtZ30u4G+ZbXAyrfhcNqkDNK
aOU3Xw5x810hR5B03VnjbQjearINjmTHuOotqVEXE9s+mSRxpbgGMZ5cKEpC0Kk0P8cDUDP3F7QC
RrQJRcj0GgR8TTRwVEEaoG92Ge0uE1DZUCNB2iIiUcbPsUUHdqHH7A8Xfwzqb/gEZb53Y5wzuxh4
trEPO3CnK18ryAfiCB/0TeaPXrHWfad091NuS6h3UeX+P/bOa71tbNvSr9IvgP0hh1uKSaKyrUDd
4CMFCTlnPH3/k66qU8e7e1ef+76wbEsUCSysNeOYY+gf4Tx1MOMU3CLg1JBJ2omiAaS7KnaC8hSb
/KqD9ZOxwKVP4nW7wGkLfID5lBtitHFCpKczZ3of7ggc2sHWkyXBi3eLYJcarXK7Auvr+nHTPtSJ
N0BDZzR6sqUXY9u0citfOUwLWnQbzUOB+6pXZtShSGjKYR+ODQJUwGrMhn5vBuabsnlu3ji9qm1i
hJBq2BYWZAlMpwGBaQ7vlW9oLWJJYwZ1Bs0UUMYjRcJNtoR+uc3tlGs0UnqS+8nGN29CeIOUlTXo
arv1sykNMt/qtIfKqTl4ST4ByO01KLauXVgqUibWmcMHe6fqw9km8kaVoz534JP6wMECyEAKqsHs
4MqH6ddPk/hnyt0yv66oMyrRVU+0CeW5aW5HNdGevbhECEK3ovwtnawG+p5CqbTrmWjFQR03Sou9
G5cRkAe9YEaqqUJtvmaUFSJaO0+RxqWVCvX1aDh2tyvpp9WbItXzkvwuQYNCobddrlkmJd4N0Cx2
d41iz/pBRbHG/2gmxVFPpuY74fUEN3K3GqzJt2Hhq5t6nVh9p2/hQFiQ70JcZXywmhZC0KYdF29l
LA7c4qXD8N/WTrPcohQy58tDnJl5f1UtUdRcNzDWNfsE4hQYKBS1bjZFpPTqVbG41LnHMlXrXRc6
KMzNC94FZSeKM6CBnK5DCrhtlXU7ebZJb8RM4tWMBK7/VYcdCINigUFvEzGRjSQSnc0JQJBZByiF
OdPOWoYi2/SwEjnbGfdv7uYID7MdoAS3/oHU4hLT/RerCEkpg1Q6DtB1QSxbhkSXf4/5FJlrcAvn
7Pmct+otIbuosdEz1ucp9q0y+2EplDKvh9wno2RWtSW4Mi6RllLri+/v8mlUXH8XNpZZ3Pz/TOP/
KdMQHrT/e6bx+lV8Lf1Xdvo7EZsuv/Mrz1As71+k5Y7jkUyoluoIV8yvRENxjH8ZjmnQeoQmwXNs
i5zmz0zD+pejuZbj6Z6ue45hQ0L0R6ah/stG51NXVZXWrOZ4quP8T1INXYhS/mvXWTgMIddx0AFw
bTKY3+l1UGvtRxOG3XXY19RgnEOJXDr6l+V9nvnpQ98v2UOeVM+FeobNxrjzs9JHMYmOnpFY46NV
+0+AwNzbZgY+3JnxezzbHGM/E/ZzCDS1wdiT1gakK+WDgVV4dvq7sY7+gfzI+e02aG4zX2AykQD9
ESndb4fHr0O/jtxwWRtJv+wGhSmctASkWpKoMmSCAYNJdV797Vn/kbf9r78x2enmb5+KaI1pqYYw
7bkMf11+/rc0zdU6QDu2CgvmaMb3GLwK+xMtK9/WayxsrosQ4Sa24xxqBq/foLDx3lR9/9RCD+Oh
0QwDUPQFBMa/IrCgPaYD+XapLKEnODyVJgK4+jRAgg9BZ4LI0vOEdvd/vgcUXv79JmyNdBPLo9kq
CEF+/rebgF6G9C6qx7WNJOgS3V34XS5f6nps9rY1FKs5NvUbs1SgbrMbqh9pcctoan6neEt+t7hL
chtWnzbe4j7MPYp9hMVfIcJJyFgO+Y1WxqKdEgPeKWq4qEbXP1y+JDV8BkXv1TcDlat7Lwl9IH9z
eY6QFJW6p1L4wLoHY9l6YwPxt4CxL1+63LgdVfDTgJA9guVYeQXED5h01uu7uUuDxYVUEy7weUfi
Ux0BoGzQznPr+EUl1Hh2ILuDnr1fSiLQtACNxnZ/KJw+OrB3HsKmN07aVJ0y1YacptGVn9AcfNeR
tjyok15tyAIlSR1BrKRKt2ojIWi2m+PgFwjKd168ht8BYPOQ+pAQ+elmiWf3PsT43/sF2GdwBv2V
64KJDweLwSSdmYaeXt+BolSyUg0EMNLMm370CGgUuXnoeiu9tara3HZweeTNbTEX6dsYVXtqEhAX
RwegRiAxHAPZ38uXrASHnM/o0IZQWR8uX6xqbinRprwwQhgWSvfauKfXhj4Os1kz8okHAzzfldM3
SEzKl3hQ//jX5b+KQjwMWfGOQdH8tpjsDHRV2eyX0L0r8nhkoNHGQdkamzfTn7SuBLPYMR5jwqj+
ozarQxYPX10PZVeb/swI8JVcb9kMZIttUl2BJRuZgwCY6vZqd236WfvQoqV2G+nePk8z/0ea1R1V
i/DNqpsrZXDG21Brk3tqP+H9sDen1jn6BGZmOTVv1JGzm3AooSKE0bBUnjNoX5F+sYqv4soZqVTP
h/98mgxhYPy7OcUieDadS8pAVIiQ5vnvh2mG4CJTVCThOrAVV4nS05gqjKMAxg0T8dOuzI4pQ7w3
VuZsEWNguHCa860TJZusK/39ggj8Xo9CkWpBnHPS6fWOYGWBxmjGlQ8T55WGYCIUVwXMBJSbb+oZ
LracMeEnqhsOjVwzf/ZdUyQtmgcSV+2akezpH6zGv1s+jeFDwzapOLs6ZbTfjEajAvirFThu9GLw
wMbP9s3lC5JIW89vRiLjLnzMU3QQB6acn/Oi7+C+AYx1RLfQfMKOl3dO3JFNTq0BB+UUowpAKSA1
fEO6FdQAdGPfQCq1mzOgVBBCGP/gM7TfnQbznQ6df02FNo9bsH5zGq1CzToyvXQ9DU2EOFfcrTyL
IQOkZpMVFZgvIwL7zQjYe1NHEH8Y0yYCAnQ7Fi3dkZYsIBxCYA8JIwdoaLW3WjvV/xAW/puL4Rp1
T7OhIzUJCn/3zzZ9WWQdEa0OQXHRjKqizYDazj8sxX8nfbMAc1O1lMjTdTTiUCmv/t0HtEk3mRwh
tMoS6712+nijRqCDMUomN637+Y6RfoKgvyKl/4P3NH9bfiIizomq43QYK7RMW87S3xyPzeBfRde+
Wg9unKHnFoUPiAJbnaPe+9NDbLKn+g4+RST2lM1oGWfdnBEtYU7/lWIkzj579dqhf4YeaecKDbeW
wFzvRRz4phz8Q4uw3m5qPHfVR7C5T5HxbE5m/NBVgKFjL6WhN6i7wjGh4Crjd+arEeQxFmr4EXl6
jHbDrdHO/Q1yRt+co5vRLNp7S2V2tkfz6vI/21FWMKnmDwqQ8nvyImaeveZpWMqf/3mxtN8MC4vl
0NqBCc/l4KFS+Ft7hx0cKksDRqUzcn1dRLF5N0JO1dkJTB90aiBoNawreFDGLUDG4bqxNOwn3OH/
8+sgzuK0uNC44/yErvFvD40SH3ioEj260VXrGzoxTeU1DyEyU68K52eYVOtJhRG/W8wHc3Gqh1LI
7P/hIn4LWm0Vak5CLpbEkjL970yXQ5fQjiurfK06NcVV0qWbMYOASfeK5T5aiva2deHvNqrGXLUj
3Wu83caCkuOq0PMCWjegyUOZ/rQGFDE1zRj+iUTR/C2o+nWFjmHRh5O4/3eOY89ppnoyUnT/kuYm
E+c0a0iTQ5pZAoPXfrqDET0A0Si2uAamgxmMuLt8uQCBncXWIeh3qx0k4t3d+DrOprkbmbjaMYXR
bSjMLqvcA1+iZMOyp22pwBHDNEkEEjBP6eyVGTIWuQUqse39DwvmAeRiSvOHze1fuGD0fN71vVpv
HZS3ts3UoWtd19GmG0GaVGTg+zLp6G2qyJx5LeN8juNGD6FjG9uGASjw9GX9TMmvhfzd6W9mP6tX
easpj44FEydamjvqPAld43LZ6UVxldbolg3jCHX/kIJLGIvsLkJqYpWtwBDM9wZcLfdGpEGhR0EU
8gXkSJFsuzE1rd6Ap9b3pal/+dWigtNAW7y1jUdQiEWFSoXL0EEzajcTfDNjo5QIafkfsesmX4Wv
X5UIo411NyJgOKxio9BBk7Fbw9wZtqFPzDIytruK1GOcOc7h8sW07S0CuN6NnRHXj+iubSyajVeL
Of8M+xgRFd1odmmqP7roChSgdxicVB6bsG03XjZinBqw9ZREZTy2HrYXo7DkurHTLaoihrJjEpll
ki95CidLWHWQpsX9ndfE2l6dxx8DaKm7omisGzvsn+eY+V/ygf4T5em1nea7abbuuF4mo51Qe3HR
um8cN0DTtn0EIaHfpGaDjEMGm0ttWruL0Kilph+wIFJZMvq3SciH/vOx1OXs/y34kU1P69k2yYWg
zqYj9t9tQ9d2vYm8QrYOOVOnDBGhAQG20GY/InvAdNZSjGtUrNxr1xvDnefTBrBdO32wkkbd05j9
TrQX8E7XDtxuLyFmbTt3gP+8vgETPtSvYZsSANfFOUTS+9qZioAB7/ifTNy/3wacIUJBras4JfV3
v1S3RtrHaGesR2qwzeT/9AZKiglwnatmLrx9pS3NYck1Mwhn+NeSOdXXabiUBxILMK3tFuS/deCB
/efldUnNf19gl2hFM2zsnm5SBfgtusx7xJpqA7oIaK3OjLKdfRHhnr3rZMm/5tg6ZdIvqfsf1eT9
TMYf8hIITc7Afm511DurWA/UPjnHTJq2rQeZX3lWovzXH2/+Lt1um+ff7BhE2peAWiYqXfkZnc6v
Zli+FYWaqpbdo/QXuEslcqJ38ut2O34ryPYN9nNuW++5X57lj6lY29izrxf4TpnLXPl5eqaaF3Su
Huj0fiD4ua5q+0zD7+RMejDPBmOd0fMyL9+dSdskNE6uvovBh2q9HshbOtXynUX+z8K7NqBHygpY
3LjAlIuV+3RU/WT3S6DkyF5GGybxr5AHfpGXeJkeyN9lrJ7SrnpUaHvWRnJOslu0pN81fhQrOVEz
P2/zH225vPUkoFHB99Eo0erqB/oQsJq3YWBY2ZlE72AvoMNR5Fm1U3ouff+TmOQ5ASWZxDByJPN8
Mms18OYILK3kiNN3Y0G+GDvOMYHO18uVB5gUA0l4/QycGcPdsIlvQWWc5G5oNJ1N3drMi3Erlx4i
0+KqxyolmUBxI3B15WZhHMrNq7NnhoE8psUNg23ldN+L2n4tSvw2a9dpY7z2zVcMcnW+j1Xl3laW
wDWSYESCKFSrR1lweTBwtfxkGmGF8wjwQIFujt9O8THqzou8xG+qczRThuxplvEjqEQpVesB4/0P
QHpX8nCqmXWC8IsdIbvkssGAjvl1/SArK5tPxQbExakL+W02WOJkZ9tYboHcrONCDaIyCiCVCOgF
AVlk/YwmCmrHugG6s3PS4txo/fdQFudeT8+MoMI8epQVvTy9HIo4OH+CekEFRF2eZBVkd4KPXrzm
TWF0OYuyNcRbL/D5FZ4WeKX34iZ7M06CfizPckK0LD8XWhgMmvncAMCyvmV1TaQY0er6hj7gPBRs
ArDhQ9MD7Of6x+UkR3Kqqysrcx/aJH4ehuKr4Sgq7p2tzW/yWQ7TrsAUn2VlZD+Oig2fH7Uf/o8i
5FltPuvKOMLu8yXPW/bkuETPs/B0w0thutYVzApneblcZ6x5n8mMwGbxnVTNOSqmU2TZZ1mjOnTW
NVqvIJXO0NcG8nesT9/EcwDkn2rTuIuWdxD7IfL1xVn+FG7/nRvjnV+ABh6noM+nbz80z3QPwcDb
18YyBYppn2XHGlN9gBBm86ftoBN+kn/n+boH8uRm3VqOoVykfFsO0mVRJ1qPMTfhzHCTVNH6sqvt
P06d3usveclxqY+RWlwjUrCzJ04GJ0F11a1mR9e1UZ6LbDrJYvZi1zKm/AvnCWhO0DrDXo3ynXwg
0qjB0CzXfg3kyXa/ZCWpkQdI4xKPHaOOrZWyVbolPxvin0OL2ar8bKrtHci/tdWyhTzrwQ27qxHz
I79bYIJggg1Cj2IoXFryvcjL11Zt3dbsC3mA8tnyKKYcFkiz2ZtPhA7vsjp6ZYIjDYO2jIjS7JX8
O/J5WJwAuomBzrLl3S0owis5IzbbsRhBjqtVuFK0mmnHZXWx5LJtuHOdsqYVzj/kE5kcvYKv80m+
byXsGVkZN8PUNYxLLCvtc8iSK72J9x4w/KqrmcXhYmW7x6F+o6AMeLFLKaevGvtvoy5QuWPOUVcD
P1c+zREGc5pFVHiBAOpT9jWPw2eZ2efZg/mVoquFQRnDKUBZPNAV6zhhtZ0xKDlEFvuAKYZdrvaQ
zXifMLEeLfvQL2zWeQkmdwlUTI/Xpmst6e6b2UE7oTgvLYJBsKc0uro1ouVkF9m5VdSg0PkZrSl1
8A4Z03JDBeMOu/dyA+LuFCOEHim/koUBLRHcTVyXWMhwHL8NLJaVw0LYKfdypv8wkGjYcw6K4o7x
ta3HM77sF1Za3gSGA9iVmNunMnMVwz8lfghcxacij6JJgtQqz73lP8sjYRRsmcdPL3UuHy6HQJba
zczPhB09/aiHk1yVPKKl94/iuHxGEOCYhlvu1wdqSvRaO2tEikcDN9fGu7Bb3jTt8fLB4qPk0qOm
eUV7T2yBnCIxJxqcRnFlPcVN9VV6yylf5r1Vxzs5KZpfP6WLspI7kp8NdoONmU7T0v3Q27MctN6b
XvT+JOdbLg30DkVX9Ua2ifyWuyyBfBp0PvCa6WsxtbUNZwxk2vUvR8lE7qnTIavSAzG6ACo+Uviu
CzvZe+IbshmMx3iTyUnihMlt9IZ71OCG1MZveUh2gTf11ebDk4VcvseR/0dJc6BJvM2gzddH7bEr
6iNegzA6BjTjvGXZw9RkZ48tUnfOUfXs11i9MTQOedPwZP1aPRXqeJ0V6j739Bc/fE8d8+IyxQgY
1cM8ax9qr57Cho+bNfU05vuWqMTqUaQYsjO5BFW74px1WiCXZbjPzPS9qTHGmG/5cXTj9tGuZvOK
XzXlLnSmHcwqewrliYG5vgfPiBhG9A5JoMQpHUDXBW5jppCCMKzOYkP6wj2SUl0r/bSTp+Oz7YC8
P2XR8q2LFDAnWqlQQ6zgN9LyG7E1sukJxwOzg6up6/epySxvqeOCicB85zhZGs+J4eEq2ordFF8p
PssoFKbqCOgISyRkvJygTv2GuuNR96NfQc0wG49WnQM8osgIlO7LGXGZTPii9HUQZyOeT97R8j/G
Qn+Ziu5D3jwZ4OsakILDd3fiyEcNLoa03zHcei1BUe2VX7PFuVZgwjGNXcVdpPkSSJCgOMg0dgiN
zfN+osItO08OmRwcjeQqpRTHFJscLh1tXacsgQZfWblzDrEol3dgB8qayb51Vmmxy+Ahj8XRyFmQ
VwxEH0iuHIbeW8t1yCtHodVWQliaeKxNfwPx91YOas55kRWW+2wT2gFl/dBGuDQ/O6IwJp5NjD8T
2l/Op5uh0S6PPMmtlzh/k6BMDq48zmaeP6JsK09MFmlUf31uUbTrEn3mmCGynveVtZC/5Zpgq1ox
Gf0on42uUuBO/mfpH/TW+WiGP9YWKMyPrKSl7yzfbRE9U50R4dHgshtg1xEjI/cEtcJ57n2O61Xd
uevYGO7k1nUzDuS5+VqzbooZwJYapK0a9G1/6raFyoOpysvFZs7wPOvQTnMvcnEXu1la4P0Y7wWk
+F0rRoBG50cC6a7SLQ+X4wu7QqDlSHxXEVguQnscrZgAsRqZalJpvOvik4uyh67dibfto+qclBVy
3a51VKr4ZsCA9CEbA5drxstPqCBWZYgzyKvVlDoPnal8ZrF/NApYcutHF3y5nN5lzM45R9SyTAC6
0a38W3KNSVle4/zQJ2qQmBxmMRRzfSgz5V0Ot0S/qg8gzlBW8kliuqaW8FvclamfGALZp+VwPaLw
uvJDTthC1KoWovt+m5vFV5xADkX0Z+ftXoNfs5n9T5QW2XyR8qS6yCKGyRl+r08Ig84DKJZuCp9q
fzzBi/EN5uogPacpip+TBpAWmI1gTpYVyOOfNIE4hsi1gB58yDwX6olym2pTwBvZZfJWOEMESuUK
zHrQkZMMxHD2AJQb2b6KOFk+wOLxOla/6qf2GYsYtPKeSztcA83f//kiz5xfkF5i1uzXlV5eZDuv
hVm92iP7TuxBxH3DvLpy4/SnfNMkQuwy+sQQX3tzAEjpiE5MAGwOMTllJf+Pdew0qQ7S3JQELBqi
40lLzbPcPQwilFJgqORC6yz/iolnGZBS/fxNfqVMiZ7U+tOAFaPoQiT4rGMHQRNDepuS05R18SFE
ecgHbDouBTq+Ltxp3nPD/ZrmFCCm9z2WW9dL3+XCZXlykO8rs+g3i6YfZM18fQpkzeK8YD+rtzAx
3U4077J6+pafF/18TXt8K28A3BVdMGU4VWP95buvmRQ9eVN5nTv033XxnFATA5F+yzgsS2z7nwO2
tqrPjG8+dfEShDGJHqmEEj/xjoyi0JOkGQgCFjs1PJtReNeo4TrBLsJCgcSjsqaP8u2R+BCArMq6
/tF12ql9Gf3osyQygoP1HKM16rvqzsYZaTmRVZ1+TIKqZwOa9hKI30bi5bU0j0qOdFlRPTHTc5Zd
DiwzmLI8iBm6MPz3pXPOikRJo/oS+9Ul7HCAV07Nh5xfycklqGLm7gH6pKs+s4IkR6LCdSHgJJ33
nNfF/VSAbPlJ/dyLbxVvWWr+R7qZ+/CjBRWYBWIfUMlFqxs+uKuyty4uVvwoM1h6E8yEiPacBBAo
UZFYyZGV0z2kWgDU6jULbzsCwzhNdmiv7i6n0tQPtu2/yPfFww76uwQIEhwA4f5ojM1EdqthsBS4
K8zZgpA8uZMF1NM5MIz8AH3fFi3OT8O335eDTqMOxVOCS6Jh+VtemsA1C1tRlSONFZ9Tkqw/f2IX
0yvDmpnTfmQOJ3r62Q/aM7NphIvTc9ty4P32A425U0UMXSfuD5M5r6bEI1jFue3IffkMc85A8gx0
PVeaVny0YRxoSnoOe/aSfP60V9vyJFeUDY9zOL+5vAKmtcs91DG+16mfs7w+J90QRNGq4EfgoIMl
ss/jC9Xbp/HLpnjGCNaZicqza3vv9U1SEi2wTvJduZI5PdCdel0iZQ1n5q18cF7/ukCvXnZRm6+X
fDxBvhTkZfeA7N9VncxBkyifBulDoo37qUJnOILQieqqLoTuo/ot1ykL0g4aczv9Rm5DnYsz5Jec
zlu5/6WLn8SSo1OHzBR+AwEAkm5YrheUiJtbKU5IPC8ViMztrgwzeZRtp5FNwPX6jUX3i+x0iQDF
8pvQbKbjdO2Pw4eYeH/KvjX00rGufRzYkxXUKWXGOLmXTSExJo2oT2uv985R/BqQ7FMPrRJnG76h
q7GobugOBhJ1RjkOvR2eG+DjyTSe5OWyTe0ivGboZyu1FHFGutN8mN1W6l/WMEcr8UCG9RL5y+vA
WyzsUbVyjqkyX5lEpRR7yBx4YtyNU6g7+Cmu5fTKHUu5xlTyG7gHd+Iz5fuXGhZOyiMgSu8tCI4l
YoJq4FJckCRcyoSM0d7aRJr4xNs5gxdDP13y4b8C1xAOATP1fuiLepKPBs95tKEnTwliKiKIcjm1
Q3VL72yNrkqgkqn5ZGyxzY6ZpPL9AdzpuCAu21mA83myw8x2Z/BAM5nE5MlDLRzIgECfto+qMgWj
FVHInfHn3goChHug8d9lOcH5bT+E1nyaTM637PuEMgbDAUOrnSa40bQC9iNObMa3JzlpOGN0uzf6
3N7KLvVhnUaH4UF2p5xmOQ3N9IXj/CmmQTZhl1jrObUvO85GzS2tTvJKK60v50j3XOKUFRzD55Ry
HppvOAzDeEwBHtu+t/Ud/TqVYl9F9U+sf2knTyPjihAzfLtVcZ6X/lu+X8GSGqJFL15AmZ+1rjrK
r8S+/9PBS4DPgZnH/4x6UnD+hmYfzjHz3pYKDSqVb2l5C7D+cqel4q2tcbqV8wPYJoBR5tzo/gb9
oUOtzSfaEQFQLtev3uUIVhzFcsK0DegbF+9kre/og9vufCVM1GJW4qU4G+UQFFW2nWFWYKr8TU/O
SqcGoxpRTFU+xWhotfLpuc5zNH/7No5tstG8iwPGBS/2CoDo1vbiazERqB0EcijkHOcmSsmLv8ep
yYI7MA7Ic0qoRslz9RX9M9+V4U01pkf5uDGaA43rljU3zAe25ZvsEXktYkNj6b3LI0+T6RhDNsjO
gm/gW9ZCTzem1r7KG1t8bgGTev9lxRAyQbrUHcz0syj7RxiejnIn4Ni+mFY5hfE3Q5c/xT8M8Xx5
Iy3q92ObMm87P2pQjYvVnIz247JnauV2pgErd+ajBSq2X+vyx6qFnH0ojp29c7AIEmZezIjWseop
vJnuZ9TV58vHzPXrXFN1piDIu8i7Esw+QlZylZoRloFFgT6MGaEfLqW8ZfRXqts8tZQ9Je6QOMav
nbc+2cl/gYoEtAUCEEPX8VDvqiy/00N7LRY457FHQqXH6jDMuZtyZFEwhXJl7DpqYO0jhGRH0xu/
Jc3VmFRjzP36YnJnh6TeLN4c5+KBpaxRVwTnafNhcUzJLiV/IcL69O3sjome9SVrvCR3hFyg3WDg
DxI/AjcYBSVBEo1OPrH9AVUqvnj6DrMhcNVm52rlFaQGRG1sXC47I4aWajqcJTcqP5f6zqVUKVXM
ZQIPor7NjXYC21X7Fv6IO2XPL5hOp9x2Ck0M0452tKmqm3RtGe1niitueIpSu2rt5QBrCkD0OSit
lHEB99ZhH5NrH1GvLE2VyjIXxj7peUSUGO8YsbgaHPfySVKEghV6nuKP1qiOvnH6q4rqEPUBwl6b
5nJ7WYtk8L7SWTn0MMwj+h4MiX6S5A92za1RWXtZwETVLv2ExIixxfgQImGDEXWHEhDKGtumUF+t
+loStNn+laglUcOQcrf1av+SyScE1a3RbxgMO4CQvzyXSxJOq7ny9CfJ+v06Ocvf9NQgFHI2TFN+
SGWAt5ZPWPrieqnNzVS5X1KAn4jLVXUzpe1ZHqjUge1B2TklDL+SyYCC+WQQOmD00ZvVDeijTUIa
4mMyCiqIzlqaHUarEexzjZ2+S0p/J5WGS5UhUecfsAPCU4DH9+0v4uMvtXCeffgrZgoFkVhUaD8D
8F0/jBy5deJvj9hc0lLowB77lFOpvnSx+Z5b/ueIbSC3+nSH157ZW4No3x3Dy2+ERkyvuX4ei/or
ZfsMFqQSqr8Bhw2leXNlttO9PH1Qh8Hgec9e+INgT9pVREVsAaYGzpMF6sN5CzlJ2TTc+xqlSixH
qXtH4rXIbF/g5wtU99er2V8bexoZgiFMwhlONRGcAepcKc11nlkTKu/eMSvyTZOOt1Pv31NsuSLp
OUtFVbbXkCynokJ4TEGOnnhMriGTYztuRrN9N3J+TKBv9zX1snd0fF5zZED61H70y+xrCv0v9B3P
CutFWgf5Y3fDtP9Lyd4jSZNWlWGXoCiz3eXR9t4P2ZsmbMmFptFOpjwkqZbDWJ5G5OWaV2h73kmT
qqn1kxQTpOAIg9jWsO0bSRAK02Duwty0s8nm6z6lTLjM/nFprqXWIlHI0vo7W4cXm3SnZ9s3a3lD
qapIZUJaF4pS7hGU31eUvaW/IuXQKSrujIFD4KIw6SwPUhmZKUaA3UBq09YBA2l3Yiog+rmGs/g6
xcMseAu/B6ofpzDnkszx2OU1YoJoyUNtlh7KajMbKSkm+2kYX3S44cNhOck+TyBjrhj9UgwEfhnR
kwKIqy2nsfPO6P+tGs1/lEqMXLMROeeJXsjSmxs5cTBPXU5kbnE6Q/3a8pVPWVB5D6haLI+aNEmy
FNqt3tl6hnXdN/3LxVhIv0VvDlVqvst+/svoTZV/H4doJnUuBEXIyzXjL5Nj4zw8XBAKICRB11Kt
zwVJ2n5oOEixiPI3szhvYcXMPk00Lz2n3SFmgglg7Hky+2+NQzYq6Zd7783OtsvtvZwn+PCCXxU/
czrY6bKtrHNWUvPkuuVWdBU0lfEWk5dKTUnMmNuhp+goSCbDNUC9TmJSSSUl45w6C8J1dyuJXFpZ
v8qjc1xAKTJjqamAL/HepuIiIaiNgpTSTgf5t8THlxqTrYNgaH61+PS2PBYTNfl8yp4nGPXE/MmV
dVLIsCGECPPpdiFPltsQP5MyHz41R+klXtobGJVGgEGchJwwzcIKqTX1DNvYd/AQQ/r6cHE/EYwj
8iLd7x/YnevLkph1eummXax+5Fm73CRFGDay6xx7PgEHCoBaB4yJnBk1ux3DZOuO9sOSw6CKg4PA
7VN+no3lad6Lh9GV8JQ+yNO8GCJMyaXhAbvGMPYbyHLpBokBiIPWpZjp2Q+9X13Xzri7fJ8HK89Z
9ovsm8LdKEP6UzHfkmT4wKp+/bWT5HDAJJ7P/VHP7YMX+mtp78hvuYV2kjsYZC7YIJZPz8i+y3LG
G9ezRLCKWtd95zGnZtZf8UhLSD7d1zv03EANkRgpsCTDzvo8ZMpP+RkEmadoQnW4PtcLy2vJ6qD2
wi8Se7bpo3yoX2jrsuruZEksPHTVGZdfdHxAKy2aJWiEc41eSLmYewEjebnLGEZPBigum96tNk4C
t4c5nzKCfukQSUgwMInkOQfNYOpRzgFXJGdCrkqMfeFQXWgR+au1gxubm4EPI5c72Ew6r/TROxZx
dQM/8e7PaGXyHfpcxT1cwdRYeJGENbK2ixKtgEw+Z1JNGlfzkP56GDxsJO706lMeu1X/2o+wjVyh
6vgse/Pi5oa2eve0N6mPi/UQ+whk4dmnhitWUCr4l90u9dZ57N8S9V46ShP0sUX0IaZVrK3Un+Vv
pCa3E6CILIlvVEq/Utu91N+9YrrqdHWvLe/iHv8sPU9bxr0+50EkhFLQXeVZMBFFTokltII0nK+b
Id5d3hlXD1Tt/q82O/3tR+mPSl+06Skg4QjAY7F4VrM1J/fGK8YXonU54JJG6mWxRYPjcEk25RsX
2Ef+4vvp66VODCfKMek9yu7FVuJkI6mPGe4PBpv9knjbziLkW6ON9SuyzqKNIq8ubKwgnpkQTzVn
FF4betB0wNkGjjzLAjedaTRojHmTG1DVesh24Jt/1aaTYdcl2XWCHIkOjqQ3iFLsnZQoWs4BcnQ/
POtD4ueClEZKAJLubBfNO8zEkKnOYe2JECqC6ZJsul7ml9ZLXwrnl5WTtLxDra3InUevo0+gYLik
kHzJ49tr5rrevab9GswI/dFiI6k9YcC2oeXF6OpRkgRPCNu6+Kc6DvcwiqyhZxq/ynZ6jafp2a9Z
cYM+KzgWN9LeVTaAlSv7Au8JtVAQqmag9JTRcyS8ywUqf/sMa/Cx0eyz3jwvDtOC2E4J05rOvYVh
dp1Ez1NovUqELx0ZI6PH65dXlU/5BeflSw3ZWA8dhe7/zdR5LTeuZNv2ixABlzCvAOitvHlBlIX3
Hl9/R7K6T9+HzU1KKomEyVxmrjHlfsCXYlyOhpkLc5ofao0Y/498SP28wymJSPGxlEi5RsZyizgf
NO0TbIJHuAg566/JPBv2GUd5NcuugDxAMpZwigD+/S/ZGFxMnEHNr8eFFB/MSn9PJu1UF9y4ivkV
NyQv/C2OViTWD3nVTHr0UUz/GoryF/SDc2EsEiA/OR8MLDGPX3CW5R4mVQNSPSB3cPnfEjZeX/cv
nT1tRFwd5Q6Od/pvdvTfndE/O9W7DMXlj8q7Up7fqHDvWiIehSJDTd7nRcMYuXo2C/EDEpw8jjJa
l9nSOkRUAd5ks8bBbxdyPenrELKNtU8L1YGHdkguD8It/bXI7hjLnbAP2sk9KWIpSVL1wmiY5smF
e1XVxzdWJ3zXwj/y38n7W80oNGPeNqRakPZ4MfA1Gf09lpx5ppIBcIx4SP5O+WsUm39Thk8af7NK
tZeh+ZBZGIz2v3LLVHELyMvPx0pi5CzzUtu0ammgpjM2KrLJ8O/v2iGTPYLBlggwMeU/GcjLD6Xp
yl23cKklkH98UV42S1JcK7cObNZGeRRkemRh3OzinCqPubwC5UFe02/NMN9kY1pqImRrLMrqty58
GewgTuyfYeF8/evuUeOSTaPasajN4+Fk/7IacbKd/HFNPTr2CGhkq7WK2t3Ugr+XUYO8/GUQLG4N
toua/i47XFKgJIPQvO4/x0+ZPJEBfJOWPU56m1NyznwIUXddcA/KI1nLQ8M8GZro8SqPn8xmH8fL
TLNf8a4vxTZN3P1j+5Bp1mKqP4riID+8vJewsP1dGR3WedpmqdOfEzr8sR+uchOQm0FXvetq/2yW
qGJkRmaZT6FaPfRk8tbR5eorA25kaMcC52dB0N0SPstwVR5IKUSx8ukbV5mS7qisF4LGonD8hHED
zXIn/JIF/ccSj+fQq508a1iH/Nte/rvVyP/LDv+cOZ7SHuZuAWDf/2p686f8O/C2fqTnhpaXfCVP
Y9dlbxTgZFwfaQklK2r3HFqMjbzViQPDuOp0meQVKrvF84IJO5iESOfDyCgO8t2HYe2lTIyhagR4
bLnykmuT/BTm1kbmOpMLj1Rek0UG9r/d/Pdufchc5DVBnG4aldfH+YtMNuWtIAM1JU9/kPnKIE/G
tbIbKhvEBgvP6CK64UqTbWXG3Fl/fqx28yU/ud11QRbGDE4RrmbjDzRissv7fxtgoaa/kxAgn1Wc
H10PWY6WnQ6XEbHksUbIRo1IytcRJyg2L53sTi5chpiP+oo2vZF9FlYt2ZVZFSjFK6aVtfSzie8Q
PHfKFD6ETsLIf8uMzBXNU5ODJkLH0c3OqYnHoJnpQjdSAZDjPGJXQLqSxyUmT8ocYREuryXuMfnR
yzn7plAnb1q5Iv8TA2DRktbi8si25HrFNP8tVzRf6/4FM3luENCbO4hKgby+5LoqpVdlac3Ya0Yf
eqyfHkUjDqrVdhctmgKztr6rd1kG+f+zKKadD2Vkb2WRH2eWYBmxnKdkLvsRcUrBc42PK9zkitxD
lhFlZVMWPmW1T8OHu8JP4SfgFPAzb535IiuGSGi/FmviyNsPQdgkQ6pCeXJr3DmL7vK4Pgm54Jp5
rlLemRR9m4bOkzuTjO1K1T1GffVI7OQh61OuvoJ7JzWmR/wmYzZ5wFz1NFLmkk/lf49VIOtBAMb6
U0sUkeXma1pCOWGJEAqVTCpEzGvEdYAgxyFDfRxt+U/LNPrlfMs4UL65h0hoNW5Lux1aKArWp5nE
rz3d0a5/eyj9pFROrHvMZKH7kwXxLhNOsgzWI7N6KzL2F7njN0X9NRUH+ScKuVjJ/agn8PuUybc8
czE5FGN7L278vWr/8thE5rKMbyWx7mVqd3wUpriP0EGTalmg/qab7swH1Sz3UuAg5RgyaHyoNcLO
r7P1Sa9QzJr9eQzdd6mrkj8nN3cj/y7m4eNRR+BLOVdzBiBDtm86AEONNV6LLkQAMCA+gKVrRKp0
9pSx5b/2h2mbXoIf9dyvf6U+eHX1H2GaviRDjz8VsaWrHuqo2Mo3JAVg6VD+wINBrm7yj/zfrdpg
Y5zOCGPM6gbgC28Reo0uHQwSd3kahLUhY31kuPJOkXeMMxSeLITIDSFWxZfh4rpkfADcZV1v9nKp
ka0WuUnIw4y3+3GGeyBli1Lw59QOcwrxVp5cALxHPBcQ/BY/dcNE0Ov+kv/PwBwCb95UGWRc1iSK
dCtd8JrKw2SMnrx35OYkf4XUEYKmvzbx5P9XbTY5TBorOgrPf2rokf6yaTmMCXV/3H7+Ubjm72m9
jU35IT+vXOHgZC6h+il3BakeM3rHT8uBiRRkWQhaOqG/6Qg0ZNQqtOk1m98eof5/z+djxwj5wWxB
qDBlm7rEv5ETLhUbcgORB3zMYo5xgV0W69Jjw6HTtNFFcpILqbwWyn6jmNNPeYakllj+9oQ3aIJB
iOkiJxmusAjFZJAs22s0oBLX/JStSrmImu30lCV/Kej3Tfsq+3KytJ7q2g+GUt/T5ij7mbLDalJr
M2E5D5XYaLp9wF6c6nvvF9X4zcL5V3Ywyr7bTjVSVip4sj8ogztj6n0Q/hfZxDbC+kv+PiBEgd1a
p2i2P6rwXTY+opBElKxEg+c9JQt4TPcrasa/5px/pg0tBZcUkPxGvu9IZwmjp6L1LWUTdQue9YDY
49EYtsiXEeD9BNYrG1wMKSO5cHSfsYG7FBnIPpH8P1zl/RJb+6g0HkKHFIdqnBPQhNrDzbCMV81C
SKl2+CJXRbsvqi6/Gyaz5xUths+lVJ+AWk1/Y6xVe0NHvNhj1TeXo/NixAsOg8YErJOhr5NbQnZG
chG/mE4jjbbC8SdAg83jn8OhugwoBr7mQYFIVmThvU8Ma2diHX8odQOgqKOB1Wni4j2jOuvZ7tr8
Xff9sIx/E8mo1aPxHTSTE4TOUF71MbMOWbkqu8U19Pta5AYzROb8xbJ+beQbdmjDiKYSlKPIH0Bs
QnkciXkbJxMnfIZi3HCUElhNr76ok442srOKXxaX+uOf0wG/N2VffAHExp5uVrp7kRYwcmxrOUTz
NF2tHFZ0Nb82AuSBNVF8QbSAG12RBvlQPguNeVYtrlYf+A0e8FBfYjzmc0rIfW2JTZZPpVdOekiY
ZCjvEEawl8z3dtMvZx2J46CMqaf1vbprkREjbfnbQhoJ7M6asPpkcInxMX/VYXXZS0J1oTxYjUtI
275q1DJmpXhLAGHB3h8Gr6v9pnR/lq3Ktr66v+IiSQJavHivBxX+zEFpcACE1r2FWv42KtOpQwWc
9vFXoS7vYa38MUW5ekkEcX9e7nNXGV5bDAEC3+0g+OQKWAVJu2HaEWqNW2HmstDj9LAF21lxjcc6
MOIgdX5EmcAMuF4IJ9PpWSMPCjE8BN81lF5uNMipZBO2K+6zU96yRvvsR+jWsVkFts7cl4FypWAI
GsyTOqKJyG6dlr6V+AR6NZdGVjr7CZ9uNS9jT2tQA9jdcG+4oZlpGLw/VuUWfhjiytEU0VOvaurB
mp4GvTZ8FwrSamqgrCbXOWgLtdJ5cKRhhD3IQXLmMpq4D0ZnfdfbH+tq2p6GLwtgWoQo6qR5zMQd
4TbcSKnJe7AsYGj5pY+d89y0+9Yxr6tG2RiBIAQo1TNHRdkX8QrZ0tmWRXGH6Qe8eTzRF50OOp7S
eTP5KkxZT+0L5uMoL6XMQtH3m0s8W8o/UzuUuDjPNxq672GyRAzT7RlSfjcoTezcCjJCaGvvmpUj
MCwM9rC/jVZylTvZGz6sH3lkfRkjcajTtDsO/TbCxTpYwkX6Bu0bXOlosMO7rzmrxbD+jA3U9Ahi
D7MS/exp6fMzI9WAMCVWKSA/wJcl9gGvoZd3Y/4szJ1uUoXp1zLbWHq8w96emallKtGUEgo104u1
JidKtb+iaOqOmn5NIwVDV9vakrQLsHcFF3kD74BhcX1juvO9aVZodiF9h3W4tHke++Do40BjHoAa
074TprYBKnDTR+WPXrqM0rX6ZhXPTamifk2sKGgT5a8Z9z8dnB6jmtH6x4PI032X7fKVtal17S5Q
fU0YqZ+18vdxixWNyi1UM3WuVnDts7nmko++J6M/6jpu6H02+22/KoFZCiSf6bLNNJfjqET+Esea
H5u/cHFndZgAUAHZjyt/Fv2GTmLPR+jsILJVasFMixfm+lqrdsF2jId5N+rNfhinS+UuUiyxHBNj
eI+EdtdM5SML9WdVJL4brZ+ds6Ieh9C0MDGiAJPzsgpzgURvO+R7jYU7dZQHqAWNANYTnLRqrT3Y
qE4wVmvJywiG8ihYBLAltMecxkuZbuZVREGi2uJWpzogjSav/Ihg01bH9wlYGo4unblvMH1j+Djb
1Q118Ly89YWzd4xh8Yc1WTcAbE5QW7sNmEhMWphqYRI0ChpoLxi1BeNabty6c7ctOqPtnNUvyxRf
U934ziGteSLDfVxpGVxjosbW6/CAOw+Q44F3oyj+MmByI7IQl6Mh2cH294tyfWXq0Tp3SvyJYGcN
Ek2cXCecvNmyVs9uGpB6nYMatJs8W+ioQk0wsk7+3dfauMd/Haz20NzG+Eep99wBVWkGs+5ugRnQ
2Ve3jjptVIECJ2WQ4LZaZrbTsPyR0SKg/fuM+AbYBdOxlX52ag2Xr8nLKVOLpApqm2JTlqf4vE7U
7byoV6FexOm2X1km6xGgWmGBP+RwemaMXqlMD7icBDG3lmeM1zlyvplsnP3FwG9qtbDEgq+4E3DA
/Cqku5IapCflPnF15vti2oR256eChSYxWaNR8MJbC99X06kCZ7Gutj3jXK46N8EFm42jtcWJ6yd1
+M9peB3XkYU31LU9dtVfzD1OjDdAOdCcFxvuEbWLep8UQvOxCCpJG6bnvijEnkyzsGPV79cUFGkB
2McdfYWpbIRaFeDPpLf8bOoaXzUdP465Y+CDImzUZ3urlcCk3ZTIAkLIBWAzHLgaC1CGgX3dgsLc
jnclTaZAWvRkRezsjap9bSCDeR0T0UxClX6dmu7GDTnXCtY681okPm7UBNliMndC41oh1mDrrqAB
T3KhNzgvSvps2VHsKxqrulHxud2lClQ2QjaL4ghl/i/+JLhdNJO16y2S314BEFZ35rmjGOGjxzlQ
9cwBq1mYB2nr6IWluMGemYLOjtG3xb/MQvHWVv0Jckz13bbfWenoR5bEVksFpaWlTpAX6sWQqSDC
0myuYl+bV/Rkhrrt+uQFH9YsaMnn+ZCT3GiIypBZ+dow+k4dblJrelUE7j3NxI1P1YVEKFl/5VO6
SQfjLoWSqOE2GC1exmX4hvgErklDXZHlpa8mOQa/giDdzZO/he0eSlH3XlqrGDTjl9KHU+YXi4x0
zGaTNEm+JZJX/B7hbNexT5oMNaxj9NtWwqcZW1Uf1onEqC6BnjFWmrDGUYTGb+mDmu8MQJB+Wn1v
13zcr4XhMkX9zHu5N9EIzBl2a+Cwy1d6j32gDSzIdhih7J8bupk5ZoRMHLSYTQy9X9Uulh4ufLyG
joNW10GpB/hu/KlmtyAEqr5Gww5RLqF1HTLB7Ei8yV2AhdQJjvXwmSVARuyaXAmEgreszUaIrj67
zd5WYLtiUcE9Mou7U5jFAdMiJx2Kazc6f5uu/RuSBNCwSi8TgjUPq2h0q2HygwSJpnE3BelAbM2I
nDSV7FpqqHgt70XJ3BwqXqLuOJu3gHzfHTyA/DXuP7GK7AjZGtezMdlSIBtGTnq0kvYWMrzi4+Hw
og/qn5zsc1ka6S/JAzXuYz1DJKyFyV3AJKNRl4Q1DgBJrau9KO21Deen9vK2+whr3NOi+qkbiaVE
IcZA65zfy/OUqi+4z3fwf8Zta9VVoEf6ad3CpG13osfqO5yYNK/GiTGFmTNg6/u65xaK9UXcbGvO
fSad0TBM9sowD+ueWKaPejGOeeFi0sA9XxoV8SZJgTfWtYN7U3MvJiQz2YChY6Qx0ds62rWy1UPn
FMUlws9r4+jHfiQIH7pbYZqB0GiTxdGKcnhs/WHqTsVY32stcS+dkm1RtPqRnh7ScYgooOxCDefp
Hh+F2C0dSN9G7+e/maQGmNNHpNf4vmJXbO5SvboNBW2aOTMGTHrtPe+LyrumXEa+vMHBZ75ozYwN
nSQBjGayS52WAqtmcDePaxoACz0wdskyOyTH1LDrfcXUF5YfGj9ZBI2mthuh06TS9SNO4VtcI67F
mvwB28pe2wNZsHvuZW6F79FNjWAaFPVstcO0i2VsPMcCWymAIl/2DMqgV+I/WVi9YvmQf6Rd2yJ0
b2cs3Hh4vOxsJyNIqF7jQtDYTQvj6OCcnZarSpFnGXcqBNZgTQ11Z7qN9eS2FsxEcAe7eNatp8fX
1NL8A3qA1q2FXZQGGxKlt2WDKwXPidMg9PUT44Nha9EJ6QBTbqbCvpWaFfn9jEDzwV2H8RqkbXoo
Yaa/1PKhykd+TUOfbMGki4El+s3Rfx5gM2UnC2mzZigfOeOXYat/aiYXAb61MQgVXsZNlvhcO5UH
rLqjITYYbyVHbKiX8JNJg2SrJCneSkrY+FPGoDcqy/E02/p4ejyzGzjOXjhE9cYdJ4wgltA5ZEOJ
hN6dDuQ3+llbeh0VJc+yYVW2DuFboCGmWKtIbA2xYP8RT0c8sNZ3d7FivIfVfoeA0/iIZmNbOI0W
OGh1SXDEfNcHI9229bo11SIMVnbm9yFDha2G0/wnQWKm4Oi82DjZhS1NR1w2mnS2nnHkQDmvDdpe
jMUtGRwso+spPdSK6C9pjY3pNERYoLXiy21ptrea6h5WKGRd08D2jVbtupqGw27QFNicdX6LXzAB
GVdaUvXG2U4Ldi5nEczrJuomBs750RXzE2GZHbV7pxlGtlPIlP44FyfHmUHWjeoLppzXqXLCpzYp
7xOAtpc6hZuiOOqrOdQ/2tJsn1Rwrkymld7NqjqheVDS/qYzdwpksbDwXBsDLE7CEpAwD0Gdj85R
H4GVme2cX3BxYjyuegZDYW4zsWp72G/uW+8058g2pj0iSkw1k8IIzMg194rVVR/MvVhLpd70mqzM
nd175/7zMGyr304XO4dOLVXGxMP130PYmpdWRF+JCbMnBaS2Qpy+RPJVUeTVwYnxXhs1mluaLrC/
0y31QqZX4GzWau+Jw6Ao1hn3PMrb93B4xql5+UiLb+DSzT3Vm/psGhGSKzFcKEw8qXk0XTpaxeRb
WvmarJEmxYT9T50ci3KCbA0p07bLuy/LyN3TzMG+Veky3xyRH9VOa5l2F8tRtE3C+EWP0Wqsd08p
pAtCKzXZ0x0ZsUno1ovZraCjS8LJaNLXSzNO5qlLSMt5U89xwoxCHGU/Goeasx23xhW5broP20Y5
LE1JoznBctpMV+XactmcBP7VGzuxnA8rrY84RlaVVfwJU+tcpUb/e9StGzo29VdWFS/tHDvMhDjv
rcUME3vutz1V7Q8WnT/UhNdvq3ISz10N52ue/uR2T0mAitqGJK9JfHPWobEk6Y+QyhiI+PqtxotU
iWvtKyUWnnz85MtLtKTDk45xqDebnfENmRBn0b6NrzC4p/vcZGQ1wNS/U/iO3gTbkoARuoJizvG5
H3sgF8XUbzF4NDe6IcZjra7qk1rHvddaFORTNwUKtYq7UqbZu4kUdodmMqSVrFCrPYhBi/dllLaO
l3eTcyZj2S3jktxFezK0Vj+VyNYmkc0vKdHls1MSTUirGFgd/ZYWebtbS8jDVeJ0+9kkviQdsK8G
9a9jbufdjrE29TlMsX/u6y56Ae3+kqYZe1AjNHyF1+pNuJVN8Dy6+8fLbsIRnrC02cHJBbet21EA
G0at0RTW/UnIB11RupOexQ63hbpzC1O9WLDQL3nE4E9LIblb+/YibGOYvXhspv261K9I47xsFeNX
RRExiGdFl+hP3adRTmHAHgzf0afokLijc4s6zGSM7GnRE+s9bOfo7jTpG0WZ9yVOmmtjm+ET5F5M
UsL4LXKBLIbTPhnciwVu95cU3moAIYekldNrrU0FY+gCg9+xi2qLKZqkEiZEX6bv13l1dmDZOfvK
3D2NeWwd7JAMcHJt8SHWSfiRMahHmxLbR9mS0me0LVh+CCqzgPHhL9wp178ZvLSmiv4mAC2pImGT
yXTMZlqc735GCDOF2ZnjlV21rs2uTa6eRIOBJ3abm6ovi3PeGWUgICOdqEyajMhoyskoa8YGE+xE
NOUtTEuSO3yWPX0lX1FVdbyUc7qdh3K6Z40z3qc5Oirdsp7zWhA9JqLe9nbH8hRpz1USWzeTNf1G
R1rcRIbr+xD1F1D726pCkNCWxpux3jVE78+iW0fiI9va6HM9bJhtX5k/g6uouoV2aoocg3du3k2t
DPazYC4hcdb4qQKFlKy6DutKWzdhMq+veSSI7KL6GjnuetHYO844VLcIaaf8OaPZ0S5xcQKxnp+W
JkkOYRUChc9NL1zQhqomqI16LU//e6hbpzzpaRsGwBy4oDE0urjSNxhMRoa5qVoRVmEpuWgIgG3y
eNNTuOjstSWFqvK3bFbUQGniWyfjPsEgKUSOFl5zTu5clncBLNGL1Kjeisjd2iXBXk9OfIX27BGn
Wzd45erTuKRHBF3VcRlXcXbnzSj/sJ1UNY1Lnql5WF1wAHcPXQ4b2eyjE5NIyhEfm/88e3ytwuoh
yDKFYFp+Y5UPcNlxs6J3pttGua3UBnHgUKaXRFHFcNQ7S/oGscYN9Uy2Jb+zKqY3Oa56rGy7w8UJ
/hQyrjXZ0JdMz6FiaajZW2qi7ZpeXQpLTtKCsWquLoaTn2qb5vilCnWjGrBrOTHL3h0NKoBRPQd4
2VGOrpPlhuN2iSuPgGdm6v0pM5UXXK2ZcLLyfqfXaLYVraKqUfVnys/dObNmnmFk4o9RrAajhd/v
4wEoNcpFPct9XTTOE0BaQuYmVLYiV+wnVX6tV8cXi0JEzrZ6aEzXubUW7oxNmI8Ho7LFXVMqr6F0
eHNV30ZPeXZb92ZkibbFJxnQV6ZmT3iQJGcrLu+tWWVPfZMEOVn6bUyLXZk6RwurrnMq4mkzx8XC
RcIwJIOzM2B7hRRA2jxZI0a6ipHmm1Kt2kuhhw2bLUsRrVuFfK/Qaz93mx/5YkRfTUlR3o4i65QI
w36n7enlpL5ckkyrrpVlH8GpE42Y3Z+iUtApYdpOe8Bww8u8+HMpmqtQdPKFpE+8oVNjRsI4h6Ve
HyY1E79FTV0gdav+boKoUjSoKZ0Vj4c00+CClMzMQzdNTom9PmEJqzDUHOGRq0PAMCk5nyJHjy5T
EgMnori6GafWPS4CI/ZchZ0lOmfxBoN+lFAnF4aRY8AI0ELQYGIzxAIxkDYuWGlTYUiMft9RTN9p
Udmir86zsyas3VoZ8TU0auwAu4QasmYf1hYiwGAuz45Bz8DqoJOhPXtXhH2zwgxRsTnCmc2mZ4yg
zoObW8Q0lDVHUKU7qzf+Dvp8gOyc7zTuaw+hCY5nwv6cuALKPTOu89Em9vOMJTb2OAWeZHR8Mh74
1v4ehTHk08xZT1lsYOiuj9vYBOz1z3MNTxm/mEfnwDXhIQIUb5Zq70NHX4IOL6dtq4aDTg4bKkEk
iWF6X4Qn7CTKW2M15Y1tXHrjohtKu2fX6ZRzi1ScCkfZv7lp1oG1q+fT/x6I4hA1O0q0aUuq+klq
Dueiasfz45k5MVgRW2C0XN4hIOMEBzGFuZWptTgr8HdtKvu3yrDQKCXjPi7aDkAknZDRAMc3haK9
TnjpROgpP4hzXsLYRI2ssPNVmENstXDNJZq/V3yLeCDQ8KPAA5sHbvkTZHhcWOWrkYLXERuA5yGZ
izvLzRlrDPekdkYRhInW7xJr/uHaybSH61J7JV06HB2q/ByHyU5RXMxLl0YFPY1TGVzTjzEFPqjW
+bSpXZE+i4i+gzukuG7rNnORFiMhDWYXr4O6QBkd4uVlHfqzmOs/uoHXhRUH1rTUG5NizL2180DP
c3Eu7CK8KqQMcRqxEzKE2UxazPWdqN7jNu01kxog2IBtVfSgLNJU2eOA8GdQ1Zo6iXOPIscCzPCr
xcrjJPJ6pB4Xn3BlyW5qpXApJcufNhreu9ge3maXT4olzPJe0q3zRiunfKRl1xxXuSvWDDnx7Dhe
GvugatEfiIpAheGreyY3DNvO5LQX8rIadVo87Ep4GaceiwfPiRnOyCzwQgXRB+k6D12FJCFeNlbf
6N6UxdYnhcaKSWIz3AkU3UNdTvsYfynfMZLcr3RUGLUe/sXP6WgadAEIlD/kk0hVqu2QFwuZZYUH
syl93osFOKU2S9u5gjAzjq7JEtPDz/Xq3zNNahIqoww9FgNw2mkkxo2YtdVv5IXHSklNwm2vj1eP
hy7p7B0q4IWSUh7d//eNmsjG08ak3zcO5j9ZWDP6IDT9JW7nwJoN9/54ZVR9H6h1n+0eL93Zrs/1
ov6G3xo+qQm2eJjD3qg3/M7CpP7MrUjnTpjDbSJf1jFDS8rU3LXOwnWoJHks0vfU1aZf7TR8icEI
X7tKzDvcoo09hZT4hW0dOU5TR7slomxBW6E2l5UcKRvu8Trp36NNfmO5+sYxLP08SvfAGCdWv1Gy
4uxiO7IF+5guNmliLexrgbLWj5IuuqazqhxmTGA8EwxYgCckOSfli1tUEGy1FvvKMhLPjhpDMRYt
S2qhwtONeD5FJVa80lleoeZOpbNjZxRL9Z5ZPYqweI5AR2n7EA8fZdmhzv+TZxXOyxSp/Ud+D+07
e42QH1XucNSShWiVva3YrxOTPtMa3nEWFhSfAEROq3aKJ7ybYITFLHuEXvNs5idTxl+PZ4+vrWN9
DCM0dqmRWdu4oblkpeCttahiTV9PCU0c3Qs55e5IDKQsbXSL2Ru4ZJx5R9ctzdtl2uer4V7DrDJe
sFnfrkXc3mmD6S+YhanBFJU2qHRlxnA50fEq6eF15kW1nhdrhoFr28mmkLO5MaYT58c3TMN0t6Om
f4WqPR7dNpuOinx4vHw8y6sJQT2Jn9+uwrjOrDBnzrRPgHywi9U6giBBTC+R8Y9n0ULJrR5M2sB8
KYmocNNOVbdiKesztWPjUJDlVdNJc67ZGmGJ2rTd7fFsiUd1j7ELHa3GD5fUOpVmql0KN5MmzPBf
qefhZEXHdHyuajihKaUuD1L1+DynxdUKHevWiBTiDQ20iuFY2ib2Jk+r9da4S3+aGhWK+BxfaJ+O
a1OcOOvFboyZj9ClKaajUUrF0OY5SpCY4eXabQytTu5xgVGbo6gMWCbLHLhZUwZjK82lcnqAI/RQ
dgBCFhNLemfoxkufJfrVMRnEUhmd0IvmJZUPxI6QxtAzkI9hsYYuLdAaJuBnY2F2YdBvKVSxc4NU
DwICC6PVt4Fw9OG7xW8A5V8LoCyZaf9jCHdhlEnZQXfQg9FsnDfObb/TqjzfQCd1UAe0NuJ7Zd08
vptpAGJLqrqBtTQ7nIfbz5RCDq4OSnK1e215C0egw0rVfoKiz4+TjXSPCcMMGvbdbrX2ySU+JvSh
6IOHV2QNydbEKRyYSWVf8PIqqVK9LaozB1O71me0+dkt02QRuWzNryqqNlT0KCjl7LZ4Yj9nqRGf
arP92+bZL8qM7TMF89mv5rm+1ZqBV5w6MJrMjn9LC3Q2VDFSYEGuu6unBX31MHqTlTJQhX8e1tWQ
otggwY9HXYoqq7Hf8/bF0fKDsbTFLz1lcq8eMopHS/aLIXWGv+ZWvLiFER0GTGT8gjPpj0bYbjBC
UDCnoxKr0ombM8ivazaTB4Tzscui/wQguQxFuqZaIDzhkqE8RyBAGPBe+muojss3AhI63ss5G02q
5JIJnLP8B0K3bR/u8nJdJ2O51rq45wldcdRvl8QQ8W5c+QE1H6xdxWiOZ9X18qmR5SF4xUzNMm3h
j/qkvqeRtm2L3H0WM/S+zMAiIUWd8WqQWul9M+8KfaRxHRXNyKRu5FLbqHCQcgdG/Nsm3Nta+jMq
TajGq5N9rSEj5ZDnbxjyYZzGkPIrdr4fha0thP1jg+eSs2xJdo3rv2fmSGAY6lfeH1d8J5SPNk/m
YK2j6YCvhPLh1gx0WE74vOA3RrKnl8d+RTxpm1A6rSZ+bpraujvaZzbp8fPjK6XzjXJWO7c1I3th
Ud+xBKiYz7er++i4NLMTxdg+vhH3JoyksM9x5Eyjp/AYj1EGUl/lCumKhuJ9e8pDBQZRb85P6Spa
TyDjPdg0K5+YBeDGGteQSpk7+D1yp1+4H01J7SLUjZNDrw4k/VaEVYO9MgfiwOhUW/MGz759Gtvk
m6JG6dkKZe9mJiHp2tk8qP+PqDNrblMJt/Yvogpopr4VaJYsz9MNlWTHzNBAM/7671HO+epcbNd2
4nJsCZp3eNZaSd2+VcbRzYblrLzs0Ndo0Bg+x4P3oHvZnjsIsW3Bm/Q+T29QV09ZUK9/J7Z9xdrg
qNCD3q5pb1+bwravsePYBIl72Y6ctS8CqYKLId39KBSbvq6R0erly7uTxa/NZPq33ibWvfGwtc2t
5hVzB6h4wzmSZf/TuGnxbREFzmXFDnys2HbbTOIqVCyHyjNTzrQv1t1Xr2/dJwAgCqfE/puUhT4M
cbnsUhOHNhMKhwUNRRY8or/prdZ0NhVjcrF8qnfhhTnu4TyqVHCZyuJTxm7yZINh9oPVv+gGL/M2
Nfyj7a+vJI+LB2xn9MbMkbgTP2BHEP4OZs4eM/COx5Obim4XCz7992f/Pgw4Fe2M1e9R3Y6hslcp
o9odh/3sd+VOzhS2oDv1+d+MuLQCOIA8b3f3PQ5LnfWJfUhxGtbDmLufw8LGbgBxgNiR+WGeyWIz
m6OpnPitzQLxlGOF0Sn7NV7t6blwkp8usFFJBkRSNN72/l/rWP4VN6H0hZsk2wXOYET/Pu1mO4+G
isR16izrVkNl5Q0LjCHGxfTfh+BlFh1xFnlKOEbhOi+sYPS2dU1CdlYXhmZZkRmtLPxN5j+qYGeC
QeLGLRldlA4lUcMkfSOyaUPoV3YKOMN3KwjJw5Tg/CNy8MgZkelkXEnfwmG4WXEhCSpxXnLjRa8h
WfI1wegUbAUNxW7lVsDXhK1qgQmTHc/xFqKf18c3mpesH/xtLyk1SS9UL/gMBQytZfEyug4h0IP+
6O3fpkkGt1tqeTHZVx3poZqNV5WQ0TJ1DwY+uiE3lnPF1OqMAWhPq/L/iwWfWuoK0FYSJ3o1yr9j
0ydM91J9HAsB30ez9r0szrNDHvt+EC5YbkeyzuAEzIMZiN6aot8OIGCPHt7jmBT7BLQsbN+N1LyY
poYBqNtn+/4hyLEHQuhc7nnI3LWt2rnUQx4fEKoaoTHTfE5p6iO8isWhDw5DPsMQymx6otIKaEAs
/3lZ7EfZSnlSjHCwGGiqmAn/MGOVo3T472/+/dlEMl7mYoxeLWn88O9D5rAM58DAgIlZ0eA+/N+H
Kc85JGZK1LaLSs9qju60IO9b7SiLK/2Gztm6cqrTO9//PG/ZV1U5kXD/Pm2LPvScNn137Ka8KjsP
/vfLdKIjy7WzU2m48yExgzaCO2CCIvzpOEDTPA8jSQ1Di6D//tkca/u5wFcuapUtt/2/r7h/aFKc
4hKMeFeUUNvWNOfTEvz8T/n7Px+rHC0ecG7CZOarUKXD7+x9QUSb19ptrKubM8c1QRaQoKZ7zqfg
vfJGunWTX6ysG5wiMVEEA3D3ApeNjXZubewFn3WdxUeh+jVq7p+OfkG1T+/7YKSt/WKs1dl3UCZa
phr3gYk+tHLiQwKHu1dG4D6mvF9hqtjCVou6AbosP2uQRWYblH/mQLytbn0z9DSccVkSb/MKU9ir
eqCbHMVbFTAGMReXTysbr8nW/d+/tSyLcn1u/sZmbV8S2ZA9L7b/Ppnb2b4YU024KiQfj9KScGkx
mfcNl4MFYEaEQNbEx3JNuy3FPc8REq2O5Fn939wmZmpaZJJ2zlbNths4yephsG7rKt8Vz6VTolzr
5uM2efv3f2t/ItAufvj3J23MkhBD7YuNI9VVuUG7WzgrN64evets+eWRWv+R1J3iyl1dXNt/H5xA
nlMLPRd/TLaqETXTYF+negsbTq6Rp4ItYtjgHPe2y44TxzIEgagzx2K9lb41HDz0b9vec84USGk4
je2wV5zuL0aZtVwX9nNXz/jWiQIKMTAIWLypUXZwDTUgsd88dChrtzEN+0aUA7IobUamKFCdIccH
ZIsJKeHDR+d+YltNtd0LI8xH1e5MFEaXxZ4PjYngd34hXEqEpcaHgYp5uc3JOp3Hvrr4ZHKcm4zW
yaItFWYdlTENFgHqtFTVCqXK3CO1iuxpzefh1LEuU3k/3CZKpKWwOXeJLzFcy4jkYLjbsmK+apSd
3E8+LbwMUov09XtjpT1qRmVfFmKJb1Am1sXULg7OrYHTBxBO8OLdkwjcqyh1/8g1++LSWBzZKaPH
KH9yfPKMqXywSeq5Zkn3sPQsT5IUa4NF/jZJXNjdE0N2kOrZ4zqUobGwYjbd7sOn7TrqDkHYCJwy
skp8l4Eut6nJT5Qb3W7qsOpziI8J17jpYO/a4dSMvvvM4vOYOeAOk8/2qqmefd+f3mT1MtTWvRrM
YIytx04FJSrkOKUcHp5NjFRxznJwk0qmL2FR20ydufBsscrdUOEXb1ay2eGCHOMk4LtPsO00zjS8
RZkgypwrljhu1m2Dxcoiwq8ZcFHsEOL8yFb9o7LXx2Kl51czQw/w3E29kIBbC1OEeLjkYeY4WTgp
ci3mmiJ24auSnA7Ycfp2g4mgjtq8wr3QwelYvbZr2V2q2YpaaUwnicHRpqR336lc3iEzPPp6YAgJ
jeP3Diqc3HhoB1+HyjdpQ5Pp1XWMfVfpp14X52ByLhhfTLsF4y9Tjz3YavJZ+1wgS02zWpBp6681
Jc54bx3yWz0/jwyXAG+UBbHkrYAhyZtTTm8s5rMjBsnf9FWJR2pm1fMGdwkzbJJrMrRS9RQWGQgh
IWGYWK84jPzK22r6ckBS5ZhZrE941zriJjepYAZlklEVdUaFsxmkkTM0RahIy/QF8v/Yga6zDPXc
V4LzyOu2pVv8YuLDjkO/KNwSwolqMlrSREWy8hQGbdYVKXZAdrQmNDyeEGp3L/gx2VFjghlBw3MS
zCgenFLsVzuBRE/vo71gzVjW5QA3+HkTpVyEJfc6EE8QBpmuowIXOFG3H8QZuQw5oXaxu9+xIL9q
sj2oVkDRyJnYtYvU4On5q+VyFyE+OlqFKJi0rExxOvespl/M+/i3nGy+uQS55cARnPjV3oa2CEkp
tKHP7F8TLO7WTwLmja1zf5FebXYUBIEwF57EvLECttprzBZLD9Y3cTkT6eLzUUDWhoby/R3Lwa2u
9SEzfsXpeAFYzk+ucxpSxkPtbuY7bXw5qUM+pAS7iL/+GpdAZE3KznnTDRTsmqz4iMwQPxy7KgdU
UzTuI2UXhNLDaOi3Za494nfpORalmzAnhHnBvTTsY6z2WIC/K7vsj7Z0X/xSvcGKPpETRBOYDtEQ
YHok1cG5/xMeXW+zgAyXBG3wfvc5SN9Xb3vTOWeNQ9POF3Wjvc/ijV+BKDIspHMNM9/66Cdu2hop
zgIyGPmC7tGK7Tdinfq9EfgBldsX5Y61Vw9+1jr73qPaytMdnATwi6H0lixMHRFxdqirqQutlYdg
XcL1k+3H2oSzOcmSsCqquwu35OXGXnhiQBhxUoybn8Qa7B3xxyWpFWrvTtnvNm6PbL1OizIOQ9ej
fYzbB9UjdfBNjjlkiUDO/QXqeCfmxN7PS3vLEUxuTMdNL2Ten0QjgQQzzUINgBha4l4DJE+57Th7
mB/L69XesTJv01c6P/qCy37MnX0jOhZWaLHBqrWKl3ML3bWxTB+21Zx2sTMjJ9fiWmQC3DUw35zu
U1ct1mWFyxpkbB8Aztgoziwi8zWJTD+5CTbmJHSKU82FMYpxQSZR8CTzR59FGAhrhzSrBjXZdV1o
3n/cupGSIwiyfoozghjUNRFyRyq3FQ5t8VmMPdo7Bw4ua8djwlU4QDMTbVHi/r9Wz91ifCvHu5rF
4l2DHvqvYfm0mdzpFb2D3qfjbzqQ/kBgcrNJyzp7Ktl14gnOEJQnTutg0ki+705a45k8nmNNsQgI
wQ8ubMeEi+AkpS9jxcKiz/mvq9keyxEN8IJsZLU9Xl67aA+jUg8GtGoI555EwL+/LGfZWmvxbPvN
W0J64qkNvEvXd1f2fFeHzdbRmq0vrxNEM1BL65rlwFLVl57TPo8T3HbYo44aHLfUHqZ9yezuRojl
SOZTEpHvQtLer04+J20cRPQDhCxVnrFbpPEauwrmUB7I+Sq4F5P+WGb4jlcTnq2U0jFxvOdKDB/j
BNvpswpWoqzPjgfzWk5Z2PKIMtaCbbtu9j4uW+XS36hj99puwDbucval5UcAx9pMDbYpXkDse7XS
1oBimppYe0P3f1vnbsbenWo5n0Gr2GHh66Do/vxVvqaL/9IWXo99SXEckfMZ1fqSDoFL9ml3HJI8
Upy8q7fJuvXRn9E7rc/GupKj3snr6nk/uR3DLNmIYrThdmEHJ+zvmU7AYOQLy++0dPBhMkfKpDY5
NIVsIqtmRAZCe3b/LiuTS+W3jMUs9yBM75k8v7+T7zcnYK5HBFLVdohJKOSLM+Ocyyl94Y0v1gHT
FD18zY4ALMN0JZH1xhX5m9XNbKM5CQH61TYWLJVy93WZMfqT/hhhycMwgHskD3g8z06aRZrUzGC6
oFjaQ1evMIHUhlLL16Qa/5tYw2wC/Z/Ri+VkEHOS2EV2IKt6J/OVYCTc88vyK5P9yc6ZodnDuw2J
uZmX/K3vIaQH5bwX+GqHyU9gp9sF3xnqmkvK/HCsx2th64OQXRANNrqRqmDm0dIZ4Gf52+i6nZ7U
bSjXeybXYe3NqJiDT0DteTNTXbNID3t8Uhk41c61pCJuUmljM8I82URwclCSc64uWv3QuAfZxdmt
OyWt8TXS0YZW4w+bbCV3RA3fhZH6rMCU8eCmZXecVPzRzokf6rErt6Xd0TKKhHXJbFDmdCmM13DI
hBDn+n/ifvUa5blWkZMaNaoYKTbxbFxWs2nCce3LHaG+5Gnm0t9rM9Yg28nFrO6M8DKHajZvZEs4
LY+tt2WwfkTMxMEvnl1Xfmcujm99WT2UBGRyTJFdYPontuXNsdJmd5Y5xgi5ofdONsn9gu3XA1c7
kW6CQTHs/DgxFiZRi03rEpMhssKHNkHqvI886GQxPUlZIuIiA6RuTnNtkTjb2E9dl3yOwUz4Qaey
CBQbja+Ze9tswNgxsaaDmrvfg3N3MLaxqsAgYOMV8++1g8sPNEnCOf2bhbZvKboX2lGxSzKfdDVk
KEZrLduUrbRmKLlVg3w07wFqRkEzHjBPLXp3MywIlXkFrtJjGVjbXNFrw1i6mK/wvu0Gc+RxPzuT
3PHWoRQxNpONtRLiN7VxknrfmaDaVY6apDbwfuCvHBDZS8f3AXBhZZt/jp737JNo2ApSN1XMyCHz
gFb0ejb8lp9CTY9AkB+jczIDLmexrp+BCMDj3exU44DXBc3zFBQnt3Zw5BBM7lxn2Lkz+VVxwa4a
ZpXnc+CQ614+S4zAyWMgfzQt90QgeSeTAL7RWa1dQOfDidqeDZM2XZvtZnYRCOkTAI4XkSyVM84p
HjgfBo4yxwjHKgP5xikgMN2DKrt9xlqQldvGrNYKIMX74/o5+5TUOpr1+I69/k7O8WdL4VhL/NAa
zpHAevNiLkUx+yHEMbL31NwuTfO5lMEVTnpbuQE2E4mdnhKHZisJwtk3D5Of30j+fNVuNaMpdD+E
Gg9Laz2kQn9ktC48U83DkutdWe4ro3y3LEfDRa7WxkbGqIBcp1qsoaUSh5YwaDZ5oOgQoK8YTHY7
Upz+jkF1WlKGtsa8bBdcMKvuR8nk6GVjsRVdfpul/jIrs4Qr/s1SHBkDBd8WXgbNvYmiH9OIPLgz
3HV5G2xMqfONSo3ukMfGFhEf46yEjKtSxm+mSOURM/MkbKx5KxaHjFBbU1v2MjQDMd1p/XsblH9J
M/5FKM5t7mWwr+f0NfHQaTeI+/RaRo79p+xaFoALriK8HPUWUG/Dw2hGn1uW5rid4mQ65Kd6Xsxz
LeqBt3QEGaJYkahx+8D4XHzkauCCex072daa/TGckULixlJ/1Lbz1icx3ucMhdIA9Y5jva4+rsl+
RzRIV+C3Ur0YcUL5WtXHJE4ulrky35rZHTpqxz1bM6tece4iw5eTOd2ixWj18EED9BFM9hwlyjl6
vvU0W+JRF25wVxHtpYEqo6lfAW8CNFTN2RwbVh3LPilbJqQLzZ9fB8/LKveQtocsJWmo47VLAv0Y
lMbF8NNbhsOul8QfdBMoxfWd08e60VMcWAXK6cxu2QSV6jKItNmCWXVhg1pzWu46g6CHcEwerJbI
PaE6taUPDuVswS94jJ+02pVMkg46vuuEBOcQUcibwM7T1yzBQWQdbn6JerWPtT5aDDK3PX7pEaST
PNlmhRtTXd389K/lGmKbWWZ/sN15PpLP7UUYYJxaZoMvsQze4aNP9tJOV8yPnDsgNQHLWed8xJkn
UTGjCrGEwWweKw59ZhMofv7zJyfY0FH8qVt9tBtxIcZarWW6qTpTg6IcGI3CNxcMW60JgS7R52HW
18WZa53B9JvmXznNa3I1LexMAqrZavkUjPhwquFBYeOrxT82fnPD3eVp8lYb5QuPl09bLc/0L1uB
ARm2Lo8JF5euxZNE6ELJUdEgsV+zLBt4Q5h/yti94iP4YLrXMjhkZGaR+1Jhg5/yKOp/rH7BQKX4
4NHLOaSLSwYB0A/GLh0dnN+xN7B0G/Edv1TyC4X9q8rUKwmRr4Zt42UU5OBOA3FDFNc8022LbahJ
4zvLo8zwnwfZUvGMyCqo9aZ+q9JU7u0g4BgRpGQb5qagmYXlsDi2rNdACtYiGgNN1GEUg90G6QHo
g5vPdELfZXaXzTSY0frtRL5lTLm8GMhWRE5CSGIv/MOF3tm9UFQN094wxx4lUtDD7tLVcnFR0Kfq
b8A8MDSaYG/DTnHek4xR+i3HWM+6tUYAZ9me82A270mZf2kz+KOgC4Fvl629gtjDyjzWxRSgaNAJ
B6n5WC1b2UazdocojoMcSQy2Z65cj7jgr4xDEHsvyx813tkivX4OJUqozD0lLA3O+CSoMR+BRuxp
M8zf9giHpgY727Yd21SyxiMt8jSSNlamVKwIzjeLtL0L+6UqbJmCbSovEZE2izAXI2eaJjd1NuHB
qm5GL1Y+W13nH/AG38DDpttWFB9w2q9853pzl9hBm6zMyCu9Q9v80g7yI21RsLmDOdITIC8sTCfZ
FdPfzGftAzRC/0QBqidnmzdI+/5xG0jFG7/AdwDF1YgdZ8QUern3GkWZfqi1c8M8d5KwEG9UXvZG
pv6Tm1ZpKF0G/T0ALqFFywHOFGrJxlzJp0KaFrFDWm9Fcxm/ByWtG3Kiyk+egBk/Sc9k/uczt/E5
plLb8TZF/I0G7bKgjt+MfraghjevJH6/+W6+nVL/cE8ghYt2TonsxshmA9/5dRYWJqjXep9crRC0
Xce4xBAevfr4UmesN3FWajeH3SQUmrap3YkMDXy6klK1sKQuPfdoIMrZ5W2MMifT3TbtgpFOSn2b
kz1uq6l6dmKxTRt7fpKr/eBQgGIamRSsDBF/cSsZX7Hf+7ust99tpm9bH2Q9Nqhe6aqJMRZ+hyLK
i3oe7864LpFOjbM0ZzatLJj7bNb7pHapEiFZwdGmsGxwOlFNtvVi++RoC/MXGHaUT8i3RbO+2P34
SrHDWUMqO3MdRkCzFxpOSZ/cdT3Jwei0c4+oH53/tCuAiVzUQcXq27K1H5UF2J4dtB9mk58LXpLQ
HJKj0v6Z1datHtBvBQyvSvzL/p0Ow+wxZ/UbyHD5XPXl+/zV6B+/LD3g6PodV5WOF5lgL8+rFGAS
P2XM65IAirCetObQw81CTkw15V3X208jMolHTAvwxJDtd+mqPRTExSEXSVuFPBkpz/apqmmjCD3h
gbYzqAJ3fY14L8s+BjZf0b1B8BrENiAwD41xzy6JP5JGbHEkwtk3UJg8rOLDNMpls7bgDM7zgE59
M8DvhCy8r0GXMltyd0E1TZhmdybId7/BD+QYzwtzLkvwU2UV48vpmsFZXQuH1razUC0F90R7231q
nS7fms3BUuJ3IvObIor7obfXc7IicNLdCvEiERJpTpfCmFkGp9kTlxn5M5g1cVosBWYcE1OIp7Sq
yPCDILtyNtaws9iLjXT71frgwOm9rMH8J2Aa+MuKiVz2sgecE3GOGVJ7N8mELmySB8DC61iMdWQu
ZvXUTuiuZYKdBE/1U9yLKer6vt61cl2P9pBm52nmwjIH57WGSI8El+AlzejzVjQxCOlDdBmsQY3m
FZKLCqIy3tOWlEPDXoYoxTrhIlxj29H/fGCJsy8MN97qYmuPgb0LAvdP3jjuLf1uBYLKPqMO8kcn
Ej7P5LzOuQFTyONAeru1jv8OrjQeBEER1NxW/2waBAThSnex68x6c5DwRzSJ35bKxa5zcwq6Lnnv
SjusY68nzn2qHgoGNxHLl/JSKJzSSnRKkWGiz8KBemPeW/opsbvLmgWPa11OoWgq/+iZOeUiU4IY
VicSlme/p91yAkDKfhvKasOygLPRfvfglu12Rb4vQEI2jVW7Gwt4vG6m1yRTbwgxqiObtVNjrtXR
EBWOYMt2FuNbGSiLshlmoG6+sGnADd7PaHmn+qeB7y5T5zleiqcZ+65YRLGBrULOq6Tpk6hpMf/C
O3cne+/H7ZhRzEW1BaGkOjbeZ7S6D7Af5zWRBz2V84G3N0xy9yW2kyZ0zLupifNtdxDe3A0YlNRj
CGSVHAwSivaur/bx1N6WtvqeM20RucRQ3s8GxHfZLz9T2SHx8bGYmahu52x9RIJa0SXn93O9xwfE
4D0fsjoOXZth8KTxHMrSszVhMZAhuPT6wgbtDExytLnjeFeBpeqUCE6Ma82Y+NekzJC/J3i0Dy+T
5BcPtLrqHIZqfs4a75pM1o7bnk5p8l/yFM9AfWeCyphYKDOPd8IYCANhTriWjaRyOi6myvfDiluW
qOu9mc6PYzFEFhXVpBaPjQUi8A5hr5pfJdZcd4CDZMPcewcH45ZkqgvkVu99AxFtvCxZJLyZ21+Z
Z+uPx2oj9Dti2aCX6EVJttmasdiZM9qVxOG1ZpPxiLog8idIQMviK1X8Y3SpOhLY+tjjiTNIuuS8
MQB18Qg1cdq08zkyVvHtTfIPyLrB3s57VnH9U7TuaSrdKXQ6xW2+oAF2muU1cMW4ExWapxpXGuh+
liLxqfOz+K3u5/0oF0QXmlwKZ7251CDnfGJ8xuMcDm+2w3LMjvZi9SHeX9bG8lueWHq6ELR8Xz10
J/jqhzqr7V3fDF+ZhZfmGDjmFnELe06nMzfqDiKqGW8QFPURmXIHwOzOd24et/Y/XeV92kNo+uMC
X7LxBsxHFDETO0zPLpNlLRcqigqXpXM7UdobOsoN7wlj+v/6YPzmGZphTJ2kzDM4eYRFFZanDKWb
xgDopiTqfT0e0QBfG9z5UKKwzuahGZoJSjNcuLFKMRrGezWWPrlkGUNltQkaXkE5AxB5zNZghcO0
RaQMcIkxu+lWDMHL4VYUHxUA6nWIrdMaEzkIwZZs69yEgW63VdAY37a7nGfvDwHRFlbPaLFXLGO3
1ciyW3Y0fpNat3KK2TH2B3nnT73a+GXG2J/4lmGHmKHLMA1udjsR9qTmaVMZ9k86pX8YXwwH16z+
CL8FByjxOoLJvQ88Wi4t/dj2OIJowhxDXwIpMg7lMYaQvEP+GNWZoHyfkJTPbG4jH2B7rkkrkg33
Gfqig4hFccBuNo2S0f3D8kXDDPo7R1oHXw5Mcex43AVbqjvE5wsvNA/RNXLy6sMw5jFymmbZLTBF
OCMVBkeT68kwqypORB8Z/eA+W86UHNBGj/tKnZw+OWC7hPWEX+0ZI35Iu0Tx4fuoEjCMKhf14E0W
x6Pr7lwv/Wb5gxteegXpYtL9Ab/H713Ta+Wj/lB18t24xi9kLwIrWpgi18RLBTcrDMO6R6PFt0Yb
3bTFeWjAWCpr2mTf2lURDroAZ7S6qPWNJ87jS46qGG7su1pjbPfTAS/XYa+7gTvDiNVJ3N0IcvFY
VaMM1eTkD/5+mPNnn70Jd7y97ideAQ8L1N5iKKDX6WIYXL4NXqz2YjpXR+evVc0cvGi7d8E49djW
5cvk1UdAP5bnH4zerRPwGIYHQ2dHM1ImDoQM9byzQIPZOOlYDvr7zbwuX1mcJ7caVWluiYr2KGNH
hRBee3pPGg4bTkxwNpgqMcS4z8pn+RQjHQ2T1u3DrXYac6sChQ/qeKwqfCyypvheirsT1BocjVim
0VQSXl0xoLBUvbCm67ceeU5Db5voNxX96czPeddnIC/F8d09aGgSjTGpbx0Np0VyZCBq78YOUoCB
jNNTixPvXuNrgGdQld8qryi2RhB4GHC/rr1xEijBNgKnwBAJQr8lFWbvMKo7+Jw+VEJyJ1h3dqAK
j50DXDdO5evCXPYYjHBKnS7Epu7YOlaKpCeCfdtpmp8mpm1939pHneb0b5nP0aMxsq2MkzT9V2WB
/PAsWk9gTx8rll9Z5ZVhDJ6DFAOrR09z5mX05/S1gtMK5WXQS3636q+lyo9eUoYW0GoRFdTH6rjP
udHYu8qqORhzmR2stn8a81liQLcs2BFRp+r4L0e2OMLZUxB0fOucno4w2QkS0I/MGB8ASzmMxfvh
QpFS3qBmQcntNsKwANk2w9PF5SLsnHYvLQuNQ3aSCxPpoqifkwW/Kjz2PsBZY+7K+H2Iu4vgQqfY
IPsdAR2PN0APxxoixNL2Jh9dQO/hJIrewCpmskMQoXzfrc1fOWQvvmDWG5eSocuYXJomjQrf6K41
+xLPqL+tBfFem8chqjX7ggkHxQM0WaNG8sDzhEYGV6zdiJXixprck1hNLxzRb0blqCWOE/kLQ1L3
QDVX0IXunKxMo3XOFOfgSG1luxvB0crEmVGKN+kTg6RvqZv2mHUIVYslCGiwTihFcdoPUOK7Thl6
8/DoKcaEfZBd1UihVGXMtJqZ0JpAPubFJI5FSw+jkEE7g4+niXe3usCYx87bL1MED868DDsbXsEq
l8NoklDip0/Z9J6vw2fjI8qNNde/6gENegvpzj3Odrw2A/hgY1H6c8meXXZQTVo/x3NmRms/HJlh
y5huU2vy6K1puNk4OhFYvwgHF6ll9LC68fCc73MRruaCA3KHhNehpe1pPCMJHEndsikNvgcOhIi1
AoKdEuviJ+NLHgfxkcm4TVXcd7iDTU+pQabUPAYh5N4mU/FTUqp9JxEWzg1BPWI28T7gfO86/MR9
/BeWpSwi7JkYO6bdA8nO21KIu0kCZWYRfFe+S54m6WYLV2fmdUSeZykUk89es27PY8lEIwVtbUr3
ivfgfWwBGJ62V45LOC6M0lvvAAH8FOR1fJs9gnTVoF8bWmzTni8wfu6hTxJCqok+WLMxgg7jUF+h
d3qPKtxnM+E44kclPpNaw/nT3qQ0EEXEu9bETEkL7j2DVRzBRsOecFocuVTFuiHD4jodz02vxWa2
5t9MfCaycThE/D69zIW9HouEwwfBRHlfIb4NRvwN1rVPLXTOgWfEuxmdPnkgb9JLz1PuvEsxewdP
eafUNrqovzs21bVJO8+qzCZ7YNfLuNx5no9qBEyVHm7bxvq0DrYHIcDzEoMprMGkixVfMT+HZU2r
QhPEqn59kIFrXJHQEABesz4M7lU+umwChzJznxXilLKQPnZt/0h02KPBqxnlHn4rncgjQ95LQ36N
WauQo+21mycivrM/JtNl2u8eCc1Q/BkNwu6l0/IeOepQi8TYOLL/ZvE8gffSupQ2bBaTrino8cZD
JmP4jDXnVeS3cSJqwandbd+O5m7SW7bcAIerHqjd/Q3OuhRkbv2azzzYB5XJyOOCzisG+hVhbpJt
TU2NvNVj/uI1MZ10RXXtv6+43QzIQY5tMv9dJ61583nMvhU+KjQfP/mkkURM05ZsVgROFHXQOnSg
9WFlBuIfPLf+EUTPsX6s8ADyJuCzamu48g+FwdPYGlgBpZx/sCh/GXsxsEpq+8ktVuZigScuDc8A
HuDxpqhA4SuCNjoiThwP1NqmENh4fvfcZYRDsXNbz15c/ke63BmZArg3zqgfpM7/QTs0HrXtib1Q
yyao3fcqKL0Qx4Ojj12wnxkPea2Oi824siC9fgG/myrt/WbZ9OMk4pEsnwY7gurd8poqMv8fdWe2
3DqSZdlfCYvnRpS7Y26rzAfOg0hN1PgC03QxzzO+vhd0MysisqLT6qnN2ixTcSlSEkmADj/n7L12
7rQ3SdHXW4lqe2EqrupwsFI+VsxyGkbgnKbXNhJcWnsWkR9Wv4g06iofgNvK4QlPtnWKewoSW5jo
/tFlhZUsthFp4iMCd9CmT6EmD1bQvAQjilc67cnayS2NTZZHA5NlU/kb0es1H+4Y4xqK0nlv3SmF
EjG7GWHloFAI72KTAExCcJd1Dz6EUWkmI7qZHpVB0fQXHYtUPe4TPfqBKG9p99pRKT7LTvAxVgTL
srhKY3gPtl7X0gtzrC8EV+FO5NqnSXrJWm+woWLgqf32yYqDVyLdKVDwayxIOyKyKMUD0R+nLLtz
0/oT2TNdMLwYSDKzlHanYowuJiz8BrEADP84pReZLWERltZe46BEOP0nz0HAmL2amXgVw2OXFdEy
yKiqVSdmAti088vyGFjUxO3cOSOTI0Z5lPYDw0vR7QNydDrh4MJh2AoQgvUR6qIfYa4eOnbMlLmL
iTDy/Ieux1cxwD+ssXHEhHptEUprux2UD9oV1px+LAWeDDZ4ZHghCdIJPC1rqN4eA4sQEkYaltSr
UC+DlD8WYwefUmCtWVHeWyJnXzh5gBQ0b41p/ZqNQ7eR0Rn+zsGtydYpLfYUVjqyGag5WBgkILSh
/KjTeO/3+GA1XayrUd4l6DJ5r8ZkU9U0pCKG8WFGc51SlAixIMIRAagoNPFQdtnc7yACB8HlMc0Y
lDi4WNj/Gos2symfh3IbjqEFNw4iahD7F5hwzEAro1m5Dsmfba0xmI6B+AGE6kOTTNISCYcp2QS0
YOhMq0gQjCDzoG2PTmQyXgplH1Kvj0hdU1xdCyxQnoU6C4/J7EC9Q0+Lx4UGv5EZj+j5HPgiN+jr
USYHOREIsbs35+XVsgTXzMAEbZo3tyg3XVRVKWu/wSAPblofoBLSK3THYUTbmR7/2ZumLQsVnMgy
MZcCiAaJxdOG6D+0FuikQc5+sLs1Vo42VXBsXsNWfUXwPVZarV4i9rVYwtHETj6gIy9fFHLsrvx+
Q/GGO3bijfZVNye6ONY6CvqbNnRfwvww6clBr0eEtDPYke4kHVfUExnrNZ+Gq7BPIfnk9OlDWhdJ
14K2LS1za2irktPUkTWlZdIcJHJjRPjJ1k5Y5Fscl4sQx93CwZhmsmNnLmCjewjax1S3GIrNb10b
+Tip9ewaJJ1/rQ36Z5s0xwId6daO9GSX2q+DYH5q9Ka+N4v8bEOm3POX5pzvl7Fri3sE3G7cBNsy
1CHtwUQllLY5wWFlQxjH4brWxVPUOjYq3PojqJgnsM6gmTPrx2igeEhT0+WyywfLy64nzaXfXKS3
PuGGYTIuezacByLEsWsZo814FIVpb+N3UOW7hjIGpQOu4xDyQxi+p7kOctb16tWoYSTkIGewJ+FC
EUaDuLJZ9xnpjCK1n2Mu1Qgre5Rx41YYWnwX4Q4aUUZvpQX1p4vzZc0avaHV/xI2hUNHwz7HsAQr
s+dKDNFFpwRobHPYlyKSQIRRSXgt/5LIECY7KDjg5A17EF0t826CfrRvAz5WKg02k7JplgfmOeWK
tB1rrnkG5UUSJ7jlkmu9yMtjlPi39QigUQWkGhYpu582+7THcluzsQpaxfTVG4wjUvRrLyvs5VAx
A6ZVgInIrN2FZjN/Laq2vwkZRAj2l7IvgltSYzuyPcGSVrW2LrFLcDRZZMr2LGQIk3/AB3Yc6tTZ
uALQJHAZVC9WkO+zoDgAabfXuZEUS6OQ2t7X5dcgtP4SKOBqpDbpsCEOtGiKjdazpo1LGfY3iT6Q
GpX5ZBWgwvAqbaGlQMGqHkWHNj/poMdnFot0i+IoWlmOFWHtgA9n0YCYbMj7rJQds1UGUHNftg8O
HRPu9aANCwJGuhUAOvccRGJvSnSzgZnd0L75QoFvLMec1ZopfbuJdSR90tNuPB8TljdOxyrT48Nc
f9NR7y6SHcCV0HXYFhrSqniMi7Wl2PBq8XtJQkdL4o/vXgRDmFVEsqnjzNEDZvtphsiV5xS+qXsL
IDks2Cs/w+qSFuK24Y0RFcD+/Jm5DzE76TQycsIg6PwM6DDonWtAKkLbftFJSZhzCSaOHm/7jSXG
p4ZkFlbyO+Ali7QleXcOZZlDQyKX9MNS8tq0lYUiYb49p4J9h5PND5j/L6zhxvXpfc1PS68ggOXN
2VckiyI7Seu7JB8OPplKM9q/1GcxXvpuFicVx4+2UG9zXswceDF1AcezZ2CmPgtj6arhbYbczzeD
vL+WnvfN0qcIf5+DXZCCLJTXXH9naw4kguZtdO2EoCBJhbF7clT84RU49ZzclMnxx5DIJxRYhl+f
UgJHZVe+cJ59P5lhuDcSH3+Vtm1dYMucYvNdcyRBLKL3ORBBNwIKGXODsGVluO7HZNq8EcDk0/rL
SQUMndlg/DNQzAI2nMTZaX7mrS/e+sLY1X24m3NQMpJgjKJ/ZcmBxNlbgLH4S/R+t7Ead3N2APyw
e224nx84P5GEeIH5YUDlFsJu7gKlXyeIJ7XOe5nfyDk7pA6Lr66LzgZaVkUWwpx/0CmUOXTlgcBB
qbaYBui3GnFK/wxI67zmJF0ST8igsULeZn7XnMPQjGqbG/V3o9FX399uiViY75oPVt95Kz4wjIma
j7rezM9yTs/pQFXB+4PU1K7mk2tO1nCS/N0Jb4Me1wIhNRV0oEWGKizpot0cgTiHWc45GpV0D3Zb
rCdJBvAc6Iijd5FgxcGNPecgzTGkXsLIz+8XcxrEHOUwny9zOBSOIAQ++v38OEW8yXw65o15r/tc
vOdIj4ZQkiDNjwUKk/kBHsRhNrnxlDyGxKAEpQ6abXxTCGuwxN/NQXgt3Lb7+R8Qkr5/IU1AupnP
8805e3A+/+cs02DtNdpGi+CKELhSE34+x5fm1r6nNTmSw+I58s0IjWMyynVeEPk15zDwprA/X2hh
fw8KaiXA9nsEPeCa/ShK2k44S63a/gjmwAfDMV8cEiEqt3hitF0qKNlBcA0O7Q3r/Lul958VCSIe
59VkkPtHw1Dy39KR74p4syRuPwE5vesFb+iUMomUydnOvI+0g8Q0IqYnBYQQ5lsLjbhq1Hs3x8Yn
kyDNwbgqyfmdX5jwkCmQ6ozn6Dvcd9x5Hc5ux3x3iIug7n2fY2Q7S6Oj7e4tM6FkyW/msMz5MXN+
y/ca1kCQ7AaN4SxP5tdf/uPv//kfH8P/9r9yDEdwb7P67//J7Y+8GMkJDJp/ufn3S57yv++f+a/H
/Pkn/n4KP5CB5z+af33U/If+64f4xf/4w6u35u1PN9ZZEzbjbftVjXdfJNs033+Apzg/8n965y9f
37/lMhZff/v1I28zjEJ3X36YZ7/+4679599+BaT+/R78fAvm3/+PO89vKT93ehvzpvn6bz/x9VY3
f/vVMH/ThTBt+pAS1Bq4ll9/6b/+cY+Qjk6Ks6s7hk0f8tdfSJtogr/9qkn1myWVcN3Z2o7pyeYZ
MIv5eZ/+Gzg2XbmuLXWpG7b96z9f+58Oz++H6xciu25yJuv1337VzV9/KX4exfm1OUpXlo312LWg
etFVlzyL4uPtDgISj5b/SzL3LXN6UAuXtouJNyWLh+UAg8bJ410z14mFO97Rpn2MDEDcKFebmHyN
BEjhUhHKE6aLBYyaXrMObVmjCMIzOSJ/Rd/TjVvLdg5B6lPjQaJEWOSiQ6QDk/4IxugWauWVUUfH
0CkwSt2GVvvxhwPxjxf7pxfn/LcX51iS99Dli+u4xnz/H15c4+GIjjzKZrQ91HQ3wvBW8E0Zf0e3
WIY2ePSW6IXhGIFM5CrwygDuPtDKC3amA0P/B0aSuwFraIpc1DDkFYOrxruRg1o5NJ9kTIcVnoI6
2qRKNckmDKA8B2qli3lLV9/ULVi3hhRNG019Tri2tfz3r9D9qxdom5wppi0NYXJ2/fEFlpXm+5M7
OQiEqnWkYHaMTLvt9jTqLupYgzj1/GYY2Ej9+7+rxF/8YVN3sbix/ZfCkn/+wx7je/qmmN+l/jhH
0ckmO1a1h9aA8I/ucQLWHVLazEMlZ2J0n4mjSP1TqgXbgGpQ9dVBJZLhDLSpbhWX9//++Vl/+fwc
3XUY3PAMDePPz4/kVPDLceMu0JavzXp4LklbTwVM4uBkjuPVYBP5bA1nMQB1JtrYsc0Tma5bUX2q
TmJf8tf50Byi9jnRfeR4ybadryZ6+xw35bPp45isZ+tUtQiEh3qcCaa+FxGes0K/UGac6Qq7k0S2
UjQvilC51dgOB2gAT7KLjnUUbRWNerI0llVtHDplHwfFpe1qIqJGnPNCv9Olg5fKJ7lQWG8qTJ+q
NL2OqH+kNycdJ0zm+7M7twXCl3//5hE29RdH15GGZNViUWBZ+PO7R0iBRihG74JCBSXX2Ld2wOc+
QO4et/jW8yMblVYYt1oXPig3+yBk49UdiTLqu2uJAS1HeyiCB1qfpjkxyLVhPMirJlbkPgU7xWy2
8ky8rv6msoxX7KLbsN44icFIcYJmh3JEFGufLR5zB1qA49EYwnVCg6WxggsI3hQjbEsPNK38VeFO
l8Dq3qI4eMB9emSQV38XmT06Us1d+RHt2T6ZLlYO3zlh6RLai0NKs5+jVUpXFUSDPOhOfZmvBQ5O
tKtnqL4Y6MJ7dpnMCLSteSV8OpMC4rqRQcoFteW/oJ9YmrWicV3cePyNO5lbn2Zl4aGDoFJYyxq4
njRseNDyLPp2X+bd3m1p2CbY0fA1inzrxPHBirq91TiHyJLv6Du4nS+TcQAhDLJCaNuiPvWMGUj/
2QVVuCmfodkeaXxs8ig4dbLegqg51RNNj4gpnGOtGjNaOl5+lRPelGnutvGNtTHlmw2zLKaPYPyT
8hBAYh8E0zQaBCmZjjhgyREerwmkWzjJdPDbnMQAuaeFW5z0qDqHULd7stSoX8ZFU7YnLXTeVOm9
USxm2amxw1stUFeDSp9a3Tki5RE1Qs4gx80gEa31ktasc0zYd+heDOuLqAa/Ong9Y92k3mlefh32
/kOJkNJNrga2RcjtqQrLHXIu5uP65itt85tI0CxpbCAA0yPt8h9ZC2svuTMKc0O561yYmN0AsQNv
a2y9qbi3rXgd6KgIugkRiCkgR8fLmG64phHF1ln7gPXHdkmAke6lsYynSj4gwr5FL7r1J1iuA1UW
OppxlBsdNkNmp1cTaOKFbdgXgMfniKadDTaymGJiSMvnCZLEpBx8Pqy6dr20J3uPX601LHIw25Mp
s9daFTf5CAVsIFWKtl/u76PnYi0l5wh9J6UvoJ7MBqOIiCNjAKJBsGDJAZW0p8r8nvZwUE3bMbXO
ESMLY0qvYLrShGV261yMKnxvZoUowT2wk7b0/R6TGlkqby/0In3n5fTTtQE6IfP1STw2o7HLqZc0
WywUQi2HJKpYT9Z+G7wro4R+qe1U7F3g171HCJ8zPV27TfSOD+VMnwUyvvfme86lsNrTLBUzR3lb
lUW5cM36jDhw01rVriPUjRQUcvWSYMswkB23fu597zBZ8UP31mNGRi1FMEBprwc3XrV0HrWxPIOl
pj30wyrLL7yC91Rljxn2kkXvIwFJua46Awod7YIW4a4/WrH2PgA40SrjdhiSqzbpT7D3zmZV3tep
8Vh9MczRaJIA3+gB/Z0Nt3lyQvc2jhghzylNgub4RBMgycpn0D+Uu+xuMi9+iMyq3QAI3QF+Pvam
c/H18MeASndFZtMCsuNOGPkN0GWkcvLYhclrHiRXKCLPZAjWsbmvsvxeb8l49JV4BDF+SV21FQzz
crtg2N46K/pdAQInthIG+6xoQhreKfHDiat4E9TZu0fdhg1iE06QuDxrpjwkDumw7mwxAzCAvcBf
Ii+TNg60zja2IqKVCtApXgVyLZzkHq/hLoKPsqiVcauEfc5V9MMU1kYU1mWoQXsV5rtWd/s+Vnut
wfU5ZfoiijVcMNpBDawwzkwlomavIwA45rZ1+l1OJ8vPe9S4dxPmx8iG8IvMGV7ZUq+K+8R4qu3o
apiq01Boxz5PVsK2AAME4CmbRwOrk+l3eyXDJ3o3113LiMqg3xYbxDwMztOYeT+wXGLKKm8rV55q
z19HYB3yO+w6ayVw/6dvVIJsV7VrOeYXm6QOzaqOmo4aa5Qmg4iQsRqMFNKZ0k5thBntQiayTTlu
Q7SaAifPkLwUdbAbGj5jhG64PW5PEd2FJtEfermimLpVnXukqFtA3luWMA7MNDgVobPrPFIV1Jb5
+tZyI0ya01bzhotKrBv0sYeG68C/v0JL+68u0BbbWkvRfNadf9nYpmSrRFnSQaRAueTVj2jVmCFd
Zzoi2GpaQVpejBGWP3RRAoMLgSp9c2uI9167GOTUFD71zP/Lsu+PVd/ft1/5XFrV/1/UhtRLvFH/
19owwWT/59KQH/hZGurmbxxAR7Frp9jThcFB/lka6pR/nKPsu1yTHTYl2z8LQ/c31DXsu9nqO0rN
//pDYWj/Nj/2n0/mf1IM/ks5AWCOUtBypFRs6tlX/stpBcOwtf1YY64DW2ipu3l+0Ryyb0BR6DTh
nQyJsNld5715/L4zjJm3DNW4So1QO/3+JfNqDU+zla1jkwnT73fE8+MCZqkHVH/TDqD4eYx8fRex
cB8mPz8zg942udk/i8qwdigm0vX3TZLKMKbEssSFVFsXizyqFi/lcxDjFbaJv0D0HJ//cKz+onxU
zlyD/7E6lmjrTUtAXxe6wVbNmd+wPxSQuaZKXdcw4cal9hAMEUrLjqFoBYp7ldQWBcL8BQQqizLy
XoTifOiYt6x6Pe8pNqLrKTaZ6yPI7KPuKdeLbuHY0VeJOdWnkbZ2Dab3iklZ1bjhPu6TVyPWHiJW
s4WVifsRk39ug2irsh9lTSONIV+DK9O9becEWxhiqjB1dGp4WCLMjtDZ2yUr3m2k689aUyZXfUGS
YaxbIIZz+ALDukTLHlaQyZWYVq4mt64gdHagH0RrycWZZ6A69IF44CKid5q0x0Gbkp1p1kgXirRG
QVhnq7Bp9wOZedOEO4GwzAG/XXupfJJK6vDkIhWeSO2ABMSItGh3FaM31nOG0h6BGlHobHG+4vHm
hXOtW8tce7cbQZHcHiupkBckI+ncISddgMQgbQ0NZQ9m4ii3t0mRIYfEErjgSdYmhS8SB6Q4mv/Z
VgaPzkN7PRZkVBrPjI252INSJX8FeC2gx5mJBzJa+whTfWlNOXXDtYjSQ8T0Za0jI+BCcJ2DFWvN
kd3VeMh6tNiqvhkbQnrCeBSrXK5aXdtkccIVUGNe4LUBGyikIxKRBDx5LEzZwTebbKGRU0bqZruH
NHxfJGxXhrbaUX3EV6LDeZ6gmwgLl0jqeEJEYpEFR4Djxo7sD2limZ+saG3hR+JkcRANSvOhL+Jg
UVYoCMDFe2sE5jETG+0I59YHdLVE8UdKGzJfmPu4sPSm2yIaOvkM+NdMx1E9cvnWsFSvKyeApC31
tdaHw156/L0MgTOOIXVnj1B6xWwqCJN2SfTXuMOVecb7tg6ZB7SNdSdLCClTJB9tJKcg866iHn6l
4kwY2sJGjMKmo6juXN/T926TcanyzZOyEV60njtsDbxay5FQXvz0vssCgoooSJb2bIJtO6Y6VVm9
hIG9j+N6b2DrbUz9mvyW+NbuQafncYHMzUXU5uYtSs5onVlG91IOQMk1yLkjaUYRxWrUjyg+48hc
Ia3OaGTM2UzLKpuaq3C6BjxnL50Cp46s9WtcwDN9P/lM9DpFGathT4O/BHVi3/vunaHjcQuRA49O
tcsU+9I4Kz/RzkOT77GTOHp56caA08xFj+Fe0SBhEuuW7Uo0nEaIXRbgIyCqIlBaDO6pDILbHrUf
RrXwIRnso+NyMgGAI+GMDbDIi1s43pvaWQVh84xin7BWog0ExdTQmbSlyGWIm/gByW+wbFF0ki/C
6U1vYp03pJEkYF/zgsg1w6RXoZi24DckauPc6jF7ffTpXkAoW+TkV8ZsKYjtydlprXiUAZZjntTJ
Gft71LHXvu2QYWA1HU8bWC/hA74xXmJNVSvNiMm2KLxkFTcdmw7moGZ15Xl4CRjvLYZSIdsp4OuJ
H/QK4SK04lSF7X3fMW1E5XZIBtPYiZCPez+wr5RecMQI/CZLGlgVab5dkbrbUDdvGW+w8Pb4wHJH
4lGKCsoQ+IzNQjcL71gTM3QUlOc7MstOSaS7x3wQ0EzM/7rXyojQnggBwjjJg90sMzgQoYCSMeUE
uyemx6wdCpCdUGyluCuusIPkV4SAGEhxZme3Xr/k5kiYZ49Z2ccksfEK7F+28V6Vw7RxQ3fTUYv4
Ddcpv6iuR7wudET4lx+N8CNzBFpSMTGev/X7F9uIV06jgT/tIYjI2AeTFzanyUPgZinFCJLlvk1L
ZnfzTTWqfD15gdh838SA+JAnOu0kh0A1JsnqkteYB9qweP++VUW2dmfg/FbKlZemq2GTDp4AQBX4
my4U7/ikZq6Vm+E977KDtPXs8P2v329KYJrkZykDh1PDXNaRS33eYxeJAi2olZQWnIJC98zDRKyn
T6TSlxP4r3HaGY82ZuA1E+bmpM8NCgTNMCgTt9oliAPRvxtcMIPpPDLsBZ9kLVPLKZ68xn1G+5z/
qNsVm29SrNNPBRWKlkIHTFKY+UahijiOxBleCfTj66CXPSQ9vC0AJGo4ULH7abbnoZHpj6YXHzRN
+sc0x1eTe0ytowEkXZ20B4+PybbFn3OXBe7KKPSPqa7sK3beI4NGIXZGqu+7kXWlt/3iTob+F04E
7coEf1G0EFDHTl0CzyVlLCrye60y9bXRGNPJzzQcmTbE2NgP9lixw7MLgGztjsq+J1bV5aoWqlfc
tqtBITQrhgdWw/J1eKffS2s1bT9HO3pCF383+EW8FwlChSDSPvqu/kAOntxm4Ug3sLe1Y0IZfyBd
hzygJKDvKcUMCa2tpTFLKLk6TGsCZm/iBt0QkWRvpCvCJfIgHwwxJzMUIe9g6ZZaa4NtPmuw7Gzy
mT84mJiApKpvixDKro2UfuU2Tr2B678caC0BfAbqUSRbPdtHdj9y+HmjpNb4q6EyNXDytXlIJuRI
BHqwtjMepg08x8mkvnPTUz+CtknjbaPFoH6LOFwRKjPdpXPUpP/qWNlEePYYbEwVqPM071X6sPgR
xBruZLcoVwFBwRg+FZi1ZTKMaEMAtUhI4nTZiCzaT5Gloy4KjUOSVwXhhP1TWmsvtR7RQ9U7ozgE
yNPjmF5+kdDhZ0PIYHdZlroFlDZ/6PusuPjFsMcNJ8h5PRdFcy4HfEXR8MN0kgft26DZEvXauiRe
Ez8JLwrsVPDh1w1RC1aI2aMvECgTBLSzugKeYdhcAaNjESFkpzIqBAtezIg4GRDVY09COj0dBzef
9kTN0UjHJq+irVXFNPrzclr3pdEgJu+ve8ryrRQwHHA6TmEYnjMDfKlpxrs2+XQmp952Rj3j7ukF
RfRdFYFb99KptvDAE4zKCamdamrPYwqAoCsBZZvlNWq6ceMpLHG9DbJ51Mm9d96agjZODrhpBOMN
t8GC699UwzrzQxA8g8ZqfDsoTg9pFO3F7+kqgUy9A1t+485gYyS0rA2pfy8T4V+ngztuasAPi9Eq
nXN/clo7PU6Jd+9rBqntFq0Op+mZtbA5yx3jGRxWd/AcqvUm856U6bar782zr1fi+vtLlxiEjBT+
PjHeCzlhVjVGdUEmTMslCt2FcMLiwIF7KtI8XYQeRJNvDnlLv2ff9tFV3HC8CsdBlF1reACtEvU5
cYZHfVLdfWcmclX3zos/wgiaCq+9//4SgkhxHGyWsxYeCaNxTnp1r3fWU6Q0/cZH+LgaphQwDA69
Ih6am9Q2yvskMO21GPAbYoTo76bxaI5acxtgQk+7PLryUxxFGYv1mVizdyMgdDbhZz2mjesgbd0V
hl62rZqKF6le2rf5/EUvM5DYLjnS1syiogyL8D5Z/QnHYcJWoqDz00bYjZLuyGj3nBh28+Do7Lai
MHj2eYeOppXDmBmE/xxIlGtGKGhdzfdqYIRD5Y73zpAMN7Ianr8fZRUEabcae25f0MxkfgyTak47
8LQYEH65IenE4O9zw/DEGiM38w7PTE5gSpKTRpLdCa5SHkQnNX/j+7uVl8se1SmPKg1JF53xNpvq
fz7ekg53f9/++Zh81BduLxVgCh7z8+7v3/z7z4RYHWSAx+/7W7YH/NpxZnwiG6+qsWD3z1++bxp6
guElzqoKDNgESnC+5/sxAc4BjFPzzxh65Px8eNXysdUQDGHr5EUKpnGkGIxXLpZ62BDz99LJzM9O
hlhuvqO5x8Pu35R6l90kRC4c0VJdRSrOSOXjiwbnAa1ZHux7ZlbkIDQPKWiF+zDE6z3fgryvX5xx
WxJsMyxdtPHI7C+lmbcPDAmR/sA7DGz7LiRW6578qeUIROb2+5ZMUYwiV+l33zcN1u+9NWOP/fmx
XdeN9wAg4pDyiRznhp1o0pz4pMx2SM95V/7BKafuzp5EQErn3pczJgfC/cDZkBcaBgMawwvppq/V
mMP11e/z1rgNAlaeyKedB7E9QSPZEiwq3jtF03XWSZjibMv6VZj+iYJ/VwTqmRRyA/VicI560o6R
gnbEGSMnHg20eEGZlCu7zlhxPYJ5lMGckW6XWbn13vHwPxmCoGnL4BRi0wCusMeuwbMUduxtYVPu
u5y8Z5JPtQXUMnruMwxTGy2i1NN9M0D1bKRLK7rVCBOQhrkIEIboRGYIEeDeuHS5j//cq00S1/FW
RZN4dqP6R5vkrJith4KmvIrNrmHJpXtv1/7RZs+wwKR5nzhkkmcpS4Lf9MgmS3LImeBUihTypiHt
zpc3Ztghue7FfZMdRINLOtP2rdk/2an4pCPxTi+UrGTku6OSGjs5fz+Qeli0LX4E4V0JbFtaU82Z
MBOApzE+BLpMqdghK1IBbpDGHWFS5KvKtsBQ9UhZAacdKx3nXOwMa0y3b99bHzkR0KVE/YB08tUp
Y9LDAIuFKca42NK6deJXOC4brBAFtqmcTYTGrrZt6Z6XRdyuIZid7eGTic8z1JlTOdIi8qZXbxBr
DGdrDMLJ0pUvuCPQm6HJvRkZlv4kEQXVq7THelsRoKni6UtF+ZcWdp9WUT3IeoAwlCPNbb8I/8F/
z769cfMHL6xe/CI4Eh9FRIoiK8EsAWZaLXFBXbJz2X4zN9HPIFXQoDp8YI0x3pP0xEJJCvYC6uq8
qq77mrNah/HhxeEnSieN09beRcLYxq08yJJPSIN+YdNV5Rc7/pmOCOfHvpt8Oium6e5b0T5PU/0c
BwTc+Qhn/WBE7thIPokQI3wZmnuTHb3oWQUy4wY0a7PtRHhHmh4uV09BCWpQxkb5ys3Eu9/kr5MV
yq0oaRJIz+oRmPpPkcuM0bQRCCNm3KQXEi+wwWulszGnLecu7ELKmiNeDGeTto1DzjZ0TiJocHDb
wY9UY0hAGPQybPkYFi1qw6H8otsFTjRCSQ6wtFwXkf0irPDEfJMhBma3pSRbZKnHsKzaO5sp8RPJ
A5nUw20lvU/w+c/h2N5UdTmsWNn3CfRp3KmXgK5VMfbQR4YK8JYovY1Jqvay1eoj9i9rGcTBtWrB
hNiC2Zzj8ElKa/GuGra3hC0UNci7JrduxDjtSkNxnIQUyM/VibMUByQGvyLrFsrKZ74r7o+wpguX
G+mSFIYvvOokFePwCRmnVvFHITQcB+XGIhBmE2d41egkJFFCPIpA0XcjhCJFK31hn/ujJMt8ZSLI
TLxd4DA2Kdpk3USRufYCtsZjlWkH0uQeyLa5N4CFgmZjm0s5uDRiXy1HTcOJEbfVth2rSxURkaPp
zTXpp4oOgHZKGsbImqfKJ5v3W5+iB/TJ0Cbzcd65BwwNd45EktMn1ufIx49JsbUsaaWByWWUnpX+
MYE/QcLMrk2z67Gm+hlJCt9quXVl5toxLLHRiqqRq9AZGFu24kY2iC+zofjh+G3N9YL9FgNCNu4l
9/v6Y8/rkoaH6TlRGp9lCd6yd69Zo3taS7DbjBQ7SJha28K2H+O8Cu57A1eu8eqaSh76zAlu49C4
tpuasyp0aByqmgRGI7+tmOFiAKnv4gzHiTUiKdJWRqpxdxUjn2/wdCf9oUBZsRxUckWhpjYGQZmb
LCJdcoBpbqZ3CfmLT25XX7UDlw2ntx5FYt5j9p7IIHAYTkLLCWjXgknuK7Kig479fEzUgq72ue+X
G+XemDSyOzjkK6lnCVvJBBBKVfwoo4nWyUQ+cqWc+xg/rJLmxQSsjjA9vxt7Rfgf+CpwMdlTg4FB
L2M+prntLcepPdiWKh4VQ9k4dLxDgePFmp61SDtmKTgQxyyHtTu0yP+y8Ezr4bXmOwutBOZBxR+S
tlMb26Zq1zryP876hIunTWeNqeLUEQtbN52NwY1r5BS7O7zfvLWk/izTNEarGCQopB/hqvqHXiKp
BjF8LczyEgdpDaIptmi9TY99fR8PpFnYTAk3EqthJVBcWjWXjxIMKrKLE26p52SMA1I98245CkST
ZPvkS4sd/hQYKw2d8B5J7ozZQWLdcb0SktYWO39a1Fp98IqO7loh7iLLeqgxaaacypsBjiYsLnok
hkvemoGRngTu02DawVkU9WUKGb9Ddt5WLTVNVUfsz3Q3WNAl5Ore4vubZENpXF5Pbv2QQ8xdSSc3
WDEbtPUpY652p7nlsAsyBvSMs8kLjphpxtWrFk/v+qy7dAKT8Bo93Y6uk2/+D3vntdu40mbtK6oP
zOFUWbJkW3I76YSw3d0ki7EYiuHq55H2YGbwAQPMf/4f7MaW7G4HUaw3rPUsMx25CzOzg8aKgCJL
ABgOC4LzcjSW00tnyZhwOYtkyZSLSeLm8YeV17f2RsnSoX0oQrKd/V9FsYG2p88dUL+xN14MwDoA
tfe+lHpJKEO2qTC0J1ieACyw9wyb5LEYQBfc9pwGolDMCmN17Ob4PYS/0pHoVklPLTtjfPehcy+H
Wb2j5bgyZBM4I9NfYw7jJe09Qliad0doNLqpPy4zh7Ig876ZuC6EFurB8fjl2zI7RHq4+OOgdgla
lR0wsObxFj8yMD3ECsZlMJlUNUIy/jJd8P24TWXOm8ajE9IKy6LRI0yJyuDVBDZLm+t8kt0xPvPG
IyQgXMk+QvIE9TNXeidr45xHvb0u7FtseFB/95bLLNGiR9fdAsYgn5t7Hx6ybLaneIGMbm8UTrIl
4/iRG1FyAnt8wZmIYZ2feBgfEEuHRyznvwdYP+u6Mc/eZLyGFgBXUl7BMXJPXrpR729MtCaEJbM9
8IJ9Q0bKeUR8MMW3qQqIwTx8K1IafZ97fNVPz2l4FTmHWmSDFdMOhgWW98t7FiZRtTCcmb4b/bOu
GDgYzEzKVOIyIel1Ibh0dp4dvnbJwHR5wUgqpx7rfocBOJMotBjfJeNnVrbGac78LzL6fuwJZyJQ
fsKmRWme24nIYjTf776mqaxnc1v1yZMxU/1jx7IXU9s8lR2WrD7xfugM0qUHWxUyoQjFtAIfvPBx
8NSIWVZJ1ebLEYBmxdXPTaQmX8IxPoFbM2oxr41G8mFXxrhsMn8vG6M/OD3G2GjInF2p5ckmi24T
xfYvRtrMobnV54m1LoLwJ/PqLx0055uSO/RxX9Uoc9Ni5+Qi2wU1pUGuXsuRqkrMTO9kxWyxHcO/
zI6xBJoWxQ8oJsbGblllB6x5TdiYoHE9sWrjWpKDG21rzVmBYghy60zj4UO2Wgy3xCOsCU+BWJE/
0OBAM56mgqHPzI+iRvudFSPbJAA7ekDtTjIq25iN1aL7yz3xd449zHCMCDNmQKs54B6N6tZY+Jlt
wyrS9KmRy7EGfTYNs43FAdY2esMNDMcrq7ylI+TJNLGH1jrdOdRkZKj6/UZVuHp+e14znZRO/gwB
bjMjBsvuBOu2NXnV09srlKLuE+qowGOsydfhJ/sew7cmvY2OLIQYwluPTUORm5njorH676QyilVt
u+nSoRXobv1UclsQVKX16AsmBUGFjMdSByNTw3LEaUU4E7E7ui6hv4+vZRd+Ma7AbAdviCbo0kqH
6zXHKZ8yiSTsp1njckFz5attpiZWDxOc1SbPTlI37qJQREJkwKY2hYiOJApD0KoRYdkT9y64tKvU
qvC5ZRM8uAauwsj8hgoePIumiFwENumzsjxOERHlFBWKYVt6jVA14dJK8RAmcJ9R9UQdURN1mizs
oMAcO3Pz8NH9paLn4q/YnAFFXyUIrWCJhHyl/DEP9Ol+/fqWwcaQWS/WWUhTOQdMbf416s8gdV+n
igpQEAqwxveotrnbvXaMfAAsxXsr9L+tIfpVI5RZx3J4rWbeq0F5896OziWNb7CSolBLaUEzjiGt
zSxi6hwZy5QYF+KUz4TeRTvMbN2KWKnveApfSUxgNO3eXEFQf+1uW2YCej117YRe38l+AePArxO1
/iqa5Ycc2OHxO0qXRRAzgIJBB7QLNWCSul9F1PwpUvdR1N1361b2s1XhtybTzViN1cgilimq1sDl
Rg+YWvorRfKxZqfsgYcJd4P7Zht2/oioZZXY6m9Ycu7IyFoluoD0iH3S5FZhpfG8Nwd19o2jUjmR
nwQAbFxjRsjW8W7I4g3uwN/C9dRjMih0WPZPDWce3u9c781vgiy+6m7+nrWHJ2gmPKDR8pOmEmu1
VovaA3Gr84ZfkI04y6YFfiqZZcyie6fH/raVuWaxPa08+J7LCbPZtqn0F2IBBprYEx0F74yx9cJ1
DBs5EBEZncPrF7mTWhJBiFaWjmY52vmpTOcbyZsMg9HQ4eH+h+YMIy4HgEk87ZxZHVAHk/Mk3zjy
xQpuDQGChfkylIynSzaefkDe3EDgHpdp/FQnxsfs4U+zmmwLG+K7xyHnydMUGySR5901sGNoRoFx
KIatw6hu09bxpyS4whd1hHeaH4C16085tSdZTGJ/Y32AdCG8rSfK5Oa9TVzUrBX3zXAkESL17Xmf
sr6b4TOKMdrBvl31ZJgvbFhCjEtCJgth/DElo701WoIA/HgXFr614MROtxZkt+2gq5fQ9jeEYWUo
sYzfjAl2DiMfUM3da4xOfcOsFQc59m2ju71MHQ5ST+DN6nhvC8YHrjmDNgUOL4R3DFrs2TliSc+k
eYTKEc4FDspY7bH8vWeso0KHn2EonKttRvkSBMQrWX9kMPnxNukKZx813qddtc1h0Hrj2e2NSXYb
fTvJRzO+CsY6T20pk+c0YZsX5vmup/2jQ8SlO9jDBVk5ttkyAguwLzx9mefhL4bkz56efD3EeGx8
/ZimMiNXGnZ/SHtCVoDJ7tIZtlVD31ek1bCGz/BcetQaPneK4QaDMQiOWwV0GC39+wZbJsCqCsAR
7Dcngqgba/DsPqJSnIp4H6yI2a4JIdTUu9Gsfzx3NnbQXZPlDF8vTgSdgfWnCUHesyhY0ay5u8I0
zEXsNmC6W3XtbaJ13BE8WMDPjJ/qSYW5QIaFWib0WcX4zYbBorUgW2AvR8H32YcMVkJuKVnwmLQg
w5IRB9FN8QZ2gcZfz9m6NJmhgowGgakmPHdz+TVAhkifhoEQS/umQ+Ew9RgoUMgGGmVkv6srGa/s
uTTWuRpeTGaleYaFlVCXRuT+0lSATAUM6FA3JuQAH1EJlMPFUOZqqYOnTKt6UUPE6wG9lfILHIW9
fDHj9i2lM92zJ51WvcEwgZhs41iafzVnxdqtvA+818Sq6NdEU+kCKG0ab7yomNNZYelPgVmLuuf8
c+cPxAEOCnNTHjqWC96IbCJwrQfD7H+8AQ95bH0PDuzmXLk40lMn3hb9zMk4tF+qVekuv0XXVfrq
Ru7rXJORgUrkAWqBwnPo9QvuG5xsBa06R+JrEJCg1V2JsGXwiQww9gqyzCaxkggclsoNgDo60TFL
YqBoQ3LDazA9vNkq60T3kI9J9SkYvowjoiQjqyMo7xoZp5GDITIp8zV0Y517m9oghRem6GNohcme
MHAEm9XFIn382FbdZzgmamkXIRTymDLWiMH7WKD584L02LSuSPBFXGgS/yGIvFgy4yoWXh0nHxWm
8TQ7OkGNaAA9LeBUQux1veO1iQ+lZHriYpV1IUGTrTJES7/sD3S2cskQJljYBt5dhrzPeTOkILP0
jtYCuIwBn8zOqPnlZCP9dPSv1s9iuHui2WYdoao+YlvS6cqTFeP2TaR8mVoTtGvgrj32acSwp29Z
K4stHv/vlGCRpUYTMk4T2/U+PdELn+N0FmsOPVpPm3WB0Ss2bJtKRGTLEjTFXiU7kX55xNax1G77
rmhFgMR5lc+YxvKKJaiKnVepVzSeFdQrJC6MMW0WcciBCGKW1fhKHis/vKb4m4JwoqgQG1sHwNoF
peoUJlsC3/9KEV6EyKYXu842RdIROOLbmkjpeVPkitwgIlG5x3fVugUsXYz2Te9ETcrEb6kLdLVJ
obtTXJfXgi5sAbqGpZCnBu6fBEwYYZRsrO4hiKNpF2vj1E/6vS/VOVJhBPG4atdt9ycfzJorhWTO
keVnKC4ejoPXmcUkyFBK85xEpMwqH9zB7ADUgVtsI4DnwlZgmcD3+JrJNh6npyr1vnWeMKiS2Lh7
No3UNq11zukb2VfE7doJQHWAktg1vnrIa3jKhsL54nq/7DEni5ogwKXwYIb7/CtD2MBgc+Vm8GgC
5/zBk8TujXMNKxzcRWeS8krS0CGYKQ4EC59U5Ane3P441Q2cI1k+oqx5SEIhyKXzaZ2R4kwZFVEF
Bm05s6hfWYPH0j2TD470L7ZnD2vDkC+y5pbYxgoIjdtuTBfmIO+0K5xKiMm2xcsdly1JDkz5DIR1
tcPi+S2AzLO2BkABNd0q+bpsT/F4+1YPV8qHH038BJPSghcuDLxtWDr+wq4+axLAWiAAayO3/g6E
OiDExg3mAzZpehcEMaayTRY4xYkRi73LBvNJp2VOlILNILlXckNOM+pGVnRugQl6Jid+zoLdIMDu
qhFjcybi98TE4UKjsZaUq6tUsEi2rFVRt9nKTxlBiM75S87VsJknhzA2rrilYU4PmaWLtc5RxXu2
+7vIc+KWmCKxUDSsOd0V2bkJWvuIEHLteFG3tQsTNdxMbEdih9kj77LfvT0fSF5lGT/GtAG1Sxma
9fR/vhltUeI77HopwzyQBXH2NEhmomPhbkrbDdfmIJjLCfMPrK8nJogSo0jQgNGAoxKzlfUU51VX
bYI0q5nkuEiDCu6FpM/d9BPEys9d/dAbF+RP6P6cAuFAe6g1p0xDYsVNc/U8ehU4kyQ2eavVWzWQ
L+HFNCFpw0mA2muRxMxA0esIQrWYLRTK8w6uENAFNlPf4ROCAt1NkfesHWPnjwamAcVcUxpiRblf
r8aBTA+7yd4JyFGOZnpk8KVtFzEh84d2N7TNedBwmXFwZCW9AzIGlIXcx0neYRzM6BoB+Vs1EOcY
rE0xQ5zIsYTwQqVnV9Q7U2h22JFqCFlP6pdIwC3Ou+0csYyaIoJfDG19RHF1GdEOYXpRBJj4v/o5
Kyjhry0p4NyiQyYo/XxgglQ5at8RI7rNHcgUvuffuA7xlyS9AIjEa+YREekbHnjFqt2LEV4sC63D
rG/JiU5ES2RR/Tu9OEkPM/k0a6wJM+nVI2ijqs3mTdcbK5UEMa1RiE9ln49Qo9X85oXlsO1QEtSg
DziX6Yy8UgK8ysI1VsmKjki+QCGtYESNYl+I7qEFGtq32tzNpaZijfOLkET/lH3Ubu3OS1dJ4nzG
dkDxaYHSy77tzIQu1TbPtk1d3Ps5RMobQa4eqqVpuA+iUb+GXgWrsv1yJ+vT6T8wbHFxdwgCsU3Q
8wcwEunRLmoyAOpYNw+PpG6MtDqF87WlvFoV2gi3UC82JrOvHUR72KvjeSI2wfTSflPZ+Qthwl8l
ijmh6j23n44pjqk2jd/Tg5sGgPYpe+4Tn+0j4oi1r0vGHyFhtNR9mc7Hlex8NIa6GvYWybS2X6Mu
yM03Wxz9Oh22KZbXZeB2f01Kz1BZct+O7paoOsJZ4MO4ZGbGjfkTzYbepfQEtyV00CZrrj+582ni
lqY2vooxhzoQZjtrZFhtMIsrhjxYU9nAqnPCPW/lQeEG8hIu4MbYSnBJL4kiyS0fMSsUJS95bFXR
oTD6HXWg4hA8BMzRuT40SxQ0JH0agPIynom0QdYQMVAJvGgpmDwagf7dOEhZ+MWg4H6KKtI8qnnc
ZpVaDh2jxiR7JKuwXlnco0kVuY4+51PjvNxsiTlyilXp3lhViMhXorQ04RqwToXjwkoFN9W+o2Sh
lnLLdItVf8nZnW16lsI5hc+iiG/24nm+9gPTkImfcGWhV4WWOC/nvsS3V5TTAqnKuSG7fc6RG+ej
deyzZt3YN78txggOP0VcpTRvbuUFX/E1GzRbyUxfTLd8tQCqLtpgOPjd0dYoWlKV5YfA7j6aNs0f
le8RXN9sEpOCLr5lwzkJC4ufdoYO49PELypY4jva0qOZw0k2TyCxu9XMZhzoOfd2w8dk5RUXA66Q
b8Tbyc3bhQ7RDUe+dSWVd5PUctq4I0zbOklO04zB2FpbitKm5vhZtAfhwrXxk8ZiTg1oLIT6Fo4u
oC+X85EJLqRYA/plbTYMDauVwGRMDOOfsl8FwFy9wCeKVJTnFOnnVtSzu7fQSxURAtckry9Jquhm
GHDZGvWil5R7PxuQqHcEGM5hD9jFnA4VMAkEhjBBLeZmZvEiA2o+xA4HdBR/kT/YS3Z13sZHprOd
bmiWORvKCzTcY68ZsJuBeFdEFy0S9vzLsacHSbHqiAzWHHu2JVuUed3mSMm82qJg5bhsCRnt0Miz
gOG/EPFS1BA13HF4NnG1DwUFGDngiJ2t65QhA5/g+Cyz8ca6CoeXBMu1mNULwAUWWLbz07JrsAoi
JcN6ejCr8VK4YCRtwJRl0HMUhP21n2gyof7TlyMO6yDnRi0GIudtCnW+ZjG3di0QMwUtFz08UsB6
NdN6UwJaxAyyahCG2lcNp2CACbjyuvOczMcYGxKStLxbFwa+BdYoMNMCDFzm0rt1iVPtMndi9OBF
6ckZOfGSkbdQCm1IxglYIu42egp/ZWZjrjOhSAjK9mQCkT7Wr6h8UBoyVIHXyLmHbErUJiC5xKkW
ZkMc/BgSdjbboQWaGAC3Z9d7D3cgQstKr1IdhIxL4RLHdiYXKpQN29/hF1ZnyItEP5guMQV29We0
g5bky3QfB2pH9BuBCGCOmqZbs1YuYHVN2FQZJfFSFQEKTvsVD5uLBi/dSQcQUyPpZ/v4mWWG5lZC
ge93M7Jal6A5mf8WAHGWdnzrLU0Y0hPrsThuNqiKv/GfxR0OCCIrOZCzwRq3xeiuJtV8T9bwjoCz
f7jNe1PW2FHk9odOdz9w8CgUor5bO5JQpqlLh4WarA/b09vcIiomq+hxPIDWfDNms7nda8b7VlCA
cAkTyEC5YR115NOxwyKzCuJJTFHO1IumZCw0bkXi/m7c8MxM9JxLySbONbeqlJvA6lkl4f1AnyxW
/99a9X/Bblg3FMX/bq16qYqvPP36n96q+9/4x1vlmv9ycDJZrFsdBP2+iXHnP7Ebxr9CgG1WYAf+
/UMgE/7TXWWafMiy7NC3aD1d1+Mb+C/qxr+w2uGEN4zA9xF02v9v1A0oG//mLDIxfhmeGzomm8XA
tv4NUGATGRxga0noMshj4XBjWlW09VXHfrNoAhE8Gbprn1yuV2AbfIDvOmSWgDMFQqo8hz2xlvcP
wDmcSB6KrGPjeMHF180r/oz6ys5iq1QqFrqNMFdxcL2qyEUzXYhPz1TUPNyuCW2yo0+2cbljDp9k
sxGFh/R+fX86i6c9bx8Eo3iC8p54er5jRt3DkL62hrhC3ox+BFaRrHCT93SsMjQxNbeAPnNJdMwi
ZOlgg1GCfgLYddZWjX31ljE3A7a6GP04HrOm+my8bm1mU3ktUxSWbpnoTUtEHi4GnzydcBJLp27a
ZWtM3lNm2sMBcb/auMJusQJHL5nZyd+ukr+ckNk+wZj1AewodIaWI4+q0D/oMqPS6BO2i+lcfCKt
QqKVg+kIzeyEtw00hbR/pDlALbTj7iUe0wbLUhdzI8O3Y2pKUIdG/Ad4z2OKWvxdNGmxCZSpUSrI
9pnjLuVeto16z/8Omp9mUsOf0mVdFqR28uqj59wggzAfcKolJydktaGthLCccn6/fy6arLVpAWty
A7iqaWsMz5k0vZ2I7W6n7TE9N1P/aOauxaJ9ig+IDsa9ZmrO9/WPFgEnLm6lt/kWXu0wAyQhsngj
o2l6CBuPkWIZWWeiIvr17BTO05iO44Ytfngi3cnZpkFOdrrOsn3khdPBa/R8uD+8f2DKyYydDSs8
dY4c4UwF5NSXaHVKqtnzIGFQV1K4L62R4J4amuQNRhsBGGPQfLg3/01RrjHZDe837OqyAoZy8WrX
W5d5E53YZ9NEkEV+SIVTkJbkiI3l9u1zV+sBuINfvPLakkQkHeuat/6ZvJzgbyTeeYuDlPG0vclM
z/8hqfDvMHmkJUokC/M4eZcp8Oc1X7uyk/xx8KG5QmqysIW48sDgQu5FSfxqzSJl4yiFvkUAWSeh
onlxWqzLViXz926IsZAEk/oiuf0iJ+n9GcCOSZFhKtP2MbdSjOo9UzfLHfSPP8a/hzbIPnu7CRYd
S9JXqynLVQiw6mxqxcyqLdQjxZCgYxdgl7mcAY30m9SdujNxleTitrP1lg+0N2Cf7O+wmfeta988
F/7Or1yqDI84sTyKwyszS3NRo9pFoseiqBrt+JmRzq2bbq2HeU7sA5UgiC+79x8718HfYRZoLcbs
1ZWMJjFpqJ+uSA84CaN3Eh5uS9BSHdzkdsVllU2drfgMw2EjOMSfQdOaawgGtx9N3EIR6+CQmXWx
8zxWRj26VAxpbnWhxnTZ/1TOm1eTUJflrv1V2fajWTssy8ruo81yFJodti2i492LqzisyXL+zqXy
34eYbTyxNhiuRR5vIXET1ieH+iFro2obKpZjkRMkK7sZ1Lvour9dbCfAIWjwJeX2Yi4D8l7t8Ksg
n5daXRm/sNeh2HEb/eixiN/ZgaoYCRCEgpcxfPYcFUJ5VP5PC+4XRPLwNZACvZKumk6m7J0j7xRn
FZmmusJqJ7bbJ9yxmFHN2KgLKO+rPcPvaqutOnklCeZqqME4ZppdoWp8uYgIFz+3rQxOIqtz3gLW
dJ0bBDMJ6p0z6E3/VEDd/fcPED/j//M3pJHN//wNq64+u8EFySr5znXdfKemkJ+mH5NPgn5zZ49d
9gkYdlGR9/zu2kgPQ6PFs9f72SchCoy+mE2cBFqdX3Y97+/PZxVx0BEye9b1/GvjNJ7C+AuIWPlo
BK3zUtYxadzuOG1MI6bPy+vwCOf48/5BAnedFwRrx0CnIQs8PkEFBLXBBMLEWXd/Jz8JPzobqWw7
Bu4TDCyEVPDz7s+PTW9sTIcW9f7QHpsjK4D+xY1GLKZu+BYaGJILzrB3N7EG3ih4L+uIXFRAxuAS
egtwSMwijTXHqnWCElHvSKDN/W8ARMe6T87n/v5wsMOdy7LwBWiH9eyMNVYQ/t0eAxsDbsdc3x8W
sreI0h2KU+8r5716u381KLN4XwkaAw1RmEuFTeHaq/69xTRwoTMJHxwV56v780VeP+O5LX/5fUh+
e+Njq21JH6qAVHtGWTy7NokQjiOMy20Yh2vSqF/HhOz2xpKbLIyzz9hABdLL3wbZJkQwJu6zgwp8
n4xtuJFjVbPa7q79yG5MxdPlI5nG7g1EEYTHzN1Kp+nfYIg4j1PYnqvJfXCNtDmQTWU++2wO4DSz
NAOEg42uH+M3FlrjKmCM8RQWANNT7g18MknEjtm0G1VY5WW6+SwZfKafUqZvntNT26fj/KsznpGM
yj/oNyoYVzp7LQM2cAb+m9MQB/ahmsilpxgS58ASxdLVUfEFigOogqv/0nTtrTFNvgRQbLK9Ie41
sWvsI3Ej/NSe+0vGrOqySLtvfe3gOGGK+eH6TKi0NuIvZbsfndfWP0nAyrpFp4D4xX1IM2CKgTde
UbTPHCIc8zEiK+J0GDzPjHOuwURMm2mIn2TgFbWHsb4Eszh0tyOg9RuCI4qOSW1zG3cFTvegILfv
4hScyBCG5BU5o4O5jx05MWPFpZosUnNl7P+yHeK1S92Z7/n95ODlvbY556BTBz9pOpMcdXNBVcj4
Olvgd0s6kC5xTd/NgWpZRCjFk5NdaPN3okqDPyi1D5gLiM5u3IdGh/5vq59PbH/b32M+EB7Cvztl
47mscnqgwniZwyL8jjzxyhag+0an/THpIvrSMv2agBN/sWX5KeKCuSKZ8ER/j9cy5J2pRiu9lpK5
UVDDRa+ntEB1BWw9HVV3ZMMzPUWNSoinmMdvFUJe9ZrmnRuR3JoWFZvXm7uUSNUny03qtc5U8mIp
plUGOQ/vmaOrhTXzbaSp8WjnDtxBVsILMybjEVgLQ6/byVq31otf9O5V1lS9k9OXb7S4t51ELS/O
lOLC9DrMV55Mdp1NFiU5xPvMb9sDkQfRLmNxfExyidwZJP8TC2+5ltITt2BUUGNNG19iOR+MFl6L
Ldv+z9ici3hIIUkixo7qtrlwx62XfaYQ3gwumjEn0+/sWAeufEm2CRztdyMokDc65qURVNsNM9v7
ZzVZnz20BnFB94e9IcY1QEnAQbd/g+ujYBo4qsf7Q3Yoit/Tu0am/ViWd1RrsG9FrYmSIQ6LCyje
lp5uPohw+PSZhz6T2jZdbEs+3p9OvBENKPDJtUNd8hGaCWESeQY3uc8fO0VdpRqlV5KJxWdmxfuY
u/zvyYw+TMryN8PTbKLRlz3896dS7Kj1UMcGcSbVZpjBHnUCA7NGM81NylPEznHQK7e/UWRcFmG3
TwlQmxuYXFnQR9zpYmM++kqOp3EasHYUfnQFx414kU+Nx4S5nqmTy9DwYsVsJ7aa0N9fQ14/cECs
Xb8M3/Bpyb3SNvB4aYZvJsHq69DPGFLZnI+RzMurkZw4v/NPXIHTTgTULPenw2zihA+nN6YISJxK
Yp3+eR53m9nzdcxI+Q99SZbM/XlvjL7s0fTPrIatk7gRmZnglVf/ls9qM6gjUruwnoSNJ6EdWTnU
wrvEngWsQk0NE06reuNfo3a0fAcz/VC/JSR3rAvT6bd45+q3kcaLJLa63ZOX+rs1/OKUUiusU5hO
m1C1zS9mMdS9+K4XSGPbX4wS4rOHEs2OmL9FBXSNcE4ViP+Aoo2QmfujqLKqh0x7R7BQ5THUlrFv
KmOLlbx/bIa+f2yZxjzKEcFyi/zs/nxYt8vA1+1znad64wwkPdhcJZf7H1U6ckgJ7EeoZhYpIht+
ffgNI0WlW45N9hJoIV9sBmTsfaLn+yPTdZqNpxxnFZJOvcFQJjdjMY87o07ztamS8L3XeU5Oki2I
E+rD9xElm9HO6VuVDC8Cy/durgUItV4En5bCDG7W5vgYNcV4rkT1TSpq8Cnx2hNFxSDbxY22I3uE
FRpcdGMg8rWIRbdLOhrLpJvlJ3rOjzwV3Tktpvx5ugVd3D9NDj33gZ53VFx1O0wS4oLFVS+0iDwu
YFiFXf3T84LBAcyM56brq30getC7EbZ2t+zB0hn64f79+LJ310Oe+7vWafQnMvP707p3WpjjzPPt
UgafRKPusKiVr6oNiX1pAMr7JtETw61DM4203zcWFj2iDqY3C9v9xnXMfCPdutrOeWDxE06IvTI/
RfnMWGtpwHKHQK0noE/2Y4U08tqF9lOBavGFhFa8O6AXGdyFsOXiCIKYExAIRiox9xxHYa0kMHTd
Bo0GPF17T3z7wBoxRg+orxHpB4RmdDnhl7QhdZd7D6Myw4e8yTn6SxRGnuT22EVF8xDZ/EaUF37X
ZeF+hALArA134aUPAzJMw6R5ylVChpa8qbsFipyy7z9dhzxp5XyQPh3uJz62gpmCzMjInUevM3dR
azXsUPpLTPTg38qNLh71y36oATYN0eA9pma8DjE9ccHzKAgDsjk88sRCiWsKtkyzs+NmwrIs9hUC
5Bcz/eKWmpwgaHiLeI7dT21puUTjh/LgFjlSuGjMPY9yvAeytrGBvT9pUM8Be9pVkfGevt9krdG8
Iv4Zni0q/dpiKLhkOvQ3RLpzViL70mIODrHfDjuC3eSGfd7etg3zZ6TlILqrP3Jv1vtkgtogu+E1
ISj2UMZmfWJndvQbY51Ykzw40ZDwCLeSlWf6MNfMFEuvylkHOtNHS4BQoMwtdgLryxnF9f4/jFS/
0C7aTzVNJ7OfdO0O0fQtLJAQSsXDYznSqPvIFIkuctEmmuLgx4ioY5OcehMx1HNVioEwAUmaopGf
YpB/T4aRediliM9DXGeNZXAwkkFimKy/ZGmHJ5mF+XNZFfU/c6cpjvEp8YWgeuHoogpbp47BsR9b
9b4iOLxMRLBpIsGAPxumdzOIUFRK7RzvDwe8EyWIwtfWj6OnOqqu96d7RbJdQH+8yjzYYDneRKSL
5C/F6A1ybxqyXWV5K6RaYbCwJMJvqnFvZaLJrgxHH/F66GNOmX68P/zvP9T9o8X4PcdFuhV+85v9
83QTrBnnDFMTKNroZHq9cQ5uT8XYDA6RNElUCFz5qOyC68SiT6tb/5SE17pqHERAPLAHlMRiimI2
FqV3Rp7lWvb5/v/xlKmdzin2aiKAz1bZYIwxJeFWYPw2Q+PJRzLKs0dbu/4W/jayetGecfW1Lzor
7SPIXo1LPIyv9UCtXrdDsZXTzBscyd6zO7CHY0Gy4px2n63bU9Ut+wg4UbbNyLA5hgUMHkzaaGvQ
tRz/eY4ze2WzW1uSLN2dDC5+vK+MrvvOf2BK4x/Lm5MYeWXOWxcrioBi6+E1tOKHZoreIweqnzUS
fqhysCqoKO23wIf250c+LPIi0I+04+goIwufh8zfRJC+JBUuX6qmC5NQhD/4f4qGrF6b4Ift/WGY
QluZlZmsdIgxqJPt8JFu/YGRx0Dqe6/DK0Q2diVlfTWazzI9GMNsbc0IqXaKz+rJsitUWEGCsBcR
uBAggFQmViTMtoTEqZaZoMly1xEfed7wzbaW97tHE+qToejiKn/MSEBE30EihTC8Yi/n4atuxCmo
24cxnoiksgn9ZJk/HFmWjuvR7nfocMl+GXtz78/CPOlRvQoRH0tyP4+45r1TnFW8+RK5JwIJldH4
H+ydyXLjynZFvwgO9M2UfS9RvTRBSKoSeiATbQJf7wXeG6+uX9gR9twTBElREkWByJPn7L12nW6K
3olOPUP6WmB1vd37c7ClKlE187JC0ZVHRfv0qIhIO/oE4a5zg+XSxOV6104N7Fc0erVlBneJip/Y
9rhnEr0CtE1eszI4054HMemYX9HVO46vb9Bg46IxBNXWfBimSDBIgxgHyyld9PC2H9yprynFu3Bb
lF37kEn5gYoLBZUgPCHRvFYuXAmQCSEwvjEaXSs9o1AA6WA/pWEd72gArG1Tci2bX6aYX51TYvW4
rUo6TrNNbggXjY103/U2elV2Uj3I2f/jVBHBNPPjEaXbsjNYAnCOXo0pry9hQ/4sHyHzy7BOifDY
68UamdW2fVD4cA6QBu1D0EZi0aSGvxvD+GJ3bXFXTbJ9wpWLbjVHlu8QgFEsBhemru+CfeKdKeyi
ORMOk21Q6XurSk/TQ9SPxgruJCyVhItaEXXmgahKk8sPh8lhcBQ7BVqUdJg2OQ2IjayD6bVixVtM
SjVna1a9+XzuNlPXTOcs6bu1z0aT+TV3b4c0JAh39GBsG/OT9VZOh6FLplfArYcid9tdZCCaRP/E
y1btuG/0Auc3inlmnkW7g9HRPGtdHK39VNs3eYmAN2a2jwC19U6anbirgfpgM0Xeibly/OH6NhrH
VCt3uDXfmTmEl9thEh5zspqhGwX0qoDn+azg5hAU1rMz5V07SqUx/9XblwYw5neraHrievixyPoc
C5k9xmZtLfC1vlvK9i4K1MFLV2RHmigSBif3JJzCUfTR0zS47jmtujtr1vNXFb3Ayv49Dvz8hNHr
tukLeHCe1uwx8L24UktBLMfGxjci/GJjTTxUrPcT5sp+XAqTaB6gE1gG4s0wfzgdvyNsy5kjzbO4
8UC2ptQZrUYkQhVocIvd9tX8TgI9e5WTFV66PPyJwkkS1BX8SEca+Cpso1g442QckHCpsGrvuwCq
pzeuRGJYCEqLl9pSGqd3Yx+TbhtLX+PfbbDFYGRObg+qao+8Yrdu0y2JKv2mLvKf2h3Gr7ScvgPp
Do91GHwHCsxunUz9i4k2C8VFFp9ud3vbfEmZdqztik/L3uoL57XMIJDiZj+7nt6gsvftcztV9jlJ
CHwITf7Q3k7oRZrj318At5Efm8Ze3x4iTQZlGATxDUZyje1O3XBueMWmHyftKko32I6phN3T6S7u
VRceEma8F5G39XMZ9erezdFHt1H9HLhmtB0cXcMWUrKhB6m5s8O8ubsdUnMgNz1DY337QpgUckNa
IxIHOHSUSIgZtXIEiDHAQB4G31hVUZecYhRqJ7gv9jYtIjJ0wyZ9nZLhxxFuePJp50Y1eXM6eIOT
4/Z/H26PifLeGMUKuSvthHnnDbI+TxfvhZtZ26gZxvWUJ9JcTPnPJIh0dYLUOLSGUe5Ho7V3mheD
ttIciHWFNxDmipInN6j7PdKyoPLWELLId+y43mdkeBp5QsDUYGKmyp7TxtC2mVe46FRTciEjRk36
oP3ULSmMbfnbLuhMYEYgR02wf8T8E266PA+OpgeYqtbJGClpC9weyrGoSjpaJNcYkDAsD8TVCG1o
GfmYMho9orpA14uK3zWAj3WQUoPIer7dVf5T1CfmgUle8iiN7m0w9eST8ZpYmvron81epPfg4VZ+
qh/DST3WqgqxV3bqdDvY9DKhbavsNZ+c/GgPNNYGMw0ORRD5D73jy5MxYowQbl8uDU9h5uYjgouj
AYkTNR9V+Gk2RCCj60eb3eIFNNMPGRvdg5859uOknDu2wsS4ieDToQ+RdX74ooWat/WCmuyi1vOZ
mTf+kp3jBCaDgxsb/mmqZ5urxqSwDMejHJl7eXHn3iMBqxcTSJtFYfrDsUff+hQmRMF6ZGRvBy5m
x9FkgYnlRaQiPxq67uxgC9BhC54LJ+0e4VmupKVXLybZKPeMN+5Si661qcJ3p7H8s1VA6O2ntnzx
Fa1zy8q8BYPc8sV16Ee7Jttq22xTjI1WsCJdPGVgoHfTsVSK+EdrOHuM/Ta1IQ1YO5F81rtu57EW
XW/3OO0falc1UMUtb1WbOVdODwK2slQnV0aG7N0skmjXE7iwdlVQnmnviGPqpx0SZpTl2L0zX9Qv
Dbl0QdOJV7d/FQ4KuNxI63NhORLOglmem83t9u3ROjW27pCkh9Kzo3PRoLvHrwVmm+EoW/NsOfgZ
f2lWR8skNdXOclxjF3gBQg+i6d9EMKulHGgaeEIzBpchbeKsStZYVuMNKWKL3m+JYAlVvLYDfQYY
YPoR4QTNQytPHUbFXRW15OnaJMphDRBId/YN8LWrThTHph7tL7vOgyXInuipqkMktcOxLurkLnKN
5C50ONSWtY0Bjh1tdB+tFtOfdjz9rm/nCBzfXkQImdyNZQgELIKoRsBXtKsLF5u4wrWOEAiHbpCo
Q9nEZD1B7JyPRFQtEF3B6PD7/ihrQXBbrrrH3BIGLsFK/+aDh2AoyH80OXJhHr21l9T+3moYcMb8
3w9OEPhPeBuNlayGjnjTlfCi9o62LCFdWU6RqONnLoo3J26C93JiMpED/DnRmK6eMB2d+nz6EiCc
d3FBAGEIByjA3f7S6uHGD5r+AYfnXHprisxS/Bs9LzgBCZhHeUSO11Qem9ovj3SrvyAR5jv6hI7N
5DBpAKP4960ri7v+Xwdjm7JfPdloiE91hBznzwFo3cSlbjzJVgcWiIDvoEzHP0x2vnKx/8Ag9ZJd
rWrnkZaBeYCZT7WBR/Ex7cpgp/fEASL//Wws8occ8GVtgv9goXx/04ih/rbypgC0pxkvoHiQ2TpA
loVpnbPODK95NkDJUCZB1m4AJC1G/JFrLHttnH0qwVVdGvq4bmiZI4Nqn7gCWB8mrYBlNdny1NM4
f5B+9tERj/3hO3wW08wAYKi86TrWOpzujG7b0Dy7Vfkr8/oRRTkZhUXctO8R8wB0bUq80Rc08V1b
+SvXtmgZa2P6ErZFvXRjDMT5GOY7ERWfdp+Gvww33nZN1eAdhlRFArVxMS3dPDDiVpuJTcjTkPDn
B06afEki2q0g2pjTWL+OToicKjBdMgKr6oOucZuP1acTg47QGwwbBZdy146Lxwl56g5L5rgMTAPh
ajoxlRMECk9zBGdAPKzyvAXUcv8Vvb5xdCoUS/o0W7V1wPO39mAWKAiJTTYC/RipsMcC2wfboe7o
eMl4qr1KO2eaQ0O8YpjRlBSeRg0g2nP6l5Te2ixiC1eBNAit08y1UYB8GUsck50dGvtKn11Mqdm9
mRi/aUKLo0FvDWym7Zx0N3NOCGDZaDre+Owmw6oeTe1tnFK1E7Qs14yTtLdmqr981Tj3OkXcvTW5
H7eHqfattcv/eUfgQIRVBuY3LnSkLYlzyj18maRjaW9JE4zgMJn51G0fvthkR9y+nblLsY/hRqxv
v5MOCMNHqXt3JFWF19D+0fVi1+Sk/PkUflv8gCCOhsbaEiOzm2aJTIN8ZmI+u2Sw3JwnNl8HiE4/
tAq4XJh68V4ofd4QfyLc6+7szNSgCvaEcKMUnpGG/joUzl74FHoh/pWgHWHLeXIZzYJmw6ENpWgt
73GBym1kl+mOnHk0bvBASHdmMp2J5JCAvz3YOf61wYHja0a29hg330Mc2js65XDFaO29a5aLBDsb
0nt2bgPaTWTAjLWL/dziSVQ4bUGU+nO3vCLcpGQBnTRz1Zbod1UbXsvYuohxNpiFzWwvvZT1SN8T
ChYneLRTTWkhIa33UU/c82SeEPiGayfHsRvWor2L2lFfSjv5IKV51iLLbZiY5kPXCbEj8YpE7cju
NiHu2dVkQcMMk5ThHNz5JYSFvc9E5+F2SAdc7izF4b72zGgx9pa4ELGNyFARS21IVKmpwemWTtYv
tsnMPlE/DmGSw/ewfmW21F61uNWXNNaTh9ZT2UbbO2UbXfK0G7ZN6Nun4StJp+IwcPXSEhoHjX9l
01fu/KEiJLQgC9yKjWKLXuQ1BILwACXUfgihlTCTm9Jdyj/0YVKIioWB/4eC9hRH2c/tYX9+vql/
M4h6NIaBvBPVbx06RmuKq4QBY/nbatFcotjapZHxPBjOOiuQe9pB+MsxuyuqZ/yeImixLdjzNr9H
55tI4D6qSs9eXozHxsPWg7bKeJlMAPbR/FLdqTlXBcJPvYw/S0JWl4po5jVQmQA5romdgjV2bSWl
fXbmw+0WV6dmDUAiZ1tAIqhqhAkeV28vMXjjdUXRgJ+X7AlSrbaq034KJC/oc8FCpbT2M8ME/shC
NxhxvGqEYhZU8d5FIcbYSDSXOtAV/dxwL/ISxhInyIo+2GUyzfQQV95CWsT35kQwrEWnssewvx/a
MD0YFpgWvTDvY3rHr1mwcW0NbFUtpjtwoL+izn4fqCEP0DYhZ5levSRv9pE14xT1k7dlSGjuqEto
6VSd9ejct02xFD0ykyaiR9YIqz9Q6CMdN5N+a2f15+Rgg7PTZtP10XEYmaA5wCZhUrPNlJ7/2Nse
YRxFwLYwiJ8pUyXg4KR6abosXIRFIi5NrN6ycNVmnbfMBi9+Cn3SG1xrik9+B3MlEl45Z1FOL7Ug
/7YbrQQbLCAtKL353nZQx7GlYAlE8q6ZrQvfAqs2aC2sl9RQ2n0Zu+xmy2xu6GJbjnBD0zGp3xj/
fOIY2Al2STD2wGjD/anuJVmn7A6H0LugTRsPACMwsUBdIRJieGAn4e+jLO+vyXzIkad5ZSW2o08Z
WlcuLMa2qs+lpV4Tvwm3ckcue3lQnvGka5l/LTQZrwakzRskxCs/sENwh2Z/HzLD2IauyXSIEFtj
GvyrTQ/sKtwxW3N+fDAjwYVmWel1iGJyv4ySfQT2L0wN/D+mIT9NIXtcr7PtDc/QT4Ap7kaa/Svi
FMjkVNYzxIbm2PSivPb4NdY6v3d1u6v3sXUvaT23FKNOM7arWY7AxaWdyAKNq2BjmY+jLfWNdEOx
LDJtM+R6fO12zJbA1pgRJgvI7+fQYd+b5/k1Eti7JrTq7Fa67NqnUm1rTIJLIVxoAK0+YJ7yaPoM
ePYsjwgdU4NZYqtfMuyxEWjQ6BctUKKl49RX14LXbEgk8qSQKvIERXNVlQQl23OBH8xRbITfx6uS
vf3V6/DyWgFMiGkSu2Lshl1UYZ6Ka0fwQqDc06EDfsI0o1SDuNPtTF6FY8s1UwR3dbt7e26Xegi1
4LEqkGAFjn+NBDh0XxP4E7TNsRFDerJA9VXtnF/Z1djPGCFFbB8vpfDDiz1OS3SK+dWVwOyG3r1j
uqTOyTScU4jM57CouB7W30qkLrxN3bp4RDNClTausc/Br1z7OPTJoqvVyb29JTHXqr1uy0+dnBEk
kex4sa0nOxiEq4zhCrot/nvCGFld4vSl8bvxGA/msKOZMsLHzzRmcxzIvCpPraovQ1KHJ0SfAMGy
3+Rzxkjqa42ObuXOV7xqSf5UnYYX38qB3MbAfMMqqq5xUSR38ezV8PXyGjjavo/D31pVtVscR0eR
Ze2pE2rR2/2cP28Emy6r4E+TlsSPwpkf/jb6qL93fXLp+5A330qxYY7jfBEag2WD6PaaeEwOGq3z
96R3x2jpvvradCgTzqGk1EXtYOxsKhv0FOpND+dPqVdukeOFVyxH1bLqq3Jr97qJKnEfFNZ0gnFz
InYYJiN22sPQlua6ccJvN7OR5cmDG9LMT5TpEmXjM3E2m27RZwmxevNj0gy1NY9v6962Fl7dfHW6
NA+3z+rkOITAN8Je3e6a80e3wHEgJ+yIXeBuS/4/fZDc9wM7lLbqg904XwmKng9Bz77ywRlUsYkc
d4Oan8nqY44cUquC6iMP7V+Rp7mfvgKSE3TDt1mMlz5Ki99O5O3apAp/LMOEjtHBQZoJ9B70s3Rh
v/mh8PGEmNda6ITueYZa0sUHaVpmBX1CxCKFUZ/MIEx+weN5DEan++Ji+NmXjvthDLipu9Gp3lnP
cCY6tf2aTb0PUdQXL1ao4cP2c/8pxeu/HKx2eEwUTXMMbMVDQkdvhUw4uK+Eq68ngF93qs/qDVqB
4dKrWe+CW/gcpaW/9aUuGbKgCTAr9IkahvE9WzJJPDvAujJymn0Y9OpIaP2wq1M5nchiM7at6Rhn
ewz9DZRb9+IgRt4gWdfuoAX1nPx+CfkdfaVdBsNDS3Yri2jmPdakgS+9oSqfgxLEdpk0BgpipNam
rWdAxljB0B8a7wFTuIWQbfnZDygDMzTJYVRe9VqqX5AnDrrulz+9m21c0tiYb+U03kXBtJkoG9ix
vO/xtOZdYSkqwnFhmDrMSh98gFPK/sev5uhyZf/qK3E/J4R+Z5n2Wk5G9+maFKl1q3vvbo9sVsgY
aYpGdxi+ufdCLz2nl623z/xd1Gk6u32bNRD4S28+1HRUV23sN1drspp1O6r83umqZNOHiXYxU0UY
HDKUs0Pcz1ar5y60rREbxsXkWNZmtY9laTIUKpBLdbm9L8cqPyp+724iZ+OUyFDbDkVTnScLPdoI
Tegi47JD+dupu7RksxGX0r7PhJWsO82KHgiA6lfDUMvHJiY2oTUN88myclIvlZa8FBI+SOPG46tl
VyR0YRZ9Jwo8X3goPz+EnL70PCQRuE2fpIVEC5TbubGr8ffAPFbEgvayRzTx6LkY7uQIzHF+38Wi
p05AL4pQivOBqh4AhOJKSX+zK5gk+u1vK7LOAKDQq5veU+LK5Gvgc5XaWf8xaowG5TgEb/YM1KwM
D49QBCMj84LwuRMmEQJCU0/DSMe90cfi0ewztZJ9GlxNfcjWJFlgCCxcZ10GQAq7koZIZ49AbfEc
bJtawOeVItlVaZicZM5WyQHLfmxYfEjaHdKDg7j6QMu72I9J5BwlKqRdVaCyrmU6bCXzoHOtAdfD
IJbcBVyONwMxePconuUan/dwZaZv3nAaD8GAQxpDc/6Ewm5iKqWr5y5kJEDDQHsBNGcuJOTiN9PX
BP2OPvoYOa0j35g+cVq/JlwEvl3ipKrGC37ZEvBf7Og/OjEYIaYPtGcl9Rl2ihmNs/zr7Q9c2k7h
LIYzWO29FpJswMo4WGHyw7bi2LlD84uglivRAeZXZYfvHtrrzxovLonFxvAOxhXuht9EdHvQTPR1
N7wUAcrGdhDps6MrWHWtoDhF67Hi4tM8JHUSwPmY0ivLjlrbA1IEYmhYffLs0MdafOzTNj52ifn3
Ladt6e22nrX889jtltv4RbX48+xm/pZ/fOXP0yttBBv055n/9msamjSbyTauf/3EP993e97tLsnN
uJC9HgNelsVHWY7REaPF3wfvX7eKtCgBFLUIJgWLMlDjS97RfhJjfLSYLd/lutGcosHe3O6hL3Yd
xpFFecz96WRGcXc3Icm95CM7msC7y7sKs0LKud2lo0emQoKcWahYmzs50fb2oJ+cusRhL0zu9aGN
w18xVSzm6FTD2anEOqapjYlQL1hWidjI/cxiWYaVRlQZMLfIY/CteVdCyL8VCuO12TpoTtigxaV4
1r3SJVIHo8jtLiJC99JVztOtpxvkaTNbH8NL4devAmvvc2Z70aVRcGt6KAi9MTXH1rLdfUtiyMqs
Zf0KkjtZ6uiwWyMr9kbU6W+yB0ppE64xDToZSAOfK7fM4FCMmY7oXVoHlo61GTvjT9EvOkbojYVC
TpiYAVI5TOQ6ZxjdYg8pJ9dvRp9vCjl2A8Cr9dOtJ1V9dFmSLvK+QElM0Bxdk2Z+flX3TGu8Z1RU
xaKletwZbIbYOLbHvkl/RYgW7A55btxiJHEMnCfaUBM2KQOqYGVm69CBaGKURYLgKr9olh1c7Pmy
b45RucMlqVbUmhF8Gdkuey/R1okJ2KTqsbEaInOWlZvttQh7O1pTrCL2WnUFgMp+TNemqgUKTF0c
ZA9CMFYNAv3ykmixtumcL7z4l2yIHqM81rkGBuGipwemEz68YspK58q4OvQPHhLvi0QftYa/wN48
N42HSKIlIuj6dXLLcsmk/RX9Vbss3Zl+3FZvdJzooA2lXDXKPbA02HgoRwxOopx2GQE9fHrDhZGL
ahn1Yh3ESXMaDe/NDRtn245sOUxc7QOzk7r0hhOUUm8tUUUvSpVLydIbYasvyl1Gl6Yb4+LYT7I4
Gv6ryFJxcFDBHm24wCsFnnMh7Rbgr9NPaKJB4aZOxriYFn7ngNjOA6bFOVZrjxW07Cx7ZQ8O2rcM
tKAlhw+hAAj1sn8zhnCVZc9e4g6/86mJwE4MH9nUtJuI6CbQG4TfwUcRy5h+Lxk2/XpSw6MlHvXG
CO7wkEwbEhBbNPbMO3VgPFVX4K1s9m7UfZTTQAe9sZ5y8UPswodHOtXS8iYXq2R3QHtK4nu5F11X
vdoWpLdCr+yNIccHJDTGo2+KteZCR/G77L2ta3+tUX3Ueic5zbRuWXhRwecxALLnONVXl3kbCDrb
wpmKBz4gOKdBSK2KJx1T76uaw5HQhXoMR75sN9aX/lhFFxGj6LF0hsgogOovaEfr0JUgTwcPiUdb
bofExDafoGEMIXX17eR/RNIYsGhp06ot4BCEpa4/uLZ1EG5A9JbTflbgexZgr917m43syS8pGsgU
8fY0W4y1wq2tC1t7tmpdQygdys3QII8VUPQoeuisTAxOugbaCXGwCR6b5yiJLrevJQZ+g7KW4lxV
qDS7lgajrJ9AnmvvVc4eS3q9cwV0oR21oJUrc5TtZ1nA7LH0F90uKbic/BsB2/RBSgyV8ZxSMYT+
+6R1xJ8yTCN1w34e3e8IFT/7MGeT8p/B30T1YdKs+eHsP8aGQXw82n9gKC0FHuBer2B8Mi+4bSxe
/N4dv+fipOmAv4VMQu+9ILmbXKqTYMqeVa1nX1FZfAWN73xEijLfwdC88G1fbYrBKA6oaQroatwa
HFTvZCp4tOjn+38O//acf/u+f3zL7Uf8+bJRZyCRQ5ecWhmxeY6iFc2U6pDMh8HuIngJ/7p/u2Vh
2j7cbpmLZDTbdebnJSSDGAgTpfx4MAHCuWPZUtbk46HXfHXILE8HjgsaNK6c+tB2Eo895mR3VROm
tewf6twigSAEqDw6YCxFTlNqfLRB7ByAIwlexJhwBOkhDyJtvzOHX6xGkkQXEBmqgwO2lRyw+Wap
GdXhduvfv9I5zn/z/H88+tdNc9QehQn7IvR6dZhoYBwi3wMMxp8kOnJRpNuLw+1Wl8S8nv/msT9P
oexds/2TOzG/N00dEwQzSrilOeIJvWetoDAaQZU4Mx3uL0Tc7b4e6PUh0tP6oOUZz0rHijooGr6Y
9MnDgCwdaPntvbk9UBrwLwNro8Yo3Btl1NIPtJqDnzrxSk+BAGNB2dtDSirc0OFa4Yffftk0BvUh
JjiVurt1zrfTQzTktN1uVdRsB6zoHdflI/+BVUkO16ZBJxvYfE7ga/31Lt3eKmN+q9rrQCOPBala
Ej8/I/jXcaYKkrGq6TBp2ojyysuxLozjMgyM9uA3HiWHDBd2pgWQTDXivpvsqpoQIwOm+UXbMG0z
e+ZuLjKoXWlF7IJkfqwaksETjxlYkurBgQQ8eH50SmNdwsyUJU4dDrdbrSrZNEbjDn1Gd4ijoQOY
Y9skJsw3bw+20RgS9nz1SJCzUXn/wrqJqbTrvzpHS6DcQINLZZdtg6oodqb00OT7YqfsYPq0oMFP
uvEsidO9kKVEoICW5YSYhM17D4bQQTn33cPrY6afqgdjFg4odxfpPtEKceZda4vGVw3nNnQsBoJw
sF3HB3TvBmiLh45wOTsd3yyD1B4FGlSMmn6q6JsvAw0GGKetBeKnCM8Zewqw1Fb03SEwaEP70zEU
rCCgI5nmRueuSNSJwgmtfa6yncigXBAoTO+kmTkkzcp3ivpd+j0sW80EH4Nd4M5oIZ9N+A1Awqn3
XICuqfUQeHEf3GEd3NZJCVMqSdYI+pq1pw0v2ZwLBhFpl4/1uUWIvxy8VH7XzkUPGPsFBRk1CMkx
pSDmWetFX6ys+Yy9nbbM+f3/RwX8/t+gAgyH6NT/GRVwBhTwT07A7el/cQLs/zBtWOOBb9s+inzD
gQbwFydAM0y+Zrp6EHgeE3ZjDkP9GxRgksj6NxjA0P/DcAJHDzhRfcOyvf8TF8CDIPZfuACO57io
VE1+sxVYnm9bMzfgH4mjWhmnrDDNJuyzfNkaoB0pdvZaT12Nh0oXVfieVehn9Il+NIoAt+OSGXnd
iir+K9WNM8KDcM3UYj+V8JWxvnkbzmd4ST3JYOMTIzvyBhDO92neL1IarNitq7XQi6+8CLJ974fv
BJq0iDrhk0YEkuUFMY9pfQX5WxJ8MRufbJKU4dOjGiOwAesWsryOVEUFzkill7GlR12nGnE38SvX
JnMrSZxddEbyPRVOf67MNt+IHvio0pWaLy0/qkUZ6szB14F31ie9fnSpP5h/fShfknLk2sRmoMvv
gnFY6KlO+urkAgXELxhlDuP7SczdZynX9GU+s+LRIy1Ndj7mSHRhutspBllvgYjOtQ9wmyxBbdkQ
lRqiE3cLBKSEuvZDtCePmguxIQ99jgsIp+ahQj3QV95DpY8fNvO3IvIwFSifXjHZbm7XPpbYU5sy
P8J4eBhJNoOCX610WW/w/e01E7h2at5jWsmwQzzWVs37zKgBlVdCcaOu2I6jRY+sSBrykzhyAiYn
EDsiz9eZUZ9NtyNbJWUkVLHvc4gAHIlgz00sjEH9XYZiH1bjnlaWv+qqfIeJlCATwXSazKRFY8KT
Spv6JIvuSVl0JGKbLpH6Gm2F+xu5fxLVsMhIV4hIoxprsRcxFsk4RLRWDgwJQuDS67HTTZRYBJv0
TKWMhJiwLiT3NdCrjIyJ8dxA3Dww9noy+pRotoWNTW8VoSiHKQqWrR/neAcd8EG3iMOWfA+Gibvc
9qHzRFVBD3wXJMaZzdjKcxt70cPxXg0ip/WiOYgN7WY5Mm/bTCNaye6ngZaL76ZQT0LhDsDQZehe
sIsndqGtKJ57/4xS1VvkFhkIroNoeQryC0U5ZEEjnA5d1U77kOFHwuZxq5f5uGhXjbHtxzkIngGR
bNoD0SbZ0rJjavq4v+hODkG3J7BvCu3fVj8CZ9I2eZIFWz3J0lVepvcT6OQ2jtkYjziDONcO47zn
F+F76dMjygzIeJ29iUsyadMYKCmXmFMwVE+qQ0xtluNd3O+bynk11UsdAzoejJIRCnGesCDVovHZ
ZFpjdiTAmLHxAB0htfAPiShcIn0mzyHQ9iPjMtKTqd/yI7rKeEGm8oS9GL5Sakb0T2Cpx8aJdNRj
QeBgkFgvQUfYalcxLA/yD2sKCzI9xSnKZ6U6W2/CY3SCW5MUpVUz9WCMfpvJ7Ol3WQjz+sSAhRDE
prtjZPJaacFnRXzlApMs6Cvf2VSExtATxfdsgXfcMpVZaL5xB5qDlHV8BEkb7QO+ysaXDgiDIT/R
z6IJ1rint0Yt3/UqN9f0fT7YdRwrT3trM3fHnoRGJ86oMXa/0wzqWIlXbjCwlLi+/64SZ+tCIsQh
DySvVU/mJB/6qfzCeF6RT4FHQo8fLNpL2Ap7Y2WpwaP1ENLvZuYBliomx8c7JSZjWVxnuGUBlETw
dgldhw04yxNiN7iTfXWY4vwHZRfBddOD3rgvXcfOFIUenWmGsqZPg6bqk3v67C9tP0WryoKVFcJr
d5xlSgW0YL99HJpmC7M0pWmzlHndHI0Q2BX8yCkGrmej6TPS8Fv541mCIDcBufgSOKbPJ0kZ6XPj
psVKDoWxYIi97YZ60WLiVma4s8v+HOsMovMERKmFYxEzX5DCb3crpCimv42Lmd6hqWHdmgjezcxZ
VYNHkmNIgTXSZZqiz4Q4ALMiHyTu+rl79BIEEupYgju/tVd6u2/R5x+EcvwVSVKr3CL3gWBp5gk2
6DIoPItqIuARmdrWbym+Ir3G/FLW9kKzKJu5UH2aXtPtssK7OGYAntgijEUXxl6yelPk0xzT/HRV
tfT6G0d/i1o4klKhHWVYQ9IsgcuFgVMkQHLNKLtyWc+k7aybIfi2QLEsbLwPC+S1O0GI7aYCG1CW
D6YV10sEQ9ZyUq65Gsdqi6B+3ZXRM5dKKvfJxM8w6wnZkCdXGsO/KdEZ72vS3Iz+feORDFW6ClIq
YjE3T6JVpz3aRvNuGTErJ4PX5CXyaeHAlFpmCEEXIw0O5LqrKTU/PTu3VpFo36tEOsgoSXHBL4+G
BQPgVFeH0NMXfZ8+uaEHP3uK7vQ65VNc/ydN57EcqbJF0S8iInEJTAsoysh79YSQ6Zt477/+LTri
TRTXSuoqKvOYvde2XyiNt2OzYs5dZm8gP1H4nZc9VPgEWKZbELuTl7y3AOsJtYBW/6kAz2WefbMO
zZNlMqcioylGT7r0YTFp95lrPMRKXXkx7+qpRHmbTgUUdeKfAT0gO4Ljd0r50JjsrQJhQOoU+vSl
D0T/5jDOfDefI222QjFNdYBYv6C7ZeNvlB+LXqcsqgrglnBhCJy13xf8ithPZ3siACsf3qANXnHq
+G28G3xZU/Mp89ijdCzMt6iz59/B48Rcqu7S25t5UD0qRM9FBWfCbpTrn2UVt8SW0Fm2ApRontAi
kTOzNGN33ya3bYt3ZMiEH8+CAgOXJPhrM0ejthKsOt5OGfYQIcpQL+qXcakVLgmbkDIS6gVjVLM/
9ep9pcNPhVK+02B/awb1KTPqs65kyw8YHoPOvy9wUyLLGN/JBClRUrW3wkiJCYFBkNZSC5vCvqkw
UB+mNGFhSi/kxt43o+fUEIHykNwo5DybkQofCbvrYzsOVRLfQvaP3ALh65LNn7rU37FHPOvZnpaC
xUN6FgEZ1S155JDI4KLjSAb4U/cX6eritZhKeLYmcwStRHO/bGYR1PpHxubhZKzyzsOB3RBooi3D
qbadZ6m5V/75H1ZaT31ncf/haTwOy4ihO3P/DHPxTUBdcc0xyPty62CYjvJdXzzl95osMTXe2MTb
cPZZ1AoZOKMY8+u9qHrvMhTZQ2kzwHSN4dcoB0Jj6zx+8dpHmXkRKJeGiUZM17bNd50CokixFiRa
BYh9k0VgxmiNaMbvnNwTxw0BC89IzzEE5HRIuodi6dxgrhni8VJkiPezUFmmFrX8OqmuiyifrXd3
/5QsenzGlFFfnbJ1TzFxIJ5CFj2mBIa5kJdp8exgynjjcJnMh65omsDe58S5N11QixHipSpFfhzu
TGxfIcEODkyoULf8LpWkP9nWX5QJCM+L+SHP4QUZl6Rhx82C4anJrNu1ZDo52+dlcdMjtd5vLdcQ
gFZ3U+az77QdQjebPUfs9m/dtAR2bIBTtqajgwAx8MpbCxXDUdPbB6hF515f3uac+J9u+ttpZM/I
uQVamKXPLg0C5pvlKDNC4q1FEBy5/u0M5CFEkjwsxHnti4MbHqRTrFbLx1hrI/5bqNzcD3sjeQR6
aOJTp/SHjGRuXLf1GX9xQLYhVCaZ94Enu1CfnUf3P6fbESYdwUUOlGauVrimnTgtLNCD9a/jGqS1
FKASa81CHnoi+oDoj7G5XTUvOTVec20t1MplckXfFmgGA1SwaJkso1bINwVzFZ9ReTujrveZgZBV
lv8meVyGWffuae2LzDbibPTpYEr7O7Gbp2UQmEbIcM0ex4bEqNueJI3EGd+cJH6cW2yNIh5HP/Kk
iRjJts/eqP31GK7TgvBb5uqjT81DqpqbTU1vctXZ/Dk/a/3j6jX/XhqsCQCsOmb+3C/VYZ2Zu3mr
95cEEetAKOkULHCk3c7+m9TDf2CKs6NRLMizdUDHGS+bp5kHa0ouTFwY2s+HESWAo+svA8pin8vv
xx70W9fFg5BYOruz4YznBBFEskbLIh67OrmLgbLaDbhOWbwviNoNPl59r391MLFpARlBTQbU9Ole
a7tT6dW/m4401a4irJG1b03oj9bkZrNYcpQJUTgdSwnkhz1JjAWsxFm3HrIHgpzBPXn6BW99EnT5
CiDHXB/mQf/THgRb57Wg+xsTnDGZujPWFPgUqzzbJFuxmjmNpHiwtMXjg6KgmVYQhPQn24nfBco5
017BeiKq8O0KL7vLa7GVoINSJ9548PNnY82RIbTV+7p+ZZNxtClji8n0Y7d+FXP6pBJ5YQhrQEdv
ybHv5FONT+xodSiU45FzlE9iCCwjELV+Rh9NDag3cFghBGS0h6bLsZHO9rOoEbtMtD5Es17gB4Ab
pv3QyL04aIgnD+a4zBeT8CuXYXo0K5Ookmen4y3ulxxyQlL/rra86b1tDSaN/lZrgH0KD4W3Vfve
3rjpTnna8/EOywKhzow576rsMG6qCNekvRcEhA1650T84MBdnfVkyfkORfZ6bE2TElJDOPm69u/s
EvIAWwHEy9tULud5AB8Tw0VOXDABMPCYLqb6j1qzz34A6MGYHjyPpDmMRW2GjSwuLQj5AIIFx83P
pPddBDr1Vk+YWPfdPIQKcY4fj+W5rjAU1PmKAmw2WfnodkTwWt8COHOy+XczbOTNlFS6pk52zlup
q6oI6wR0/NrLi9F8z3NFHB+3Uz25EQkXMWhg9d/Umf9Rw2PlbtJgctBOxAsZ9TCOw0Xp4yO5DQn2
cfbuKeqfBLEKRWc+B4lNm2+u2RMY0hwiU2z4GdYxLEQN0B/uFCanP1isVGTM7PEL1vjQqMnt3QY0
pTp1TMOfc+A2qBN65YxPerukepgIFGwmPIVgJmgWKSifcBuoepumgCua+K7pntZGtafS8MJ2KpBt
AWWbyHe8Tu5IkVlh/OmTmc1pU82h8Rrjl+GoLrUg1XtIHfAvMG285cbAqd0xu9mpDT2CpdDIth+X
uqBI0/J+7PfKr4JXnBLyW5rd1SoYpIsB8PDi9sgKFw7diTjEgzbTNGie92yOWyBwkQSgRFCfTqdq
8CyuJCqYpk+QoGJswNVOlV6qq2k7f6RelJHhhlnSokIpqjhw3OJtzFF1w0qdQ4nhjwbVmY8Q8Frq
o4nHwlqvS9a/FCxGpIlDTl66uqIa4OgwHGGwzuguheN8rPIlIeHeL2rcfyg/QjASGJnX5VCWFqPg
dn8MEecpx4rDceSySfIGFQR+ktSQ5Nak+WFqEeeK9EVrWUIx7HlgQt/DM++OtZOQQNkmIDFkNp9a
wqYctmYktzJcdxyv5r6Zz7NlPce4I0OzHKqgbUgVscaMYhTpT5DHEt2A3ufHThU43b1ZhYu1Ofuo
gVguwYNEjsxBkapmsZsFHTx/stQ2iG5lWJBWXXkqsuppqm0EcdlGEF+rPtQfvYvZYlYWCTCot73F
AgiYWOEwVLbP1G8JITGj22Ihespm4L9tY9i8bS1FbU7vXa8eO7Cl9JGyGNw7m+bkz10x3XeUFTLP
0IECNAn2Rdsh55d18/eE2opK1yZttSf9NUmpWLDhdtfCSx+HUrOueG5DXXCkiim3Qob7aCsrf5w3
vMoz8MCCozyng/SbbJbUeu4LJLEvmu7+6MXTi3TSa1KISGVa9mLiESTpSEC+L6r3BhvPqRGihocH
7C3VsDr1RcQj/p5kYxZhQRe+vRlfqFsLx4D0orl/zY6N71b0Xx7NkYG2YMJ9MVaGOq7tShu/Jv1Z
XWn8d0rIAtoCYnLD5xm0WkOQjfPbOyypc1Gc/811TOfLERibwanyHxfTFkJHf+sFJm5plqdOfs8T
jSsYhCRw5QdXHk1aGi9nxVPE3Mm6i+e8PR/N1P1y6gV9mpnhPTCzhf6gNA95Oz0BKvaTIUbSzagK
DuBxNAw0szu43kBhdRhp0I8FSxfXKJ84CcBjeJg+Kp0f7O6H0m5mTronczYAN/TteWsBKXFPdj5J
RncrUIB6G/mpqeBBVX3NZNK470cr6iWE83o0yMfiJEkmrL7sdfgQzfW9t5T7xklrg7pV00kSAHog
A4gL20O6u+HaOZhIFEPXOOV9e2lFXz4tnnueqiI9lgbmIQch/ZHHvA0HrVWftRFatgccRB/ISO09
394Vsyo11ZmW5ey22Ou2rrpiETzpKCTCuNos+mi+HTj1+aFQG9pr7w1rS/ySlTtjbgnZFr0NErGS
o5OpWNOILmq6Reez3Peb+cpc+WvsWlBnFZcykCEEFd7aI8OJv3OCjg9DbmN6xHUu2+/EoDbasncK
1D5skoe+GudwstvHOSUuoZYpNg2Nxg8HD6KLYp98js+TUbEucosziFcuS6vsTh2+ojghtcKkCMP4
8sZH+Q4PFgKrYvJdGQxiso9dk9zonjmGEoscOAav3mMs87DpENngHrh28F0RF5CRZCFBuaoySpIk
xmjSfoA7M/yxHx56PlTHamPiDrLsYBWOfuTzLA45cciVazD+pJrgNg0R0FHooi8PLNdAvbv9Xcp9
7y04zoGhjZBOuL+J+tH4dhjX3FyA2nSqY2O75u1ESZiMFZMVnOiBha05Hht4D+LsWul8lX1/duyk
DhpEF5TnyTPTkSRCaY3IbWUYOTbZEZkONIitJjsVMmxWY6fPNec8WGQYFrC7sx77XpW2nyRu/Kfw
2EBIbPMDIgZmQ9TBSq95ExzFXA8z9bza39m+a5Wj+ewVfbihewCnR4LoNJ2SVUcRpnGDOsTFjCDU
iUJJX3uTSQ56a/Cqm+kXWbkbxrJ3wqNmPJiEXBjFfLdlLUk5lfmNuKBE4NS7VxPmA7CZFZP+Vn9Z
s/4BtXeXd8d4kaamgdbAEHXW5pvU5CERMVF4AEej3as64skuLOifxiKoP2QLzmoebsmaZgXjIvBH
sWACw5k7nxpUbaQQYZRkqLdg4CrGCRCkNN5qjkoGGBY2P47TsXbz26G9bBmJuxTSW2B5+ZMFyXDv
LV0EtbZ2oriJNrdW+GmK1HfTFbuNNHmJIDfQcprEoZmfUmfnQWDWZdIfBqHjxx/69nlb8UWbRER1
3DeIUPe0DSAUg3KjbLSThwLkI6sJZ8/73EhgKxlyhlPH82H1euMXhV0hHbehJLg8Xr2THs3VxpPF
w1GQxX2fOOsDPOqThwEH5n66PSE60nwD9wwWj+kJ2xLbmoRo9gp4QlYb7f1QY5RaPOuWfC5xQyjl
d9yQdNGbFN7AY+Nu0o90zKZvMWk5G8iwGd36vZnm0axNZE1tpXgSqZgYCFBkDsIi+FpzowmD9qPU
e0xK2fxTM6A/SOSRD+S9Gf6Ofj/2M9/aLqbF17GRPfSi6y9ZpX5ZIGensb8xGhiwAEGzKNOZ6Cd6
mjwy4J7vCjJSaphk575DxiKmdj7Z2/KMZpNp5ybsqPIM6rCsRRzP5kTpnLyy3qoo3fo7U2Pgnifz
xdbjJpCu7V7RjH02BgmhYJ5eV90wnwXVLA3tTVdOHvxhosWSxZOnZbLfUBDgHzOmo9qMJ2Olf4R/
r7GoghVsqe1lYpLyqJTukzDTPG0F2YeE0o7s+wHtNDuSbTO1ezYk86UoRSTbFQ8jgL5QAVc8C2J5
1zoFYjj0mKlxgKFfa1ouLkEaccvBlkIjk1odY8HE0SxbcR3ii7PUQa6wqv/7wmFD/vCaasflh2wf
kC5OVhCoDNZrEEPiW3V2LtD03KZ9jMdPn+6Myigey0zF3C8FnkCxh627yGadmYqeubiFDuTo2PzP
EHPrKNeh8rQj1hkz58k1Ik8TnT8q5VB6uMMjP5uZg9FXsMDqX9kzdhW5fc09w7rRjPxmmBcaGNN9
IGOExYw7Z8//vgzbw6aL5FhrKQlzo7cc49L5g5/yVHPKhV4BW2FNixRWsWP7faGO8+o+I+SqTg56
mBCy+l4bGM6lIpCnsOyLvAXVZdxku19sKeSe/qvCuZIOU2Oa62KkQPOMsWAY7sKbGAaNR8V9n7ci
vkmTzr3pgrV0ErwfHrBOr46qdsdzwaYA69UGI7dEX6anJfe2aMFqlk9bNGAOR3U+LkGHt5o+GL1y
naD7T1Nrup/VSgvsqEsCGMrXlvHkUaL4UwmnuLLq/jTY9idMgqOG/+69MkfUgQugeQ7A5NwvKQ5D
6RXvGC+w3czDAcAKC9SFPVNDVDYniwm6d6c49zQHkZiDsYmHk2lr5NnZSDLtqnoXqZoeMxChm1H9
N+Kov4etQhFaAzYGf9QGwFDRXfQI5DBRB61BwG9qFufGTI7DWKUnsuAhNf7N4MFdpLDpANXSXEm4
ayKb1N0T5f0xK63q4qDp1OCXXZKi+OnAFmD3gjJFKMpSkkrYCyMnfr589xryt+NUF+cWRQdpxOYz
6Unkmm3eHe842zhlBJ7NrLhG1RF6ugUVxi0+TLyL9GarfTs0y3piZkYiixv7lmKZlAMCriHn3xTA
sit2oqTedoyyUybje4KGMae8sQyQkMXUx6lc1ieQZqTddQ0ExikwHMxEane/GwjyCNMd/8OVPtT4
nOhAXhRObe7WyJQxSiHSB830GFfTeyrM6jA6q8vNId5LWigKUOEdFuhCZ7bSedS7sEhIx+JWD1wL
/x05sax4K+2/3hT8WfPtI7Xl33oa+iBfF5xIsLCSVX7n+EfofEZyjBzQ/9NQUSwabIRz135c57Xz
WzMeCU1BWa8J9e3Bqgdu4Z50xXCynAomJDmkhU0vg0rxGzgb1CIvd+/tvHBBIhEERVAn5zu/BpP6
zgvLDGCE0OzVH1dmyjGmgoiEaPKM8xBjzcoWo+xvRCN+t8JMT5P+H11We7+CmIqrLDszOn+ZPeTJ
VkvVM2mOfaK5Kw9b8gcbLeQBGE73MeD6w+QmPLqbSAN9KrlwBnK7W0bgubY3ii0tu6b90t50J3PS
PoXQH8ZczYx+cb3iL2aVlP+uha1FkrlNCkJxTKv5IJXB8mAfrrtTjgfhQDrypxw079LJ7qtsuvwG
8dPBYEcQSnf9dZT22MO1ClZjexbOQIsYVz/0nvB74H7h82MoYNpBY7PvSlmSX1st/hNrm7OnUc68
HPqp7jc9QgHVG4NxMIyapUkWK5YAEKMzm/Tm2O7MoEfsF05ENL2ZLc7yyTH1jyqm+wNG4Sb9vSvV
vqPAErRk4Mnc4mU1kzsTMHgw9gyyBzARQFu9lZwZxthG3NMdEX3J3rsj/jufUVJt943jqHOZF96x
W1QdTLir/CwxytBNmkeO5wzcmtmeMWaJ+xmIulMaiZ/gX7qS9vzubYzOUdpHpWtyYw1SRvUEty7O
JeQK0m4tgzuqEYhR/tXW6ba6JwgeZ1Tgb3Z/WRL1sJBvGOAlQtt1IvKhOKopuSX1Yk+vd43QEK1x
xep96XDknQq2voCrKhbtajxXLQ9C6hKnjZYYn89IqZtDnZ3LK34kYDeZuVy7Rq1EYVM0Oy5l+LLi
v9MXjKfOp9J2MaA9/Ymxrh0XiOJpr1gRd8S8uc56/fcFFCxcubFs3g2yNo6F+ZOzpb1kyauRmezL
dw07n4QXnFwxlBGHeMT9iyry1xzBDaOdjVZ+FS8W0p+oFunvTPMdpjox77xYV7Np5c6DrZt9tpj6
cJjPLOvkabK3mTaPEVE5b18epdOxkxwJS66jdO2nV4QPGgmN7qPqtilqESofFw8hR8Py5gZjBhir
wXvJ0fOFJbE6h2HurGvsMfRstnVHC6mbEc1qZG7t41SWzpFNw2fC7pYIXf3HG6zXpSDpSsucX1lx
N5Au6vklCz9sL3yn2ki00J5r9sEMzK8IXGvERzA3YNyYIYwNZuZpSSKrRHqeTWzUbBsV5oJAfnQm
/C9Ee5pbJsJesVKfV6ZT5mRgzlgUERbSiZahuIc1C7iLFTMlS3L/7/sVY6rxEYjPNcVstInx1sma
6SoZ+TImq92DKx1YeB30+K6lG3JhxJvapd6/9CWKSlkkwCf4OxZZI3XppfKqhZzktOLClYyVC4/N
LBO0izUhl6UpXANOdgdpxsHW6ufWmdf9KQUlw6QSGwVS44z1i1+1NQFObkITrivaeDWMX8ZuQmiT
hW7dgnRTPWLvHiN4qxVjZ+BmxG1V/N///wIM3cAJxR9s3D4hUIpwaji8ttFDZNECtqsGkJLxEP+U
QxfxHwSD/Wpu4xghsAIAm96Ae39KVEwO18bEW4u/ZImsO2/qB4LTFU1tmpy9hjG8ZW93wJIg0hlE
Ug8pHcXK68dsxFsiHl2QjUBKLhJ2VsAW60UYcfs3WbJwD8PQSQI49WlvBhk6fPLH5ic3oVmCABdm
ksQmQ+pM5vgRMpavZenBH5mu3b/nRvPwpjGTwEM82ZfdF+cYxAainibedyZmz7OYfvWtfHIskq4t
e43k9qdciaNfqhfe/hWTkTOxljHtA0fbkoji1Jc4B9KtAXlh9beWVrEUGC4g7mKeQlRmrVWXt5iD
TeZoaJLLgt+zggGA5uG2MS113wPpWuBDX4HSo+Iq8epWGlxhC88p+9+JtWNShVmDr8+FAIP9w1Kh
coAZZZNzC8+GKwB/jkbTjoqqtgniPel4kDA6QfPOpme4dy/art0DMoSQXBR5QN24UlexEmm8h4Vz
xa/clN88bZ8avVgObmatIU+WuPXm/FrNRvMYS7IuJ69nr5U6HufUWt/QHD5BwN+3rpg3DIthiYGH
yt+ExttcDrTyymRXING0x8NbNmQrwpb51RxCF5M/c8RZgAfTxT5rZVmdkTmYLcyDM9oej4Racn2P
pr18lLtIO0+H16GfU1b/xSMbV67OElJmA1RCN3wLE0ZgNizrOsLSV/4x8A+q0aZmINJsECg10qiz
jOUKRhvEyzUDHYZI2sFy0QBCucVLBNkSNhizD97GZVB/c2cgW26dQJxpdBr//r8tHi7//iplYBkZ
RPO1u0Id8yI4Rtb+WeE+bUD99s3djMaATfioI/yHdmOxcA5ROKPgSIJ2o70VTeJEczIyF3bdxd9g
8Z0KEKKnPi5WHjurO2HuNaGk2emLvTrsJ1ayN6AYvjn3PCbxyXZ6xCAaGaTMFOkfMRHols6i2Bmx
kTIxc7TsMj95G/pDtyq+LGqog8uylGKVW9PK5JEgjwdgNzGZjO4xXbcKpbf+WrbcTVD2WMyz9VgT
UBGds4IR11o97PTk2+wGzh+vwMFCG3nA87D7CbLRVwW+J6EzRGk89ijrRtqTMSQsAXyjM0skXyiT
kkyedO3fkd5cZiziwhHItjTZXv69vzFhgSWgazvJPb8ydw3Y/u+sFmRIJtGx6jpn6r+/2uyOjxCy
Gj8uGbTiQfOHjWgLYg7gZy/HdgAwNnDm4STqUK1redDw6JDf3bTnf9aGFBN7TmxCoKlEHRsjfUt2
A8GU8t0sYZzMRsM6kOiEXxeEb1bHxUL/UKj+d91tALKfwAZbikEcFUCKDlRvTaxFufiVtvOa4AYG
4DDMHA2g2pgUJ6deg3aelS8FuCVQsGj8F9G/axqlbbHL75epw6wSex10shyFQQWaF+oqFbr2ONI9
n/+9T+Nu3GjGExlXWVhs5W9RmjGCeCqb4aFrMAhIXgzbglNWExVFrZk8TrxcIhzYKKk8Z3pZ89kw
szhqGg3JjknH4OraqW5L8P0s3Gk88VdY5YLcxLHfaAX5u/1LSj4Ui2fP9Hk06su/t5/KBOgMAL9w
NxC62C/9ORGMovY/0r8v9W6RsBqXUGzeFeaWw0X1QKtHNUSsAPnlR25CJQr9tFpwhclYZ3xiNO1F
mAbrFeSYgmHHRUwUxshIP43RhHu33c08xec1eV2rZLllVOkE3rLp1JT4+LJmcCMw+uc8sZF/gdhc
sEcdoAXGx9QbwTBItXJc9NuRAJz+0qzNJZ7eWcDlt0sp9IuVGucGpuIdZ9wxm9V8HXE0MibKvitN
RbZLjgIThCpyECgdsrhl0lOyCtq3+bsy+lRNGlhYWfzpG7s9iU15t3qRycjW1t+KQcN1nhtywVOU
Q6s9BmLVfRIiUqTPyGA2kTvhPsq5SzK026WHYc1R7M9Ixw3YrsFZTI3jpm2KJEjrySJw6AZtACh1
Ulgbg4FCmZFWXIqxPm5ePhxBDq0HiZXhBlc/2wUtv2NLDkQwJRjW6YqnbQCmz2whddm3kwCDxGdU
BNfawAqhZ/iV5q4nem9G7CoU+uiyy0et19bY0Oe5fM6LazNrpHy4VC5ErDFMUSWTUA35eY4LRYtv
sq5fg9lATQJXJ3CmcTlZ9vINLOipBS55FL1Kff5YRSnDdHLbB81ufokDdWMoGmWpX5c5QadMKvmt
J417/pOfVIsvIq6PA27kEp9p8SCZmCnqRqYHh5oDeA+rd5R6TuxdpbfF96xv7cDg9BpdfKedXuAH
9J5yGMvMzspLb+hZhNg0WlrVYfnF4yLdtA2cMvPtD1Dk6I91QmKyxipJrwIRKEGOUS1j9G8AKsbZ
n1Fr2GrwA1muYkrvp2+uQh5drW8CnckVm8OSMUWrblTTRXXRkggs0tjvLOfeTr5SwI/Myhcz8Ax0
4br7mkiGTCgZGEXD/hvG8m8uuuMyLV9t5X4OqfFtaOJcgfBSfU6bGsOUZscCBIPXUzJnZ3tYHsCq
smveR8mGvMvWxiCzlkTKMxqfiiVG/mOtZHKCsN7T1hAL0Ixwleq/uUKhsBm/XJtbT8IBWPow7Q1k
VFsWdij8N625mv2QIT8X2nHKbOaCyX28WH9rybgLJhq5PO7whUCIyHb4Uq3tpmwisg/CjpJMf2tn
0lI6Lia/qlmwO1TKqOxgmOoJlsaeaowc3he9GK8aOCdI56+2SXgu+bzKQQEXt+DXY+1sxmsacFnG
gWtmvmN2PyWpheWGlNJdAqOCz+atjooWMmJJ3jNbyrqnSdwoccGG+T044t0t2y81Di8NQtZGtyLp
9G9xzCPFD2bAIf9KPN6HbEbu0Kv6UI9tKBgObB0UdOkRAU5aTaehxmgE1rz5h51eGfbouvyhbf+6
VM+RocF98exzWQPp80iIJtrLFWfNa1+w28sj7qkxQipdhk7J56V2BeXLqJOVzXSDzArhrygvEid7
TljVhDnB1UnlN0N+Ubawgq6xUtha7bPKI52tXFhC7t8JJXgle0A9M47IaJmrY5vmL7O9PRp8Kn2n
rljApyZ59LEybzY3edGdeDptyeow1yATeBjUf2QyGmGzPOGRhZiXap7frd91ZTIgHj/Z9ichfkIr
1fePevHG8vaCVDEPUJD8l2AMc+LlEUo+W9ntbEDyQmYj2NvHiEzRNTislg4sWdFAdVVo6qN96EqB
SAwY+WWK81trg4DbWdwLVr+2F73XjwxCdCDiq37w+iXAFAOJgWyMgwnihLWEFZnFFqV2/Z+wGnTh
GLAPpW76U8EkSUKKDWyGsAg0GOY644dtMFIfvbhDnTT0B0usX6hRwTlqJ3vUPhZl+RYIuIIroGns
jyG28ZDz9jk5h0/LGYUGM5xN/gTtjB24sBF6lx4KGFNjZU+Bxo7hCcAH90kJdXp/wCe7625j/GXS
Ha/t4IQTdpbDZvClSiFxYYk0g9wEG5aCSSLqdzbPmb6xmauWMyCc9QZKXBZ0xS4ql8PCYMQl+tei
NVbganx8v+01Nbq7vkOAUtlQnjaw1oPZviMcqM/AimD3PBRbDm284e1fK7+UMF5i8aW1u+JZtj9W
LI8sPjhxlHGdWzI9mgVuoOPhfDBvHCrEo5VqRdh7HVnuqBRFxk4mRn1fel9J0jxglLilyRh4c3ij
p1KyDEdMwkLS98ZBO2ZmGW2pukc9uHPefqAnJEdPJ+SqK4yPFatcT+edZ2erdG8JrWO7g9FATFbo
zSy1y/WtyxbGockDCUwnktDojzhCurlefVvxaonZQV0X6YtzmicmlYtnf62bvMCPOK3FMbbL13la
8sBhynO8W1wm8AwaOt+xeJhySKBGqrMmyOqgqiwcvEPsXvM/Uz+glWqaC0hLJGwlLLDYGG8RYE1R
biTfNSOH447q6UibQQgCnZntvCQHvPM+Wm255jCFj2rJl5CsKQZZQc6L6mMFTsK6TRofgMRHUsXF
p4xdFE12usHfxhABsvqmwHbOEmF7BWDsXXWEXsFW20gr4icj2+MY0hi1+xopxj2AVZzqBsJlzfVW
BN22uTemleOELBLGmzlXpdPDcpyYwGPGx53Uy07zO7BTQU5+UoC9CKnweCo0fTjWknkD3vWOirbo
fDdxeqQsSvKyLNZRSYnnn7HPwbTx6kjCGkSGKWNruvKZzxn6s8us65/d7IBHTeQjpBwLOGLD75Aj
oSqq/JOwW74RGKOl2MIcWH0oG4QEcyKDCg401hAXrs5AWw+uFPuDVwfIFWG7uZPPw4eKTqsAbzK+
RPcN7nAlDCGuUYsRSkIQMwqeqmQarT9WvIV0Me25GPrpZEzGV8LrihAf0RGyP6hdS3Ga9V8xzdZJ
7b41Uhx9/picE072n7YzohNFv6enI6PKleMlvYhxISIVRdpBtXvmOoNV0oXGW21Bbc5WiRE9M1jQ
8FZ7b7swgKoGs948pPNdu9agtKsSWIL3gwdsO+t5GyWeazJH9m7soaoZxBB4Qx9G3pJkNEqIE2xc
B9dtSaJTsC4x8XQVykZZPJBhBmYtv84JLxW+A/jlGGAPRjndouE/ZSSBYh1woOBUcRUtVgt3fRHb
s1TazsBWn7o+F9FSAprVUfWR3SOp7tW2nybpM55e+46EDJrMoUg+p7qf8QjYxaWYOey3sm3O01XP
Nl5pSFFXUakG9zTmDceqvQ+TpTAKrZkiSWjWscnM+EUmdrgW8/rheWZ2xrNgeS6WIZnVn0j6fopt
lQ8ejNOHkbwDhvSPXdUsn4trzIGH2u2yjcmEHHtj0Z79eDRunyyCinPrQQaMqTLdInFB3NoDJRjo
QAUW9B5/y3yFW/GNqPEprnXzY1lLEJ38BGUOM50fP4I1f2DZEzmwyVxh1seIttY8kf9j7Lx6W2ey
LPqLCDCHV+Us5/RC2Nc2cyqyyCJ//SzqG+A2GtODfhEsR1kMVeecvdcWDC4XJp3kc1T41HoRd4gU
ygN7HuW9JbjGYrcgGpm3giLShBRK29Ao3017BbbmB52TdY3tfeg5Jgd4+Ozr4ZgmYb2ltCW9jYSU
TaoRB48McEW0Q/cU1mKfmnMYYsmmOkf+QdTYq5c71S6ItRkEwd8LJgiS5qig5xkqXE2GyxwMgd3t
v7PLxNnrmtJX9lSN18GlJ1ZOKyzIe69pjbNgvnW+fYQI6KEwEqYJYbxufWBwRez1F6k9JAjBP8yw
S6CXN4fSlvkuY4HAyKzYbNu4MuJx2GG4yT5bhk4r0aIFKgcmK/Q0KZiFTfdY+64UeRbwUG6nVc/9
9+QQPgbxkt1hNbDT1Lhlx1xZE39l6mtskC4SJawZWHukjgrDLj+smsMpp5zU9ZAOpwo3ONTYL/T6
U+BgTESrf+29/LNBE74KoVYudB1YR6skcvEhb7dM/PUU/Wem/6mb0CCSwccGhlS3p0+8jKtdlrbx
mpA4dw3nZ9hltvxFotXvLY0pVIARa5213KyrSuSoSK/soqOFBoXzxBqwA0H1aEwJoLAUoI2Bz8Yk
IJINtjluQ26vKtL+mAPvgz/14xl5PzSUqjLPeFUY3RHjcpDBi8Yv0HLCobWQ9IRYXmCLlAgz+vHo
OR+iVNW17tIjq8HGSJ86V7abOGiPfkDKUWuToQDuHsdbr6F3H+L6osFTRJBup7V4VD7SL5tMwJ7k
BtoTzZ01C5ElO9lW56+YSdaSHDImhMn57PdHKT9oMdJMA1hIkK599IfWOo6t13Anrs9G49D6Gd3s
PpLuU2lq/oE68RcVQXwhhRWCDbDpjVf4nI86J5d2kQ49Oy90tSNe5VM6JpdBx4dIKAeB2DbOB6/V
pyP1LBtvMxc7RmYU8m3xG+bVZxew/UakGAPs4V2cld/LZIJyGWWCDL55QIpb5dwaevtQufVbm1MK
SMZcxyIpdxiIkcgG5bg25jcnzrLyURrGS6aXwQeaaGCbcV2eM2Rld4F3T9XM1l4M7juwG23pwOGi
sLaeu5EF3kXpCVaRY68awfzBWCMOEx8RAiyMRiV7SCvusaWAZs0SdYVh07HaeqZIT7SnelYOjHAT
iUZ6HREiufeHAojKwBTXFtkip5EII8Bezp3Y0o/MV81KmVEPYbUe2Py+aiDCfMs7mpZ0ng2gy0Dj
2ejXcbXOSYk/x2GeIZ90Dpx/w1NqPjeGRhtbcVlbFs0VBtCKDYweuTATfCwF5GnQsJxLfI+tjlZ/
wQo8kAxjb1WpYwkc8kNCnkCbQymYb7WZwY/nxjQ3LgvS1epL6qpxbyZsg52hu4RdFn5AF0pXeLnk
ImyJZCs5PkGnU7vWtA3srtkKRkX7DKkhuj/m08Qyi23BPJxVOguXukWFI23qfT/SH+0Y/HTTPrs5
LRp2R+bK9Cko0vkc4NjN7Q/tV6u0jZXFz9ZYpXSFMsytOgULwlgWXsE6Lm39VbNDVogSVU7lIhk1
Sg1Cihm8urZ6dXK51Vz5wu4mO9VTdxi76MF21Vdse2g0WF6VYLveqYRtKmgXCFjIOicOFXyxB4dg
0zXTpZ6ZN8ndVuTuEEUmjECFgIEF+qIyTYzFzqOJ9VN5zGyFXhxDpwrY0DMcyqLyHYzSvaHYNA3z
exzkAWFiZds9QGV6jkMOuq1xLzaT2F+6CfFzTviUTL5Y67OdD/sZdoruahkMiWzUrQzD98LATUmo
zpoF9ovMOoIMfNN/96zpIEggfQqqwD+SWY+VtRlX5NcEb0pD6tUI+y0KqHAGW3dY1weW0hZechIk
7cInyZwRHt27Ri+aaxnY1rpoOrHLEl1uZ64FZi/jJSZRZxy5DHQ10JMWJTN7o1k5AHedEJlwx62M
2z9Nxtx4TJOpeqCP86dPbW/HktQuiPZs3gM8KrRE6lVqsCQkadsxASrUZhwqKpsQ5yCReRGLxNA3
5NJ4bnaaUkbpyfjd5hwkqCPHOhH9Zgrre02wb2Ai+eX5T3HeaK9T7zw2kcOWtCguUZVE2xa/5Tv6
aKAEuKy6HotjX9pPRCvay9t3jtyM9H4dShoSt40VagRacbUmDgNWhTcxvDi9rF5QehK+PL0LwZtb
ZdAGCDa355WwJ0YCP3bL9U2fgDP4ECK2ZQBhgb6y/J3dJwYZDifSArDr+Lr+RkoHleeYAdzGqc0W
JzTeQMXPmxghHovYtqnJuBWmQ0wzAjY3tpJ3O2nvUAuVj1lfqnPnTtEybHpeUMTtSDIng8icoRCU
4fX2/YkRm4xYK3cnWu8ME/MRCDRZ4I7HFr/QTso5Gxp7Gh0PzK6e2LL4tma+z2AWbNaai5VMDgOt
AFS9D1E0PZa2qt71jNuiiAxODlOr3kuOJkcNDSpqpk0JTGrpK2nuvSnnzIgrZOU9yzoBVtfEir91
6aq7JHXre9aoN1mP4ZtGi3ENMw3hRxZpb3Vkb0a6uYSHhmJLrNEVAC7zpqCG11n1Ng1mHfC2nGO6
hEcPa+rIUckJVdMjWrfB+AGHIqQydKjk2ZYScx6/F6VOv6r3nm0UPSfiqclKyOPknZyfT5Inz7DK
fSC7jXw0Ynl3u6J63WCwpZKJi73K3zIix+YLrY9qfWvb9FZrieUvY4fdhVm8tUTw7iWRS8s+aC8D
balFL0P3nTCHjHCTvDtnbR8+GE1yh44izQQRliVVLkHHI7U7r4/LR9IgUfFrHpP6kBTO+6Da71yA
U9Aj/T6JjIlRdCrvhYYqmS52gJrkrdIbZlxajNYI498jkPvHOtQv1ZbKsnrwVT7u6pzNbmvJx45h
85bTZYBTNW1ESQ+kJApuUWRs/hFSBW/da1a74jnqmy1vOMIJF0gsDQy5YUDGIpz40QJU3HTppwe0
1tE9cQQZCTtTejGJG+6jiomDYACTWkwBgyam4pDcm7F69wJ9MG2plyYjEY0pOL6gniOcIjkb3dFF
Ig1w/Aa1uz0MLSOr/+tzt6/+/cLt+/5+7u/T//i52xfimZ53++jvw7997u+v+o9/7faz///3/bd/
7e+v+vvX/tvP/X0Ft5+4/YJ/+xxOIVqHnQq2GHjdDvHcyG051Q6uQUNDSwLyG6YyJs6qBNI5tT2r
Al5+vQuI1KzBb2FC4sMixYuM628YTpinsNrExU7NP/Iv3/MvH96+FNWYN70Q5v/t52rDC7hpbxUD
7aNuYTkmuhxVngzY/WoWqkkzfpaGSQNm7n4wgssXbhlhmu5H4N+3jsj8cHvqT3W07+BttDQf0TPq
0Qh+n8peDXq4piWqTsqtf8sBOQYY+XAzBMMf33HHFdeHWo61Vx3pLS+A8dDaj8yfZBBkGoQTnRmD
1mqs5QMAEvsyDuGrkVVYytzpVKPNd3qPCxSAuDcSM09QyhQRtFI06Vvbu39ahK30T0R6nsbM3Mkg
eQi6qV6CvqtYmuPP0PpqaiLdnKnNFqYTmwtiFjvABivixTIWZxf+pZoDWyWi7GpN6E15KOc/zvFy
8QrNwgKKLnYi7grkzwqT4hzW47SrvI1IcTUmtEKs68wE9TWV9LuT0PMhuKqanBZbJOgQq9E6uVgS
Yz+tQbkApmvk0ahJuMzD8HkHPH5YhwB76CE1BGx1ZzuhG2uo5Lut7I+QLn7R/JEK+wP9JPvQdA3K
JCeCSJOeA5s3znDDWU9KSeGBMO5S/Y3boX7yGx1bfkwQiTl9j2lPbZFA9MwE4fFTeJBQmpdu5H8j
vVqntgp2LKMnD/roymNOkVEgNoxKaUVOOwt1vawttDe8jTrHyJVYN5lO0mDvQ2gzoDunpB/wg2jO
MuncO8+yj2jSxLrMuhRBHbrCvo6Q/dDBU4y+maSC6Om15rGCWgS/jQ4tYcJndoA9qlVv2w8YF3Qv
3sZ6wMY58p4Ibqa8ADu/ZFhKZ5dCcO5BoPBpxC8u40sOsW4Xu9bO0NUDIBMwDRIJVZzHF+UZzqLx
k4+8GQkGQKJO0Chnbdd16pToKIaqsEAmDKxhQx71JycX0myXHzIY8OtdM/DmpRCNfAqzsnL3zuTQ
lsuUi5YZWWeYCmsTtjNwiFd4Ntm1U+3wBjsJqgWrNUhb79uNiahjL/qVhmof5ys2YdtLYpqVJJYm
Rr+2mD2vfJptVAr4CfnuR7onqG2Y9PBFlTBJyLZTGn0GoQaCY/DoF3h5QENB/1A6Ozmj9Q6wU8uT
z6B0WSczjcU3yOAoj3oQBau0oM8cxfzrt/8/FjbFxu153s2a3oGGHoSW1sW05EcfmM94z23CTISp
c0fKukeNFCrT9n6aBim5jp2+Vf6whBDDFTdxKKkmnJVq6Ll1DRZuFlX7MAqQEFDts9r4xi1IBrIZ
J3tOiH1b0/MJqZUFiezImTttPUl1VVVAuB+0+rxFGBjkesutr+wgkiOt4cpwGfSs3Ni2TqLMuZDs
UtFQ1VsGaPObjtz5xEuzNoQz//ru0J2wjjQLB6LAZqCVgpQqXxf29BJVTbIWenV09BKNQtZYK8qH
Ve7DJ2JrXnOXnKd33ivtvscK8zmtRY6HNs/xLVL5DLvXmbBmrNwTY0JWWabo3dA69AFHJE4gHUSC
Uwgd3gfi2mpn69qJbohZt4K1etZLKvXQxCF5y6o60ttc234hUcal6mQV7gDpIV31dfA4TOgJw4nB
iws++3aLv932R8O1VpqTZFRQAtyOBFd2NLjhRBQyqzQyHXTzWXqy3eSusiefsga3qZScCxZCx8jX
LGTOzcG3+NWVgOkSalF2SovwoauZgLNnHJdGPR4NAGk7+lxvQ95ccnbba9f6csYUWYFDL2HQ0dHl
ILY3sZ2+jCPmuiROtqbLhT35ZFXTM1gTzkatXlUG3vbudawNOJ9VtrDULCoiVACKlSW4y4Joea0L
2c79LViTsjvelsXbQ1Zas5op/GfR9IjrAB3A0vj3O24fefX4pyKn3K64kk2mj6dwxIireSCCbk9J
PgpPt49yfwhO5Gi6W1Thz4HdFcya7XA5xeZ1CJ13vRnUzlE70ytKaqkeT1bFW+cDk9hKgVePi915
1vTxSwxgq0ZP+xPH/rpI7WtIemukgQcyuWniLVgActY5hxIyvFkkTJ27WcpMIrFZiPXI3zk5p7Nw
7HtfxS9TGzMpsgKY1/PDqGMk13SUqIpflGGG6Cp3hbFvYJ+qP5VxQwS7zipjmwNpS2n5FFnaq1d0
33SknmvousyFo0PQhu7RB8Qo+995iLV1wurVd1DCea63mQhSLWYKiBCWu26aFWttBFFz3lxktGxH
yK7rsmAZS6w7J/WWWmGaB3NecGq7pzRN4VNUidgYDr1GA512QGcqjDqg/36xCDSGnRjfkZNj1G1p
sW16dOxZUj4xo8bQrtUks3ZhfeoqBfwpbFe6mbuncX4okGQueqdI15NJoLLyi2gTBh9DaZQrRtEa
JZ7lgZ3P1i7F8dIwov7UEIXquiEHLswZZkKgPLnelJ0KrU73bm4dGtWdezh0jJ+AXofM/07s5JGE
JAB4LXUeS/HTzO7R22+RAz2ROni6PbERgy17dlQ7pqWXtGX58UQAryB4JG31DqaeRwdrNv7G7SkZ
LXGaXfKnXjnWwXGhuczvMwn1I219HU9VUsMpxb6muyEQhazeN3RPpzgiIdnQIPv9mbCPH/tAr08C
SQtzK2OlJTSu6vm6GoiINloIJXaQHHMP7SZFw1gwZBPoxE7p/KcLkztAP5hPzaRWY+VEKHvYYejT
fPTTtFmDHpoWwage0imy10R+w9bjxc8N3K5KTrcntwfZZt1q1ObkLmxwO7Ik7/s57ypSgbdMW2Qh
t7tzzzSk0UHRmSC059Mx5s6O6X3Hq+wX7fy+Yh+b71YRYUoc7dviNQ5acbK0qjzZmdeic8sxFYn6
KfEnc4sGstlHXrgjVVDDcx9MKxpR69wc40OTWvJEvqA8mUSaYffWIbHmszdKsACxecE+8y3EMi8Q
39H/QvYxwiILUvuTIJad7hQ17a2uXqFTJZhWoMCMHvuJhTeoUCqoKdgrNPknpWDDGEgRGMmrOVsn
A0Z7yoaRqdxI9UaBht8VBZrtfMRJvoHb+uOa9hYdAvWsw92PrfNwxzT+1Pbd2SSddAnZZVXPEKa8
gHyFUk9muBSi6mq7Wr2Nk+47ZjtiVcz2fD9a/rP/D0bSq7IclokeFg+FqWiYOfwj6VxVNvq2nrSX
gj94+vsQwHI4mew9CcgNH6ykhwiRomyswoyNQiertRbm7r7wbNz09blOtMOYSTrFeHwxEQCcSbXn
Vmls2sLmoMgtXRfT8CBA0tde7Z/izr4bdS5LLSUItt1mnUwPiGWZ3LnXAiP0jpVZP8l5U9UXLykS
VZDqU0HRwIJ/O7sTz2ebgjF6h6D2BICGSXz+Xet4iiF8+E5oM+wDSTs4+RbSvb8LZLsPkmkVoawl
tGzekDvhnjmFAdIw+L79Une+q9w+uq3sfz93e2qalBKZ5/7zvWq+xm7f8fcH/u3n6/n0rDZmTNJm
YORv5eBW2yauxo2mJ8ZbU+qvFpzRe7/Pm/updl9un7Y7W9/UNmiI21OCwe5xI1YIrLL6ruiy79un
8doD5mAvtwXfIXZ+wLvXzRPQyCWWHl07RmELQ6JTWAMRfnzh71c7/6ii1j7fvhXGBTUPmzxnRyLV
x9/vcts0O9SkiSdjZV5GvJ/LThM04OenhuqwX/luvyrT0Lg0hSgvBoT9+Qn4EfNy++j2oGGhSlFN
LuJg3DJTS1nAA7TBpXUxCWP750EyON+5MRobbJ6T6LvL7RtuD3RmrAvpJN6qScGIlB3WnNj2oRz0
nnvB4/As/P4tjQbmJ589BrBDkpVHrUZz5mTmM5FF7UEX9rlwqHZwkL78retvjQb0fGxpOxCbLqXb
gsweeSgTDBoJ6EOz89ojJn1mtAWAum7+9ZhvxEEa6GL/+ciSCCGnjIHy/FWPeRD0n02ZP0QOEklN
1AS1tbqCPs3DwCK2tFygmUETBIdZiUCdrG87LE3MxNldTYjPojI5IaIEMWfF8LrL22Nmoq8lIgIM
eAIKHaDfTszPbp/yS8ZdEqW21rnOKrY+rNkPYXrgw2GHUcgG4j4YzGc20KfYQIBbNAVOtPmj24Ow
2uygBpCf076WtITLWkwrOYtQ/WIgU66iR4nahOUjMpV3AMY0AcjtX/rW+aFqjDEYlz/KoGidhrhn
f2qTD0wbnHgJ8+32KdpTPg5yDk6BimKbR2Z1ULLwVsCH4K7MTz321QhhC5A/uHisxTg3n0KV6Luo
U1tnJB6sQRjcylqsYvp7iO3muB/2GiwqYKVil+dszasDNwf89hwIASveynpn9R+bOFPjvhVMzIG8
o+M2ZVOSuzY3waLKOTuaYIoEbmWdJs18UZFs0clknxi/VICInLyY+qAfc/7u7MCzyrI+JL73ZZqW
Ike2Yao+vx//vAPuc90BPo2sKd8w/Hru50TE24OnhWoL4QeHI/6zIkUoiq/y+XYAbg9jhuo5K/QX
8j32DhxgZMhgvKO44cTbtZNzdlWe7pC0ZhVP5X3OJhCRqPUaqf4FFGq7ub2bbPirw+3NhuapQMHn
PnJpI1wnmrMdA+st9DGBqgxLCKewY22rNuTWLnH0z+/JrZ11+6iReQMGxHgN3eA3r+gq2gGabAGE
4uCz71AW3RkVEdObFU+3P80E2t5n2vaf1zE3/nSRt+QKBb3cEf25+rdeWdvR0KZ7DjjKqOKj/t2Z
aprF9BKMhGNtXE07TVUiNyn8zsI29tnszWE7ClwrTl6ZxFeH26e6+SNQwbVmPVnE2izDzHmHmIJ2
MEvLeDNxV7jdCyTuFvx38z8apIA/GOBYey5ZoBp6RKxpP/t8GYwkPqTJIartZaiM8jLiq79YRodz
eiq8tSkgrBeNcwaIkiCVwi+qfXcW/ffEQrnqpOaceVnvLIjJv9SeeHy6kyfc6C3Vu+cwDrxPzPg/
Wd9ltEjYiGPkZOUwRxBdE5zAtKOG0tAEjWq8lNV6LqxKomhPepOal0yxwR/nkoLrah14QMuMMP3f
h74bv3Im4ZCSoKAOrQ9ObIygD2jOJ1T6J9+BMRKOKj7GJI5BPQrfB/oXi0TvQrp6720g3T16xm1M
/NSuLiO4Y303UOJyez1E7GQWbUglwFgY7TSpV4n8pXHCSCacGxVPuG8JBiwmQB0jYGfmkQvukoQj
M2hiY70zTNz99KQ/K4kJ2Btn27wC7zFB0QyLDgtINZJuMwhBmwqnVp7IbTQUw34MxV3NIdhIHDNL
sonRtkUTku0pOJhz9syQaMfACUq8AgCWKqvHrpx1YD+g3bG/PAigFnsqf352XjBmn25Y80vC/Jy2
ubG1EcZehOevXIeoyRic/YV7xmawDdCfvQQGhzjisQbJR0ejJucObRXThwnbJwpy/zcv0Mr0xZ82
6qH0pBb1KLmhRdEnvHZA20hXM1qAjs4I66PoEWiypVUlQ1m77g+W1qPSCL9tRuJrJEEuxpL2qFmt
v0WLGR9U9kaizrQK50QCv1Ns+9v6M/LVlonofadDBmLz9IqGUG1H0lk2pSLgKo/O4KxTpsfyqvtf
WLSsHL9/oc2YFzpnqwSa+WIo9LXE17cyaFKRiZpsh+SDegYht9WUa64WXG7g8eoWMkpsDavOFm89
cdwwHCoiMNFwL11MLfnErEF6ITHmbOVarixl1Ffh6FvquqvmW0sEH3NzRHF6jvHvYItV3TcfAPO4
IzLvHKZ4Y+udjWK1jk7+zF0iFRwoQrwv7elQR2WALCgVi7bQUMALuhtJeqTryL00lg+4LhNG/wDU
S9zEtrQO+JvGTQ5WrdAo2GxnvAJvToAyWaeaxKhjVgQvnjCGoxaQsClb6CM9zI8mQFbuOna6HrC0
1AoXYONZTwiD3mhp32eNaxCFOzVLy4LlF9kOpEQa643fz3IXLgoNCKMdxj12luowavYLSwBi85wG
6kS+DuP9EVibz+ZB3llmoa1dJNWhUQTHui8PfcCEeMj8o2jjR0l3lboZiV9E9kyWcXug/BjPvSch
x2g4PTyZ0hIDE7GRSbBrTXHfdejRtA6zzmDsY3QMsHWjQylmAlc+yp0exEcmQ+0hy2AzafYl10EX
t4g+Pqso+LRIxLurBWQgcnvJkZTHoLVISi5JffCQT6wM5Kh4Kb1rWGOv8JvuR8CHWZRe6EOBQ3nf
F3m8Mdrko5+kh/7XKU9kmNW7rqYDSlg6Kt7id8pqjwamSbN6fhnJaQjjP0nK+gE1h0ww5OKI8KPn
BioEokYTgAn5Ll6VaavC6kMm+SBsucxr6lYLOJdC9TJTj7aAyovlEDY1kN7QWBguit8SNd0+Q7nC
P7ExKFD5j4m29v1LwZhymwalfxh7/LOFlyMiBW98xAwQWuWJWjPeOZXxMRrcIuH0Riu91Z/btjd2
fpFRSU5wvqhwNzCkHJ/FvezZZpLwSdFX0byBbeMWiY5LoqyXfu/srNZ9GOTwRS4lNEoTUFtBZ2Os
iZvu4WNnqNnQyZbtNi8vjbSHRZC54Tm+drztbqndewCeuWiRCiHwoBWj8k3LyKMfaKT1csOXdzZl
NYrqiaQcn0TSNI0Pvo2ZzR++/AoUBfOFYLYFHxp6rIsO9wTq3AxfYdEsi7A5a1NlgmqR+doPhtcC
2rsBpwe1kAGJ1iwAibnDVXApXlmlMssOGEHw6toyK5cWo4RNpnB3+In27ujuuBuN6ZdjgXtPYNc3
GGYv+J3c8GYeeIMabx2L1NgMku01mUoB87M9jT9G9YaEAyPxOyfBzLIZdppBD83AvbTNCmPl4r1G
tg2MNlYHJFOoAryJARTssprNk6dZ/SIbcgaiTkaglPLu86R+GF3/BQ03KdHcCyIa5G5JwliITHxK
iTJt0E1jU3zBgHDu0rnyvxsaiiiavy9BVH4iwclW2kzCpDUe4CCf59dfrpgpXzSKUb192F0dbzTc
xby30HsHi/elSwia6ZtgC2S8ORc6WZO6tSmlg1CPLGoMLzNGytLPVh8/afpVuJhfrQz28xgBHZjQ
e3NnA+BHXcERJI4BPT342q6tITCjmAUnzdCrQQJ0F4L7zYagvPTFsKEdr7jTT/pSmi8RZhRWb/kd
o7emnaGYheMLbKY/yQDG1Zu6Z21y44s9NGfK0jctZHzkWhZuWsM8AoVCvBZB4Q207orJH9M3XWlA
oWzkCgvgThyNS1uTz3oHeTcEjpJr9jddrLshMJGPlBASZL0kql4eS5D7rx2avCgPzmM7Da+D4T51
zWuMIo3oOjpy5HS892idGGPnu8iEqhfaSI9RZ5bgSRBXM4DBUlm651oN6cYvxd6wrDPdEIV9F+Xt
WGln0x8OVeF+65OLyQi0H8qUfif7/tqg/Rja38nsjLXRZZsRxEQ7C0wGRclRu9oJKNkfhJHlXiXy
ANzyxXabV69S12Y/Ds5TEflcFnliY3Q30UsV2HkS+eMSoEbQk/9LKzSShJ5VCRIgD314EWsUmcY9
gYN3Hif1otPlZwpIcUEm2Uq62ZUywEPz1aGR1ZtmA8rz2ggdUjK8DYTdGsMqdPnEueIv084BIUg2
PVHbatXCForgamQGbnxXNNZdmCNew+oiITdgfDeOGe9/osfZGjfVI4I43Bg9p6P1aDSGcfaEDz3S
S0biopmB1iCf5Wi+9bZeLE1MbT3FDmDMfhvW7jUZ6k+MfE8hZyDtGHVQqfbbBMe5U3dUmbWFrrru
sxdvzqPCnEkq70GVwa5Rv2LIrhYl7sLr1FerVVsXfcIYaKQC2OCORhzTdQ0prCs0/OIYoeANIjMG
nS3Ln6TgCpXuLJv4otUkc3mXMZ61h+47EF61oj1Lxiv6wS5oIII7/dpt65acTR707q6xDcL6fH8X
m6m9E6W1T2K6UCNe553q4uDB1a0HNPQtByY0Vz3FIb3gC3p554Q8eUtwQYrzSz9OoZhOZGX/pN2E
SIqJR+tzBnDjhAnqpl9jyaqmW444uiVVDiZcgjcq4g4znwmbaOivmoNcW9jw4BTSL6uaF0649MXC
/534c3w1vbAJ4fJSOSGWUyBzMfOHhfJQvrm29laiPYSOo6eoIllehOmYoMn1em1ht10aob7qhkCt
vS5/Zeo4rF0vfo0B5vX2u2slAyBUz7haXucATyQGthdtveXo0Rhw4W8iXEUjawFIFCvP63fM58Nn
YXtr6cLkCwfvm/tZtTYN8CdQ15CYASDbqHSEllC7yyRSjyJmQlp1drjqlZXdNW3k7z38zvpAZgZ2
7V0UBCn8n4CtUQm6x6rp7nXMNVeOgXMkj5FJdI55YtYL7mre70DH0tcxsACiBCKRbms3SpdFR3p7
Nq0M4FK0WcgxyTr+/1ki6WsyPrrmswwc4xBElgXsTJztGOcCuen9GvrzSQ7jHRHXs5LV95c65JGS
sfemn4AuTNgPG3ciBEDSws3S7BHCViqCh9Dcj60FJybEQdgGnrNqGpTpTMN7FwUmW4VVF3FJAXzU
SNrSonnFM2DOE2KybYrop9DVuPR9T0LxRpJpWNzG2hlXWcZfmo233Gvp3ybsSCEaZjvofgRIXCfy
SYZOZ+PSpN85BrWD79afLmZqhIecQt6JESizRln98RoTT7zXAoi2gwKFp4dEDMRxN2Ar840fx2LM
YkhiNmoaAousDrw96T+UKUV/18hP0UIE9H020sAp4Z+9SceY1v9ck6CQEW4EnNO0UMqr2yGiIEqs
695729mXFf5nxWqyYNRyX9jZAULEK+pzm+kg+xQx2Py/4CQjrXlwMx8gWk7fOar2xmyY5adBzodo
F6muhFeCIwHpiOAMijGUtR0GmbVGx7psGBCb4kQwWnbtqf3tulj5kq1dzebATW3uVToXTpm3J+BZ
NYde/lpgk2AEv6dxSDkz+oy5S7HSVIQmUejRttfTFx/g5DrK72XufhNzlXEQqb8aJtQ1fSIoHphE
p97cC9DekqgDlH5JuAH3+NPYwaOU07AJQ8JuZ6ciuAcDwcEKNcupK8Gedam77JC1bLwWza4gAhbN
A9xqJfZFL/ulYtYFhJF/eIpe6frPfvfoHVtBytirfSag+VQ4EUemllhK84aN03igefEQlzDKkslb
25Lhfdb/sZvkyTDUqxW1RCvEy8EeflOr1Nbhi06xJHFulxLfj2/DBE/GjZF/wUQ7hHR31xPbNAge
aLWTETRGjn6bpUf/wjL30Sb1zmu/qIicc4gnOx2zn8lgUa2HGCG4flDVwLSD7RbZKZvYwD3jIWMn
g27kXSWGMiRBekjgsieuWIYjN3k6J0xhGv4+BiaVmaCQBxo+0WWdIOfxUuNgRGzDSoZS8F5+cAte
oii/WGV8wheloXq3QMlqr6CkcQdM0a7IGHK5jsO6KF+LDPhAg4gOu5S/ga33WBRSWwHQoQuT07cu
6SwbyaE2BFPlgdHvLJIu824b2MQYOxkuXscUwbIC1cayUe6prC0te6XAgYSVa0fT5NeN9esQm1SA
OQuVHs3chv65EQgS0vgrH3iJOPieOu7UQ+q9qAFptZ6B3ye7kxcvt6OIxQW7VbGEKG1RHloF9jo1
SwchVNGgNigwiUaazbNN5e/8/Nyo5tmJIUAUhtoWot1yw78bzUpu4Lqe2JZ7C+UE7ISYDXqD8xHA
qx5wICHpCU60Ub4ct3HXk2p3u6Qrr6HAsOqYwSXNQWXWSfxORORWd/of3Fm/dZK8J7XYxZrSSM6+
66nnrQkDhFOXIIbs8LMKYkKjDVQEWcK2PKXPxuU6GR9k1PyO49iyOsIw6kcbYp65qUOPBbr5trSB
3moJop2R1MF3fm0aDQtHZ58/nwM2C64+s+PGoFujif/j9hXcwdEiShYndj8hL8vz/pjEhH2abObt
Mt4xYMY/Gk74kotiLe2Umen/MHZeO7Ir15b9FeE8N3XpgkFeXAno9FlZacvXC1GWngx68/U9eKS+
3dJDowVh42xU7qw0ZMSKteYcE7xmLVlqWwexCkxbQrA99Or2SkzIEEY9OA6q/O6tCGwIpJQ0Nbfo
xdaJ3TykjhpXnHQC1wahNbYfbEtPokG521Oc4a3Q5mCRdqC01q1vtD5PYeZviLjiX9suhQXnpphp
NvhkPlldE6dwXTq4Z1ycUkspmyc9y75RcnFKbLLnEe+DWdfhgpCbx5p4TcqHAq11zL4+5ETUWW38
M9OlvIm08xoQ7b3lq8VIH6bSS0hfFbPDEO5AQCw3MgAuNUhEn+zJmzFo6v1I4ulGV2qbR+hUbNz0
QWsAdCtwHIAYQEGfVIjXG8TmblJPO9fAijbEYN2sGZ/b1RUUsIPV2hhI0M8uOmMICdTE9McEg6Wr
67dBFe6dNqaxiFflajtkOmvTlx8Pr5pI3sOm1vaO09fP0JTnfCavXhFeSb0DUkZvmvkKdZeJ1Oqd
1Yc1R4tW35SmD96KQMqNUCV5ea+FVPfEetyhoEZaYLmcdAYNUY1/7OmBr9Hg7cdu5LziuS9xiXC5
wIlaWw0yLfM3FNHT5NhHJD4MoUHhOWZE8Aen7TYcn8aq/Z7i7CmnipjX2k8luGCsrjxok3GSpEuB
Jtu4jj2DwrqVW5RQlS15SuMJHZxTcQaS5sqVFoP9Tn0anCSLmVIaDC8G89YNhZHLFQ5aB1eQKBEv
BB7qI6/dmA3NZX+a7gSHHOD4glrMeIvMDESqDH8bdbSIWd8YfblpM1rZ7J8LZ0g2U+LOxveWlpqJ
Qqg1Vz3ImZVjhFdb4ikZBvZ9s9v3DH/oEng45Z2Ce1B7MKyfLKmJt1ZAykI2Z6K8ITzjZ0UIpH8h
7bkNNlx8fcRICfXCcdMPL62qQwFHh28r+W77cEANGT+RopvsbE9coQu5a+VYxDO0Bo4acN/5ZirK
lAgNQO09Ujh6EPquk6W1DpHVJTFtv9bfTllwX6ZEBxXEi/R6dAIpx0XkQkFkWQb93HKViXIWSuVv
Q+UQhEOAWOFGeA4KGa0gs1lLeCf+KrCi09QbdAVIZxxN/dv1LN5E4T6XJSAMTvrlzk+1L+KxoF9p
fCNVX35lpcPbRqjaaelbraDcxcEXAzTWhJhgGL/CeQRmBFTXb5fRV8vHZzCyKzPl5B3nBt2XLH8y
5l6KMZM9AdvvjlNRvFiZgVsheiN3HoxArK1py9zpzoAexnDfs5Q7G23aRa/ko8kkVohvqCn8cjRr
UJQudea2QEVYDdxiO5E7v2I/Q2pvEqYuQRwGFfEzUla7xgbtm0BWZJxaxw2ummwkbLfed6EJjV5S
emvUHws/Cx+tAWIowWo3WoW0oKht4kEK4hUquSizu1SnqanF9CtHey5RwoVZOvpCVQosi+/fixTD
EQEW7O82fduQKPOip3KeHG2JeOxQqvQ0YCM9Obhn4DI9mH3wXjF12fSlB7o/PxshU20YQahzHW6Q
pPtMGFcvgRqZZGBcdPwTmg+qHb4YjZVzUaOnIFP7Ai0ekgeUqDrsvO3YltAxdcCNxE40sp2RNkQ5
FMWxiWjyVN3WyPD1TymaN5M0rYDjAk3qWzWWW81j0SnyV5+A9bsYFVc05yLQ57og7P0Uh0w3Cd6M
hk/QWD/0xrzR+cSiVa1JuaPp3GmEBsTyhtzqrkc+uqhU8USHAACEPLZshCXMgS2+GwZu2njvdd3G
twx97Tx5QfOCduG51mCoWhQGBZlKBNPpnwLw+4mg8V2GP135qxEGYY/Kf9NViCkkjnUR68/NpjH8
dtm3qCRq0Afzvruom/BJkm0Q6np0F1JhJ/qqavgge/OMZClaZXl8ME+eDlCt1HBy5tkp6pArc9ZF
c1ROBzQ664Ae/5aUZ8Se/hL39iXT4nrbd+a77lvrJqhIrVPQPPXI+cqFz3ja+9YVyi0pCvi6hfMA
UdBnMLRLu+Kxjpz3InYjSihcqWHGAQAt4WcmjzRhjmAeog+F6K+z4hU8EZSp3biRGquSS4djJpe2
VZ5Af+zHPQEuD7QhaWnYyY9kEkITQLPWdvgWTOQXtZHJIS7y7+lyjPQzE//oI7trZHNg5Dv7jiUM
16Z4tgoauXlM8TtI6hGLQ7IdTt89ncuMABfLDTa2hcWWruAdOBQBihLQg+MWNnE9HQrc2qZeyIHZ
1JwyFl5rZVDk6dOZmL64elnXg9AmJ3Nl9e5Pgm9L6N0tUGNBo8/47WPtZHo4slVB2mnxY5YScKfQ
7htv9gaCO9dEDPNjCB8CQa3Ve9NLR2xMZeePYAfqle9X2UEZAn6uBV6nNQJ4mti43fQlCdrboOWg
vHPvxtj17CDnWMI8iNeANn6KmkbwNOSUoi6hO6Ock4DStedAiMfIr49+u+4lPQCpY+GMS2w/UU9P
/gVmynPdAb3BW3xik+3w6RN71HbGuqjGXa9geCkCNXdB6V1aQ7xjaomOmV9/yWH6rX33wZbD2UWd
WE3Psdl0lFjdNYq4MVC23NUR/fyyNg+GdjcocQ+K79OuqfAFt1HrvbZ0m6iiOPfOtOSuNRYdXwvz
xP3IpJ0SmkIwaqivsjV33M4VzYfiAMqNwOEmdOEsT6DzhKfWbtOca4KZOvkYkHi5bIj5sxWNmBzh
0qp3mp+0ihM2nPpWDe6lCgiZa1QDP9veQrZBHmjkD1khd4DTTcPCG8ReaZYBPQlggb4DoM0oMAQS
pIQB7FRKughDYr8THrrMA5njabXY9s38OiZdsKr1GzkX1SRfiIT9nJLuwn5+DPD4rsmpgVjXdfuk
VUfwR/LJJ/LWoMfvmSPJ4PlLqsViU/aotaAM3pviYDc/7TCxu4L6TWdoq63Pjj4iDWvD2nqtCZbN
Kh+7uPgADo6doVPHUvpUDMaybUzFB3cFysfg0j8PUFsXdjlttRrUD4TaCfkJKJIEAQJn1mdLr64C
/UBJCpcaWOExAAbLjnUcanO3stC0EkhB98Eo7XM8EhDJjKXe6AZ8UZUmPQpatXV9XQOs5R1VTkCL
DmoiyskHGQhsUAytm6h5KTtn45KTR2+YkBKNpknedKvYw9ns6799Uca4LxkVmeND4XdvcZvY93bK
pD5lSm5pfIwpC69foa5zJGwkE7krZHGPRTdaNtKiZBBcyVqvfmVo0D22VxrxketMJHLVVKsUKRTS
JuOzUhqVnVJLixxlzUS5VusH0QfZghmVa6kXhsDdwrZ7Nqu6Ofs1GYZ99m5Yya50y5sC2C09Lq02
FcCnQVUaWNmRFnGDC9h2GkH2jtHf+RNpT+5VmkJBreknGrIf1CLaNqNcEi4RF4Hg9mnD4dA79SOj
LLwTk8WYWDg3tzaOMRoHTvXatA486y1fh9BKIfKbC+KHtx7cGtgJDimijXGXdBC0ZfcEsSzeFjTw
Fh6Lu+s82iP4/+7iJS3rYZaggCU3skc5MDYXQBTGAoWMT+8V2jdt1I1NA4fGqyKFVvP2WD/ZmAL4
g0FQ72LfgqNFgBOEKINlJiHXSiPJkBmud+gq/YL0nAtqqM2NH2RihNdJYlM8mg0znQhV1/yHYxD5
EMh63Ohj6qInzWF/+dyaULZcd4UUtgVaGACTTxAH0KLW+A76FbvSJqBSXooqZ3BVE7bX8DVo9bhO
RXKgzmHqQlo8U3GT2ZSLQX2IrPLSlP4vQYneioNYuRzBM6KSDrE53PBrzeQwj1iaCJms633xjXyX
TV3uGH4HYCcY6np1fTfa5bBArwPzLuOEQ1Ikrh/akmCc+wOmonTNSEUglyST2uxWkU/F2inUr239
ICyaitoEdD1MLsRaYQjpEBWWfkQyGePp1C4PXQ41NnTrH74DWIIxXpFWNFhKWPdb2XyDxthomXXp
cqpJhojy1DfdwXTAqQZdRuRX9tZPHEBJBdOI42wBz9g0rkQYfWl5ny8D7MVwHW5jO7yarkn0CDnP
PtIUnDBrt1YunPoHPrqrXSNnxLzEw6vkzRo7/RBo0c4zH5A69IvGH06M2MZFt2nsADKNBYrbombU
S3p4TdxDDlY3ipBy0UzOpeBc0NgkC2PQ2uh+BCC9BEDHuUxQobZ33E3Vtpm4XUkl98pnJuXejhBf
2jGbaqovDiw5M5t2nujIHkN8tfCd2f025gzsyEXOcvvo0282jdE6i9Q8w69aRuyPqxLWM6KjAmI2
QK+iewPTzIfLsT7vsi2oqV9UF49JwjTedWHxuaMBJY+gVs7fuAqKgHZ2jQXTcqwNGznB5qa1orVn
4dqUH0zMK3ARCMYI4QQKBjBDoCvRkwBwvv9aK3IFsrj6LMb8hzQMtST87kGMeoc3GcPcVLfe1myK
x0LHwadcMQ9GGLfG5G4b3ngoA79c6S1BKQlUIxF2D8SIZiwdnOqVXySbWHhnh5jPUJPrymAK1EbV
k1mFX8INhpXeEZKc57CFevE6mZULcQ2iR2i85rZ9zSYthkBl7ZLEu9dijByD3sY0KIutqJW9lXXp
r7gVu/A5qlHZkfjwa7OqDCp77VKfyEg6gflFhMepTl+8EPka2XVsvigGVPeDM/ZLC9UmgtijiKiM
a/3dQPW1ROtHFJ5Qj3FIAPPgc375MyWNWYOhMctODJAvbEuKYV7JPsIQLWM/BwUm/d++52jeh5y/
W8xGkT9+UnnQxJQsCYWboi1LuaAbxnF87vU+iWHxO3RO4g4M/MAM2avM4qKvPUVgWtAXr4FIPmZ/
xcqCQdrAUVhKTtBr9i25prXKUSUeUg7BE6NheFDSzzZmT/fOcDj9goV89As6cUDN94ns9aXR7mX4
FXPZQIEoVxgYWtzqxENyB6IpCkoU7fiCG+W/W2TKIRNYS6xK5+GtJ3BqLCqxdVmdEF8kMJJ8D+0s
OWlEQclTll/RhUABduM3E7oMKqCamMqIxE3hOHdJ1vr3jsVS0dOYVk5NAIs5bsDv3kDj2AqEdI26
bhXJLyl1b6mj3NUGs9hLJG8wb6tk67BYV3H/UBJqWtXGWUtHBi/uNUa2sw6FRlajjnfPFcn3vJ5i
uJckrTDwzjx5NhOERb3aW7qq2dEp93EJpZxHoHRGBFIQBMNhm8EXv5kgaKP3tooI1GXggpuSDrSi
Dm+brY4ZGbB8Xy9Q5go095WOHi4YFvimrHVJx2rbluWXoXtHEkJoF3ncr4VvPY1NuIe+IsgGaW51
3V6JYA4SPEq5NL0tAsN35rkrFLzRXuiwpQh4b0TXX1TGeUQyG2aiQfBDXuLQ0KZfQ9El1znrr00c
utnYLHuHOzKOu2tlkczXGNHK58i9crVxLSSlWSjVrteGdxv9H9QvLn2+38qKnE2I4MmX1NSZ6qw7
CT6FTQ8SVkPptAXoC5KIoRinRCJz3WA61Ck8vdDvPa54lBOqAl7apVtv1BXzQuZbA5mEy55zN8KU
UnFULTek2ES7TEkbFxm7dmEHJsOmam37NAFsS9kbz7IytG3xqWWiuNA9HelCPZinotUPwMzPPmzA
qCJGqgSATFsw4L86MGNTSNbT1LHYdZyq6qB6bW2CbEhCh9NZx2cZhztjzmPJvQ9Ay9V9EgDrTARB
bUGbHkNvH1dMUOG/p4dq8h6NBhXWyIEmSdLfTvg0a02kK3b3pAXtUaXSWFV++IsyNlnESAXi+hyR
ljUpL19y7YuF2yGWAMAPJ9EnPHsIdhi+tHXeDK9laf56hsMS2+TLcAR5XIZvdIsdgpZIhLffKajo
EhFdWSE3SofykDftThubfWUCQ6u0h7hs/JVTJaeUaDFETGvy1LcYVWnPmR+9HzzCf34JZPDq5/5P
bn/oqFITrf+JLNRMY3DUhcCwoMJDBvIoNY1TEUTHrvcZIiL4TVukbEYk7FOpvDNNI5QzREI0eTqu
48SlseBoWDV8Bg/TYFLq4R5ps0Is4L93c3g7pUJbhS/WzAEbywcEqC/YGiVXRPOV9EyneheSWha1
jwSyYT/XxjeGIU/Kt6Z7Qgq+9G1n8xGWlEEnfQxfdRV/826Rtk+Bvml8Lt2K3OmNbYpvk/uDKSOf
pASZmWUEqOhj4+IfK16yidF1294njduf/vzDCMQPOsl+Y2ql4kCd73JLblIuRgTWkX/QkHvVwJCW
tI3EMvNAwl6MMgbtm+jRmmQXGlvAhZeWVsH8Ald9TFLEYMBYH0wy1Gvj4o7JHQvgrGua9pXilsxK
cI66th/KTNtkpf4dhc5HqZntyW7VKtGcp87A2+7YcG9iSVpPcXURARxMQ3utHJSkba9nG8fC+kWk
zCcD7GQdeRzFRu9tzBSXCpGhoRU1y2Hq3/DOAIVL7N/KKEAI2ikdBF5SN3BuTbMEgr9enDyZPwmk
13ei25ewaI5WjQxX00oerN8s+nMrmCKgenHqLgdpfSfaSBRdFIB7ahgdlj5QTlMBIvrjL//x9//6
j6/hP4Of4lKk+IXy+u//xd+/CkXUWUCz/V//+vfHIuP/f/6b/37Mvz3kGH1VRV38Nv/PR21/itNH
9lP/+4PmV/Pfz8xv/+erW300H//yF+7FqBmv7U813n5qell/vgrex/zI/98f/uXnz2d5HNXP3/74
QiPSzM+GwzD/458/2n//7Q/558f0j09pfvZ//mh++X/7439W2U8effzb438+6uZvf9jOXx1L1005
74aeo3v2H3/pf/78ifVX2/ZIQ6WUA8Sn2/yOvKiakH9k/BVXhmuBrTcM7hHp/vEXhnzzjyz3r0iG
Bb5T5hKcFwzzj//9rv/l2/s/3+Zf6CJfiihv6r/9YfJE6h9f8p/vyhKG6QliPVB9CV6DqfPzr49b
lAc82vgf7uDUrRUiH01KY5dkTDOMvHjWi+lbkZOwYbpCsZk54VWE25yj6QETx7bR0aRK18bWgJqN
IqG5cq0ygpTeuod/3rbIHYlQGcnNmjPGJDxRkfXHP/9Ia6ohpmIpcAXz/H997P98e//ydvAY/fsb
svmfdKh6HAFN1hX/+oZCYC2Oodp4jbjnNSmyV0ehqSABJ1yz48SKrQdi/BYpFKeNotxZySz20Zk8
mABae+2cp6rfEFk206jqwzCgPDcM5MR29IDQ7lsfAFiWqKEJ/KK7C6i7yqb6YQgVo6FMM1aeZxwT
s20P3ZS8eyS9J/P4g7fPHRtoLBp2cWmS4FjPBV+Q6z6j5vg9NB2Wk+balm62m6NKehugRO4Cogzd
dGAQHmqcEKNjXxDq0zQ/ohooqrFgWF4/LZuKnI8Oz0PANLAGHAqJoXxycewnwJmn4Rr19cWuCsR7
+XsU/mp1dqJX0BRutSTgiUjZMgOboEtIIqDg2vhZVMYyk/puqoKzqPTzMMUXCxdhYLyTYqizI4ug
+kKwfTWj/hW91l71NNNSsnbj6Fo/xWT/JU7NDKWDmwNcz7JvVlL8Ro24ayfOwzpHvWDWBI5d+N5C
dKRL92AbkbEwK/OmF+25HcObpfd7DX8DcJ+lGkn8bu3DWI3HsBjuud9Oil2XMV9SnQuroljXug18
8q20kWGFxzqnwCDQvEn0G7aeo1sz1jDpHOxNaIAezn0/MM6oj94yNwDvZOyztKVROgL2sB8d8yEt
3JOKyytguZUMxY4deVVktEIBcJjTR2thq6ytrWVGR8bFNweYZDmlZ+EfWjvaE652SOIOkzQCtvAY
KLWvR3y3IogZ7isA/DYtdVB97C2NvJNeui38YIdp9l657DG1ywBaHeGjrXwDy5NZlntXB4g5m5Wo
oI0YFSDWHZ0dMk/OOq16u7G+cPy+CTG9+Vn30HLChAxOUt64p7mxdjuAgcS7NMw2kRSCx4QvbXW7
rly54QTkH32JKq2PQBivEjbIshHDt2+xlxX6nCVwTVztUIbWkUbfnTCjFydX5EKz83ewm0KX9kPA
9Y9zvra8i5lonwkoiTKDyBtia4ko/QDocWRFThtF/lupyXcr3GVZdsyidKdl2k6p4RBY404Z4b1g
IUkZpDXUAk3i7oegu3SgArLxSfPlR4xue9kjyFow6VgweP7MXf2x6cN7d6CQcTH1AnLDEq4j6szI
Bagj71p0/b0s1INhPqONZybL1V89xbDbzcFbezYHWJecQoG+wZVffhrTTeXcwsjUsYZTlNXPAYv4
QjTW7zAxgEPDctx44fCP66kRx/khhEGBqK2ym9cREp/oYLGMmynb1z63rzS9nsjILjPxXo7Jzq1m
VMX0UdvxR+iJh/ZIr/vR7rod5P4HVRhHr/JOaCmO6CP2kUdkdFDdGyU2gDwrnwBBIXSPp7Oeebuw
CQ6cYnc55uzaKm4Bpl0wY/0PAQ0HNfX3ZU/MRN+Oy8bucKp3w0/Hqu8H1WfUtq8KpI29tdv629WH
ryAOu2XrMWiD7nipCqLzWl/8CoZ2FPN3xPwwUcvIwiVYxNiW4iUIytfWM1+AplD5J+fatX/aUr9A
AGGxNR9Tj2Knj8pXV4kQUcfnmMKNaKtdOlDlF9k7jKvHNHdecr95CO187QvG5JpzHLlbRtYcRlmr
brYC2iVEP/NSmOmVydWjaeIjIBoPQxCSNQrZ1kB9MYTjfZt511Cj5cNH6Kvs3Zzeu5RolJLcGT+0
zJ0SnCNcLOuL6MNrmgfLQso5UXXB8rOCEOxwcnLijENzDpz87FRMiBs4d777GmjjTflzw5gYi2l8
qIP2rA3Tbv4iRJKAcAiPrAEvtXZTNcBL8rtTEZ9DpcBL9ouOcM1lTFbRIqD/PCTjMsYgJ3uceuV4
9j0L/rd51Gv5mPpgVwW6ybBAEe/ECDW1M4Ff92DsdwEd8AJVCpyTQ52B0rW1AyfEQ06IRlGw+pCe
PlTUzwzW7ucFrOnbrdvvR4JDsY39IiLyVnY0napyix0QNY139ND7CHIVagsvrwAH6LJOur62IwC0
7WD9xDZKDQZP7vhJLs2ybshlwBJN9GR+GqoRVnvk8SEX2jUt3bs4gaQQHAGqXoaClpAdPLdIC4pJ
2+VVtOOyWJnJnH4a3w0GM8Ho3jiNo3+HQv5NK5yrIUA6+s9Eqz+IFk+MET2JDbmsD7y0Y+WgDbAs
CVHpKfL1nUcf0fCtZ00YV7PEwsXCBQjnVBn+K6kLriM/inuXno2v+fs4jjeNK++zjswTbmorJfqz
wtSUHPX2Ma3hAk/NidC9/QCToM9JCPKHYFtZ4dUJmtfaKZ/dmFWvljYr1Eijo2EWmxWVXDbrfuCs
1rsxfZQQTTc46h5V5JI0KBTTQ//igCAnuhI2CnG40K7K56Cx7oh7NasK+Vry5sfRj+6En53e0v2g
HZ2J7kxX7DD6xQ4S0qJL2nNVhre4zt6FVC+lw5aRp78eHgExFFuMwKTJrDAYvA9ksXIMo6OaBPd6
RHPR3npOfMxQq3e2vHWp/YwZ9DAZ+l0j1vN+HxjjXZCMXz6JUCSs9gcJlsDiIxo1bjSezi3yzyzs
OEYLSTWhNysXGXBYWoR4Az02tekS5sRby4GE0qi9Tmb71OXyx5NVhTUvfy7zjCD7lc4QxjbMC9E+
Ny+rH4imvFVmumRM+vIDU/ep+8eLT1aRcvE+ApzC0YtJ+y7Rx41rFNuMZxFs0EaEOWNEJwJ5xcVK
KIxHp6W7j1oHJnBwGJz2hjr6TUunp8qs2XvE7tHS63dyPnY2Fthi60NBXuiV9QCF5UIu6E4W0XuM
xaIJgnMuKJgsfQfK8L1NIfqgty6Xmkn9UXAc82eqI/LE4KJrDmCG6JAQNuF77XhsCGW/AnEkEM8j
EVSGa8nefwpcJ1+rAGCqg7wy9PoHrUxj5KZ3VHmoPpv+OhpErQ81KerpREvesu8S5OPbkPU18Ztl
kxsGykTEtwRqSi242JoHNN7un+FQovElRNV0koY7kNKVpnm8FZoTn/Puux/AshPmeWngAR2swtgz
SIx5joaeVUjwooFFYsLWhzIyQHRCDkko1AMUiyeOO1R7YL4xsgHmr5OPJEj12UC8SxkubRItfK8b
70VDiL0NDP+rT+pyk9vsQnJMXoHJzOd56PJm1S+nCU0SFZ1FXkpCdgUl1cFDNE5yhrMuWi7gskuB
pxbRyesIeTXN54o20wLFD8CLUBSs9Dd7Mhh1Jk23zW0CJrknfScFGxWJm95nZ8+bdlMXfEWqpAvG
sKLUyDRyU7JP2+mX4uRxqp27AiXVssBht4hJg7EzWGBWM76GFe5qXFVTaYOmH+WHxUEChSqdcFNN
TBizZ9djq2gba74a1zXawwUaQ+aEiECjJqpXjgbPxcwf6gF+WmfSnFI+cu7B/41S/ZSFya82wRru
aSOSSsi0c8g/KV+tDW/9fhr02YFPJ7shMmlRSgaUmwiN+MKmKlpkQfKsNASBzPFQLmmQjqeGlU4t
c05hdLDjhz5H78fERq3g/+CpHawPAd8yqQb6+z2GbSyoYOcvtqdGgKyYgUKkTpss7946cEtBRcoR
q3pCtCe2N+IDfNu7Ff1UbhvMCCh/slVURfdOiKw+CZEHTo2Mz9ZgoBdKCA0G+guovpZnd0Cq45NT
AqDI/azLGbzbMv6tXFWBYLAjdGwgP7s0MxANoSHw6/Jooa5OBKdU1LPYHcEQIrM31QkPU7b0c4Yn
cITpDbc6tWFJ45g0ud/CcPUVvd194+rWHPWwQxk67dFHF9jeiUrQsILYxtQ/9YBEKZCri3LmQaTQ
v2s8U3DyAriAFihVN+6Wc2gM81owQ0tcvg6emQ4rg89d3IIIekqI57uW29RXyPxGuddsOtuTDrtQ
0UlcRnJIFgFd6G0bY2ctxxmGPzmPJgqZMCVXWpblqRMcImmLnyqWGULBBtTorO4LIZto0frhDQto
Qus2vbrYB15Gm6mfOmHIwA0WZCHdpeGYWoJqqv5IpegOaUBErGV8CW26DY17C+rGOTT86lT0wwYV
Lrl2PYJRgi6BEJlCv6fFikPE4pkzjsGiiqwXvfCuTjnBQESQsdTxID56lON+c8MFF22DwaHz2DGG
UiaBsj1TbtUbzL8ncwGSTW6l6HedBt/OqBGNUqv2AzgTMbzgbAX+azcHrZEI1SKvWQ0GCD/7gim1
2ZgOX5RLFkkliL2GOQ3zxNlZoXl1Yc+Tb8bBWZbrwiOQmxgU4GIleqWSa6MoPsJSIUGaD7XV8IMK
lEF1GlaLvoK908BU8V2gP81vPiEQI/rcDYS4Y2KfYTLImbBCqfPVRdT5u+Z0n7Z4s7rOAPruLNkL
bbx6WJhFWQ8LuuF3hBPfq157hXRBGu2Q5xtd5lxxfkLoUOparKpedovcvUksJG07BuQDOpmCUbIx
0b8PXWbQQ43eOcmNErlswhBZ45gjQJAwzu2hmxyV1rtUbpOzTEI+k6B4BzN/55HhPDGhHm3/Jcmr
eqcOAXvIUjNwlEBi/hg5TPQ2J/jh1QF2jRPovhxGWLiyWsU+ZgiPzJ/QawhL0Ssm1pW3ElB44qQg
x7ihtM9TEHWCB7WO0x6E2LXt8OyMr6KgS6wa4kkqxummaZO8LNz3tGou2ESoT7dRVGLVTlFvsxoe
IkfRW8+EjfobYt2kp4fC+CVrbljahvFIzMrNG9xDHmbNIjaMYgPt87FxgBdVWm2sSkXiJGwjrOGD
/RD4rfVYJfVLBicn5oSTJdFxmDJ+sUKQCBjjrY/Hm1XIb6Myt6joOAn6LjM8bqV7xw9QcYQR9CU2
hSpEazXFPnGI9Q/93hctMMlomX6ssGdiCSmoE+9p1n27g/bbq7lqsrG+KQ1Pv6B/nhWUC4LCiJwo
8z3D/YkIrtz4JfR70y6/a9leahyAdZLaJ6RZO30ukTUF5UXRxedjQexiqZYDc0oTWLd2uSwug5fJ
GQiOlaq/+JW42K0NGZpJ8DokkGlRTcO4zkraWaWDKcy194ET/QDOBLmBsDCimNgUGe89x9YROwki
Lv0rj4Cqkr1srTJK7DGujlHAjS+9EdHzaP/2hv5Wecm1IoJ24TXY9T2/XiKCu9m6ry1cy1hBDkmX
JAWh8ZckbEUcDWSrqU0ZQ+CO2aDDtJaoK4+9nwNQYE6b2pw0wmrbmtq6RbHQxvENvQQ7bFadQxxB
KDT7cAnBHu//rIEAe/4UmO19EIt7JH9kMhBHV4cjbgB34RX3Qz+7kirzqEnwEPprneBNrLufnjTN
hdLnrKcKzFUZIARCLSkJvODOCQwWKAw3S0fjfhG+7FeuUd5QI9+VBiAQR1EpBiZ1cZriNnLPsYcQ
rhtwFcSZTQfRRU1jjmepthrNw0UXv4wOIxDfgNw+0qHr0A3ejxUBjXXBib/u8SuALJUVFlyOcdiH
aqTx9j4LiYEHxcMekNy0ZHruzFZw8czLdw7sj5FlYA7fNhE8Q7Thjg2IG2ypw1rte2DsuOwMkMFA
8lcOVgfOEfgLGj08qcI/Iss80AkeIJMuAFLKVet2eDakWBe2dg4ch5VCt85K9lc3nfZphy5gCk/Z
bKMqHPNq6/GAkDp45EC6LfT0O/FnWUBOCz15igs4X0NI1p3dk0pn4cNKZPdlvMNejRd9SjRJ7WXW
UjKpWNc5p2q8aDv0Bds2oV8yGXPl0nGZ2ODaF1NBFF0ZsXXjdyfvw5oe077FFOFRTmt+t58G0tnc
tv0teWEeCj4AG9+ZQB73v9g7j+zGtSxrTyUHkHgLuPBd0RtJlCjfwVKEJNgLf+GmU62/8Y8iJ1Yf
GK/yxYvMyqzqVzS4RJBS0MCce87e3/Yj+9vg8mL6dMd19TM15CNiRv4LqLqAgK5rES/HfniOmHwv
PNS6cP6MdZ1yKY288NEtzfvWhngTgF53gWAqaQVXhY/FJH1UOmsXwkdYNm2BjB2avCF0Sp9uCTZC
kJB+80v2+XzEVB6S7dhH2qG3qyfWCtskFfum829Mz74fGlmsbUNyKWAZE6j4XPTELRnt2TI/lQz8
q1BQXqjLshFPRoA//IopUrrikin2RVnctzr9wDqsVy48A0IgCaiwgRwNcgq27UQxJgFfJFj9QL2j
N0gbfX8kNLMm+80ckKDhSaH788oVETmI7S6sSivWNXYjfN43U2NViyrGLP0D30KZmIwoxYnSpt6g
Orjy3Bl9L/0jMys0fNRQCDuSeh0GLPVbQ+4p04on29R3A7zAFcoAtYju2wYQVIth0BCQeUeJXSm2
90Eqdl5uG2tRINXoLVpiyG2WdG+OBHL6m8ZxT+EcK2ASGhYbJPZNDW8wNiWnHw0s6Igxz8PQvOnR
LU4OnnhfRRZSK9KQ+JY3+L341gq+xZ78ANam9b7IU1aDFE5+W0UM7A1EdGq66uNIX8SBJPlEIrBq
tWAZCxcMnvoMyX1atBCTEvUE72bvO+VpqolkScmGCjRc9XUXL1Mw8itWFFTzWg+63H+pM11QUfoo
JfuSsB3nBjDYXdhxsarnoSriBSWX4ZR9jiS4AkDENavavVFOL06LI6ObWAxZ1Btu1nwPOQuQw6pe
mhxSRpp1H5NVyCtdUXJ7LscNcP2lb4pvLNDYD6PwRfP7e9lxJ4TSeEUmwwexbM2SeUyd9tpeuJy2
WVSv9KQ6aYrSvDejcpMWmHx6mERcoZHDBQ3X+4qZb5kPt7XgZJkL+g3AA98qE021xIBauBXyhWY6
Wa2rL4aScWg4WRHnIf0ge30lfIJvarvm7Sd7N3LcGWTdgDQRYgFk9KFymWXrpUU0ZIhmgGiI3Iw/
8TZkTwhiiBSA478RzEThUy748D8dzb3NhCjW8HzTGASzObarsLeftewpT7sz4VifLH+Mpjh04GSa
yHgghOQtrwC65eKjRPFN5mb/kQJem1MrlkXxBkACk6zff0tFXq7cgchwHXTCMgLjIjXvDfbZp9sE
H8iJrU07Gs6VJPGmLT8qSFQLt9VY7qnMxeyDX6dH4Rr5RCBRMWTGIZo0cr3ppg4EL9UBzA29SpfJ
hPpucpEhGBmsI/yrzDyQVBMvwRC/SY59R6Rhb4zHsAa34463trNXZgDmMTuXrdKv3DqVK/wIX0bl
3wW5tSe1IV77yiZ+JG0XsWpgp2AUiPOAEAajuDbLFk+NlQdwXsT1MKerk5HukIIkstOEdBayJamb
gvFRpH2XDld5we4L7XQkyYpPcOMnBhTxipVY3Mprw1bsa71cGx3fkyROzeloNIGIyCZOLKZatw0s
EUypBPyh003M8RBBKr9yrK/c0JDZd51/ZTksmt0ngfCJupNPttdZqWvY0inFSqONn3WNPchUmIXH
Jm43WX/NjJy/Gfj345gni8JysQA0B6c13m186m774hX6M27JVyc1v8a0f0ubGcfjHSpEOVu6Nkh/
9dmcc41ELivKXRK+OCEwEHNFhVEygxqV/tyTIlfU6GLb+rXnc0TTMnU4p+yk3bitu9aigw2QuxV0
EJXhkv8lVvHc7JTdTsbRqqmd+ZSn1VewurxvMiapQdQOlqYMc+hsVWRSZ+1IBHJ0w19yYt+6ZbVC
+/mkczRCBB5uwOQm1zmgs/my6a6pVjcqit/zzv1CWoX4bXCvmOaMJGJXV7pjpNjzyJcUpcsVNLiB
f0Z3p6auKpKFAQNsgVWF636TILalIeoNH2mE3m+s3GyFAfgDGuoGmffa1mO5jDBQFQGkgjSmgrHK
tSPLeDkUsylXczZD53+6TqCvTS9a6am/RwzLLAzjrS3spQyrR5Wk76FF4UDVuHfn673rfwUmCk2B
4YEefnMoLbqA9TBnjpsvRsHAS9whxyOAVNG8tVz9XZHztHTunTuYOvhgkdPbFcVY06ETIjHqIRLa
uHGmkbdEmuKyMUAr2mGWLXMN32HSJ/2SrKZmpvcBAfULrjkyX8nahkLU5us8gcUWjvpN5IOjn6PQ
hNGfzHwAKq3QVjn9Z9uOqKiAd29SvzujHn5tHbRpYIRpFqw12paLsHV2Qk+In3dboC+NIqTRwDTb
0OWP2t5Brk8kK6EKcA9iXCvwMDl7csLaRC0TnX4CS1vBA44RR8eI5R37rjEmdQwwVtaeWb3CAdgR
X20xQJ7oUETDvPTtAHDnGFh8ZWQHv9S/9D5JtqaXZOwUe/ZPw2Oi1lUWRnzbXjij2x27NP+OFLdc
1VAT4ADrDELqO0fgJPJpP+Jl6wDzGQhciUFprRBJjZIbOx+3qZ4VG5LPp2XZFljP0nJJdtZLMzKr
mMoyXfUNf1XMGO+JUaO3g/Z/HWPT2HcT2nZ7WnTyPNFFQHmWrCrW285QUS56nGRjDQ8RbtdbhuAv
eYIAqE58Oks2FwWEUqhfHkSEA5pzbJBET81U12uPvCoo5f6xCaxDOCQeOAkJBbG87RncLuooJhtK
W9CKvOVz0BeFZ67qmK8S1JJcd6xGF77/NERuftWUiXZVYBzS4p61JfX9ddRgsiR14zhRXtJYMkgJ
M2DxTp48paDEDshz7gx6XKQjgXK0urHcEsm6UQ1vLk4jfBq28Nas7pFFdvQDg0Y52E+s+6Trh9eq
hwdvBeO1J1g2Ff4NZAi0fiNO7XGUG92nlKeAr+At0tCbw9oY2wBCS1GArMuyIS8kcuyNNtvYLt8S
Evs7/M6Wc8v5Zdp4rQ2sVDfefRPaLe8/vSrTvAd7h26QnXQL2umL7Ip8AbzY3PDfpjFDSSLK6TKP
xtaytScuPB91heZXc7CBFf4myuCjaErDBeIRIjxl8qn3uxsUJAGg2DWQwu629YiGKnycH7hHvw+4
sKkeaCl0zpf0KTqUIlvOam7Q2iyJmwKK4hPZa8HQ3JiTNe5RLL7WUMFWmotR0Yg+Aqfd9nC6zkI8
FnTCoyK9r+H4g40tdm0EsKO34o3X4Al147ukaV9sFSbPlT0eyNjtV2kXWcsu0mjiOOqErZxUOBxS
ExriLdfl8ZgX3n0Nl+QQFqdGG4NtTJXklzY6Kqq1NcURcJrc3tC0n4mkUu6dUG2sUnsJWAHv44TA
urhDY5ljtjFb0R87XTsT2VMTkzc1nIJ2YJketbjzqPcC94aRrYlrTVk90bJuRLtLW1rM1w9qvgj2
ZigXuSDQXQTMT/QpWDl+QRirOcmFp1EwmO5XR1//OpLAlXzRHYWHsD+rn+jVZmf8zNsocVH/NSEu
d6184xtOt51JYWV/ldj8Nnmo4qPpBeh503zcEDDOGcVk3UII7UFyYEZ9pY5l+ZgG8C4H3fZ3YUDM
q1HF5MUbBwoG4AC6Vx/Cvg7XcrJpqXTRqSpYbJuD9mB6yt6nVvXNljVT8gFCfFejTiNO7mGA/k59
hrX5gPkU35IDKkVclzoANAkGMY2O5FysI4Z2FQ2UUTRnx/di5gHerclAsqSWDMIEfhYk8EpsfR2Y
BZ2foR3v4T8jCM22FgyZnuCsIbjx0viOQMJbz4tf+tADraRhDfhuTR3YSHnK4w45QDN8STN8Mt1o
7RQu4kDj3amZw9UZncE+tbnaDCgi4Mk5Eo5laWNScNMHEC49A+1Ohm9w015ELJ8rI31lX2Cy8RBB
pZvNO8hCTsPgf3hB8JV0xql61cT4mM94F+iaXL+VdnT1BgBFSjStjK5JAH7MuvyjC80VzjKmIH7w
2OfJVmNX29DVQvkh7/K4/QZGgFA2XY8WyZB/AGm6nQuRYWKiSepdwOdza/lCHrxCO40gLdZZYt8X
YZ8eDXRSy79OeaaRs2XEq2DiYm6qV2so8UgYRxEF32VGJ2mQ8smw1LnxnHdXc24yKa60Dl1mb7/+
NcHBWPrQe1eDg5Ew1jah7hFJY7d3bp1Yy1IXtNfIUVs5HIMOAYh0zVci8p6h032gTMlIo2AUwrBz
hkUOY4f3QFrlImT5P5n0ZtEyf9MSDLU0IL9yKrawnLu3RJ8ZY+yuUofMJJhMygbXkTHBRTReNNUr
ZLOXv46qHlzRdJLQyAHtgWPvtYzOCYEdMWty4ic7xEEjLmllOxGITW/rlA0xwW59j8mrX+TmkcnQ
PtTSEvfIrA0Y42yJ08xZFnVV7gRz+7DpD+i1gr3eOe2iKlIEmTB68BBhn5qs/iQ9Z516gLr+T3P5
P9FcCtP8Sf73D6rL89/+o/gLQtS//b+/vOcffznVf/v/OeO7z59lmJc/8UOI6f5mOaZv+o4DagK1
peP/lxDT4RFhwEh3LdN1LctAovm7ENP4zdV13fQhwqPTxJDIK/pdiKnpv+mGCTWKfwKUq+uZpve/
0WIa+q9iTP4jjkXPEgZsZJ3IkT9rF03PmSAW4rVxZbyw62xv2slBn4oTwMNHIlKuWqhUO2uoaLp2
48mBP4ILOXogY4XBQ8VZJjX0O9NC0A8qZyO4uHEKRtBVs9QNnRxY60z+KeS1hlFgVU8ViceUriq0
zL3KvXuqjZswIORynBEzBt4poc/+TZsrL0Ogvd0E+U6rQyL5APrn/k7rvG3a9W8yZgEhnX1L6O8S
SDHN7QipRKQ8zlc4OXXYDXYCj7cWFYV26D5n6CzXBbIHzi68zBIjVaglK81mdePSGlt7Uf3IJVgD
34djtuyWfIfncgyyhannI0TmG+k7pyHS2kVaks9UJdX3ykKYOTTpl1IIIx1cxzW2pRKEJzEMcy0+
WVd+mn1aoUvuDte6QcGrQ85VAcczzl6F0qAki6BnCOoINKxTcevg2/eFvsGBTxnjpO/wOEzWU3Ce
vJq3NwWQKqHi9VcQzG4DoGQqxQNAIMLVwAI/1hj3JP24b3WS137a3/+J3NWYdcB/ku/qqCJsdlp2
QAiCusee+7N8d0yJnXfcV0emT+Sz4piTXbaMCVteSUxMtYspityMryJph2VEJFFSw/KkGuBTSkuw
GrJtaZBqT0wzko3MHKwqjJkuH2qdQgjzcaGsOo81tR1pp8zyjm1lGjQXgZ7Krn3Mpmr+wONdMQpx
Ba4YQ5WhUL7UVyDluvHDL+VzCoiFliJmywAb7zCobdEYYDj4nnI91xYZXglsdHhsdBigtK+pGpEX
rOrIeLUsxF8Zgt1kwoUnvJfC8vGaDkusMtCIVQf3tQ1pP2DpndpsT8Q2g8CYHZRaF0qJewiQa8Iv
zK6CvmLu1R4S6zjmhAXTSiYxB9yJCgED9gMDWrPnum9iuAyG4FN25W2BvwgABItovr5d1YzdRjPY
BdXAX+84mAJ7+K5kecinHGQ2Iou6elN4gsaU3aZtSHyMqvkPt+5tlHnXFOdIf7xQww4Qvpd9IRdl
bL6Z6fhVhgm0ZrV2JmHuI8xJcJwae9uxGKc1MFLXYnURHDAGUZWeU/krs/xgaugT7Yzc2S/s9wC9
+aL1MEt6OIf5wsNxnvR8WX0Gkmo03rqmo5Hgam+1ESp6zuy5ghZPUVJ9Ecl5w2tVMGhrWiii+67r
HAY0p0C1xFG2NAmtMBwO7TiFbaxjl7zsJ6qq4cy7LJwci8ZwnFF0ZcO9xRSEmUm1w0578GReb0MN
dxQ5Os+J4citOSDOGOr2U1htuMzy+biG/OnYjrFVUnUbR2cMr5f2lRXV5rw8BEDdqPuuheNtYOkI
e9ZviUZNp6LijTEmQyiNQU4EWJnmJVJOLxQvTp/v/81BZ/zpmPN0ZDmm75rIy23gK743P/6TZN7s
COwIvddB5lS01DOe5j6bjnutt+aSlGTY7pl25kQBIKOLvi4Hz//VA/+TesBwOP1hVvlvXBjXxfQu
v8WV+lMFcPml360YOtYJ155j203ai7qBd+CHFcPUfxMGfXCfqy8dKx79ewWgGfpv9J58lox42Vh+
CM6x/1UCCOc3z0Ew6FNOOFyzbf9/VQBg+PjpbI6VgzO54VqO7QvL8znH/XnPCq04bDihI4YBpEvp
XR+Zl0y3ZAV80iqMNkaEbKYD1XPTFiwEOvxBdAlqhOI5R4GqyrWPz3MZ9Ygt9D7eE7Bz89Mn+k+u
OOKXnX9+iR6mFZsPBHK8Yc/2i592/kr4xIcLiNbOyAijxmqwFsTzLXUzms4JmoL22SpJctL0zFww
Y3fI9Ci+F0PTHOEKTGdQC/iIMyZAWWskB0aSmNW4eq4mmizLpHOm/dRPb//mVc+F0x8ul8sHy7dO
KWf7+lzF/fKqOSWkodd7JJQNEVj2jJNnbHjFW4O10hyt4pt0zGo5tPvG1hnOCMtliUBjTjckHo3W
Ne5IS/HX6DTWVYroOdCjsxba/Y0x1oTpjTZMGyCuzBT1vLdo/Rj4R0XxJTCfLLoogrht4hxG71n/
8GP92MX/yRfy6zsz8bIZBn5IS+i8sV/fmc7HOcQlOTO4fWkbarC34fvfSPqSq9Sto72t+mQXMrbA
3rv51x+rQfH7p4+V/9xBgMPnix/JZp/4885Qtm6WxDjoaFqZBypbFE62AHCkWfvIU+Zawxe/QkKB
6CpcmS75pzPQI0lSlDlV+28+CSH+8dW4lOAmBbTDQWz9+mpCV4x2Z494S6Fd4TJ670kavOY8YK4z
iHIAiLoWPCZjLT8k31PPWdtDYHSOAJofiCX3nm3H/xYzmucS/IEp3LqLRdmutRG9oDvqTPM1hv16
Q7r2v/kk/8lr55i3TU49VDSu98trJx0vKwMbY5QWR3LjgnhzEmNTOChXIVAfi5QR0igURRykN1rC
eQ4bLbR2rcEe/K9fi/0PrwUojcPLYEFjMOR158d/OsQnlQZpk7kwzqbWYl4KBLdPgWmYGh4dvUz5
PKz0qPmoUFoKp9qCJZboKV4UsNEOChyHDCCtLa4vNxxY255YiW2feDNSaq+QABwud9o6EwfXoVhj
VKG8RaCZAS2UxyFpxAvRJAtDq3pML14NZb9HAlEYNcv6bLqdGrzmYSyyPdJSjVAln36D1tpU8Om5
GPt+77ZdcKNqJCQtuNmoC2tzaZPJ6GtR/+iBGdtVPksgshyzFXlsdD9ieJC035Lk8K8/Twcv3y97
pid8A/O8rluEuFPB/FKl57bTDnTlw0WaJ5+ASBR+lv4qzhwUX20J9tEmHD41YZxNEkkXem8xtPBb
cwNN+fxjSBQsutexaA/CcdrD5adfHwmRPIAXJQL58nBjZde65pKR0hr9sQm1328qQyWKY4T7xDj6
Kz6p5urynOLyiPr7My/PuTxiT9itKOwXQdGY+z/+4GX7L0+73AWTGS5b2tUL5bg3E0GwgyObo5yv
GrSqQjqsctpLuz3bWeJcF5569VsH8Rqqhbsy9c+5uDbCnanZ4qjJZNYWZu2S2JSHoUfePbgknzUh
qFWHZRhhgGI/xb4zI1RYy5TMdMdg2rijMOmdCXtLQ7ZiJ2iNczLfVA9GH06g58fcWYDubzZhVJOE
Q7uy7Sv5PQW07AfhKihC4xhEw1MzgkaWjQdkyUyeW2dKP5JoPMVtah+qIXz1mDMejISul1cwDTEb
VzDlgYAa6OjHmJ6qDQtEuKMD8kfZj8UuDK12U6U1kTiRxkU96oqPsYMFhOE5KmX2FK40oc9wu6g5
T55HKEVi7kNXuwqtqT7q/VSv+8BsVirL14HdyUcRhdm1JLRRB/o5lnr3gKeBaGFSUh+rtOJPgdU7
NTZn4tEIj13jlAvQQuOaZZNCt+qKXeZ+ZzJ2RQ+ZOX2iOU+IrGHqWArVh86sF0bKERBDtbN67cYM
Qgx1Lkdo20UEe2RmvhQNaIyinBX9zGHXVg8ny2vCx9LKmYhnQ7fIESK9SdN9ionTOIeW3hy6ruvx
kOZiw/KwWQUsO+BsMzdoPaPDIwehLAZm/p44xg0dC/WIeItAvxw0l2Z6xuvc5rg8weqBlWMGaQ8W
rd07sho83f+WJ56N0QuHda10YAb0q58YKA9ruHX1+nI3arBrYG71dpe7YtCRQ3k9lqP5yQHJpGkc
T+cmMudIKNFuQ4urfumPN7FFJcBFntNxgSA+n6KcV8ujoTf+/CjXPMV2nny5ibL0oAv0K27qHn0R
avfjlJlbk0blojL14N42CzJftensQo++vmwis8HbJTkqpMvdy2/FcvrgNGEeLpu0viEwSo5kZsx/
gy+E5A8FbmTIh5qxMTFISWOwjJ9v+iH114bgmC7iSjulIgzvHNvLiKkMPi7PuGyPm1JixUFmOz/r
sv3yNxzWZHUbyts/ttMLf+5NtHqEkBuLgKruLhEyucvMDl6o0NW2isbkx7aiFB7SNawyl6dwVUvu
rFz1K0j5LFx1t0Zewzx6o9fkX/24L1Xu7NLGZ+hdYenRvT5fjpaGmtCT+B8LI1hkXZ3eX7YVqvKZ
y1qEi8xPuTwQtyDccqwaAlUBvgI+j2YULDdjRSZkWuD4gHZ4nnwiNFxxvmxh0MPC1HdTrhdsS63G
3wnZzQxcnn/ZNsqvQhr5/eXO4IafjmnuAsgQeP665DTUDoGpmTG9W1XxXeL+vwfM6e8JaEIN0ZqM
F1tIIOmYvObkOcELRQ3BHtkyLxyTg2pQQKIfts+aptEaNPX006yXHo25T5AaJKEFrf3gQDRh+ave
/aYPViWjgTv6AJjGYoAbkWCljOLcv6vtuOJiItF+QJx7FyiUAvrhb1qXNWtzauWuzhv/ociHux+/
WRIbMlombpEyx3scROHK8sgRTetQLMNooiqILfLfG7yAqwzO1zHr0DnbtX9bm8K/LeebIhyALJcZ
oakF52G4v9peZsQRdNUsI6iD6UHIJWE3qMPxW2Sle4pKU78JZ3icr6b4zAl355QVohkSqdQ2TAN8
MIIdSvfEoyPH4a6t2p/u2RGS86Yi7rOlYelbkyAsHGBXlqXVaz3qn22oppMhJ/1GK/RxI718dNee
nMwjp1guOSIUW6/Rb9y+NI/+fBN7lrFtM/laz/9n2BBVSaDVWZE+g6bpIAfZ3KXzTTXl5q0Lg8OP
3foOOCMNToZPODezOh+vTZkYSw4GoKyyNG7EYILiUKmHfjTQby43w/zTyHVpUxiRunoLvD5CsM7N
lHvRXdvivkoMfMHzvcv21sRGoo+vRj9AsxCcfqcMcTomKW4bz6awaSANJp4Hs7jLT1Ga9reXe1NL
4FWhOu14uQuAHsEMqo69Gm0OJZPoXwd8np941XVPDtRDGXYbqCvRaxM00B0rqz+GvW5S0sVnw9S8
w+XG/PtPtFHKDfOdx8t2HV3Ej2dc7uKa3cfDGG/7kfCbS7ReneYTmcd1w+U+bRrMK8ZOuSFDF73t
blhKdTeXn4KwTI4CdaoWsumP7ZcHTSNKNr5dngmz37BELeypPfe925wrSh70DC7ZxuFTFXtfJuIq
yFFwo6+THL5BRPC7TW14zgcXmbpNeJasYG2qhOmmV5XvCPORQ0ROPCxYznQol4fmoNvGkeKjfLd8
bV1K71UgA2bJo2WL2nKis09r+crvQNlWlcGIC814fEwIlDpOpRuTCzyBigR9l1ADMOXvtevLTVOY
pFSFMn0kyKU6pSM07RF1xBZiqlp07jTRxJ+8YwWd8nj5Sc+DiSAVd6mVW9G2ip3XC6+hRvEmLz/C
65sov6EvlKQqJ25ekJjI+zOYdjb6SBSEnQZrF2TPa6rUKiAr6YnyJj0EFg7py3ZjloGIpphOqVmL
W56CeVE202EKR/tKQRA6YTN9apJO7f2shBfGTCbbl7lxnEF9uhToMGXZuNeM0N3rUPNrxCSI94MS
AnQoeW25bR+aGhdinBvPKoR6n/lueSrSAxrs9BFDMymoutiEARGKXmVsco/CQLrtU51Dr00Mrdxf
DtQKUePC4MDypxUt15xP2KyZHfovHr5pdMVuv6glyWU92pkbRdRFURl460oQMpfPxS6z6OwF5dYZ
fYknlj2DuMwPDWbsUiJ9wRKltVy1izpbkU2InswK7weVBafLTS4fYj94Sv1yeqhS/kd299XlntYK
JM9AW/RWrjWcSQekA+7JGSb3hKflq5SQrUNaF1ugCv42LFE5JPNPZGfwU2sCf5vrIzcs7wvcAjtk
qCjR57u5U6gb8Okr4tUDvLFd7+0l5459E/Uw6RXKxjypg9PlxnfxwDnEiCxHkSSMPQZ3I83KvVOp
CUzGztXa6trqVPtvaRgZR4gxv98kA3B0OerBaiQycuEKFtXOBL3uKnIttSS2HLXUfGABTwcyWdhf
BjFbxMNFCmZfBQzVC4rqoEXFbeHRWQ+tqtsm4P+N3omvYPGkR8D26jpj+LRUsweqjxSCcd9HETo4
d5pHFlBBcbDpCyBp0H7LLRQpRgiR1t2oeEQ+Uze3eZGIK0H0GOYt+UQwVf0ZZWoZOr6xTkvT3gk/
ihZjnXjXJBfZd7TQ3hPDS9GRajHhN3LCxJnPwgCz3496f/QLVbypsQI+7GMhpvVvPQU95rR5uxlj
oS61EOB710SvkX7q2/tw6rXPoslOSeeSd5CQwRFPZfuQ92G88qSl3SA0zbYIlNQ+IiX3SKozvC8h
3ruq8Sg3cV9Zc6sfvmO2n1hkbh2MW9e56Ir1YNfVHZNCuUxEJB719thXEIg9BQ98gCK6invwXI3q
m20xDPm+1KQ6jmmhr5sia+5YG/koX/3sObPgUmRh/xSKIXgAeHJIG4Uqgsqwgy0xXydigiwS57Nv
xD2pQ/JddjV07i4KngoL1rAYiUcznad0hm6FTmh9bxuyN3VNC69gFywztxg/XMOaPY/Dc1z7Duk4
fMOJ2dI5w8tf6zhYRg1/seFW2d3lpgW1t0ixVW8UDSVglBlQJlxULij/OfWtptvj5xZSkTFubugu
9PgrpntvvnfZ9MeN9ApzlWLCSisOhCGPBi6i3NRBlx2GmWdct/kurlu1ruEjvA4mrnYkBN9qzas4
3ESD0asqT7rdG9R0OvkZk9qpOV/7chlK5vRtlvRPwsBM7jtls7mcheJGT1aFiJtNQy1B9cDdar4b
yspi8RcOGNcwNuOcR4bRvoi6cL8cfDcOZKm30gtNeLScV/BF8PKtBKPYOJytXv3+02WbhdEOby6P
DnizWXgTj+CY3bQyEkPeeEU5baVRpfsqHOqjpZn2GjCve/IVBofJ0OInaDlYcALerg3LLe5NHKVI
qIQDAJavTyFRzcAjhDBOiFsDwF0zftZOZWtwuHq0Aau2oKIcxb4dhzUq3uSTS8hDxdXmmZQxslbp
UBxtFNlHx6ublRRT/Mxg/YE+FInNWFHXSa3fZ7ZhPlYqHDaUsf0WInr0oAzrW5Oo6Hvp2q+WaPsH
fTLzrSURa1EvlI+WSB8vT7BKejm2mMpzVzbhznbGeGM4JOlWeGeuNE8FtHbNloue0zxi+t4XlRjf
wgEOT0GH4Mf2rFY/tqcliPU/nv/37ZH/D3+HUXW6aTup1inZuvueyBJarl3wWGl0ZiO6sguWq8Fj
aTLVG5uAIm1+tJFC2xQtNFCalwEwj4aUqkRUq8ujQ2D0a196NJbnR9sgcFZA5rEEgXS66gEAP1DJ
+tuJMpm5eDLRTiD2DWzD0497o18RTHp1uXN5eiG6c5GDNlPzLwPmaAjSyGbeIr9cxwoJcBL6C20o
Vx0JXfdF2dr3cXiNHhCCI9dlAOIQT7GfgXz5+xNAXt+EvMXry9PbGGTxGHNquNyV858ohcVArJr8
haXNzg3oh2e3gLGBtZT1+3z3cmMW+kGjlXJjdIk654XbrTv6uriLeUaTRhFQDM1bKITQHasJeCy2
i1uudeGT4ECqhzrdGdTTP7ahBhFLmz18FStP0TxJVUtwNk/s8xtp4IArp7a+HrmEd0tL2eaGs+z7
5YHLTYyqp9O8+Ng4oXltxcnRClnqGVZY3Nsush8dN8vKDurkAGMxOaQaibNGLvutsDkFWr2xxSMb
vk1BzJA6xFMUBMQo0zrVkOC/slLMt2hYqjUibO01zBitk4T1CPBwMYsQlpedE60B5wg9falqIbaD
7sr1ZXshf94eZLiN6MNOb39+fqvbzCpB7LKQbB/JhbDWAyPMVatL7pbS3tgWrNRBhuqRIE5vO02K
KfL8KGGr8b6y6FBefld0gmytyHsxeKFLxYnxWyH2nOqqd9tj3sDJzNy7/RDcmU4Dk3R+Aoq3t4AV
09mOYKrYZlWvtRr3E/pP+o+R/e61HQGzjdk8kQi5hb8R34eVyG6tgADmyHp2oDTxyzqJ1GNgL02l
yfdAUswFxKC1xJJtoSDlD5ab3aP3uEZD6O3SPJ3OfeCDzhzSCJ9vP53zuKg5g7Ovwc24jHLEMU7z
Cl1p6OyqwkmODbmhIEcd4hvy4uuyfOtt60xqVEk1gel69JzvUB/fR43ro3pydFiqUQ8S20yi20Eb
mjtgF/WNj/2jf4pkl77WRR0ixA2NJb3s7BWeQn6Fcru7VQSDrzL8DFe0FfxVF8QU8NowkO7bEKtj
SHGqdejPQe3VL2OQPqNAQs8GdmoQlv7lhPq7ZZf7jACeh65W0ZIFB3Zgsw1fOA2undTLH3DuhniY
5bfLZh0c1CaShHu0g5ksElX9J1Fnttw2smXRL0IE5uGVBDiTkqjRfsmw7DLmGYkE8ut70d0R/aJ7
XS6XJZLIPMPea6cnj7RUZk1Y9RbcJN9ZZ7/yguETjrhnrXX5xVCseg1t1Dl+kTe/jUa/cNtPgGqm
lBjoZXgtBO9mL4kQ8UQ5vHYRGfQNBVqKfS/GZel9IHTWSctmMSFzIRlph6BpkAokWpzVoseogF0E
ZEpKPyJXUOacraA24aKAsQaH3Hs5QP6OleGCTJHjQ88HzzXyczQ5F8cvP0Uf4dl6zPBbobzndMrq
hHY3Pw1W+AHCN4rxcj2accdZyNtqijT+N0R9LDq2si/Lsx2x/jNYlV0rfMyYMvWFeAMMMIobv0L2
jxGhc292sapdQCEb+/OaHSiALqiJMmvDeKMyNlUgnBtpqvY5swwMO94hhEhwtQrXSwjhgBzjluuz
g3HkIBZ1NYf06PcT5TKk/8WPCBAdKzLsy8SGe6CNR05cJH9m+ILjdqqWm+kPN6kwtNKGurfJkhY8
BOYWUVkcZtYHP3hesiRT+XNPftroazAS5F3TTfneDqM52NYcp6Zlje7BDCrvSTnSJeGDfQhYAAQz
r2Bx7QvyXU4HiWOjXX2xH4yMgtLGdIM96JgG+LUxIJcx5PXqoibnQ+VYazhbijd73cM7dF5yeG+L
nHlhtMa2JSeCgnPHZ/jWsLJ6bH0GdGlHTsi4yrr2+u+L8EYMVTUWRNV1d5La/V200MuACnkZpsU8
Pf7aDXJjgeXGlzFReerdk9173YPxrnvvWvowXr0Zg7I2Dbxzj18+fpMMhPmqi+NAHuBTXjoj0lkc
B5S23xR/nNJdE8ZdEaToixDicq3aILGD9FENEySxNVXknLRUT17r8WdH8zIGjTx3NcmgphyLHcEz
3pNmqLM14K8gYV+SIUhx1A2A86XhPcO3+VgDPZ7rTI3ELHMKGc26HggmcpNSyGA3cgOxRePec8bp
GJjzu0co8NllbdmrTCcNFIbdWJo+nhj9IWcpzhXG+9gPaTlLSa7ZFHY2GegIfiuzf8ug5tx6pjwe
gtn7UC4EXStxaY3AeTOwMo0zT9AG5dZ0X/8TnJr31CrExRSmd27V7D4SOOfvIpxiVzXB0Vz9Q54N
sERYb/8bYXsm3tFgmFr6nDpRUYWPTcO4Wxd6Jm/i1Y5EFoPTj3wju3O0Bs99J9+gVHtI4SZJggKJ
QG4448tp+nMIIu5qo3DfdOu9loM4jeyLhiZU12WN9gESpg9uCr5n6I3pwUpvoZ2ut3C+ZzUAHr5b
n44j6xZIOP6H5xnq2vrdcjUmzePJqZzokjG0YYbAjo08P4v1BWo8H9G5m9tbJ4c33aIObJUZXFKv
D/dtX7RxP5T/ZSoIro85H1OiR7Z11+xmMlTfQAcHzBT++pa3gtSJ+r3RcHqwUbb3JYxsis3autA9
VLjkQDLko0XOYcfY9LHWm/SyR6Ls3qLW+lO7CzZaz1hvHkrGCj0mYP9gu1rCPvcGUCYcQkBb5PgU
qUoTmsbbOWnzc9RUJjBQ3lL2Ige7fEgNCXq4DIH1q8uICJ8rxziWhh3wOi3MXvIOfXNamnTGzhCc
m9H5Yta+nk34F7HbkEoDochLciLTeFrlR+B0jBEDnn56OA4EWEEYmuqTVcroqS68bhe0IkQTh2EU
h6PHOIrJDYTENbbrnkHj8OxaVFttPqrPtKzBIFjBU51qJ8F5bRzyMFiuWv9upU9h56XlsTAAqMDa
IhhnYPY1e+wLjc6GO1rxgqzTe66ibG9HHYCkSqy3VJNAGzk8tuSUDnuviwS+BYcboAAO1MlKn4Pa
/Sl6yBN5adKLr+knoqHuZqewk2TnPPMpYwMJuhOXmnyvpiDdVXW3HSthv+JC32jCYNkv6jrJ6mta
uuC/zb7Zmxkr6rVCLaurNkjCnBIPdnu2YYysYHhafUxBKQDqw9YpxkZyskJ4UCgfhCm7feeh01sQ
pQD/72kyRmenCquButzgyn2o4rDnv40IOi0WZgdDkzkthqw7+czvQTCoYzDkz/MsDsvqyNgdPG/n
DOktLytmfQLtXj1U5Jtr515NzX+GQfZvWPfZNrSCN8IE6yRfmx+UFeBISGMlYBIT5IO/BJ5RtFl5
zcJIbgQBt9u01mtiuIRTpwVGOddjoARnhIzzilcje/wQvg9WTHbdm0Ha3QFczM9/V+4w+AX46eLE
7dEem8iy9y44ZG4PmBNzUPVYIBY8BflP/1uEi35pWAsjrzsKiR5UjEF/16Z9e5lrNbzNCIWwBTIa
jgy33btOlP00l9FI/IXPn6oN8yJLcvQMPP3hzNsvzLG4A4ERSZT6v0dt97fUdE9LYO1NNjVxKzt6
j3Jyz6UDho0Jmgld1Pzo5eJvyoDruJOdu68hu+x1EUWvbeYxFB71tDVbwWjdMlXs0FTva0qmvZ3x
9o3WQg0txp+1AVXBihxGN4F4N900PVowK0OjR8g5hj+MxwbDw5fMNIJR1OoRBpKTasOSeG+LaoJC
6JBtaAYPUzGjvWGg+hNDNexoMLYQ7Tx0KnP4bowJEgptzKyaV5JxvXH9MpYcykPOh5h65GBZjXEr
tLf5N2GfC3a8kyrxRITf3cpiUnSENVg6+/1ww6AA+8uF6LyZI2SSHI0PegLwb6Pl3/KIb4G1yZ5I
F+aKKgo2Rl+7SQHCZmvgtWTnNDzna0HUibsmg4yorzVxfXZZO7t2ob5GJUm8GgWf5E8nBCDh/yxx
hvQuHIt88LoX3/cA1aCCicoDnOscKc95sVF2UqN3X/905Tqwn7IlSy89HD8wAiPWKwnkcCSojp/x
1JPyNk6d/95YZdzZ4Fj65pHgwH1GHCLK+43n4Yi3WYvf8kFNSZ23xDQO5fSmkcbvLTyOm7Tp3nuQ
Assg5/u/z5okBmiXYiOBUwTNxJpD+57ZpX2fpnTr6ihP/HZ8F5UYnzPXSoiuYUhTftOlEKrJo3Uj
w1LFQLfzH0ZZXsKpfG7VCs+3d8VRlFPxkTfRfhlIkYiK7Jm7Mr8vaGN2bGUSvGucjlzpcbpE0RfQ
YZxJ0pluJDiVe5b7hG6lprXra8Wxy5GTleNd9k72KsYdeSnZbR0bsZ2gnoGBOWeTbbxC3zISe4bX
4WUErwm0OZQXfK4ChO0Ru0I+EGGSdWV+SD2/vE266Q5mxQxgYF+IfuIu3XR5Gc307gfGujGcDppG
R7pmCnb3FzOJuk+9n6q9UaHAXgi88T1zRXrtB1oKb5HDNRD2N0BPfy6sXdaY2xlm1Fkr702gHjyM
XvgplZ+YkxmdGJvCqR5xfK2kpPOphNUr6iH8DCpCqWZzZC1pZnd7PgqUuzd8TQmpNemR19p6mRVi
ptm12j8K/kuROyUHJQijlIPwiQ7COptggYVZ8cgMkGLa6R4Y425ycWd6ymdM5yzRJxqEXx0SgOuK
qXLDgFwcRhdVQFgtAx+UggEtuNC8Hy+2K/CgZmBrMoNM+YCQitgbXMzsVli9rTlSe41/n+vjQX0i
3TsXd4uW68gUveMNl+23Y1vtxa88VJ3mgk3Leg9tkt+Y8PyUC7nUS3tWksnZsmgf3pDlbsiPz9up
O4WGDUetBNntyv/YGBtbLywjQj5Qb2VRdUYDF22wKhC5S9m3j5xyx2aU/PB6twRC44Za7tyuBdL/
irsLr+tIRFaSVZzcZQUrSfnzBzCrcEsgo3/3arXXZKlz3Qbjr95Xn3VEuIbL2Gac+52djW/KHP6r
+irauVEaAlJbxUawekWJh85tGosfs8s6HpxVYgyW8xJatKieS7mQYtaXKD6AlcwvQN/Ks+a4igma
YbpEirA3Nz/I1wCkxPkRNaIm24ZOcI4mnCM9AQh2+F/TQDKdiuLZobCv+2LYmj4heAavGNXtNmoQ
LWBMT7dpdu+tML+boztQ14InM/m+SMurnic1rnAXil3D5HGXzV2/MVbzaFjrGxOb8lrZ5MPMbfnh
rywcHQuPW/5Q8S5LRlpTQ9+FCsM6DkQBb+Wo5/duShOyHIyrSO+ZAUygpA+PNQD/di70PpX2fgqW
e6NxIlsNzmEIMFEyaeoUwL5GkhENllfOFwpMI4YWOG9VBX1ReAS9BHWV3Uzvt9P8Z4K52EbDpJ+j
vPrrlel70XXqYilAinLJ212I/4MotsD/5n7LnLamzQ6a3UBxnBidv5+Z/G5Lyb9ZurxhgUOCGUyA
kfgcq9oVqfqKINVycwYHpzHZkxn1S0Gm088KtcAWLklGF0MfYM3wIZHqe3HTB7cRfu6u5SmK8eVu
PdkKlvBiX3RkB9ZdA6UUHNqc8ug7nvUFdZHB1QyaD06lSdagEaRPqw0aqgmNawhzfk9AIamLq3s1
FAYPEqmhHFcETsIEyNrWPZqi4Zl0s4P21a1FzkuDQXyLrAkAblUyEUaIs5KN1aoJUhnAJm9V5DKz
7rvp6imbJHYAQScHKp6Cd3QGSs43ld+tMf0cLeuzjXxEr60+VGr6MGaWQ+Vkfc4mhgtujfW1A55J
AUyaMAtKDkpXXQObqS+9uR8HvvyDyraN8zErUDxWe1/6+XHMw/Zs9OIupyjcGcV0wPo9funSxZ9B
F+AvKbcZvCtOdDg35WfDp3TPDmuA+pf+nCpofPBmVfQgXy9g4Wxea51F0XYuWIvOcx8xyQF0mQvm
O5ZK0tBLISc1qDKNd6ehzgoGdVhLclOALoID88S3O0RtsogysRr9gaADwwgcwwX15M6vxh+CWTbD
1u6nNQwcbTQCy9yTN7OmYCmAzjkkSN8qwHJ89CknfRp4sRSoEh4YUKgDrgk3rc5/tthML50/kxoy
obdl20zjQpBhshokbWO7/mP1ZLih0h430mbFPdvpsQmQ0DYoe06uAVYAmAjXSb+LRouJmV5QzLGO
mhmWb+bGe11946CzaTlZfiAA13RnWkqMnYu7y9agu09ddg+j/kM5JiQt8Rex81s1LRcHpfGOZvc1
0pZ9uARVxA0+qrea6yQP56d8zewThe9G1059WR1cYT2jvFZS8JeT8TSSWDrIdn5VPSDgpujkNlKo
ZKOMcLgqvahgITTX9EhuCicYa9lbYPaHyQfeVJPBZUaxv9ov8/CrF+6P2TLteFTyRAebgi+yH2JJ
7N8cjqgvOZrWc2eKP2Fa/+6X/G8afcPJHo8VmZt23ubXxrTvmMIA7lS9sx0MpO8jW8kY4utXxlYY
4hrAw3VMt2FvdjGCRvhRmU/GYmqmx7Gdt/lMNJDCMX0sBYMPq2HOb0L/h8I0vna0vRfntDo15QmG
hWM4m7zTQfvduyyVomjZVJlb3pVfQXggKGYh02rvgbap3eGNseI7mdVo6KN8B2y/3M+SFDud/qCN
6h8UFEb61ESbEth07ZNTVJKbSZ5QNH+uxcUbJ/WxCHyRDaJtuB7LL+oIvdWhL7YSzrFhDjY7YG7M
+W+ZErLmps5LAX8FXgjDAt+41ZUG6sVJ8qRThxC9QSwXcaQLY64xy3PPaht7emtvSsAKvP9uGywb
VgIK8nXIbXWrpQxOGkb5RprsyzB7R7ssq4u4we4dh4QePC8T9q5hDF3AomUfez7xh1H9XK0jYZdN
SLt5G6a/Vg4Dywq1ZEy0F/LHOBp9TOZaduFTCL1rzj5pXU0OvCV+aBuICNTwDXrIqZF6b9tBn2Sv
LzaTeTEwAWpTwztF3pCeLdq/rQ/J3gqg+NgtBRZtyaaR6FktZgXbmrBKgHPdkRBI4C5E+frmK2PM
r9WliVq64K3xeUEQG7CWlieOe9ZXPP7UkguzjqhPj3OFmsFK3Y9Ggh8cjJ6JshzvxprfnEf36SmB
UnMmfPWBikvhIviiPVnFodHOZ7VxGyZpDEtl0kEh5XHJXKR0hA0gfot7XbNQmMsiHtfmUwxXIVir
Y+jNTk1N9jsWruY4FhBKDQ1UIWr1dfCK7pJRuszKepotBRbQozfM53SHiUOMax+vDgKKaT0yeuEi
DKnvmOxUF5QBVL7SvzUgmMImeKkBdD61CNyXNmy3sJbgv5fBNvOMX7PG1cqzecAlQpPHQAAPLGY5
nQP+dB1aCf8S6uyA4ESo6imVqqWXh0neyTONW7D1bE54joNbgTh1CxqLaWDEiNd90nqOgDCJN9Py
jlCT+dmskYgzEz278ni/sGM6XrCeGA9WbrCc63o4A3QZz9Je/+pGUzw0M+/v8G3his8C9PEC6nvM
NQn1/r3vgRYVVjU/2gBgMyune57jl4C42LgRiQmO3ubTU1+SC44Qf5/51tFDqb33R4aR4cJCcWmf
OF0RXgNBSkWOm7J5DRZFDWFaRBJHx7CDZzfyqGwsY/oSuX4EOddx2ID7zXI+A5FZnKc+4vgI8QH2
fgtaa0J5VwMyksMAeqjFZZyvz7hgAFyx+9+iVoO+aOzcviZGFWBAKp1DEKS0q2BEPk0PGp6Hvq0o
JkGbTSIdC4CG+Tsg6CibDiiYn8sMeiYUwyV2+bojIGEG/fYINDYfXUpELCPhLq8tcmUAI8wK4Rbl
jNoB4A38tXl0HSbTgq86Hmz4b/zvderB4Lk88Sxup7NP82C50bPBQIoMHZOuqxVH7sgODG741fQs
h3ig2feE9RNtfPsBHe9QIwXJBAXFkoXzUSLoy23rO2+ear/Pj0oG56i4Ip8C9JKNPj2tccAOPMYZ
5kkILuu70V9srpPL8sCCvGdrtW5R64NkweoSM295IsqQcgGuNPFV9ZUhBDCqMQKEPSkg097fQXkv
UYP0U5a/XHfl+SB9PB1BhTnjq2nO98FD0jtltH6duyQGJSLcyr9WZr9kDvSiHnDR8AhCnXvv9PiR
WKQRA+vHXA9/2rS6MOK81n0Euig6MXZH9qXrt9oevjNuRyqq8EJ5BxOX8HPlSy7hoY6V8v5m8JFW
ZxqwZ6WnqB0QxOqSaDPcZcoKoNOBqliQQcSjyN9QUp/6gaA08ExRJ7+xlvzl3d0vEjc006Y1Vpyy
fekKSuqc/ObHpw9eyYMWffEE7t408IoNut4fEEqKvRFWt31bKwsWevDtyr5PgERQ6YXFIcL/spHF
B8/8V1kB9/KFemqI76nEsZqiaa/wuGwKmf9kufjI9Yz2UYQvCe2Md8qdOXEXY6VmFVRf//7Zvy/S
wkxtYPNbw+yH0+NX5iY7dSEiLP1SIL46dk4gN4YcPc6dGhiGjNyTUWLLLsUgkyB6kOsVRB1OzgGi
70WGC+YXw0H8ySemyBxjK6p1hlcD092VuPhmcaKyFqche+CXUuJoFKbbnWS5Tubh8tgHQb+ZBp9o
Gu8/a6kZyWUsJbhtAXaNnCRDdJ6mqWRmKrlhHCbaTMqnmv9cQKrfxoJudsq7xTkVrj2whZupkoo+
gQxOVunaIWb3lLrKwCkOq4PfzjEsyEQmTg4Xs8KL/fiC/BEMi2oePpo2im1JJbHk9fTMsnyL6Oe7
yCsYBy3zEWhMOe4gelBSa1/m7gw7Yr6bltEliwdP33ZGkvFS/iy13r+F2N6tcToY0mRmXLif2WC+
DqCmaCeK6Apd9OxXjAnKVb7++5L2SBHN1P8xjCyAteznV9A0Ep0fBhVr9fEcoMYgvjo3nmB5XmxC
bNgCrAPqLBDPU1Ex1FTiU4d5d2JnESHQDAmkX+23lkU976X7HQ5depQVbY89mE//voTu4yp/ZEAx
7/mMwgwdvr/MpyZ0v8ylANw5qWcsdCSRCmKS1krgMgjq83xd/D68EW0RbYgKwPhRmXRZdfpaotYG
EV93z2ErEALCrZ1XdoguCx1lSyPuXsTCxrPGksXEkElBGQHE811mv27LRFKvw2FevV+NhTZ6Dm44
dHl+TA2/PGqfAkRuNJ3l52BreZu8ytzJJUO8HsIcVyTdEquUb0s/DXfSHb8CHY77qfqTsT881G77
uuZ5foNfpK8mxC+TDTJI3SdFcAew1BLt85yiLTXnYt9D74J7ys+ljxEDq3OEaoNBH/jeQZTQmd0B
dFmZpqcUIJVwx0teNx+LYbsHbVELp2GQ7l2GZk/pb0x06lytIXRfPP2NNHhiHLhzbli958vfblGM
0x/R8I0x3BYZG+1ynFXTvTVl+96hkrsSrTlgG7uDjrwUZVnsUy8/2Bj+T4NT1ACoRuNH6a+fyLS6
rXAH99SI3D1RMtZHsVYU5TUh3ax16g0lHPOSTjIcJGgcNHpaAnic8+4vhANCMREG3tZ6zXaB3+hn
40dlFWEsKlvfPYZ78WiUAym4hGbMksnaWKfhc2Ww3WHviqbnoeoqkTCSsjJ6JzV4xskkIwINNfu4
HBLDyW6ODUpZ9nQESafuLVsAWE3huPMHPh5tLnlaUc+9EFloArBPx9+il3uxBN6X51BCq9TmeCm5
WOkjrZ1cCbftRoLoi8emMPefLdxGiVMB1UXF7W8by5TQC/mkWkEKrG9aXar0gOCbnIU412f1Ms/A
VAvjt65ChKNpVx7rFgp+UHyaeKL+hF6wUd8ps+GfQbe8K6SLbDQAIeb2zzGCVBCudvAaNj2nZWXk
NyYn0HYDGxGcke6cydVXsNxOEhUdPiZCo7cclzyYsn93ST8yCsFMMk//w6bZ3eXKC+XUkODBvhwC
38WvOw7Bxemc32wO4knAgo7aDizrWEkk8ahKEbifuDCIrcta9TEq87earPqvK2+OLKM/XdCB1QwA
LKbQ9ve69YxkafzmYuW9f1amhwSjnUNW+hyti8zrPy7ySnLhfELYoin6qtiBfTZF62+XrEBfpG9U
S0yhFpLJdRUNJBhJhPhByN5+rKerz/AxKerZ/Qiy9KfRjN5/vJtb7QgI2iOQzcbokUbPMIspls9e
bm0Lg2I+w04dm1bdnMzAIcm+nf/vy///kp6oSbxZI+vKzW98PuluEdgkPOYpm7pawMMTATcXs3G3
sFq+CVl/txJHwr9fWXXhbBXcOOb74q1FGvXGvE3vbEfh8nn8Ukh8BtT0PvstftlUalvi5Llmg7ii
oU5R3AO59FGYmNxrT///hc+sRUdLgWqwefr3zxdH/9+/0aZTf5PGG8EFu75fcKN1wKEf125W8E8U
H+bGW5sjW5wfhjviSdTktlV22l7s2mkuzeP/dQMWWqfyxKbSrYqtmQFGt5gOh3vhRGcnD0F2eguK
1ccvJ5kKzG0Zv82CMDojl+LeIRX53+8Oj9/NH9aTecZx43pFQLSDLACzAxTYrMxVdfDY1qby9zLJ
6BSu0U9KyOyMD3CLUgMx++K5B+PY6Ucju3Oi4dVFwTKzkiRSyfwr/OZMHNjviud7U4NGn3s1XFiV
PTpENvtVrOtMA+vAb9Yuiv5dnCyaY2tEhoGIpNvNS/EUrerVcGeI/aOz0eX6EQLSOaRpixQxbC9G
JmeozwX6Qqf8dgzj5jateUKGjlN1iyoDVD/0QM53tZ0KQJbmYwAhIIam1WPQVeXvlgHFmwg/UgbJ
3kBOc374JeBKf4U2MzZGmW3zggCBmMUSSkxE6ke9BBhQ0neVQjjvgd1M+joW/IcLxypY6XKn6mk9
hRbSccIeSa1uoosXndma4rp1+rdB5foY1izhqqb/A9qaDJ01HA7FRK0D97ctjbuz2MeJK9Rjy73t
WONhR8j/eNpakm62nkwxsTf3TYbdLV1pN10sQMtFOfMIzswPIjdm+kr/M4xXpZw6NjlWQFhuB7+f
f0RznkjS3bY4ngnpLg0+WG57ZbBdvrCqfkKaQThNf1wX7zgH7Q87xY/p9MhUWFCV2wqypp1GMau2
duu0Xb61bXvZI9skRLpxmIFiDeosCw1QN9xrvAFKdqjv+PGRCpNFLqqLD/iPz/yHpyaka517f5zj
uqS0FMY1r/JHqB/gmYglAFKM6MnuzfsAF45YIg/PO4KyIwqkBD25z+J5SROMENzHA6LRZWoSmHHX
SCFjC7nQJ+BciTv4HswiHNQMLlVHPLLKy1hqmngeZw1XCsorNIZ3NbgkLElYsUOI+DpjYWBM7m9N
tDlyM/hSA5I0H9zS1op4GExi1gIZlhclh0NbBePGr8XrwlpRWLR6BmnGm3KtTivgmk3dwPRlp1px
zhzsR4RMXVYftqBU8Gm+wJDyzUNkN+Uz7L7EmR8BW+utadsbXb/tlXTSRZUmZFSdcvLadftrpV/N
rfyPm4snx2iZPRSSkQ2U+Y3TcN2b7tfSXZhvB8k0uIqSWyC15z0ZePRAnwKkmoJNSfQpqQnBPrPm
ekPVTdOf2SoROZT+R+mCF4kNk8SByH7ZbI3v0RWJFCDgzdU+omahQ2Z1YjRVggqJgNP+YDkT5v8B
tOtiMeVxIWDis8uRIdbaXzjjKIGUDft9ksfZauisx3RMrMdVAYQBj8Mynj3fEVua1hoZr/Xv45dU
M6O88FGrIMTYY8yL/XEglWEok4pyssSF2ZeOv6PX0waNYtNZX7npvKgUB2uHowR+0Xq0OiRvsiqJ
YsfyoYIXiIcPcXFRPADMf5sgYr44Xvx8fXVcRkFOaRD8WP1k55QfJbLqf7WzS/J4suYN07Xsv7Zj
crkQylDOOfWbFryZBZGhrTrNIJnih5Fig7QclHHm7MrRR0L++DIiH4mdjoSKaPGzc5hG76NqWEfl
Ax2HjcGgIXnO42ctCvKAsvKlCQwMmsEfG0Pi0rAx6dpZ76ka2N9oVcSKjUht2hjSHfQhRjlu1x6i
VV3TTFjWsPMjLGlhmtGr2qlKXH/eD6v9tYbIQVyTQSvV6ZT4umMAUqrf0gLXi5H2b8tm3K16eV5z
/dmL6ZuFaxw60bJHmVbEPObAUIcZZY79TQD1zp9JfbRKotSbiVOfJB1m2NWfxvbGczjpi2WJJubW
Yc81PBuKtU0TTKxPiCpUdeZv3Xc6ERmHpp5BMr5MGHbMlrEPE8MpYXVhloN9w2p3SHnFsSKOIKir
/8x5nfZFixJhTr+YMb8NEbgZXgqiJ9RCCz2HEWBb1vh44aBPO90x4FtKTCeyY1Tw04YGiSVc5rLz
7S3zEC70PMScH2pz+KxNr9hSS1EsMnXriiOaVyQilZVATHtDmR/POMy2RchWb7E40ZfBhW2ckw6J
6q/NSaNbkUbwOdrWTkhxkiJ2AYQO5WpKMj79sZlp1hk4zgjCwhvcbXLD7I/2wmtiQ9MC9c3fG7dr
ZR68GlSob8/bFMy4juYqaSb7A78l2wfvd5ejTQIV64BXu7sIRIEnDFspRbulQ2OZtdzR/pxlhRBv
DMRumYLfPGXcjmbP0HZEGK9eq4VqXvMIcDpzRli2/ZPQHEIOmPrh7W1p5FnyCmR4dTTyOPJeOoC7
Wf17CYTgoCMQaKqo72s56UQRFzYU9pS4OWknq0wZTHHtUQeCLA2NTzEp5BwNBXGpmrtGKb1hs6H2
gPt9enc4CXbW/c35lk8s9hlB1K/SFlu3DoCG4VNqySE0I9nx8GqcJqXKj0HWHN2ZYgtFBXkOeX/I
K8SigpsU62mc9to7Fp4e973RvARhIPcR9PGWd7ix/hskAiq7iT3B4nfMRuOUR94FJzT6moWoSQ38
gd1EdwwzEnRS32GkcLR8SjiuS31oMt4WHfdZRiocP2feFSuPcw8f3P6p0PNhGwVuBjd5b5F3a/j1
vaHYPYBEiDkseV99McVo/VB7bKQyL12t1AE+kUbUR/pnBVJW3tO0pP9C9xI3AX1UGr2Si1fdiJb7
ysOxOgUDAL/ZuUyhOjk+83Tba8iunO/lCu4wD8Z30Ha4Zz32273H5UJc7OgAC+c+TerFvpjVmF9H
qL+qH1+yuqHAlU2409C7HePRBPgkI82wUONaEwnAS0otzmEzA5f1Cc7bTQ0RIl6T77HQ5iScjZ/M
Okd6cFFDpUmZbdBEURG0yMU2tdSMDelqR/d1DXiEiGb8KcQj5svtuD9uC/LOuELLiRdwL5ox31dP
FiG3KMbpr61w/pOWOb4BQ2zNcI3NdXgI9p7rrlD7EB5GQtv1bArUgKlzalOn3wtjPii9iBPDSMZ/
NhauysHq0DAGf3WC/aqoEl30VcmUJaTbHBvfZfcIQ5INwEIeBYngQ15VB2k1r2D6fjkTfHDt2iRb
w4RgDDygmgP0H84HF68buupETwLY/6OSDvw9uMyCWOyUx1X97clVRTLV0at1uE2dj8LFX4UBZMeO
WB3LKYi24/9mroKx9yPSnmbgwkxDqIcC5rNr+YzezOGhZuad8tIQsf4Iy/L6YwF5T3fjr8apXk0/
lzt+2G1rLy8U4H/s2egPXNY7GQXRnt6MeU3+q27Ha4HfceMGBMD1jYeNva7va+gQzqxbJgjdymQf
l3Wiwi8Wjj/a8dciwT1i8HzruuA8tR1rZq5JqTsXqTNw55T0r0D5Grj4N9ttOJEhWvvM/RGMWCkH
jRs7Ledm46bVvSnxutWNYx1CH6XfOvPYeQZmfbo2lHeveV60R3QBSQ8OZVOkbbV5WEIfSnukYQR7
D73+qJfir7kcKeW/aLFRAUgz7sZSMxnmLe/IQ2FR8j+UndeS5FiWXX+F1s9E8wL3QplNz4Nr7R46
Il9goRJaa3w9F6J6hl1l5JA0q3LLyBDp4Q5xxN5rxyvYwWRBtRrJQD1LMzhrCBO4jZkUaoeIKSbm
or2cPLowi7MmMp7Yz6tFYPrvckABHgw1G52achif896oNyZt4EEP5y7BR0Tj/kr1AuGE6z7aFuNf
nZg+Rpf3eme8TvxqgC0jqgR+fQ1ZvzUGxQM+u4oEmW7cWNhWxaiY0iWTsyUztVvnIBd7cVZd9Bwk
GsnnzXqCa79Qanb86TRTTVhxEEC6b5q7pErrnTKp7piIImDoJoI0SwSh8cvYY8wFX8GdJRIa+QA2
B4CY0+XFrh0960bwpGBEDzVA8kS0W1Za1qHOPYL+4E3w/gMNbTnsF2SHqSUQTqpkMKFpXoGIT3XG
oh2OsUK/dYJ/Wp+1vlj7DolSiEhL9uzinjlccTQL6XIS49oiA2chFZteN+QuyMw95xJAinZ/I8rK
w8DsUMDiHVypSVxNTf82eoQCuTTd9ZiamyHSUN748XVyrZhK0iQuqgaTo3tbLW6HZV6YNkHevlzG
E9eLjvcpmrSvULqzfC1GvMpgemlyBd7aQYRGr5anbMb7T2R+a/I2htoxI4/FluYXBS1lMePnNWE7
x4ZwUSx8gvWn6+MDmfTf2khQnUfS0MqCd1/2PQcRATHOLJEKdfUr0fyXasjRUscFEzBp7Ro60w1Q
0U9DlJep0RBvtGW0mWJJQqHwk40zTle0WuAnCA06m+6AmCgxSEUxUN/3XTytwDAsyer7HTu+vXaV
3NvWa1ELxlmuwxTDTt0l19RuGWPkdozW2ZkT6spiwgGp2UfZM4F3PStZ3/hL9nY+zscIwIsuQmgL
7VQt5ETF6En5y3SJDnQhDTmM7NmfUVTrInpQluzXDBfuWbkeuf8X20yULD9QKAMLqeLHpK7PuWZQ
UbmathMm14oyyi5TUS0Ab5wiJJYffoGubWrqZUtu22GAM+LYCVuxti5Af077LoYIofgHAZv4eOFX
mhWUK89ylzaV/tIYElQapvWIgiddDgkhAllx9GSl7Yi9OaoEF5eZ9UAXshqtBHNeFC6ps+kTfkoR
Wh+sEK9O19PYRYrMgtKhCAucdV8Xamn13J/c2MhQ+cyiIjbegmuQHTvmk6fd8wSq1QQ1i5VPsWqa
b18H9qCVrrftsvKuG7uXoBNn1/fGnWyOOkaITao6bgMWux7dDXPGxRaXlyL7FaZdc+7TFjC+G7pL
4A6Up9kg97xLDeEba01zp02WlOHankdMNrb/LGhoiJHykXo1PsSae19r0e8JWXyn0UYr3H3LotU2
k+MSl9JZgFMd3EdxzpgzTeVBgflZlNImyJSt8ELBAMtLnKfTDg0xi/eE0qgCrFsFtFv1i0l2GPSF
E+i3c2/qyOo0Cvyh3+jMOg1piGXmAqEKwkmj6cAg1obncRz71TwViFLgCHaRfNRNmW5DHU5xSQZi
wKEbVjB+wUA/GPT9LJaLs+MMjFFhFa4Z4lfI32KfEUb3GGP2XipUSMtIsE3PNZcUSVgBhC2GwPvG
mxLZjEejzLC0NoLgWx8ccp6Weks/UVUGysHRP+hNEjJDRoQcSCpdXt94ZGjHrRKNOwsnI1b7iJGU
OVs8K1LUiZ9k7jF/NLnacE5D84SMO7+3x6xaF3LqVxEa5ZLJ+CYxj2gqPyPnoaEKvLVuE9yzCYn2
3M5oiMeRTin2mz1MvODOKASSApU/Vwk7e6EP8r6vtVVs6+lV1UiQrCEdtrR43p0+YKLWJFVQ03/o
hU6fW7dqk1nTRZZNf+eaJq4eEiUNr6GDD927CkPhQ0OmE4ebp7ZjAIg4GkibyQauNg6hxahJ3Ktn
iOYx1Jv2kYk3rn0oR/okjhRgpHzIENFUNAkUG5UD2ARTfjfaCrMHsrq4tlcWi7VVPWymscavT9bq
tvLr5vLzIKA3bFjBdex9zpndObe0h1zUl/RaqApBBPhxsg/SVePLx9ic7nB/ahtmukQgMod96j/n
5I3zVHY1T7BaBy48LQbu6OLggxeYqUtwPZcgAt1UBeLbJTrrlpGnkHknW8XIpMKSd3Nw/edJ0Y9U
IHdOPx/mHZauLkV6R3uabh0rAqjYIM0RIDLAd5M2p2JlXYSbZRflPrU5+fQmGYJUknN4Q+1eRK/O
4DRGfK4tcrhRPJjNFOyRPFPn0qkpt/efNcp9GlKup2aMuq6ttSsJtNpzb/kfTEHTa9aWzGPCRO1z
ASkuYMYbEYPVh2AV8DUhQKATNe491yv3gSTZkIGN1pnBxWA3v41TSJtWRMzH4FwIJ3fOPx80IpZQ
2SLAXL4IN5Gj0nNboVwDqH3g/VUjW7HRzZxrG43gqAvrntovXhYR7GVN7w7+QDnIcCWbi7T6zm7T
q9WPDCH1qL6rjQQJCCU/+65mE4HFJzly2QxAuMLy7GAFYu5pqbWNW8ypKB/MYTpb1LnXNLH9nQpx
Wvz8CdkfvhczyTBbJUl6cCT0CowqW5S888FVBddwfiDwtUO+Rz0fmagbOzuOHn4eSHNhHlu+9bix
Dq5T+vc/Dz0rec1zz1XPS54BcNmMVTneMO9uiryNdmj6ufljdC65Aw+Vna1YBFnTvZwPgGAC8GE3
XOm4yde3RA+wbTrepk2o8d3WXtayyR7dQXX3aSSWcmBEi1G/r+vqpqtUPU56thO5TaZJy6xDJwjz
oenoa7jxsw+p9rqSa8+qv408hYZq7+LQB1CYMlr2C7n0McOeZUkEXFrhVy46VJx9xWRaSePQemG3
GjgZ02xoN5GLkbIFcMBywWfWTJjGKtJ/kRTCpn0wjz5eAk7PdYELcJep5kWj3kaYKclbAqkHcqbU
iN4R+b7hf8IzWGN1rERG8mLLkFOhTD6Ikev23ZisMJms4c70q9hE8RfoxjL/YgeH3s68kh7V70QV
b6Oh05+GeGvUYARTN3zLQltfTi17uSr14bhx3fbbGlBS+tF4cXFOi+mZ4D0S0zCcMZgjTqyvvP3c
JRqzkCZJ1U0GCNfaDv1x2jH5HENH35n+HtNDeBTdoeemukuyHO2v1R1IJqOeQEtr28WdTPMnFGHE
htmlvXICl6E4kS4d9Fx+AnT/MTSqZeM34IbTbjXf+Rc4Uo3IfFF4al/t/k662g4v0M2jNbp5ofFt
cpqyAS0PIVrVjSqsryqlaBiBjzdpQ9Hm6s3BM0dYUQxUbQpjYhcZMWOLr9dZ/K0VBTaKnNEPbHjI
RS07Xq2Gz4dinj/+PFDhVhsvyZ7tTDjM24Z0hadnoUZ0cD8P0fz9FWsYRr7jsSOjF+sZCITmGNTy
q9ZVvcqxzxaR46KrpeuZN4t2jQHBmg3RflidWCQaomq2QVUTlWs5RCpatb8m1Pez9xx6doEbpfS4
HkDIPTAUAz1HchPxRJQDfcd0C0wEkaEIWTuJE7iya3Vsp/GxTFpv4+Ypargj8KEe6u843mVF+u1E
/bSJB/2VpEyB4bxdha31lcvhV5XjOmiyD6f3iEIyrsgUKYRxW2KJFwyVGmNZxDQ9nne0wW/aXv87
MwNmVJW5Kcf9pBcj+5b0gor899Az1CB2qMPlSjow5ETGczMbN0etsu1YcIajtDiTrYi6GHNPSHrL
dphKgf+TXA3PHtB7SGPPZPIZA3yE0wWRiZ1uqRVXedN9ObAxlprlsM/TN1PNSF7ltcZiedZs+R90
tBzKLaovmnICJGhvA2azTZGtmnRaeC65SE3tYziwZX4QM92OWKRFM8vVajNhT9DH5TbSdXrFVHTn
vDLHtd7X+oKKXK3iwh4RQQJ/CEiaIw92maTDY4Wjgluw8UkkYHRybTraAMj+Om+yX34JJGFoTCgK
YZ3SbGWovnW8qPhlUXyVEQyzeUmv8jmZJ3rQLeMTSu4BDNJOz9QqKKF4V8I9kWvK1Rfn0kq4d8jk
7ukVKkkLii6SzWnIIepwdjCOkfw63YU1w803Rp2wouQxZQTT1kQ6pXCilpaf/uZIuRVFfjMmbh/E
WC5axZR2cJ+Tqp9HDSYDWVKP02id1iwl3L46RqP6NrHfzRqOT5yJD5YfBIvIGdU+SCran9JkBmcH
BM/ZAfGqZMd3ddxD0hwmCIsI/pDtuMzh+nsaZN4UD4EWZ9my7DwmbtV31LrJOpp1Uj8PXt/PEe9m
srRKF/Hh1kkT46AljUAcmj9gcrIOCuPH2jPqW5Y6vEwAaC061+2Qyp1TMkJAA3tJu5qjnaH7IuqJ
Zp/e7MHNtrHe40FjM60Xn4UZDQfMJiwBhDjRtCEEMvuN75Bmha9uWDRje4QMaW/whKLVa210dA+K
RLB1OZifkW3+tskRLpewF47MdaNrZQljkxpDwLKs5k0dXjI9OdWMCDbEULVnhg3PORKoLcjuYD1V
/vQUK2XiSWfkSc37JuxSJ1SMlTWX3c7ESuN1bIiT5qlzkDuGvt1S6LTnzlCox3yy3pHZlkG7qye/
XwLPYB6qkZeRKn6Oy0FlWJk6EoJWLJjEo8GYF0p+vkKTq/ZmRImUGA8WG+/FKCs0nLnaIcd3lqiI
OKgIHqnzXRR0UEVzdlgx8O/1DH+LNas7BaaOjIt0xIA4Ec8DZTOg4EVi599NLts/XM0HO68/JUiv
RZa13dyHc5+X2badHV1a1pC5WNTOujWQwhs6e3Zyy/yVm9HqNkE37pE37RqpHkKPQZdwLHoC+9k1
UNUb3pw/USKUDt17AZAydilCk1bvHqGIDhvQrrs+Nz5yS/+wQYr1BYQuTA2rtqIjUCWD3SryXqMU
39EosEolbU5+mn7VOqtfFLZ/B4/4XY4EJOpmiRXaolkWw3OKIfw4pN2BoTraOjYIZF6++h1ZAL1u
Na+mXezc2Kl3cW87mySXODOpDViApzstLteNg5Cxo5A/FKVYNV3zgpCpeczx+995ibliyKztSeCe
x1/cx608DXfc/9pFImxcokInWTkwyWydUnDvtjg6Zj8SMz89hOznEQYj1+/tRAH7DCjDQ/vebYtp
2QIpRkGNVkB/alv/PUKcfzeYA6HJhKdZIRZJbxjtfT69ILoMCQFj1yI8AtlJW7+QCCQekLauWn+U
qyhsDrZZEms9oJ+zc+M3tocl2DBSi1OSghKW1IOKPvrY6ld068+MBON9w9Zl2WnJPR4MiujA2fU1
NAOFY4pWUJOrNCvE0k/S9wADHxQyJCdz+myQ0/DoJfGERdhCHkAN0g0hy90KbdBoJU+ADtm99C0i
M7+9MA7yUSBDbXUtaN9dcWO4I3eku3ylaUDLUolmI2qwBBJAmW3H3hILPUlnyBFhpmkPVYgHZXIv
7mR9W5P7ayxrOv1WLnJp9KznJ1JHsVpFzxMan2bsbz1NUlqYgOoL3HqOKV4MqCdbCQNDsrdjBot5
uNZj6oaaJXhefxlp9AsHoXEy+YlNRH+lHHlfiqZkEkwjmdfm1ssZFuLBRL+fpui8UYCblEi6d+VO
uK/r+G3QgMkgEUcjYTpvQTU+J2FxNnP9VhiJt0tzrrDFZK3p0s8C6/ciMJpPhRp6PZU3OeTtWqqU
xjAyvV02jCwvxoVRTGrtQLRh7R8+GILlVBI7xgITm9SIKGX7lW6MmcJYZ9bBwfrLJSlyeX8uFoFV
REnamHupY8eBowG+2abuQjT/IRplSLKzWclgoqy/xTjm5vzwD5XhlsdXtRCBF25B9uKEaclHdKw1
TqqeayBDMll6W+UYFL5yNRGCS3/rRUvFoS5Gfo7TOSYrTx9zFX30bLWwCMPdRFoLz8I5JVbYbBIP
yxUH20eCUmtqnE8PiM4q1zJSPJFfTKg9sVStDcWoYCCRGaOYBNjMNZFFnCqvQWBdDWxtazzYj9Yg
B0a6VbbSkzXvJl6j0izWrbTjtc3Azu7YbhMLFB9TBgvFpN/AwrSEDnNPR8dWYtM1XvGXG+cGlcPS
LT6JQLuLoplEheux9PQHA+1r99VNxReJ0usuVtj+Cvs9Z9LilaJaENWB6sF8CH0pT1o+XUbV8WxY
jAHcBqp5ae0vWabZ1qusLzNUd8Fw15nzSDYugFa0Bu9ZeW+FwXsSWyVy9wcRZvhQsu4TXMb4Ky7Y
rKZoP7PwRLyvtTcnLkLoDMxGc/dlZwC/KpAWEEQQ43WeXPx+CRPuZA4L6okIDbVl6JOJEsClWsal
Vy1t0gQMqZ0qdHqRQY8UBQS347DAJxmELF1z8kPZp5CmVM47ypgqT4c1uvDwj6txU0dDvEKmNUfc
w5yJCYLvuApjWGSukGXWQMlISnxW1Ee8MKwbwaMiu1olRf7lwI65GSGOVqCCM2IGzzN+A1aawRkT
anzvQ7FlY5jaU7ObGvtN+W5ykQjb8RWPVy/u5DozpvfI9acljMO34d2p4cSKmf4TAP9xIFLifcMC
nDTJK9T0Em3il97EO8ebadqjbm38sNi6/UGnp9kESXsxahIRqMNctHeYe9jfk5hxMJ34UHt0EZPJ
lSOPdpZVverk2uPtLM5FE+Pkhz5R2/kDZR3MGyiolj3L+wf7uxsBFI2eD7bjoxyQJdS5cevSrlyP
VX+Vgy6Ql2LiFGRIhfakLcm2a1ZG78QrPWajn+kRkJ5uTHetT0c/wqpfSM/BfVlo3K18PmpaLnKg
b+0UYoUwY7ke/JKCbR76BPIVyu6+spIjRJhTW6MftcYEYWVJvLA/3UIoQm8O1LPYTp9ylP9ASYgo
lRE5cWBvVBsgGs6/KxVBLdEfZNRzlWFcreHYTsSUbhI358ZgKZD8yr5EOCxhrmg5AbBcKXUoZR3g
onQgNZnFX5B2+iHwWK8IlCBTJLUFPCCKljb9KlpjvlSpjt0jJoEmGAgLI9YElTHGxaFurowg3GUS
5rvOqMtT1BQXthu/W6CTaA9QQsDofma1HQMgazd2ywaKizZQ8flPWH6LLfPpB5EO7WIs+u8BatTK
6XHiaiU3cYMcWX94rpVm8Lo6p3QOMh7KXq7iFD6Qx/Hr+6Sk5vmt9HHPQdI7t23CyiHK3qO+fysr
Tp3CQObselQLOOCLNSX3JimDu2bqrKeKk08NxraA/+U34XuDXpa1MNArxn1cs9YlM8Vt3cX1bnQ8
FosFW+BCHTE2kDdd9CigAazuCy1z1n74RsRxhCNIx5BD/ZsRNFgDn7/BkUGSH+erTJMgstwncXIT
L135JlQ0LWzza0uOMkWCdUAM1O+CgOVvkcZIchBqpVG2ygaGY6bJWLi0SBWsu3zXNiQqObjA8C5h
Mk/TfceyK6l7fhnzDgVysvWYMHiQu0zbuy+wQ3Em51sxGTvo9GQm8naynEPK52EcZP9iWgsa+Lsw
ZEmfZhs7RYyCDU4sYkMPqeuottMpV1AN5oxkkf3GzM0LMAqcshm9W28KDtmbFsYPU1R94yHYhJ3x
Kf3+MEMl6hrDfNxH56EZakCyQ3SLK1J/WRNc45E+NmvIBkL4/uiP7gEyAPJoAsb3g+zjLcfRuJB1
uCmsbiKCFsMnCJZHK67uoSNGrH9WI7LhbU6z6CrjxSYziVE8qbx9o1G8Sa9YTCMuDcsPy620cMI3
rnUaoSFJLvInZZeAHeLpsw+Dq2PBrAgc+1HTCvQrQp8dOh/cXj5kV1zGalxHBc7SzmEvBTT+YE3R
xcptCUe52EZJcYTbK99q9ZsRPsqhwpJLU2NKSDEimSIrDEFefLULEb64lZYeY/ZDHc7Uhe2P2aEy
4aOWbXUg8MsHrQWbHzlzuylV+DzyRjlp897IvNyMkWaz7XJv+JRb5obWMVb4EXD/dNtOFPdjyrdG
yL5JZDDZ9bjTCWm85NqO+ft3k7Hs9/3RWQaWA85Cnvo8ZRLsAQoxWVAtPbt4gLdsnoK4PBgGJNiQ
baQZIMMPC8HkhPFD0pQ718/oC7k1JR4nD0cQyrJERZQmiphvDzpH2nkvZcKbPAB5DcUhnCa8t3b8
OIw6bSIG62U98qJMiptLhnsu0dJ85Xr6L5a4dyFn66PlQZbLU+3WBtWl6DX7mk0E/nQFF+tJOLha
68BeMJu3b55OqeKZG4IfvYWtEXxRZ8YXnAAOX9POnhNSeJYild9NnJvMYWJsdfN82WsprbgeyJK+
q+1SwNFmnp+ykeDSFnsB4SAcrMk4bIsh2ZOq6/FiddydIdMi0Yl+jSP23HKAVZtUxaWBQ7QC9X3I
KqG2IfappPebNWSBdYtmdKXPTnFNVkcnuTPQzS/1jgqiVhNBFj5uvsEPUzaGmv5ghUAawQ/qCfWc
wKfQa/VL4qKiC2tXoGfJXntWmnGFgLqkEdAc010IaFZx772VOT1gm6LVQ9uzdjKZb7F7DIjsOKEs
Ry9ekGB/dBGagd6xMAY0pIDkoXwUqYXMwtOOVm2pB5Oh64oscP/Bm53VrUTLXLUi2ncdds68zsUe
Gc63rIGlkZnDeYa2bAsBWm2dOnwyqW4BEKl657VOctIHb04ocXL029F3EtjDoTSG7zjiaPTsNDxb
QSMw0ExrrwXxohtetUmrXG1M8MwsQMCBu6qI7sEyclbpJE/o4ECVWKIKafeCAQOsG9KbvVSfFelV
TW2BJlVNY/arlOp371nymFrmACYrfmLT0e56rah2igaUVUJ3GCK0hUgkM1ewgTT7cAEfwIyjX85k
v8fyO+vf8eA8ZWE0vDFaYWrH2w37m3iZTMCM9xMME8kRmDFXI/jGRE7ol5b0U4i2nGQpC9OUnI9t
oxnF3mjFU9PlnxFtHITZ7CVtNYvJGte+qvKACnGJoYY6GYnMr75N+TZMpHQ3bNC4B1OvWZYTPkXl
F8qejvlCLtbhkFprIwHazt/k4KnRZ8TRXijSN81MvxNlkZzrED9gVY3hvYOWu6xR0Pnh3nW5Utkw
8oi5gUcDfOtFa2bZpsmFAY3Tgx/rDEF/xyUD2sGKyt2kihcPlumiaeuU6RAcDuEG5dXLoW84dDRX
D3rIetZPsxtmC9qQHl4byA0SEoQXsGCHVYnk4eg423jgwMp0K7jAlm73fZH56CPBkXAUd8yiNt6H
IafnIITKbprYghPX9Zg9VtVShkW4jdt6Y0OZbZgGMuGFtmT44QT83qdMuLo2Imf6Xoz+Mb5PpiE+
5rKEIaQa8OXFzYK7UkGOSj3czbfHuy4aP4OhVAdYD9qBPe5nnjkFa7402LiyOlsQd44uHClMA/oF
8ba8C4LiHtqitso6MgQYEGqso7py17rGr5Ia6ziC3OPU+dUT3bOVndPeIeLRD9OUfeEe3OEqdtg/
dPe627ccBR/Scj7tSE0bbMY+Ik+5r+yY2ANvrqpq66hVrMmlGTAEHqV+Ayc1MtC6xT7mS6ErsWrh
zdQmZsn56EbpE4yPVRbrRzMZVsNgYQav7A3mAmSnZIczvj7yE5nCQINn3sZ+/6C37XiAK8bivwvb
tZGP3RpeDCWgE7SbyR7fHOCmR81M14XAfc707WQ3UXCJkWUXbT4ehQKm2UfGYWwxvHookZdNPzhM
qCXr08p/rQRC8Q6a78X27HoHb2hCQVy8Rgm7vLoZ4DpEKIVb1HYDotnV5Jwo2rplF1pPURimOGWo
8WemeaM56lBln0FSpmRl8KDbsXFwJ4yswI2ikLaBcIuBPRKtcq1owjUdj1uQoyKpOvva1CNddArb
kitp+hC0st371nWKqKdis3AvXT4SPWfrbymI/A3ITWcLhsJfO/Ol2TD2gsnhGx80ok5RvObqaL/B
trUOhYtMPp/cvduM27bzbr0HFwFYNhKyBP1rzSINyhnyIMvkquL7T0iQvU2Pm8GuDeeYCoUyLWKI
QDmUnbTpEOdqFjjRhQ/+Y+2ZBKoB1T+RI7FsQYZcLYuWMQSXV9i5eJ1qppSjEa/CQJ3jCmNwSvV5
qUlAZjJBEEdcoP4tftPLHhpITyhfpA5qSbAFUUQ+2OUmtz11MoPAREI5b2bt6jiIysHK4liLQlIf
R3X+5Kb+XGmy5nBccy/7qxkpBftkE6iy3ApCP4nMRaVk6KCrpAODiZltPBCromhkpjpaOySqMH5K
H1UrcZVmCW9JEjV7jVegnPms/gx9jVVEJNV4JTPM3wAuXTOOBTEAbXeZmmoPDRd4x8jLw2ZoEcdd
unNBV4Ef9I56UkZLhncZQIQIWpxm7S1P36QSWSNj1Q/dkg+hpqpt1eLTxt+Jh4Y5y+jpe2uwKQHT
4l7L6XRdQaC2Ffb+ySDBo2y4d+f4HlfMg6qWgbsWTNumUJRNKXagGtJAgEaeGqFcd9L7xiiy09pq
2gxIwwqewqqne1p0VEJo5vLCfsXSeELUNcsfGChmfr7zPZtnkfSzj5mos5NWIPMHg2ghzMmew1CE
2z7O5+kPvYODa2/p5+6zKAEbiVkXMOwHMDR73d9AVw4PemAt89KzdwTdbUzIuOAgaQwtukgjDk5Z
Il7H0ayXKM9/94N7iQjTOFih9wjvh1/Ld66RyN8i15iTfLAoxCja14PzmhAKhZh2qQfgm/K437YA
pqMG2aIO/RSlq7+2IgFDwSkgz2MSBDMMMSOXrHMik9+mMojK7lAEn4LgpZa+QfcftzvTGs9Ty1lO
8iPEkLba+kPyUEepTmPo26sBL1AMH+SO+9a8CBo2IxYGnDrWGqlie1DC+23oxBu15gnPmrfxI15u
gLkbuwl++WP4XLBCDNymvMYtXVbuVcZe1wN706vewhzakq/KEBv9PERE0VQhyxZmaQEpSqzVF14L
QmMsOKFNp3n3kUgwIyI7joC8cwUt3gZN5eLdvZuVgitb24+xE24tTQhiSXJc/uxLFrn9SBZ8tcgI
oB4yRFAIhlfGRMFJqvRDOkOJ4/mhLuFCwIyg+i30cjtDKIGtlPvaDA6MFPUT+n4wuAU1IdKIU+Xb
9kWjbeMwQuEeHHDRQXbRr7pvxHuWDAW+G4vigcHnFaoAUUMJedlGx+KhwZ3P4K22D0Ivi50ReqyK
uNrEn4XgkkmDsY5T3s92YF2BKe0u1u9DFidM7rn3D9bYnRqNYjlLG67wvEBYj9AqwpBDvRb03V6k
MGnjLMT4G4f4MbywPSSVaA+VFdlbaoE9X+WR0Df0pC5N3la40REey7iaqHxZWTW42bsOBTRD40AW
31oO2A469XgAkQ+5fH5gPh+vka+z2R7Uu6+Jgyf6V6fnRTFHlj0+d7EmKg4yzxG1h+HjYI4MdT3q
YiA5OHlmRk7vOww34Qw54PGd4ttooQXSRXB3nfA6ZOYg7nzBsGU0/GenGdZlrfSDacXpVuGU4b4X
J5tBICe0UbqRDCz3fmc4O6SCKzqZGRXBuFD4mKzaeo4kHacM0St2e70hI04OnotefGy7wx9/bH2J
fCuLGA5y0m0KsCvYEu9Sl0l+JaFxRQFaWRG7w6EaW0rhAUYTS7jmAHSwWkHynxgmes7BLIW+/u/+
iN8egzas0Dq+OO2koX/v432npcMrolTm27X1mKPzvbDsaRYtAvrXpvSYDxMmtfv5sCsnGqr8oskG
94KWyZ2WGZeqG6ed7yQWCIVQA2b+Hw+RqVUgaaxsDefsXz/x8yUGE8bViFlj6sHGs6E+WnrbXccZ
rA9nj3cca9vu55MuLfwf4bf/408ZxvVPbPdnXkC39IPmLx/++2Oe8t+/zd/zn1/z5+/493P4WdHq
/G7+y6/afueX9/S7/usX/ekn86//89mt3pv3P32AlSZsxrv2uxrvv+s2af41bvz/9ZP/7fvnpzyO
xfc//ga7OEOQcf/th3n2t39+av/1j7+ZZGv/n9PMl3mSk2b+/tfv+H6vm3/8TbPm5HHCyG3D5jJo
A4f7jyxzzdH/bhNULBSd2B+f+88wc13+nYBk5biWcHCZM6T8X1nm6u+G4ZBn7yrTMLCS2vL/J8vc
+HPmrUkSNa4aaQtHmjwJU8xB4v+SIuxGJWBNmJAkNbEKy+16LapavXDwItQeipxA1AKpEK5LJzKb
d+hFwNNqw6IrE8jUWJ1cGfipbVePt7gprQejTr/HMeKULSROxLohHlYkzjk40lipsz9TuomQGaaF
bCugk1rhLUmMcdf/8i78bwK3dfNPYb7zL+by2zDPtk2FY875S5Y4eyEFqDiJNm4vDjhDxV0XyO8x
jK0t5qVhbVd6dZcOuz4KV1AEYcWDwsw7dZ+rLDtmYhA0rIwJ/y9P68+pzTwtWweMK4WpbFfp5J7+
5fUe+yISWerjGhnROMyRbrWsPylb8CgPDJBsn8m/Vpr1CpYjtIhwMMWbHAHdVP6w/6+fjSP/8jJZ
khdHWDwRia7KcWCg//n5lL0TcOXAjDvmRP2YFbAlkn68WqJBjVniR5XYZdCmT4ZRYpSs4VmQi1vu
URzeQ1XLjVXJZPtC9zGdMLUuqiDu8yNSxmXmW8Hp55NdZMZYaNECGX1/QMHvncccuYUeSLWpcN+c
f1xCoyEgRrTKPf98CTxLH028/dkAnJkwYDW3wJ+a/c83/HyZNBHqzj9SzT/yjy/7+URtuM7K8ZGO
/Pwko0egZXvxsBnwKZ7xQ6LSISr75KbEG/itg/gqV5E8Zyj9GcwVmz++BBlqdQg7euH5k398b84A
CSMyWFS/KKvtz1/iU0FdOw765l/+kiDAhdWYxennm/smN/ehLU9mJAXANT9CFj7COv/jY8yDE269
gslP3rpnZ34YE2ahCDxPPx/9/L0exf/85Nye/U+uzqs5UiXcsr+ICHzCa1Hey5sX4kgt4SGxCfz6
u9DciZiYl47TLXeqBORn9l57Da/6vyiK/iuayLlkRgZUsraLTYkP4fT3byUhd/N6znCqmhCAsUrX
zuXvI39/ENh3tU3UE3//XsWCMyzNKP+X7/f/fW6jCf08xMC/zXhetxIAHqJizELUSh3KtXMfMoVk
9uIGWe5OiDpCx7sQBcOdzyrsYoSruu6Aifz9e5EYY9DW7Dz/PiPrrXFVNFBfXTFiOa4ygorH36Ze
TJvV5PCOp+wyZgQABgJWw/TKVxNf0dqZ+3A1Dypaa3VdwwQlpqTIU/8atdsKPuc6bOVPLlxnI3nQ
bEblLLvQFmCUY4QsMtKceqEl81gH+6t48yAEe88+88IdpwVVJm4GoE0FXc1YQekVD/jvxnOT5iTX
s5Fb1TKKAJ+wV6LAnPdGhmZtQEpO55U3R97Mq8tTPHABVZ+BprHv1kqqsl7HNtkhHSE4cNt507uB
jh7W+9kjcQulvz7va+g2JXst8Z46uBMzjYDgUmM7ijp6Oxsxi2cC0QHWGz8JG34UXt1Hw4JlXQ/y
XaTpzP7oA5wdcyCf4tHruzvZIltVR8j/2V2HjRYdJqQJ3OtPRcfOniAF2soQQFUXl7iJPAy4IZve
mISXmPaOcu8JxYFaTVH4ncXqiYUCkSMkTqMiXHSuXE3hhNVwZtdQmyjLiiFlyFwyu2Q8UW5yHR1p
NF7GVEf20sN7IWwIp6G2AW5T7Me8P4myPFh+gtSP39Cq8s5ZVL1E8c8Motu0+O7LnbMptGoLzvni
T9Gv7tQooiznO9Kx1ONQiIk7DhCEqV3UlnujczclrlJQG4vc5b0iZF0TbrguSHspyw+eGjQ7EAZC
JsdjvpC1suTy9/5ycLzK0eV14KJqhX4fxbDx7PjREuHD3DsMWsJgEPXdtYZTkiIXN+uLhQBxbbjV
jVRksWEUS9JmRJIorBufM1beRNjjStHDh7iU8U5gfel11Kdm7vw0XY+bAP2jhS1k2Qz261yTB99g
Xev7+WFAMV3DPQb/gXhSt9OSCTDe5o7dgao1fWeMJdanOtp3lYX3Vha3zGqendp86AZErGOH9Mv1
vCsxCLXI2cd2iFGTwt1PCoXfoAhEwlbIut0jmIdKN5tIgLd0e60p+dGoKtw3AnWTbROe1+lPRpvc
axRZdP9o4KTEXUJC9uQQTk3I9CHyzG3UVcmudfWN6WIfkja/psSm6K/MzzjXtrqlMQgnxDdOsP62
5Dfv4ngRSvvBCHP+M04YJJhz9Ua0ywIvXjeC8jrJifyInBhCZ2cQR8w0cuNKenqWM3SHjXEnBxw9
OJtE8CU89vTiOfP1G4/96qOIj01tV8e24//DNuAKUhXuhYep3+v8va7wOzN0OP79IRqCPFYS6una
jaYwcFutPw1cg//7n3Fl8vfCliQ5OV+q9PjA37+FiVGVyIEsZ187+nYs55a41//7R+SL//evfx8w
yQDe1ZM8ZOhloai9gl+6NWX4qZGylZkW7Rdr/dWUFegUW+8P1gWVGJBXOOztiTIM1NFcd+/kfPGY
KeTO4JQzdXIoTH3glDYeQg3KCgr4bJOSF193eOHsS+cC7cpTlCKj8xgq/LSRgM1mOJtYFRZYCvZv
RgHSMZFxgE8aRQkAzLUNHztLcKpMzEADIqw1oztNBLJOwPpsTFfoQ1cNApM8S15E2yBzCcd9jABy
0zvpzRqMj8ScMYo03mWYqhthfM9MGKBqe1G41cL+DMhhM2YkJPV0l4M+3b0Ot7Nhv8nU/YUAdmXP
/ASf79fPgxHpw0rkYuvyyMHnyFUM0Xqdyr+we15TlvZA4fuHMm3fyoyRf1Rq+NFAUa3TgUjEMHE3
6FW2heYMm4JUWA5NfurQnHS3XzWqPyVomDdCI3te8+9WldUowazNlCKTjQR5Bt2iWkOIN40WmLG8
IbS3M590aCQ6cSoFMTF61bzbroW4vFnAlo35T7YbVyjSRnlX67jB92A6R4ktgF8YkD9cULV2AIuN
i6Qi4kNZyYred4jxzmXYWamrtkNSXl1Xni1OUC1BdtKdAF+UEHdqExU6aP8mbL5xs7s8roA80QkP
+gOEqAQGlU80AF4efjqaz43lG+BuQ3BiJB9hMGEeZVr9R591w50hF9/euzdNDVCQB+aGZuISdsUp
9Ed8fSVYmwtbo2jHgudge8aD0BmC1W17qnPWg6x4tqj9AUZ674k1PBVkp+T5eMNMgMRvVbOLYcsL
IMl3D8SzUnuyf4Sx2TMMGjYs/R59Mf1UwyhXXjnfGmU/GFN375hTLSCUS47rdWg5D720ehpaC/MB
LKZhxspddu+pFMzgfDbOFIJYtaDn6pu29n5BgBh7LQTciEI7d3OOUY31m+xQL3Zlv3Yila/Tlkta
C50DSr9NqLqYsev8baKH2ZSaf/V0ZhdE4a0TIrA7P/qeZcTNqmlu4FVRHFhZdBMjUsjGZS8t6XTA
lmL515mf14L3fk7nl0JnYNICl8D3+DXXWbefJOy9eRzuYQrRzrE4ssHxnzOXACobsgTDGLRMkl9E
hMs+an4ZlVspdW0//7QzLgtdmDlTYE3uoGDctAkVCPGG/JS8ZkdqpsdwYFzDCvQ9n9SLiQV2kM0R
ZRED6wa5eOKYj2bcXQ3TQjUlbSzOA3rfGvVKx9hapVxlLmuEYs7PSTqf4d+wcZQJhIMBlWYO2rTT
npUTPU4m1UWq2l+rkXt75O0q43s19T/DiHg7tcvHeGQI2efYNLzw5uX3IbJxUk0hx7KAG1PH4zrS
JKnH2brsjQCVL86VCCNaVBGzhu4WyIYvsfbt4mk+kXELEa2cjPMCXjJn2znP7EinkcGa2fjw2HDf
ssp0WTvYb1WINm8eGjLsZzhJcVNDOUYE28QRVUINt7mtir1TdqjFBZj2YXhRWA52Og9hoxfNUR+y
Hg2S8+HE5qmLWlbKqYLX6du4Uze9rN/nyNwgJBEM25L3SqFmVgN70s7giBgD363EkQ5H50ra9FHJ
o7bo4j0IyEPS8475SfeCYeebrILnqjxL7EurqbOxHyc1McTEeWS62PUdd6/u/8sn/x6l3o/hCbmy
HY1Vvu+fROQ8kKrwW4QzA/O0PUm/bllu4il0bAxEvHNe6F/rHNEWwTagydJo0VV0dEspmFmIw10I
Ar6HZvMH9JqZPi58UJHldIpRwTAXCkvr8PsgQYfy3R4u7JGe6xqMPhFpeFPxu+5ZrSax3AhQDRtr
QeDEJLe4Gjl1o+u/aaF8SI3637TA53QzLWCALzC6Is0EfEhoLUd8KnCY/v6zJsiPg2r5hL/P+j9f
8Pe11lB45D0tH2r/Pst3X1EIXcmpORpYSn2fTVwpbmFYcW0DSaqgc7moAGtnZJfk+9fYIHFusj89
i0Y1TpauQ2t/eswTiK9z5rPFp9E6Bg8qca5D1j5INhgYCGs99lhjePoB8pn9LTusoBf1u4Xmc6W1
xnfpI2zEih6kxshK3soJdT4lAwWU6XVna4AaXwGTQ8i2sSRz4jSCQtjruMOMtACghdA3GRB1mL9a
srNK44Up0jrPcSZbZZBWLeuHXlxjQSCPGohuw5PnadC99YoNcDLVw8bX3O2IfxkLoLuXCMlc5JXM
redA58xj8oACWeLJARsG5aeGMF7XT7BFNjl+zt0wG88DjZvdT4s6bDX52jWyiLtTKJAyT7vWUrwq
tqZ2LLVtxfZiZVUjMFkQKCb6ANih3/qEmcdV/baai9NEcRD4HXHipslSJBY8KkbEoROQKYHWD2+y
uPGyK7RwY3Vk5YGOFHwLcBQ0VwMGmSltu5VKlj16lGPtIeyVS9/EjznMQ7oJLf1JN0rCyC2zPrbj
iBxOrxWXx4iFo9K2DF8AcmURvKcWiTYRtpDxsRcYYqB6cuv9gPV3hwCZ2SypK3loPUiRP3H1GlO6
wXULx1WxZOp6bqe87A6KsIAN1oBTX1YBfr5XNrZIkPPimWs03jH/ucmaYtDWqAMpZeyDUZztNrQx
Mvq3Ok4bptQ1RAV04gbqs+OY9P/7R1eWjwPcT2jdCgM/qr1mIKs9j7/hxZx8a9C2vfuMbdICr48s
FHoT+1FTJ4Vr8bOzrwyoXgu4V8P7UoRJz6aoLNytDmx1LXvjw24Be6DY27qGevet9o2dM8QbO2X5
2Of1Eb4+Uqh6EKy0wBKrqkJtwlUiqw66CV40yiDKrgRmGCsCdo+loSZq6PTBHGe1E5VD78f3kS0J
t8pyg2aufhU8P6SLDaayEpn2oAU5ZdUqNKajdPQFYojNKY9681jQUB8H/fUvJ41O4KviMmBICc4w
onQr9c/BBSuXm6D3yXph1IIMvPARqqk7/L+zcLt9mj80NaNOaPcRSyzjYhmjQL4970YwmkmbckS0
8zcBENkObjgbb96T6dqk41OPjq8eEQ/HTcPXmy8NjjpChOQhtG1Ugm746ubIQNzl0Ron2bRPNOBv
SRE+5/ceQyBRuGZghQIXFvnMda9Ihcmn/zQQYz1JXoGHNiCQIUhd3/6tYXhENSRr9hj489Oc+n0Q
MFN5ZoqtWX73SvaXuhKvs5d+Gv6+zS0d3KTDikZPXhBes4tBkz6MYONd7bPzSawm1vE3Ygmzqr3Z
Q/cunwihVJsez/xq1L4qJV8tp7mN4COIQnU/087CGOa3WKsN/5vihf1Iv2lc41XmPsYNzoa0x1rm
Ql1fu9APIq8eNxwgkE98/ao3T4jeSsBiLGOZfhor/eqokqdND0mh6u3DmIOW6lLIvAx1xlWl7DN6
Xea1TURYMTqAIZqOUHFfsoUcQqcc7fP8tVPNwQvz/FyNv3aKrMNK2Bs7GTDNShg0gl7tQ3bziaPx
52zt1Ag9q5GaitCpVUIuRtM/yVFf9Yzi8QsMh9pQ2aXhhXCZwZ4AHULAQBCLsTp4jnkSAI2DqIMC
VlpuwWbYJtpaS55rU0NtnrXpKhREs1imwJz32XeY66FHUCJAxMHH95U2ytk6ncvzqa3x5FghCpzE
S3cmCtglZelAE2IQVzpdR7vAkKChTx3DMtzakX62ksdW3zM417ZY9kmuxIDS9MTToy8nd2lXkOFG
xgZCeyThgFYW9/rMQVSmoVrUki3wqWRV6dCfq9h61UeQBykCw1L0BEuhamrMERQrxgIZcqmRLnx2
AFFiRyX6B3FCr7uX2OD66x39HSp3lPVfZknxgXIatDrjBOb5NDmEKh9Dj6TNtLaQooDa7ydcna3S
D3oWmTvNefStYlFSEZPRuOSSFpC6SNFcF67kRS+1FOwTEipJ1dwuszm2yoFwpwLtb2xsU7FPi4Zm
KjY1aJvTHoIDa2YE0GMT/aMm45wsnWc/9Fk+pAYsK4fuogMmbZHgl0awEKuRaME5v4WW+x5XOiQc
bj5syCFFrQ55kQBJX7JzDzO2wq4BZGYu22PrzJjbQnjMPgknf0yBrRCAMIxKnueGfemsYfLi7gG5
AzcPCgmaGjh76mukuXJyeWx1DsOily587P+sCNZRBzpsInDQBVaNrKgzAANM/7Vmk276JkdMV2hf
zWxiPrQPtDoktuSEn6aWfRrT6JAxHULkWn6VzXwe54EoExeUUpHSXvDDGw3H6TIILDOeILoY4dFo
ehJMxDb7Xp8z1HS56HwN11ddwzNc+YPBYiepXk2oLUOCjwOuTbfWCwwQfa+/OX3638Reco7IucL4
+CLhh6wGUxhYFkS7SjMPviF+JBI0y7VPZbmDTvCEWZ5AzTr5V2mOuzcZE7NoXkERalg2Ry9mw0pc
yJGAQfJeB+3baF6S2KJHNZiVmt54Rqb51ZnTqxDKDP6KH+VBmo2yq0zkt+5bihrGe/S81A88XNog
wbqDPXomMcNqO9vPUh/ae2p661qGz+koG0wJal/HuIgYcDDjxDaIsxR5P9bq9BiRrmPJluMkTkEW
IqHDN9sv3nQQ/owF0VOT3iJicoIkB1xGJFrf1v+wcK4RxkMFk+OFXAKQcBHycgdPM9NizHXcqbfQ
Nhh/uHtORq4iyzIoLIy9lVIaWcPwIQvSPkTUvJbGkB57Px5vcomEdlqBytMcHsERfhsOoS0KSXPF
RNyZzHMBfVFE5bVggLBFm8oUjiEKwpegacXNbeczInl2AKjrZIHgLibvcWIiSCrIA7nx9SnPb1y0
07ny4F+pliTIaXZR7ThXrlkJaQut30DNyG3Xoi11HkEeTvOUnXQRy8CkrQToYmxCpjcr+I3GphcO
Gb8oA1eMZzsxI7bAKIia++oWvRd4XvXRSSB6SHQCE+kmvamR7ZY+wQB3+GhXE1RMNmE5ykSjEO9w
CJA1eIiH/dosN9VYjnsiE1bcdDfbD0kqlSQLu+oLg9DAPW7yhHWZLdTdl7sIrBtAPZ5Ny22wF6S3
4kRZhtWVk/zoviwedM1fDUlYokhfl3DK9mCZyIB32ldlmi4QHFrYRG+/GVtznFv6W5EhrqzpAxiO
0iVFSKeahBofAWW8Azs7D7186scPIDL4YHyP3BBZcfA51mHSeeiU4tNLrZw5P7qbIe9OOCb/pWqK
bq3Ib5yeBBvZmJZBKfEqG/Wamhqy/qLo1h765SSEbVxIg9JARllAEvBOUqMFpdmjmWdq2qiRscs6
rV1nYTPMKHYwKkz6wlNQhIZExdllU7TSfSBoFbWYjfRgDmt/p1vA1uAPJv5HnvR3inbyk82BBnqm
8ADcThSo2kLBGMgBAaPXiJYkXjcH5UX+ZGd+ZCFbk7Q3f6L+k6dLw9g0ctZGVH/D7L2lEiXeUJfz
tu2jLRpZB6/bwl+c513YzdeacojmGWW2gnSzcnSE1Bk5elHtUoW2/naWcIIMRMlThjTI9TC1QFo/
dDGBthgICNJR97+3zintVz90vh1Ec6tYf8SrTLaqC54hlPRLXWxCIAlBttac2WK2P3CRAGHPEGca
oBuBnmEVZGVK8kTE2eDNzZrGAVQ6sWi0QEHoMT7zG+yBZuqBV86i50r15SolNvJWjTWYKYH6P28Z
LZjlsSzJaani5EQK0bMqOUTYqLPUcQnrcWLsW4LfADY6P8h4n9tW4vwpp3xbTAPH02Q8jgjgmMpq
QVdkB0hq3ho9OKUm+yxRTA3HaUW9ghZsY+jsWdMr3m0Cctz8Zs9auMnm8EVwZwTM8J+6KoOiB5wu
KTI9IKGAfo99Jgw3sjrcsIcR2H5I2fwXyaIMitA0A1M/iSZmtlxToXr+cBeV/dEPG1lnaeBZyHia
JD2rbyuPtlVI3AjqQjBokgEvoAfcs/G6rflhCm5G4lp77LTDoVwu0wzJUkYZ6WrDMXHrm21WJ9Ap
qBpZACYluDkCGThpx1cU9Z+jXX7qoXcrEb4Ec32ramaG6J15txbdFF5ACT9G0+dTUpsSvBjCTuKS
batiGEpUbfsPcNxj2gxIfAnNBWHn2MniybMNFq7xp643b7oGxJaZ6ZwyKQQs/w/rRbIHZ/KT1USq
0Hm3+leCt7fBsV978bdlWr+caqcSPWhhpb9aO8GUOhpF/5xiXweyquHU5olrxOEidtWDHJQjkXmP
02CTJ8nQiwfNRkobUAtGsOWZ73FEbFShoi2LSUv3jhlbTJpO9MQGC3ri5eqPutOP0nibjJ5kkMG6
170nd12I3UcrkKi1vNea7l1Alj8yFUOQydwZ8TBFoTl7J3x+4Tbs4nuE6mM9dcZ+8PGLd7KFye2j
DkP32zLpKof76HWYtSL5il69OlWRQ/R5/RtlnvuVFAQdeuBdYabxG0DM7yY3LZV7w4kPhV67uG/F
q/BBSsUJGVqDGA7K6r513TXeXGzNKzS3p5rMV6dx5tOQsy+a+B9mZ8RgbRxtRoHOPoqJTyUj/ZKg
scLpI98KEhbPBiqArUa6xsMMNCBwpuLHadiOshCDGjOlj6mK/jntxu4pGG0Unqs05vFcz/Wv3xwm
BvEY+vfKS7MAWsYcEMnBbcAR+I9crv88fXDfy3cIbtfBHyF+2fOPmVjtocz6U/lBm82USNFZU1A+
6fQXZPY0CFw9ee6VPuwEsn2vpA/xZRdgr3gOY+aDfu6t0Bow2ZyAcA7dpo1NfWsQkrYRJoOQEry4
IN5r5XXoyBNAFOCqOJMhDGKYXikp1d7x28/KitDCAmbd4zxmWV26RHRm3xXPtMBLOYqn5LsdFVvi
zH62xk4GOTwDWNC/2NCgbUZkqWVluK4VzNK6vSfKUYc0s47hlOg7F/JNYC+PV7vU72T9wtVgtHtp
SuOKOye5FqUZbKc+W0jGPmnE1uIiyPRtKRfZatgdtUWeWyxIPlcQ4RPmW8u0k63FMJmAEZa8tDek
kml4LWB1hNbocjLbrxwfp9pTLzOmOt/Vwm2CpmaFV53zwfsMq+RFX5qqjBEBH+/mg2VpJ0SOtK+Z
rYLJGL9k29Fg+/FwsuuE5xgH3hJKIjPsBpGzYJIrcws2JVnn3AC+BmztpuniW6YlE3vb+k3djHWX
G/u7mFCB7UT3qM0AntzslbkjeZy94+wNczxLxkl13z1Pbsj8hTjl28SChe2Tuy+gsdugWuL6UrqM
DMKOKz10LyyO3CWyatOx/j1NnbsfEsi2LiFZGVF9zLu7Uymcp9z7zKfEoS6ciVZkqNGwfrt2TR3M
U86iX3joOhvjpKh40TJ6wQRq6Nz6gCNirLRJEz129hJty9w+0eJ/dqMe4sUOklYSTlJITeJFwxOx
McY5wWCBl5QFmOJcIqCEwcmdG41UwwghrhAM0xqbjVxcWZwxMSk4DXKdicXtCenob1gHY4fEvUOX
EoZ8D050ve0PJJyDeo3LR7eYn8Tkn6TBGln2zKHUpSUpDwUINyqY+0Dr6M6lsJnkzP17ql7p6h4U
7Y2ZTyRnkA4TNv0WTdXVSuuPlNnbNgyZ9Dt2zyYle4WNjik2U9ZB8/y7HOWHuTgyZxNVaOclF7tm
cpjM7V2RBBbImbmOH5lfnnnUVebvE27UdTwrtE1G84n+gI0NSllqsCpw6gmjGbxGvET8LaGV9Nwt
GVUQp5f9udPn7Pks/yLQ0rMwcrgRE3FMFeQFvM6wg/kOoIGXcNQ+eYIlHu1lbppnLyd3CWPjOx69
TzYRq5wi4CKh1M3WEJ213KfaWxA2fFU7Vz8DrFn24BC+EFstuFV6laY/uXFk8mLwD/iFToWVtLCy
mrtIidrs9e6MAPetbwfYT2b5Zhc1PycrH5ExddTuxxBIMRL1elfrpEiKmb8AcFm1s1mj75mIeaVb
7tr+bEquTgND53rMBegPpc6EQSom0wpLlZgOTiPR8Pbhj+yx6vjoqlRKC4BQ9kGlfoKjhVwhEi/M
rW47j5yLb3mFlQiosqKqKpG3yx9UP/6Oa/sttAj9QEXHZD5sj6bhEzYxtv7JxQ8WlJlA4SPfXC8i
psHLu7X0/OeiOvHYF+tOT/OjLMAjt+BQofcRggSt5yG0iSmK+RmV0wD8qqyF3uAENQwklGTlc8nu
Djp8G93Tor/0drgtTNdfOTmJT9ac7Iis7Zh8JSIQgEKJ0olOQ/KCWkQEDQ9RplUpXBgjsF2aB6dl
j4LIllF3g/OiAz4UOWQGa/gWzC5HDxnUbcJTxKG9Too7K9yUobt8HBb/hqA5wsi1MWU57Usd6Xge
2kHjw1zBdXAoSRBYxVX2aRZgjCTP7dqTv8Ta6JtLZfogYqFEBORHPuRTvPFdxipmBpFvTEaximk5
upgEoIkxsWUvHkdlgVPtoxsexQ9wWSXxq/UseCfJCybVFS9KWjLc9pQJiYDUDcQn5tFQb04t/qlK
HqamfEpzj6GE3r2GYwXtZ4YrZYZIPolsFiV5LI5kf5li1M6ZsQRItNKckeuAZRbVRv6IwUzZ6TVE
Mh6EiXOfBX5NvayPDi8jGPxdG/cO6Zr5tK364tNiP9um9VkK7QGPY8M5mj0RvctmpaqJLgzNoFCH
XmsYyjWLdttr7piMGVMamFuwF67JuieRqE2+Gsv/yCDslB5f5I4JGIM3LfWsC5iBS8uSw6+zT8fV
nK0rrQuzSXnFMYFD12OXVhMzEMZvDeZtTULqd9poX8pjralhZ9oq2tP1P7qI0BZ/+hWDOawAzV6T
xDo3OcYpXK04kOFep9SpKB3X8aTh07EXwsnGBum29Xwe8Ewt97WCk9JXgOEG55vgzRgqjpXtgc7v
Q2qBgHgtZsvdhCe5oPJW5JriYmXl69bpGqoYlT/4KKxQ/QrECiDhm5ucSShCL1NvVLxY0XIWP/jA
Y+C+xbffq36fqPi71MzfTBLfgFaSX994K5wCTjQByzwOJiyNpfafpNPFHbF3LBveRg9MANcXMR8I
JjXfVRuXhX2QLaTervk28/EU9m74iWZqow9TEFEgry1M9VuzZbQDfOHima+RbG9emgI+ZTNF30dF
/zm7ZN5g+R8Fo1qgz4RF1IgqzNQH+BOlMy1UFUyK+asR0ePAJ+8CD+dYsNTWbDkuneiGAyh6NhbL
Gx1rOJoNphRTDOKxG1lEsJaBsNh0n02U/ht8+6FMunWiZ7fCmOsTegwiGbmUZXw2ejfGPakkOhju
inq+e0CvEaSq8MFltZYPoJnHo0E/MaWOwinPqNUnKsRc8khmgSWx5gXz5qf6qqv6jyopUU1F4RX7
fHPkwHxjuaXIA623uWRMaTHMCAoSN/x+pH9ICIC0cMnAh0pOuRhvkV+IbRMqkg/VDpiP/+Ibx07L
eWqUfru2i+biO9bAvE49u5rHS1+ub5uGMchs6+hn+a+t7MfUnbW967rfIjE+8zZkDhdq30SU/BtK
Ep8K5EgTBqVJn+9RG6OQXcxEXQK3gkz4QhNr3Z3vBEbTBI6SfjQkc8XOsB8RnwB5nM8UejcE8X/S
mE62C/hKmya+XLP6IIK+VnnLEWZQAKrUfdUVGoswB2HBZO1Zw1FaKPztfGiHxnAlmInM8Xivjahk
P5k+zbokRFA76PnSHg8Etttaf031lOd5OP7rMYqiOumTTTSKp8ZqSMBUxtbt7YtrDI8993snL6M/
dOwo+qfGjdA+JM9GCAGPDCXQABSJjkFMBF0hUhsWjOCaQmMzcQFJBVaRJh1sV+lsOsJ3ijJB7Yks
cWeH/NIRo/AWlB7+3HS8+4Su0OMlZlBSS+2bQfssOcxia6TeSTrjWLssE/TqZszVDpCMjTpNRxfd
90HbYcKxmpk60v50dN7rYgBQFafOU9suwO583BNmsE86m/meTK/a+Iq1GORcVmzchq46bN1fV+TJ
NtSXKr/TJc+dtabxwsOQBeL8YE7JA0+eR3vhsaEfsDueHdISgmHDOxIl7EJZamzzoXsZQ7VJo/wS
jU1xYG94rGovxzNavMxx/+wgWKqwEKxsRXAXWoggB86s0YEUGUIXol6QkllT8kU0yRGMg/mqTTr2
ooaaSocNaVeFOOhLJJyODGmMzOZsZBAE2DbDwwRXSZESQSPBSesZzLZzvG/ovxTcSXiuiF5MUpqb
6LV1QCqBkdqi4Pp0ZGquLbYPL4SLnBEG8J7bRvto82Sm4GazrZfhT8WGfZvEyYYIFtQNAkEYoiTQ
i20y4aybN8knDlTn5nvON1Zmc9sThqQt+dRztOOA196QYWySOS7O0SLkT8gYDtCfvTbYHnaeVj3r
ggsnFwM/dNa/E6xfs6WcM0AnEAm9/TyOBjB+smdODWv6A79dlJYtU2+z6JxjSCXQKKtfGZNePCiC
G9ZSsy69Uv4euvIWdwX1VocwZ3YTANTR1e/68D/dG78dlcVUo/O1awdmserDQ4S1Ic8ovQDwIujc
fxBA5odxyq6Vz0BqYJS/6uPogZxw78zOaV35/D6xbnIzzzZhI+Z8ylm0XxFA30xpfRkLTZp9huXg
qqX0b42Ik5NQ4hsptQ3/lxcYz5TFVOk72nhCkefxQODLShaJfmotummXjFOH6UFijZcibssAE+Gv
88jSmfStEfVeKaa3TM/6danYuFW5uekK723Rk1tNcmXHttDLhgCpGmNIS3v14gHfgWq2vWLplS2U
rKJ8aqZZsZUQHjX/uE/G5hwj+u676lPLFRuw+T60yCcSAsvByOksyZ0vLTTYW8SFRYhv8Sxz9GnC
LZAkdKg27M7jZRjy1W9ifMHd7/RRtvkrE9dHxPYVb6tLR8p8NDSr38GLMnCyPFOkvOWJfzL66JCn
qmbBlJ4sr2bi3HDMmZ1Y16H8DCe5b+aoW2Vd+pu5/ZEevAw8DTh2hPYcdf1IhhPTuRDnor8knrbz
+CxYYUPvWPKHTLYvHdeVCM0jRp+ExSAZmmpSAZnbcRCXzh7raLebTdTgoT5+97F2wjKI2qyIUKE7
63Q0m3URGcxfJ5s8Rbb3Vgl2dIr1V+ZXYhtZSNB5X+KsA2p4dcCArsLZvCZL5olDNFKpikdPKRYt
nfxMGo/AjOWxAKMroSLIki18CjKewH3kqfeRLrzuspHbqM/UerOdFsw14xGazfTJRcm2ahuQ2wt4
WnOhNHnoZzatANRjUYnHfgOfWfrWEUbVKgdg2WEa9e3oxcj1ixIkR86wbnmwdefQ/OyQ8IA1Ycpu
MD3ScNLyuzLeCxHek37n1bQlBoxJjjhjjSlkK30ahTHnHGkr/yoKMe5HDQ58HHOKaH4UhLF4IP+N
Itp6yVLWCTVbwyDP4zfkXvTkOWw4RlQElcpVUy3+dOKrMlZSWRV/axiGN1BtxwAROJHl4iFXP+jp
EfR3Wc4eieirpJ7AxvU+MqryyS06tP5zdUB0YXLbcjq42fictAmNIFh7YeGz7f+HrfNablxZsugX
IQJV8K+i9xIlyr0gZLphC95//Szw3BtnYmJeFKSkVlMiUJWVuffaTFPbOL4qn0S/kYpIm3EjRlZz
GgOZIytHLiuf/lxTWkAsiQM+OmPA74RgFqIfTPtgqVrFS/V98Js9Wkzg2gwgPwkOYXAWlxQa8TKs
iuAQW/sOjMGKFv972aEXmcafTsCf9QvAu7Y37fyOIgxwD6q8xuK0kC4VEjVr5LwOAGPKQYUblvvY
cq8+uICAiSKINq3u/oAShod6s1Rvngfi+pYFMig8Kuy9g50/GsrXVkHhbryE3jrQrT+J4HINZzmt
GZncLwK9cjP0NHWpzMyiXYcSnxPz/p75EilNykB5bYQ1/bMEfomKWAk96zOkGlnpCVp8t+BOn0qw
hSCJ6khwiAynlzZHq2gxccWCp5MzJY6G6xILwaqf3xBTNbgtOI0VjPAQXx/M0N2FONwDIqg3DXQO
CXwHWShtnguyggDaRPdSRsVLFNkvZfAFV+lD9pxx+0anypsZgRr+a3LciP7LOErxuyZvsh65cP5Y
oXODQDJtbOXW6J84dZ5oaJ0HwzmN4fgjBYmYBshxmjBwdxC7ITcVBFJq744qHmUXbaRuwjDsr1pr
vecaXvPBubhozJj5d58iCwVyD+ryKuaXja3uvUwRFBb19zgFp5bI+r023aB3oF7PkkPq21DK48pd
pqG8lmS0bVpnI+OuwRLPuDoaz/6AgLPB2g/T0+1NoiSd9lfatr5+g2q6Qxe3CAs/YVrCjtzn4qCB
015BbTXJQCn7U6Nne81zXytb5M+T3e8dTxFhbw3DLhY4UKSlGSs3/GMb6LEMXf2dmMnvm7ZBD5nQ
yrSNtNnRoAGiXU3tJQ6OHuqtF2zRpK7wprf+1HItxMa2LYCI6lAvJ4wCInK5hoCsWW2JljuMzgFJ
IEvOo5iZYCaJomL86WSrPi2OsSyBeNm8yYXWAEjyzzRFaoTKHnb1wH+Lpb8K3PCCUvsYON0jCEJ6
j2FIk0XfTpO3IdDqymZaUpdgj1fNgLqMYIAqOwQExQLCSV98rXpi5r9pE8tdjsJ4dPAChIW583o5
0DCL3sawfgMfhRQBj47MWD3BGbIwkDaLtaEanKPUJ5DUfnBsFMYOLQAmE0EFqZLftIUBrmEfCSzx
QjQLTr2I1mvgP1WNvDGUfRs7XNcS8wxwWTqIxZR3kBlgj3Ft+UpSb7bIqTCs5xzpUWKO+iGZk2b6
rUr1bjXq5h9BG83iliiRjaIJyTGLwQm05A+rCSavKccrRKFjxC+s6R6xZOMlhAbopOoD7TF9gpoG
U0arrZe0Y8zRDFcFEXRZTfivMEJvpzz/1gXkxxMVxHDP9lexAXkCHZgRZAd6H5fEHbvNNP2lgRht
sOzPTPjcW1Udg5qg/04sJ92KumckkF6gbScrUUY7Ont/y/5bD6HjsDzDK8/3wJ7/ZGVVrcNhXke9
eq98/viggMwZ2oCBreA84TPdnZj7SWHOMvP0VaUbiO1ruoHbWIckFxnNG3+Ps1l0EPatNyNmzStt
8TI48WV09G03iwRNsdZ6P9z7Q2Ahe65XkeZxyCnfe2b06PiDh9oYHE4vHpwqcZMsQxg+FuSEPhRB
+NHYNFyz7pWdfid8miey836SBocDOU0PURY/i4b5UMg2AhiPY0zHQM6bA8jxPygnPZsaChls6YDT
j15J8BB0bjJ5dfc1D8qDU6C0a82Z1E5/3Ys03A9DthGawiLHTu55GaER5m70wmalJSklLi1glOkm
wJ3IIJMrM3+HGYPp5tccEQLcpT21Trgyp+lduG2PivtA/NGbKvT+EV3aQ6ua6cCJed3oHA0J9KOt
729i371WKn6nMU5HHcmGFWhHQ++Z12qvpGbOkRUtGx7ny0DnlDRIvhQ24GnK9nM0e28d+PTUWKkI
vUqGEwkvi0n1OCN0hyOPk+BxcUze7A7RKC1LdKpo9vtwlbbaI8sEAgNfWwYVnd6gJmc3n4d9SWKs
CXZ77otyHdYoj71m2mg11CArGb4nGniIelmHiBm5CC//DsJxG2RMa0MdaOPINbqAwRYte/Idn2rw
QriunpB0q20kunyP8gdeD3qF/qkPXdqnofmqkcWFvxfXH4Ukg6a+ht2Vgw00PONUgRWkKz0QiNiz
8OQISULD2WaNXh2CfMwZ9Tl7IQlWTbVZapRx9KLrZVveJ3+Bq4kqctTHv0N7i8xy+VMO+qVs4OsI
JbeTExwxRTaLMfbAGUcpPZaJkgulRA4XWztm4GyYkmukvQLYXHZtMy1zUjUusWEYhyJut61ZgWlB
H9cagXNWsrLPLTokhiaBs6DwerNnCn3FQnsGgOKceOdickQvMnfYPkya+xiWP5MDaZrRpbC2HBCb
c4lxcBaUuVtdwDXHvSGpSc2DzVT6BJAJT0DuLEYn3WHfGh5igC/MXPGY9ltZMdKoq0tM4mTQx99D
yVs4qISoAOV/MDdm65PNFjXfKUL/GOjx0fbKVYLtJ/+pI3dcdMzJCCMCvTfGN6PmanZk+2rEPXq6
ap+kHxqCLQrg9rOwG2qWWX7hhQ9BY4x7r/kdWkgZkE1/B+W84GQZHkxYuAiG3I2bdseiOJAtHy7p
ssNOpY9U6SlSd1JmS46Fq9iVLy1NKbcEaq6VILMkN4ZtxLcYrhF982I/msYXU8yPdOKl4dchGSIE
1IecXR46nyioqVarPNUf8y4pwMlFfyvTvVIHb5sZxT1NpJ/Zf3CoyIPBaKYPzByyabC1dUK4SN3x
EYETCGuH9g4v7M5QqEFmPnAfzsceybREt+2/Qe2dAoCeTFSv7lA/lqV4JDBg1jTSDgSoWGGjcC1k
XMNz7+vvNMZ3VC0AqUcHqxC9MzwAWo4pM2vmJOvhAPceq2L+7Yjij9uRDxJQx6q5hQyY5gFQCxOP
FkF+LVLSrF0173Io9isdO3h50Xrrj004D0UvoBijfWQIGrG3uStPuOqQ9eEpVuSOQuR7g75fEwtC
zgmeJd6r+DKlZrULbZ0slsLdkre6iKT3kimbnLAmgvqJ2WBZe9ekcr6k92AWipfQUQQ2qiR1b6AT
2jfUJV3B1u4H1q5BoaRGlR3bLDk7iERHi8mCHMSHZdQO4avGiZHgqUytoxnr495w8lso1VWyZdWG
/5WnNYoQwxuRH1fnoarLrZFDLI1bqly/i0HRwTIyfl1z0uklR2z9ak6yCgRiHEq0vIUb0DvB3iqG
Q+InCARpGSw1i5gz7t3lAAgMGPFTXUsybZ2g2Xred5jF7Qau1EsvWTGTgngDN3ftkxjckxZHX63m
q2uTZKdWTvpDzu/rDzYI9ZKzimu3b62h3tMsE4vA99dFWJ1MI/2LjgaWa0wzLkEHzVR1EWNnXbsD
u6+aiqWhWc6pIXcZTpM+IrSONvjJjf0YBm+6gaIBUK3ScEY5VV7TRKrPpg1ja/DZ7HvrHe7dzSXn
HneSYZxCBIphavZrCVu2BIPHeSObDgPCZJDAbwGknsQpzQ1yvmXC7HpndpAMLY+UPi5lIwwsrLgt
6jxP/JUtmiaACRskodUKPdleT+Po2DUI49OuvjgkKM9O4nXvyvroCOPQxoSjC6m/9mZ9xhmUH2wZ
7HSA52Ndw26IkIwWGz+lzRWKloYzSZEsdHDYi2Xb5S/oqfSlcskLLcBdoj0hHx6xjEcUFIkgbDE5
iCWKS2Orh1C3JK3SFZGCRLp5BdD1YJ21g7lJHyfTFOQ9fjqW5qK7KOvNkFk3LW1n6XMJeMMz3+uA
AF243W/D0kDLwVQtxkuHE05KiZuQSwQs7KKRdn8wkg9JaMWysKBSOwEjFBt97s6U5lJiKdj61Z+s
VS1nVpsIvvZJa6qb4VnPuPPqXRu5NJIzemukfNLsjo5TMaOShD/nLmITd7L+VhjeuUpRbQSMyJc9
NcEqxaWBG9njdYStt+QexPsKmFeGCnGK/Ye5ysb1+mI7RhyNvbVvpB3+iIMiV2CvzP5oN9/wkLZq
ViGmkbtGUsSbU0+7Pscfi6jrk1wtsQwpovGUOkiyxEDhF1OfVvULOjLgloH7aoZeu0oa64vEImOv
BsDSXp9tsklRSrdgw0AKX3QTCY7nf+HeOsgWOKxMjGRVtdhIy4nw6yaFIsvLdHDj0kZB4+ZF/UzS
P9EDCNd8dumh5dhUU/2G2ugvWrwMaaVHOyhBTKrhW4qq6ddocHVR6yP3CTEkYZZhEI5PYGMJmmka
S29PD3WDpU8up6l51oJxpRd43fXRQPxZQ9OoNLpktKWXuQAc4ek2B9+gfwa4tw+r7Av3aL1yU+uR
WfZVOWU0C0zjlWA5CCb0qRpN48yv29XkM8NsmFbNPARYbRM9oiEhV6p3WkCzev/R9l+1f67a0brU
I3sYIEi6yAG525lo2I0tkazNrMMNjurXM4jkgRKat+NNTNHN1ggK9Uq+z4GX/KCGqxGkl0FngGkl
fnZGbrUASHwiAyohTC14Fyzlq2lELkGaMPAZ81gHrPpZ95TGIbiwpn9pBDZhR4OupgUXQwU6ZRtO
rUYQTExww0PT+JtCeOUa6RoQEQTreDUBrSRddezFS8iLGWXdrntyfInt5c9qdsQ5K3LmmdzOQOBG
p/Q3CXtOMWcrA3hojO9xKTPcFQPfFU8Tsyk5PXpV/JbI/pHJW7xWsLPdgdzwHOLBqh0UFjSdVyDw
AM5V4dEoM/spTKW/xsdUrNGQ2njA3HQdgP9EpO8a9I7Hj9wOsr3rglbush4VFzdzB8WQdeGJo27P
4I/VKZyeNcEe0IW6ugpFtB5tttZEytdk9rX1xnbP71GRuWY7i8BV0b4Rab1uJoQHAqJ/1br9qyPp
eQ4M8DqEaLsGlsfbFKS7bGZJs1g+oog0oa/yBo/1D9C3/hY5bv002vWZGG77RDLDGbIf+pv8b9yL
b6LKBNlS0TPSxvpRUJ9G8VmJF6IN1+UwaXtYo0tpCXG0kyC7ADqRxwbasCxKj6ZKLtadE/YPdWR7
m8KNzMWAZQK3IzbzweUCsUsGDwKnGIUc6YL9r2ZZ6HW1LnqaoMyHGdEVQWsDQIXwcJmGnP+sax/Z
xdC8UFXFUX5MldsfchlNl6JJAyj48+jem54z/TBgQNADbISMcMp1V7gaaupePsK5UA8jujqihzO6
OMJIfjG0Qo3OeX8MOWCUs8grg2SWC4LGmjlQICgeOyBhazDbcExNmuWqOGRapG6BXY97IACoAywf
lWswv7c6SRaDnqe3Lg+tVVcHzTEeO/egnJjOTV0dQaKb54mz2/n+KK3pVNsR0nkbdvQmBai2cbMq
PFktaUGlBrjfaYhu78p60dU9cVq1W59GfO17jr2AlBGGPHro/pjgT/57xX/ilccwTcZ3xTsFgtwh
y21+Wk0c1jCxgfeLvOR5/jYbcwBpYrq8pm5kM60szW7by2cyEsolx1rvMiWtd7k/akbtGqB7398/
5UKDJrsKkH8wQzhyME6f/zxShUvQo+PNuAlt28XdSzEz3O4f9IGstKUp5JrfLj7cPxeTLYhTOAKA
nWXWjok3oupOFE/joL0FLgrNiQPGerLs/kSHazgxwImyHlgiujeUVxZnJOqPx0S073XKy7AqbfbV
qOroT7bx0k0jYU968eHEWbxpKvYsHxrMIakNfSOzZiW8wLgFmuquJs9cIlW2yjAz2Ezpcywi8+Yr
By9L/SNSpa6GBmyvjCptz5lN38OYF4s8QUDRIj0Nl0WQT9tY6xZlaCN3A6trUaw72dpCLZGsQoNW
W6KDFVVYBBlneBZFCntdYLFhCNunyYoE6iySMkdpyR2iW92F656LsbcECGC3vpZl3ly7MT2ZukUW
uglvm3jK4FEDNfqQtwVhJBbxD6NnYfqkcoAs3VYdqohxoCGgupeRMFckDhrnt/mpHxfhqgpdc90w
QHlRdlitkPLcQHAVi/t3xF0FycXSTvdn9++KOqogKavrqDMKIQXbXg1mUB+CujwR1gvfYrIalGkp
+yprcIjaJmVq5Lvcq7JJkofGcJo/vf+FIUn8TPqIvAid4dXWK3tT1kOzi6VjXJArWQAXCUOkc5Ou
gtT5cZhmfs0PvP8+cKWh3UqzumpEJgPVNOC2je5+8oievj8l/pOkwbE+C6CPm8YV+cnz1bAqhtZ4
YZTIMSpT/k9ELn0mi3Fp5YS+AJ2OlqQiewcsOsWz4xQvrlcZuzEsQRvDLl5qNuu0XRXphwVzJio/
zM7UgQll/LFnoQWDz1NiegEXP49SX2pzQUhiZGb0p1Yrv8fCsjd1MDYYf3ozORG+zsEeUUnF0L/U
t0zadwJ+PXoPYeFn9I19S8ZEswM/Vx8HKyTqMmvso6Wa/Cxgny+avlQ/Rn2oG8c7UbHlyUo2mbVM
CH6/lK5OvmrjUmrPTzsdaPA8UGoMrd+ETkT+RVGM72MZ/ECpJrUjojVrus1nEyXqJ3H1j3bWPA2h
l+UXDuzRPiTCmfoRlVRavVZgKK51h5S6yCxqvqrpLiZIyYcpB8Sg45QCM2PFHmommyuL3CHkhyrT
tr4Tds9UgepAwBbIVDccrqbxzEBaP+a8yUs90sPvzmON8834Y4Ktu1ZBMy7aHLeyK6wCeFJrbM20
4y839G24QSQRj7PxFAKsXxYfjDwsplWhvqZ+1M+92errhMPEP4/wUhsbkJc9Ngve/sjM64+ykDuE
M/ZvYxZXyuFAFMlz6xvhsUFnSzhLzlLTN7fWAkmRRaZ2DgNIubrj668IVwBszo80LfzP5+5fdRsx
7NzaM5dZGX66UWD/kuq2rYvW+qDUZhBjtJvWEznLMrk4q6KSRKvbZvyuu3AuSjl+uhmTXzTEB7sc
g+ewJNqw13iZgfk6GtLb564w+dXc966zou/5AYaY7iLpnWazIaslWwA8xkzapqPcD0Qoweh5lCn9
StSvx8Tkx4L3JjJ1RNunU04uTL66sfSueuIw4j/wnmmbig7VGk0H3bVB1U8xoZ//fGHUO/PYWJxS
58XKCbVrFWnyeH+G3Kc7GVp4nj9NYuAutzCSploJjTCWVAZRZG4n0yZZw9Ti6wh36pg0tbA3MUTe
+9JYMls7/+9F8r2Kw/Rkd5S+hZTFxSyRIWVDPZwkHnZKLXoBqk+bTSBwR4BIJ3kdv1ca2sPvYIf4
LvxEPneFh0XOZhmKZfsXgQXS1qxNwOBJ4w1Y217zgSLWiS233ohM3MnDS92HTGUI9wrm5CDH7uF8
Sa1BEuVW1LgBMLueyA5wgSrY3j/H5Hxalrorb2Gd/OdbcgZFx07BSSn6sXpKAr861m5Ppx2btkzY
wzAFxYiM2Qw/8jFrrjPQcWGmZUIxbtVXw6dwqLuxRJDcMDjTCRVp8w5ZYVJ+FJGJlCVqPS7muZP9
5SrJ7WDqnN9LBKRTU3sbgUbu6kcpkmOG+N+R9zMQ38VGn+7NGoTj0ixFs0FJsyf1/iceOpuILIw2
8ez+KLSWM0ALtjeq/a1u+SzT5Aw+/fsox+j7fz/371f/fTQzPyjZ5KJNff2zRcjg1n70y8ZDY6Nr
uqs9DOM21DPKGoeBgZ0qcHpdfL3v72bl4nenc7Cd5rVYGWBRnKS/Rol1A8rGXyyoxnfDbuPl1JAy
4ZWcGPKYoxmn7urJSHPrEOrdM2C86mmaQ6Q5k44cRWNWeh0gaESk4EPLtOnSYK9eIUQ1FqXp0To1
MbyR+y33LiNIM5Lye5Lynwfivw/mL3VV8yGK+sjRMr4WjD5PnQgYktNoZM4fcIBWpPt1rp8fq8my
Dr6QCLdFt6nV/GN85nJpn/1y3tsQ5mPc0qKxn+ZnXWkXzCAmq8aqnNUbv3cDwob5IACggI5C4XZ/
arIk4nkx0CdnOfhCwus40N4riqBn/WmksPf3W7WP0/HiFWjN7IAfWxGPszf6pH9rrFPcRuM75xPE
qxHtVHeJiTs+9XN11sZkFYnJpRaS6D1a7H6hQj1i6scyFPF2Su3rwOp7JOc1W0UukK5QZXRHJOIR
J9aeiRyeeyxAzzgsrUyntQ+1OOVggBirbSErGrfCN/35SV9VPYDFwdolIgoJbzeD0+Qm/aHX2R05
SZdMJW/1wMlbDR95eSNwfm4Mo737fx+ZzLMFMpMzkpx0U+hYLhymDh+O3u0Gy+roGXhiV060YYqy
OAbF2Dw08ztTktT8v56mSIjnKRACQb1uVhT79lf0hAwj/DYDN1s1gM/2KSOuMhqmZeONzomGuHOA
yLisWmZOWcacTtQ3DKrBUs/7aVFIIpAyubWj4pM2F6KZXmzRhyGir2tw7zD0eg/R9hTSUu3Krn9F
Oswq2LlwHDiAmxXTC7wR3DiYLocuuFmID02j/21G+4Sum7xttfHthgVhXMID2GYZRz5FjLWDT9sK
PsfExu1ab6qy/tY0Vy3iCKlSluV/aEi6nvaFxbDdmsSBPhBFnq/iCR8nJckct7WXoQ7kL55yenPR
spbRNdcxxFnR35xhvp71zn7CrZ1ADdmYbkRbVywpaYu1VqLxqoIdPJpmpVcYRqaC+hu6OIY9LMci
tiEmLbtZCjYxPrDxxmIwwths0wNFG0o4QwVplLoF6RG2uE2dD2egKh/aPOl3XDfapsAnSGHFm9d3
6qOx5v8baOaD5gC4qEwBQi9A10XVRmwaWkMt96KDM4h9lXgQUzWk1ni31wUZVLIFsaFL2qaSDgCo
nurLUqLdCJB86IV9hjy9f3KC7r2Hfl8iigzHDG0MZ5ouqptFFdGacP36HbCKvc7nX1EJE26mBlzE
Q4dhZNk66QQvLpKQsEKmdzKir64b5muUwDojtpFAOy8t17Qhg3l2nZd6vtSadWkQlZmqiKOKZn8X
U4/9tGjFioP7olcZATHR9M0tsM3dbwvN9KKN6vyAm+wpreb/yzAY3loJPpxXilp9LSmKxfTV60O/
I+z2DDWGBHmW3W3d2095lWvbXGDbmWCzIrpnoJEI+6nous8k9LRlOdJH0qKKyzkBFGR1nybnBS1o
Q+zEGNcMMEmpTqoWc5x0XfUMcRo7+s3cLl86FaSaGo9TVPKdktDb0CGkZ5jV+TQgxo6OqN/2Sz2s
aUUaVg/unhkHPq1Q7Ik/tFBo8iuRV/eTT827MT0FFW5DdsZwU4y3uja8FRNdQMBN9V6b2UvjW7Rg
JuRlo11s0H2uBK7trU72y6IIymuuzHrTEuNG0pGLiOHPxN24kADTd3ZGyA+T+LNjzA4+o3+Mdcwk
VurAgKnXHFR7Ll8jPnDVnHS7Q8mU5auKhFnim/UG8E51TjP7wIEbr5ch5J7o0d5zrkbUcXHbdbVr
qEOcoHeeChdYUEHCYuS7EeHK7rRVAZ7nrCUuSpJABGiqbLed+6QN4OZwr5yiDpHbiIRFKf9vO1cr
TkXOhW4gAgyy5LNKygEkfI9IRwWnICRY12WFViMVz7OT5H8U3eBHF+mGVyXx0bHOkWcY6ywsxYpI
BO/Rdh0W6hrO79DS/M7aLywT8cZJra8M0fyua8A0aWAcIIKqBaFAz97AEqgJb9w5jL2q3AaBR4jc
Ti84GNsc1sbCh/HFjFGbAmsPmVB/Gnxtk0RclD32lLoVJ3ooxlNsS+MJ9R32Ka4RVWWnDGn9E6lr
zgmTw5oGwRshHCPLarprkUw8Jco5ZLSOkKmjK4UL6DIzQa6igjLfZdRC2P7I2SqqsXnW9TpakMsa
fQKpe0IzBzgGqUg7j5PxmT25eZV9CnCH6OF/AaE01/sHhf7bltpwuT/rW3ICbJAEu3t9HXW6sZ/q
9ttvYdoFiQ7Xt6IWpeS2ztK2WHR0Ire5VcKbMcV/beA+v6Gpr/Istj8tFX00uXaAPmfcWJ4BM2uz
OW7eNHWn35tWrkAheOGRMW1+aiFhLytmyDd2DdJHY/Wjd+3CjseK1+0eLUvFb2lV/7SYfl6UiQAy
jY0zjKz6oiI/vdC3j0P9E2yd+knD+iPmpPLyn1OYPr72mdUhsYszc5tq9XxSC/GPOX6WPFjSaXcx
YZFEEQXd5n6E0ONxJCrEMRf3Zk/axvARO/SJmk3VZ3fxbaLKnJ0cX7rWGdsYacZSN/p6ASfeOtw7
KrgCCemodX4SlieNsat4QIefoRBvGuQVvv6TB/iLmmlQb33jQtlyAeyb7NjrqC6KIxq4VWGA84BW
UR1HvayP90f3D3bG6w9xToG2sXeG2Q437lEYTkZJfInSxCFOBiZavU8nJmgYMFojC78zVTxHuzrn
2hvrAhnsop4c89kUNJLxHGHo96dzjy55nSkM6hzO3cyhdTTVXgN2a+4swcZmOP42wEa4NCQrPIYZ
GqYUz8WDy3q6vT9lVGY+UlcOK20y4QjdK8Ko2qOhsful6OWLWevNtrLsErvBBN+myE9sEJyC7g9j
f8xP0hZfvknaTcPUfE3cMaCxIBTHeP6g+wFxfqS/hUvQCjs6DOPh/iHyBkSi/z6/P/IlHW1MbLAP
gvJkEWt7vn9wpf6fR1bRnTR9JA9j/mLteuyR91c9GPLqmEYDENBr6L9h8mIrHxhNzh9QUCiA7HMF
SxsEakOQvJNf5T3PLM+dbTvJGuhn/DnjCukt4qSqrPpRKetVBEV8i6E6QesZqm2vwujFEc2PHGgZ
MTaQywydERWAqW+xjcvb/emgQKlzez2P7GlYHfSK+tm2npHZlbt4CGMC361kW9ZYVENB9osTTvm2
aXD3RjLJHqH1EVNSjd6+K42NLPPhPW8UekzD6vae62qPZqxJ+GlFTZsak79PZmVqmeZ3Qe4f6U9V
cbVozG2wiTs7vDHAfm2iRxk93h9l5H1txzGwD2hVjK1GM3rRORWEqLn/lIxZSLwGj/jHM8JxQXAq
QiVD5lgdJqZ0yGfLQ2I0UH6QdpboHxwkT3MX0o38ZFdNxovN9VhLKz4w8ySxlduAYCjf2ChJkHFN
OfJWaeYvIwrxp3Les7yo0Dhm2lmrNedVS3qaNznjA0mX/P53/ffp/UBsJYodJ5h4y9p2Cx9CfLjG
0a7V9D7S/tpZwENXjjbpWNSq14RO5LVCr/2Q21W5HT33DxnFBvK91NiUKSG7NhDrt4CyONLjZYsk
a/1v81TkRK8UnXe2bKqkMhblIRj8v66t2scwGcQjbJw/94My2Sz+srZ7hmmGKRCq6h10N4+5iZcN
RzdyODhGnrbyOuB5iEOMoHTn1rp6iRUCyUKzBpp3hnpxQMUtzQjPRx9oF6NnkieDUf2UnHKZN1sf
iqQ5mIQmBIAcS3zC8QGvEG9ZXHge8PVC/dNQnNfHrocJg/uU7X47SsIKaUKQQGxY0bOY68L7sdnp
o7U35f6HG40k6XrcxNX05A8mMVWJKt/HJPoalDD+OCV+47Bl13JMb+YeVbfBDfZVTwSWhoV0hV+n
e4nMQZBOGpQPcn6qaRpvgK8ocrSRqWLzkdPlPVLjMhsmGOxzmo3tc99QiLZZFG0UX/79DpBS/ufA
dxiCzIV/bnghw24BCeTNA3N5SWmhvQIXcbq2e516Uz66o//EgQXbgtOhcUhpcGX9bkyxoJCoybjD
tXiDLGil/yxPEwvSB7hJsZRggBi/zxpyO64vlHr1hW64RW01H23rkfM2Sl7W9rFFnqnGyV3FakSw
UEDhnvqchplDWPOGJT1YNkXmk1rZ8aZT8T3H2hAsamAgn2NmHX3L5LIPRtSe8LZYPRIPEu989WNZ
ljdH69Dgju3i/jX2BWS+cePvk2BmBpS5PNh2kqEoUi90cDPwQ5X6AY67ACuD2RIGNgFUfXxtPFzu
BK5fJpyYS1n5cL8AaWAiBcxVV6GFELrvNr4cMNTnrcV4EeXrgEloNTjtp4SPte1DXA+1Hvy12pqu
Hz/CG0dzC7DEqgImEhk5TTZhp9ukLve+Nvvt0u5n6IzncSycbYqLvkvPiZNoT1Y3wj3VFYYBdQ0b
1HJJT6PMnLodRnFzJ0ZwMDbXwUNnPod60q2nnDXMptO7KmdXw1DXeN1q0FAloX7ErC4kwaYL16cd
bCXFElMzqGAZXciypGGQOm8MpWvc/ijZ0fNnD87L4Gl4qmt1jKs+XoG5TE1TAnIyyYLOcLpyX6xM
Qto2uq7joQE8+aBGfxewxy36yeEsihWlD6PooVL0uoI+2iC/L3F5iVfpygovU7g2J6mfAorddNLd
FY31z9qc8bj8FR50dwaTMQ6ygtBdUKFPW+k8VRP+XJSc24FcY8Ts3dkDIHzuRfhUccXtzNa0wAs6
XGyOeNd7TPqonNTS0BEXewUHVmIEp6Wr9JOuSYb9djGtOa4VyCSnJdOvlS+ca8B+9ou4KHVXWJcI
qA1765rb0t7gqWpXZdbWSxcYThijcCVCBFSPY8B7DvBTz9ELANaYSJEkL+sB7PocJ+9n1SXpcsT3
LjGTBpx53EEQH0aTM2eFT22JwowmT4GAqAnFQRj+C4C0EzL9ZqfaV1UidCJP3YvSI83C/Cj07DTk
1ggls9xXvtGSfRf82uiq6HfoyRY//LdmlQc/QhgHbBhM7PCnMzg06I6+9gdmoCmDqrQQP4ERrEk1
uPTTqG8ySP4J18Dyfxg7s93GtTRLv8pBXDezOG7u3ajMC82SJVuybHm4ITwF53nm0/fHqKwqZDXQ
aODcRNjHYdki+e/1r/WtqpFQ2wN7l8a4S4zuojgnkp8i/mTPWVhHN7Y5zIKNis5+ybs74tOxwZ8U
e5sZG3Cj6x4JVNPJIxuFt9bmWQz1tcbHcBoHyuZAxFB8jOdZ0lHhZe92m7sIFfoOGtRatwdaMBkU
0TrzrWlO7tqkxXyRnCyKVFeaRkTGb+RscuVvPc1rtuXg7aAqPfXliHrttNmKibNY5ACeOEp6ByAW
c0t8tk1bgEuQx2qUnIBbhfGTZeHL4JcNhjLAA4Gzo/hSLgFKdEs3OKSjBuXNFOUGky/grdL/VEa6
TFI9OdYixyveJPd9J0oqEechvC0vGNlme/nobEnCdVxKU7RplWvtAjoRnbQwNzJhqd9PknkEWPym
nTlhw3Nd0gtRWeBHB70ZaXVcuPwc18MEbCibdDjpGJ0TUtw64MuE/eqiwM/jxs9DYOB/Mnsd1L6O
ZK8H9NTMXG3f6e/LMCcBTlOHa2p7Q5/e59oFUQi61UvOITTleCt91IOV1unixHR1dYyw37lVHZ1c
o8TYD2bStDvklI7zRk4VC8GSAKJCk4GX1b8ae+Xw28wi4MUVWkjDXtez9q7rnokJeKcEq/QJ0yx9
yin9lTgSesGjBhQ52YQ+2hOl/Ekq7yRpXlv4tjz1ufsKze69kcGd9EYACMlKFs5X6+JFwY90FBME
AFIuw5ah0AcFpzTzlSlq3Fq4eLhOrr7lPfaAPXdFBf7O9OkqyN1H8IbvTUDaWxX5S5XJretA25Yx
jhVR0Orh/I6nFAxX6m5LXK2ISPmlz0aBYQyMWFFvMrI8uyyoraPZS7hMN/boFhUs3Q/ugRhvvcTY
PNXrwAufclt9giQAmhuuW6QbiktjuWaJgNhEcTSqLTshHmmmm7xYcfjj45oNbMUrD7lD57igSmmL
ldEZ8Avla8rgGZbHZH5vOk36yWMUqhP0hM5s802cKcwxTGeL9K7Ih6fK8uKNXopXlhIUb5J1NLi4
wzyqVw6zDntF314kk3/uw3LFEfYBkfJQtu6JZnHiphngkjDjFyFpP98wijwnWPs3ldPSRfKHSNbG
7PaLuyJx4Z5VndjY3jI3xQ/th+Fdq5co5bp1bcuvPoK03decObBL7rNKVo90iZAVsKKIWcqM7v3P
lIzzLq/FI5z4xaTn8ZJRh4cSv27TRqsz8YIsa6kfa5w8CWtESOEQsvifQOfkS65l1wUw1U42TBVa
BjqAx8set3s+Je6yw8m3GOHf3UVVxZ6O0uJJtS1H5e6MOZbNtskOp1X63iQiuoLgfF8NM2xXVgNM
wgI7QQekpYGbhVZCM3SYxzEGpKMfMUHyg+5WmjK+gd5Y6D9YHI2vlqotEkQVzPmgBjTqYkKdY5B6
A05EpyyFDWxAwGOJVbRG6AAWXvduv/RT/cUKBrzfMx6tMvZdbByiOTOTWNmWtzrXX0FcnmaUYJuF
1jUtPMz3ivSCgZ0Y/Ra4FfyXhpVtT73DluYw3OZFytHN+g5V8OQ0ZcVSs1kNnA1Sl9gHBkrijhlo
2IqhaKrsQ2rGn0OtvHuv9famimuaJsrnhhKhhzFpL06i70MDHXXSUANagxtuULvFko3udrLBh3Vh
BQOsHdeZcK92BdHN8ykgaMcGMRtIpGkq/8yzf37G0LCpgX7kuNKhxNdYOZ1s5Zmo0kbprEVvuzuW
7SQ3OrTZ0ipfNKOYHo2xBC4K8JTSbpvPjcZzFMTRNorN4D5wZLJgxw3Spm5+IvK5mBKn/LlMXpNe
E0cECjvdlxGE1GEizlxVFUExezzorQRfOFb6CrGnhjPJG9dpRwLiDX0NUXDMTc7ghDA0nnPLtGZk
ImmSmFaIBotlLI7rvdHad5I5cN2Z46kpiU7nCo88kf89lrJypdUOcQkRbeaHHpo7BmJyCStjGr57
CznKczwqu0y5zMeR7HP8GtXg4TJpvPmd/imDN96ahMAFDCGznCsG5JRuMzIxpnLOli+eJ+DGWBvb
YFfptLGOgbizyviJWB6TyGShkVcN0Gy8OX0smMvVVzAB/xwr7FZxds+97R2XJGYv9e3DTfTSDM0X
YXxhO663KDgUEoPUYDO58OTybj01xs0uGLamWkK747ZisJixJAT+MEIKIuC/BAdvpujg+tCIM06D
55qAW9BFMKNCONtdFD+GPXFeFooZaxkpyQNFY52tHHzhCVYiTXuKciPF9YPfRjba84g3bimDPlnT
YhWazcKXbrMwBXPo4CzZ/xPOHJqc0ths0wN2QknGHTbQkMfvsVgqmq5Whqv15DXrfGkZlXkfBMPN
9VmOOBUYFWzxZFZ83GCGS4pYxJe+1uKDrsZ0TURyWiT+8AZNVWfLGa3yEtkZk5i+acvwybLrTy/R
50N2/aDX/kcy3jsVFqep+2hcAG8GK52lx42KYQrSToZxmsYlA40PW7KzgM8GQt3Vngpyz30jMMT5
J6/C/thOFiFrpj2iJc2X7MjzlJWkoM3ol271FKfJJfFyKoJJtDKPkUcSJ2cMOAOTgNJMMoAlvKOK
p1nsO1yM/OJWKu6uGiaReMwF724VbjtwVtzkHFCPkbhWg/YU1y6/154Acz2Y6ao3yA1jCYorvFau
rnHbsaVYtCZQX7pWDA1jMgFHiJTp8hZJCqid3E/39XzXt+JNmLkaqAjCKz1uJJaWC+pciDZ0xt7d
D1V5Dby0eIoc/WHg7SZVcqJsbgnsjgM0M0nE2jdJd81YEyUrmTm1I3mE7eAapyy2vsogJbYSIgZn
pvds2g+J12XEk3N/Vena1VLDQeomN2XbOg1O9EyuaYflYd9r6iliG76osuSdehLS2x2JNgNRIbA2
Gk74hbt3oS3T/dPMLsbuPo8FNum5idyQywjZnlxzRd8SfvPC38OhU+D5yj0s1XsSeTVAiOTaYrKk
m1nclbbJOwxHHuNJs/Hzcj/Yb4KfqqIkfWEEybuH43BhhMChlBz4GTd4DMMamKhZQRifcPa3QiMt
C+IICpHqfuqx/aLg6c97rBEF689nx3igGYRPMqEtNY1FVQZDaKrxi+PZuED1Blmqj2tpaE8W+vBq
yDEvhKS8RD/eCSCD0gvZ0bD7sPr5HRvujAawf9KaXNRHMwA82XXluPcnb2fL4sthbupsNUfoie83
bnmF64wBVF14Jg7bnjie7N0vaRhXyyOoHev1tZWU/tr+eCHAc3Qs6yOg6NwrObcKrX7HuLzWZfVt
jz2IHacutrn92yRJZIats8+S8Wbp8o27MP5CtaJ8aFmzOvXL8myWUfvJ8TggJAJdBXdlEFPk4KHD
cgLcVZAr/ZgTrWzPncbOHrJgxsu0z2ZIOthoxodKZ08TNuM5D9SKiZG3u539jACs1l5JYY6n44mJ
dJ6gE0oih70hTt7Hpr/VHH4WrOqcJSo7bwvsaHqLQ6ZlLTm+2DGrTr1SL87ofgCp+O26gD34etWQ
7LUq/IYVIhYdbmVa5F4IudILpz8I3RmW4BCNhIxqRlejCwqfzOBTGakPTzlqnVQvMb76Fb0AH1EI
mpJuir3tm1+4ZwFJUEY/NumS5r8JGwhLP04hQ1+8NuhMKBTySXY32+3oeerqY8OaQPMQx5TGAjyy
mCSsIicjIDBrVAqUVscZldgDK0nIEW2446FscDBneaN0atBysltdfXUE+Ua8uflsSdpMPgk+bgwr
KJJMngq7sGtsMchk927tvoTFobeNSz7oFhmF+o6J+gwejki9LwH5CLoRFbxHyaArfSZDCuhYTtvk
eGpmlvxDSY0iefZcBpSzrROSG3TgyG1aQZO9P37XCBiTzcWUcwvCPXfMyLIWBSlzX10TnW7neji3
bmOsLZ8ajLbG2eLU1o/fRJR8d+cYHqLmxHdR6v3Y9Ek7eYmGnX23AVM6cKocoYIT3nft0yCZU0nt
196hj/pqRcR0BbKcILruxJD5kbeZgLfKHXBeaMkpJVY3P1NFm+0EKfZpYk7ooDZ4Zng3B3fjnqfi
qLHiJY75nvn1bbSzh0A4p7hKPmOiBcHs7mJH6XMT04eakOUcrO2x+4JcICDClFApj/6snueAHVD5
QlgDU/C4lKaRLC37ewwHmzNzrRZ1s0hrtrCCVpZc4/HOYHASSflWXbTRZnPLkxWfabmFDPtYmMg7
o5mVaDP3LJjpAGrqfg14+dq7IHXS4DfdoykxQhg3prGQAxOdT0pgmliA4m4hyJqWOBqBh0Q3QJhE
wtlkLFo/etNBm7cpllrqtSBURg8Futuis7LP5rk3127AxDG1NAzoXryz+4HniMc1XlSIs1Vwpbxy
WGC+uSWqOsq4fdZTleNNcT8cK36FBMLxLTS+kgKglZmLczZwg++oKxThK2ZwzJURoZTR6K5c+Jck
q58rKk0I2HIqmZvzxpYwgujoHhDJHDLXMJYVb4OmQZSNcrBH9OeYDNWYhmCHRXSekFz6aFuWs157
FnVOHgi4NVPyJoNRha6Ki17QdptDTZRgtrb6UN4iN5xb8AivE1bfV1kKHCVrNqM0LnbHKDj02R4h
FXCNncnFJPfwrd5B22tTyspJq2mrSOLPQpqrvHG9lROz/nfM48S4yWEJdIibgXLKyGMFJdZ+GXEj
G8J0nfgvbdMdyaJchTW7DDznfVYKJdL2Au8xDlTVdAt7g783yr50Q3v0Og1Gjd8rGC6rmPoeIPw9
QX2sA3VXHFSSvKdQQQjIEnYe2SJmQLIPWn7sq8bAvz+exzJ71SG9rmt9Ws8eW+ppVuhtd75wvtKk
XLWWd5E1j6m6HTq0L3gYE6zJbqTSCbctXr7id4kBp+/gfYTKCDZCi+FUFK9OauHSsDiCp1STNm6+
q7VoH5vyxWYH5KDYRm38EDftLRr9x9jQTxMBl/lh2VXVa4u7k5Kw81ByZ3WjdBugYpWeOBtkbu6U
q5VQrk56zLmG59bGt0W3HGjWqKbfqA9owN7AMhUmQNnQapu2TrsmbfmcznbB0qjY2Wf5c1bZl0bn
4hp56HJ3TjchaVi2qXtvwqWc2w91IyK0c9L4EvbKyJkFxufLqJgayopSNl8LujU6+gFTvEkyZPxo
jU80oZKrGahSaHrbKUxeaS5IUUjlKacPo8aIdCza6L1g9BOJOLn01q3NPmI41ixw4FXPXT3qDr4A
YZ57KyEb62DE2Q6uQr2MCKXTZwg3CRZTJjSwT+Ervq3XvhBbOer7ynS/IuHto6688PM44pt7SAt3
WoYg1wi4vphhNvvimaAi8k/eqFaj1hyRhehSaMe70HYUhBSLkj75049UXxQCHkdzN3Q81hn5ntvU
/CpsvBaFh4vft3HZsln0tSfd4kKpuEBzg49SVfaE8ixHZeO7cSQTkA+/XocY4OPAJXvA/R4Uz1h1
Vw9mDez3k8WgpMJWv9cEb3tMb4QO2IaDg8pWWcW/H4TTNQ46bO/OgffCN3534gfkSmFBIAvy/MuM
sedO/tjHeJzDgaX66Cn4uxXAs37Wpydxw9/EZspsuT/iTekM7Yz3BcnPc+/n1zEMlMsCb2xTKBHF
xFOWkI8FvIYoFi1/MbA0cqcY4efrwkeGC9x33wt/a2Nkry2eQFlSgNPq0oa3Ht1VBRNBn4eku7g5
2ZxWNAEk16F9gHYlP8wYW0lhk8o4Ll3KnaCP+PCl4/IpialZZ4b6Cqfm1OYsvDlXLSCjQ40lKzD5
I6x5pgvPVqgmvDNYi+PhjXdB9dsO+o570AxVUlO1zuXAD25FMBdss0WQaFRMIlBzQGAQkW5k+jAZ
DUUBNhE1g3wGwfHSojygwps3pA8MuXMemMol69JzN0RQUofaBhWsdMauImu/mFMmCucsisPxklTb
InJetWK8k2m9yX3qf3S2pUjjEaXpie3DIk5DVlWqOk/FsSy6L+o5NuVs95BZ2W0V/ZLRFO8KYsIQ
4jC88FxxAv0VWeLoFOVV2c4ehh5KJlVSOKzniO9aFAYgi76EG+jbb2U4UnWln1Vk8TszOI4Cl2mb
7NmLPS41RNuFyA9KBA+lqX00JRlxqF1m6T4n30kJazy18NUAJd8RRMpXMslIXJb9i8xunWxfR9Nw
t3IwL23gpBtCMDGxxWctAncgrUsdUVmLtZEuPeLlvfHiz4Wsid3e6XkBSx8PspUMPkuk8jFtJFVs
4aOdv2Yq/wgbJ9xEWnKkERisFQbYpdVmnPyRuRFo5Bd5waUZaeWi0vQfihP4wY76bcB750GPXGZa
/Yzm/95HwSPlOPTJ5Wd/pDaVrl6aynhe6SGlranx/uc1p/pT3nUnjukkjgbkJe3enVCfxcz8sUTy
PfFePih6uHFUOZeE+PjoIaikKnXQ9Zt3lQfZGk5GSuncGYfzjeQP+U6s+XXX3ZVA+4kGZzty9oAk
VPkoVLskwUMtF49HswZPw2gU0GAA+il8zSpSxD3vOR6DLV8zdgTH8JKEadUdKxW8wEx4zRroXGHp
/h5hMrEwVY5xqmkg67SYanlpHjs4u8heWB+zXarFn/rE8ttKd6aG/Bc7MeY4ssgLwrjPZRs8sJ6k
uo0bgvFTpPl7lVbfvg7SzeXomCJ9Qn44YW+vFm0tfvoMC0teMflMDeB5MT7g3KMAO8FxjdNMTwFy
DX33iEpDrAbW4Ri3GyAWjzE0upjkOwP+hWxmv3HAIZkkQgxcFvZZj8jDwCzMdkjLZIh0FoFjchuT
ixDaq2kOSDi2cQLtMqBbs41nR4Fqck9nypI62XblJ8GjKuWRQzlYSs84UZV8taW+oWBgBYFB280W
0pjYyCpq0Nh8GZ8JTktmw2lekWx6b1i6cliUeAFWutm91vy99JpPtKi7nhzC3nO151Tq+/nCTZ3n
3MCnTVMWxznmHEFBsOJaX1ALjw+9024dPcYL6bK6cuv8Qs37N0yAdW7Dw7JzsOIceOZO6CLJH/C8
fDlZe8h0ODZVgfgcR/5G+PFKdhrk4R5rYOffoOI8uYn/XRgABv1pHrxzhn3VXcdy4mgSPWYDZkt8
SAtfH/Y85txFzg9XcR8yOvOV8NMxS49uRiOHngRLkSouGym3uNzM7UhStXYYpvLxNPPzFo7F+VJZ
4cUroE8wWnpldvVQNxlTvQ3wlFPiO1sT0lctmzPEqpuRhN86McPJnL4yapKWllM/sx+7abZxY0d1
1zn03TccDRQZX6aPlcuUx1Asr6adfQ8WGWnJ8maYyzyisL1qDISj7d6qhFuS2Vfgdjs73k4sjdHF
dh22sy0NJfrGp0wCpW+p9VP3DoV2QVZ6ldWGvVZ4cqlNHM+1U3w28gbv6s3BVQZMCYFOS+pDwM2Q
Pu5LN26VHs+ORR5KFsYFLN+UmEz1Puw8gqbhwUD2WAUCXD91Cuui4a9H5zXJ8wc6V/lLcUmL4DkY
OWH3ot7PBcQK56mg4V7R2U72L+6stYZMwMOfh8UwoYelKW0G0ObFivv0Q+xqa92gxED6yJb0Xt8N
IIOK/IuWqipybnjMNlYTVKDHgzunaa8eGUYZD/d1BC6xVdMxK7QHe2tJSvrSZNTQiuhprTtcikn5
IbXmRnWQ/gDP4C4uXOfe9Tokn9S6Jd+sDXnN5T23IsrJDfNW++VDNIEidc+EurDouvm+7AJQ4BRD
kZMBUqX1K0pYcfFRDCiKdG/lzV5gFPXGs6WoV/EdftNZBwHJYV0rW9Y3sN2LuX56God4BYQCgR6k
e8+syzsmnHDjECnrovw5VL0gXp3vtBZ+ccFdXCfmQ2wXk1xXJy8GAL14AHQ0xDxPE2ekGYusc1cO
G3AXs/uiuzacNLaNMSa7mBsqjwjo2ZG6mAy8mzilnKh9KZk1q4lNcNqKjRVr2nJMmxOuTcqi2e7w
2L6mLpwa18GGNbX7udUZFMguG5iq4lA8uga6XS6eRMw9reSeRkRkbuNLXv1wLmuUZHmZgle4b7FL
m0cONUfLLar9vB/QICSucguVj4wFA0DCUaNIvOUU0WHV+fRMFCZqVcqehzRmN3LpQzKGXDicBi16
Zfft7ro8vtZFbqw6WXGKX3tiCrByv5PsQaAbMBK1FLcA06cTM6m3GqwY3S4OfrrFEoe1Xf9ddady
yt7LPi02UZ8DzrEMKsNiDlCmBKTRlwNJnP4EFwXmJ1l+FqV0PrCSqQw+OyU50fXxyXKn+t7mx1JV
WPxVRyNOgfjYWsUmLeZuFf2n9WFokJV43VVWyYUnuLLd4D7q/O8em8+p1etD9+U3wF5jY01ClyYW
Z/ryB7/ZIs2/+kh2gZ++dQmJLTfHj1mX5h2VgeUGdPRVT1MTmEP2k/SqnP2i4ariSDRWFOhi8m/z
uX+5+HLNgFMp3xGa3i7v2QkCI4IPxOKUw3kYld965ST7sH4xWobXAFDSisn/0JnAyhhxlOfDaNAO
IKqexzKqt7HzJjSGJKRMzBBmAzxZ+xkV4Q+m7WiJEOw4wSqbpgcFBZVjN0zGrrk2YUb+npL4NQ+Q
VQtcjX3Ot6LfZcFAiH+WlOKYOweZzY5c8+bgkeINhdpV519t3YJoEUzjc8u2LKwj1EnI/c50xfp/
o1b+x7SsbZ+4N9zyN5578+/MobgWqwUrGkUUsmfA6Hy4v9ketltw7xXcMWFsGJHBzA7pp8rlh/4M
uei9p1oKux47Ay/GHZtQRkpCaaFwGi3ii9NOLG7d9DfOsnZBLJA7vfede6Wx8mJKiQL/OwrRi6E2
UOWXgN+am6r6puIRnaQHK/htxh2GRw2Wps3+zC9MY5nCbM5xOFZWUS71LCchh1NfuphzcNBHjVQ7
30IebTNsjMARe2iVyWfrW0SmAy6u1I6uVlV/x5qxc/E8w7JuWaCKixXjhgP5YQxOztp9z3Kby5HL
Z5HU0TOep7FFaVUUffGAju4x7bKdSjmIGLFn4e1oV16tXtKhvg5NxcPQRvRVUfOYWcSS0XfqVVw0
mLBU+YTedW+mJa+FTgu//5klgWwGcEacNyXJXydkMklpLlomNYTHkta1PqM7Bvl/2TvTE2cCe/Eb
vfNxInCxaIYBMUtgaRfVOq4B/IzAJPLJxABDf3nU9Gd80UDQGUYaD9xg6f8uY3XH6vCu5lXCNkjO
sV9ekCfnOWXyOaRXyfQU3AHlh5k3OZdOluluyumhU5uqyXGJjCh7EWExLiYgHM4p80wYYmRFmnZD
x5pGWKL6CaMXfyR3A3FohcPhRr06+XpMC3K6ToQiMXM9iZKbKI2G4LlmkPjrWEc3mIdQgaIRFSWv
9lbHLMgKMUScC78pUNlUGvqOBNsAchEnS7OyAZ1jRs9C1CiDgXNZEFFiGMNVl9Ul7Z/pJaMxM5Ss
8IwC5v6UDvpaQa43s/qVi2gXh8bIDEpPm6Xf2hnnVme/RY8+Xorp3p5OZjchR5SUYATRrKoTzzoY
2aeeEdgI2fY3Q/cz29GX5NLX9K163KxzqkYnzIStiyyracMr8mSyqKH8rbSmYPMI4ZsBUwCwr6lc
9BF9+o6ZGM2b438BvlOj5sQWhbPWTLp+RvRhNGIKlFLwEsH0XRnqz6p/EYA1t5DQzJJdX2nwhZTG
kd3Y+qpVy8wqDkH9WNR6ymJCXAqaVgIqp2jZZGfPk5lK8aYmXIRfhO8KhlP6Mkgk7NZ9pYQbV1Vc
rBlp8JMl5XnALcZLctnFWfWmG6yHoSC9BizlIhsUakDBb3oYa7ukc55kmL7DawJsNp0Lp4PMF+JY
MYevHkZygGFy2SpW1wXtSmxJun1YOCDoKGuB/w3NSTdHlnysBKX4+PMXXpEBUwZ53nGSc314RNCc
eVbqwSWelY/JOKqALDhIH9b8Nd3BmXB2KQAKCHQMbryoWL15o1PBolmqjN9tP9kHC0KuN00XAQd2
Dc/h2RIbM+moUvWckqWFYt2eoW7JfdgM72gdI9vS5N0cxrsBbb0LrVfeYArRygG74M91GmTnwec9
y1RQe62iRyrAwQqV8oQxdeD0ixnLZ5tQi2jHRuNVtNrSjtGGnQQKbdI/cN9ctcZ0oQBoYdopfmTw
WIwHUUm/q6VW7ngZyKOnJsavAhm3Lr1LqaPTgQZ4G5h9ygAwiWkN99NQWmA1s5gsPn5fQ+D1t1nL
ZX1U3EDfiCUSsHZnKLg+QMHvStNVb0KJQxohG7BMgeylTf2rTDjfWuF70DTN3AATbXVqet5bMMlh
k53FYJBiKq2CJ4c2rC0mkBu3vo3XTnstkPmzpHDwEHjsboshyN8NM3kaLTqHNdsp7kbyFEc/hlOl
m8zs7GpfVVpwOk47cwuK0zxNBadfM4N5wLnbIdqaVPdZUNR7dCsGrsH7cBhw3nua6VYYcK07rUvL
J/ZKhGlF8p6o4qC7brnseHrsE9FRVPEEL1U/CKNvVlWIs1d1HumJ392cu05bcLPEYo81Pp1lTR1f
XZAaD8nyxm1xsELHWdljEzyYE4/pOGHPK033scrc9FRUJWzAMNXYEWL04YSeP/CkWMuRMQ3XFeaS
+QeJMsZXrrL2OGa5fp1/iDT4+efccigWbvQK3gjJfrMNnyunnHNvpAzGnO7TELct2xRKVJHNRY/N
MuxJx7M8UIb3nE4VSod66n0RHJLG+lQW5zdsK48kxjhtTZhdocS4RDBbUNc6zJm+ee88HqoZ/gZ6
jQHTiuC3E8JfwslAux9ht9QgjKye/NLdxgWb/yjba1laHuc9ZS974NoyfjfIVK0h7XoLaIHEKgVo
+TqawwHxFv74N/CLZt2gS5rlZvL0YOOW/IDyOlxhm2M27sI1NNf5bIk0Y6lTJFN75ab43iWiXBB4
N83V3yBoACfKkm4N6tCR+4LN3Cp0aK0Ip/zTmvCsY6RAtpkDPZbzHYoGjKplnlPNeit1i3dEfxI0
Yu+ssM0X0QiTlJXIMIonyj+Nc8+A2WfHwvbDS6cJQU3mJqC+fJG7WBcxj5h0miJ+s0kedxlMbZHj
1NUG2n+yQ1Lkz5UBUjk5cHCVy0Kzps0YGYQb4ybY9BiBpQM6WUEs1UeTfnq7WsLPY+fdxyXpjhSY
ARVJ6QNZJGuLSaKib3C6CyzH2HghK0hFMIFqomKDJzxD6EWXD50JGnugoS4k5dqy9B3HtC6kwjjs
BqA4DmZpzaW66M0YiMf2qsaA3P1u2qzjYuGAS88I5kBE6QCs7k7IiplfY9uiRcmrRjf6wQeA3kyd
T4DFX2bpmKycGl+xS9nl2oi+cxhUe8OLnktXhctff/3bP/79376G/+3/5Gfajvw8q//x7/z5Ky9G
iEz4zP/1j/94ylP++/P//Nfn/I9POYVfVV7nv5v/52dtf/L7j/Sn/p+fNH83//WV+df/+d2tPpqP
f/nDOiPtN17an2p8/KnbpPnzXfA65s/8//3gXz9/vsrTWPz8/ddX3mbN/NX8MM9+/fND+++//zIc
9ecH9R8/p/nr//OD8wv4+68TOdyvr/z/+j9+Purm7780/W9KSd1WyrVt23BMaZm//up//nzMcP9m
8CFH2UyUHLMs/qEsr5rg778s528Y1Sy0MNO0BcXT8tdfdd7OHzL1v7muwVcUluVKeHbmr/988f/y
S/zvX+pfWZue6ftpar6wsH/9VfzHL3t+dY4gKUbYWKCymwJ+vOSbKL4+HkM2ybz4/9WPjt0jfnyQ
ngJCS8LKuEurpPdpDUnH9gP0TF1+cKH58Pt6vts83jgBCcb87ImUnoQ9W4DY/Ww5ZIHTa3mcxbs8
8zPzGwWKvYlomYKtBd8euG0QGrQ17QlvGnaK3XmQbEzK0SpB6Pf0xdvCWVUFq8/+LhxCvF14DLuo
rQb2waht+hbLaKq6m9ea7qRWHRswvdqOKaYle5H6XVfZwELaMoYiR/WucT+VhaU+dJ11GBKIoqKi
1TqtOcStP9TPHEr84Zb0zIa7dCxqE8Ok2WF+xqWa5N+Jzo1oE0lSIwcnCICKh45LXHXu3Wzz+1hv
+3g7qqjtduQ2iWb5ZOM3NWLhQLFd3wwbSeY8XKtIYExDIvHslY+wVm/mQkvKc9iOqk/SSjkMdjIy
Eej0OK1xSqh+sEB0qjyWKt1kHEbY+yRFaugPyUjZm00vElhpagSjiPyVqq0bdzjuWVJgqdhTEx2/
4nh1BGIzEydkqYYT2WBO+TV2IyfYufSkXPpiYg+FWYwuLqIY82BITQp9W52rnSMHKzzibNYcgbpl
T6abRh9xXySf2MfxYbC2MipA+9jmlkWhz7JSW3jHoNAYMozGiPhHo/oU6jlbX9Q34W9bdwz5Q4rV
ZFDXokC73NEcmyX31OhN8Toek5Casz6yNWw45uBFm4g9BGIAbaPMHXHnmMY1YQVOMwsGXM0gNmaG
A9+9UxvTfTZxdEQ2ohJzzxvEtlbuUJfuAWJ0Htw11OB2cHlVpH3LpC/lV9Q0gsMkkL0BGJfEg87m
To9AfyWcIot1BWhnWA9h5Il7t3A9g7wuBhLG9NbNXzsOAKBpGIvKYynoIKNDdGDgdAKzwb1fqspf
soppq0PgVgnjieez5H10qXOt1gwHELtzG8T0UyWbBm+wZUfhaap9JTkiO7P9QLft2HvMoOKIFxJQ
yM591yfeamyVo59dSItckLTqNFYZHeyugTgv2QoB2GmseDxrcH7NXZnFvIktK6HjlvfkyA7OcnRd
nDwmk+MIY2kkK95PL07aeh0euYzrlLUvltso8DlkUVg01nCceW+olwntmZ1vgLFoC9nUtx/cdoKj
M1UVRBRITlxCTlbp+IpNyq6HFyuxIBz7PpItPCA6DRcV2P+J03LpcEyEwKVNX3EUCDQ28X+oO4/l
uJV2yz4RbgCZsNMqoFCWZFF04gRBSofwSHj39L1w/o6OvpOO6EEPeiqRUhkA+Zm917ZLab2oWB/E
nxHGnHFv1gI1mu6drcjZOpilg6sbxMZU136JMYw9Rg4clIKLJefFnEZ98Vm15PmR1sZoDpv3U7+s
RIKlgTAAzhxEjbKZwqElEGMcUuGAD0mJ3sMYWbo9eVqi1SnncOh5QM1Wt0VSXa8apr8dT5cJGT8G
zTLmq42yMsGCMEtl+3QpPfsXhWd44Nd0pyEJRGqIMi8kes84gckTfLW0eXzXRIpTeCfokqKtuXeG
r85AHILxSJ/X6bGyTPZYkXCL5clm3lLyTM1j5qlV2eVHvRubhGTZTjm4j5XetooFm7PkvU0HQk7H
KYd1rfvdnICItHC+22Gi2aSCQ3AH9ejkYEBDumfA9qStGK72N67+XXDiqnLYQlXx6B6R+qDk2clZ
M3+GeuqHwGtk0qNwbZF+j7KvAAxIM7aJNGDNnz5W5iCzZ2lvgOW0qdsNqoo1IbmtCtEsMz+E3pAy
aKNMChdz7Gb9lujNti83tKXKkbjSzNtG6A7ED7wUdU0squ7aDmJVbBNmkCt6g5cYrxj4eq2oyfVB
A1bhpUht2fdos6cxAWS4wCM2TnlXu8Z6sHQWsZVvYNtGtFkXK/gbTDqMIuZEZvdmMVwSr1xK1oPT
2dCHTJETPORbaHTKT1f1+VebJ+q7yPSGzOdZKCgOSqt0IJTS0Gj1s7ibu2IPd5Od4w69F9MX3Z41
VKCNGpPzoscmH32Wrzj4AUnYFKoO1nEALvVgcit4IFzbci3ab5G6auGPFENmtG3U8cNfRAVjTjVp
J1Z8Zmm2QHCaxuV3we4MKPyEYPsfldTe+OxiMqvuBDJuCRrWzIcAnXrqa/VPHtWd9oM4atliF+KJ
FQSJB/2DvnpT+961KmJYnwsze+0QGmIbmIZt7Zdo1JVpUzXMchn5E6w3mmkufoFvRYpWJEwjTm4V
OfoN1aUevziMuuuvInfsbJ/qDl7BtSJJ6uZNvQEixWP8brCKxP73Mk0DTXOmljh5WplDq2udZDxh
CLpbtbfJWRgCIIiCQzFWrGjokxvSnHDFuouZJWDJszb+Rv/iuh9e76m/Gml2Q/D/pNr9/6iOFf/H
Mnb3T/HVDt3/XsZuv/CfKlYKSk7d8RwwuKaH9pJq9D81rJD/xUZX8se24zjS3OrU/1nCWjZ/ZThS
16l7qW11+3+VsJbxX8KypecI05GGaVry/6aEdQxp/Lca1tFN1jw0ip7H7SINw9T/ew0LzQjfKf+P
rxhWgaUEPJrUIEqiYXmk9m42cS+FxZY9E2sVUXTiz0r2xG5yVrXP0HX2gjEdRUC/G/AEXAoeWWCs
PyPZyl1pzRinUtSB8y+tdaFMTdoR4MCvPuqfioWK1fWeBbQdpAr/IvwSpljpZenqDJURZ9xqad+D
bPsgJoJ6MM7zOvqV0vrQWyLHRwsIPHx2iGXuBepZic6+TnnOCCZ8EDq3PQWyv0yP9rbY0O6VCDRc
aDvH6N6FlyUH0it2eFjflOuI3VT2TdA3ZEK1mLaRDZuPMv4k9WIX9fEYEA74t7mv5qaW7lgcilQc
lZVtq8ko7H2LJa7hsHPGLukvdv+32ZTybfc0Vd+MYZiDykAaFiGClsDuNjFXhj4H2ohbXHngzYiD
7UbG0sMkjyvLLYa8he+J+SzN9ZCN5VsP/frg4qRTjRP0uhnGCVNi8sk4xKf13OkGLuMMLLAiyHGk
NCCYOwNOgOVTY4vYmaSSIMvzCQm1GQzGpwlP3/aNFEX0Y3ISIhAirrY303NLgDTOyOnTdC9SCERE
41tlrD+oDHvzQG3vsgTddTg7BjX9UDqWbAnaRwVBonXteVeLpynpp4PdlBFggfaKDsnpmXg3CcO7
Cp5S12DRZafTd0HFfH/L7/A3A8c6tzjUd0Mtet+BC06MLKIAx57eI7t+Zi59SQCn+6YOFcvlvKtK
mLfMR9B/TIo0aPkykwfqyu7KEinQB+sriXLYYG1zThcLgWw7XoBZjcy5a8I8Mu1JznwXZEelwZYj
j1FkgiZ2jiXDZTjPtyjqnkglwgCfeuH8qFbMX+jNU39OW4HxJHbRoWd/6sjlC90yUiFZaW78WIIJ
8YfJcq69Kr+BrZLTmTxVE0bUvnFmHx1M7dM5xP7cJkHkmM4VYwcTQmiH3HLnxgGjsSnXyExMXAau
xb6TUwVwcwu6GN5wQ6F7SLnvisT6LSP3w+BqC9NGZ5sEront+xe2ZwrS7M9gnMgv+Tujx4a6H78S
0YcgoUpfjKSnet8SbMcVsYlHCeraANTiCWl8MprzHtgP3OqBJN8Ndpx563Dvkv6oFayfhTvhxlne
DFikOD+JG1hdVH4JQFeTux5I+Rp0inXFmFjgKPX0T4OL+YAlEi1arouDtth/ljF3L563gh/4XJzU
vI7DNJ+rocJcPoqHpqO/RdPiodDQfX1q5KOuziqr9VAKg2D0RPqE3jR3MznA6FJPbcvKxhwnLEaE
T8h+Nq6rUd2RP3cBYaMVMpUCkd2ULPuut+7m1LC65zGQ0BAe6KdfdHuZQnx6VhDb7i/0XZ0tHwd2
zTDOvIutEYPH+Kusf/Iujh6rxbjOWWY/COq6cjXfLTDTwdgNF01b4ovCsLysy/RiV+7r0uMwNoms
TNeVHaiVB9LU4OOK6YPgSPvC2JEIOgupv+MSHWdQ4F96TOhHLthTO2b9FbPRfGYW5+NnRStMUenX
Q4H/3yMJ14rTswYRocarC9LOKB89ZIeJiDMiepfQzWIUjeiLdyjo9X2//liNsZ4I4fJLu2KZG2E+
Q1ZHWYOCX2HIL/o8w47ZoyWuQaXWQ/7ebJdulTZv1qJ9xZumo1orIIlA7NxpuIJiZG/l2PsKPd8x
K6eAUIH20Fg4yPAAhanRvkDM6WCNhZoqr2q4WxGEbb4QyW6rzKJ/Js/BjlpI3PMAOYjjoDlgVnww
+Am/d+oHAR/6qGL30i0W4W4zOlWPUBLgfPIDSHLBBU+cFHAzO77EWYmalW5mC3L2eHIXloWHAhuf
uyZ/2pjlA53D+5Shs6xKhIEp99sUnxRgH9iSqQmpdgW2hMTSMlprN05Dh9iPvHDRfrJWH/cqlkto
usP7qub3pTEB6FsYyidK2wFPwiwYBAuDjBJcbcWhX9p3far5DIgWaLKYfXdFLax4wtaGfIsbO71E
LFoLN7FuHH4PahT181J8V9uAOiEI9gHjwfOUaueSr1bnIQzu0mAQ0e7kd+1IjI4r4UJT1vAaNA1d
VSOGkzOoIx3xYzMgvfYM+29KPLicnRNLyJ2jDSXRE95Xt6I1MxUQlYgE8jzJeDSYQG3LlDIgbfK3
puvwy3tmcmmkPHZqYuOwkPVhfY9i2DpDDdP9uFwY6+D0Dj0yfu/GWH0Qiu0Qgett+1o3sDycDTUP
IHNdiEhGSRxEZX4TonJCy1J4Ser+qMg+RgK0HDxgbACJgHN11vxdhmtW9N+5hy4snQszhJ39q2Qo
D1vSDBtQ1xy99kJngnt67RgSSxFf67GtT0TIcgFcJmSlsSzKx4Yuet8I/TgrLIuDN95hnJZPg9eF
jlewebTIbzeX5M80Yg8F3v0PA3cAUcVwlnUN7qQajiLKnLAVye+orUdwFPOd8w3NnSTFqEKeiqZ2
0NAS5eRLuzrE0gReJuGJnMjdeTU4hQ3pXCH17XSw7r6T42gzpn9qoMLoQJ3+ZW3k87S9IUuPyhAS
07xnhPyop4gkK1YgdEzJRwZgQyX2oeBI2TUeVFOjSH7WyMFBUXwi8biOKWeyU3lxUFvIZOtR3Uo7
8mc3c88mzo6dSIji63KkgsirE+AN0R/Sx5ZDAZPmEtHl7jvIHpD1dBLnxV+ed7/bCPFxV6p230Yd
WSmEMji97UdRw9ykeGP2a56apqkvTrycIRYOD4hY0bwos9/pvWQdZWamP8TdhzHxjFZpPu/LkXRI
rXquXZecWLk2p0SPQyMtzCewwyyF1zLiU8iwYI6YlZt54sc7Fs11haE1USWy8AH2bl5w/SmGSHUK
aEJimrXJeLQ0/TES6IB6BYJas9fToJm7JYec4ZoDcgM0xvbwlK95TK/pwRGgsAODSTViih9samil
Fp20VoaQZjWfTKcsdlgS50OfNI0fyQYjCc6rs6ERUZYtNnXD6uxmtpp+UwBdhatAluoLw5DlEDss
plDvLOmwcN6LH2hIqFDWZjmYOtt+Dy+BW7KWtvXVz8f8CyGmhkGGFXicoZNJ7XpkT88My42x2HVo
KkcS2YM1Q0NouvI014/FkJaPFGfYx/Iu2usQcCsjv84wLeu17a5erAeNtabcINmNeCXIrkWaPE22
tXcaxGypmXQXpVx2Z3lyhndShHNrskVr0AE1iTPs9aEYD66zBFaDzJjtHLY5/BSFZtDJNoScmMym
jIYlae0IAppR2POjwAhQ0e8k2oLTWr9gFULjit4FWMZBVhSDczujwmDPY28nTDGbP402wTFjw9ra
j55iUDbmD11Uf0+DWeDh8+3ha8rBJnCLnzSJnnB2LNL1Soev68PNbusWj5vq0yYjx8aiYuV7KQ/W
jgyWJE04EhIfJ2OO+oUYCJc6cf5ao7k8Yog7rgBrgsrjDZgErBfN+lkY6XiZX8wFAVmdNUngDtYd
yXpAhF8TuqRw4wBf7tPml2al3cVpdlax9Qxufzl0iWWe62GwgzKdvltVM5QSxXSQPaChUa+CzIax
zTCxDVKsQsop0RyRY+03Y//RdglTyIq5JJgIggHR464R1ntaxiODV1JL3JOWYrYXjDoPzLC8Wx5W
SKL8oiMqN4sbGG8qfTK6zkYxu5CKSmlcam51JpuQDN7YWKB1UYemLOWZuItbGpeIPIvs0M9uIN26
DVXeI87vtPRaejHLcQsJeYLUtMWU7dtseR3sMsi/qsfBWuVBZysKb8rZGyIywzomOboVXRzOXHEI
DhYWfTXbUhwsumR1u46s7aMyeVjd+ZrOjYvuFlBRO/bDLcYOhurhsEio2JHrcHU4zWfLQHFHlFa0
T13vQYwaIANBxiscIC4sZ72O7hKHJG/8sZz1DMfJYOCUqmAIJRkoHKHQUzumV6haEB0ubEZjU/uV
WuodDMMQ6KxsUErm31u+52JxAel2j36kdALZ04Zh0QHa1L6Wll4d8FhK7HqbjoW+gHgXB1rRnvQ9
Zx+Nx0wIJn55HEZkArPEMi5OOQbM+aZn4N57YfWonBqkYhm+1h1hze+t65a7yU6+hhYckMnlWFaN
dsRYkND7JRiF3f6lVAikPTQMbaeO1F9+lxjcFwKrf/li0XSg9rOoPW3vYZ6Te01YDSLA1kVlPz4A
exvRpgYlPT0q1uYlg6d5qcqzNcfvokWfnjNOJIuXHjhG+wHHp/RzvSDpCp48FGlXrEOI7QxylGfR
xbrl0Yjs0M4lEXtl+kogGd84dtZJOMTtNGix1eiPBsB7Zuu/HQKHo3j9lYzLRx+xxjXq21LBXxb5
1SLDDVr1i+lFby5sUNYC/TOrIbo7jYtnJBrOljVHLwYHoqA8BEmxHZm7ymreu1iSn+looT1lG5e1
2C+LwkHkxyzaDtZImZ0Pv1LXAniiTzq7AVzfskSqDrz8TLguUMKEWLOxihCregES6ktWSEBXuBFG
3SFsOSaZqpCOn7jLR8TA2xfdRH1dWNzybrDMPkJYM7AW8630+jeWiIwjJrmeKRhPCq39HlIHY1FD
oJnyWJln6qsH6oZ+e7Z9T57MGd+im22K/pIjxZhfa5S9O6kEH+hYvttu/sxj52MakUB4OhPI8d2h
w+Ddpd5RHx0iGco/3EI0XJuIT6Lf2gr6478/rbIJpQILD/RHAxs6kTNwSFV9Q+ni+QURunskmfwG
zzOac5jrGUKq0zh45VXrMNjMulfAe8QemqXezgCq5FspSDpccJSGqwujRb2YOg154kIVn6Puxghs
Bx8Le3+q9dyz5oc+pO2pVN1fg0R3gssZk3dTvW0hkkPXs5IxwS3wYAlZVFphito0j9D0dXWfh92W
4+HByiIrisg8E7rZP6IcYTVMy1Ov/LzItJvlYueZ4vlqDNlFy15Gkp2DlAwopNAdSGmoVZ2jqbDP
zEfdph1MChedZDy2/L55170qLFo5+v1Q/nVMY9gDGDirFqOgJmcf6QlVb0RcTtncFcjwc+L1d7C3
VaCX+V1O5RMrRUUUCp/AxMmSJUglJobpQVPzEIMTm1bFMW4Wv5rYHDiRdHeuLn/XuVceNSq3g26h
nx2E909t9xKASot9dc5iVMCjcfbGv2nuuQ8rmlArz2MQFcyVOQFXFDpRu/j8TnwthuqWQySYBZA5
qbKXkg4PHx3NE3wxwwCIYIlXDcyEn+Te69qR+7di2JrJYPIJyvMRQuWMbMjk4Zmib9AHSMq3Layu
KNlL6LGhDua0hNwjfWbwcCRYDulI9RJXxs9IFFbE+tLMVUgheWnp6ddh/M3dUQYrmruJv8hLkzyP
1iLSbzWYo30xzWYalRPdavT2Y55fauC5AMjtoM2cN1e0x7bZwhMlTBu4tOQmWroRYFcQe4/thorW
feWNcIPFSD9hBmy67zKKALZmmuKZdjITZNPItisCiZDKjhB5kechvWz9FKiJQqXYGgOWO3T9074T
3XNmD3SqPRfn2pJFWF0xJKwbys9kXje3o4+5vt2jeiTozVVHJWnEU/MNOMeZCIT86OTde9d77O8n
uyFyDtgqtgMHYW1CncAILCvYICyw00OhF9XWRuN9crbDBu8EwxT3TgObPBAsB+wJtTEK0/jJTVP1
oAvnUgxl8QiB/k44Q7DYhk2qD5J5QQV9QUYNHb5e0bzS9uSKQNwbiXDuvgFMhVr7bCwUkvxzLaYF
4Molr+kyzB6XcjmG/SYimyOcDdbKmmRN2+8BB8wB8ThweUd8OWQa/bLmZN8RbIfrC9WqYZsPYw8O
tW7NOZi6aA56oKzM9uQIJG55zLIyA0lROls8tboxsCUL20gMHh0wj2Z9+iIm5GmsMu3QMdxlJFxC
cSQTFMjeZkOyv5KmGq9Ff3FnD6zgW12X0I3t+XEaGv4VS8K/2USnsLhpUxY3OqMdZ7w93oSVfGzw
2L0ltLtJc7VHVfFkcCzyOsGFMZs+ZIIPfzCxkUvmJaSMaLCt7COU5dg3t9jqMSfoQr8N+F4u1eK9
MVHG4z0yfCtIMOXDTSCaGDdl66DzMoAGnIM76dTpcfOt5kX3UJrg3NM1OvMx2Y8Gr3IdYoHdIwYn
hMzN5+z+4onsnb1lPQLoHnaiKyoQQpnmA9WlcOxc2g9zuhDJwmM4FiicMxmR8TNzuGbdET4nI8IY
5xHOCeeAeAk2j8VXaucddTOX00OtxZdkZMYxc3eEs2t8wdS/xrwcn0vsF78cYaWP6TBwjO4L00LB
q81WkLbgsgjz/tS68kFvy1+NnWs3LUanEGNQsDyCjtbMfB4TnEWeNzq4DsM2t7yDvjZEzgzNAEG5
vBBv1T2wu31p+lcdUw7QRe2iRi09piWIVk2KIxFZF2CBbCRTu/UjDxt9rf4TjRqs+dcyIpCDjCR8
It6JROAERiFckzvorpfViA+8oe6m6xTYgklvmFG2BIuD2W9GgzESmQrwobeCVZylZixP0Wz4i2QO
iQH9bI0wF8SK2yCha9tvckUPyP1OG5M35BosJ9R8mopueII3SkfXE5RXKWxqGALSEfeb3Vs+Oc9U
0ykJSwLWK0lkGYY0hmWkTFNKW9FdzPq9ubfmMCFLdF+zCuSx0KsVmwq65ViPz7Vm/PW66QWMIRlT
8kej2CkjXCyWKT6FY5d+jYUkGjdcEU3riI/j2CgLYzppqKRufmtz8/yvTqhMiLBr0EmFrak9Lz1a
hb6FLc2y2zt04gO03eAvMx7ViiSyoMwYhbQp8vSozTtW0S8Ca99Jl0+xmCkxpDhVpsajeGbCBmd6
X6T9eisM86ina+6XyAqCOXuBZKqfnqyFMpg26zFp0+cCCsBYsIMuYQMZNL3oYZyPsh5/Oqa3aIlh
FzBM5xBjOmAuaQcMNJfYYgvBg2jD4Y09o7M0gbFTJ4Qkmyvd46on57YiRHOyNm0AQ3UtzxA/Ft0r
yKMZFwJC51Le2ml4TqNUHEQO4J7Mcd90JnvfmiyT6fT0Q50XxkGI93bO77DqYTTW9tkt1KcrJ8qx
mmEj5956aD33jMkpPW7I8EZl2hW4LxMk8oBtQh72a9WGlHIo6cnDOlrEv/oJ1QVhqc/EY+KvEpIo
QNZCNdHOPOX+KXpxGRH827CGEi/KArJVoMBJc/SheVMSWu4HQygaQIQrZeM6YTrpmHQIsF4TI/Qa
3m7nN/1iBxhkSd2QRKiV2on/x6wkZAfvTDYnGAp9cyQOXnW0SCg6NlP2GRvFeBmd+mxT0HAmen+y
zimO1Dy3sezrsLQVgjM02Pu54EonY++hFknOUJhQA6+2k0BkDDc1I+f8J00DcCIHIUutW5X0lzxO
6xOoi4abgjw0IzfeiEkfQIzQ8Eatj9RKS0c4DVYRBZiovjCgo99g/oi0ZpuoOWaxA/LGJCRDNLwt
7NExpD/z+jcz/nQEhrufHVt+3JPlgx2/4/3eMPtM4ZC5cn7ijJo80BZ58Y4H7quNEN5KwgyoW2li
ZzRZV11f3xHh3RHFG4fWav92FX4DqyQ3RFnxuuNOe1Ue97dOruiCIo5prVHz1rmlUUXnfkcGRVuK
qzfqeejSP8T9JXbmI8D9L6cb/9RW9Tnjddw7g/iwV5kd/ukn8TgsS3vLPIJezKoiVFRLbKZiI6Cg
tv5tpOt09/KPuoIvoRngpPK6mI8wIMIl1pyzo9IgQ7nAvJ0AKJmA7zdi+OhtEVLWI2vW20NK0o3p
zn/dnqK5tOV0LTLAL46BVnasa8IBNtRgOSXlbcYxOSzinSuOE4uI7h0ptb8zFOrMVjvrHguIjTFm
WM/8XAZsMqRJexn4NMjsYFV4eWNknG3QRaeVTyRWqrjyONkrmoJf4GQPlZP+qkSZXTtihs5DmzR7
L9YeGKCze4njV1Hkl0U3VxYoyQ95lhXq62Gv0KTxAsctqXnVQ6fp/1Ft9yxJNa0s9ZqNSHmKbqnZ
O3pBKQ33LJvyuagaMAx1/MN8/IXSGMhlxWrGNXmyraN37AbCe0ZZ33iPdzRGqT8ISbycw5QaFbYA
pXmAXNheepvFFxPfODcrBNb42YhqnMn4O1vFxpBxXGZdj2NtMcDP7UBqHboNQSszqo1FE+3N3mMo
wWhh0CfokGQvIWGtArp+Sj3COm4o9xlHwIwJRmi0l9z6xhY4sswBv0CimubDZwYco83P/czHMQny
eQrcy15XCpZiKOXcOJjwRLwQBsMqtLOfe+Edq22kIRJ4kBqjFOiGJS7C1vqlMbmAxOaFRbUQE9+R
j4oLJFDd5vrCIIB85GvwcuceoX5hqUZr1tpF8eAU+q1wXv4NverKvD33a/WYa5jJVaJu40CxnQEK
8QLchn40QptAe+SWMw/CT4YtV0PBwO+NneJfHcz8OqVvNp/gQGthA+kpEoLRk/I7mRCQgeMC77nW
LI3mm4OQzauiwMk+iuKtZErciOdkkFd2BrhOn02GwtDeSg2uXrNR8hBV9RaKc7w/CzyWDLB6m77l
8XcnuY8oeLeTsGYTixcK4fqubB+j6vdkfyp8XmTQPKDhIEEp/zXzpY6AldaW2TIH6XEljlYzsNDL
aa+TodZomTgMOnu7NmI8aiwRKy/W5SgEtWSHMXnEGZk1TzqDLu60lePM8jmjf1eu/eNVo9rlTrj9
GWC8amKsiMu+q9JTD3l00JtbMncPjtc3eyY54UKAVyz/6YkXcLHiuGS3TuNfjzynMcFeyK6B1S/E
B52cIf2Oog0vkdjqkBcln+zKCgnqQSMZ/1mWn0bafBI/XfVZMNDKMGQTJBuq8SMbr/qiCDJisov6
eOdxfBcMZYX2WanowxJELywZWKKYUdmbwXgaOUUw52fUERN5itmMdbWGPeKiIqmKvcP4Jq9cxFXE
GETA6KBjcqnsNUuGncNugrDg/I8YznUZdIl74np9gurwtrhpuGmBF9LROsCsSmMUyUQyDvTNdkiT
076brCv7CuYGliSWL41RnfQOo3eNtQUSgWx+BrKEiCwQYnxbEq7xzF+AaRPveGalRFaKeGMdl9HN
sj5hzxMn7WEcBMCH/GA7M+ATnTSr+SUR+btBNjMDNUxUBiw1CJkVOgxvjZ4W/S4x3ZZwq2PZh3WD
e3VbRHc8X7zp3jPsMbvfLZuMBCViTcSsxEgZRxdpLiEFCE+0ghmgQaTIQyT47mgAjFe7R9JbJOdc
1GF7X6o7c/snkPxAy5E5e5yyF298kYKLuOdTxY4pf1twLabqw23upZMFg9P6BF2GerMCQHyeWg09
2RbCyDiKmAqrngiKu0nbfYKHuTURQFJLfE1gro0qUAMDXSBRqlInI/+DgphJZnMwrS9rAqMxshB2
9F9DzFtgStifR8MLNONDrxCSSwb/k99N4iGv0MEZxdWGt2bC90izV1YfQTqRNodswi51uGo/26rA
ZsIdW90OweYrBTCbSL4OidHIAh2TX9RS0mSS3BlBW8YRlPwZaEj4pRfEcQBr8gswZsxE10T8Ngx+
nU2GGyjjmSZuQjWZo1BKyBZMkv5eS5pHgCAlkJlfHWfiSxXBP2ry9qGG7Q57IudlzeIGoPIwSMM7
dcSU+DnWagyFuE+LYVzuDMBwm6heoiAtrhm2ywcz99JTk43hOn6XkS+szyj+WksYjwwJVtClpnfC
OcxYBUFCjcDd2NVGcQFgXLODh53MxJuXOzdJmKz6lYqJjYJlWEFnmJ/pPLPf0vMPrEuwU2Acs/vX
ebj3FjOWhIQtL2bMvqI1stUc1NGWuOxFWDhVYOvDj7NmjxMD9EPc0I6vAHHqxgVmvYWVIKlJVHzp
XmE9/82LFbroF8LOnUEGTSmbPwMyZDfiWoFYE3MwkVHTGpe0hJ03ZML1Cb892DxuOWQ4IOQ6+zXO
1GzOv7SalazEsgo5P0gyk9ls8wFpNIxQV2Z5dSpt7TQJtJ1JajFRLS+lQwOVPUkM2K0B1q96Ld7d
1XpuF9tEbTZevapn4dfndCjYL226N41lBbGMLoc6cmOeJFAiPW8fp6v0WZjsOkfe2eadJikBjWE+
IIg7GbVTOjvvsxOjN0iBcghx08oLSZDHiahHWthvcpN2LkxwBxO/MuYLZrMD9vYzcnLfrqfvjkHx
nHWXxS2fupbsgDOL2Le6zd9weoRM8oBbI0PYFK9UBuWWKEypO6RWyDKGVtMEv9k6c5AM5J+4IfDX
IzoMpshWQGxvuTNH48rmHSSX3PZDuKxpmtA/UeHNLL9ECPj0ECfC52vFhY0Wpn4fusLH6HyqNXDO
orhTlz8YNA+AQ8we0QYgzabmfptLk09xooJLIA6XMLPKDNFY6duu8dDF2V052aFsILwoKN1728Nb
L/tXc4UKjqnf5EY3Icvqmfyrl18qVV9itb/1rR+dHIZJfVC4xM+NiryTJNI/ZhMJCFJev4wV5n/t
anEGSzCLTsId0UTDdUhH44Z8gr13j2m0Lsz3SnN/Efpwa5KhvxRwUi1VPKX54oUI4rvUgdJOEm0y
DvqGOXkv27a7FAlhVzCxl5z5JxZmayS7Qe8qwWMt/7DiZV/Z4rEsCuMN4PeTkbwIT7PPY0G9KAaW
SMnKkq7wRr57GjFtzOA1q45mAGvvOqKaKpgcHLzWChIM08NUPXfDqRQnZpB7Sw9jd92zbPUX7z4z
AdTy9SXTN+az3T2bmnyTkUjOzZT2V2KXboVM8Ug20QwzkNukzSAomB70ZizPu1j6Obwxnp9YdXad
mT/aKQqhaTlNhsPmH9hv2/nwirb5Jx68d8usffJHwijN7nL5lqJi4a4dZsBskkfF5BRU/rheCtCT
hFedmvaj+0jTZ729EeuF1nMPtNRS636wWa3BLyyPS302bRhw/TvxIt3o+f2MdU7PQheZUTzclvE3
fqNDTAFWOMThWayZszUcCVPCPRIBm/I+F0rD1sTNnIn5WeoruwXd32RtHdj5wYV2y+iXJhIWZEOg
Y21fhxI2sBcvx6UgkNaw9WAiL5Nkz/LPwEaiaGdk7VSl56YevN2aURJ23ZcmnDeCfPcR/PeWBCpW
z3F9JtwvCsiYfqiKeGdX8znuyIao4pdizW+aUhrTucI9qyX/YyDIBIEGOYoW+aFqut91tNh7YuUe
bO63c+toLoAxaw7K2cNsa1ynDazgyKeltZ69rniJozVsF3FzUABVikAOC86/iBo7BBqoXHVm+vlb
UGk3XmibXWjqW9g1xDG+X510HHt9AZmG/bQIk+JJDM4RAdZtaz6jh1x9A0eG222onqClTZvF2fNR
JNT6Y3ReUvdguv1hmvtnxZ6Mw3w1nF9m/5oZPWdp6muUet3kHUldaDdhXPWjD9FjDr/dsDU/t8W+
zGleDTJGmd2N2hqsBEz35houdRXYzS9da28e+73eMF9Bw4AELW8507J9DVhTV3/mFGs7CCbPfVIj
Vmb3MSUcz8uYzQ/fNYsEqgwctOp/cHReO7IaURT9IiRyeO2mc5iOE+4LmkiRoch8vReWbMuyfFM3
VJ2w99pw3Fl2NiWy1/eGRy4Nb7Zyybtho+LwVwfAeh1jjklwrzbbkjji9umpyiqqyCtgQq5HQAqE
3MzW+Kp/hQG7UpsN5g2+9pVatBu9vHNSLWQCQAftmhpCeOeHhu3GVMKNY8yDcsgBGBxGigoSlzHk
gP9qgkWD1qsjHZVPAC4eQ5Sh9xsyA2zQe47cJn216nlIWH4uoXW09F7OekgkUsuVhIyDChAFVQ8T
dKJEl84zxOzEYmkuvtAt5zXxaWqyi4nvoWxdilheyi59CW2Y3Cz+V/XRVeUW9fNKTPYmZF1ZprvO
dO4dJnBUmSubdW3A6C0TGWsRZdNUHxHMRLa66Mh+s0hbE7OxbHI2ZpMK4iFLpj2bs1WaJMThcai4
A8VpZiHPSc3fFPsvqRbUx0yp8qMZggghLNUnBmHhTjid6oDWkl+yLG+pN6zbvjwXsYYyOF6RZEL/
q92TllgbO+wqH3Yr0rZm9jvJF8xQ1JffEXdnaVR+XaF1wBo9XUI0lwvTOjU2lM+cDAsQphmOlmpO
KowNQkr71TyWToqDcD3CZzuI0s227ptTJd9Gi61Ph65WVPOgU+w1jHDwNbZejBmjt6LR18P2gGGH
4gqmAnxD7QhFjvFrPfzgt4B5G59Ty30AyjvSafiO57043qqGTDTpITESpBWzzkEblwbOE2sYLCSK
YyE1fpufmY7oCGz/JYHdrbooSYjPKWsQdmgsY4zWLUjjMr8w+d7yckGkOyYz8ivv/wBF4jCn5Q2c
WD0WkJLooqkD8ph13Riu6jrGw+bKX1MX32Uy3RSPJ23SWFWXDhuPrRW7f7ADjjGLXKzd4jUwCSpQ
5PtUKS8YwN4nrdghV1gOGCh9Jbb2/VDLrVlXV9GpuEZYsfPoh53NzqerbzXam1UYPe2Opi2EgLio
Rziyk7ZX2tJa6ypS28iE2t3pGXM9b0AwzMozUNekY91DiTbSy948YGUpyA12wWhNEo/hX3/ktF6D
uLCh2SH8JaGKJU4i35PYWVWsJ3XxWo8gsycdJPVqlpLhoGzZO2x1gRUGwvRnOLYaOuzmlDFpDmp5
yML6kbrMFVQJb62pvo22zfZ1T9k4ikVc1zi8GVDH8fTVmSYnXmS2jBTjK660H9G8WhOZI4Ot3KYE
trfzWarHqkA1qbG5Gn8Q9fPEm3PvpvjSqTaaob/qNUNot/ynJcoqMastLuMFAX5s4r4HhzT0DD7A
bGnHgrkuvN8+EgqnfkOBqZ2d0GEcu26ChFVdyIeOXJZF34nheohmxttqSbIatWGj9c490XDodIck
DtQtGrF9BYVWxnSV6ZBu9G5NZtILeyAWwmgdXczGUzA628jDtKgm8JaCNjwoGk9qk+xB79Laqxxh
Q791O3Pj1MFTEvTn45jdmzntmSqUk4GoplXsbEPoM5M7oT84b99JJaTuCTQmpr1yKRu6MgsVVtMQ
DunByJLi0BfNIc8nnRAEeRWhRd5lWZ5oMXZ6VtwAZqNoqAfgTtkW0uCHYpi0zaCjGy78gLBlEcl3
dZ6fpMMaOsDBFfVLlBjTajhH5OuFoX4fWvJX1XFjVOUap9i6xpcphuiA7HlRtdhU0digl/rIx+qt
r9JV2LSqrzg40Yby0U75juhoXze0bwn0w2mMJ39T+RByoYX2imWjz05vX7PZwTaLuKWwIa21TvWl
9116QBJ7I8Vl5ZaUN4HYuWr0b/Jcwvpi60HNTK7Sj2tHUMQU+YKnZ6ZkQBeyjAtf68aOVT+agEEj
AF0TE7ZUxwriZow1ezLYKfVDob6wOT9oVr60Yu8oRfnRiWlEvlIeGJk8QpEyHHVeGgifeWW/lGV3
yNEYF+Y8fv0fzO97XpVQLM9pDOzrG49QV6w3vXmLki/0AH7sDIwtw+RnMenNJjfRfhaQ7gaxpso+
IwtGqVUbh9DldLWsDl8m2ze7M65ZVhx1y9vA9gSYsSpYFUj1Fce43zX60tH5+mkYicHSzZlrV97x
VN6msj8PrJhNGufGC242BCBkobiI/CFs142Zk0Q5bGPAPxUGPux4N4NibCinvSK/EEl13cOzgXHY
/VrqLt0FZWNifbqEvjY0ivjvlsbEB2i9GUyAMgbChhKy268XZXcy2mNcwmUHoeIJMiWN6FAoYl+b
vJD8kD0aiprSMnhiiD97Yb+puT5A2LkOS7xlAoK8iqwduUmn0hh21DMXYzSOjcnzKtVmDb414SZM
8Je3WbkhLJ3xRvQS6owEoVw05PfK3niUhoukwLwJlORiIPpHPIl0wna5RTa2j6hEShVFQsD2Lv8j
Nus8MQ0a5zLSNm+EEbQrbSp20fiaRuYubGDTjrm1NbWvKcCZMuJppUqs9zFwDBhTIdTsdW5YB0UX
jw7eF7JSVpR5Jx4povMFROMriLzRj6+qm3zE1AWEud31vnnX2uio2VOxJqwivU74E1kB30bWLaEK
hjHwHhBtZnQq9R2S2TnrObwH0HHQ+wAQG+Ur2ZP4m1nsB8pBtt9qo6yD7h3B0dpjc6AJZVPAHrFB
WrWgPhS79rOo3rQSVxPq32lqPp2syqDENXveaoY8Ubmllz7YMTmNY9X4lRseciZ6uO6JprSCA0Tw
YmGXDQZGew26yq8zqJ391Gwa/peORBHRGNBj2uE9bd192wTzw5gjJx+o2zTX25WqHTCkzfbK8Jzm
kWn97WFw8eiEbDc+BqBwIizRBPbeyDad0Yw38Sq66OAFb+UANE3B4RJitsJ/P7e+PS11r383hOkB
bnYIrLXBV/feqtUETij+neoad9VktZAaeKS8g+khmPSB05XDeKLMrBBWI0Zj7+es8xZ8bui4T56R
JLiYGtVBiWYL5EGzahVS+Rz8m1ghGEha+g6PKLlW+WygiJjLTeHKc6q7I+ZZWIIesoNDaC7NIJ0O
o+Xt67jjAW6NfTs5OEHD7wyQl6FkKDS58RqdVDcN+Qn6WSpHlH8kumTGsPJScYL5syHolIjsgMPd
dY58Juw3gvtQaNbS0FrfRMGTJOJd01EoTnZaUysjZU+njTaUCd1y0u5Eap+p6dCUwW1q5DLX5DbL
onkYwmOokPFAMKShY0t1tHBYOWXl61hTYMLQ7bH89dup2VuNPdzcsno60fAE9LD3ItgLQSPoU1HD
B3VK31ZO1Sowp0eAsNKxB18fkADahgVgJ3t2gMKs8t9AqF8X0HzBlI1isSHfY1kyJyqwBxIdkX4h
g1fRo60NV1k5LRmUboyLvqnZRLviR6IEZNv2kcNMtawWdijhkMSSr8KRYtx7yVk1633JoIw6pSQT
1LC9W6CEW4f0nfBOVmKW7L3UO9UmBifKyUBvrqPF9MywFoxhnqWtn8fkUTv9PWgY9sNL0gpK/Y54
k75cj4160GZyXRU9y/4pHb+0h13oWpfeCtdeHr+6CmFjuupuTaU+ylR7aQftJaHWqA3hsPqt1i7n
kRN+WeZJFBpNKhi4aBml5Lfrv0m2ByyxtF226iark/6pIBOQrJ16iMW2SceKkIDOfk7hiZSIoRDj
qXyKCBFIzGWsSrS5xiM2JMjF7IO0maPObkYt9FNiIuNuK9YUokpWbtyeMZVjQgpew/Rm9wQHJQC/
RiwANdzFGKkDcGijZT9mJCRBoJ9p40ev1C1UyRQTe4dLgp3LJqskWif1pNX2JsEo1F2F4u6rePhd
uC8YRtGBjfabwniolwXpDUgbgGMcFXj9TMuKl1o1tgF9WGEVj5kqOtbRdqisu60lGy9GqSkMot+r
akLQbW+bBpBcW5GUhJImAyXIqE4zZnIBVH/tywVEg2UEMREIrTXMXd/KMn+yzKPmxocw07BOZa+4
8QXu2+TMfv+NmSnJ09YnDNJZA79qGvUWqERoCUaodNwcOFutSdml2jVilTT0MyY+3KkrpOGExIpT
OCMGdRRlhvMtNNrLIU/uahBsSKne4S7aWtQ6tfLpRDxNHEw88C+9U+9bmxFvz6qCV0PLX5ky8uCn
j4hInkUXiJVBOxHSmQ3EXGk1hNr+AzbHVwLKZNI45SrxzeBmVxvpifL/Twb0AJHIrAVoEuD6waPW
imsHMAKuyl8XTyfDMm4j4kFEGZtSh9dPadHGykYlSylwigOY7GWmfRghhqHKjXaxlu/DmCRIlyw2
MA8aIs3qC0XwJ0INiA0s9yzsAMrMM1Q648bkRJdwYaP0X532pB0m1X1IuMxgFBMOk/+GbfIelOmv
6RZ/7iA/zADbYl07WDA4yuvwHPesQeqbEOQgNCy4ImyHWcj0HruHjidpHp1n2raNGMyK4i2zlH1E
/AExYzWrYHbIFk2Abi36WNkq+An8ONc2UKARONS8Na6nnWEx/AFh/zJYJdXdLKQGpaagv5ANg5ck
OJqO/h6Ybc1YfPyIkuI4sgDsYQbn2OMwDPPBo2OPG38yYAVx3WDyXvbcMDGDN2EtB+8N0ucejx8e
XZpfMiwxxKiHQIe0yvQQ55gurs4s4EV7KfmMDQP1CbKWMHR4rxhKs04osDCOj5SKTxS7oOPuCX90
h+1wsZecDn0E7ihY1AolOpo8UA5ZqvqFS2KCLokHthmrW2Ss+fbd00rVh4iydAyOWIpYSdgKuv8j
c4FXxoJLsjEZwYdYx/Rl5zIeVIp1r9afxBhMjbfNQnJp03SrMjQpSuXqgGKPoSJX6bhifXRLnOyJ
fuOeFOo6H7GZ9Tm69XxdsGuTZkMr7bh+WVQ3mSRXEBpvyc6VpHa1dXWKh3gXOd+4K/elGdxKk7xb
fV4pEUoQhModBQy4ISxkQnQCWHaFTF5unED/IFADW4AhtxbkZSSERNZl1qFythZ4XlwrZ3xrqFXS
8pO+6l4AZ1g14VxUW/UcMfQtZbiNy+A6tT818gK/h/5LYc3kyqt4M3F2ebn3rKPuNApCMLuCDAC7
QR8bBT9oiZdaO304SfBZM1azSlY/qMaveJMlXu8An49pIOEyjBOmpmNEIojD2AKfJsJZO/AOTv6a
Uw1X3rCpLKDtmVu9QnZkgkdMovss1Y9WGPMmjJeTRzmcY2A8/V23LbTqrG4V8nYba7iK3nrBIL9P
PGQwY76UcI0W5GMdQ7g+AOafQbsCiMgaGdPLZBbPwUJWV+tAOsPIQoJbYd+ZAhZTg/vQqXzwqTvv
hHWd04xX0SbYjdP0pxm/c+BOvVtdPGi3XFafeuysRZJShBZnNyL9N2OmnSGCLMMtpZskGyTU2ycO
s1vpMK8x0nHv1u4zNJ7As168ySEIFp1zw5bQKr5caHE18k9w+vQW2tphlkMl3a+H6uil/d0kfpoY
oU1OlA5AKj+T1bJltUeA3mOOfsRafCeM+oSlHYtKzWtgoMWSyjpslAANF3JfTT1ORniWKVpHJaI4
wmxtXCOd0oy0KNsMSEkrlqGJPB9/LTSqZJ/bRFJUdfJPVf5FjK4rK9tExie7vcPQQy5n7oH4aJ96
uFBDkw9cXm2J7MlwXuYyzFQXFUpx0sHfGCxLyYB7inet4FMcs31AzVuqxBpwe65STrbIyc+lYE/n
tvVXpIilMBx2KfUj4putSUy2S/tO5PaujcZjpr9W0x0/xFJljSgtZBBEUIY6f2jL/GF/ueA7d9dY
abEeEixJGcp2I0WQTdicNMmxcBfYTDDGNUjLU5XNd8Rqm1OpauOl62h3xXgvDf1BSPBiZmXPwWBp
yuhWH+OdmObxKAK9DHxv6n40Hp903t5wh68LQaxzrIR+HsZ+lGL5ac5pDrmljllMsveZPJPJ9Fhe
1bZc9fi5Z7YsYV1LowTLRjQqBNVHSuyyptPbF+MDa+dXk9vrHuFuPERz4Mq1CPfcuUzqs4vKtMc2
OxQKAyxWF/mPxxQdXZwGn8ITuwpDYoDUwJpqniWAodiA1XWSZa8W5hFWf4x6gpOCP6GOMjzReLTN
et8X3q3TrvV0MS1927fGQUdHpZxa7yfNlKUkEFf2cu3MiALyPUzEFYZE4JtiWB5dFqNyY2sVhmLn
U+oGF8Y1KuXTMtT3dmJCTETBpio/BDCycRanmmXL/LM/QhDYU58kfho723hIHwZj7Nbubm2w14qL
lek3qzEAMDm+nCXiAku9joZS53t2J6J32vMgUT1YZ8WwdwBIvlkzr7OGETsluYlwxMzSfVR1l4o4
iXKCcFHCcZC/TcPUOGaRkZXjMYa4Dq960afhIzfR1ff4uWnKjUFvFxrjteWokuCii8+CxE2FHs1w
1CMVwj3CFEn6SPnpUkBrLDrr6H3KtGVbMu9th9CbhcSfCCA1OrVl33RnZLlimcY2E1N8FqPiA21b
x9RWmsoSYiRQLC382VlW1+I4qra6MSHcLUoguOEA1Lp1TukADHJUPjT4o4rsD0GgPRRaUC88EwgA
nRs33vjdSvO9tqzjgEIuDoGgt1DOK51jP5VgNNiJ4O7bcO1sWxdhvB0cchuM5bPkqmgDyV4C0r7D
kls3Dl3XLJtawcRobuEsu2AzvKfRRJy21WGk1BCFQTRnubWVNYwhJNRjvA4RqujZUSbVX2Uqb57B
FgbusRL2e9ucti2tVxJmsIwod0Ypyf7Ul43LyD4JGl/zxmcTiH9mNl5K5hcKL43Qs5eUC7GoyWnw
SvZn3U4ERHrxJC3KPmXlENgQgUmgD5mtxsQ9L6pp5u8SsLgy3TRgiIFGZlDdTajr2wHHCr0uLnZt
2PYIG9LIvvbdNdcweyS1x4A0PRLDuzdqLPIpDiPksGbPY5iPF6Gkn7gp36dRAA6Y/2jMisZ84omy
zX92CxxQbLJiXAwA3ym2YzayI1kkLDDyU60oRxdwoGZ8yPDdAwtWxNmnB9w6StoDoFo/UvVNxYia
M2r6ym3tZSQ3fMhWSLuXJEAFfbcG/WqmJERHtvsjVTyxONqITiCCLqonhPQ1YxXZbgM7XRNpLpZO
rOEsqLwzj0jHQVCzozf+EVsyR9+iIojFNlA71kWJxaLYilYJa/XwTtewlil1bhFc1E7ZClrXJCTE
QWjuPRXZRomB63Qu1/qMC1FGplQ1syR47/G1gYlnozbC3FDiTtfrb2aehBvPuBw2v/MBnJnZyVU2
LQNgRZincmj22E/26Eu3LvIBkbY8wtUlcH/RrTEAT31MOxSVLsjqtwQyXNRiYAMdpmCOoFdV/7QR
VX8QHWVjzqh6+v5wq2pvLvDHHuFSFm8Y5aIsQhyVLgPBNp5k8iwPLwNj9grpwEJ6xmtc2UThHCz5
Kvipp+IYp99Z8HTiLeuN34iSKU+Ku0rdC75tF2b5JiYAS50uBCXvk078KAq5nGa/7NvmPTTlHoen
PqKIyXMLLIlKTTILDHP1FSTIJSm8cwJefDDLp1uNS4DaS4UcOCXU/4WjXPHOH1uo1Hb0Edb7AZ9n
wBWX4xzGhiNia5mND4dSKWN+xBS/27AmoQTsAPO5665QlrcIvzs6N5jrDXDGZE8q5zLKzEMTslKo
6z2BS0u3I2VM42Vi3RUEv2nWbryW6C/rR8XTlIU3R/4BVF5babSIMdNb2j5xp6vrdRdwzLpdbMPg
jyh3rlmH2TR3b702us8+/nS8ZCV5rZi5EBqKVAurRKzx893N7kMZlWUo623FCSOLf0aqAv65aaJ6
2slcb1ovSoKRL9nGNSC8ao6LTHlDTcujufN2BmqShejVcx2pSJmzVa5ydpmp01/iAa+0IbJ95+Q+
26xj7ZorSKG+KrGwRWc+REAOaI68fywwztnwqiankCsZ6jYzWWNpJ3cFgVBv9nQmTLBIGYitbgWi
YBv3j/kUjJzFUijj0lDiq5P+cMFjohim7dj/kWm4UVj1dtlfpQ/oA0p/KJKHUV4cYlbcv4h9p26Q
v2IfivzW0HrH6pdrb0EdLIV5b6x8o5EWw91IAfOwg2uMwJzbaakRhWSLZ28yFxpfqLmJomlkRXQ6
txCyWF0yHkDLaMgsWae9SnUk8L10ef2FuPAjJLpFBtLd6JF9575ZNtcaNiSiOXzzaTm+xXn3p9s6
4Rlm0/rgT1ICBbp0a6TfdF5hsuzwVDCNQNfKnq1p/uldbD37wT1DLdh0WNqOTo95sG9VEpKKa9US
3eOF1bvshO2HVua+dtX4o1XhgMwYl1gQeb6t4WUDbbNzrZektYI7jowWHwafLaTcjymdfmNAM0Jp
+AkVqrEalxKTR7GRhIPNtOdilfPy2m6kMdohkCTXNXtHnm7IQKX7VjGZL+xRrbdOcYMnVF6y9MG2
ncSgrkYwW0lS8co6g63wtDhcx+Cr5wCEWlE438ymi+mf7LZK9asnsJh3PfLrzHvqiBTHnHY4yNYm
zmqN8UXgOYtc/Uv193bM10zLJIlhsIFsbweAkXnxGuqIVX5OHPwda5URBS11JA9kvXJA6UxrBFSs
hBukmYWJsJGPPbQPofWOO9GNt3oMiaN6seFLBAwhi2vP06wYym603LWmb0oWBBxCKbxzZleiQeNU
rDHzUihdZc908KWmsa+sXzTFJsT8DFu43T1RinroXEFM6AmRZWgkzGeOwY+YSOiSayuEBNETxIr+
XP7GyEOiSW4wjy4t708qLZRdLLFo5oh12rk1z+3vkIf+zDCzt6bgLVfXktjyWQcnUWbPHW3IcYzM
Z/B+4/6ki2dDZEcZ7Uvx08iLQsCs6X4N/Sru7gnTYDwle0ZGsYcIUAMK4Ab83h6BPFRBCsPABPN5
KwkJCCuinvtD2O9czt9M7nGv+H19ijHZtCNpFOd2uojut9IO3m830vBqe96UJdGjRfmelRIJVnQk
F4IpTXxo5JnMumXQvsF5V/VxocYdpyhII0J0CEGA37qkV19U0BQC9Q0g3sIpPyReTmUkVOroUXab
UbVumNtbovMZtixnLYHGphqO5rawb2XFfAPpOElczPz18JwG57b0fE/7AHkAFGYR8sazKcNj6LaI
tGla9BhNULlsPv9/chhmBD3OQhiixHMsS3c2lG/tqkPbRQpysyI7zMfQ2TPqbAqM89rNtv6Ftev3
5saDPTYlvAdcSN70QiMBJq80jra2Me1rcjdxI1YSgQ4FyBTvARzhTQC7SsZ6G+8UbmmWhx7mY8xX
7Mih5bBjRNdlofPbq+CgUz6aDGvNiHu7nvm5XubrxFQ4fDRJ8W7PBt7g4Q0MfxmkhdSjcfFW6APy
83+pgbuBMlGKq3COuVofHSLbiDaOVWUpuo+GT9nkkoLLik4JmAFevda5hhZO1wLSl7No1XrnIibK
yzdkfsxc3ObcoSDPrE+UAgHRx2B6eWAgiUW4fDF4JDAg+mozhzBH/TqyIczzxpnbOeqcTDxJkwh6
DYudzcNwbfpnAJhAwlHLyp+8aHcpNoPe+iejPbqXbW/F23CqFxOZAgPCUfQwEFBCCCURBOmfZH5g
TN+1GRUX25YVE7baZWR9OnxqpR775fipSv5Q0w1M8QKcgazbbWs+O+7kIeaZ6f6QaaI0QYLLkok9
UM5xFbMitYkOnzeVOmtUo03AsYBAJPwibPZOB3KRPf40IKwCnI1q1rVorzlJIIKj8aNPZME8UqVh
KtIZSguBOwJ1m1c8YKo+pDY/19hKrZwiREuInc+R/7Gt4b1W+S0kyiMXIIX6MGHB7gqGV3r71Sg2
QJBxupAuObSFPzG/LFnulCQNKPrdgufFOmJNeReB2Q7IuCiqIIeQhNgyaw0TpBNWnTyRfuHJeRLJ
wDUQSAxMMbTruJlZG2NmbKo4wRLFH5QtAcF1uz6PlE0Vhhczyn3Zqx6B51QNMHZX6LH7N1iWGD7r
7yItqduVqvSLxIrOUau+BvegNFpWG7H6Sjw9qr84fbS0WQfL6e4GauQe5OAMU4ltJpc2G15Us4gD
oPxSsL4llkARrHHvxQyOGDqj5+4mBbDfUYtf8s5ElO9sDL7Ylh0cPR+jIjJ33WEFtWpHDC62GJa2
ancQ6bXs3luMjIF+NoofnHGL8NQGryjR96pI4KDUu4ApjoE2jKtu5ZpMYTVsgyqhNYYGGSRzRHL8
/x8Gi95k6LSDSQOnsSX3DPzHamH+JUVf+7mNQjhUpYBsqH2FfditrYoVUhhAQAKPflNti+o+kj8e
LR+hUkTIa3p3ncsz1gObOOzUpdFAzlDAUFe6h+A1KciKr8TFMRKq8vgjsdFZlCZGR8x3OJhbY8Vj
3J4yjwmSIxXzXwy9SpJnpDk+qbbEtxdTeZd5wJKHm8PB99Q4jM4uY8nCSJW8gA3TTWfELaCClXJm
a0I1cljU2bjsCwuwYYfdccrfxBS8Q90+Fpn+0/P4vip4N6HIhZsR5PVBKctLnNTmm0PkxMpUkiN0
JKqBTc/zFCPwwfMPlnBGWo5TitR537bYglScW7VfI9XiHfaM8ZCYGoM3TuRCnJqpupMAcKmoyy2T
7649aiqQNpSkqnDfgd+QRwefblKydhlY1v2P1RY8YGJTklOeEWTRVPXXCJ26Gv41Y7eu0uAqjPaU
W3yXVcqy0WFb6Hq/KHcaAt3B+yTGEUK0PWNOXlLLfMUweq1o7EyOhr6AUamdOioG4kNii/l5jRJg
QIGNl0SF/CbU/mPo6i/dipHKNstRV5cmVo8wC5ErsInhYQ2z/qB31j0XBtTHzxpRZVXxnzsufiaF
tfIrzfba0WMPeMUbHO85Nwb3NFPjX9D1SnEb1VvUnANyWVKCr+Cf77TykZNdgMKwcotdqpIxlu/w
ORjhvcLUgOPPt0QMXlBf1tlJS9hNoKMuSUR2C5ZEyDZLvzTiBSlW28pKrhGXNM4piBfPlNmiNzLQ
U9lPEVDDXrTqN9R4BYf8LHp38/e+ZvpP6rih/A7m2xTymwKAZKvvDXLMODdpbn54y/eFMJCr5ZvX
jN5mTLSNxE1iyeiZjZJUk37dBT95Uq0I7mXylYDNp+4XayK617GwdhW3XZ6OZwNkwoJ0vrWZWp9x
dDM0elDuxxAFpF6iYEgYj7fJtIU1vuhHTLUjICIIJdXY7FNVXUk+2WlwNi0ho8gxrY/IGcg3JbLP
RGFVWcF30eRkK3SP2CFUS55YaPod2qXSjV8L/aBVTEHpE8xI9Qd2jhVivupjDD4IlPvoVMJelewu
CUNWXJZ8mHuYEvn5NcMtnxrh0iNMdGIQWpr2raMdZ2cKg/ZKQAUqz6baBxhQpfYaxfI9suBz2eOC
KLulAxaj+vJIky/0/KUq7D0cm2WR0HFSsCqMvYwIF7HbMlEg7cpzUDCHeIURIfQOQ/duHUY7oXQv
cQIHb/TVgOZCN8+SYZbJWt7E4emGZ7vm6NL6VZ7gqm19MPevRLcv9KrcFjTE5CMCaHV8Bz1FS1Yy
UN9eZXqHUjqFsUP2xykyr1ZebyaNnVPrp/yliJfei2Drrttc4VEBd1vj6asbCirto8MxV9Q93o6N
1TBsAqlZc7frVvevM8dlvIFPwbXd+annQPClL9EDnMLId3PbfE34AnLaWKIXACax8lW8pTKNSHu7
TaLGJ4MmnDZJCW0/y+Sqk/UrJb6nCD6SQ6bXPFbNft6/xx1LSJ3xc9dRKcDYx7QGVgYfzPQzjr9s
M/eJSpqhdVK1bhv9/YnY4AdzE9RPGAQrkbFgL4xjhpS0NA9C0aHp8rAhI0m7ckVIoUWo0JgzGYNK
NcZPzv9F7YYnlOIfTXzvU0oQdIx4Py4BPYutD5eW6YBJyhq815UyJxjYAeZ06vWxYOmKIkNyO7aB
gjaEbamefMyyp1bVdrYTrAalPAZxfpntk0lwLSE8FpxlvdR2SGh9dwL1pH7mycivi0hXVaZH1HEc
kEUJmu9doxSKFTQTButM1VlXerbJPQVLeX0bIMxxp1SDt2DcxJikZsFlCGZ26mFWSavia4AiYHf0
NqK6kuaw6sjE0oxrgTEAj8JuA4DQ94b2W+TyPpdWGoITMqvbXYX/xiPYi3YnJLNA9XXd3g+Y/3NQ
AEp80JHrNqG743DhuQGYqAT86Iz3vzvA0DnVvMMk3iqOOBQW4iDIKIVr7rLK2ljomekxZSv/FASD
cVMfEl271/QCY3AK8xcXkuugpp/llK/Nn0G8mHWzc4f2nOewDrEnYSQl8QSnXsrOBl2YPu5US7mZ
3XBgz3asMVekdQVRTF8YARm9eVXs8n7LpfVCGs5Lo9LQknmqDndjAo+QdO6voImN2jfbkpyVyRo2
1BMfxTZCKNHU64HBqEUTaXs/ilnCe5pzXW/M9HLPWOd6+Yz7cdt/F4azcTAAYcPd2brHR52M29oG
E+nID2LxFs3EtuZ1ULcePUlmVgehFdA4jHUkr/HgvsVkLleGtzDn7wcusunuLfc1oKwcNPIWZqfM
vNPh9XCZb7E1yZXmRXF7P3XfRbExp990zNYd2wpbAGGIs9+4zR8GD7+Cu4EXj1J9p6pQUtBGCxA3
yVhvRnVCQ93utQaBVqN8w1S9AFRqFHFXEgxhZr/XWjQ0YDC1LtqSzwwXOz03qb3VWEYTWbnCAHIq
mFOSmrVI2XrPubfV2hDKQ/QAiKxu05k6djAsQWaKLF8stfyStcwM63SNBYk9F3yEvcYlYPyG/YyX
WBi05rYSrBLiOlPyzZ1tUkIowqPiBOLh9d6G+IpzVxKczCRL8OrTHlTwdrpkpzP/+o+6M1mOXOmS
86vIet34FRgiAMi6tWDOc3IucgMrFouYp8CMp9eHKzOZtNRCC23K7lhkMTMRcfy4fx5yo7Xbp7aq
b8CbmUa7jWpgopiU8dnTLTeTX/180wj1pfVXd69ppODVpIsPgWfqzoqqY+u0cOMqPAojBlnOa/y8
Iq32BXNJWoW0XXCz5vLj5/N7OF/dXPyVegv4epfFM+6wN9k7AMtxLH9h0AAgFNznrAP3HHwn0E9K
/VHkXzHbN+LJEX5Eis5vEXxSSkZolwjzVVLju98ySBVkoOPqbTAfgUsBWGVdg/vICj/caRm4wo36
oh1+1wH9EfjKwqzb0fXGMP7Jle+z5o5O8JGAD/Rwso8FUmeOHoqOzc6Po+hazoi+tIzi3MudFnH7
M3Vg6+WfVkmuNHHfhQtJc/qlg79NYa5bBueg3fvNV1qNO6PjUi3EE7dUk0UTHO6Dq94xam11yZqf
DvKSa2+Znkv9OLvZk6GeB8/4bah7RrUmi/uHsMMY4/6khTxDqnkgXVnV4e8Cm6zVJRtRGcCEAWsb
dD7ykArmH4tjnhJuOeLdAdrDdXtXOz9TRJtxaRwUMbrcerXLF4CVUPwMnLAULjcsa0E7wiTCXlge
euZQuGu4z5Ptsp7vSYL49XWJuSlqJmweZhHe5Swvtt4Ej65JfkcWNPp8eMppQJYuxiIWEAaFiAMr
hYl4nXpuaMHsvbudycclt1TUWFLZuY8gIUTZUEha78HAHMe/QQWosgO8EY/NOiSS0NFgKbDRPbCM
hDvjbLFyHdJQIPUNf2JAGcx6ZJG1n+IsBFEOUXCf9BfhHPQrixZqQsxs3z/ynQazOI3XkVSwm9zj
7BEjOPZTg3aiJH4LolvSA8L7Fihu4RbNll7BqL/N825Iz3FE3m3tUgu5wLg+Sox5nWbvadUbQ/Ok
O0IvpAIcjeXHGv2tw37dgeDfcGJ507k3u5UCsdw3vLduUbws6/1nVSBIjemZ7eWkk1Pt+DvweyeP
lg5TfmMH4M2D/97nemBQvasRJRv1yGeK+3HP5yra0S6AQNPcnP6HCh5cGxeHMw0mFrOH/RqZEa2n
+kalQhs2J5cDvR6Jyg4ry7i1UbUdW+PqnZL2VQHxSK3XEF1zyt0DXn2XYuKMZWNusjo6aVaOtMmv
vGvLVx/1+IemMGNHCVNzK8fPPIRzZozhFZtEsTZAlalO+w/tkJyo7baOcdQlvD5MKQV2POhd3Npd
DAlTJjcCB0s/Te1byHdCthZ5HjLU1K17pCE4Qfg40oSSWnMoXlwf77CgRXtOdXGbw0Y84qpbB7OG
vUHkZiOTyt+EqQkp0fEcVrLoI40J7SolJb72sBTgX1kZfkEjLg7uPJPk/WFjTYC3XkW1I/PaAgDn
idB4rnUczfDaKfBjI5Q2HtmGE6+jsP7d4rxj857/ssxg3jbyAFsn3gaR/cNO6HfXFQktwYR8yiA8
CvDo5wCSIss7n6kR4DruhmMM4OtEdZTEIl5VF4pgcnoomoy1DmOuHfThu3R6WIBwiXb//G3jghyL
/Qpn6PJvyQbszWSyn+huyF/wtStu9hRGRX+SEi+A2SfTDfSTOqWtgyfaKPj8SHQwuVR2uG3xmDKn
HMjFCO8YmZW6eSk0rradk20hZ8zKqjTXczt7u3LyUTAKT56QgL9jZ4IeZ3ufJi0NXK8GbyNsYZya
KgKCmC7djLRRwBczE1gotfwadCZOLaulk192PwWgzG3TiXzdmQnm0Xkg5QmtifSXP1KfxBQxWXOz
HyZ2eaPfy73v5nd/nGq+qIRR6oXBtpcg+bsaRwoFTyt/gQL0fVXjutXpSTVJRdKhclFebOOYdR1V
rGb/qO2x3OZNv44jAI/Ros0JD7Rq1k7WMcwKtdfg6NLcUCeX7MLUQU4uXXnKscnyNmzudRGVhH3J
T3IfBT0TDzegw96x1ajfgRhj7h6Ws8ujMD5H8VUOs3kqu7fYU9UZBKPVxbhmbLsj34pOZhZAsV0z
RncIZqxvXV0finAPTY40EGGjLU2kn37cg1flwFUJ2Eg6OvXKU7yxBbvI+9w98oOTJ6FXYxzrw8wb
GEInRH3LQ3jG9ZRlhbxI8QPfhIdYWX1gM59xwBj3BvgmV8CQzV5nefvZ5RgiHHSZCe3MxjY1gz+j
qOBgtsySUTUcIyflUV6VnzFWq4s2gr056/wQqvLvMKHI49eGGBTEp2Y0joqmbdT8ml4py9kUsFc3
jKrIakaW7tq8P3K0PbcQcYwAZkYkWJ1FfRqdWOzBvAGD49vBWzeVpDnpPF5XVC0+dN3k44razUEX
7FuDG3vpnOpZwrYn9cYmXuLCygNuBiNGCHB945wutkKoBpHODhEZGWJfw4WcNIEnZob6oDN0MKdY
5PaYsOHgEuzIaBvflGzip3KcH8A6CTEFRF9uIbvKvWuB38ndj3aheHtLhNGZ6xdp1AtKp7d3Y928
ejZhtiSvbtD9WBuUo4BzXDhnWbw20LEPvcK4icC4KzPktRL8Yl2C0QudS9aJaV9JFCS7hxQLB57e
BE5RGi54VuUO+1cDQOo8cytSHZCIEcApNNMtuzdwqFNEIaJpYgON8ZLXuDIDJ9DvigvNXkRyPSxB
2Lhj2EvzeCn1YHUbjuXVyhYTDI9kEXXR1h2s7tZHTX/DVvzHoVXrMIPmCAvrkms4Lnk/xUSpcHnF
HFledp95Mzzg0/JX+YyNt4nhCvql90daPNHTyFwmx5CrUk6ZTu5CqwY+xEpWLU+H7EV3+RvYNjab
xObraGlztAby925EeYcxvFtRomC2p2Lrdy9VLOorlcB/HXqkd4JsKa5Ww103nQTIliJUiBIIQBe7
+4ngymtK+NB3h3ltGSVp01g9+QZLNHuRLFr/LW602lhO911nPfvonn7Ibo/5NV/ZqSnXAutYkZPf
B1UWb0daP7g7+Xx8887YiMz4prEBucAiSwisgvrgGkNKMwmAsAFEtsn2flkdnYNMnvoQKLKxSH0P
ydEAynVGSF/rjgWOXwA5dFrr1YmoWwvopHyQYvw2Y0ojw7hQuLmL15khjAb1AaoRr1UR6p0xX8yc
cW2osOpBaSKFTe+P3fnE8CvopP8w7YuuPlHB/dtr3IzQOOMJhdDs9JZw6FwO30MXlhd2zeUlMX/G
cPSOgTmqXTW7d3NM06OrQNkaXXI2dI0OZNqbCXj4QzzD8u1ZwHEzJsXdTcMBGuRpQvQ615gRAtwh
QSOeI6Tvg9+mK10RcK8A9Tw4X4SXvIflPV4Hw3dqmH+M0jzaIXhhr1HVYWZHneIVClP5jPVDpvDJ
I5cwkDKmJ0xlzqNff06htUfHcwh/wnwLR2a2LjLVQ2LpDUmsAeqjDjbUna6NcORo6vKdabcK2J04
8pqJjS+KbE153bGtyytl0LjWOVw2Lutzy2Z2ifKOmit4zPGALRjqmcMgoPtjRDEcbwLF/XH2t2Hm
w4Z3DBLlgGPsNC3pSRibVZzSyq7K4/Imv84SbJeBsIUrrSH991Qbdrg3cLS5FXD/MuXhmxln3KAf
nlshLWf+ag6r7IIU2a9s/xb7MjvVZsBCcqprAgu0e2gBK8F4V6NzzIvSI27lchaE7Q5MM6OAQZXg
NAQg5/KKqVZ7BEQ6KJuuxRhe4m3yXdEeMh+vYPvZVq5zcUp6ahoca4FbXWtq50krczHjfCrXLKBy
9Pgw3GRGZRzzIP6QZk/SN+PJGRtLXKy04OOxytFj+xm17U8mXW7QhQMQuGj2YuJmYZBA2oBcTy1w
ZI3fHPMQl7YZNjS3Mu87RRRtha3+VqH7nmhrw7+OVjzzvV0gcL1luUmKk/UsKdKPTHvDaW69Jwx4
kvgavFHl+SDWJZ+lrlfkEHEA+jX/vGV9OXkVhydJRieQ6qFOR3AV0DjIqZCW97yG+S+qvxGUHtNs
AShR6brvcqJrqVE5MBfcCk2RhGsEgfTPBHtrydToHItklA73vqvaXZRaL02VyktBpQKIG4yw8LIF
khA7xju+/Atoa/s1CNm8DhIActc4XzCpzEPZkC4f59C/zIsNe2B4kL21z6rAPklcOglf41zhPFk5
/PfUtUztfuLcxJacvwElzLc1zF8SaeFN1JAf53Tmpang6VrNl/CNX2HSc62BAKjKWuOHQIfU9bit
bfIbSYspEt0CyHTnAcmPoQozMze9bJ/YOtByDdMem+0xSgDw2zG0L8Z90LOMjus6VwN85dHYak8u
8Db7LPCEsGltH6DGMEm7lEQaFeazljW5G8dAInPKx9UYkHhNefcA+yUA6NxM9JOHOIvTBT+bb83s
puvKedUeTLYSwGpsGclm4vrzKxWfkRzHD6R7g1aBtSixn+msr49tgVvCsaw3QgHPNffK25zGR8ns
cAWMf2Xz02+5qr3ilqfJzcKHRRc7borJ3c4KNwBgbqB5ym34aCl2AM2lt8vzLIlTTOBXV65QJrNo
ZuOKNtBjg9n+hKn6e5ze+3ZUlzZx2zV396q2vosxF5cJE4MpWV9KEV6gRzQnCZHLVDV265L69YDB
gP7li+uxfJSZfzKF8RGMuPYYMtESzSWQ4L9OXb5IhAN0xSl9QuZB2BT12VUBXER4ccDW/WMVikNv
MLfgQ+42VsZJNKT2aRzb9MamdVUbwUcFWR0/zmZWsPQG6FQPvW/gc6ak+g6Hze991Apa8e7u3ONw
j8OPYQjysz890kwY4iNZilFclKacgTxJfWvt6JbkrBH1h9jL1g5ILHxeZ8ICcHzM/oMA/GGKM3vb
BNN3IQy5c+NTT8tV4bDIaT37oZOKtXrR/VCvQqYlRmXq8fkWCstO3OH85eUDDmHV5xzmKtnJYFil
tv4cPIcBowwAnYWflje9cnbuGobxvZp4dg0dSDS7pfzNKmLM5y38Uqsn4Do0lXHRbA2LMR1hXKtD
pieeWJh6hTc/K7P0b/lorcEluhzgEyDeFjEfYAmVT9xawkJjYoJrhcE3O+Sdt3gj4o+oC+2bi8Gp
MiKAbdqc9mTXIJTYw1vVEsqMHeAyxeJz9Mzx4CWAdwsvH/bsJL5bgaCPQQRMdWKqdUq4x4yaJzaA
QJMARe4HXmgy+FRWt2c36LZ2zLdL+cDF6axuN3cywe3rY6FJqmlv5AF9za7NwkRy5+OtTPmasHdF
l2wr6xm3Ow4SPLAPaZ1+YRRnQ2/4VMzl/k3L9DnS2FRtHjLrSGVUF2gBMnCEAGi5utt5vvy2pEbG
jAr47bV/pvvdpb8uXdfUXq9HRd0DauYptNvqI8aTl/q1ZgjISkwA/t0yDLLwh9Eg5NC24GBmOplG
jaMQJXYd83l+yIuFXJVGP7QcwS5JMCnNLszekTTuMDQ7F98dJc7XamzeRGjQ7lNFj8rBm5iGDgtn
PLutOw7vHqT9Fg7sELJPYQii18JsRuJW0bDFK028t9DnpsO/YqnmYM7qR0NwW4czqXaEnXXo9z1d
lowq49g9jH5tbZhnsHEmp2FqYe9E5RUoZABkYZdOkpALmU2S7n/o7vJhGZYn3if29t8FnQV0/PTh
JjKfTMM9V8QTic6tNQGjtTu3+GLio6Npx6UBuNmX2MsaKO3rcMJICW+mXeNDHlfZ7O//vcwSC6iO
M6/hHMTrxudSUblArCWYcoX/lkRq6+KWTuOPwnii+ptsWtxQQGi9+IEa9v9P6lsv8R9dNuVP+x//
9c/43/6U1QQ5PGr/+3/8H3/3/1HJq+na//yg+P7Dv+X6d/v7v/zljd5O19/53//8t2sc/tX/e8fr
P//9/yx5NeW/fF8q2/eEKSxuGZSs/s+SV/EvUykLFogvHGXT3Oo5/6vl1bL/JS2JjGLaZH0YICmA
bUqWlf/5b6b5L+Ur3/WlZblCCtf7v2l5lbYpaXHFpxCWxeH7P/+NPLjjCNNFRfBtW/m2Qz9t9ef3
E4dAw1f7dzBtJhXz5SY2hnVlLDussJugWXjvJMzAZus8uyvrA/UCdQ5z/ZXeDQCVY/5XAvIovUKS
+rSMQxYatxwhfH6aA4MY5BwASuSBnIyHInXjYzRA8mnL+JF1mM+8GuHOWYsYCxp6CPsTaz7Vtlth
hcxpDOTtvmrPFmSbrqsB3nDHJyYGVd7/Q+J406bBsakm4Ndl9OOWVfg4KAY324/TfaGluKbNq5mu
SiHqXSRJqoEg1fek8SqcUC5ZLCc31mYJtIa+h4opsqbxQiYLuWm86Tz5VbvBeChJsCPsGawXEFdD
t8AzxJ9dxXLY5N47qzzzGGh+4Rl+quNE7iUj2j40jSvKc7SvefaYEUpWY7Qz4FEcHV35VoIqZjca
DQj9JGAtAUgsDklf0gOKotkDXJ9SbwtWkPxB+TBKw/jrIJ6x4czSe5vre5dH2MTm4KM0/QNPqYTo
B9DXRPfgPCtE8Yi9nVDPVU32MfIVsN524Ze6U8dhCMWny6KX3k/tv2NmbAYJhymY2QjVDi2/cfWd
jrI9GPBZ7oDeN41mIZ5aHxmesbUk4H0ErrIROH9/uX2XbpMQydanA3Elcc6MpOy3bhjC23P0k28N
L7YLl2mcqDuPHQnJlQQarxWqPvsyjMHRLRpz2scwwIgWyF8JQmfdFd0XUwh5ncbCN8lKl+Q9M1n1
V8z2tOF/Z3ZbMCpTyXETseXQydCtbd13L1CnXhyVqS0HbrQpKzLLSNlkDOpRXxPcpVY0uTtUyndG
d4hfPfYZH8gx63GFN1SP7iXKX1OHmH1iOGKdJMIHoo0+4+dq38nmQiCMcyCjFytw7XIrPOtpoDhk
0Rd1tuZjTYjW9B6aSrcHznnwSJmmxWp2xqPh9uOx6kdKAJcu+ILR0MG8uNyON4Nj7nt3B0h/oPVk
ig5TZq5UwcQLfdvBQ3Ots99CDD1DB51kRsrkTAzhm6vJT90bf6FduNQcBdWalZh9i0rP3tSEt0cL
mTnxvmqztS789GkqOLYJPtJomK03lraQhsaI+1fsfNmokaMMop8gs19CheDiVFg1WgmXwQ4I55Us
GY7FPP4NhQixXPvdfin0knNLWFgn5UawEa2kt2n8XGxHFeKVaHR6TfPg14ROvA8TeO45vrhQh806
I+SSpgIxPWRqVZiI3KhHtI6SF5cjPJWaQTvoYMJVfntp8C4CDMVaIaakOgJsYxNfZ1dbzXsAQwXO
fEoJrnmNkwV+48ES5ZsF/nRb+XzhOIvwP/aUh/kdE3JSl8y7FAXNXbQzJ1c99LxHLQ3dxHbbP0F3
l7h4ZNGRhXRD3P+Dq0/cKWuf4IWpqW2WrtutIz5Tc2ZvOihtrALnB+kb9bGRmMiEW5+szxIy2hlk
I0HbELqhFfEJt5OCiPjCcs8MZp4wAoyIWMR0IkPQJcOfJKpozQ4dNgBW+JbZf1TWUnQ6BHc3nCcQ
g87ZoO9o141Ttc9r+yM1KKO2uAntoPDwpbrgnGNPo1GkfPIGhl+DQLlvdnRqCbAeNDSx+GnvVZUd
88hjeFa4WLDuAJueLIs0Jo3ZZAeIkkz8I2snWv9PY7ePxGx6bObJsNc9rJ3ljwDBn4ptUUXsEExj
7TLebyb2mLJph7tXhOLZN4KdloQtwEImcNIhvDHZA2cmhu2hTIQhyUZMot7z5LS4fP3lc9v494Ls
7R05etPyUaV5JcVVHej7TAPhkx+0wV3Hb/GS1HbK++C31eMjDsL8cSCXyGl3WHD1tV6sU136GAlS
P0MM1NVbbFaMMhR280vh4WM3J2rBORlIodm3fKDWtkCS3Y4CG1MSRu5REYtJa4kVFLdxn7vlzQuL
TQhf8bXoMEPRdnQuyfDgzo2itefRcQKo4rPjFjcm8qXg6TpMlX2s/N88vPQ1BPsgOjShwbI2lYN5
LUw1LoOWsy/OJAvAJSjZfS6mOKlIYpUuCm6NEUMVAFEMDDMT/BJzjp41n/19NY8mYuKioNvEiGKV
em+NyfPYqcbxonmpSWfShI3FMFWfXUOZEf5tijEtlFZ3SPDwZAndebi+dqbR+efMdRss6C3mJxvj
MnABG7eH4x2CKW9OlpM2lEp22aUdTMgAAbgMMkqkZJZwS4ms73UEmkqySo/NpBrWyUZzn71BYuS6
Zmlk3Q0LsoU7yqeareC6LGlGsOOOyH8WP/ukUNjTBJ8Kw+aj0OOvPjwociMHTc00diz/pxSU/RAF
40w1jG8nSa1dFOP/KUymWs+kQDmtunuW2OZLC45BGfVTnczOYxwr+16bT62lL6BkTnVtNy/ST96H
ge96qosBU8F27GXy0ioOC4nO+GV1/SbUg//DwXakKEKcs4DvHm7/MehZryYp/nVl8LNr635PYivf
BhNBFpeGZQqoWAbbiT5KC0kysfir2Qn4CI6EHuPiagNfPTgQVGcF43OA+k9BlLebULFWPBNcnhMe
D2UT5y4J8HXY5FTfudlFV1Qkxa61mBuyb5Wka0ei+Boy+ZX6PbmK2Co3wZDwhNOaUGYkbhQD3rKZ
1CtcBZ4NDdtydxiPLfCfRDqUDtJHPJWwbcUHDaz1esyQBCqxSaX6K1TbnVhBsUcNz9aECXIcgAwg
nMKJCTFy+zEUwQyAcmB1/DRKbHisyEG5mHsbECCSqQcq7ogsWOxrwO1sJdZ5VDwXvv47BGZ1TF3r
LbT7Cy++82CNDvhk/xpHBOtckyqp2ebzMpES7EbrdWBZdeXnpW8FC5yHmmJvO5D+o8N+kFOC/BlO
ccLPh9St2QloiuC5C7U+ftGuAug0j0eYRSsKobB2/gQWnBnfh8U5zZesGgkw1rsurHaFGXrUsavP
qjVuDXDRX0OCIcHiZkz2Xxxkk6nVlPT9ySYd2y+4zVpzRmRpsa6G+DiGMB6l/1IFHb145tqZAnsF
9GDfc/V4augIsH1kVKOtL2xNInxjQLscVESzONuazEkl7TvJr9fRV8MOR8iE32GkwEibXyWMVnL7
4SZOqg/CDZmboy1oczunqFt5T81xXDbdJW1NtSoTkDmwAwJj9rENU4amq0Woja9VzZcpgoELro2+
dAhFT5oXraJvBA6M7GiPGIbiPMQGV86LY9hwtgUbHmr7yhsR3nuT5OWRfDzM5nrFihEc+ezQpkxQ
lZtqvEsxJXqxcRkdavsCn9JT0FpkGbBd1CrCLxLuQjf2djFGVhCiPuv3xPD2Jc8TnuAAwKnTQK4c
jg0HKIu/FqtVzYLChqmBqZv6Ej++RyBpRLXQHbkwYTAI5Kqau2CVwsDsAMonHXUnEJmtgL6LksDC
dQyKS9Wot5jCKtqLCLmJEjU4dn+PHm05Im5PiS+IpNVt/mR8GEX72QG0Poxm/9bmgnuVqumUcK16
7VrTY+L4XH4i9Sh8fFwNNxcy5GQbY6yva8a8jwJCs++46S1M0D2yEocSDSYCM+NESswodmPeTmhX
tFKJ9Kk1g2IXYRPZuhMKke9jxKEPPF6Fcnn9TX2ac2CaMASpaE7dX5UZ3lOBoEvE/hfPNHNdG+T8
K+SdoK+410xPdESTcp6rx8SAU2Xz8tBe8EbHHdaeWG691rSukWl2h8BGe6udndbTbzDN0C5tbTzU
7MOw6PCGwrUZKQs1yxt/5XQLAjGMt2wEYwydxbY2l3eeRjXy3ARscowNxenR/dyutTayq6jQI5sH
Sj7akA1iyaZHEoekF4MQI1+bDNEavBsQudZ6E2Pk4Okr94NPUTp7P5bl8dWSBG3jBorOkLHsT5ZO
coOaj2h5/YyUWiDs22trdiBDu09tOv9KiQriG3MAOLEaV2F6kKp+bGgUgzJKd4Iabo06ChZSTUle
LNM9EqPTHb3BtNeGW/44qjqJBSpt5Oz7ltbXuHqvqE8FQx/P26oFABHS+ryysujeKHsDcT9aj7Ie
WIV6ExsQvKu4uxqaFUlc2HnxM1jNfZjsfE+YU3pRTtSAoC3cK4Ayy48vRPnv0OZAmWbtZia7d0lx
YB/nKtzpvvrEGUr0Cv6RopoLfPBjyWu1wuqB/zyczpkNfy/q8EpM+Um1cMBFo7Ak+XW74T0NNiBk
XThp+s1Cl9IMziGWhPLQTtP4MujgGwTgzjThOziYsPeJg3PcSbI9z7LiRZoYvxXPl+fOxnbm+QUZ
UJSExRBHj4MCjRvSAIXyeBEGbvZsW0e2xxlJXKQmhcLTqji0A5dcRxgkqZ2UFLSwym2jRbBP4+4p
q+y/+G/K58xun10Gjsqnxh3vwZVN98KJukWh49L86cZblNBXYVfskaT5VmekIk267Vc8nblpJdbJ
GDTw1zWI0x8n5ydG1RGkOpNLThuioCG1W266DaR46EvO6cjyLzl5cBwn4aGpV0PrK0Is5KlTA6pT
5xCtc7sDa/cdB0l/d5TqCU0iWTSyIVfnsqQyghkLQfRiFJLYX6rah8qeMhaROFhtJLvWid1n1QGt
Ie2KsiewbPaLnWKyBSUvAPdYTh7MGB6N0jidmKPMuX6sfGgmg5ivTo3fTWHXH2UCI2Ro5Lqdohwf
raM3ykFGzycaBdyUpWLPzXduYLwmffPE6LFsctx17RMos0LGVh7H4jDE1T3NegSJQTmbXmTtU0iY
GxAf+Q1LE001v5J//gjJ4D5knFjcsed9DRVSGoLFTA/03lDWXfTeezOZBkzEKLjm1oScjrlwjNEh
YJuyXh9SLLDYXzIV5PvI0ox6sEVm2XC/ktmq8yGf5Ik9nmpd7ggXzXuCYiy8KZDH5jKTRPXy92yO
fusSzkkjIKJosBCJnHclZhcuq8TBfAVKrwcOD7m8PMUldROe3xGgtK6iDtujWWP9wifuSPXaC+ue
59SdiLn/SQbi/VIad1to8qkM4//8ks4uYtRgMtfN1XmO2W6w6b0XLS9VPnhYGJJ4V2XYvQgMTHH9
w+/NUgnS+PLV/vklWj4TdkLmIgqISiz/k+gQ7XOBEaXuClJ4UWofbTZAvCHLbpOGxMJqO8OfH7XV
pRHYqAAWkIaxRxYYDZpBTtxdRbfRep8Y4VYs73+B+PwG9GCdM3jvoTU8RvpJMH2Q3vJuXBG9S2Rz
5keT18OYEy4oJzARcFJ6HtduF7zm83Is4dTpu1GwucwxtS80PlYNJg8yvu0YKEEb2I+mV1wzMc07
+hSwgCkv2o+4jA7B4L+zevk9YZGzWwy0M5Alzad/lTfE7arkLVp6Okcqb9kIUzMxsb6f6J4KlpLT
kAyjWQ3d9Z9fGGw96rp3/thA72h+s407zDqcX5ck1LCcrsIibTo77okv8COTgXB42e30XPZ/dJyg
otkpkUpNGwAB4qPr4xBN3O7H7jlAKbDkzlYMGTbXdEvjanfg4xSI5xjApgsy/KwYtzQ3F5MKwx3r
b+dcCyLwk9jnw9LEo/1X1zKewUz+KrqXwIuecpJnSeh/dm5rs67j/aoxaMZLoHDa5Ax1EX45CuJv
PBuXVEPJ99jGcgNhk20SoBjLOJFiwcaBucWqJp+Xn8AYkNw9ytyxz+bPouNP44jsEZMFt6MVJYv1
Q1Z7X5RHXJQer4VHhZ1HTranaS4Y5uPoUdAhpyv1oHubUXdjBfZb4U5/A6ecVs7AFoOyGEClP10I
+VYHxl2a0zNK9DVnm9HQ8hOp/rec2B2p80RwsoKJiIO6zlcD2UJnDFFzSNTFpvugyYxpkzoCl3sD
fVowh6j20S3ECXNPfc5XH+ofenCuVHnV83xSANEEIpUtR6ICwy12+MlFRfyRBrgQTW7tEUohFkx8
Ag0Zh3J+pYOPms6Y34VTkqK/lqrpeMTgA9QWaO/8robmpnsyVyiD+4AUQKb0B2X211RI0s7Q2Vf0
gkB8EZ+c2yz7LLYntVHvK5w3G6p0/7i+fr/YBepih+qJZeWaTu3Nizv0pC/slweXemaGFOTlvCau
Ll/BkmIgQ4nJ0+aI5efRFMOp8RY2SI3BarbwDOYBSJbfYQR61Y4HJLpKHvseclWIhcAeiVJ2GYYC
UeBPsShNMeuXaa7Z3bEr5bPMJNTAfrQlPbI5RdKzAsWdwJMLiCXFvcu92GOIZigylzQxhZlIGHl0
SpRhbesBlTzj3JqkAfDIN5+sgHc+KS+ntL/6XtDNjVKckpnLW+f3FEP7B1W+mpilTWifIux2cRG9
TPCPWM4666QDJhlGQGfjGK9kzFJv/gJWR4E2O0+dUwaQjney7kSQu2O5tJwn7WSve2RQvEUDPDwA
MI15ZzP8MulXBt4nCH1rRadvby8VXUgihHarS4mQ8SBtnhZz2umNi1YzV0S951zcVKc+rd4+hJX9
GTKcz+AzLIs28WS8QTC/SOLUqUof0b5vbUnAqO2NN4OrcZn4p2qyTwH+FHs05RkU/oXaFbxxwz9l
KfOXPY3vEUjLoM7PZUkUITaXdi/QW2nZvZcZXpBcEtjpvxBXVmMetw+lYGE4YiZewRPljMUcSoF0
RN3YdDKd+hBPwTm0IOlWZW3urBrdRULCSmjL48GaPlRacGtfYBPK3rEZuQMcXZpucmRWcWpqdW4s
N2FrzJVZUZXpPwea/cDcgJxtgnoihzXc6ih9H6Lw7BtADD3Id5wC8k0Y9olqiWsy2TeTe0/TVK8D
TLBBzuHaYg3kGcY9WnbgeLO3EYNzOaMLEIowU+ez4JaBpqCsU6hBjUbNnhUuQHFr/h7s9LHSMPM9
P/mD59UunRYUdL9jAqGyTbLy9s9oRdvebX9SBJPViPCXVP+DqTNbjpRJuu0TYcZMcKucRyml1HiD
VamqgGAMpgCe/l+o206fm7QsfWq1lECEh/veazf7su2zBzBjIqXVgQguQs47jf4Xcs5NbdANnayv
cR4WfX2uNw7JCwtY2pzya9Ibl1TV/9ykusWN+yTxMnRxeE5yg4phafF2etdT+OcaCmMt7jwLzHi5
fG40jhvK+UteNbAZQBJPHD6wbNrP/dT/osKxUY8jK69p1dBTmmHr5uAw3Vl+Wh2AMcqDaOGfTk9x
gXFGhrh0cPSnfr2ShfcZcu2hFFwSRVj6ht7XjShvxNyW81LRoLZdWotVvUur4T3L62fo4mAuxLEm
nuzBQCHtkcfJQenRBjU+MV8EwkB8HQhS5hP+ox8yPsijtZxQ3KYsI8bAeD9a1QNeMDO3z63pDUgW
AOBlNAs1yDEZGmcnCQndUGQsGtVXMPjNRrUE+PUFqz7bZ4qnoc1gMlr1LSbfzU665z4bcLBgoVEJ
rmOqFCMPnlrTfW+cmfN6+o0Og4kdo8GBrNwpCs66A22Uhux7bvxRCU6aHfdrnTIuVM4fzZlfcMuq
cieQE2aV+9TU6b84xatkPkRWeHEN5uzmnO+0FV0yVlbyy/uuFoi1YzoJ5dnOwlM+MPOe6Ddb1Kcs
yYiPqC6ILaJ9ha1iWprpf33G5ftl61IBhgAgZ6syZnsazCWvSwV3L/DpTls7ctDwSZQBdm59WqR5
WRq+or+mos3/GdL7Vzvua0Xe54bD2M5qzeOQ6WfZlodMIGmSYOA6OBcPickCnJvFhTv/XlM9UP/e
NDfzMKMrdG55adN6mUzs49YT+oRh5bYobScePMcO75YzgSc3v0W8n7OzaaGljvNzl6I0TOsx2xXv
nul/wqeuqNcxE88IjsSw1QV9IezlD0HSwzAoyG1shr/BsMvHl3GEGpV5+ESk+WwRAjVFFAsI3X+z
5b8GOQzNhpAhnVOE5AIr/iirE51d+vSTjWV8ieiBeaam++g8962tVnOWoO6kghOteg/TaiHNJdZD
w3G57kuYcJTGgU3qR5xfy8UjH5maMsUHvV99QZNMtzjHqmMa26gl53qhSy9a+hwVDuLb8OzjNW7r
GdE4FSiJsO+N0fyae5+ITqOBJ5B853PJdM/70vnMUAjUUpsdrG6gSlDFTfYZpCuPNsogvkKkp5bY
kqokESLf7LHFbo0TPPWs4PrzUlaxWuFpP2kfercR0EO2DBIYa5jBu7EEFZxE6bBpY9oV6URPq0fy
jdMmsZA1Li+R40CA8W1YwuKJyIQJ2yDLdhNk7sNdD5EPlQVj/kwaFVbkPoLtQITzliaG1bUcURi5
wQ2aMsJ6/9HPCC5R77FS54wpY3Edins+KXFRgRJXEt7SdeHG5K4nh7ouFgSjeu0dqujCmJiflYRK
ttAyx8FUm7oOPrqheLfiklDNynkwigHspUjJDxH2SdaUBwV5N0iDkUpNsDX9yrHOVUbizFSjRaNV
9zB5g16JnDbgVFLfUJUQQ4NCE4zmcmlHYsSS1uAME494KNkWH4bMghz0k1rdP7pS0MiY4HFlNtTU
H7tgWu9tG0t8wsBOYjrp8VmsAD70FzvmPEkctSe8eK9AYW2BLrCdqWiZfBrPBN7ECRCpsJv2qYkD
nDHvOmB4kXlhfvQ4fT5MiPo5QdHsdzpO0wK4E2by+qhGqbC8GgbhMLSV2hG1eE5cVI1zOKqoW2L6
CVH8dxCqB700b8py6Y7r8n0y9EY0lrfL8Q03/3Sgup1q7aV1T5+Y+KOdpgT2bKKS7a4lF62b/mQ2
1IukoDVIjBWdtYzTHiO3rZ+idqziR8MskEVPzNSTboHfed0O9ex3IaNvzPRAod2kvne6yx8ZwV6o
1T6bOqPPAwyA0rqzT5HjfmcJce29h46J+laEIPrxOq2JLkmfDfEcUtCHZforyIxgJewo2ISyNfZI
8imduRkvNk2KrjY2EJu2vS/TJ7O+Zmp6TXWPXB/VlZ11wx7Z1KnOXo2ytu+1RCclsnJLVK71DvHe
pV1pj7tREPA14J2FhlmteJrttQWihMPYkVASc+OQqVC6X+4AdS9H/+s6ak+5CS9s2qmu149ypIoR
bSt+eSF7SVpYww76G/ECwUelfPTWFf74tkRaGWR6XdjNS1in0J9bPrxpxENmTF9IGoa5yn6NdpVv
EarXB0+j2auxYuZxdFcBcw+BHn7Fko7cymzVk4/y7aS5a6D4p2uihPodBaa3VZwG4vIWJMmnkSE5
8Cb0rpZuw70XQxpFq3PwQgJ9uuZPlwAs64wsv7d0w3jExn2w720YEgImnIl6LCkjrtz8aFsETfoj
TtjGufXUbtsS+BT1ilXSSSXvlkA4eRtLuaIXHL3rljRc5gjAuJ6YTBp3HmVrFQ8zsMDQvAbcHSi8
/BcLt/CZAvpEGCeOVVmEz/Tl6A8t71o8HUg0vcdYRNOhMOyLYVLzj9b4EPa1QW4zz2Gt429VdGjS
K8J40pbcm8CJyqcJqfpmHtmrHBMQYzw4EPcMYxtOM9rPZEbNmO1gU5f7iBqdSIWcJ6gCO6KpS0E9
CnCXRb+flBEeIymYeyZOR2eJLh/V83gcpi47GWVf7V0xeRcgLHewmjBf/Nl5qmxFUJbtGC+yVWTJ
T8yrYxNNYIcJ2F7wk+XU/CZTVd2CbECcREM7Sf5Ys0nOdcVeZi63cWJBZuBUFVXeqwhZ0xK2YZui
8zv1BuSIzpC9ht1R2cAFa1uVz3RiAF/4/PWREiWtofqc5RHnAkGNj5PAXgiv1t4f7eyk6ozJuJna
h6KjamDI9dWJiTSmyU8vasLMGvjauRo+yRXWIPont6/kptWmes4rHAbEcJ1VG5T3SMNqxnQwbWn5
ya2RA/wKLRkjplzOdZ6amdN7T4ozETB1mCGO6ghp9fZlJ/2/fjTwW4wOoBr3ZbaIzXCct8RSIyjR
EBCdC4uwigr7SQ00pZN+/j2P8R9nTMVnDD0ImaNVv2fxUKwm5BBrgX8I9mSfrBnIm8+zWWJz6tUI
Dlw8OE7VHYUTlyfCMcoTomretMWD5030f9HXdIWSBw7dm76J9KHxkNVarKNlBIXKcKr5qPU4H62x
+ld7TUg/sJ5PPy++tVctfJrAK+5dxV6vhppsy5BAe9CdiV5qE7rGpsuNLp0l1QKjoJnsarO8ynnO
T3R1/v+X/31N+d4vE7js9uc7ummcd3ZFmDuahkVCD5ANJ0lGRwojJc0nbEn6VBedBt3OCyEOzYGc
yXUnTSbgjgVGO3FwlAIxPFnoNgjPK6goSz+3tzS6U+7bjTMxGvDrOAJ9zb3reQVaHu/baJCK2CrY
/3x4ZYlrtSoE5i8+ynn02hUja4BY2FbdveF57T6NOvjd1Yi0lhdSEiAymi+zU4QcVN3w+POOYpLY
FtbDrW+avyzbKU4/V+jn3c/PXgy+E9/0v/8WLZdQkhWz6kwSyXOzTE+pFSWnftYpZlsfPL0aPA7Y
PcNfD8DcnPxtfXI8aebTRrAtQBbLO+gyM5EnDUKF7o5QCo+TYYKhJEJAd98CU/l6KPH9FB6YBWRP
wblwqbJF7/VYBvzXyLSIYR1J3cS6bAYh6BYGgJzqHRR5pbRbnBschXBcyvPPS7E0FuWSPmOzbnpp
xvSCYBvaK9XJZ5QuPHkxHXTlnhEAo1gO/ibQBVLh5nOFKN3iEFpVtolon8jkoInJxxSUv76osE0z
QNtZfgrXM/bPPUFA5593aRM/DAM5KkVCfFIaGx9RiV7LKsXSlApG++gzA2JimDDIQ8brmEF6LbmQ
RFZjiPXHRWGCQC4XRAzRyygJZohS5Eo6wtAVxIRFGDlImvhbZPPV6wAvVQEec3SXK5nDeIqG7uzk
QESEC04hQ5TJGMbwn4MOKL5WDFVaH7hYgnq6zFBAT978e4qtnKZHk19cDXOjb+MjDYj+jC5+2I1t
9D4LOG6cCcn1E//iynYOLbGuVWftOtwC6yipc6ZdZrNzLeVtA/bhT+icpwwI2X0wnfEyJnSseuT1
GB6rkv9AXHiKz4bopvQ0+YX6mPrfoZbeW+C11SUIOnIuiRNFFYOv2FdZAo2gZr49WwCLukJ/wLvl
fGeouxx8H4CijfTRdoePKpQkjKZFBvnzoVq+s21j0oWHGHQYBZsJ6uyv7JP30Lf6TyK45coRPRqG
aiRvIJ8xjuX5lu7kDg2I/ZgNDIUDekqLHPbs2KPxhAKTBuVc/WqkTxNqak70nYk6bMbPlOH4VuZQ
exvUOJswDRjhD/a7G715xWD/ThVVeap1egDa9WybkXcUPvyvzF5S+aikzxHV215ISLalbCTZkIIc
Gaj/K7NT/bc7f9iN/4ZRw32TBWPhpvhw4LKzankUDi4YvLanhyYaid5qAM1gSIqxTgzIA3ZlHP9u
2ySj6YHbW2kOOpVlOYcS1gEok8Rg+U9Fz7bXFQK2o7o0vTk+JxnLqYko921k+7TAeExmtZlm819M
uvKTIw18zLkv1g3Y7DjW6Vf+aAVC/866mh5JlseMa+fkqRuBzOaNFd4QPdXEsIB18ifrZR4g6OlF
czHyyeOxrnzZMF8SJ+ihjKxFDSqiaW8MBhC8OTUBYBUOutrqBPiX0L7gNvBWYVV0v/OQWBw5V59a
ecAn3Mg6IE6qqP46jsBN/peMgf63PwLAi8cZA1wTAhLouHrT1BKJZdv1OvIE2B0MQDtdTFv6nHo1
0ym56cQ8sIVUr9KM05OuK+T5qi+++t56FVFzS/0pP8QAUFwfYNrclr90QsZ41KH5mTEM0z1lQ1z+
7QQZfSvv5/Xnq+wVipNu/OG60VfUsgHlatTHn5dCpZc8DosdqQ02vXyBfPj/vfv5GmERH0T9iVXf
ja9MUsKLgbf5/ONxJu/qMiwvP1//eTe4pcnBX5NStTiuclfFu5//QCRReXFT0DaOPHP4hMo0kTya
qnYVakBPID0UTWfu02TcVlhhTk1Ocokft9epF+F6pv2HuC8/RZ5yMYQzl7VNA1txjejK8Vw4keiD
r2jJimuusQCF6fMwSIIEly9jdSmuXtUzVAU9elHdyLmVc9vP19Mg+O93wMsqrmXdvM9D/5R5dbtx
6za9/rzMRYoCi2S6iXWbkk5yblb9Wtn8AVXzXpUhSH5/Gq66r/77TsSgUmoL4pBIPjKV3MzAZIBH
P2zfCvs6mAQD9pTM2yThkehsYwe3BXhSl8e7OVXGS0k29Yl6ezN3Nu2Rf4xP3IOy+qeJxGxEE1DE
Cu9KMxQiYZBvLccebtRa0VNHEmVfRLRlHe2cUhcxUTfYqB48YrA9qx7W40DNLjMpr8UyEYvcp46m
oDs04VaGTKTtydX3zoJILxzzZlbh+FKTrlmBrmEqHdaxdSBZQaAqfkF3KzZakljlL0Y/PY/XyNAn
uplfsd2Wm2rgWEZdYN1z3cA/m+y1Y5C3YiQyPlRJJB7xWHG0lU9G4z8XflsfS036SGMiYh0bJk5k
qSTEAQO4bnQu754fFifLB2id0O3dBYYu13CF5B0K5zDAxEWR80BSen2KZfSP40JziGcenzD542NZ
Pua6SrGTrkwCfgIBqqeI+oBmOLPEvi9WMaTV3jbc9xq9/Bqiw3xNI9M/uI3pck6XRMlKdLZqpOUA
IeyaOmiKMnv65XWWdTMT5YArsRfzHoW4ZfwKy/HKz+5vvenQFynsG7WH2GToyNAV0sS3GHcNnSGI
TVPNW5/6aMBitQahk22dAf8CeEHgIv+UwAeKslS8Zi1BNjoIxgsM+IFRBtNAV99yI1MvUJ6+8McD
jYyBL1MVk+QUrcAxDX8HRUMp80ZCA6HHPXhFmuGCUOBbc+c4tKq8DTXOvIq6/ti00lm3tHxWBO94
ZI176iNEnZrVbvdWAPDcm/gastncWV6N0RsdCMIJfI2GGl8851D34JbDxiJIRzr2LW+6/pA6FFIW
U6AdCNh/huo/J5FQs05OtYnzbOsOjCadvDJJZqB534712Sbr9Wo5zDAnUDS6gzeT+127KZgvgm4i
r4VEWFDwRgB5XNdHbyFYq7lnCunJl1E4IPJ6CEUWHgcaRhUgFsydTN0jd1Fqu1fGYNM1fzezYCO0
nZxQPNS5kW4aE/utVQNA66eLthvzqq3Bhyw3f/38S2a1g/zE/FX49nztl28YPBMUmFU0zPH4GuoJ
+7w0sCRRBDBFSlRyq66H2N2NaGMmBMdD/+YuIuspYw1nKBYywhW1c5UO5D7KgU8vL7HmCRJ7oh5q
qIDBFil+ITd1/jhJxQwaPgqn/X1lSRgOcY9hPcWI3ukc3XHZXPJi7K7UQN3VHwPImAZnd987tFEd
QWgrp8c0oszl8IT71WmKh4osXu7oPj6Mo/9hUZf6dL/xptQnakPq7oWCEDi1uhaisLd+Er4Cvd34
EaOAGGNp2w7Y/ZAGjAwvK3AdT1XLtJ7iyN+ZTtVcg7nuODXRC8V2cnIW5KeqOZ2HxidO9r9iZmbc
Z/57qF3yoOlJJxbI0MgraOZp9FczHcW+wkrd5zNEY+RmPDZgQFspySHL0R6O6DeBZDX51YuWrdAr
iI+1aQi4/qTPU7uJ5kG9Q6ryk2ve2wpRdQlWsNN3M6VZYI84lcecBdc3iI0ye622Y6fpD5pZiCkZ
T2Came+ivhdprd4wevhN9ihL86+G7/A+CgXe3iAtXgQEStd6ePcFQlCkwO6Rw7VCGTvrQx1Nx6kM
SMwuC+eZmwbbjDeeexNvQ6JJiQY7IddtyrCnbln95g4MOGss0/EIg49jTM7T3AdvHne6MZfla+y6
02PXg/KF4PDGM8gPN3f+0AS4ljLxXgsBAakVyYVmU8V+0bonJ4ED23XvIR2RizmiqQrJyb1rf96a
TlJsZwQ+O4yG8sOQdLwF4hsLR+LKQqn6Agpp1+M52bST8Gg609zsUkRXUkuYcWYRELaWRqs+LeZj
0yf5B613wOi0eHPtilPF4OA6aPT8niXyj0zjExIzs4Iw4fTPJixQf5qf0nWap7KJvBc9glhj4q/8
WL0miv2uT5KTcG2xxg3EsT5ti5MT16c27ZgCuFJeMEklUKzeGmv3c20K0nfDgf9zEOIW1V7lnWIf
TVIW9bC4wyUUkVbYekwZphZjc5YGfX3m8tauHRuAxKp+mUYvvU8eDSch+n1Q2sbaaLk0UVPA4M30
PzhrSFKXqwX4snh2Av8ch2TGp2wH53Zo/T3ImLfCJnfA9+fsIwZu9DAsM/uJfFCp0vx9sO8zVqGP
xNYeQsXh1CswATFZIu9+wFbOx3+gYkD+3k76o5jBuBsiem3BpOycRP7B67ecfcvkg7GKteG4E+3m
OXCObtcEK5maL95UQbceifoSll9yLAKxjiFWOAa/uhRolCMoVVX25qvcgOtiJh/LiQEwt1ucf35y
Yh/tQqBcbFDchSEjFq4l2t3Ffg2FstwHgahBmrYNcUc8bjECqqJ5M4o4vzmt6e/zAuVh2PsXq+Op
tphyHGwWFLxw9rY2oBfKoa8+QNV6OHKJ9TTQF1izA51tjD7JQtJPtvcdW6P3qFz5YTFdvpiMRB7c
tg7eE4tvrA3WAUPX0Q4ztfqos/oJdJFAa9tth5lJttMaX7p2rI96rvUafsMWc1K3i9Mh//AYnrZB
d0LQNd04EfUPbaCLfREIWPf7EkfGbbYJwq1iTFYZRibPCr8zbHBpLvx9mqX/RkLIAwYNz321/LKD
/cttmvhCXyQkKRoafNDnJWmAcf/B2ek1b3gGO9TYQRoPN4uGIDmR40focU2ged4jADgr9J44l2zn
sZXKfQ684dKUbnfqbPn357duhl89+/Zmwra+Ix76Hs9mf6sm0OwBi8603PaiUvXTOHfffl1PH6iR
SZDRG89twh1ufOMj7UaQldkAf8scdoUbTux8YDtq6bQfST3M2A21QXcweghAIPHhMX1vZ1juIQc/
N6U0hWQGVXP59aXn/RUZ0H0ay3jeA1bxtFf6mnHT2sq4DcFgP5ZR6F4gr82IFVgAtJ+124aD8Boa
f3RgF7W2rldVO3oSdNqn91Qk4YnmFyiP2WUV0PGrM5k1/F05nBGuFDtQbSbVKHJeXxvvTVzCUUwQ
Yc4QG9YGU2emMvW5DUhCnpbfDsuP8VgltjgzaXvC7Pgsx9r6iFHv76hQ0CO7gfmBPPaVxR5lC2dk
kLxTtTg93wwZjx9N5YitbJInGuoJItWJMMwkf4mqMbr9bCEFycakDFR/rAKzIqM4fFEoqVZsDuxW
EPhB4s/MfkpQ13Cf96ZG7U+hEO+mrkMlxybKsSjHQ8NV82bG8CZh7ofJxAgpFU/POLprOmbqlVRI
/xJzogROMnUfgqdzg6GEHd2e00NuEz2aJTkYpXR6s+IYTF6j8nVJGrVPb+VlLP+6UBxXVpJ8tV6A
pGP5Y+D+EAHR9sK8cvpsDh65jB4eiJ9fJzNH9uNpa5aJd1YpTW6n/c0qRlvD/aiMQB4QX8MzQsZI
yfY5JeaKBvBFZm58K2TzBHtWnUYpPufwJa/xe3opB6Ka5sUGg623l6b3GJRl8eRb3Uvn2u157uDK
lU32RoNGvxqwu0DcGo8jMOADV9S/hUs6lAzru5HG+Rs9hbVdVdOXk5CUgichOk/bMJsQA3i4J+wy
nz/kzPxmBB05iDk5zJF4mvp4PJpF8532cUmczYziz/jbZZg+vYydbkSlUPlkFHdvgmKeBiwUvJpb
+kC+8iJ+K9aNlauPyIhe6Ik1/xAmMkpC0SlkEb3MuG8esjEoXoHh5Jx1dQJhGmpu4/BwzjWsgWym
jITBtDFTE2NGYzzlGDxWI1E1XeqG9yYYXoTvBP9E9tUEpH4BZQ9f+jx/SZ202mYua5Fd0OOXfo6m
wALRInLGuwyumdSlAhHRMEPa1fUqDRK1y/u6vnF+nVcdHsmbEOFbovKn3hTFP2+mL6OC8ndgePHK
DC3UdNj7D07NoMZnVHqpEhHuCZ+G0OC6u6ybg0dg//5Kqeaogkne4Tg82y4kFwJGX6iBEcr11XfF
A/SgC+siGE3e0hoqdmUDEOwRVjD/Adg+kx5HZz+7aI+jZtsZ/nqybBCSUkqEFEP2hXPxCa8FGFJG
g91UoZ5rrJbi/sYKMH5ajoEw0CfK2m0Mf4NErAcEyYXqDTS+9NB91oHYvYjaXZBZ3fCcui7XMmTz
UJHAZKg7pFBuWzK0QMTHKdoQBO+i+vpDp3346zXmX1uo4l2JrlhjXnidVaGPE7GnO3R1xbFzi+JS
LC7YAKvEC7MDB+lcmxzzsDSZbuEc6Gzm3PyvQUsuf0evHvPRSH5BX0IwRk4F+5FrHsy8gqZmtB2S
8yDceaNlHZVHWZlMlHWqqNxtM+UjuxMx9bbDVhbM2S/HI4FE22O+L1iWzAeLptKmsXF1/effpdLZ
bhgtYJUUqhez6uMTfeAdyz3/mgJ/fuCJTQk9z+xN5kjgGlb0pNZyKJpDSZr7fnTTPzzl4eXnhfso
umistYTHDGuOq0S1oYpELpVMxqUMShw4Q1rRlSAQHQ7hOgk68ghdjWcViEpA6SYPepTusWUR5tsa
6nqjKq4uqcFn7G8kA0B1XGJEAJEDCsRWze/9ny9K657Rtz1btitxHgBVqnP/koRsV+tEk4tTk0e2
SYykJX2ngEi3/D1M+dNrD67uMvSvABRwBgLOAh9Cp2Iw6TJZbebjEE0QYqEjyK9WITnS/AdUQj5g
nLFroZFEIbRw7X7e5ZoPpo+7fy5D202B3h5xlpEBFl5+/PIuanE5RaF5QYVibacqxKGc0EAZzOq/
L2XKJ140bMCdaX8iPYs384x5W9XFa8tV2/Zpoo5Q+aDQpl6wNuacERYZ2aushdzn1h4lfCOPsuqQ
nHQWsZsWmTScio5lm5b/ecHzOeF/nHzCmgBz19jsLEkJxTmQY2SKjpw2lsNs0ECkTFvm+PNiaefN
FcrYpMuX3AlbA/cNflvRYQJ1olVVG/HJltHOgduyc3uh9oQYbmTuKBJFBqJuc0CBjK4JcvTKlaqD
4jCSYUBGzAhS4MET8g9sLokPZQ86vjymhsLnHiEE+xHLC7FtcOCMLgnTkVVA01c+IyN6dgwonTyk
hFXvjIqnozf47RZx7L31yVpioM6QGftLKzq9pmx2HnztvZJe9ccTU09KOS5JWXBMiLnYGtDexLU7
jnX9J/dpLqJGbzDG7pAbkaqAwxrrm72XNI9ZmtQxbOO3KE5i6gEVU26YzoOFzzFLEnUg5wyvdm1k
62LWzZFPKljXXBW7HLexocimpMVX8GFEdoRbx84GFrgC8EGLSsa0ivL48w4sarZB97hceYbMRICE
q94ft0ZJ5les5Q3lpToKMB7bQYhbq8kXN1G842X399zvDyzyxQFle7egH5bcFhqmUK0tiNaEJENg
7SVG0eXyt6lRQzqMyWV2kUuRfvMLU7mFkm2ajmOS1liCxmxFx+GUKyIA7WB+/blOmoByEMTRrguy
p9KVQBCYCu9AWe0dxyQnyU5/jRVG4OE2BYY8duOmDnpO3K6FKNKJT3EX6SPYAwNxEmZiGRfRnsVj
MSoGaDA6ou5Jc27T+xhbzioIdLNvO0oqz7DsPdM+dx+3rOLcvxIXtOdzGp7dS4jGbTblUdsAwHTo
2tAbGGiS1j5xQSbcDDxIuXie6GJsMkG4r1TTEcwKB7cIhV5d9kdv6bT/vFOGxUB3iCAhd90GszZh
7QbANzVxphIPKg44WfCTsfDlS2jukgS4/AQAHeoBDrYFt4hnI0+o8i1SxcagphmYEpQWjAgeahwZ
6G+H2MYq7syHMuj/c33HGP2aTLvX3LLV0fbGj8q1822Tdau6CItNJ/q7juqXLGNw7dbaXHtxt0Sx
jGT7EDsddq8GcNmTMps3f2xR5WvSyxvAtY7DgN2OCOdhMSRLO3CgxA44FnvHuNGcrc59Bgx/tpmY
MQ8kHz1t6hvitFM2ViauMOgVeQ7hNYsrjigEdJF+rJaHm+KFI58KUe2b4J3tlmi3qPQBeSjj7hDN
hpvb3JiZ8yjTPUUMFh0iYZGbZrBH8MnrKAsusRE/2v3ExpJE8cppgDd4dlBsckxFKw4R2YPWTrc3
DHZDk5KVJS84mWYOpqWPHwk2v5R4OI7c3hsZ8rCCGAQ8LiKYhwXtO0J6iQRyWOGwJnGOaS+xWyFI
6oZVPrT5flFIOJxJOX8N6Dg98NQNhzMHhHv+5epx58RYtkXhPrN5EXsDvmDV9ybc5yhxuf6YlHXh
HSffAphkuiNj6dQ9jcWpH6xu74OlQg587VOdbbDSYIEhsAlVCph6AgCejQSl8Fw49IbNYO8E4bcF
lSbLBvVXz/o+hUO/DlwwmFmOcAIaKjnp4DIevAZVFjxm2DWm3e2X/wuPcz52dT8+eG4NNxnG7xPX
6bPRv8iG6dju0AAEcf6cIYDCw3CxOdTtWu+1mUnlzchxcIJvGUMv8bsKRUZvyx29uwZhDRexmz9l
T2hJb86cWkkAPv7vZRZsU7MPBotGFBJ+p7zlrbszRk/vI2bLrk9MelyQ6iFQwTxUMGVWDk3PVTew
HGGKy9baJ+iDXXiCt1W8IC7i+QLtnjXTGrh/jcyHPbEjE+UhcFjRpBcVK46n4wqqnkaY80AWtHGk
KAboz5Jat/yrXF6UJQ4ybtRONI9EuWCzFPxxgYSEJWQ9cCP1FKGt3DVtCIKNJLAoLbh4E172zC3R
WaNHndDL4dMOdsyyYpra9vc4aU2IqkoW0bbJsETwd/XBcEJq7pMTd6IE96Er2w00YH4e2uCc+xiS
h5aL6a6EZcLZpzvlMwEBLKwkmCz3TRE2qLM6Fv90Sm1E9+4fONfAInP71Zqm766ngUX3+HOm7N0y
u7z1yrF2QqLTCkaWtQI33s9PshEzokZU6QZt+X2SCQbDJG3PeQg6dwq7eKszWrsq9G+Rj3wzkN1r
KEnhK7FjcFQb/a0d6l9tSw9Aeh1JizUZYG2mD4HAKOwNaI/niTrggQMvuVOYpLS0UwwyxreOKnoG
zXTvSpRyGc6PhypMXmlzMZVZXuLSjLYyC+6m00pSZmaCaMy7KNL2mFTfEbreLcIeHJeLE5vcken0
86KYJHAxKEK7HPYTHF1M1V+6IMq9Lb3PqhteGXiVuwEcLgureSglPj+Sg8aTZTbhUaNnSQXyGmTx
p6BCvC2BAQQmUU0lDYTDZCBacyDUl/WIqHNqj3aLFcnNwGjgWksetGOc2xK/aRTE+xZR6EBax5TE
T3l2NIzxTcDk8U0l9oYJnSUXtb3Vo1E+2IpSu7ECD1Eg8XLxTG4gd8hx5NyRWHg1+MvfUSWjDWJe
utLI6Lg5zUcIFOpQTSnqroRZTkneGHcuMs6e83FR0dwOfVykZvVo62Lk2lJa0h/7V9gLkLB1aT9U
HG5rqxVnmx7ACfQvxMzQuMwzcZmhfc8C5FyZFB56EKd5rMkqjuKblMr6mBfGIXlmyZuIRUbJyjI1
kBQLZFhHWOM9pBxQL9aom2xawOe6na3djN4q8QsyCTOMnH4nCLwGo24lPp8WaLs1Q95VXuJLTuHk
cjb8NvlAt9M4vkBogDsUiZuf6z+2wTbSGP/H3pksR6qs2fqJOEUPPo0geoVCfSo1waRUih4ccHDg
6etjV1nVLbt2B3dek7R9bJ+dkkLgzfrX+hZ4u4BWurqRn7O2xTmZxt9/4H7QD5HIBRQUFR3UefDl
MiiTgbgspWccrKr45mrKtmshcRYJ+RLTekCT+U0HUndMkr9hqxgWGzkNsbR7eix4PPI8BjnoUFDZ
sIWNf8qJrKm9FalXbyb/t+uDpFky0zvqwKz3yYjQXMb2y1AF2SkDOYh7tb0t5Y8DPeSIP/R7IbZ+
N1scxSW+3d0sfgx3bg7j7FKJYXjzlmWAZRy/Go3MnKC2Dfd/fJlMKoqSgUoR3rAANGfELAPXNBKP
zK5swOgNWFh2hZGPl0LaGHTYzi7d+FEnJavqPGIs9ikYBwITYKwiTF12hTjGwtZ72T5o921pjOVe
1jjGJt/dV/zmtRfkkTtW90WX4C4uiTrk8ydDsS9qEfHINmV4KlNMlFX4HatA7El/YJDxy1bvqHck
p6NLkgUEjCoCBbuE6yoKzppu84u1MJnYhCFBbjgxILGJym9+b+cyI2k9z0Ad/LG6JtVAWiEN4WTN
3rPjeC1Xd363iqLgreeI+B4DCq2qpf3iB6N60RXeBFkgTVmpOmDawX/RdydV+hjguuqhGM0/pWqG
Y70u20nGaj2ovwIhJWIOT+lkHsEW2HpFIIiL0TWcx853nQLlLg3rjQvCdciX4p6Ly9YMSZ4nonsF
BEChsMI/VPax/RxoqNAdjWkeyREKGqdzPHGYIFSY7Huv+249tzmgdkTGlIPKnJSDCdQ8JK0qOQ2D
fh6r+k+S2bRSEcLcLvnoRUUIPX2pmytRAsr9nAS5hm8uVYuzC2tsOt4igH2kITUVRfk3o+j4YiTO
Hzdeamgt/R3RXTQYR+x6Y7kMR693/yLJQ90c0OUZETULAj2VJx14dbb2kI8YjBuKagUt2ltTHGb/
MmlpI7FZhGfm8dC3+GIgNHlEQmBZuAup3cy9jcnfaZrkjc+WL00SQFl5d1AsaMZgPfEyIRq51Z5Q
Laz4WUVzBZcdQpQTTTJ81Jnxp5wb3uCcsLgbi3ib5v290WXeVvXW66zoV7AR7vFcmNj6ObymRvOs
xvHHHYczFqdNG6eUJ48QKtrEouSDcGIqMHDMTvsIvJTiYHpGfAkVDG4GOH433i+l8zXnYcsBxt0U
me9yj4W6OdEnF7euEy0lfI4UHFSUrGkSxcxsb+r00TGIBrv1fW2ry8h0dDM6Q7DzRPc4hxVPJWjl
TZikzMOTpN6KuLm6ucKlzcu+DWITJBvIBiIk3mNPBv2ofO8ncI2or2gk7LRIt31MVnL8LWto/Vhs
DgSlw8PA0AX8UMT3CZijJnwSMhw7zJX+K8IxvjrCe01ax6BGpn5XTXEvZyqbW4dY1UhYMOexjIYg
RuMPnA2DcmdbWQ2TfqifXA0xsHTyhP1qO3VWu3UairKrXi/7jGtbp/yfwnPv8jHD9e3/jIQKb5kF
VyN1iuOwyHutfPMY9pwVl/k3hxJQed0jfiPC3A5mgdpw4KYxWoxYl7YBJuVt72qcX9ytq8pQrCU4
LOe0J43DaG0XSoTECY10s0zQkYlFNLZkjySCWYCkGjyjuqqEvpYMnkESTCZzy6XnHSYSURBuJjr8
K8v6TymVx8PHsalaoCJ0dfUCqQOyYoKxVetTZdYLXjhMZbSERDDEOKPkecTT9j7nEAFF/sQYmfbc
JIB5SEVBNAUr5z93tpT80U8Kq4Yygq5/87rkWCE+RXSH6X1hdi2VIsUt5NoQBvo0ItVuwprJ06jX
Rtz5sRLhR5EuH4FNt3CwNDZWFerv6CnjSYl0IrmGu8NaZe8DnmmfDUgMQGH5tzElNrpVt6WdGjIR
WAJa3l7YeqOB/5VjliEya2vDejgzg18XpAQvPomlxov9Y21YzbkzAkYIJKei0m5mLDxeeahU6h3+
Wzwi1PWeQmgh8cExmQ4PaupqbZ672vubosCQzSeO4ZoDSoG9PBLHMyIzTW71Inn1iNahwIA5CVKB
/XWhldDq2ueqWSJ/EfKiIK1Hilrl34E9sL8M2d9gCLHAkf11aS6ry8k6h1X513Lk0WkIy5Qko6KA
8HYxD/3O6XqcnWH4g6spvsdFwQKejdmHdAw2vHMPvuFNlMn74JWfvgpOevTmx7h4ZDHlRfsyp9a6
0rLRVNI7YnshC7cuCHNagk1KaUNBa+IwJFr5lOxBEWPbFb8Fnuc3yTJD5ldtvEG7T+Qe1va2eMO/
Sy+yNy3UTfb/gVDSrQrLT8tvXpy+hYMz0oTt6i6NmmXYm2NLDEIY1m1u3BdGjl+yE++iggFKXpFb
XZyK8jKpOD8Ug/G0aEXyJuWyPHt0OpFs3hg5hQDzLCmsWjNugjmvifwb+XlC5cTAMcTxJedpIDWB
q2/WgiOXsPY1oJTzkBOjUGSNpVUB084fpqpGQDFPCAIUoIcxZqzSSQ+t7VXvYYKZlWN+4ZCiyUyf
XJh4SBvjh1n3URS0XEuf13kc8gcxrLdn5VJs3/B/TCwiXbR2WBSCnpZwAX9D+tjTfNABsRhoDFh8
SFStlyBB9KEbLiRu1AHOAxtTd5jlAtCJR0pNAuuWdl4VZwTo2zSwmkBQrKz4hQljeoKGiNSi4Twk
aXwsRW+zQ3ToG73RRua0cnbIfDRBiXCaUAIWaGGdegH+inEXhThj2UZcqXZ96bDLmHF5rEcCJCNn
b5Nrx9ZrklPWON1RyGE/DBx/FoLVbVGdMaX3S3xTtpZMR8xpLwsg3jWp7XunnH5zTqY/BS/aFsPG
45Qwu0+r/NAXFqxHTUhpfZKLnqRPJtnn6QHD385FFiQKohbfJ+tnWQh3h9p3HB0LC1G78PBeWuOp
KnVxSqzhMeFIvhny8DhjDicaF3zY8Z/W5wI2BkC4HEL8qaJ7meINDDeEkybmSzuQjzerWL7XNp6o
JSKXmguvedX89LDkrHKFZeBpT2YMe16GLsTIKiYpU3O/g0jYOMveToMHq5PTZgnHs4M5vFHix/EZ
5HqP2ew+eegfUTiCd1vqL1ORjA/uuvSvyrD8VlhYDt2QpCcVNk9DEvBj172PH6Goj/9wJQRwA8vE
WGXIE6iFaEhH2pvzgOKJYfyWCTE4fpf3eO48nH5J/hKWHb7k0UijtunTewd/dZ8I+5eJV3tPiUV/
HgrhPTTgO8kk8nobuq8v8UAeYGmenNlzvxYzxFpO+v5Wyrm44FkT4EK03NmOxSGxJKTT6fgYZxze
FkrIq5ovKZy6vdXMHq3BNI9NIiKMe+6eoTKUG+fJhFHUqOYZ2zjTyK58JOp9N6HrOfyGR5fwUJOj
mGJUbqg1JG4QHiCyPXtEBGPOEabonu0YwauaqVvO1/jWaqvOe/QUzGQ+NSZ1ol+JqeLnNOxPc5et
nS9iYp0cyUyO5GEYm++SFDu8Wz7tmzrkNoZUkrj4dYqFHoaOUsCW1DZScPu2+CGKS+/xWhBX4NqG
Nh0X2Uat3+BILH4fVNdyyR5ybwz4YSCd00Pg7ZupY7zgLr+TpZ/uhGkIzNAWOl85+KfQK640/s1b
Gm9mDpypdScVPYc0ch4TevxM2oUCyZ0i8CG+jGMDgzlboCLKdN40MkfmogwmgAyI8pGF7jEk+LxJ
DI0NwEXqSOA4qeQ6FdbvXlKcZDH+DINX/LLc7STZyewrsTpyNRRIbcus+5rDZ21VH0Hp0YHIX296
8zmzOO6UXvERW0QMXXtf2Bb7ubM6btbLro6XMuJ5p4jDFJum/0rlcK6M55YjJor1NB/9PvjAm39J
RKn4zSW8cDNrHK55fN2AXFPpDjvSruqUufZvW1Y3tyNBT6puh1ChN1XLNaYM89cwTe8gt51CGpqr
QJ4/BsMysbxS4lMBWN32Fh420VJAjZSgsVo8OYlgTri0+wJr+yZx4mvH6XAXF4TNYrekrbsT973y
fPJCWH9R/NKdN1cEYtgzEvvi89BthZQgoxOIh6174o2Wx9jVhxBKA+HU4LHQ343gtIK7DgGk6RKK
22g/HXzzm90wR10TdDG2uqNCSdJmDsArquB+3w2W+bX41LlmDk1b6L2wrvAVsdw4SZQV5BF0bdyZ
gVtE5sAHwgBWHORMKbLFjSsQ+EfNIodNJaZL4OSoAW69T5O4iNQAsSefNfP0W+X0HyAmIZ9xNCQ2
BGy01/1zz1Smwy64a1Iqbmx6nruRKE1PpBTiG6aVTMHFqC8ZVZjxY+z174tXN/B0KnFxk99ooUxz
OTY3lUguger/hGrc4S2Wp2luh/02NtnLq8BUv6jPI0isdo2a1rs3QF+rBesQFNjqWDuWGuyoKUz7
yU7dN025mTsigrp291rqXp9qnR3bRt+6wX0PK1rBrMaib2uhddKy3KgWVU352CFwKZzOYeOUCcS7
osMXihJI1Sl1A4jz/Kx5c/S6kVINcOl6Zmqm6vmaqolq23nTNsHJLIAjdsZeZ0jYjnDnSDkUgBmm
gjEaE1qCq8Ara58IKKJzc40wlfQeLcAZrneADgzwraBwAzTLi000eJ8Hw5Xj17ue/nQjm64sy+WQ
aA3lRe1NUChbLBg+Pmz3suAwwMYojz7ZcT8neZR4Nqn4jJbTtlX3UyoMzg+F4i4BVpHwVYaZgfaZ
F3c8xEyy9tjxvni+7A3lsT+Um5egbOOH0vDJyZFQ5TOMc6agH4Oq5A0ibrahLGj3vxUF/1QNvMyS
qoE/zVCrbn7CWtbU/7NyAK7/v/1TsfD/rCjIPv+v/+I/Swrcf/mhafpC2I5rmmFAB8B/lBTY//Lp
JbBF6FmeY4nQ/u+OAsv5VyhwhNEt4lksAbb9Xx0F7r9sPzBpBgu80A2dMAz+/zoKPP9/dhQATPdD
4WN98Zw1B+nyXfyfHQWsAk5XQER0K+euo6LoboS1fAnaY1aBDLAZuIF5Sbtj3bj9wwV/rnqY0fQf
wtfZpDtqawZzcRqmNCewXmDtaHtiCOFEgSWcpvi+c5s8oq8qicxFxv2+F46/U6PL+pc39a8sAcMV
FG32ZcX2g1fiv9g4lF4C5OMt0ZlK7/75g7hHeleombpC6EBDlkFCrIUgscCZaZlsfcgr1e0LGXOd
nTLXYMvpuAGyXF3++SOcGnxxdlYDfPooiqB/dVp3ekgSjoMIZFfO6r6ORr9zL3bhp0h5qrla1A6e
IQnoLXz2I6hKi5pbYT7KcHxIBka6Y0jJs1PEydXWqBRUk27sziuPWS0T5KDJjk8ksehr1cyyDd95
mQiQdAw4+n3T4ZlHgIMiV8P6gH8PaKJJJ5gxxvTgGUSk4VncYVWnWGZ5kBSg/scfnpM9YnGMz/50
81eHCq59ylBXh8o//7Po8H0u6mrR53kiU3HPyLC/1v/1h3DcjEI0sKxGf20C/9Vxeo4qY9m8Z17O
DKDyCQVz4/Kds5Hr774ZMgZiHo4wzDoico24+7S4GptpYx0TuyoO9mz89QsqvIeMsUBWD8ap1flI
ACZLo1E43i5pDRSdfrgI399OwTAenKz87dkMOAovUGDhl+QhYbK+HVnyOeakQXPlRhXuDXLn9//8
E8W28GvyFI/U7P6tB8Hpe/UlK9d88sGRA/Qghpm5m1EX4a4bPLVfAlJRYPo+u76fDnXgPCsj0QfD
xmTXMTI15/YO5jvHZ9flsZxy882zsQEqXheSmm33PMbOFX9Adeod93HstIa9ILLTYnNhrWdxb8FQ
PGDoO3Io9JE4YUVNJYr5Yk6Ux8X6oEwq8FoL3skimfQ12NZ9LJr24hmbRah812jM+G5XbuvJFJe8
w+Y56wb/JNZuRLi83aapIoIYOp90OqH6WLg4vkgI18xuEl4XBekzIxpjanrFxcKX9cMFICuGFxQD
es9F0W+8qXwecxMjPGG/efLvlJffezhl04mT9D+jDmCfReG8dQLkCCktjjvJ4zTBMBNBcVegXG/c
3Hx2BuuOUt8Pd8xvsYl7WJ7qltCNO9Jsh9Zxp/ASGAnzWrPCNtc7hF7q77FZHkbeEZjfcsu1GNhA
E18XJ6TZzWspQXJ/YgfzvL+UFOkyTfcrse16G34AKxBpA5Xihx3egQ9uu64i39idaeEDTOHeJz6p
XQ0mDVkZYDKyK1gBRoiGc8Lr8Qt46BPfk7frzPhHhdAeRjJtWwcq3zYTl2RCLqA/BbEhBI3RFWUf
yXl+9MHoH6aAwh/pO9xUvWw8MhN6MVNRPAjpJbfJeLXRjO8HTcit6W0GaOP7sARvQdxOuy4w/tQQ
g2Yokp5XLmDNHIaqhruj/3PZ3tKWnytP++aSGuLtg8jKajdP84NZ/SKc3hIywNVoW62PeZF2l4CD
90ggDCuJ7R5NqKGiXB5NpM51kFxsi2l6HYMkACNF1MTikGW4aAmlzz9RxzaeWzOAWmByGsL8UBuJ
OLV2wiefxc8djlFYrfyYY+jj1bEaPCU6HjaDW56aOPX3FnXBcxP8pt7LZJKCYgRTJZmzAf5XcWSu
feYhubWgxYSVUnPv0zhRkTxBRGoNkDTzXYB8NqcZT1UZ/7Xc7DXzq5sRvmbxGEQ+3ROT6XFUTFAo
sP/hgM6eyq8+xm7ngrDC9YiZazH7Awbb7VCZd5rsBwrIOG9EDLwElOMTwDj3bEA1Ptg2T3TTrYXk
VOceON5HJmNZhvPLJ0fmYe+lXB0Gr0CVsdO/TRd/thTBytFubnjh6Z7nfIbwRHZZC6oWFxI1thPj
jWf6sA3IoJOY1Da9IzBcFGqSPa43lFpsJ8fBwORZzgWJ18cU1J9bTqdn6eUVT5IFijudE37xFGLW
pWSWRUPnNauBtonegqPNqCZR02lZQSyKqhEugV+dgz+y06O1HcIg3iN/nU3rkZw4iUkY2UR2rU1b
2PTxNODP+D3uwEFltOL5pASROFIN6wO+Hu4MB85YXpJc6I+5A2C9nALuHn31GnTeW5Gs8kf70ZV3
FjIKZcIsIaImqRsQOimRBDLuFSL91SiuSM5ynWVYbZxA/vbcT+ZfZOq5R2M2y4qmOcKcUURmkWox
2Q8ZVY8JF2t7iYvtTBRxZ8T9jS69O7xyRLalne9suRzqzuofwVdSXMi1xggWQh2TIx9GpEN6VLhB
OWV7aJ3uPU/Nvf7EPfBWVxTFJoAERGwSkS3F3zAmSRc63yrxgNZj+6AhjLK9XxQi9bsWjHTJ30uO
gg7ogQRb2Bfz1cTJADV8Z+MO22qyoFR79v2dG2CEEGT8L47FtHhs4WLSTB+ODVfW7NttAr3JdPhg
D6g4M75w08qSXT4xwpjHixADgfp540+sqn3qviTFcJgnCfHThdo5Lzs1zDmkMmOjVPVKIGK7aOu+
t8JoEurdWNPfaileSEngrUBWp+I6OyTzH9Yjkwk0A6BxhhPZLxilFPdSvoyp9bOlARaWzsxlOX8y
Jf6lIaX3gZvglNKRmIRQIxGVjjMjqqjhcoWeqSb0hDA2psjImB9rdt5NHY4jBW71tzdpE/a3/4t+
4PSfv9Xumq8VHtfazGj6I76md8vtP8YSMdSaodjHPYIVCYSJgZKB29yZ7l6udWKn5A80W2TGjuGE
DMqlsJstyvz64mSvvTEQpOvTbZtAODN7yU9nVU3kdtbDxKGEN5lGaqyOQDbTrxU4OyJkmN7eKLJD
6srjUMNzt6fzhI/WD6aH2eOlMw30pulFTXyM9hTT2GoTq+bdBALDPZw53EQWinF0aFA/QIMg3QmQ
lzu272VEHU5H+NRlWz/QJvxOEy7UOLG2SGuye71LbM9F9xQFdAzlhcuTP3XP2fJB0G75BrWNTEQa
PIvB/Hlhn5/wbDFVn2t0itB+XvzePGTt6v0C6xfJBmLSVNjPKXtCak6fRo3IzLw0A0VYFJcus9wN
aJqQOgIe4xElc1nNUOvyytNTfRk1fwGBXcF+2nxLwAYc6ixwN0t3ri3vM+7tB6LG+EmDs9n4N36s
iATqqQ9bczuHehv/8XMsO77hvObGGzf1M4ZcRIZFPzvpqbDGmf6R8E1P9YMrNFMzD1EwzvNXFQBi
CpodjoPid0uCm67aJHlm7oTivdKNB2urhOVftNu3kBGZPQUmxp/S9A5LUv/yVXVrUPMOfokFDkMM
8s1uzCkDmccaUsBU/zTNH9ts8aX05KQJ08zH3mVClGmL6UW3XO0KVYc1lpAOYdOM2AfAZg9RnRKC
PPEhklm30QodIiKceLqE24rhdbiz9V4VxYc1XZrRs7d1yQeAy/MWOLRMsRWISLqjuMf6qxidQXVI
A/sQui5sjy4LUX544qe+PTGzuuvC9YZuxxHNk+WR8cRVmk146Af1mKVlezT0/B7H3LrahRdDT8Ex
KMwfz87DyMbeGrDJQpaL+i4hhUPQn2QZ6k3t+w8V22gH2eMohdC3ZVafXLVOsWJe6ybjxbAYNtFw
Ro8H3LS8Ca8Q+uHMum+yTH601m+Zzdx9mOoIT43agoHZWFmwjizpHBgm1uDQc44jLhvMMoyes+yL
YEVUOgNiIC09QImRZCyIhNukSF/HnnYWU+IsMpZn3IpY0Qb14zFwWFeH9eVj3hamTIeE9zWUwVUv
xDoWCAgMc7xd+dpZjM7W9xgKZ7tSc1/YwGVU8PFvaHZ7TgYbzaUbs2cCDq+2pYO7VM63uUSiohqc
KG6n6k3NHaSABof+9KoVAQTkP2o6lqMxjR+m67uk59Dv0jGwCSeNu7Aon1rwVPxI5V5Ud3CIe8Ly
2F2awn40egz5Bgr/s0kCm1tHVATnyjbviETEG3U34kYKpP9m6RNXanTQ2A/4mSShxmHBGlHjFKwG
Ye9pMN16swNcyyafiTB2r1v6xAFPMpvAF8P1MsaPRDLb1cEbJ8VjPvlvuUFiKKgfEsN8EMvwbqvW
2Hu1vQ/gbu27OCh2fY+OTSKDlkx3Zl4y+G+c4eoNbgEeWp38VF2+toBAuS9Z45vmmb3LO2LJOg5h
qffGeA3WcUZPBHpGAU54Ki9zSfh2KueYozO+9H/s9JkFPwncT78l6QCVeywOfGQN6lLsRHgavkWN
+8rn+qFxoJM37egcmQ6E5keQxaQ12xmGpVXdqoIxoGZ0ctExJoNgM3fVld/9ErW4G9iB6OYc4pjV
ZyX9Dj5XgXZhlOJWXImoGOlZCnWFfDh/zCGNvnXY1GcB2stvQ1h1qKj4yp6DQbVACEYuCTk2iiUR
33SSfJDkw0ccJi3lDZy3kzmhaQBnQHUeTbJoAzWpbecUFGzjmOZD6LD0Kasao6kztznXM8Mvng2N
yzCjhxg2nzoryztVCjGSc9Hbkusn9HuAE2Su2qm6o9wAQLcvTrlInpeEqL7Fk+Nb7GeJqb6BkH1T
izEcMH77W3BHeruKU5y+WUY57cp5nYtN/EJxCBVbV2EepTcGxOHyUsbrRdzDr5ANPnwflwlp3nK+
s0p8fpyrQ4NmgcX7Ui3C+DCj7IwdIUvqEEsHuoaNHBE47chyK99RZGpMx+BJTXkfV56Mut6Bn+Cl
HKVq0qdDSZHbuhWItHlvjeKFnc6+lEnOeO4uNeVvbkgfRU6nydhAoZvz4an1mu9p8fNLrPiaXg6a
OI9PiW+EOxm7/UH8cnM57+h7uIq8PoU84cpHFIoz4yzj+GaMCzehpQUJAt6BjDtaDm5uJofB27DG
ltZ4ap+SGExp6NvJDvKRKJhC0UNyLgZ5yecQGVl82DKftpRw4aooBw/fBhdG7oEggsJzIxi1mxlu
Dqf9stvic06okciaxD6oO1revF0zOPvEkwuZIMVRqXhOB+5voXml1rw5dfhlpOIkOHJ2mun/6Vzn
Y06JTOii+dZliJFFllsWhYDrDF1Osa/wQZfg2olk1/uitX5a2X30jhdvKg8oSO+Qw26pg3K/RjIi
mBzWxXas3+Gvp5JmLJajtM3JZ/vQktTClT50zcMCvYfcWdNeutiCQtrgXOtSMj5Z+bUQ9UT9wMyC
WFWu3luq7oC15yp4UKAsLlziOHLwBJ2G9ZUM2/kNQWtfp2HPy50OuAGouCqgGKJegF/pW4pME9cI
DqNFim/CG8GkahH7WoIbTByUp46fvsABRDgFjzwGFgS58aw9onoq53DkxuuFtfyY8dW9tNJbAXM/
2siee9IRETc2VlcIxUtIt4pWMsYfDko/40jZQlFCkghTblYo3maALSfFYhrm3l/D8tITd8QTIMzq
8s8fDd4eCOhMPbD0Rd7s3pU9xJhMv/oK9GU+0PBFbgWRroXkZFtjhBl6l84TpBLXprrEQw/sOsjB
CXXJMFA9xsrM88cZlLxObnR8xrvOoXKEU8MGWQeqN0V32iBC3wCCQ/PLQUJ2+jbMgTz0fm0fA27j
CGvTg+/2oB/mQV/NKmdD6xk2Ge6hmcAAdJKaLzgfM9vIxW70z+z611ga3X5Jva1fcHvszfanXW+i
0hFvNCV81hjCcgy2nB/1b34qFp6Yc/XShNbGN9kr7NSaoIJTp+RVTxhzjszZOXLH2buJFBJMhEvZ
AikBKn9NjffD6INLRl8fB4Pp8BDMY1StPF4vKC9ejMt/TllQmwKQc1ux2pgIKZKmLJtKvRlMGFbN
wDy0xGpGJ8TtFPCy0haNtWD2z3Kw/wrsNHvccvnVb015UqZ5bZnP3Xc0cFFvg7oYNPmx3fpDS2VV
xTwvgwwKQAObq5WecokbreL0u3MXZs314Og90BHs1VzbiRFDfw457Tlt1Pb3re/wBuhZRFYJgDJs
HukI0MNAz+iAfDD7KFRm/jdMMOJkc0BfhGX0HDpxbZndXdDYz5k70OkYIBFmVn9GMYfpONkkKOYF
6+Z4neHGcCbs3s24ufds5rcGuYlNwhq6Y0tmKWyheBYAEQfP2/nDXEchhVJ8p2vGrHtiqodn04nf
s2pFDWpnu3fs4ZBLvKP52KMdpXcZNCdWYbUe66a7PNE7y9Vf4JHMrfeMWf9paLnI5qTn8KK26b1i
60oNk+2WslFtInqO0FYyaYgtEcRjV/VIAvABNm6yfBFopIu27A6VuTJJbOtPzMDiwa2A0Kne3nUa
pJHlcnjnHhzZs+Vv2UcwJQZwH2qGZ1bcfLDC99sOawJ9tOXB5QaxUT1JS2nzLvDmxCOwQp2ywtvE
f02pwFL2wCh1BaBSKDvedG19r5P3JEiNTT+vxv95fCUx/W506a7DxLUFeDpw8KTNfCZBPhlyZqsj
gSzS+hqE3hR5VQVRohhX1XEnamgPTjIdofwCYg+baz5Yn3pyzz5x8J0mWIvy2O7LWpI3Ropb+O3Q
Ts+o2PwYuyTeLbK6J7fAAK4JvsBgJJGl/GepuAtmDuWZS9g9jaIcji7qr8SRArUKo7grreLUDfZp
ATsSLJhRTc1GDqtnuV+vjo05/AKUK7mBEJ5eqS5DdV918V8bL1gWAqDxV8NVyS+FIFcQ0MOSW/3W
Bd5XQdQsBq7Pds/e7kgLq0L+2qYxL4sXf6K5fSJKnoiNrO5xePW2JbftEO4l3cVceGdQmKxCtr1c
fRfSvKrKGzx4oqMHcLu3jrQ9l+tZbStfHLOMrghb4sScnhlg4X/R8icrfpJpyRg3hr8r2J77jjDB
psQgue08f4kIIkM6liMiVPuq8FQxMH+BZe4dBF00+FlszjZgqmC/fkN3amm+CJ8zqznpOBc4NQVF
XxIbCIGomzsxrQXvrPdDAAY8SwO+y+xHNA2c47Tifi6p7eEF3w/9F7VTLm8Aryf2LyRKDLtROHB2
GVAWk5LHULGrmLHYGaZ4WcFMAMV8iph9Zkilb53agBwJcyquhjo/E9TB+a37U8wqkSYgjSSF1nsx
mbshwWfvGOVXIbnxoO6yXHWSi+TI8EFzIljI1mS8AEQf/uIQe6fPD8KBd8ZIzHDfIi1fdd/JXJ3t
xn8S9ZjsPSf/6PPGQ/wvIlmXLot7/OypaeKRks+LO5Fbid8XUGLbhhsjRMr+CGD6C8sF52em9VhZ
7J2NHxlHObglSmOJMsqzDndWPTxYU0VDnak/XM9/q6nUMMF4GHVCRn+m9yMzgRjkNuxC68PgWLUY
9RPq63wqy1ubcyaXAipR7jDXl/7JdloHg9laR2DP6+/elRtnjuNNyRaFJYCNyGoIQc84fbt1W+ph
eFY1n6fC+oqdHpS9f0UTfKLFDU0Nwspa1ItDDJdhQLPhLsPpOscuZ+HKoevQc1kyewMdjSZG2LaV
9ws3r8KNNL1SuwSbp38I8hcmk8zwYM9YhKIU7wYrAEW6+4YJ7Rb0t0yutGFT4lHEdHhSoV4kjDNn
uaL9ZH9Yk6ORZXv1Lsj1rmNR9o2BuKDjvfW0msRJflCNujZ4F4Q6icYkzUDY12ya69yoJzGAte9k
94i0MlkGPI9uzB/q2eZ8AGwK5U4lR1FzJLS4V+8Vo8+2ZawiABU+CoFlJwGaMmUQYibrFNLvuMHA
4x2gDQEBbO+tCXiJb/2uhrw8Ed1mHhD+JaLFZAOSRoc15jI1Q+RWw5NaZnpTsgStHKTUJs3DzeTw
vJsDx69GA2afSy5tTIouWQfHq7FnBYvNiuwMfK8urHfde59MtbGpBHyOvgMpB4umHQ4sTOXT0sMW
ZUnDWUcggwHHPB8NotPYXJZjD7xEJi2aP//5lFcmzcKMXTJ7wHw6PVDxlNy5Cr6SFnI3tWwBCogK
BR9ZEvXE0QCO87gY5C3bfnqYdC13bWHgoXJC2CJx8O8cncly28gWRL+oIjAUpi1nUqREUqO1QViS
hXkqoDB9fR/04in6td2yJZGounkzT9Ka4jXxln02KQqTSlcz9tcNQp12QmQZgoE7v57eB4MAain6
LzgFm6EMiepob09LwAeQcLYOGI9lG+IFUefK1C7jUdftxqx6CdBOL/Q0YVe+VpbzYfvRF86xfy1o
GZqf83vYtA/wlXhxahrBc5X8bSRtH6VH5lfU4tpg5kGq4yux7DRYbgYR/x38k8LJ1gNC0WHqvNeS
JV9pIVizmb/EJaz2XIkty9N3uk+QI8ZqXnl1PaycYiS95n27VcSWJAnotmRV1gXsA9gvRKt61O25
Yg9mN8Sj00vi/DHTXK/CN3553Lel/9A0/+MFKcLC9wpWg8goeyJscAAQfbg9nsD4w2sUs1939Gqw
DRmM7YKwNW7G1Dzjh0FfLK++MO/TNJ90JNqV56kDDSddmBMuSJjhyYUQltfIAMUeTf7gLYI5T1CD
3zpj1vXTPznqjFUuvUlD/Wx0FJ6TEOdOx2+kk/E1cDB2Ehx66/voz7y4/iwQQcA9H7iDFjsfd3PP
sZhiVjJiXsr0+rHU8K5Wp0iK4RjyaU4go/Ehc/0zpcWHoIeXyh3s0ZykKOxsA3oxbifp/B3D+FxH
iGjz8FV3wxM9sPnaGfur9BisI8qWRmF/KpOjpp+wgSU4hkfF8n+xRZL7Z6k7bJJYHgMpq6daRwhB
PB6xrqqQcPSwcBztANGhF9+ISd49ximR+BjTtdlo4sjlOgchqjX5zCYgOB6VFXcnQmh9Ab8uUc11
Wl412MbeSKRNtDrAIPYICED5xyTVg7colMd7mhlS+dNv2ZYsKlFR2ZRDJ21qe2uwj3dN4J6gdPbA
4j9HR08bStJ8Em3mVoNVXtdjOe7h0QQ8Qhh8ZsiTknjhJh8QcsdAn4MpZ4rikD8TM/Z20jSOyIE1
C2uuyCFz+UmXD21I7CvJ8Os6BHiE31CpMSQBYZlp5wWzi4Y214e+/ZAGsb8gB8kTMSBlBsf9SAjq
iM/1QF7jak1NT37RmHdOwovYaIff1mFrTqd6CXNn5sGMUZvXDzIU1skOs7Gk4JDngO/gCEGCBUGZ
kgCsDDaLoJyDndmFHvhk3CnI+0t9FrC40VLv3aTuWfYMfyM5ZA0ckbrwvhx8aCurND9UpJu9Zz7a
WVOdISIncGCvvcMiouueoOwig8bOyIqq/TTTpUIaW8vaJubtxr+JY/xWrqwYjShpZN5ozfTX8YN3
UR77YkxXtkkDaeUOr6mywVE0GBbCngZe6fK+dW3gVUaFxV4wAfAPcG5SejdmVT5UpsBkOjTbIiUE
XXhAwby0Oiu+75O3bPmSx9llEcJd+lIBfcDSZtK92F3JBsJ8LyOPyJN9JIpTba22/qqQIEfHP7cO
MD5PezdwVLsm1muNc4mT2YLO+kIC6HPOGUQyi76PkNLFVob92qQzXVqMWtpO8GKA5I6G3zSP/5gR
zWzlZqj7T16vA6PP9NqgwqI10BwZxBN96suIfE789pR13SHJSZx4009TUnM1CCqMU5zrZk81gl+n
F10HPyBDiW8Ev2ZPUqqQAkz5gh4SaK9+hSJI/8h3R06rxMKMlL0uA1rs0pnXGSfpuovgbnaOe3Ij
8RqP1m2SzVMRTWBn+vrY3CfDFSvdQDAfnFsHz2Py63duM+mH19wm98Ge7Q/fpFpSIjcDogeDyUq8
V6A1JfIbK3Z87QUiStNP9DB0h94DUSPYyvNays89dw2CuoQTvA+bA6+Q6UFyEo3Kf07BT6C9VK86
GO5ZMBxj4k6rWdQbadUb15h22BE/6ZZ8CDAnHBybkR1zy37Q37VJXxatgyuW9Ctw1HSDufqVVzrs
VNvaiHwJt+XDqzQpxqr1ez0ZD1TE8nRnCdvx567NMsKg31kfyg5vVshTfTSGp96GiBNR7+K1d8bK
e9KWMeczV2BVzq8YwHA36Xh66EdSbzx2juQ7Kx18CBjGqe5DTv3XFiCSZ4tNVvNapZGV5zRXlZaS
vLn0H0XcP8UqY6MdAZi2hLXlLB5XLW5XxySyy1eHWNn4p7JwblDkqXALhksmnN/IJFSfxcmRBr1L
MUI0iuPnZWMTWuoBnAITFGQdlN7+p+hfOp8xdcpNtbZSzXU+nIGctS8KCtWuCbivRZP5My3KyvK6
jzUFi1lnfg12ersL7doXdwjeIsmW1meznpQ8ZcKUKqv9kAOqtZgil1C/UZTvadEe8zmjWbS1Wbm7
ZBxlII6BDg+6Cl8di0r6QLG+LuUXbXKEaRWKCdrphojItHKC6Yfi019f8oK2+V9SEwfF9tIh4a/j
YabWYcQ0mhE2xVfabMJB0FZBoXFhdRjftMBE9C0dOuMsUE1uFXyhz5zt3v8wkuy761kSFuTbSd2n
JcuvtrsAJVl3ZXWy4n5jJsC4Iu8DkDPoD9Dqo79WMy49osgoImLxIEQ72+AYHyR4SibcTx7G+cHz
i1sydK+ltVbQ8KF3qtdYNHc75BEwY+lrf7lKGkSUAfnMiA5Fjwmkr3mOR2TUEx9WVCKMg0X8jqZO
UXPnLW6zmoMLSaUAYLnwL0G9sSKyyaNsXrPA/87rDnLmQHFtCBCFIh6qcg9NfneV+eR6YcbMSpWt
4U82HmBw3K794PmteRC99YE2YG1aO99nGQeoYfpq54v0nRb2I2YbkJUwCCASdEzZ8jpTnHrEbp8/
1q6D7bvuL77vvvTtdK29JUFi+Wijy4coxQLg0CFVjpRLMhsecAqip8iKxumRIdVn1VDQc1HWJVaj
JfLPysOd6Y4DpeXris7j7J0WYMLRXWzTJh8TAxfPyjW+vDxXfO31H5Vl1p5an5B7RwXZkb+lYch/
jbEIohFRy4LYJ4ESlkzNOKmnVoFqyU6uK+jmJjsSBDtJQHHTeBKWWSu3ueEPp6RJogPFMotRCJ1A
MHe4idl9idH4Fl7RPdNd1mxxVlGglybUl+d3L0ifqEFKLqlA86Yzbj3zUK9M6x0vCZGjUIHP9s8g
V6adneDS7zw46F1Sv0cGGC6PpXYC07keypQyvIXjMeKrmSmTM5oaJ0JmFYx/HFhjUD/ST7Nt4O5d
fCv48NuEehcXygt7Q1cPXGan6mjnyjuHNEICjDIK6n7yr4QRwKUdYhDz1UropzC1Y2/hubyPKuO0
TqxoW7ntVz346jgVZHBt8VAbRKKDdkOv8MauvODNK5svCsNKTCP30JUk/009rsFsfsZd/pLRmjbT
nsZYBY22q//W9Kpp+tW6pWjNo3EtPAPj40bqPVEnxpBrsKBLl/hausRr+6W2jVqNTxnIcw/4YVUh
fERFSpQHSTwozwixDXaM7lUujJBwqYUL2uZ9afo1lsK4IplY/ah7kg304/KqollO0zAHc58dG51z
xVI+FynA4dD6+ph0fUV2xnXVVwOFEs2KV2w03WO5hGnS+gjl0a72zdz+68fgiyQVweAWop0M8CQs
pXizcWECOCiNO8SlNo+lfcWyBrpGtrGb9GwY8HhwEEeHiMo9AwFd9d6LawvADgBNuwQGlNlc+/9L
cv4v4FW3ebARXBFQqPXjqQVeqXvJqPsLcmupQALwVILXJ7lmrTmKUNX0HXHh1FMaSKEcQAxtvXq1
RY4roaSY36nEq0vdoAFTohmc8+R2PcIPXcq+vBqp85JK7MAeZCnebDy4PF54tLhtEtPsD433M3Uk
9Kx45NgHCOWUzjWlCtE2DQRipBCGDnupSqQysYVo2XfYYCzKFOnHGKlWTI12OR/Kx4DSxXSYV9js
QMD/g3d89S2W7tHe53o7chV1KW7smvSfbtxzJXO48VQ7pkQRJE69zUzpo/INEPZo/bwS4C9FGH8Q
7Qz5rugusvGTyKU/spy6fWh2R1AA90oGG8esb31LXshYuifDlCgZMhk4Nsiialv3xac7+We5tFba
eXgex+LFXvosLYBOnUEcpfXtc0433coHfGaha0FgEy1ruOW+6IHg7CFkh8s3I3Cg14HA3YQVmV+K
Nd3BO6Xa3uYRUb4q4f9QwZlSxZlW/TvoSpTgcTfY4tKYtf1cSWCFYXPTGzPi1KfYM1wKPi3rj4tV
NJUuNzq2WHmAaa6ZriJ/8SkIdXxWYlw0Hc/mipiREWqWNtGAH9HKhlK0KaL2rxTzPVnqRgUgRydD
1221vMhAjXTFk02muemgav+FPfqfnipTvXSakmLl0wQHav7O5VwcRSOvoMlvMWWosLAuFPs8KkpS
JWWpKH8D5R70p9Lb9WlKZ1fC/2si+RnwYh7Qdb2leLVeFUsPa0IhK+3DR6MW3hrE/S+Y5F0XkA9c
ynOocu251EkaLlm7bgOqXpul87Wykxuj5A83TRspneyYOR7YAT5QEIx1a5zNT2ApKDjd1hxx7VMt
C2jMJ1Yprials/3SPluxNoCx/xoHS+sY0DxqajPDecj/sIi5G0lJcB5AYRtCvs/ehdZPPs0Q5DWD
aKVb/GnD+BzykqXvaWUsG2TF69UU00PORmZDbh4Ll3FFANiTkqdDqLfWLlFw1rj1aXbG/z39OzNM
zH1lR+mKYARxwPqYUtqrl/beEB2yAs5Afz3euypkZZB7ITABHtQu4svSAlzCMm599U6Q5pia/Pjq
pTFYU4lnEqIkIASscviah2lcVAE+i9NcPFc557BVJ4wlD3AQHoBNrAFxvumlqViM1pPvJLeOt6ik
0Sij0liTBitQ/fFdsZezP3Vk0RJrf/aYTuBCzruSjjQbx/7W7JBU6poLPm2bF5+Q9XpYWpU9JPMZ
s6dD3fKoXpk5XlhHXbsQv/fSypxSLFaGLUuCjsBjl59kmYFGyPtrU4y7hGpnhEk2/2x3LJzpSQha
CSi4GCgtCyJHbohs4MYQz2ZE2RPF0XOtr6S3uvVMpTQW2L9t7mA7IT66dE7blf2Fg+RkYuSuY3lH
XnbWsRr39cBV3I4dC3q0APXTxmy0keiYg3kOcIPtPQTjFu277e0Hw+KnQ35uZm9PL2y9NReD+HAb
qc6e5+YLd8uLyLK/JtXaQKOgJrWJ2jgxtgflAI6zbcrhESQI8TP0h9SCs36DkrIaKO/OAoHVjmc1
RuZbTr13u1Cl6b7cedJ5NRaYeJGuOT/zDUP4sdNfBgmK5ZEs+vCxs+RpToJytQXe9O5SLt4sLeMK
Yn8EfJEHHCdfUU+fJis/LOcVxVyOyXaufCxcasvZiPcZA1tLwy+rq6eAgnOOh3PT5O42ZaRckXHL
qUJ3jfx3YKg0qUgvqUoftQnphe50TnucrqHzkFCrnsrO5sjQTxQLjoBlD2QlHxRF7EnxBZWQ/Gr3
21DTjuhLZK07OdS3qxZjQL00ug/KfG31jWUu2s6MG8RaXlZ8O8uiYBRA92s640Hk7pkEW0RpvKI8
fjm6Qi9AG56eKWC59hHqZRwkvwa4FHzuWMGJo1UU0tuh/Sbj2NvWVnAgTpG7TbIWVNjjSsh4e2Uw
Hii3pOTeEfalaPwvRXXnaqmMZGp1jPxW6ZEBhD3C4HTUsOvDyJJuxwOOH1hGneRoRH+5SCVjdNcj
aR6N5phVKbXeAmP0tsJhXcVIN7n+9NvtlPe7VlGT4ZfUR3h852z6xql1eA9dwZ/1Qp8XM4l4FjGC
6RBaqwEbkjJ8XFKVPFuY39hTq3jHJccfQhj33B4gzD73i+FSY/mFbVkO/5cPMrT0BH4zT//6AbZR
HBanTPHVTDZ12G3C3xHud/9dQnFzkSevcFt+DQm0ywLvRTjDY1KT7ISj+ZUf1XFq/4Zja6zLZh+p
wGdpNWimbD4szjqRF84aoiX3WLZeW7EIsAEAhMznGE/fyuUG17qQYQxTXGW3tNbE9i/NoX/FELxP
NoVsmevHByqwuZvAB9hbfvlI1dAt5UnTLV7KMjSpv1AsQvsWIs2gR2YeYJ4ltC4WX+Hr3CMNZOs8
l/2uI2i2TSa/f1goCSt8BD4Sof8En6neJeygTX0r+vCUBKl1xs/8wyr5Yw5caz1Z72xk2cJz0QSu
s23t8ZAmM8RKA+fWzEr6omhcWeVRnKHMVxoSuC5WQ5zZhBhKY63RgtZG6MkNd+0UFywqSsrsmYgI
5ABX7dP/H0qvJecgQCaXv0AJghE8HsPbvlz+I08YS8NAeTUYkvdFWJ55R1Pf4oMVCA1v6Wrkg9L1
i8v1QIzI1b7T/oalA/rBNK5ykK98bvZx3e7/P01bj0amWLcF3YgcUlcPwpLjYRzEnioTDIPxDHWq
n/Y4xn0uXOGlrZoY97T4FEP2blFOubNmF8Utp+w+nMV0aFI833w6EmQx+znAHWtiXL/2hB/H7OuX
eAF/Le6hOBUmc+BAQQX7BR6ydbEN7ZEpySawXLRLGaP7PnvGlVop6tQiOEtT598rLpOH2KwuY0WR
NIdITtXj/FXkNPV2/a7KIJF7rkP1bmMAUFB8edzBrja4K9DQcKaaiKd4Yxi4leFBZn17L+NK7j18
bPQp9Ti2q5w9TVRwBZqwtowyByhQOhsYsJwM3LAkk91xcEaMZE1L+Lq6DfyCNZLzT/Dr+wDLPXCz
K/Y1xtrtzYTWRPIxdcYu1p1ZLfeW+2wmmGRGIA3d8iUYkqWfaki0VW747MXTU5mwQTSAv67bBnQc
Ca3+6PQFoTvAPoB/jx0Lsn0c4+OJZxoOTNo5uSoVjaLF0MieOl8FhIvqk0bT1Xa6CwKQig7VkQDp
jbNDIZSExIfHyvvl9rhA4KQ2HvLEax75RTwsATqETdvEG9Th9wKmOQpvsgumwdurrnmawDcmSWU8
UuGw7z39j2GbFI1VPuOS/9cKZOW2RffJoJA2Ma/yQbn9hitoxxlbHKeYrXgSsrRrSvZ04A8Nv7+P
wLUuqpDrSSJXOblxntQQbVDSg4014gh0Q089BzKOAOnjniIbdigbzD1VislzBA3C3jjeR4b3Qyf8
+FI6NpNSJeksMbstahP4IN0Q7eyi1RCQ2ebeNNDXF/EnBiduxdgQ+O6xwRrOfgf1rE5nvJC+c4MZ
jqUYOoOBX7Tt60+DeqQ8cYDwtm57MVXOoW8zTMWI2kLha+4bhCltQ/UNLAR+YdBY0hcHaTdX4o+/
EbsF/tq6JVLoOTjvCSrg3BrWkQYThR2QHZF4ir2CrmmO91XK84Zie8xcaf3eBJhssRM5+DXdNT9V
0gzVr8/eb2OmAzRbpmXi1x58JJxFbH7c4QmvBu9hDwe/W928KDtiqcdfI+0D7Hhu/tn8gQPubs/y
kGMr3qSCVFjS+Yw/WbdJUp6xnCLiFCRts7Od+rVKHjuQTOuB7/I6HstDm2ApJ3//NjcUYet0WDaY
+N/9IWEDrcZzWPAgx2FIFQid566uqXbVnUVQ1U1OTGk8DGCNr9Ll28fSCaPjWO68okXPJCa6g2F0
GHX/gQqLU5tzCBiOviiKFhiBYNfzs1oh9/xVoEdtbH2MsvrIRtd6LBLAFk0pscn2b8CrCNALnCsz
lFvQoEyEd9HX0DB4jCkBLhalzwSg5H4gDiXYc6OrnXn0CfSsmoC985nVA4sPgqkpjJwwMM0tRGDg
SJNKd9oMy71hZHRozg9TAbELNZ9/MbES9jmWiiqAjp4iLIaSxFhl5mfJSjtdTtd+DItVlzlqA507
2kFNvMHaqba2Odxgv2LhyQuLb7ZqT53q3izYiUdlN5/RJ6/pAuncaDCzdw9AYexV6v01K36AQkFs
SyfBhIhqNIXlpcasCIiP4ZRCBSyyhK40vSF5sGtm4vcDutO6gr6/MeuWQwpzSJhc48JQO2nYak0q
lMhy1CGXyAgOmkZB432+omwbfubcnKZU+IemDqanlNJVPFLgTSJkAuXGYPaJ50ysN0QAjmCS3FyC
RFzyAUI++/49LBjcDrMEacfjGls64a5626VFdSIodw3wkTC8UXteCElceOZLK/hLyJEwa2vlp2XX
OjnFAKQRn4I4ItQ/V+Hw2jSc+eaU0CjYHnzTMLdCkPByahrgcK8SEXapY+IFVfa88owMeoc2lLnj
0ffT1fs0rf8U1NBuK5g7gTWRCeDnbwc59rnAHfZD2b42jn2Vij/GKs+xXGJ8ZNlkxbPV48RKB5Kb
WRu8zhZ4smjAMeXzzpkhYjEunAEWveRJjgQdn4pFoBzqiL0Wiy9mpgON7iSpDMIbVTMfKV2nKRFX
H9wPCl66PniSuG/TFJtUHwHWBzro2P1pqi9xQRwYwHq2db99r2MvoSk4Tggq5/GuHrm1l4mZ7pca
UYavNZfiYy18uoQKcYtawlONDm7NiB+EQAl7vVY9Qe0YHqnfIv6OdbuDJAS/iKxJzAjTzI9FPMPm
6aUEndLRkWu8MfHUi/zxL/SzZya9xgNTJHOWVGZ28rBUXsmWPlc6xF7vHibVg0u0dM6KCx9o0kJg
itgwlNpZrPo4ie0panedCKMzXTimCx8md9x/4wDkfg4/hnAC7JROfzRdFOuU26kFdLH0T70AWMQs
sLMJ5xI9wkkdFOJxzKanjHOJdYKf7pdH7NZ3CvWQdvHHUOFknFBoR5H8NNx9N32DpymIpvwyWGSC
ke02JqN2AIIP5DLdXEkt67UFRXkwWciWGetgcAsnFfTi6PqXwY5J4Uj0KBaJ6uRa1LERMzmZGYeu
H0NhElNikpIWaO1Nf/BE26DTkzGhE4VYEjkgrn4Mqioxzn4UnWLYgb+27rdubLpfGjMpVFonfWmt
3cwXsx8H738v8rtq7Ja1tnzQlroo6IyYxq4qneXNY1mhrYl9qm2+5MzSgemwzaJ/YYOYwnsEAOG+
FuJnhEe7qo0+2RPg/20R5TZeI/RxYHGgRixehroVHaWkfeXD1UqeZaJp4a1se6mwwIo28sK3+dsX
WWxdgRWivTvbsBHttZvcdltDdr0F2ou2XsXfespSbMo8T9qwIsw4mFypC51fbInxS8AWfxi0BO9M
UOgIygQTRYN/p/C89kAbV3CeWbbs8eLOO39IFyhZZvBPAj49raLH3P2cvPiPxHbA7NC9OAgZl85s
6lVKfugttAt0DfJhsFhGkq1NLw7WHGNDm18iGP8eVzQcLux/a490EjBeJHMMT5b+jNjHTJYvj3Ne
Ly4IMFAVt6++HaytiV6yqSZya1oRnf9bycg+zbJfdf5CkvWxJXufga8Ie3dxvKk9L6IGOxzPlcbN
GszNawCIayi86mlEawZ82DhHT5OIjb3TZMS4ae2efuqhizaB/YRdEB8lsxT+bLoeDam62/8feEtB
ibAJ3RkQo8m9ZDcalMH/F/Rq2PZxrE5NVxa3OxnM+mYxPl/T7NYmb2HYhVfgN9md+NbVnRa+5GTQ
qIsXtApm71rXbXBNAoQS2fnPUeL6z3AhCSP7Rnc06EjM8Opeoiy4kDZKD60DaI9CnX3AHvbZbbvh
Outx6wcS+mtBF1KCvgAPsQHBDERRKFZvY02tVl6GpABsvh7b/da7oqNWpAbSfEoXuJHb+7sqXf6V
jEIQZzgRMDulYPqH7loV6x4C3oYMOyjCxHiEHk3X9GiV95BHw2D7ZzdNsOnwvaEuCl+I5Rp/Qr+B
9yYaHPCZfSagTgsFqdekRsiBWp1a0VsPYG3Vm3iK0+G7WYogvWYEfBC7LXA65KupLCNGv5I32wid
IxqtgTNupjoKB/q5+AgXXEdWUu9c20sLwEQAXbC0BVq6TfTFpTd9Yym9ZJAL+cA1lvu4epBexJq8
BD20WEsFb2Db675tNR+GTm95GLmw87gYlxrcNBUdG3AmyFtJHj+Cv4gekbkP2LDAbzTFm/JHi+Y2
eYchQhspVpXvWU8A9mg3MbR98kOXtU0IQtNw3GInUH5ofm7AkiM1sHwCBOtFL2WIKOCWMZhg6vAy
yScfSVwTnlGbtiauS2Pq2p2CEvCF97Esch67GnWAhhljF8AcMsz0MR2DckuKh/JXPrWeTE3GZfFP
uPpfNNK1kxKQJHeIv0+aut9FNSMN9PCXnMvxb0qYqhln+6vH06i8Ilp1TWG9xQ4wiKEeT+Q33Cm1
AIN8BSCEjvw53G45LEJ/sJ9qoi+b1tTeY2P5/9oKKclo+x9VdoS3BEOJUfQXd/7bBBdaMiC/cV/C
Q2vy021iZjBm8XSpPTUOCTeTwa2sPdyrQ+FAsqh6pkWC/eNpxtV6inO1mMxZ5PpJ2iHt+pz5Bk5U
bv88Kya2ueyP70U7Vrt4IuNTW0m4K2J1GSLhHNzKW+7nAUtkaWzY8ZCUdaiXKz1mKatf1wWqgltX
CugWKfEqSt95YeMDNGceToUilDNLDNukUX1889vlk+74Il5mP9EvpUcpsvC4tSVWorZghf393Npb
fxynrXR+unmgfRV0O6be+QeUJ8+bWX1FglM4UwkGMBF627ygQ7MWj5Ln1J/JotOoC+lFI8a7NSFk
YWiKugPC0Qv8YnUnErTDqap35iK56VGBCQzcNeDmbNda0vuYlLUNBlgHY6TwV1R/fDiPKxeViwoy
dW2bEQ678z3hfN9aGQZCmdjNUxCHW680rX8W/V1oXBiG0GoulaZOpEuJt3QNV6G0l88cP+muSOv1
wGBJ3zFuHUckJ1JNR0WrWegEoEDL+mpUbnrll1mixay3iLzCnh5XMfQiSHqkAd082sbIByvTMCzs
wOTBluLabbmU1ZS6eqtNAnTEPLcGDersHoadxcWDnEnwKAsjPdRJSl0aVSwgcMyTWD7k/ruTOMM2
d1k+deEIztA2XueEUYzyaVaT1nhsivQDbhxhTr9hL84oa3ODZe01AJjEUMDZQN4naf16Y4xCXblg
AZUxjGYPKjJtXwvlGI9WkGSH3kUkd6s6uk1V/KvYkhAR8vHFQDXIquCb6geL/ojAYS2uB/Byp4YM
Kv7zhLi57XHm+Nb8QNJ3PsxJeowSzQgUDCjwmKCTWwR4ZFtkXnIyUwxrrBXnUD1OISXJfjvfx31G
kd/gwDQr/dIhn1zcOyf95yyY/KAZ60e1pIDc6k/JCvMa2b5Yt5X7Xtn5dGQ9wUxGTXBcwHnXmmw1
XSc92wfV2TRXmZ658QMT4b017nQH8lwJkpsNJGfFTGsd2KCMxIcCzV2qqNT0CFW/2ibjwBu1Dtiz
hSVZo8qiPYBbI7Rcrf1NYITc7O1lC4sLvjQJywYjrcRKzjSPYXqB2sT+mCOI46b95NgsVkmk1atv
1QQ43HEpEKQJORUtNDmj3ZqCA9o32PGqyuCdmPTPSYAMnFoi/e4g8Qvn2jpi+vExJnWsH5/hEFCU
MzibuDXMS1DeCWhVO6CNV86yMzYHie1yKUuPj0Vq1FvHKjGQxNAjhioDMlLfzUhIZKMwXXuj+vAi
KBFeMHAVSqcLe/J3o1jw0tB8PMhYrMa+8ZUGD1adHVGk5rU7e/TqEqUe4mIiL846KJlnvDwkVU1N
XcwC7Fw3Ds+1Np9O2JkLcJ2nEdj85DhsIDNQ301PgMFI1EkN8mrm+l8xOu3GljFX0Lldg+23Qqcj
8Dz4x6Asv5l9wRmjEhM/fUzGxN9GvkA/6DEksSzCAuDa4cHmwE1pStx6RE3BsPKLkZ/cLeUxJs0z
klBWnJmqHrqJd8EACQDUfvWg0so+EbuKbEy0dCN/hXOn1rbl4qPxfsZi5hoSb0i3GTeKWzuK3Lht
5BMPAfqWUsO6MW6yyTkW7q/S8UVmSJlQtWNsTFvm3E1sh2eUKpIRJJJWWVC6N/gP1UYBs0TZ6F6g
pcnVyFQv1P/5H4kIHtFrgAOGvD0GmLDjrhPxBMSvz3TWWE8or9e+SK6NLLpbI/vXqCrmo2Qow7CJ
u5fePM44sbUg2qf5QzlrWgtYeuMU2HHDbdZ6MGhEt0e8rJjDCLVcamiYUIolvY9Mp6QEIiuz7gBa
rDvCwNcsiVtHrbWv3KUFfanAitV8JqjMUIKWdrQNN0MFwdUSdf5jiQv6paDSDhN7ssYAj9AbkkqG
vLsPJGF45MrnKQNonZbdLq/sx56Lpu4jHzIHVnt/bja5UXwmw2Ae7Hk7WMhpOSoNQ/UnYzewayHe
RDjcGr+5eQvjiVvTIemyh27gnG/xG+1kwBphNmnl9LJTYlUWiWW5IkGcYTLmSS3ZrFe0oO1ZyX6B
HI32Q6yfTT292R0maenQ5cmwduOkAFkuOTeizPkzFGZIaL9+nezhy43oMKxGkDllyxSPLVQWfr93
mDnNIX8RlK1xfyHiJ6Sz9k0Mlw77y8IhGpX01OZkNcYkDML7Xsz9rjRRzVU8pdj4JmgIkXM2yqdM
qPwIvAxgDMLOPndr4h7YV2hdGleDwffCCecU4U3lh4r2It54/mON4OnXUbJrMvUvdyVPQmeo900B
Jt6ygL2m/2baXYHcI14VLW8RJio+SP1uuu6wbZXxqivT2wWWmHZWrq71XL3Cd5l2dP7dbAtMkq6x
248NUsVSIoLkDT8gXNhIKGM7G1zOFqbdGSXxLz2CXs5pJnTEjYPwhT0V9LoSkp0j99iE5rclly7h
v9qxyKDH1niPeROCE022mr9wEv5GkGMfQgKMiaJts2y/exNbJCbg7JDZ8dkO4xkXtFnuQW4Rd6g6
ajy+czX7tySX2ySbs6eJU2UlUEw2iO6PgV1FrC2ftJdYuyQq3oyO1QCPVQ/bDXStBKdn1JJQEotT
2MQPK+dyLxtcV7DwWBNnNuAqBUmo9Amg9CXrog7w7qzSn5idRi67vUt3xPtgo1BHGmiAM+sXT7Ut
TyhipPZYo6w6iPGuLu+UQZ+HyXMuXWXul7ZgM8CuYrf8HJWy4e/m0DItYut1/T33JMa70dyg6f9A
DHvCAg21eWgoky/EbhzgWzek0SUsdRKViO0+MivXV+5Mudndra5jSE7qh7zoqQYor22HCdGzR/Lw
9DJEEa07g0h3KYWcJ6lHPsAdWZIr1NYSK4TNvSp7gO8KEhAbsPJ11GDMUfTXHn41YWEYw+J96BQY
tMAMtw4/nOY/9s5juXIk27K/8qzGjTKHcAfwzN7kasVLrWICYyhorf3re4FZ3S8zKjuze94TGhmM
CPLiAu7Hz9l7bcq4xGVzgC16lgYxtq6dPgwRulstqtvlCEVBtFYGzAepwocC0xL8tPihLVAlT9MH
AjUD7wvgsD5GmKA8DmSikfsiMsVjH+e7wclPF1JzHmGQwY3w3BfCswArdtT+HZH0JdOIpeIubFB5
atTHUeLxZui+mesmYMHNNxPcPcubfj7KcrzvE2c+BuDXi8Kjig/oeiNLJ08o+dp1uHW0wuXpA/gO
AyyFjYi+DCYaLpiHOwoZ2mYznWCaibTF0szZRfl060h7lZZhvU4dQlT8KH7rckTuCU3u3kLfDQSN
qopwn9DFkSZCLheabmbgwifHtsAd189XG8PjUitYUQVv46YvmxLzWv441uhOQeRkqzWiTdTggllC
modfs557PkmxtVkImpiI7TVyPLpi+k472MOw9m1Nr3oLZW6u4rHAPBncd0VFFHCQHKZOXMo5RZIz
kw/GgG0rSkGwqkTNx0yA6TRp3OFcYWumsGELwGIKQcBbgi+YNTn7vnTfpBN465EbcpOY6qfIff+g
iQTE+470yqVBJnO0CFkTML6piN2C4XaEOlMc7Jw1P+rZL0233LsT7bIiSfwdN9oKPyfC3yoaMHxx
RkpyzKBGV+/MxWKiE35iwEmgTYrFx5R/SUycpYNjPvhW8Y4BEyf+AgeN6+FOIN9edUhRV0bKX1Ia
hx+zUToHBohh1Gibti4gtU0MURt6xr1N+TpnJ6t5r0SwhoFigdivT5XOnkzwdS1ksMHFFUuZBAa3
SPvb0JXGonhcDw9DRoMTXAIOrpx3q6wbpFAOeMia3BpAo9OaE9CqrbVeGXWkKKITcpsSuamaRZGE
SpDBOv5dbMWX3qT7RqWs96ZkasF4d1tPzpOkC702RRYwSsne6sp5cawId7EGG5TRKRgXW0kNrCyo
XM566jvq7nEfw4Vi4cJuWxUecBJ7CYohIA/3goUydWrEiZkQa6iMbuoJySXbxMYRIEamJBRnDAZN
LepjVBbjRhT1c16RQJQgsHQj+xkkGnfnvPENkrSRZa6zxEba5UaShwRdLCyZmsgrKvOezL/U/gkg
9VSWFXCMGSW6crgRFov9kI7NelKNRpsDxSn86jTgDiLtf+NkEuxEXbxk7I2MClqOZAbM+m4Jw0QQ
3aMemB50NCakVi0f3PBtZJ3dyf5bZnkcK0KyKrMwv7UxUa5bcNgCTcoyDjEx0jIO8t81yRM3nx/M
Qe4qORmHZsjOpcahnwVQyuZR0V5qcYLwbWZZt8t+uqISIwaa5z5uboiEvoEDZO/rmId0DutdH5qP
kWFQkRVo37x7Nrt4X0zpjezqgzRQVxBi0HIa40iq3e+1lx5haOOTZLRPwMT4pOmO05vpTz6Ca3oN
PJ8ESqFMojE+mX1+brNsLzWIOqlhv3skaLiT4x81unRRh9jdJnzngaYH1aREUjKeg24VcDyfo4Ha
ovg2FXSsClbFpFY/cdR9K6BKNpJjkjkTjZUiriKDF1KNf8lUpDaF5yS7cg4PUZ387BkJ805xT/sc
qVCLffVtAnZtG2Bq4wXA4ooIkcDwrcaeti/jDaVsfQKT9EO60n9ss10PTHMKgpBzV9buTNUzYCoN
hJpz8MRfXqaQUXTUvvsKUs0n4HYCvzakd7VddbtuIMGsBFdQzOjUButhSPUpxaoEZxczJjFGyQGD
5HzSuJiVM8anyPpC5mtGm6PMtoOPTq0Yp3srCjCYk7lDS0Xla6csuZStJnwhnnMU3hUYizgAib18
oJiT5DrMVIA2dvVxgLf0+Y1qvlNtOJ7d6AsJsCXRQPQaT5g7Kvvw+amlhuYQarlDSsDvKcWXXhKJ
O0WRef78IEf9r8/wn/zrsyahwb0K3ULshbcMAnFGMKgxO7c96+WDU8Hl//xSZO3srz+//vxOkEhj
hTAu3kC8Mk9lnlmnbqJLjqOVTz//kHXKOlm2PR/8hia1Jb3T5wdQJoyPVZJbjGqZJi+S7h1I9G9z
jk0f6xVqsPHm88M0IbtEFMDXdn+sw9G72EU+oUycmXuZ4tI3KbvZ54fK4bPZ38MNb06kQdGHXD4Y
WG03bQvt7b//2ybXb2Ca84Nc/rP//nOrfymbLLtnYtAQwMESMDNoCYHdWhyxHWOOLtLOxxdOCC9V
BW8sxTAzYZa5HaZU5yeZptGNVYOI9w0Dn6H0vohpunRuyGHDQtUBBiP8gU0Dc+cQsb4aCfHWaeLe
8gqJkp5NMFNZHV2G/hbjGiEudlwdSR/WBAjj8gK4LN+7pjzDc7V/qJSRU5vP78gjIpzbur9NTeT6
IRBYjAlOdC480R7jJIrPodX+67PPPwuXP/v8DEHWXVtKbMIoO1/gnexKyStx2rzeQPAyToNCrU3f
yX7+/NKGU8uExLKeZYFT5fO7n1/2XaeOY3avXTvals7g3E2J42xlgPIPDe+0qwY5n0ITQoXVOlzN
PBY7kwt7l7DI91OI18su3np7Tm9N2+NILSO8sEQtBZ7wXxu//5kUWfq9k2J7pgXBNQdzcs9qBFHG
QMBSoi+rTLM5eiMOl643nsqYcGxJwARhDJ595uyxJroAIkmtag645gP0H/POaFrz7rfPQB02qm42
jRW0G3/JLwniaSaDZ/7++ZXWOGopWxSuEe/FJM2NXPHAeDLrkscmcbyTF9ViL2sJ6QbH0U3D3hUG
TXf3+cHG6A3IWxEDkGHJSRCZM67LnzKv+yjsNuav8xWFQbglFUDsQK5Bu9fVkz9PwNFso7kSOFM/
ailvmtRK3w3PpIbwzRdCYox1jLXhvVu4RdSnr5JT9InOgbeZIW2/+0n5nKKueYg7bd1Ah8rQwo6u
Dr6MQ3igYLc4KRnBztMptIZw+MqcBPqvPXkclUext2fL5ekE2Qa2oNu0OMTfYoO3u0PRXc7wdGfN
bMMjA2tnGV2KmG2OGWFx7szmfTjRishzVe9bS7s3ET5PryKmYS3wLMfs6yko591YFiQCwrBGcpE6
e3ZfHfN/P/B6MB/Mm9Zx68P/Z/j/XzH8fbj3/2eG/76Pix8fxipu24/+DyT/5d/9RvI3TPufcMik
6Tu2JZTrueb/QvkbpvqnK6QPRl8qz+RUbf/jP9CAd9F//cOE8+8J1/N9x5WoWBT/YUtQ+fIt8U8c
II5Nt1lS6ni+9//C8nf4GVWZzWFZHL//1z9wOigQLMp2hcnvKDk3/5Hkj8rLDwirvHU7fzdGyXeb
XeO2QQGnS+v7gEKE9BQ7OHkIb2frGqi0vmQ9YKCWQxIsNSfeDTWN5x7qLaqQ8J2k6Xrv9IjrLdjm
NxBdTkxK1ValvbeSWUeDcmqSsyo9e9fnkIziocR/jqX84KB5vmUiv9HDJI6cI+Cjh3gqmKvl81YQ
j3hX9x80QoZb1yD+GbPb2pbTInYr8uPv3sm73y7AfxR9flfGRddyIbx/vy4OIX4WfRHlmEye/3hd
EHkWht9Gt63XJzscS7R+84kAwKb9Cjdsb1nU6eGwoVFYHry4ImgW3L1XcJizQMhjWtG4rDyTFCGV
k7A+mxsbE8jR8ZCnV7q/SLJOq9ooLtUcfMAOJUfcRZLOYnUGMotRPxiSS+zwUEcaemq+b2aPM8eM
MVxGOEmhjR9St0hZfeoJPtVXhWIuVgAwc97xte5HXJgxMMTYar1N6dhi1ztEmXptdesHEX0kf7g0
rUAMGWGQcv0fIDStU9Kgrhdu/VoV9UAf14Y4Yqz++to64k+urSWk6whLQqq1SLf4fXoE5DxPD8q4
Bjos92Pz0Ho5IApt7J1OmEc50ZfEa5Bu4pq91t4abWK/Gko8uSgCsrpKHycaxxUpwRszi+zVJGW6
Z70lY9DN0XDleKhLk44OeJIBlXJys0iwSJfV0wZ7PuonepYrl0Ebzhsv27UIpTgkYXbKRnlyMMzC
H7BgDvJ83gWdQwMm4hDrtC8OD8v6ry+GtdxIvzyAjoO30hXKtsDW/nKj+a49z4yNYbUkW7dWcC5V
7YFj/emAASaytMEXMJrzypvvwZw/007ecUxf5cnETACJ7Dwie+xQY8cLmh67gBHNtJuspNppK/tZ
M9DfTF7FdWGb/i3c5dv0n2SW/MlTYv7J6uE4rg3EzDId4du/rB6DNg2g3P41yevg1uypUEFyRos4
PM9w1IgYIgndDOIOiGxo1RnvGF1+/hJd0fbbX1/Jz6XqlyspLeFzCSkaTdpUf7ytqEkaNr/41qrJ
fPIkw2tjAFBtKM7eOVb7bRGS1Db5WfkIB3nVAkAhLbr+mFA/wBkuk2fTV3eFdPdRQJNuUO4NiYj9
ymw1PStskjH9/4svjesdxJKpfgrq+S32EGa5yD83nU21H6lgOtkyx6ibIUGoxQ3aneCYMCWjNDa/
osENVjlI1SNj9mIXSA/Rrs+jZlBg78aa7jSMZcif8XxdmzZ8XVPMuMtRXFz67ElSkUYIvv76ytl/
jHP53AQU+gbb9h0pl23nj1cu5cQ3OI1zbcux2tU5pU5CCsDQePLAXH9bj8hJJerR3liUcC3EkyK5
5gYIEhkNTN/GfgVu+SZN6Y3oOZj3OiEuEp/tpmovigdQK8s9GTm5rK6Lp2fBZmJCmg4z4USTxFVp
uAY0Hkcg2Vb03h8V4XIMA9Bns6jWq9Lhnv7rF22y8f764LkQnARbqG16pvPLi24RUaOZFtcM2f/e
HFBPC3NP+DmTWWTeiPfiajerQ+AiprotBqH+Zhk0l4fjl/uVbZfqQCFatC25PFzfPh7iImRDMv9H
O1mkfAX2lZWlplWd/LTLgzKcHMR8fl8I7HkjPp4gEU9cuZOsWdFYuP/uOth/sgCx9pjCdggYwKq5
3By/+zVEmLmZP4pr1BZ7m0Cwbef8CPKQ/n4ScRjrmxurrdObsVIPQEXeCEx3Tl1LOVoR9roOChqH
cTPIQ0/C9wVVN2hapik6eU048iCEo9HnNtra5oRdA/ZmUGsQ7qz17BB6RfKJb9NTUn74wTzuAOzc
ufZh122UtLEQdYh7//p9d//s9ZoWOZ/ILnxMmb+83sg2LM2s6lrH092IwwLpaVk8E/ZZSW++kuhO
jK83bAxRePf1adQKE1muEeKP6V422ak26umaE7BFX4Z3oxIsexMwsLT08lWP6d+3sPqK7Hvb4QER
TXtvFlDuptn4Boido7cd4lgpQ3iCFTzIILN2Esb61nEqwmZMebAi54vgWJXk5B2YTXVXweGhFYo6
wOudnKak9M5ZCafKnhVwhtCftr3yX+Q+AM985DSYogA6RwRR74J+7Dak50peD0N/ixgR2vTEdfRh
HJ9HnWQbJk67IfCb+9i9HyMR33jt1X3yvVsF8hi47pKG55SEiQ3V0Sv2jOGrXRbjOHCmPv273fBP
NhTX8p2l+LV5+NRSOvzuZoxA6IWx0V9bG+WT8ANEfmb5pXCH+kQmFduGnuQuZ5DadOAgK9MANCxP
XlHsU68pNn1dVbtSDS9JnOWLq2MNcSPeIeEr9ogONgBOWMa9gRxlP7v56xvrc7P79XmWywK6lNQm
Rdoff/dk9Ejby7qF5flB5dFcBkRqw2CQaeAS4Szk/OSZhL1hufDbHjkxx9WW73X44BuTYUbJjVE6
1mvZpwc0cPleNWRjV8F0a5APfg3hETCzMg9JU3ibsFiwVIaiFdswX2oT1z9YY4b2Im3xxFt6+ZfR
ePrrF/knOwWHDsemXsH65Zq/PDxo1605aKrrPLITOEiGQrbKtW7nj6pOH/76Z/3Zg8rpyLRN6mvT
9JYS/Xf3QpV5EIua4prmU7ULjPinga5y99c/49+KBmc5ffHAsBjQChO/LsJ5aQnCWqxrithl1Vi4
WLHE+MjB45NF4jdWE946DJTUgERedERAp9QOaUvsrrQuRkY57dCwza2OfkQZ7R2MZgKFCjG8zK9C
XI5MUZ1jmaA43Ab9XNKwIBKm651Ho1lMi4sNeo7vgGCXm8EECtSFJfX4Ur813Ggr4d9iNMD5MIOR
1Dl/YWqr54jjEVhDiaYFF+Fe9z5ypVpQQtr5pZEzPVo5PVS4M4qbYGg5VEhCSv/m2rm8Ab+/4bl2
Hluny8HRcSRHpT++QboysYLk9dU3mqeWJIGzCghonc1mWKQS+9YF7OODDgFKGZNWtbCNikK/2Fnx
MqvMvGSYtT1hiwOCoGPU8oxKL8s2Y16KXT0zl7ebjV1x9tPJZKzBm+8Mh/fGBeu70Tam7FB5r5Ub
wJVVNLyUERs7xIjkX3VAOeyOHGcE+LAaxFmW1X3ZxjH2jIABuwHYrOSZ25mgk3ZIRdNDKxL2uEFs
G7d7LxvqxiCEQp4WITxXyutoo5J3TtEuEDDv+0AGKyb++iFRljz/9XVlM/qTC+tQ+fuAZDib/FqP
lS3OX9dqrm4CCRfKlfmgSVPTeQWB1zPvwNeDXyqn3/ZiW4LYClJcnUNb3CP36Ok580qbBLyeSBy5
jWXgHgEuVJLjZDiiIaoJhjp6rr2Pkj65aVpvjYxupCiHOhlixFwVCqwEnXWcx4zMLXuREuv0tfUd
85jTgLvQx0Mo5nxBp4trDjP/GgmjuU0zl8R6Tv6bChTRavBaa5022M0m7yuCr8XoDoRnxAqYzicL
yh+sFov2gYr9C/wwc1d75UeaW+qQduqH51YGJUV+F+phH9EHhUnr6/PAJmXqhUnctbg/UslQZIEn
7SoXanefziaPMy8nJN+nqtEDk+92bFCPk7s+8exJ6Ch1WFxptseXKCm/zcuRK8YpOw88irKMH2jW
+TzLxakegbSpMY8uZed+8yASgzBx6WeH4mSih1X2qRXTG+2aNYeKH0gBqg3DpQaMChm4qpxONZIU
ZcJKi3iKCd5+IkglvZIxF65tEZdrFqWjXSTDHuq1jVclIDjYwdRPdh6TXyX9I0F2G9vN81uZVz8r
yzgUYWHdVDk6LIaf57klvmicIChW7VWht7WVuf6sFJGVhH9TNstfd4DloWf2rujDCppPv+7Qupoc
6Gr51UiT8eC1rJrBHE97kl6QfEtCduTIvFRBilshyTeO5Ac8BaKN90PjgF9QXr+ZJp7iKgRqU4lr
maAr9Ifav9jLWRedhVj7WXfrzWa6m/Gc0R37zqnXPY3Y8g1DBtcoTxSPtc+Fso8QCb2LR/JL1A/T
0UWvnucgZi2rIvdeZN3G51i4HZcbcU7cx0AxdbV6fUeY7nSIfWAWhMTQF2GcNDjxD6QHqPl5z+q8
qHbeBEbOJCVHk2y4MYxhwnjqlbwboM7/5qn/tSvChfUdS1KIm6bvu7+eR+LeiKTdGDTlycIa+iSH
SDF4GzmTxCxc8M8V6j79LObuRkK4+Juf/mu/a/npkoaXSzPCph+5bMa/22wbIgsDQ3o3UMXWTdQ8
KzMDjI5pjek29IsEMUWZqP28BLFHyj4CLov3LbnjjAB+jD49ptmyb0ky8Tagr/HmNH/3G/7JbuPT
8XQtup8Wt98v5zX8l3Xc+/7NGJGaNtnfvbRHJVJOH2PHr1LmgoD3EvW6ep8XP6g/0y1iTkLkAcvO
HDI1DhEtBFc/UMXf7IQcFv9tyfaFEMzzKSMcn1buL4UR8atZFhA/6YIOpUZcFIh6eJLGcCuQl3Nb
E4fRuio9BVEwH6O8udO0SFaNyd7SGM3BIqKUDWUdxaW3anQbEmTZeS8pyCsPlC6hMPh6kgxpECC+
zPcusNCC7Yz4fF1WjXrpTR/e6yj7LUl+gK58dCj4tdQhDJESFZzHMeuiApxV058TXeYvWcID6DWD
cUFxblbCRhpWm9DKusXEyJdOZPoHYVBE46TbaKnhH3b9+ORXt3ANnnOzgDDNsP44GvRIvcmT756L
WpXR8FdNtkAM6miVdjFuRcspeHFZt+4zXARmjgFV5v4uUnR7SSyAlGExRDQn92R2NxQzwdn053zv
4T3sdXew+BckHqIakmOzbWYk7qK2x1NrAORrlTr0HRh+5V/d3t9NGvQbEXF37ViNoF3VeOjb+kDs
RPIQzWSGWUDJmEZH1UshEIk1/RzdDFhrX+C5PhlDcjNR3r91sL2c2UsP/oAEKnNSBjRFHO3nzMkR
NuYPoWf+GBp1ECnh5y3GL9PTJGuAtY1E7kC1avEuLgFkLmi40cV+B4WlKeaLE1oPqUeIq9drBLIg
wAdbkzeIR/DgTLm511h7EENJNLjTF8SNP9D8oYTHUL0D+r+AJX34+3dspWfPh+XaqIH7fUQ/b4jg
NLUOaOTkYE/WHf7XLZZrVLsGbeoibh9GApRApmFWtkHpxpw0ZGJ9j0yQj5amBeNWINWldds5PTDx
PqDFGDs/les0t33ukkHFhFFC3e9wU7GWiTWDu3vSwR8w+9MB1/lrrZNnSlWrxxjIQdhR30rbffTG
+XupYa9o/vE406FzOJyQYY0I0OaasQU/gBigzY+wIhu+VG3wBXUP60+ODECP39QIExcXESNE7ynN
GxozPVGQro+mAYpbZgOrCN4HqU6I1NakGWDr7VGmdWN4jcb+GFQBMuYuu/FlwqA0+cqm/hol6rLg
dNEvgDXGcTQGC1m21Y8ZzXjAfF8nbL7rsQECgIfzyyQcaiM3Dq4qn19ibiTYXhxSfc2YfnCNk+M1
/SEHXTXbRrptei/dYOwHREI4SqJK+GAdqIvIhf2Xa18fw4hWKS6yG7Q2wDqM/tWYEHKzAmqocwvT
H0Q+OayMTIw2rNapgfYJNMTBbSd59ZlrLrTFkuuU2C7B8Dw5SU0sQDV8Hw05XDvJlRy8o9eb8D9K
Ezc0EUzOaO+8Uoc7t89IamJsvLZ1+1gm2N/hiRQRKMCyArAyQwi1XfM0D3Z3SUsDIAvF52Zg+lwR
bTVR7mcTVuIRRVdeITphQnmtnbk61/iVSkMCDfWifItBsVhjDnRIflpIddN50KChp/BtyDE3uHH0
7tKXXVt1flvQuwAhAR3fhCmnmUARrMc5xvAuHWPPTVJXLsmDGeJzz642jXaH7agJuNTJDyEr/B0Z
irJxAsvUTC+qbUIYFDVknHLtsoLMSAYQnQAbiL4btedsIqu/6RNODqP4amSz2PvhqxdKdI15ghGV
4LGoAG2WBBofANkvNUHqrGPybNjdh8Qsxsn7zUofcsUgK47hlxqm2OkG8onRiJ9j5LxDYksXs6/J
0YTqt0+fY/hLa7eC8qe0xZkvSGi14Q8bW38GGSQfQ29ODsHMPiJsog3C8puPKQhpMLi/LpteWelf
gyoZd2LgVgrnHhFV+9547vfEon7PW9yv+WLujUG6ZfpklE8gNN8hu4Vbn1iAOE1f7V7kW9eYNhCC
mCoo0g6V+aZMXAh91LALWOWhaKE6IZo0tznOu1tEFDBEFo5SkIEzWzi6EMnHldspVOLTkeXLeMB/
+5WGEoMTB9JhXFnwpAh3Q9bxHnchoStO9bOkRUwYS7dr0V7jFR6+OzYKrnaq115q8uxS2gI+nJq9
Mo0XJ82Tk6luG2A8NzExchqaOq8utZ5Fl8mdBtI4tR+Wwm5YB2GO/bc5l7hfTwGYCeIyR4L60qR+
ZBTqc/oBFIlCEAkwVk52DBZkPzcPMxSKw2SDDJ6zdgEnjfd+7fvL6nBOdf1Ox9hZl4t+N4TFmP3v
DxTgJXBzbIo5J401WAaNMpY32f2Y20nQ72fgYWPDhpURiXmVphmAn+UftZUXI6hbPv3879JueqU9
6W6TBfT4+UE0IJQBdIP+G4nUGCGA6PXnd5zMK05t9tEg6tiKpnqTM31uGsYhBeNk+KuxiCxeT78l
Scep1WM0Nz87dT/35jUwsZVTD9FW5udrezrmZBPhFa6QIHSzdSoK1zrNnnyBdwPg3rLeoQe7HAlJ
yvaM6AI1fNXG5iswpUMNqHxl587184r7+ZSf1CT3o8U/qEv5NC2ZmFLvnBklkGmM8daMa+PRWh7y
ORLNqmHt3GCdc95jkAKg529GyvPTONVnKi39MJu+Jr60BlbmYyQqYfszk2JaSadzQP7EMdclC8ge
XzOLLqevXMoCa1qBg5NI70mYIS+P1lvFmNUdB+dqBuPWFvNT7fbN0d8nafXid3189fBGesqb1x5g
HUnMOQ5x2hACpmZtuG9ZTskZudVDjy1y8Rj/NJqieGa2rbEWkxBpjM2OfuwdEXXmup5htbi2fJMu
inMtrJccBvld0l5cBwtkw+R6iOJuw2kESbJj54vEnR4vh9obql0kxiTabf1M7VTbfsXXyet0QOCg
rGTqW92bafYS22FwEZ1HsJFb7+J8oLJBYrD2RAjVJwwhWebyapj9uAPjs2du/q4I+TkKA2gm3TUi
66R55wsd3VdzeGm03W7cQX6tcTJAWr/QrcwOij18aEhwmts+2GR19ywKP98738whexqLLt0Z3XiI
ApfUk9B9FeSHMq7E8D3a36UK9AaAHkJAmUAPQygYVZxoJgbEz3BHz6R4DJwvLnPvcgROT2Hs0gyz
w4euGK/kfK1NENW4ZVt6otyTrPzjVVGT6qSxNsGMvrxhpDZz954jJNrnz8/czsrX2qE9zD3ewrBn
oyLt5NUrzLNsUxC2pSYPCYiRK4kvHNKPeHE5KSif7OMECREl96aVv/USgPs2wgYiacuDaYdAz2Jh
4J3Pj8XcV/vQnh59vMD5XLb7kuP/SjOyLuNKEpRl/0gikZ0Vz9PEenPr4jqyibpdDyFAk9Qm4Toy
6RVGE55rMT5XHgJ/W8blz652qpu6T08tOaH3QMceRYHa2pyT4W3U8UNcTtkJVAnqdY0UqACDeANK
AB1yGl/CoiGkxK2tjScz75wiqSdh4fVTVxjZ+U0ucrXPAbY38mtjfPRDmoDLHa98HVy8Ol25k3hP
4n68ySuXwbxVnVIdPYzkaaxDGlDYLGHR+AbYcxcLO8ai4dg3iFCtsLq1u1wM7D9zu0cEudOtcXJn
OR3wjiLxp4t4dBteryFT/6Fz429MRKsdYX94vKeKCOmJKZDtbrB2ersgw2rLu1iuSlyQKfiaYCA4
TLUvcMTRcLdsdPHYHmgYTptM2ydrTNyrNVi3GeeDS1FY1joXlNUeVTbjWFzCk8C6XvHnsm0hk/RB
vO7Yy9BYGbeqm8TBkDxnTSD6DaXJbYA4Hn8b+fKtB1pRKMIcw26d2NSKVBMdyAdtr00vvmY5ANY5
JyxkkkgLk94YjghDNsqN1fNgzXA1FD2GVKYXo6J/Ryv5kgogtW4XPxZj0x8z7AtD3LGAl+hDwhbh
V6GtfeM4b/Ew1Xij8y9EPrQngPtbY563bdiqh8joz7Hy7hLPCG6R/V8iF6KBMdrpda4py1gmbbgy
F6jRD51UHJkhPR5StBnrEaltXfcnD/0hWZYDMkvXV7sM4O9KW/SL7d4yt2VaAS3olu4ak1itZP2W
TwjTA6M7g803yM4Bccuodcm8Med9VjxAG4uf03E8+Ey8ILCaNQYPbKFuqihUDcC/PWmdm9qPUadH
hPPJbMg/t4H7Mg/EnQ+P3eoa74OWAwnBvD1xYEPIg3azpoP0UHGyxMDQvjaY+ZbT8LQLNOs9YMfw
PRrYY/p7QUjOhxZ3JHH2p2FAURz26c+U0Gm6TaF/LpYYMBHV301e/V7YFgt2D87SGdxvMb6BFCbo
uU1D0PJyfh54K3l8Qa57ZngrCfHh/FEeHLOEcwcUvZbxecDs1RHLWqliOlPJzES5OmsrN+ejTln3
moh6KqYtyLIubxwD8kmkioMoRHel878n/5zhlVW+wfWIbj9djaEqb3O3T7YCaeulnJAjmq34Entf
TDBAlxHw9ClzyY/R/okuvdhnMsJ+aZAvicCiOmU1bdBpdlLo2bAWfSsgyVTUO4WvaN/J4jHliLut
aBOUWU9YBXbAbdc2wcFZeiVzOGLqROwvpTM+ZUtz2J7ksK4ttuuYlWSdFD6XHhc7rYfw3bPxKkxw
qDNRvtnuIA6hcp8si0xR7tKWmrOLrxYal3VbGf4tHe5LUhXXVur41Wsdc4Vu9s2i97N3lkWBcUEM
JYekjXgTGcyaggHdPFPp4pR15Bn+TCn9HifiLTy1hKYbAWlEYGLuE59sSmTYG7PzmKDmIbgQliIM
s7x6DDxLZNMdajt9qRLjjG/91s4xVqR55JzSCYco2Bf8PW0DQyBILyyEtM0BDKG/7p1VCcJ8S5vM
4sYnGzHpQmJKMhMyApwM8jy0AfFCz+e0pxlSgBumOZ1detG/hmMybmVF8uM4GOnF05AzJbFZ+O/9
vewgGOdpG1x7WrquS0s18u/HjnxqlqxZW9HRGS+mrOOrUdryjJ3lpg2Ef+ZabociplEKvn5D2vTJ
1wn4byP5QWYIBOE0xdSFOubJIjq8a1qCEExVnO2mQd9NJIKdGMO5rNtdE4MrkVl8ENk87po6SjYq
Tw4kXyKarjFqOzNiIk25t3GcAoFbERgkQru4pKZY4j4exv08Tg/xoK+hF2KTJfhvS8MyX9NGOgh0
r0fTtO+deCwXsE28r/p478DauGGc8JC67uuQIEEeGXY0Bt/qlJGtk0ZxK2ApbOfLyCB0O1FkLLGW
wPSrDw4M+ZZNllBTOCPr3Ps6VPQpw2NfpfG1QQ7UStx5IgrlOZBfhz5jdJpZQPjRzlYwTZMKF4mf
qC8+99m+75JX0Tf2ucAswWKMlr14ScrZv9CjuYYtx2DkR+42jELjQJZ1srYNLQ/LxUeDb+DD2/oN
Jztb2DcMYjn00d9zacERZIa9UilIlnHYHp3MfsO+Qt8SM83hf1J3ZruRI2mWfpXB3DOHxp1ATwHj
Tt9d+xq6IUJShJFm3Hfy6edjdqHQWYNudAN9MzeFzCwpQgtp9i/nfGcJ8TVimIgDgkfqsK72pkPG
cRZjGuDBwmciD0RD5x9y2LY2X7uRi5tclQTrJqRiFeC24H8creGduj68msg3NmT2YhrrATnMrf4N
av53A0d+I+FHuW5jHcZygtVQmocuiUnqw7NSZcQAYOWotmZ5ln3F3tMLv2VPTSO5rcECgX8qFoOU
P/xPu0q/T6Lr90lcNCdgFC/grrIVJa9vtJDfIsPuS7cwAUnksbWenY7gB7qkiW62CTn6mr2yfPKt
rOUWNOCXKKBmoDWvI8n8814gcyJ3sarH6o7ArXC28ns6iqM7liv1xweI75ZnAAI54ukYwBwirBPE
0405TuaaMCB3DNkU9x//PQXhAmZAXP1a9C+6eREVZZ1RX9qicI45jo49hqPmoN3Bv5MmCwyihMkA
XMrw0LruAK3ZgPcxop4vKV/P4Wg9xbFgntg6V6yNJjf5gzoZTJ22LZXcxSj4TTZ2QmS53XHRpuNl
NsEM4CtH0MpAerQ9jPNdPUR+QwiZhRP4Nu2bVzgt8V56BqDU1n2YdZo+j3N5tQiiDfKbmkPpuHRw
wdtiuDfAI52EQxICy1NAZGAKDl4/XyurbLalPX0udFeRaritPRK0RoKYTkhK7wGVdbuWMBOGawp3
kjmKi33uKtQscdVWe68cH/ue2Z4BUaxMArlrZ+fZaOSEKznXoPmnV7hOrLYH/jLTQWOacbAX9s+Q
DdWxCI2X0YEZatp5/CSHcYUS67uU/IhNAlQGVY8Gatc5j97EK6JGcz4HmF6zFWntNTlrhIxAab1k
j3VotE8BnAl8Wp15Bz3zS8G1JnrNeuHtRoVy1lZjfvZ1QH6E4nQmK4jmTUFvWejchjhN7mbufF6f
S6aLAZNLUTMV8fbcI9UuHeZpB2IClHALzigOx++lAGPRS1CNZBIs26kSBAZCx2NmRBMVVitHm0tL
V759IdGTH4lnVse5NU5xS5qXJDvsyPqVZAfZ1tGIvhuRcHobT8kZqW+2DW3jl71wZs46CU5tjaTD
cALsAAzEZAM8IW2XvY7nYp/RiEZOqbMdEyfEuO6oWHRCu6iVdwkoxB/Iprip1bj+VLvnBdBYNyVA
g5ok3zJbo6QLjD3Xg9haPTFRTkvgeRDUSKet+T5kO3AIJFXTMofo8sCAFwJjP+BsGXUepa0jjfFO
5MOjM4fv6ag5/5InVUzeScqUbfO6UlsM1z7nBX+P5Q5vSa/3Q0usdAEzbQiG+ljZMgFqC+wfuzq7
iAQUHfqHDYIAPK8tqz9TdvtUTIe0YRk4m4tBhVPrHfZLufVaFzdtBU0cA8WLdmf7nFkpeppxeTAF
TLXMEWBmQ+KzgjDy9VA84iePy4QYGfOlHTz3Fsnthr1Cf0ZzTNQoK8OgY0+RjozH+pvUQr7Q85qQ
a5RhmXOpgaRVP1hhTSpt2bxOIxtfM0cPDzXC2qUxUJ9Jk19L3o3ctzl5VjX95LWvrMcZFgYzSZC7
9pRcdZXdj9gDdrYw1E5qvNaYSqr7fCje0A55UW961mPZuZsGQ29U5qALSkvNBzZsYVy7l47kMqQb
ywZUxlnAk0Bga+9jDEZXEQI7hFud5OgtM/1g0NFEQCfwwgM7MHLybePu1Vi3ruR0f3FzAik31wFv
bSFmC3+HU4ts2CjiI1uk7bDAegQs9q9bsf/1F3lw+7d/4d+/ympuUpl0//Svf3suSWnN/2X9nH98
zF8/42836VdTtrS0/+FHHX6Vtz/zX+0/f9Bf/mT+9r9/ddHP7udf/mX3p+Hjof/VzI+/2j7r/vwq
kDmvH/mf/T//x6//jG0ETdu/bxr5P79l8pNFC2alf2sZ4XP+1TDiO3+gu0BNzZ7To9taVU/jr7b7
3//TM/9wXJRxmPxc9mihyYrx73YRO/jDCVE+sx/FrOAhKv2HXcQK/7B936H9Ehh5QYBY/yW7SPDX
LbWxfmFOwKpzVdP+m/2wFvgMtBvHuxzn2C+zp7WOiDK05MFqiC8hTttDXnOX1+ZqzDZrK0cXRoRW
bpkPbuv1fbVJ3M4T36qddPMTJVc/vJRC9EO6aWWO6BJ+ZbhsYRGYqHS4V9s9GstFkQOKaNRhBR90
TveqIEY0VzfuF/b1HAge5nevjk89vjfvJnNcUH/49kqKKdGzDFABKeinPnccTL+pCR8BeXGtuJRl
VyYhkCoBWrCdY/MHhQPXcVjPo3nTJEsvHgKNIOl5EZlPbr1BbOzVG8tgPlO/zvi92VbX90sLUWNv
yp4uBR9aHl+a2pqz5ypxWfJIQEDLfVb75CkHRm1DdrEy997wAB9T9yP2gJEQpGKnWlVoujrLeDOC
uaagLAUdUeGzDd0ZGrULSId8TO5KvwXxgFpuad/zlDs/mnHV9L8Wk8XfQ2/b9oJlDUtL5A5Qxk86
8VCCKVMpBsrgiWo2uUZuYCOfQvDW1ZhYyE5ZmxN7F6DCCcOEQ7cvpIfh2Pfy+qLaIutPQtWLdepD
r7beEmzFHjzhgP1DBneLb1Rowu4ip5WCYSafHKwsymGoKD98+AiTywo6mk1gJq8hwbottMc2nckA
t2Pi62scFsTO+M7k0zSLsXxzQgImCaSfB05cgrFgH9LNNekLFmNy45Asu3VkNxYT3REXT/PaW75X
veNTqEPstmZuX/kNqPESTkvlXsaxXfxI2gO5wDxivXdYHNsjdSfFqHxTkSGQH2p+XOOJuxSm/AZ+
q/qlXBNhvyc6QhNVNqfUIZ5VajyzleM9cT0nL6VTBdaakEB2V++aQBJKIYm3NhKmd1Hgt4VPoyfT
FtUq/f2mj+tmukmSYgZrvqSETNQorJKHMEvncMd2AvTtogJZ9ZulYRyLrKW3yFV0gNm8TFnLcrBt
8oZWMcD5d9uHKFe+JNcDvY9vTW9Tx1u2gUkBfUP3qTdF0ku03FeIRtNXZfBNb6zGsEyQChCdN27h
M3cN0bphXfKtkdexE6IGFB5WhUsUz1gs2aFzuJ53HePyPMK65dmQ7Wo7eacda2PSnqu2vSak8w0/
SDPu+hvEW2YWtUijiY7SUDi87cyph/wrMXuLnOO5Nw4eyi+/2dT9sLIz2km0Oxp5JI9+azq/gdax
g+E1Ae0GVr/seJLqDr0P8zKIYCQ9kJMxQBN9MIo1pYDYtqEgjTg2CYg00E9uW9ZLiig+N5RPOIsK
AqtdR083oSQBwxO+edJGya5MYLlYcbjAzZ2pzNAk6g5kVdFlGJKDou+IH28KcgaTpbZBucEG4HQJ
S77bTCD8OgNEa5YTE/Kw+sDoTSGXWRbzpCoIVXA7+5ijt+nUkSZlGbWh3yYB0OrMBZ6pG+yoItu5
w9h6N148c+cnSTWS6alBnx9CEm2LW7OznbRkD8mkauErmh2f/RhgvFPhGhT+c+q6CVGFbgU1A9Vl
F2wXvxt9YJl2ubQXPTkyPYaBmG1CORtWyPzxI2TQpAVIeijj2BP3GfPV4iHHiRYeU4jd8dlkVhrz
Szc42ZZYG96tVXUVSgObzBgqYcDaZzIM++TE1j3LKF+GNs+BaXkMHLo0jp19CrayIqNqPaH5zeYs
R7uVcDQjJyXfRWXxm2AhW547XC3qbtV5b4nKYw4q+O/bBTAG6VOSw6xOwD/cKQdK6hbCADvTZMnM
rzwwSIuEtciBTsdatvsMhjiijiVHSFFbLec9sgI/PJSZwnbQkXFAygJ0FIApRcXgPqUcFRy8a8/Q
BhmgBtf2rGdcOxKaOkhvfci7pDb2OocRf0Gv6cwsGaQBXT00p+/Y1eaw5WYL3hC9dm9e7DQCxkjp
vxV22Xq/S/LiyFA1QaWjdjW54ww3HHvirVlDgrfCwgiCX8z6XUjVp9XWdiA6fGD4dZpNTp+IzAcx
XMee3pvNn0uY97yXI/nJ2avOEmXjxFaAtf20YZyaO6H95ljNLM6uXrNgCAnUcGuHIX0fsmyJ+fWZ
fnVq3HI1BaDM/RRm1yGLiVWokh3hYH19O6ZJmpxMw5DtRydD0d+Z/WK7G2TGMyw5Csfkhg2EQdle
59X4Q2YufEvGtgz6aaC0u8edN6Gkq0kU3DKrlLyyYRow7yjtVLDZjBkvgGCxmHQTD12zcavirDtN
reGiFkVoZxR4hGp31lGXpgWSLYWXPn5uUsBcWzEmrXq0C9FnB3Mum/7TDg0OTYTZjRSbGG8mG//B
RPwkOEchnf+U/C6Mr4FHG8kilM46+CYU3HVDziQGY5gRYUsSmkquxllyd/fXvMkJLe60HJaL0HUV
v5TaKGbGlD0AxZ0uPB61Td9YpDyxy0G31Q0STpjy8/LeMGcs5x0NaPMUekiTt2JCVxJZiH5DANqq
SXddEuD/rNPisaqnASaYkOBeNvYABmbj1U6wkgO7LudN6SzivhrHH9lRTmbRg2v1qvGWmnBUR0vq
iniTUXTy0iEKqF9LtkqNBnFkEyvAO2g/1Lk3vE0sqNRZmg3P1Fg4JcEVnWGxEJcSltcw2eFK2+jW
I5i5FZe6LSy+3XKND7d9RvZbTDkkrQYdGm+wcRoffxYsrneabbdHF2JUINnQEMnyvmlje94zfLSI
yWFTZgEqnwd1J4w6HH/Mhd38tia8KiwvlOH/bFxnTr6bNkx6JPaAf4H6k2g+ousNvAVonF+M4plv
S5iPZcuy7tPNatFuSc1RMNK0i2ZqslneU4XN2qtuu0bH4+2ShF0d4QUaRrljJ8KImmHfaEwrPbpS
TLS7DM7/51AGqv1UNq7mW0oxm9m/GIWzfKH0SuGtWSMCBArYGn6QH2RDe9/TSTcH04AZQm8ljXuY
XnpxLrHnQYQmYjTB5HIGGBygclFwwueXsNP9yFJhnvN6+MLNIYtyH2YJc4U/W4r/7s7r/6OeynKQ
g/77XdXL8vlL/z9N1Z+f9Pe2yv4DcxvNPrCHMAis4B82fNf9I+QFtOm5ufJRNKN8/Xtb5bh/ILWB
U2ThzuWDVsnp3134tv8H0nzbClFAuz47Ce+/0lbhRvirG9HHBIiNFk6AZWFKo+37J/OQl5UOHlWu
/KQZNyIziIcIgvuSgngHbgd/5TADlJQ+ClcmOAdGNQx2HZmxWTHn05peXWpS8OTA6UbQbUM2dEv0
hgzVUXmQ37I0AFoNe6ggl6xMsfdNbHA3w5S+ZQ1YZ0Knz5kJfMfyce9KUb8lrjMdFikYEIFhi8KA
6XHhBPpA+u/CwPJnPXR2NCs1bIs+28UrHtLNYQcFKrnPCqqd0ZjZgKT2AyIFPgaNHHsHBkBYi7ZZ
B9YyjPP5kEsd32HMDem2rs3kz5Eujl33wzJhiAUqDbeZ3fqHgnxvEqymOCrsZQURxr/CfEQ4qMP5
gp2u3pQdi7spe5S11gfuTWMj3KS66d3xgwNLHtKE2AP0DXIccSKzoMMvNUA3M52LZ8ThnknnWxGq
4cJO2FxM8xwzjz/HIMXza2GH8rYuK/PRoJs9y4BR+CA/C+b8L1WNSwuReMeQkml0kwJlaskf2OSB
VX/QOD90HbI8fNTXBq3CK/oKktnIQXWL5Nci/DustepLdPO7z8ML5lNktzCm1ORMSBNYfqe5GR+9
qSM/byFvQZVVchiKlt42LN+DwRnPnelhfMBg8W6BP0U5x56vKmGyM7oiGLp58NzGeFrCytqULvFM
NjGsODXtfiHpMLfUTTBYYHOp7LaIFaqr6XSPoUFLxkqAxEXbQ8fbJBfy27IQhXEDhrMbFm/HJDnY
pj5KwqriC0rn5D6u6/wZgH926TtjjCxzuCzIsu7HyUsjRHwfpdDVEUPltHFni4RgLr+AH0/FVxQG
xlFzE3D/z9Vj5TTNvu4NGglXGhFOjqfAzn7b1cQiPjsp2cJiV6QQVwYSjYBtY6PVYZiW+6ZIohbj
F8I/FY1aqqe+59tVRD4QtTQ+AOyC66LL+wVEwt5FgLp1uD4fUfVE6ewK2nm230ml223bE37QllJs
l5pFe1hSBMm02UuiDOC4P6osF49tCR+5lCjMXRVEKvG+R3ehnERm/xAXxQZxOMjFvDUPQ6uwhjB/
Bu8dH+Ox+dGYBvrKIt4sdJdWNblny2qAJ5N1JH3civaM688bqYatIEGD259IN3ZvZbfS+dAibcqm
cl/dLtj1Un4sRYGdZZ5vSO/GEwJJc0o+yeQdDp2MX5QCTTFYw7FX8Un0jR9pbX7PXrpvBCdIoVd/
EFJkGwjzm+UZBBmmaEriMj0EfqZZDNjF0WAWUxN3gEB7uYw1jUklVwhabr7ij3u2KF4hGrrPrLP1
be/lmJOKKv8JLvuOoDx4S/XQ7smAA1uL8MPGKmRhWLSTeFXjePu5sq1zODh74cfDNdMvOQ4YZE6K
opu4v9537p2DVdbBTogCZZ/OX2gvwlObNu12rzt4epZ8K0YP75lelrMZu6eGvEntwzAZShr0YNSP
SAC/2KlPkRnwYHhrsqh035eYCi19YQ5Qvpqt9wwXjYC8ESkbBPht6xKsTjf90+4Z0bP68qLSy+g1
WN4fYQH8JJtoOQZOevLlAjoUELVbYkwyXfkDCkB5E5c19KKZI75YzTos8wJEaIc4421fVQAHy27m
fRCQG1j3+7xFDMRohV6vWi5gxFiuLWV1BiPSngTFEQyIbLkstrJgwcNbX5rkXWti5Hs3flLlN3oa
/lisLLGAw2Baxg0dN3KA7TjYH7PIH5T0fzUeeVRW2b3RlDB7DjmVye9gCeUR1+QRIA7lNaoDE8Yb
pPwk8W2E0DH2RmIEIjIunuzWvHNGK94RCEp6h3gNM3ibDuz5P7OvnIRdq1UWA5j5B6C0w4YtV/yS
f7BicDZ2awfHJXGIjmtoJjDwfciUlfMo3ceqRG2pK0NFCzEkvK7SP075pqmZlsWT6/MQVtOhJZMM
UDIDqmQ2coSAKUovC28a7mXvKTQujtfGnxk0Pg2tPMfwDMqA0RhazJEpnUsuJgFa7XXgx1PBb6FI
BAUPM7Zp0NPI1VfAtibetX4Ny6KOubSy9tvUWYDGZvS2Wbp8tF11Ty3/kbIbyyaClmQtqsuY5flt
bGWnLvfAiNjiWdocVmFC9idhKl+W1sM791m/7+CCM4OrlqdxYdEsrcPMjAKNDEjsWKL2EwiodqQ3
PSXNcQqQebmgGnd9ifA5lMBTK2Nk1prPND7ee+3ip688cPuecb/03cWb5LOyAlLClpy0PnvgjcNp
NbsEUyPbZf+FWNgDJspl3XQY0duVx6/A3DokLeDdeDWssd01wLE3Q2WFpxIbzs6vSApJbQdmMP0y
X0Oyb1zWXgQyIWvV3Kn5TkAl2xYC+XQPhHVV/EMsF8QRodYB+Su6+96bz8hh/XPaZs86zXw+JzcZ
N1B1NLZ6Sl6C1KfHGJxHDdvbpJzeNBLLxDLEz6go/P0UsGVT0FbVpH7PuhEXE4rMA00A2Ta8+0b5
gZZU0RhZ31NCc0hqFMKSMQAYFpgn8ARf3B2MHdIMNLagH1VOce4VSAYvXBC84slDNMDLZnmHgW0u
RBMjuTCjOsSdG+xq00Nb5XYRE8YCKBEt8eiL9VuvgYBmv8OEUPPKnx8IzU2PueaBwk3InJmkq2vJ
SHkmOu40KHFmEVxvVd6QisTKVWW2Plc58ty0Ls4p53npojpqCJgqhkY/tr2/teZKXlzTWq6DU/VX
76PxOnGD8uww6rS88tU+lH4+IY3OjAgfQ231b+SY+fuhnPTW74sbWvw1aaMl2k2VV5rhqmjmewFa
N2vD/NQEZAKoOO+xc3AXARyCIItoalsGbGghQTjn3KjecwwDh2VyDfZUTnvJm9SPKtglXSoJs5is
n609FtspdrAygiyy0t7Z+ZjWy99ZlgW7gBy7NaXjNDAQPMR9/5y4zWem1o344GPPLb7ZJL81YxUf
i/4J4JGIlqr8bY62FWVDf2EMlmwRMIW7QaZr8rJzcNFtk+EzRX7HLt22ObfqcioZ9gkEAwnc7tqT
40nr+gt81LWt4nwHHwMDltFfdd2iYWD8TktOs38cQwdUq0qOoecwYyDEcte7rk/wYH5KfKDwHc4I
K6MWCtsqJZ8Wl0qVh89IWdvCIpHe5wCL3bg+TuQXkvuDi+TPP5/YOLitSMCZYTZMSMiMsw1+9pl9
IlzGeg8SvCxD4f+gsvF3NJjrBaTFrnEErmjTqiJj4rqwUfKVcTDTAfP1sWEg1rKMuRMz+zn/idWC
47vj2AjwPicF0Dw69wIFDsubAPJoxREz28ESmUOg71oGi/sC6d++97B/oM83r+v2IHIYZG7RZ7yo
OUZxS2cQ+QGjLYM588aZxQX9D5IBvCOBzbzPypbbSXwuFYgbLghOhpETwx9DkkVW7EcL9SRRmEwI
s3pfIUFyJGJ7ghWt42gscnVpQD5EA0tva1PZ+q6um3CDiuZY16BBxsb5Wmz40GCNEGy2oGqxbE3H
GhH6odfuO653Vs8KL2xRQh6BstTvSxfwtkk1ZErUsbE/pbuUmBVq83lbmyXLJOVVNyohjgJNO1mv
iLwc49E3Bjg1DaMse+geIRlzYXnw4o9Lqw6hNVNy+L6xnTTR2yCpNobZqb2hWAdTeuW3jdMT5Dw5
pCsp8QAh94CZieV2kJxHG+YIRrsAIBhaC3OpHrxwuJvhsYdDMxxTBl037FxIPpF5sWN8BaraSfxo
rjgnWMzkR67q7rkW/iXohn4LVrBklUaQpavnFgesax/64tuaFbvw9X8gbOwFAsVAxj7TuK90YB+h
0EftYc4+lyp8KGwBD043zd2f/9QIkRzQqRMFabvof5vyTpbfZdKWt0OH3hOlwStjUhqHwoPdiR2l
ohJZVQXunm2H2vKqZMegI72V4Eb3MFnWr97P1DWXNISxY194/e3LkqOWVxZ7KNHmL3VCch27FbAf
BocDJ9CPkMi/O3gQd4CIEUtK/9aYK+vQlcaaVUPKOLIrAqWgbpOCHHgPiAvEuXVGdD9EcntVeDel
3lHVSPAmu74I2zgFE46KgpbmDJRkk5M1DkakQweSxUS3eMvenAqYb1X+JgJLnAozfiir8DvTsYP4
dsGX4/fmRRlyV9RBsjU8uS8ywzgkNZ6XOC0fkqBkyFrXP2JnZT6Q3ln2S7JtEzqOxUK76i7+e8Dw
+M7Eo2rCLlA9KTG+xk7VQ5Rgp7pe1sO7zuP+GnsER9eDvq0Mosq0Vg56kObgw+nd1fXP2UOOB6z1
G+0xM24sTNTYGHQGI70ViNF4sbIdO5QhStZE4CIXe92SNl7FJMAZ2o8mdBKRaRy7qdSXZoxPLv7V
E05ygxpiUlttisfYQkNGJij4rDUMsHqWtdPeAtvWBoqTTvQS2grmBxRi+mpr5zd8W3nwTOucrdO2
3K2JpSvmI2RRpD+mbOh3W+ICsFe76ch8tOCFd2ZtHBpJ+cmI1jiw2krnr8yTw0Gn9krF9cSuw9tx
ZC1zHvCW1iAJo2BIn0zHFNtM1HtSzwHh5+tKurLJ5Wjzd0U+1SVHCiF8FyvaaNLCTMlFed4ef5Yi
SoL8hXp6VmY/3kIfHG9Tcgo3rAbYdog3laGV4vHHlV5n+/iWoea4Aadt3bbUlns55Ah9yD3MWjYM
gCpczq93J61fSH9L3vomjwxCVVemHgh+QXDU0j82adghcsX0Akm+3sRh8BwgpmHeC/p7Bj0csff/
KVebmKD+rwQkZDjvF9Th4S5VIwrJZbpFFGptEugo8L5RWZu+mG+WxFO8/ayCiCBAmR1b92qV4wXF
a2finw1mD+i/0fAwmNVHNzdvQfA24NLiIUt+5N57iSB3VzJpzquVp6dxbU4zBKp0YFQzPPiLHTwX
xJxiib5tZFvcGcGh70e+LBwnB6amLwbV/bHrs+YqFFX2lL/2krOW6SsTHo6B2fjRZk+lb0NOkW0T
Ff3EBQoH+NzldYi5bO72OuwezTqYHopTSpI2FKTpiD8sOBrmPUF2KHQBVWzDyqSuJImht0127tL7
dqewjfBrCaT861NF5iJW4KV6eR+HSuOREcegzO4lWLXc61NyQuG1ZcZ8r/Dd96GgUBD1F2qKmblU
8rNhckLojODbCZhrdbhNie/a5JU5RymyqN6NWNFjqg2sp9k+ZDEBOw4sqE0yCtSTjf8b6RPLTGlA
aij3RGeHjH90viO/uN441o9RGRMjtJUbYVHYYU5I94s34OGWn02aIQJqCF0SHXVVgpjfMavr6pWU
WFMOhaYc4Q5BPkq3CRaBLZtdwaMI/fgx4E7fspc4qKmaT3WZnEISoW+yZB7RXdBy1T0hljMSdSu1
N31GhZGzznxCq7ttvZYEMXeqH6gK/f28jCFVvfGZMpA6t/X8EChx67f2cI98FyUzTZ6dZlv2/fYd
8sCntCA2p0uPzHDqXY88++BMzqn3WYc2NgEhBJewt9KNLzYWbQ0/4Ku32E+oHdo7zT6AhaK5Dtet
g++Fx2BAdQfqem/NiMQmhgZb3EqXPnWGbZZJjtFbX4bvvfSMizQxj+g4OKtSBOc//yk2aaRnp4j8
euCFb4rPzPjVrL+WpRDutiviT935NWvUHiL6NL/6cUd89ORHZldm+4VpA2ee9+V5VEG6s9VW4s5M
Srva0SoeAhQX8H7aV4u16zjERPYJnK2Z5uXx8E4hCGhvhnZ+Bgw6JwKtnz9YUR4vdyJZ5LlQ5NQu
YUZ2FyGwI3bvaczGG/+c9EP/nqUNw6Y4ZFIicOoh0tnO69O+uCICvnHBGTgx7HT3g2kkBz/JWcnT
ZyQLNapRQLxsppcF6SlbyBYGB5v1/ejiu3MSrCKeUxDvYI1verHJ5CNLyevcIRrrttjZ1PmcnSZS
1fnOMNl7z7ZGEDc3JBcU7gWFx0vutNOO09Taghwi0MwKKxbCPMfpW+Eq3BYzBsTQug1NJlYd5eqO
TRn38rIf5DTtjqb/jObksx1Y6Ge4Sy6m1HdO87RoJwZ5zC2GpPAZpsIlT6ruWoOjKNT4nXtLs680
8iDHxD7FGnjnLPl8hUJRTtYYiUZ4OzY1Cz45e7wuiEPKoThTYQx70jPAVEzLb8tmMUdhTz4xc1Jt
/LBaRx7YJYqNG6BzjNFQZ5afRmVC5GZuyDt8UvahOhBLgKCJeo7UhFLg3io+E8N/Ki3aiD6F7Lhk
Kqcacm/MljDVzqVl5Vs/SG3snS6/QMv+kIZgHpkk+d5epThlWXbXuE63IWcnO37wCO6S7LIYcG7t
jv35Tz5A4JyTcvZ2vmrxMnrD9NCbKfYOxDaRWgFhEvXJbahINKwH+dtzcIQqT8KNxryw4QCi8Kwd
HtW6W87EO7WH2rXBHHG7jKr/NXQEhnkzZq4CitXGbRk/o1P9EWuWoJrYENUX7k3qpV+EtnnUF9Zr
paHoLBCG+NjqJv1ZuKQ1+oP9hoZAX2KAtSw1v6qFJoECPtmPOXl0VjKQeyaqfU+e+kZWKQJuQ5qR
xlK/KRIDTFbL4Mi1HYWMQrKlp6JOw/47sZZftdtxfBrVaSxp8oo64YsNgl1G6oXRtsNdk8S/0UCP
BNkxipKryMQTMCrt+khu4BzZc+JvQUNFSLXB6XEHR2o8ucONS/OFgc/AL1E1d+2QjXsXCOYmcdzf
8Bu/QL2P9JL9DTXDeLAAhZHNDhvWU8Or7RClaiw3vkBtliLcbdYUU6GWh3jl7dXzssvIIDxQyh7I
I+JrRoq8KzxnGyTwP/Ag3kCoM29zk4i42P8Mw5dRextA53sHS/wW6yEAMj95l17WnuyyeUuRfiQ2
iRSDvICeJiAsG8HnNqQmqE/OfaQC65sGD6rCTQ5G3g4PA8HqWxMWrLJ5Dkntol3rr4n7QGr7O6ZH
Zj4pRaTd/Lh44TTuzGmIPB7Iq7baE2bLk29S4CP2yNcZbBYhYlb7mcnT2KwZBPB2NuBtgBK6fvts
z+WIsth5iWvCM7LMRfwGrMsdhQFAaWIvQfz1EpCyMSYvDrTNjPl9gxBnLyfvGCzmthFLTsdrLXTf
H/NU/VwqWjk15lNEICY1QctT6U8PgBinE8tZhMUxWBoS0kkb6dJImi9TpYejUMmFyIGUN+bRNQvr
VtLQp+ZcHz0rt5jZjh99wZDDmNrtkBHHI7w2iziIuG1CHp8w7AlHWn6pSjAkGb/brCr35nJEVfHm
mZyRwkjUbig6KBuKiUpD8E+tzOJQr2CKOI+B9OUCx4Hhb7I5MIAudp8pR0WzzDdiZT3xdhgVlyhs
pMhKnJqxWThurQIVd9fqiGge5nkdlaVlVb/TwlwOflg8L1XqnzCYJQckmFSSbY6GDP8JxeTvIuUW
aZnMbMJCz1ESkiJV0OHE5LHisWk+/KE514PFMooZ7xYd/RIZXsOzoc9TkLy4bo6AR9TXeexguZhv
sVk+tfzejkruYYA/kUi9T3TMxN64xiymGDErQp498cQaPaC4b7hWJ65x3Fx4xTvFbMUmHFjnpyCs
0WpVPozHbgQDKrOTqNx6Z8fYbRlONOje0z4qaaCHY4DqbYsbsCNA60cZOk20oP7YNGb8o8AYM6bG
O69Y9H+JOq/expV1if4iAsxsvipHSw5yeiHG4zFjMzbjrz+L8rn3ABuCNLa1ZZkiu7+qWmX5jwWe
yW2idlVUDxvB5mVFQfrSbrPkAx9pkA/Wxpz3UB1QioXCjjYKen6V/+lneb/2dFZ0A9pmUyZvKDL6
IqP8vUQZYkNP12dCVHo5h8nZhH/LjpeD5XSlxQGfvC7ZE6WLl0OhPXtR/4Ybbdem1efUevvYbI9s
htPTUFeHxM/+tMDd6Hbui6XLkGc5hNaqSMbhAhvCs5vnaLaJaBPmTMTAjvAuYti4aDqLlAK/ME50
H+KGBuzIi+yEew11gxN/wtYi/GPMw0wayRdBG2XXPATgMYL70Enn7GM/fB0Jxi8t2uQy3QGl5+c7
AlBPNi6vhRY35UMW2uzrOjYotl5zmaeVZEgk+5u6vRlCgR8MHPM4qYHscoVk1/zLgHSNWfSk61xX
LD2nXc2E3DE03QayoXmiA27V6cXFyDoc+DVef4jeNLrH6UEzwmKltS3nGGGcq1nxtZOWQLQ/7Pi/
57OtFB48McfN1OV7083e26qbq2NVvA7t7AyMlb5VNvbHZnJvnaB7niityRAx+bLTgyfFp+eLnzyD
56Erm2A3l+UiNy+dqmm50/c2nj7EVPfFtcaLq/cRlCickAFQER0Dy1KA7FomkMSXI9UMXJqsf31M
piDhorrVXPfvEPML51b1oJhrRHVEVZxH4t6k+wet0HAZKSYOYMKJ17ExJH+wOKk/J1d2LxSyrkpJ
pjWPqcwFFsnxU2slWBXzCpmoPXbvnVnnUIQgQLUNqFqviuTORxJElrqplmyyIzhqdNqxHFu9O4Q3
FiTrqYCSzsQNCm7uyRdOHI+cdfepGqYlEacAWcH8w9g32Up9/KQCr6BcWHtFt4q59CGb5jWitbdz
S6IVY+UbCxnhGkxT7RiIYLw4bvnhldUbIb6tneChRMKl56RprIUb05SVR6FaS9c80GsC7nVHCyFX
f3+qEV1KZhVjwhFPrJU0GtuF4tufS1nFzOzr3Wiv1aUPftFZcszjCF8RNKHX2PHfupyWReIsScZc
GVGgfRIew3e8VfnYXDI3S5cER9d55oEsg+7ugL6a+vLBJ6ki3VrfhkaTPERmydsSt82m65NF04ri
WOQfWiimMxCuTekUxnmvY8ZYGzbdTIkBKcUH+DExMdtLEoY0NjEOFrLeuGa0c/Rp7XmtA0go+BoM
G+yP5SdL/qMfkNSkv4pyMOQ0Yz6rnJCtXukCuXs32XizBkseGdGZV3QFX4PtGk71WVBzvbYIBYke
rmJmv+eOfy4r81bbwUbV1rS1C9oaQoqrtWSRds2BatqnrIPaNsv8DcSKgCgVnfH9yg7nIC1R1kpM
9aoctHdGJQUj1D0bWCzLfn0F/E8KDR5E0th0kLFi19etFMsc4iiLP6rmY96hIiHHFqQc3kmlr32T
4ZNKfQq9qreW5SVNJWei3Da/XuVBGbKXRqJS3OQae2vOmR61PU/oGrssQro1C8a1GOF2MpLqMfWY
MOKTp01OktkKWSykJe3l1RwB6lOCv56FWVXYO2C+LwkwKIsJ90RxGgI7zUT18zhY7DyiLKNB1cwh
K4w7/VXHdYo9z8ZFQjJoVaHYd6ZtXwKIaz74A6IHbIHqkbVuzSfBdCtrYZX+wRSwTejpcpfRJejx
6YNe3SiV4UjTGdeT2/lIageXYFKfXY3gWWDBgO9DBe9LJU9aKC0WMKFYRQq3eWQRrImBfVLPNcU7
nMT+su07f+e11cHrW/z1lfc5KrpcLHizpAzQhsnyI4aS42F+8MMByUSg+x5wVrA2RwCSIcF2bdSe
aFAFGGGHp4nt5KoH6TybWzAtvADDYlWCB5AKDdBGQEAq4Nu5j1bKaSmZ3Ybsv/HfAwQD+Z7tlMaY
qMQ+xaSgbmE3eXJNga/SzQH8zqov4ksyuJt0dG5uO6E8Wnq1qHBablvBUlp3vGNB8yqz5QrtInjA
OsBGq2o+JBQYJYjTykaQHfT7a1hSsRygRciJvzIFhmw0TIJwnILPlIaeEi7Nh86ZG/UaLUPhhp0w
KmeT1um1qSS1lwJErlYitfSMxI70CYY8DZaaCN7pImmqC7/gFe+kf/Scl6j8Z3b1l4omYpMtQIK2
PMnGqFdtmIz0j5TLrPE4CLKWLOQ4V69OGuNBklfA3C5Rlu96ndbkjr3JMnW71zF1qN1hvmQVtrbr
vJwSAEQKULMaNSHseji0Cx04MDkxbE8Ne0apb0mnbZu+vA0J3AHGqT4oiOATGhoCCqyCpV49udYQ
HCuLGqP0HwtB6uOZxyxMd90VhdhobYDbRIBWFB8Yd4pDqXVnyFaQIfnndSW7adV5nAtMUAquBh6J
T8HopuQdwO54+fjBSPScx1CPnAKEUml2VwtY4L7y3RWRecAAtET05TTXjHjEVZBBXc29OLV+pd0l
XNgNqHLSlusQA9uhNOYgebqMCEq8GYPcxJWzxQjFtqcDfhfY58H3WOA6+2hON2exn2+qIn8E93+d
kbaLsNXheaxy3nR4CrhJ3ZE3KGJHoMdHK2+OUWihQ3cm443x2I2NteJw+Zfik9IKfM1J/eon2h8R
Y9UhjUAuYq5AGt32p2oqADPt9AK1H15Xz2iv4PhiQOzjjQPlpnndpxs668gvvyQhTkZtTHecHhVK
16uzFlhvHSMCMrcOOgEdqywasJDFpHYNrGWhd5jLulDk0w7cS70fjekDCsXOiV3MVxSEQ2Vu4xWu
3wdjOBvMr+1lOJu1Sq+IN/gAXapzci5xTUWGlKMq1+L3MfWuRhz+0ShbD51uwK5EBerUMxlt0AxQ
Zli9jEFFEFXccojw8GlwfsEyzxTIPzuyi5UqGTO7QeqvAtntHM1lyY97ZDnxObbdNfSLaOUxKzIx
iAFn4J2s8FfjbNo3I+uySVmLUAzz4lQD7Jmbn+TKd3WfZ4v8YtMKfZI6xMCR/G80jPRYtvpbE3sf
etlMa/MjknGzxpT9j8PrxbTbE1Eu7DEV+p1g3ZLrzQegAtby1nDFVrX0nQJVUfntioT8j9Gnf3Tl
35yBP8NkIOolbIwXYeFgptXyhdQt8wybdzFq5pWWIoMIM7FcWKj80Wz5MAr5XXc/oZAjqmgWbdKs
gDYBysGDFxr52c5pX+Hm0NQdTSZbHf54EVLuKpQmKeUgfq1bskZ9LOMzxe9c6BpfMbZc8GTJhq3/
tHbn4VFRtQFDofhcAEPbOikjTFpOTRZX6VXF7TUKFEqXaX8K1+Swbk4ThEvC2Y659LXeQD7WimVT
C7lpsMzRvdhQiGayI878LbiFldJbWpH6Qm2RObZWSO6mduS+pWxl1QXNcw4WcWuvjaZ2ny3b5DsK
RAP9wRETCsFAmzXDpiMXhp1RhWKT9yNi6WD0rMXefbZLs18wil0X+2ga8VkuEZ1E61+V+EwCxley
BMgm2ZBAIreB5ajeX2VuzXlV9tWRXp6SOlm1BlAeXT2r2SvRb3LpnQOVDLDvd2GZ/+gZrdNZON7Y
PbVrQYZrWRKYYGV8EFXAFo0lKB3U6Lp4BS7Yg46tBJQw1BlSUoBHiTsEfKt9ZfpQ8icQDQwt0ZHZ
DhwFSsJMIFhURWss+NBaB2Tva28xmI3VaB/HlBzuzLtO8TtW+LgK06d/yafeEJ/7o9pNFgOCyBnV
LvhAfUt2ZIpDkWsLZ1ZZiCj9FXWKYNdnr7LWa3Zl7EkQpYb1qLMMsoMfYCNkw6vkWIaKtt2gMbZm
AogJE7jOgNr4tswhx5bFPquHKWaWoApw8TCdM47BNP4M9VGjhvYIpWOl65M89vq0oSmJCdVg0NUT
J3Q5wizCWAXMKw/+TiVed2tl8inAAnQ2O31fLcp6kFuvC6JlL2CUsKulZjjszQf0XEyg6AJRZ4Dx
0Tu2xvCZJwMfHrEBFrI4G+Jc7bK+BpbR2t+2P97aceK0jj1KyOQjiGJjq4kbtevzmTOuv1oKKRVX
eK7sMa27kYZCtWFbUiyswfAPUTiWzxnQGwX1wJOkNLSGQYcqJ2w1zGA0l72YhhnDSyykwaIFCu7K
CCJmhbvGtenjDoe/cal2ALpRkmtFLi0Oz7Xyvl0dw1Lhi2TnPBNtal9IxBNu8nch9dZP8+6r6+gB
JyTA7CUmraD09JIYsmEAkf01W5QWhytRS5Rpm/akgXrPqlZ6O680c7xrY9qQ8CYifpbAtNMmw2Sj
Ci44LcdU146g5LrwW7ThjcXOhngBZtWAy4oVheUBp6ZOWcFiKKtgg1+DkX+004pgS/luvWgBz8VZ
PR4Dy/9bVxS6N/Yhduv+FCbMTFThF6u2G4kdJeFlEhVLT6gJY2VTFIaSbydn0hQZszE6q3R9NjXL
9hiUPn99/iH2EXE7pS9Mj1pRhcGK1MtgLEEQtbvYeyzHErq6AG+Xd+keNHmLmJlQ74xKKHMY8fXB
0MOPKZYFo0YPAlSXNAc/sJdNKmfBqf9u2aYSDqqzz46EZ9To2XaMtZpdFrOFMcQR2jlOxb0g/Bp0
oAj02gondYCpF1s/sV1oKCmcmPwVMKm+sRLvDcilhxNy4XbpzZJgMy3yax351h1ASpbmmAHE3HyD
zEx94ksYxRPuEZaJRolvj7X1Ou2LD+HjdW8mMdF+++qEZchqZ+RjmoxL7E099mhhHlyRtOuysy3E
3rbgvAHfc4zakwTwsgwwuG1T1EP2DoyFMsVixGm/tSGlQIqP6548qw+skPWgnzzncHD2KrY+MBqe
pxqWs+0Nq6a4lAHOW6cL3jsDd/QQaSfyHdbedSZ2PDD0fKKHts0VvU6B2OrxdE2m1nlqQs76jMXx
FuI4Z/pu7jwf0FxTYtULAZ3l/niws+BIsUjzZuT/ysnp1z0YHex95VGmol1P1L2SBfvxeudqvlB9
jUer/pcEJDSB9844+fpWBs64pcxuqZShH0c+A+sW91YCK+aowuExgE+4HSGcLyAVYQA3jL+VJpp1
CWsSlTJ/sfWs3MqWTgEVn+E1aCigOWpv47x2XIx5yuKTmWv+TJ34MgN1ezOPesyRUEwRm1//sewT
UFQItdOE54PU1IebS6zR2cTKv6NaLxibXVdqXzhr/uTT9BhPYX7shn9A6KyFZKOdhLOyPslo588V
pn76rrnZbbQZ7wGfB9NlPXRh+hwVMYpvS7rVD0txEwHyhujqLTJcwhbU2QCPfepmaL2Hz21dTy0w
j5Fe+3Gt6Xa1JYUnuEZQcKWnbGPb4I/IDOrjqgrK3SA2tap+0tHeCNxZL+k0RAvOZYxx+6sZIDCY
Qzy7bdU57Yzn3sESMrQ+O8Y02OqCUKccrPeUEO96sMsXl6zpQhPFDQB+dzDhBpddUu0oL+to05rY
VuXRhozxhEsWTEqfeeMtcwH4yH9OScE1IJ4vW8N/DKjsD6pjsybr6W593fgkpbmYKpUdIHhD6p2y
U8aMBokV/zRpRUD34hr4ynkU803gduu4mOZEJU5rEQdrMcNbRqZLphPpm35yXsJkAmANVZXVJ2DY
BJfFKBmgEhJ5ay1QSGME0lvToGN6Gfw1FWwDR6Mo5dSxnNkGvQdPdfIehjCeAGdm9avJaHjrmhbJ
6jLEmpYahLwGjThuVVQgsIt/KcAbHAaYaCVam0Qioi/xarl2szJiZ8Xc7Qtxs1l3dDTC/GR2qFUk
KoUdsA6z5a5oPLqmEjcCndK9+pyjV2R9xpOeOyRQCXUysJZ/zKjFBc46Y8GUjbMn15/c42pDm0MC
tioIlkzHk8Wg48Zi0ZbvmqD6ShAqj2CGuYI1j1pYA3pyqBPohzo8G06+GlqMF6IkMCON6Ll1jZMN
KI9EBj5TAiFnB/NayifLyKXOlEvGxzrqi8XQltdEowi+ULm+7wCbhYgAOM2jNckXgB6c6In74DVk
cUFa3/6wjPHF7TiiVEPhUaph0Q1Zz9SxPKqUXjWVY3gmWvQk28Jc4HLMyPYovCc8miL1UGN8WRnz
Faw2ztGIXszmn7o8BiLHMjWWjY4dycy8715F6yQobhID07Zql2UYfbZW48Dx4dw8+V8WRw72GHrd
hagDOoydn6YxXnX/nzBRawxQphI3By14qE6jLv+0o3amaE/fh6Z7BYtNAWjpvBQVGnw6zzHHyE9m
qBefnyijA0dfwmynAV70wZY1A9dee8Qogdczcb1gI2MazmWHa9ktnwvS7+TNy4OGhWcVaslZL/kl
CR0zFZ1g9BGGf4lFnW+Gjisuwdmv3iT0X5XPRoMcz3cX6z4CZs0psLZie+G31DY5vfcjJZgGHf5N
z8pxiQUNvSCimQKUmUHdOlbnuRGQ/hZy4cA6SDLHmGff8U3iRDJY4nvFquriW+eq7zhhr2JbxU+i
/ObguPqikCPhiPKjLwUIurpP1zKorX1HV1mr7GmZNxvNNqNbSkPI0o0wY8tAPdPeDCsa4pSGrCqE
x5YwNBE12ynn5/GxhDlWtJmq49fVozsnfz0JeMt333BK3rIJFqQbYbSqWJSRBDPoesD9K0wc8+ho
WE3U5xx3IOg/XPmroujUT3j//lrVCP5XgSvEgsqwMyYRJWi2qryd9MaP1jPcRZXbz2Xu59d6Bu9w
wg4UerKAmncNvYlmIvwuuNOGfd5S9kb3NLNS36EtIR2h8VvpsiEJshx0htatepvqmBOVBwiZBjmk
IvURaD40z4EReabhOU/b5inDlIsfwvcWmLQO0yBYJ4T9q4xM81i7guYeZb2bBcqoAS91b0ftwp2m
acMe/pqzyUMhAKbENQpeWLW3nNS86E76Vgctn4hENbxb5ZeFXrQdXIK3eopvgtQuSTvaTaxY8t3J
k5ESlMlcTCJ2C+bTRKVVsVbtHAjwqxYWnFKQpSY8sUnC5Mlw0HcsTKCocW9WQjOqRGxuI5wTJjI3
Nu4nfCz12aI4E9magl5yr1Z5ahr/HzAJDNxmQtQIIefDSUW3IuF8aCjtfB6q+ty0RJnSrEQ+jPGH
Ds5kEZ+AndGU7nfFOn3pZj2wc8A1i/5b4cO/Fs4pxTvAxPxf2kd7oQf7lJEoRRQLQfsJNEu1NFq8
JXZROOc0z55xZKzgOlIhMeTZxpLpuFExldaONL2FLS0MRYo1c2VPu0THZQlmkWX+Wil6MEfrGgvm
XhJXQ6psgRXu0HrEERsRYpWcSiAG3huJMBRr3SazPeYc5H70ooFjXHkD6YIsNp6dzNJXQOtr2Cwp
XmfKR3dOOUQgEng7/Km/1r0QZwFwybf2Wpd1j30X2i+Edb/7AhkDb9DBUUn+jAFD7g2LfWqPV+nZ
nrF4dmBOLJ7dP5E3Bp8joiFhEGYj6IE1m6hV5mTjOdRTuE00rv4pKwUBfsy+pw7geoHLnY1n8NUq
v37Qne7qaTa1RFr/MBKyo4om7HhvQlYaOSFm9s1IHO08iZwc1i566izA0PwMBldd09NumDzFzEOQ
WyvqKNkcbHAJcMUn31t1XeHvGWS4i9ZzmpvbSTYdeb324x6pDfYIyb/Sw06YAYgiEs6WpaJp1CLl
IUGZLKupX8mBcTijD+Np72Fej51/oFKWZDUrhqfX3m9f4prS+9ZO31Vh6iADvuOGtfgnSgKraBa6
jh9BL80JCaqHJCLkJqP8CDiGGkJtfBODwrVSwLeVHUtJ8CtQBlqMpFod7ZtUPfj9eAqK8KY60G3H
VLNidDj+8kUhF+y9LiVRfywvPsxcml6YH6xw2L/nJlnWbNpmGuJF1jH+pKwahsiPMcRPNcmgta9L
pEimtVBFSFux8T55wfCEsQy0q8e41f1KzfGnEN0rss6aoMkfiNoEA4uO0tiYsS6La2+23GeyKFdq
rLQjb9MX2nm6pUYVan0tCOt5LPWH/Dtug/qYVdEPtP8vdr1yqyfyUFoOYR/zxAfkj+ix9dG7DdLU
Sp9MMDCt1u8hfx1FwbS6bDtwzzpY8z79ER6kpCpp9MeyfKDej2CScLuzdsudrjoHMn5rGtd7xJFY
MAIhQDMN2GMSszJ2vpqOJIl7bE4eS18gmzuDSC3ZSvPAUNU8REGMa5DLo3mYomk3soLeTo00Dnes
+KRZ/3dv/rf7Q8G7sMlz8VpMPnFZJ+KsorAFcaKQm8ICA1JmpXkqEHgHR41bIk64LAerRBu3cTwp
i3HLNNhv+lQbGzm47hFyl3csvcQ7OnVOC1je7IDEocKIQ63IGzcV/joniDiLGbTNHUVQJ0dGRvYm
zIObKOfqmLktBqhiuy9ib20GfnK831iBTH/v3R+CaH+JNfYEYVHleNAlEixLKWrWOEzjWHFKud/t
AoFzISMjQfPwuHc1vLaFVm4ArIxs9iZ7zUqOQXVr1scUNJXRH3tYSDu/FywGJSKnncSEDloCORRp
nkqvitWi1mZeu8Ug2490++CP7A6CnM/WfJOHKGrEA0q2jcWevm/JkB6QCumsEidbfMUjnO0of6xO
FcVYeQjKj3DXqiS/SPxbgTLp8xTwXRSk7qbGWXfkrNWJaVpbbboFrens+xZHQhDmlOfl1i6PsR+b
Hj5g+ONkNZrABxEV9drRmt/N+/t6v9dBp8bW1BOUm/9S95tosM4T5UyYpbpZCKo59OiaDgPd4N8k
Zk3PDHfkn5ZDD4fRAipSZsQhxnafwFk5llIoFhv9qtE0bV/lfwU5COKDLPkw2TPZTvSDTkzh4G9K
N4WOaBqPZiC8vdv+tRMsZUwF/tr4f7ei6s8m/CLCD7pc9tPw6DcM5NgyhOSQqH7Ip/5iB1zv/DZ5
9ONWO7TtHEfD9Ug2zAaI2i/hqVbrtOPQTJgh6kWITIeSSdUSEJkxWNJmDbeF7sJhUDEcK+PQByz1
/WyEc1zW/ZreSvvRh5fBByHQgFMwaiDR1OwwmFdBEBOVhOQ3DsbaTpUCAJ32B5MCxZXb9/zJqf87
YOfR2UDM6QkBRXBGplqLrCVF0BjBNH/6fjzNa9YYuF+ziI0iRMzqAM4VUDpSjRNShGRk1TlSAdNe
0Q2H33vzQ1NeI92Y9k6pVQdrvpHzD9cm6GjHLNlBQQ88lPnUHFgNRHp6xDL7CooZNImMsrVnGAC4
pNPFVF1AJei0dtVP6PpjozBXpKmPA841eOtZSZkxp3NPB6ZGS9casrX/UPj1i4cl4uiFDnsGnzVP
h3YqylNZd/YLbabh7D70IFufw6A9iizAd9kYFTK3ozMN9gkqaozzCvBKzwGesUoOjALLccOkeOO7
4VARc4peS6ilLJrVTqM36NkbBDasovrWbUbeJU5xTnsMoaLWta5TnmwwJb7RswEgqrC5mA9pu/Et
ghys4Ty8hzYZMy+FK0WcNlnhaOBIsUS9g16ivY/+6z1gLOyKSKI7AGKFUMB0oEgetIeI/fqHEmG3
m3DXMAILhw0jwWSXkxjR47wH5GNQAzzYD0z0hxXG3erJSaenPAD1GkhbPnez+zxkGbKNTTO8jcP0
rgJjWNdJFR80KFwLWTPk5pXnyEUBxhCHEz+kngR6rq2QoTn7294ZIbbeSllwccItRXaT5qe0S0kV
IL0HbJg7KKzLyUg4jzoXJ1XaB55hhypNYW7SR8U8ZK+n9NIh4cHiorygTAq55vSE6ZPpjBi0y7yU
nDwIMRE+uKfUXXJ8iYObVGv4UX8BEwdcorEa6HVuH5ppuuZe22yNoviKVD5tXdpBNsHQ6cyyIR2p
KAn3VqZ5j06NmTrkFSwVx4zlBw+x9e2RceNNz2gkAWRWx4D2+RCuQPGOVNbg39W9BEyEE02w8Ewm
cSVI1ccYsvcxTBqMxlRaxBwSyyj0t9SDJelSVtG4s3Jm93RFebtJH2jliAVjbpKCuC43QTEC/vZm
0sy4Nt0v5mbmo2dSvTqG4GkmEDau6JKDE+jWGcbqxvW6vzzrmuRouBhb84+Dm9+j++3osfbggx21
DFXOmk/rS4x4+ntTjSI4lNHwI0icL8nKnSyUolVl0RxsKRbndVmgD9sRCPYB1m3/kMVWt+lkbx9+
b0TkHGIT4RJ8K21PyfuItr638CLRA5qbLII/oZDRfC7Jt4PoUYltHNhGCZbTvcp2HOqH3CDujQSh
IX7jZFPEJllgRs6CUqIY+70ZHRl5RsdGeH+5+HOUBKWO9Md52XS4nuJx52LNdsBem53z83vtNiMG
tGVH/3XNquHoUv14vN+z//9eFAaPkTv1W1+mHwiENg1FFmmr+Ubpf7Q+cw91xByj0EeNNKfmIRKv
jDCyThlbEQ5rEABZSV7Iob9r6VtqI7yLRfHska7f4WQZ0Xi63xsaMIwxR+NS71Hyca+huxqsquWY
zc2/OnZuItZMz6UBANOAaNyYiDlBOPwpJhZkZZQSXaD/6vemMwdzr2XGLs5HBxcIlWJ2ghmo63qx
MqLZJDDAPVFGc04gvi8wceYbNfb//XF7fiLZVSFX/uxcsOc5OpgBAmYy7FwqsUODRTOLxOl/N3XQ
Faex2udjHp0VdqdYesmW0oRHVbEEKC1BN3nTBaf/3aiMtg97AApDTUrhmu+jro4JFMLT4LL7zJzx
C6I8ftgcbgloTs65Ck916tOnkNoZjIwJV9Y0/iVfRIl7o/GOmmfGnAFkyECcovmp4G+tqnwQNDB0
wTEmDNNQ5HGyracymMJzyukR9160jwYULzH/hiin8fn+MKClgoFJFA3vbma3S9KgxTZmOI+NB4HP
h5uXDZU8kdqF2UeW75V9XbnSrcq4EmLVNpnCuKzbqj34RUWVFdapB0OqYt2lmfscyAIVhGGi5mXj
x6SmV992kk9m1UcbTauKCJwRV6W7ue6SL6aVoJ4LM77pA4yPqtastVtp49KMYn2bBrFxtBlj9kEX
wUsJ6BSSLDUi2zZXTNxrmgYMzC8CmWi2AWJD/wO/Hcupvywmo/1OgA9ij/T+5hof6Uor9ctQNe9+
TS94VsXJowGCe/4A3Oh/2nAtl+A6abZteq5pzmw36xx7V0PUughKD1atU+5wXMmjJZ5Kz/uMW7Nb
YFBJGu1DtHS0UaT6M5WcQpJO/6vNJ+vGGcYXOeBHDgcJE9jnT1MVglliCimxCbF11s24whoAy4H1
4YtWZTX4LNl+W6xU1ThHH6KiOVdh9wmoxUNxKfGS6GzJm0LIS2m0uDrJaXSOxAY8WR4111iXNd96
LXAlvfK/S7lIsbPyYs9+TS0m9x3v49rrDOdVx2eIap+L3f2r2DEYaQdOeL7/rB4Uh24soqd0VMZN
Jtf7NwFZia8QUV+q+fmNICMvpNtEPuYnpBhixPVlqfXv91K8tXJqT9/dn9C1JBuN1rBO95+dbPNY
4EB4jBMONHPY3v91RJC/ok493Z/BBU1BoinRYPHx+j2A59uZ8fX7+uMJUnqkEJ3vX8UIywyH6fjp
/r/zpvJs90FNPLhWryhS929K4KhfHWFc//sa2AqzuPF+vxh2UbirlRb/vn46kxh1Mgbe3X+7qRO4
eTDTne7P1HvRxfWLiAAr78Tv66Pm9jEpxMP9UaEmecIWzxZu/g570OUu6Q2k3Pl3cbwqWVf9qG3v
D1mHeAvKuMTx/v9yPOdaeab5+6aD5shE37wCjlePXiLxdPEMoA6609jh07k/HFxC1ve35P4QcZyq
q6mxf99X+kK1RSw6YoPzzwY1allZNL/Pr+WkdarwtQSq9mjwd7l/j0nNyWm0CAPfX7+UibHLcqzU
bdFigPAa62SA3l2VGG7YpKXfcY1JET2a3smEd2ka2tf7I/CIp1Jo7MIFFZhMVC9OA5YWUneyFFlu
3twqvMaW4190P7RuEF5ocfym2sS73L9sudEjlY727yM31B9jpp4XK9LNG0r0k5VN4+/XGn6tfhLt
7yOva56hsjS/3ykn79nkmvP7taofXghKyN9HyZjdjE4mvy9AA0Hl6EP4+zW3bF7jfvQpqMQXJS0q
ZaIwAiRqDRfCCCHc8LIiwMlDm2k8iBe11Yvhn5aq5pqk/iNe/ENmlXhNJp+qAVN7MLQYlT6izgU+
urqguir2HXO0TBe4lAza54awri4tif+jG2p73Z45KpyGlnVVN5dJL8TBpgraNF4ZBRiXOGizFYIX
aN2Z3ZG4D16OUq7cIN5FFaFoUGmnQvo38JP6Quipjw0U6P2idJLyAGT5yS66Yi3YHHOaFnvCRsMF
Pd7eW7n36oyt/UCXALUaMvm6P7rfJL2bbJwKt3CmW8PRLujLlT57JRupPiwL/aCFDi06vU7Ph6c/
WEkXn2V+kT0mD4uQK1tfiiyVxobAJ7nT88tTfEBCoKT1Q7nOLNLEYmnco/axYz8Y2D97kM4nv8jI
qIduvu0QXycSvEgRXHUjXzEKZICzqFs73oZJakMsHN2tRS50cX9YT471YAuKF63+HKVzN0ARWouc
gBILHOIUANgAs6a2+1CnxtbHm3nsg8rfaZH7ac0vxY1b5+F+734D8PdVMg3dK1axzM8KSEwdCa4C
18/9faJNNjhELBz1+Xe4/1Oo0HwbnSJAL+bVpTV2rEYiEmbDFGLupvRQF35GgpoI+6Kg5XMHWDem
b8iNNvEINqlrY0VgWe+XXd30l9STwaaZ29b68Klh2nMW86u8Hwv3e6lgtOYwlF/dH5phD+RYmbvB
iL0H9PBT0evtbmJR69shNl1C5hcz0Mm10qmbUJ6471WBDpqQSvMhf/g2YXZMuCzczOBhGKIBXPK0
VZkpll5eOqxmABwMZS1O/6HuvHojx9rt/Fc+zLVpM26SwPkMuHJQSaXcrRtC3a1mjpvcDL/eD9UH
ZzTySA0P4AtfjDCtUKxi2OF913rWyErfuNbSst1DVv+qqRpi04SuKpoa5KCvX2bzBQuLdKPjm2I1
023pv0JCU1WOJNV7ET4kiq5js5tEGLMyH71330QXeZsaJCdpuwq/xNhq0do0Sg1x7+Cc2NuylSaE
gce19dF+wHS3iNdl5V95PiS4DFIRHJuw0RZsxm6ztn5WhC5GJM1v/PwB+sQi7wS0l87fBsTTJ3l4
oCqSLeBOHd3pGstGTGfZvgypt9CRGy6nnGYKkiePQT4A5mvkxUGPvJEp5L/+DbOrOPz5z9DuholO
c+FDx02G4e2vmvPf//rm60tJWIPoIeeXQhuGAU61JhLgX7/x7nVf/+D1BZhzWVa9+/Hbw/76f7vI
eK0/f+3tEUzukOb49mh/vvzr/xEpR1X27ad4PfTrz16//HqP79/P2yPrr+fpz794/Zi/Dvn6zTcf
/tdx/o/z8OvV3v/yr1fUwYmMykAMpIG8ggKxB18WbqEwXHdUs49vvgz+OdbLuU390jfxaah1DPpT
/oNSdHdojC7FWoXZraqNI6uhgM2r9wAd0T2M5pUQbnWsbPJ6iTJkX4NZKUdk5Zb5pp3CipRevpSD
VR7zKvxJaVNtRDVvMTPtZzxvxEjAgNhemI+Bm9tHN+3toz/j6VXHMm20sgOCK3oNT33ELFHJPIaN
YV6wr/WXssYW2YcdnsS5545++gi1CBFq5l/AYQ6PU5pGR7+q6D74CSJY3UjWpa+R9eEY2cXrl8IK
akwNdbbM5ri2pLdo9bAGWol5u6kXROOIAlcIMatEqUuIEyjxT0Sq3o9oTjambIDoSTtbJwRNEhCy
HUeizM1ZJkYh4FBXtIqLsUGnqAXMlfUxcKtHXMbIi4d02GvkngzC+JY5mnvoGdevpmTY4a+VG3L+
NpMNDVgyScWJQiZvtXcyTvbmUKLPykesyDFaxaz9Im1L34/VCQmAtcPAuE7b+haLZYpw8eigAl1Q
4sseovSqoVS6tCfvuzfF1CgbYi07F1duxGbu5Meop5L53Xpjqq0j034oHLQKRadvTdO8sV2PFHYh
7+u8yLeORtNX8+ulK71qneoarvYaVn0IUjBg3TE40bamXHXRmeIB85g8mJ3/o6W9xupg7umkNL/r
ZFU1EBNszfKWpXVS837e05Cm1eqCXryXUCWBIE8ljDvSiWNrbZodHC/YaRhEsqsEwBR4a5T5VMHw
s9HVoOPXLREToM9X3Z09lenGp1A+E0WIAUVz5jvf9V71GxdnqccG6NAygdfzPJmZuN2Gqj0dk8iK
zlIhpXANv9zHyF/6mjg1Qe6tdJF399hnAnZGpDwOFq4+i/jFbE+G8loPHX0nJYF9UhJgH2YvY2PL
NdQ99H5q2rMqtc4hSGI60JTVAm0LavI2DAt3mcJtu8fFjZFVIyTLMY7ocihgh+1Xe/4W8bobLOXk
Z65YHJXxpB4AavpoY2ux1amPWj3UHawc6kRC7bHImvBsYpd0+6jbmqycPC89I7AZtkXJX9gaG7lm
4ORGzk02g4dwoD4VTUKTC7n9LtbDzZ9PeJAL6qMTGGOGyoOGETe0r6hld3duycaanhJWL/o+VjWT
GFNnbxdQNrMOfTrgZnNZUbYNRMfQbOYJ8auxx9ROpDVOtpJqabGfIObscWzgMx948lPpd/gXaRrS
MbAS4rdH6Q0EV/m7NKQtQoKlufWG+CUvsOAEwTRX9/HvjWnpr1IjPmrCvhCRsY4l3ugEuPhBZvK2
Iid2JThjiOp1VJigCmbJ9xLn/dLVOjo/TfqlaCrMBT69ba/tsOEDTG1t+yYWntwGIj1HtessZBtK
8G1UFNEZAho3Cc9aqY5KXhK0+8Ieso2HWr13G4EV2EFPb7d7I3Liq3SuWuNMDjxxr9eshFtM4RTo
xAX9INyALY7yvplJ6WVxwg+PjjMz7pqmnI5F1WEI04GxkQW8sVTGjVnqL6pJnpLWeAS9lWWk1icw
Q5YGNDod5/221a6D3gepjZZ39sIpjOoLFhzf2oIjNSCH9j0sD2+uHTicrMkYke0bbBQjQV09vUij
DJasXt4hHkQGbIbf/DBgkSbG73VsQyWrjRtQAfXFIO1THFacU5HMyPJIbTNR/sSC01zKeGouycZI
t01RMZS2po2imCO11Me5vWdxWSJAxYgjFXIHRFMPgcEIrqKk/pKSHLlwHcGgUjW7NrfBHroOuBLK
iWvliQdfxrepwExvmyaVQ9++KdyohXNlUoUcECMmEvMGQskxB00SFr5zAcjM7HDwM6xYSyJeDax9
ZKnLwlo0tgurqpq+mdUP0ogpUVU7ZyyB6KfDRkmcd5iy3ZNfUVirx9ZdylgddAwF64SHAdkZxpHB
1frN0Al77rdfpAAl0Se4EAoNs103RnNuqDfsaAusoU4uaW26W78dzKPl0Cfqx6fCy3ZmVSItz12T
KNHSp7IcRlR0iSV2gnvyE/TD2E0XUeRviqzSji1o3AVJC3Pqc9xuY6c4CfusBJR0yfQ6wEX2LAQK
tIbVENUnb099uriZxISjK1JrrwT9R91qhrtPMxQd/URg7geREIQDm4fN+/BD71AKEz6gcd4eidFp
VnEYs0wnI2/hmlm7UgmjIPLA/rpJ5FLzYRUSw3MF4HdrRrk6w1rI0SJM0caT/j5twnE/CWadxlLO
ukvdBDXITglW40GDOEODAM1F7W9L0fW7lJLdwgtcsZeWdXIVDvu0lx0qKP0CqGuyEwxzdm2Yu36i
SOuWIJnKZpdBlA+Hish4p7uCzEJXXyd+WIhoLYLgi2i6ASyl/uynEOODoSeMAvxcGkm5qzz9AuLK
ugxRfcjBloswYpdoV9TZBpeUIRuniZ9/Q7RYLuMisZZd/h1PMvNXJ/kJcrgwZVcTS3p68Q2BHHde
OpRbT1l3QwFtNUyJeHMBCVd1lm8S+VS0fXmkyh+xFCAvvE6an6HLYsvS9X0+oFjUbeQ4celW55Ht
3t6ZJGHJ0qBRqlkEGng5UrXKSy95dLmx4AQUL2000z7tYaBKNDx1rotsq6YKm9htwuLNDWGilkDs
hg6NNkl3gBIrIn1ifW+mEDX01HjAsvAEIi/cZhFPUdcfGuKAti4wdIDjRApDueyWc1SLT2IxCu/s
GE5Uz8MpapaNT7be1FESa02BxtnJO0SE16hiZpvIhIk+wT6YpOaGok8N6oR9DvghuKe2s2oJZNpk
XntKrFkfq9X2AgzjwXKBWIXk3q1154TbNRhGbe32hY+rGwS5FYq51xfeoA/9QhZfeN2q8lkvsUek
1n2NSWCOb4VohdDHC9Jw2cUIBm3kBcu6x2dLIkNF7K1P9sXg31Vdck+wAR3OrEpRxuPmxDx7azgy
pmwKrid3sn6dcwZqlZG9N686EmetFQDgKry4WwJToNEQIsQuelmCYN4h6KE6rjCLJqXlbuxJPYe9
JTcDpD5c1H6+tnAMOkm8DcbqOq5hfrh2fW6FVRzHYkDqSy1QKjr8AyVDRdgEcXrTrrUrBsH8x9iM
2s4kqXuCxABm0wtBduOBSdKE3mC+o9xHhSuo1nandwdRhdUWHsw1LTOxmKbs6zSveYX1gIboZjIH
ZOLKhRzbMEK0vrgUqXxSrlGinMVYJugKjpgHJnjht8NFOw7jOja8O90om22gKQciutxj2zd2DrYi
GO4sJLA+vvilrLFkN5fpaHW3KvZWgOc3Kd7VrxIOugGd1RwV7oceg2c5iy1HPzU2VSOzC+fOc2qs
iSI1FxiX6xX1hiLs+u1gl9rKpmAeZ8JaxVpKqEaMjHcWqtoKo5DWavdm7yN4R1XSU8cPesZwR5oA
9uJ86duVtgGtd2mG+fdATejohHeX1cWPdrJfklm35DqRRvuaGSHOo3XZ0tdNc7NfTD3OWlRdq97o
wpXmoRKmXHPZVwPyX9jCRMd6+6HXtRWPeiuZLmh8mhYtdBhsA56stdc16ZHQ26OlD1elrGgTZvOa
QIt3Tu0cgmS8nffQGz3p69Uo8evlNYxs0zFYYVflsiiuUIDNGGYCpMCPXkRIZUa7xycJbon1z5Su
NSJE17oFJXIMeFZgWBL4q6PXAT9MZ9eQc2+wmH114xbVQL6uBkKu04KqXgGY3TR0pFZferskgjrL
bw2fporOouiiJAjGAnw6REwgLqaKZV14/cmy1bmeJf1Rg9fX7mzidaedAVJkHRmRd+xFfzvApVpQ
bxTHSqcTDf7yNm7p5pqoqnVP3Wh5uKkzgmNRZA8zKh8qoMgPrNtPqu1Qy0Yd3jVVy6VwwpJ2Ji4s
ss/MoqjvGZUBuQI3sW10HbqYzoTOnuCJEn7Txyc/YQHQVLOf3sYAHDcIyN3ie91SRMKAj9+zr6+Y
imRjPYswIeKqHR12d5huWnfaoCj72qb67CB4CZBL7qowBPydVAveO2rUnimw6+yLoI8eVepoJ+Ii
6Crmvr5S5CLCm3qYCpORTZEKHxBodlna7lM1JvHaCeCf09qb6UqTeXIDoB/qviaUjMcRwkAnSBzL
xMtQs9UYg0Itqa5i351pb36aV/s6NaKNP+QXSY423CGCrZqYv8W8U6oxGDQyDFDO9vpS1zEWT8L6
1hvuHF0bAPQw2w1PcLuI7ZY7tEV75iqakZXxjAnVBzjmo5mW/rFvcc5Aoc5uCsAfWaUnhzhNBsxL
nrpukSsRFNXfIlThHmTmYZMY3LTJdujJ18UESjo2n5xSgw7jyNxQwmqA3vCtMuzOCOywljW3yh3K
PV1LscYCZD0J5guZe86ZsvaNF3T5pS2DqxoHZqiN8V2BTGBhu1GwD4DJoTI2IWtiU/AeqHfpayWo
i6CzmC5YKT0mOmyH2BruU1mIjY1jz0q8Yi8QQxyrdEPG1ki1w5zTcdJsaxb5FYq+9hAN+bVqqGkY
rqoOhQXH0/FuTKXgmgRpd9FTTyFX2LLWELfcAxaXfEc3cqcFtgJKUbC5L9z+YlVDezxaaNMc8Ech
pp0ywKwVWhohNFqGO7hbKxWOO3PyNq0x7Cx3qPe9BdsHFJtDnELyZQiGge2Loutht2yPzYORWHAP
WJFF8SEle5QucXPKXK/eQPmgoZZijUZaocoK1E6MDjhh8zukCAbNIEB4xGKQGC2sDBta93Mlf0DO
6RbYh11oPbzexMKH5w1gXwJKgIVOobFVJ8IcwUC00417O0+CzQD8biGPmjc9abpRkQNAEKsqv5Fl
1HGWkGZ68Ch7MG1L4bU3pTs9OgUOT4c3ipvossz1lxRSnAaJbaXFIYbxEfSTPtVXFDLxd/XWHTon
EGpzRZEwU5qUMbxiSuYkYjNnsNAL1rASgfDAbWVTZ594OPxVOdpgH0AtBEm6qgwLvCbaXZ8RnwzW
BChVgeuirpkL21UBSmaTplW/DEzZ7usR+TQqKyoe0kT9gertaEZEwwJNPxmwlZdmStGoKFijTBAD
zQnyLx370J/qddy0Jw0s/Upz4pe6Tas16KsSowcGmKIy4SuF0Knh221KzXnOvXpXOkO7TszGpvii
/G0eoPQ0BtjNMhBfkpw1I3qc1TiJBKcD+edSIWqgXrrWa0Zct/2KO/hMekZ719YzVsUJElY+MVNK
b9wUXrEd0/ySDF55gQ1+WuTSgh7riaupM4EuI5ZKpcKXgzY2DZ8GBygz0tQCA9sKtYexYLV42epY
57Ny7pmTDb0wlEYPs8eaRm7iQsiBOmQWvKDNKHc8FNd5HNxD3LXWwTTdlZWjEDHCVLcshIP6rKp3
6xICdWmhlhfpyuqyI9pzSTiy8dyYzX6a/IGgDbIlAhP8ARFbR2Z0GzSW0a/Y9UP94RHsjXwL7jBu
kmssJfFmichoXHmdDK4RqvNkdi3N87xeFQrLSxChL4nS/ABtTj8yCe/iIAzW7lTuk07kq7EJrjXL
eq47AAcTQm98CHBCoxe2LsFRh6K0TA5pMhkIkLt913REGiOUDjVHbQCfSqTy01U/BGjmm2bmKWjW
qnVdaLJSfwrRbW+mRH71y4smRG5UTNaEVL/P9kixjRVLWIAHCCi2KizvWQGhxh/lExNgdW5NnnpI
HSeH3JoN8e7uTgvhk1sOVcaGOdVm4j1LRLuLBo7iSrZJSd7chQ8Bet0pEgliu2RR74qHLK1OViKS
y4qrrovBOOpYTeBit1uoEYLOTE9HAPJiCwB1GQngbo2L8bGgt7NyO/vQTuCvXD8NkAXPyIvA3EQC
5YCKtIzR2jrjttY20TCV6BIXhBTYG1LbcDiYEPnkyE5j1APIXkNsnjGZ0BJFI2TPOLGdnDNHhJkg
WArsYKUcii6paZtr8p1xUUao31UpkAR4LqD65iqw2fuUXQgZL4eEY0O06l1sZWVV36cxbSbDqcZD
ruN0QBe89hPW2vkIki1RJroKF104hVMk7Q8hK8YH1lg75Q3fgLCwJBb2LlFzP7ervSO9qenRzUkd
SPP+DnW0c24siJOemh5pVpE0k6GoeP2tqsqjlRlU8YFEmPFRN5CbQsW8qQwtu80Mfff6R4OJ3M2n
pb18/S35OGVkgfS1qJl/p/6hdHGi+4x1B3P+p0JgtOiAGp4mLRweLM25aG2rvchpzbNKTR4GGtJ+
mD6Gk6ddmrr+Q6eM91i56H2ijHHk9Ye0HpN1G1jp7vWnIkfPJ+u2O7Xome+tkehRn/mt1ygVdsq/
D+Ke1qen3YJl8e+ZzLNQ38O3KW/GUPS0yLi1JzKhUjHd563y9gFeTDaopOOE2C3XjYQniwsDtA8U
L2C/uCFsRJJIEPRvfu8yqCQJtLHWvYrT6X4MGvMhMRBNyqQuKH6xzmDxlC69MIW3lTFvWYpxKdYV
8UF51W6kA8Sc+E1+peLRyzx4kKOZVt/Jb104zGBPlPsM8KX9QaND8qDr2AK0ZgGY/DnOEG86XQ9M
nlJ2EkXWTa5rz8zw/iKqwS1pnbiUwmFsoNrLYqk2txXz18ZxLzol9RXlymMo6mZNZJ7+aPlsecrC
ZUhogEO+roHIob3ATxGR1ZKqjdfK6hYq84HIK30vcmyo1uhHu8IDXSbTWnscksvS6B7QYGpnCdfw
ZpLM54H/orO+pM/MipDbosbNjYnXYc/xODpPLMvKdVH07i700myj4tLfUohEbyaR/XbsPqeBrRWL
75h5yhmQ8rmV2oYxnfTCivaIDtArzWXgSmNgbP1Lf3auiuCs+zV9hzigdQCTMKoB7aqI8qzZB1cF
pqUvVhDBovApNAoL2hQRkfgbO5eFCzhUwv3Gq7Lqo0WTmMOhETP610ih2pbY0YZ43Ko+Qo6rlL+x
WQs8BkW3Ncw+3Nkj3K2oT3Fo6MmwJjAweZSe8SWmzp7gdNn1oy3uJBq8TQPybZ1qzbDCx4YYzEEZ
6xf5wkTav8X2NN51DmzxQEweuS8RxuLCjQnvGvw9j2m1hMVBf727qGOB3nuFePo5s1VwBe+WVgMD
454Eowf4DUR9sJ+HaSWm685Tz5VLd6aomyOCT/0C5ZNOiYxdYqMme5sDhMS5gOQKiafa1dgPEjvM
T5LnmVsYHpKhdlbsrB0m8+9TajiLQqFIszKqndqA6EnXxn4jKIrcx23+U1SG+6NqWCL6hf9kepDd
XY8nvxBwadIKwEofeaB81PS1Ry2mZZrxDcnCxmuYbdt+VhxFtndnxldjbK16fJ4P0tbac6LbDL4t
jF6yvYAC5PFVUSf3IYlu9800tFcN6pPBGV9YgIQnEqnau2zZTN1RK7T6NBLQfR1b1dHJB+MCnkZd
VMaVD8UNo1h9fv2iUlIvMMiGCC3KR5HrxbE3qeb0FRakxCyJ6Zn9S5CKV4Nt2SdM+NC62qDY2MIl
5C7NPcjgPmwpoUONHs6mxZLa8BRLsjg4lW37rYCbPFRfMPM8ISmCee9kBRmhBwPI+lIy3a/CDL5k
VLp7J96OHbW6aC5LD4F1bpyONl/iPKqQUurQWFd607EVavtu06Ea6jsa6Y5kG5RSYWAtG5/pCWbE
xNl3KsrmB97rD8q38QlX69CRHpzadcWCZllU5b4e+hOVUBRCI0FOI1IKk6FYYXVgzUU5pKKY1TJG
DPaYX/gRO8Cau3KHoJ3PqiYPyD+Ut2DqHao1ILJ83/xRJSwFHA+6ShqYV5h+OtBUPQDGvtMP88LT
iHyH2ksxnEiwJJyvvFZA0ImhcIa9ZWzkTkfKsRU90N0qZy/hU5okMcta28i5RX/fqz7bZuAQKJAj
PPGya7sQLOdYnDh+y0NFfSb3ESTlhlylqfvToctwsg3OqGuj/sDSxXA/ISyi7clGHj2w5+rIvhvn
ZNKlXuLERWJeN0vFNrHNWdDoevotrMNd2UzyXOMXjAImwCHBh5yAjLPYXXjXpVfKH65H3AgUHCJq
5Vjsw5iobp+lQjXkc7MHS3CAaGbtj/63uFG0rHUmNS1X9iWyqYc+oRN3CdLMu6d7bU3lVwyB1jXh
388DlXdvLCpoQC2tA+QxG0u07G8msLp+tWQeik9up8yTUIeowgKiYjdEGvlCuQIWdYXQuC+dPbKJ
pe303BTlrV4LiKwOCfC0l7KzMXRrTUKChoYVEjNVsh8X/naKCTIIYJ8e+qzK99SOi4t8IJk4dVR+
6QQ84hlhoGfhhhs6jizTBNfGDsTC6jS1bHJ2SLpfsSeS5CoI1z0Ke8Ki06JJCQq7uUTDioTcrcHx
IHV3kc0s8jZoT3aq7fPUDJcutb6Fn3fVelDjD0r0UKkVSVgo139Oc14T7LpgXRezojzBzwhNdSNI
l1rUCO/Y/SWPrOPhL+PMXOQpJBg2uUxUKd38alw1BhVh9g4nHnRzqwXgH6Qpd/4cYVKDNZ2jYTaJ
B6bJn0yQ20w6k6PWdO8ejNLPATdQ6EoqJ1qxeol3MSudfMpAK5faD+ixVYWhUeq0UBHeXtWtUbL2
GDqKmP24DsDaUCSry6vGnhXZSLSBI0Cl8QhxWGaJ760jooRL6uKHnBp3xi3ONkwBy5G6eWVTz6S1
7aCDkoTjAUdKW7HRR+DUAK2vsMHRSWL2APq9JlKkpRHSwRRxq59smfHROjkuQHLsEzRD5zZv9mkx
CRQ1BB5Z0ELI9Imh0q7hpqybNr3x/Kono2Bj6SAUU+hz9B2IVqpzQIlWCmklHa6iuW+B29zcYSn5
Cq5Ucc2BMNs59g6089r2TUbqGS9SWBb/Krr8XILykf/+w7D++Ff169v7H//+w7U817cMw0BAaji6
bVgmP//+fBMX4fzb/01G80kLCnb7Nclbg0vptLUvYLZkKzZW3gZey7jslLeze7y97LE3jKNzaQ7P
f+Opi9+8HXsOOX33fhDt2aZhOrZjmML76/uphJn6uVEwoYAmBVIyX2A03CvoHyfuqZvAN51zpacp
084VDUW2pUnFiDDDkTsY96LTHsDkJ4dg0B70+GDXJdNEYVy1sHkXaMcocGjOLmiGb1lAjYAe2kom
8toNkhNUy4xhEtOrCohw8zX51FAGrtuf3BzPbQnlNXPye7frr/KB3YXRFVeFxxOfJ3DiAv0maPph
k2jkpQbdV8T8pEy3WnEodPsucwr9mIXNo9VaI6hNebQtKshGfUVJu+ZuofDsQjlYOnkIwBVh7yl1
bjWDPWlM5W3VhM5XPX9QoTSwPrDqsorx7BcJpcXGsdaGSUXIrOwbQb+uz1AX+H0O+S0vvtRad0Do
RsACro41NpWbsSzWLqudOhl1Vi8ULbLsnE+TjWlvogwxE9MlsBWXEBygNM5lWhSUfAcYgimWUdoz
+g7Y67Ls4wcrmMp1jPsNxUkpWH/JtZd0PJoVqxhH5DtndnOEWvQUICEk41F+h4h1lbnuAF+o0TfK
6teBk0GeqZlexWhdo6nf26FkE5Kj4qkcgqdz/2yO4lEhwNxkVriPrNShjWOkG/YUt0Vq7229BRUc
pE8uzSO4qrDrZrMuZhwKaA5EbSHqn1SUFI6dYtUWzqVTDrSE7P6iGTICYcmnIN493Q/zzAhRfkFb
J1x+fnvb+vu720PKadjCdwzd1Nlb/fXuRqMYGIUXMfZ62D5p//EumvEGHNh2CGS171LH3dcMwhnm
w21D6ibQl27TuNGyypuv+HdvlO4fNQ23tV6pS1cPLzqUUfQUSYd3+wAADewbVlD5wqanuzSouOKE
hBBoh4iyaU5jz6OkNk5ZfJneDaFhrCrliFU3O7+FZmM89VxWDZBSWZIl6IOCbzWGmf838dSn+HtT
yvJn+x9z8PX3klJ6HEbt//yPv/zr/6MQa0cXb26Z1XP7/K+Xgur5ePmcv/z7j/9VtM/N9zb+/vzH
f35/HqVf/+hXiLXhcUv1L7L99x/a6///Z061JvT/7hDvAa/DMh3hoT3/41+y7NqIX/R88q19HyGq
QenE0H37/yapmtTtNyO0RrKIS2IE0dd/vXd7Gzpun6BzVeZDSViFY5OSShlzTi4dfzMP8Gb/9hjz
bPVmNhochw9QcgyA+GECW+S69ppFPt6W443XbcPsy5uze/6b6e+vD+SfH+bdtIeSq6ji3u62Fqo/
V2krxQa7N0uC5siX3acOzRnrxqJz8/kB55P05/T25/Hm7O83Hwwtkt4NJscr9NuEVO6Bjsnnr/zR
ZZk/4ZtXTkpzrGNd67YB67pCXQ7dC4JK+g1W+uPzI/x1av6v9+7OF+vNEaJRCZW0odoa7jaGlzwj
fMzg14DAcxq+lH9zJT44Me67EbHHz+7q5ODSesaD6M/MaPN3o+7fn3N3PmNv3rceztFpJmcGx3mE
LETZj7JmP/X5WZnf4N9cUffdecebV6cE3EgG7gIpCzZdwkAIKXSRKy0pYCLMXCVKVPrdmIh6Wsle
hMQqfH5w86+Z8X9eE0aVt5/NyTwoFxmnrYu+RKDWGsLcngk1pG4dVOcmcfBuFKi8Lk2w50SBNDsr
QRx2LelJi6+NfSsMFGnJb1aTH9yD7rvkeonV0rTmbDbZIJAEdtu5D7G+iad9i8Pj84/80THmG+jN
1UR8Mlmyq2qeoBzrKnWTNb127yZqhPZFaqBaWtkxd39+tI9uy3cDkdJZCvaUObauGr9gkJ7ovVG8
+fzFP3qgzL9+lKTt2NN2LaVg8rRW+tBdObbWHWWJ6uTzI3z09t8NN7DD0QcGVr2VNexgu3Oegsl2
15+/+HyP/c2dL96NBzahH8ROyWaLBbq61iHibAuWWXcGQQWIl92+DC4/P9IHH+P9ZiD2aqsAZNhu
6ccA+0kG2ZKgqWUkkX5+gA9uKjF//81NlRatIc0+7qioRsEWHTXwF1lR6gkhG/QwTRGQV8NvzttH
B3v/zCo7lhbSxy2xLOhatKS77NtWv8TcbO2Jtg6IjRq97eef7IPhSbx7JEPkxIYFImE7De43Yvte
RdzJ0oQvvmYLgoQcE+FDmVMY+mcHnK/hm1OpiAFC3M/zCRQeuxlh6y5rePoIbbAzZepW+0xhClsY
deIb91bt+yOLoP/xutT7v5pCnHdTyETfiAaassl9LSNj309hFt0aoUG6yj97YMW70cAvWr3w80xu
c41YsF6BgB6a6Xs4TeVvLtdHd/q7IcHyZFmhdBrhVDQUFitCLUdPWLefn6GPboZ3w0E20uA0zcak
azCMD0miBaaG5JDeY4I0IZbdOoSPWN9Pom0EyVfQTerd54f+aLB4N022BCD0nlMCUwj9ergyvKE3
dkZue9lDNhV9+GXiSpnnzw/2wVmc18Bv78E4bCMHGZfYhQS34IS1ve4ydhx8+v/s9d8NFwbgtBBM
sNi56Di/o1vQgOulFc6Ef/b670YIyZ0V0z0noraK051pOs7BTAg4/PzV50f/b8Zt592QIBKbvKhA
E7sS1gOmOYAN9agUgljX//b5IT4Y4px3g4CDIri2a5ntdemYABRag/CJMnuMNFZ3fa2+Rdk4Rr+5
GsZHR3v3WKKwGNLW8CsywHTcEFgOWr/ftNiYxTWduzKioAHmAdCdlfQ90rJ8SBHZl0DCSNdyPGjA
Fwp3QJ6jmIi8/LI3BjuS+0C4diq20IDYRoPhm9Jnox+85p/Naq8lsDcjJfbSpqSZM+5tD+cMUjeJ
VEJN4Ep+c2I+utDmXx8DwuvCCmmLBAaKGp9UMZvewwsQhNGhWdq0AeKFz6/3R0d6N7AYdqL7JvRU
NNmYO8t8GFYqTFo0enQmPz/ER8/0uwHE7p3MHD3YkNLBqYtbnoKgl2e/efUPPoD9bsSY2mxqqrKB
PGnBkjTgwtDmIlGyitC0fv4BPjrEu+mpbCnrIc0dsPAUT04OTRzdUo0WndLe50f44BTZ74YlvZa+
M1ox8nfEDAihfXPT+Kr6zQj+0ft/NyjFlulhvJm6PU7RKn/WsGPNYXYpBr0lhjrNvv5nn+Ld2MHe
zwEga6m97aYx9d9YuBZr17A2rHL9+SE++ijWXx8Mzxb4b/qEE0XV8silqL5Fk8pu8hIx4+eH+Oha
vHv26kix7mFK2CNu9My15nr+cPBKn1La5wcwPvoQ7565qUCZRQDFhDQwb8izDCs3Dl8831MUjst2
aHQUsSXYpm+TCKbmOUMBpxPoFVXW9BgmWit37kTIKDqwKK/yE7FrRnNTFejYiEcftGnz+Rv94H1a
766n5aaEqmLo33t4+jLcE9Kh0VqniQW9sXbL0P7NrP/BEsOc38Cb8dRPNS8Pyizd50bm0dev3UnC
+RpdW81aXAnxlvQWga/lN5fggwO+VnnfHNAdY/INKvzk2kQbeJtJ1RAS7jdRWN+YiBhxTNRVFta/
mS8+OJz1boyy/Q5qbRub+9wPCImbMcQDHIY0JM+jRZ5wT//d+YeLBOvdaOUW0ZBGAF72URcEBL7D
tQ/ACEJnECFPYwzI4unz++ODJ+W1tPHmLGIyNrRaugy9cGuu7TDtb+jsaf/sprDejYkR7h3QqVZC
fIhhET7Ef7l3zonzVbjpXcIZ731AbMa4+vzTfHS3zxfvzadplFSwBJsMk/Y4zx9d2pgr5UMIOPKU
os3+Z4d5d69bspGSJnC3T1WEzEB6Ousstxc2rEVEUeP688MYH91z70ZKmE7/m7MzWW6bV6LwE7EK
IDhhK8mDpHiI44wbVmI7BAmABEeQfPp79K8cXFOs0tblIoShG0N3f2eCRzH8ViPMgOJScV0UdJeV
/KEWPaqc+KHz1B1yHk89PeDfoXTSIcVYdz+zqNmNk/6MBIuV166lg54bpAx64SUTAh+3pK1eWYSL
cpxfR6F3ZUj/WekR1Yv6L0SQP5sSNMGmilDx04171GdvaQpNkCxDXqD3g+fd7/Pjs7B2meODR7+A
mfiM3w4++dqeKnD0BJDZ+Y8veXjmHHlwywAgmuSovKU5XggQsAnU7O26lkgIgxVeXqMaoZt9WtyD
Z9xPzyTvcgQeWcCLzwZbHEdNmE5DlEw1eBk+xCKPoadat8jtu6MVLoMrz/X0tKt9cKXwHdc0ljwO
NYzqFjhfiJpTPEYWMcppTymEYrhHKvht30C9mKo/Ga0ePDYMG+Q3DSsjtTANvuOsIOkJOjOE/PYz
aewrAeoQaLyQtMGKUS9Yge84EbzeFmyaarUXElXRNZK/j0LY/JZGp0gBKM4r5rbUD9d59HUsUVUE
AVkg6n57fl8Um0C1dGUDWfr86e/vfJOkrKelD2qjSX0O8azY0A6yxEQ3K+O04Px8x1ugCB1S4qhJ
2YPxAFkILLZkvu5RgYpKpLT2Knp33jKW2nEOV6GHFD82FPU+qpAEswGYXiAJJR+hGBdKivqV880s
jZdjf0PUKKCp5mbfFGL+lKYCChtgrvbl5qLvU8dqMmSyTCPyVPfISCqR75Mg2gwwH7LuL/u+Yxa5
6TvZgMy2R3qUBSETzProaVST8lYc8sIA/een3y0oy5BEpeOu2fOmhIqnaMBovi67OZwvW1D/bUvv
GsANtTopOjSoEAa5Hc8IEBwHhRaRbGThXzZIpzX2rgmWozCnK2i6t0bQ5zoM1Mucedn1ZV8/jdy7
r9cAlqq8EN0eUZHwWwGEySv8Hnk6/3V6Wokf+N3/snrefT7kPlKWJIdmX42HFRCtikeNU2EBmfd0
+lNSeFhlqxOjoNao6QZJFWIVYPJfOHb+v70znhhJwTsUZkVh/5aUBZGPXpjl7UV2fopX/zt6si6y
umwBHgWuIbgNwzKQnyoKrTzECvXP84O4tIidPZxADH4SUELeQxUWGd0EPJPfMQ2LlRWwsHf8N3Xv
pkh6iFyHfTfshx6Mq0r2/fXIKJj1kfwKstXak+TJZ3ywEojjS2QzIjkO9YL7tNVB0G3TegaNMSEB
pNzbJExSqJGgXPeKWN1WkDC0it2XbTHgSHR+GJd+gONsFKDEyvY63ldRhISwTY7CX0DwpU8U9HiR
k46MEw6qt3kAij9BFQCen8mXLgOEc3/+FyxMJHF26SoMLVQ6PQ6BClQY7Us7kPIJuYdQm7+kASRt
/rscGfjyRTBG1SEZcKLa6bjX2QMPE2VXenD6pR9NorP/t1qOubUodKTQrbiKWxA/QwibbgcIAIKp
zE9KiUjauaQ30PL7tzfGi7wJ4vDpnlRQTK4KCqUM6e/Of/w06x/1xLHcbhgqIOPbdB9oUux53iCZ
CpXxIOi27SeoXhg86AQvSoEle77BhSMBcY4e02ShLjgW4lCrYkxe8L5bosi3UoV8nEByD1bezpfW
mOPxohFHqBriQwfTNCBkT0hfvW2UBdr2sm44zqjUiQEMoxYHavrhGr8/AcbAFKiAL5ub800sdcE5
1eCpM0GxVZEdqI5lt1c41jQ3BjdUstLAx1NBuGMmYvbKgHaK71FKA347B4MYUr9Q8d4EXk2+X9IL
wh13UyRD5w1Qn92nicoPPSb9KRRRddFJGYD5f21DgJE849mj3gMpnz3PTRC++daS5/O/fWmAHDMP
IaLLQ23GPSBVzL+a5WhvDcTexq2BuOKf8418vO8Q7pi3jzRC3Brz/DBzCVmIcOsrCIRDfftP7fHH
820sdcQxOo7LNVHSAkkRlkMD9kUwfsHpD4nwYBAXP8838vF6RRzh37nwuhGCZiGyqpWIPPPN9wxX
30vgzEAtO9/CUjcco0MLgeyprw9VlUISD8+qzZ9QBNMrUwlb6YX/8VGNuDkMEnrwFa7k7QGhN89C
aKKGAtIPpD1xIT5FQGZCbJpVtbGAPCuNyIysoQr5UBQgLzxANjMlIAgE4/ylCZucXkfITQ3+NrMM
u1dejvg25JoR8HrrqOmUOPQSzgMYaxBn6A3NPSpWzvwfenaSxM7irdMMcGqgzu9UIoT6i4U3ElS1
zixqHhJw8VS4EYmMkPwEjXu/uFMtRx7v+Yn6cCmgbXdNj1HfVjjZPhE+JL98kk+/Cau8H+e//uEy
wNdPrb47qc1N2hjDq/mpH5U5KCWhBB8Di7JXiIyLlbX2oVmiEcdkEDoB9a0T5EkHNWQvy6r6AtKZ
ATujF9dTO0Urprk0TY7VlMgsR4R1JkgQZ/lUvoAUGKsvoBX14c88AXr6Hio3iULyOqrDol9BYCa2
skI+Xuroo2NPtMND/IQpuos7nHR/eEPP1GczaAYJ+7LWzP4aLKpBQ0itAr6mtoDO6gQvNkORtNEB
/8yh2Yb0kCmE9EsVlPF1zXIJ0hM0oTx23RYJxKu2KPzC2t4oDdVmkA0roAOvkOpMZ/adK6T81bvz
y+LjSxZJAqc7LfhrddYYcITANvjd9O0IRdj+ucvrYx80h772PhcBBKiienhqUu/L+WYXVqMbXIDE
EgjZ0dxlm8CKACXqkyiAg2HWJntTMtB/z7ezZFPOcQCP7k0UzTViqlMDMNlBIJnRe06CKlQr62Fh
ybvHZryZoZoX6M3vJsy8P3Wvws9e3wJfVEIAMtmSMPfWUtIWOuM6WVLUER+6mT2JziaIe4sUKhOC
gTB3frAWJsXNE8NtvoHMkSi/TKSHxBR09/5GTWO/oA4BkZ/L2jgN4zs3pFMuJwGNiyeT50ACjj2w
5FU2+p+pjIOVKVnqx+nv79pQgiIVJ8rNF9T+nrTk+wbgJICIUUDNNFKoVkxnaeZP0/Sumak3IkZF
JntCZdK8x0tU+91rCn5LE0OB8euLy/YFNy8raGJw08CW/VIEHhQBQfKACsGQRmrl1M+WxsvxpkIQ
5In7gf7u+7KGWkxKK8AUUCviQeCO4ribnSgG2sgdgLCEgMzvRUAGzU2JQiODusQA6XB5cFIeHnAQ
YNvOAwjhJ7etOIFbGh9SjWBGpCFgCoPM+ue8Pz0TXaeI8UJwlVk1Qj0EueN+cAdVOAGSZXMKP0JT
fKi8PkSt4cDZWzpZz7+PgSMP740/AHCwLaAkIOvt1KBELtmVJBug1goElA8dlAGg7RD8PNKDvXUd
eVGK0tTzi/h0UP6/+x9J3Fil34JaDp2+4E+do0jr3oJdM0NgrgYhothB7qOpUX6rUVFa7LQBoTBc
WXEL7UaOrwZiJgLvAzX+4DF0P21dT4DUivRTATGShwS89KsUhJUVK1ryNo7r7CdGfIjK8ieR2/Gp
5SNJttpEWXZ1fhAXzMdNYytAgBWdkPypmwuAcryE0EcfhGC46sq316Ll5ev5lhZ64qZORmALUCRi
yp+2QnLbzkIpe/wb5oTMFzbgXKhq8G36upjTJzb2SHqtCaKUSH3l06/zHVjapEPHayI2zaEWbsOv
PK9QPHKTkggHgg3q93OGUrweyTe3nAZSxRsJ/VDOPgeTgrncjD1kGcnWh2C09W7P/5oFd+Fm2HUG
RX5p43lPrLL+jzKkWbVnzI7mIZrH6uF8I/7SpJ3+/s679hXUmISq2bcyiGqfPM5Tp7sAwG9s6ezR
KNv43aGGKCU7xH1XDQWyETLUvR9jv+x+FlGfmHHr13UBaC9ATFOsDkZO0FX4hCheXpovMaikAD72
aR940w1yHePpECaZhjoSj4AruSdRF+BYRGM/st+hn+O3EBCAEDA01dveerj8n+8q/9ibuJlyucyI
j+w49QMw1njaKtT/jQ3qIT2hngKux4qi7k9XcwDiSDclX+BiURt9axMcnz6f/wlLCyxwRlt4Ogxl
WJnfned1LzMPkb8tvJMKX5x4v4gnyr8cPq7aSOBgUOgosxNWmIs1z7Yw24FzcYg6Fjey9RoMtyij
6kfoRVC0jXve+zfnu7jQQui0MJWsGpE2Gz+pVsztBoQdVPfPw9CvuMsld+ZsohyouHasefS1STsw
9gCtkqY6NLHCIzF0e6HScKA+l2vZAgtbQehsBX0CzUFF++ipEUl8rEQJZGPTsATsC6XvIPvktRuw
cIIVc1waPWczmKrCK0agDp7w+l5QCMiGSYCC4FTH24umx01RpF5GqkAB7y0gH2vAVYVw8BapX+3z
Zd8/3STfuRPGhCriyYZPjcyDV1YlodzSzPbDihEvTL+bncgaAnUrsH9+lvAZgOlHfgw+7LYZIdid
bEwfzeaagtiv/5zvz6LFOltCA/o5OLhB9nPERQMCETF0rMqveJoI4m+zjwvvYQC/Pik+AxQH3QG8
jdkA4PGu60D+CU1MzdP5X7KwNNxcKlkPUWFTAqQF5fFQHgE51fzbRAlrVl6XFta6m+UU2jTjI63M
ix1lHn33hyYoDl4/Aeq/Ay0oQz0dEZD0hY6mJKiGP9+vhW2OOQNMwLYAtDC0L5zMvLqb5ny2b3LK
8p1IPVRuryz8hYXz36H83cJE6QhHTI5ML5CUGOQV2H0Bf+srkEv5hnjYvY5pxfCgsDvfq6XmTrP4
rjkbZjMHJCB6ycJaFzcA6oNVtyE6yOKHqLGQ91PlGMwvl7XmON0WD3MtHefuZQwnUj/nwyyRTOX5
eLSB0lI1DibdJBbqRGuBwqWl4nhhJN7rqhdN8wrtA6T+b4XONYhugx1ziBoZVPRCVbydwWv5jSJ1
L1h7ZF1q13HHp+ImGkIH8AVCHXJA+V6pI5xsDV5zxlstyz4Dpi1D75sNGceRpStuZ6ldxy+nHbja
89wML9FccN5eN2WFergkDwYaXg0Uq8huFPJW5OtI8Leb89O60Or/JURFeT6XfZO9mnbio7eb8x5q
RYGX06lHQVmCErMbDHgLjEbch5A0Od/sgkW6iVB+iewXks/spUA23LgfkibKJGAN7TzsRo/I+KKE
f0gMnfr9zkimAMTunsjoBTSaqrgKeB4E100+4m2sbMKpXhnGhVdM3/EwY5POgAfn6hUUEB/cz06X
MZjiPh9ruOqMsIR20L3OpbpjfhwgGwvSR8HkfT0/nAuuwM0oVh2EVDtNmjfJvYh/4TE4mBFUyJKQ
fAUgdMC2VWherNWDLuwT/x303w3qSX2liyGD8VqMGSgWQTwSwPhRSOGteNKl5eE4m0RoL2B4OnyB
dleTXYecQT2zDcHJupZdAqLXZcPmuBjZajVSXdMX5I7mwKLg3gW8XoYjRfQDZG0J6c64m1uz0tzS
sDmeBbs7wH2mlG9zbgDF56GgANyWsTpx/c/3aGngHCcCsgZSCpHK8xZlCWm+S+vNAvXvou/vIgOO
2dX5Zha8hpsQJou2HgYomL9q5I4nBOyyJJ0YcM4KwsW7CSoSv4IKknWg7gH9z64va9U5+BFQYmrZ
xsNrMTTTJCGThF2dHwc6eYUHzA/2clBQELXIvGtSNpT+ON/uwry52WOAujYIhkTqDYc0C4UJqG20
x5IbVJWcb2DpBOimjw3j5M9BW6cvCS8boW4qKK43DzNFxEOCHwhJ6PAuQ2ZWLHFSr0T8HSUDpIPQ
ShOSEMxhL40vSlEFgOO0st7Zdjb5JU/zVr6eToL6MSBSn5Iii6jLHs/3dmk4T39/1wLA+97kIxvv
NTbx1N8IS3yLuzKDctAaY2LpycHNN8NrQxFXVnuQLxDQiZpPiheoKrnrxJTJH8C+o1TxLueMF1CU
Q4FCfI9sxrg4BHEPINNVU0d9P11PtSm65lMdn04bV2LEpQZ6RYoY9o2JSQfdxgaTjMENCrse2GYT
dS29ahIIK/Wb2eCoMm6FnShY+l7V9UUEPjoeYm8qDo+58qD04WjiJOlYvI936hqpEcWhkqrMt17G
4K+gKqFXzs4L309OTx3vZkv3uGkDCpEdcElRANuFJvSOcYfyjt355fChy6IA+P3bAN5kEGk7UfV1
jSziSZeQd5DxV0vBUz7fwlIXnDNAqfoCOioImxuZNMNOQ+AKgDJD0stSM0FM+rcLUD1mNVjB8uCR
hNwDN4UShyFUK872w80dA+RYpJpiaHWcov5lMj/5Q803bEadJxzuAwnYyiz8dyD6v4dwtHIavHfz
XEhKSGlHu+cJFEMe+zIslAW6TkzlXVqRkXGoeEy1/gIeIAiUO7Bp9QDxsQGFNpAjEuCkpp4O/DvU
cXbgDzeANL0kSSTmDUGqMDi0eFuP+ifIGObRb682xHtGOkPUgK4YjRN5KDOUwwJ8mY/BgynAsreb
BCxFaAEnxfzZJ15Mv9IIpacrOZtLq8I5Y8A3ZHUHCSXw/XvQcAmimOwWVfLTWqnmQrEBDp//DmlZ
TEYOBSyR2xqv7yeFaO35EBvxC//ZH7Vgb95sh4RBbnxWw9/Bo2R4nFtElaHTNXYUstzpYHsJbeKu
9leu4Ev25pxCJtOUPJuG4pBQyH+avhWQv2o4ILamX1mxS0Pr+CRTA8elk6k4ZAXUk0SmkBENrstF
1uzSfbyw7wslannAFm+BLQYvLKpEvbI5LYyOi/eJg0YRMhhQaVBOVCbXoe/n8gpQsrQObsFs7cxl
OcnEjQXqEaf0KAr5vtG4IgQI51/Xk6dXzixL/XB83kz9NNR+FOxRDusr6La21vsB5cy2eMQ5qcPp
6bLZcFwfPwWyM8+oQywZdCd7RJcFXjxWFtJSL05/f+eUsO/acDKAjs+kz55h/El+m1iPhve9DYdv
l3XB8Xx0DFuAwDN18CGQdzfomf8C90OvRRiX+uD4GdapUoe1kIcRbyM1KGTD8NdTofmVQpF0zdcs
WFzsuJrBB0vV6EgeeC50t0mSGgo2Sln7fNkYOU4D9J8mQNDXQBS3AlYIUlMh8M3DGkZtaYwch8Gq
FqXNkS0P0CqI7E3DxrKFSg6wQJ/Q8hhcXdQLNyvCnzmlhZnMgcxAiG/7YtD1oVMxWdtTFvoROdYw
eng4prNuD20bteDylmUUtDs1+THI9QRDp5vL7M7F5bRFhqh6VKV71AkXfyAazZ+mgEwrMYKlfjgm
AVB5CG2LHBJRQV4+qyCG5qwCH/+RhmymlznyyFmzjUj7tDZ+sif+rH5HPep1t+NchvOF33fWLE8j
jwuAJQ5JRKpbkwPjvg0mPABdOAXOog0q2wzBFPA9XmGp3uIOICFan2fJWlh9wajdsLrnF6iTgIbe
QUGurjqO3EBHU9gCqMuL7MGNpjMGRhjXKfK0vLo4xnUgfsURVd8v+7qzBQ2Q0CyCKIhwFmyzEXeS
Ex07AhJ82F3WgGNtntF6ILOH8ZnquYU+jTWQtwCoZOX7C1bgRsehBkXDMS7tIY9LCCbLbPiGG6F9
9b0wfjvfhaUmHEPLwS9ISsVQGF+b6jnHQfsbhdDqAw26NZbS0ipy9p8iYuFYQNngwKCRBUG2uWnL
rQ808efzXVj6vmPGxRhY8N7n+QDdl1nhCDB1h0mQbO3VbGmIHDPOEAAb6dzG+xLPw8GnOONMQKEz
TLvhtqzyMbzwQBY69oxTMZR0eugMB3VePgDGAAENAqmytY4sDJQbF+UERRJd14+HUcXTfYyA64Mn
Yq4vM2YX1SsQtyjjuRwPlpRjvg0knvI33MvE/qJ5/r+waAthBtJAGaeT1P+cZ9DeQ6mPBovosu87
1pxzME0g7sYOPCqJ2bIcyWybRGdsrUr25Hc+uOG6yRkEqYSDZ1v92Y5D2dw3EhLo1XUTTWMptjU0
iOvPpEHdkr2BIhn0tlb6tdSsY+KoZ6cBhDVBxgJy8wqqI/YKoTR/G7QtXr0K1jwrAj2t84O4YCxu
8kU4MwA2ijY40A5vA9BkkfVbCuXQxzIwYqWIfqkNx+BxmqkLaM6GhzhPNb2Oc4/kW78tuvFrkQq8
aJ/vypK5OHYPBHFfT4GYD62n8JCsGbKwbjwvLC9jTqJs6N/LBfFLA332hkBc3Epw+McaZdO5GpTa
XdQDN7cwRUl2QUjHDpI1OP+jMh/6FplP8+r2sgacpzOGRCeDF3dyqIDQMhvSaeikIJd9jRtz+s4H
FuNG63mXmxgJMP4jb5GOH220DcrZXnOEehgEHys/8tIt7uPQn7gdRsidPkyJV6zy0hYWmhu2T7SF
kl+ErDCow3lvIslpjhCzCO4ZOwkAnR/DpUZOf393xYziHGqJhEYHBQXPB+QugVJCSmauO9BRXi5r
w3EBuoMEVdK11UPCpjj6wjTeuJJt0kJ/bz9ZEYNTf76hBZthzl5PubJdEM+oTUiMzq4gdqYhmZ0C
4XnZ9x3Tp3EMlcjOY48z2PrVg5jGwhyMj6qeFf/1cSQEiSWO1TeTTnI2K34A5q5vyFbFg/a+V0EE
UfJNo4u5vJpMVI3X5Zjk46fE4wAAoVoT4odmhztXsJYEtrQuHO8AKJkaRhDxD21kRAapdgKtFlam
eXINbTspLzNhN/4uIQbCC+XHSGdP22EzRnX0BFRO+e2iCXPj7JkxhRSRYgc7MwgRUwtVEUSl6+rt
/PcXRskNr8Pr+LyDKA6kP9P2CuA7lPBrxUZIg09qrWR2YVW7wfXeKEh5g8B5mOewU4dq7IsfQ6uk
eDzfiaXvOy5AyD6Bzl2Dk007Fl+qpOP9ZiopxKsv+75j/qnGxUdXaQx92ly1u7Li0JtASXEW7S5r
wDF7O/aAKdQkfsy8CuKCyFTJ1BWkieMVs1+aZcfszWijVqMe4hGk2urZD4ggW+p7SbElGWq/V4Zp
4aDk8rUsMuJr61P+KHvooKKCfOq2s0ymdJdmZdhf25JdQVUr/XPZoDkG7gvCxCw5GFsNiH0AdAtJ
odOFYMvV+QYWRs0NkrfWZmkny+TgjTmu2Lqnf9uOIQ25U3i6WRm00+n4gy2aOkeAsg17D9xQ/siI
wkxwvJjVE29xpoS8MJnldFm05P9i4MYbZiSJJ48D2MJQLaw0pH0In/J8ZQ0vzL4bAs+8VORg0YvH
eaig1FAEKZm7bQ2Yqf0BNFrWQC8TIP8WOgdmziCnc36SFmzfDXcjGmJwvhTyWGkBaTYJxMb90EbZ
Gkxz6funv787XiQS+sixVxXHcq6g6dbG0JL6hZMnQlrnO7C0ABzbH2jLcmhs9D+AbDHQCvKfZVHE
r3MKLWYBsaU161xazf6/HWER3tJoT+YDYBVthYyPCaqBfI4BICex/3xZZ5zdP7XlFM6G50ebQo9b
7VQWNPV9gvM/Ap7TEFbJlRJgyayEwpYmx3EBAAxD4M1U4ROp5vhICoNscqUHKN2c787CmLmsE60n
DUXEID1UMQH2RiK797foprzY9ioo1mZmYQUQxwVkZcOBZrfyGLM42PRIPi3uUFlFmkOOcqzqNh2A
njrfoYUBc8klVIFHPPYU8pEljDMAxPXo+Xnz47Kvnzr4zlYCjbdfMnnymPY8lZs+QXnzlkXFtLYR
L43UaZ7eNZDUyJZWXRQ85Xoy4bYeqwhQ1RDcF58jHrsZbFn2u/OdWWrrNITv2jrRq3SB2vZHXY3x
lxQq6PFtFYW0e07DoPEhB4aUe6hBX9aa4wWgQZZSFBSHT7Vl4mtmo/w2ZEG3z0UudkL3/LK7P3G8
gOSItyK2FL7aBgHeb1XBkNIMZTPkb/5AznPQXZgVQhxPANkWSNrNlkDFEIwWqC7n4QRGYqxRShC0
0ZqFnrJYPtg+ieMBbA01wLSa4leExCFzPpv0quhQyr0ZbdC9cU/G0DJk3c+umtlVNUKI/fx8fegZ
QB45/Z53q2MYKFDsXS/vI6z14TmZUAT1syJeNBxncPXXXsj/e2r4v/6hHcc3QIlzxGtpVnz1c+Q6
0E03kJA/aC/k00PIwj59AZ6izG8L7qlo1whBEx98BhmyXY6XXXWVthlUM+tm9MnWpo2adhweILuJ
IJ/Z3vi2llF0E7a09aJNSW1JrkVoUM9WQOBrugrIQBGI5LwXwEL6rWjsoYJY/UmFCdEryJ23Bdnn
Hn7crooG0h0gEo/4iYUo1PQl0OFw0gcyXv9FQx2thJJrlg45ErKmOIdyNOt9oBSFyKurHknaqt8Z
WuT92/k5Oo3RB2OXOEsw7KMJx7dAHkBVsd9aXb3VI7KIN1J17Z90jl98NbWPYqrTCxfF6Wj0blEQ
icK7ijftfQlVe4Azketj83FLahPlzy3UFv2X8z370DdhVTiOdkRtb6aHdr7VYD/Pm5xWKYOS4wA2
140OZsgdbuYOJcNrIfAPtw205/hdEU4jqsMLdTTU0meF9fGtm0r593xvlr7ueFrT1EOFREh5DPFy
3O54nPbDtmx6tlJUvTRajm8FVVYDZCzzt7RF1GHfod7IXPdgl7YvY4+spWfkPcXD98s64zjYOR+j
KLKpOral1C9GjXO8nerW/Dn/+Y/fVzAVzqIGoiGfNLHVEfiEFoc35EVCI3MDEQTctvRMWXwTo/YH
kug8LbbZrLzyd1mygD6YlI2XUIvwIxyvm5UjQxVaUx9lLYL2qm0hXXtE9UqzdiFeMl3HvUZJB5Gf
JqmR1cl83LUHnCefc9ZPQbsRXtxCNZWjOpI9yriUVXerSNTPK0O8sBzdfMauwCU5KJm3b+op43de
X8wI9ICuvBanWuqc4ybklE8S1er8loWJ3bIpPY5FJgdIAofpxnYKu2UUy+dm5vll8+XmN/odVFYQ
Y41vA2Sa/vHtkEdXDYUSxe35Vbk0ZI5/wF6P+qEhzA7YYUK7K1ELjNBbbaHbdlkDjouAVIYufdHV
xzodxuQhTOZ4fEDhiylXXPdSDxwfAQFCiAzQsDn2IbQ7TwVRcXqfpF7h/z7fg4+TCYERcxyDp+kM
JVkmD4gY1fMmGYceXBJkg+4hMjY/eYKPt4D5t5Bu95m8SnmdqQ1t+vSBAzYA0ei6ri7054ljv22G
d8W0Tf3bDDU1yPqCBG21q/DMfX2+swuj6ab4oSASEwRhk6Pu28Z8w7NzKY80har89rIGTqb1bqel
gSU21lN35P6MwEk1RPaa+SA/X7beXCW/NsGxGAVx463qAKuBxnWDp+yiFWLFIBe2JJdtRXTuARU/
dJDWBlsOlUxRfeObMIBUYzNexwxsq8sGyrHMQfYzFMcAEIIeBGXtti5kH5XbBIV5/eNlTTi22RU4
Ik7wKUcFBsGux5lvV7Xkkmcr4PFcu/QkpGQKY481UCgAofDCvkCzKFk5GiwtVMcoR4+JHu8Rw5Fa
VYZQ4I3sNhnosGZop/3qgyOoC6hSBZhDXZ75b7Xs9Od5Bqzqs488lwpSzjC331Ir7n3CbjfqB0To
dHA/4mZhf5yfmQ+f5DB4jpkHNVTlMp6Pt9DEUn4B9W+afEt8xRCoiJseq8LgWtblUA3noNmcb/S0
sj7osgthClMIG8F80gMxXdn8hGQVIECo8yyg4exNOJO+XdaO4wKK0E9n0zB6hMgUe6qKmXwlseqe
CsgAfDvfxMLqcNMNcwW4mZ51c+QIxps/yYya8U8qg57S7nwDS2N1cg/v3FgVpr0C5mI8MujDovYD
pMFbUTBKt6gbKlY2Z/+0mD+aEccH4EWumoq2m4/pRGXVbkJUzFm6qQdWzD/bUhD/qwBJpLvLk6iu
vw8GnByUqia4Ldc3GhVv0ZG3JWmyrWg7On6F56XqVDzbWdTM4A1OBd89i62f3Q7g5pnyGjExvwu3
MqtsFe7KeMhJudGS9uFeZTYbkqvz47d0Go4c34MiaWOqXHVHP1Hz30wYWo1XIS2m/gAZtsZuaMDK
EDqyadDsMx/Ykmt9AonrbdCjLGutGnZpoTheCmlZEEjIWX3UNWC0iKhLlMPrTl8GnSXcTbVMRhD1
BRmmI9Ud3GCV1f0LGRWvgIbym7UymKXl6N4t4ljO0TjMx7BpBrMJlR1+lGkI4VYJV3LRGyT64ngl
1ZQ5pGyNOA5tO+Q4LKYzkAhDBZDj+VWxMBtu2iW0h3QMzbH6mOIxMr2NijqcfzVt3rcrFrUwTm7a
5UiJEXlH2qMB3AOPj0KqfLqbSRRlV4Oi/nBJ6Rb4ls5FYSpzAqQDVjfP0kZvgHrxoXTb1c3rZQPl
uJ8g9gzUPiTFfFfTj3EOtdiIclxT9lmaB8fvZCTjKtGkO6ZzknV7XQ3WHFFpTaKViV6ah1PD79yn
iFPS1gHeCeqY8ucIj8LVppu9/rNtWL6yB5zG4gPn6bJqUJKXovR7EH9Kpf18J23dBQ+yZia8Kfqi
KrdgX+i1e/VSh5zjSCXjpMeLwXSEgtWJogTxSrPprNJPeHmW/coOvTQvjpm3tDbB3JbVJ5tkgt5g
T0ZneEDl18uWlWPgEQrH0jAbCEpsa1xrG47qfe0j8r8y7QtT4uZh2ryOtI6z4WEEX4L+VKrI1W7E
H5K3JM8D/aWH6ki38p6zcIJzszKVVKAn5L5/48UQG0YM2xdfpcebTzo+qYBQlM08zVqoh0kkAdyz
iK7Pj+LCWnDTNRPg+Zo5seNxFjF9xEtEOIOv0A83+QA4z8pSWGrkNMTvLKiBLluQRBlB6Mkj3wgQ
JBq4HNoekOkmL/THbt5m2rWAM1oSHOeqMTmkulnDAbOS+YWvAy4xy4YC5RRzFh4HQ0F+VZC1Lbae
1nSNDrFwkHazMmMbQvNe5JhfMlRXrC16toVmGb/yUwSCstTvPs9N5a+45aVJcbyAjWA2bU4oCgYk
e0NWcFZtot7ET2k/JnZl5hecgMua1dTkXQrV3U/UsuZLVMsm3ARz3K9BpJY64TgBKP52UnOv/WR0
otSm7ct+a4yX/Y5j0V2dN5HTUf8D3+zmZ2oLlWTwA7tPAFNa88lMie7kNupZlNwlUyXG+zgc00Js
J1Yr8mMeElJlN+fb/i+v4aPGnftHMkFLbj7RVXDM/NamJn4zKhCbXpVQPPJpRf7kiiLcXdnoUzE2
IE/ZRhbfxzGl0WZUOduTIg5xgCOJvjG+nvNd1DG9xlpY8Ftu6qfQCeF9iZylOOVN9TkgcwrNkS5q
bUI3GTOA3EFjjwIas21QtqrqHUo98qDfMla05doqW1gFbgZoZv7H2ZUs16mz2yeiCoQamMLu3MZO
YifOhEorEAIEQgLx9HftM8q/bxxXZXKqTioxBkmfvmY1yMU6A1W0zSvaFzWaWPcZy1F/rlNEP/x9
KV57yPnPfwtiGSj8mE5AsnbMQEimhQABVKUFyOJkWQsV9z576+p8rYt36TFJOVvXeaPZrSewALc7
sSReiR3M2QJtdtUKuxhSJFIu9Mgai2LnPk+bHmWSNjOBIgQPm86KCSQjHx8AVKiat+zQX/sK6f9+
BTUvEPixtb/lEkaKqsRgNM6vOI3cwIvIdWP1RkvmtQddhCe25dCFQ4y6FYR6WWCTDd9AIWm+tjDd
/MeL6RJGKvrM2T6M063gNvtu4eXdHOo06V4mMVX/pkOYX9retcINDrp92+1AgSMq0hUXYZv1bwLi
Xomxl9jQzQgTpYptP5XRHTJFZSZ7aHOR9fu/7/zXHnARg3gHcSnoFi23DqJ62X0sK0lJUeespWL3
90e8stqXAFFYz1ToX/HltjFnu6dFU/uDVRVbi8r3/8YdgfPCRR4iUKVrkmb1r9Spyr2bmqZvvk1J
6t/SYHjtNc5//luM4ECcQYYA+p5FE4+Yl0GybvMnKNStV/O2Wv7GGOG1x5wX6rfHAL1NlIa6Auhg
05yhMgT/KJ+KOoFNFiQBIFO0yDcW5rUL6NIDr4YcM1Qu0/auQhIS62eTJN6NpwiyofmOuwyg1f2Y
LnWO1svsoShSyjarfvJ1DvEzNFPi5b4yvZ9/VRSUrIOePNjZxWDbhDZllmXC3qedlG9CNV77Nhdx
Ax5uuYXyiriWLDhel1B0TRM4Oiso+3l0pNeR/hNzFNvposLZoNA9knblt5kCAb10FlIJ9z5w+dY6
v3bwLrKbLtc6YnSMHiLr6GkyU1fDNKPtuv0/nbpL6Glm3Qz4XKiAnhmlevCdqeuHCRZHc14sEh9q
eaOWemVRLuGn0toOWONpuuV9BYhess7sAdZhDcSL13p541S88rUusacLkUYDxICHCCkbbMNJZrva
NtObE9VXsp1L8OkSmOyrvJse1zBmNP7kUwPgnNyUqbp90svRnypJ+uFrv6hsPIJtDa3y3QC9AOUL
S+0mzT5uZTUWEGHjBLJ9cXCNucWnCU1dGFRGkCKKGli3f4poG3PoOPUBmK3bwBeSZUieolQ2t4lu
4sHspqDy5cqJNoKUXORk5vpSJmZDUlJNfHMFmvAE/lq9MRknsJXsfJWWGYTe1hZjJgw99gRGU2KA
/0MiPS0IBgTsOl1Hpu74bDh+0ahpp+VLk8NV8JpU4yj2wA3XEYZhFVBWdblo2fS37cwC5EAXCdHk
oejOqdK14tMalTZrEBOR8ze0+Sg1jGHc0VCiqTtmehhidwwAFkwnSmwcXedrHoUX6BH04TZvrH0Y
sgXVaSnORtE/3DoFKKxCeDRnP2rvx/Wep0CgTGU8zIAvFqld0cAsVqiV6CfXJ1WGDUb73t4OvGH1
afAdqU9eTAnmEE3Fs2QtqypO+fUEa9IeUvQemasuwBpgfIN+zlSZ7/C1qbktwV11AUM0bllu+hKA
pLF7iToO5Fzp6LAqt+PwCJO2wFpGHWRTgC/5zi3gyrZogrc1u4qtivLmA8SddPUWIBrSwYj6fygR
LoGdeZMzMB+G5FbzpUu/naVgAFWlXYZSPqm09FEBKnInQrHV3qToXtAs2iM/7sMX8LQylBNTjVZ9
DTc/Oro9JoYbfPwgXdVAZ3XFHhJf0hTSBM8EFmj005zpLCsq6LWk2FTY+3CDNMgMGgC4QDCAhUnb
+PXrOBmTwuR3mRPyDFrAtl47w1T3NcQcJO9dSFltqiN0G9jaFGDdA1q/mxMKk93CGCFCt1vhqzIC
dTJusokKZWMP/3nwyLrPc4Ns2xZ5xdKp3U+RXnjYpxXc4atT1222SYs1sVAj3WWuArm1DCtUa+FG
kG6wpAO7Lu2XXzjFav0wUdfFGuDEYMflROzUTDCZUdVa32sb9zCua1FE0HgXuv/Ky4jIRD1OIfX0
h4qg0FcXARMw3t0tuiJn6VE0Oxgp1AjBE1pGWHt0cJaWtw60vjyB2XmZLzX+wW6omQpfZZpv23C1
dLpZQ1mpGCgHfFEyLB+VnPnYlfDvgpPPLlu7Qegra0F2qK5WXoOPvwMEEm5V+8X12GKHahua+mw6
Lqv+uluJVO/5uMb5bZeg1SPu9Qit17RMlwlT1JKwCMfuvDs7/jSMFW+XQ9dCgfa2quPRPUHNacJx
lMnGWCmJhTMz+PljTLqi44joGLjhbWRySGq48sDLyokJZpzT2mDEuVdZu23PXYb6fy15rUWy7CdM
SNxymFGey5/Q/JuXeJdNizW3W7yJgZSmoyk4HGTr458VDDj7D8TUTDyMeb4iUJmWQzrh1I6OUl9M
Y76ST5zGSfsAqc6+ZdiCESiGJbz56ize19bh5tmROQEDtZprGA8UcuIxretihJe6rfZJBE09jJlg
85gzUOHYmtd7MMl1s+CXQY8//fwvl212iW5DuevSPnb+oV+5dSWBtZQrtMrtj9X55Y2J/5/vwOzS
YTTHGBst3C15qLRZ1p0bJ49Y1c7j6V9eIk/OF/xvmWfeQQ9NguP5gPaowNJM8RORMroNMrwFjHql
C5acX+33R9SSxND85w9Rl/IHjQi443Hnnkbd00OVse5HHlfkje/1WmJyUc7CYqCHb0ze3oCxR6dD
B9HECPi2kCXfmhxb49+6rP/V+b+9E1mXVC2sjcFZkv3HhE92PUVa0GQpBKOb/v731TkXZH+4CZKL
hNRvgFCClCIe6dy6+aNJYYqwD5nyuPVw9yroyW5dTrPDZLhup72RwGxM/5hMXiSro4MrBMy35GNO
IX3f3G9pREJXNNyft7eaOcRf//6af97k+SVfYk3DFId+C49zLhS5SjXkPTYoeraJfQtR8cq+uGQw
5Bi1JcQu7AHogtgWw6zjPR2IfZ5gnvZvZym+qEYXugydsJ49+Cpvsh8ppRzQazTgo3a/tsBOvcUx
eO1lzn/+2+4LiauyVVD9iKs8ooemTYkGohNU0qsOdrVvjBFfObfxxbltV/gCmVEQDBF0hV6pED+A
QKFPvB7pYUOqis9I1vYN6aHXWmSXBqlQhnbo89fxuzwT0XVGoDeEwBSDgbuxlyoflC/RhOyG3WSZ
act5SAy0KYfuHZw8zWdnEX7fiCGvvfhFxemB/o/lMKYPoR+TLw2MkQ4ALXR7CBjqhzB4cs0MruZ/
2/sXR9zhqtbIHcInqZM1KwhkPFtc55L/+vvPf22vXJxinY8rfI6q/vFM1P8YoeEMhKrsF146QuLx
X/ghcXbJa6hgr54qzd0D71C17IADSL6FyPl630xQeXpj+HA+SP8/HEKI73/3PS50zyA94R84oSDS
L6H3V3UI7GnNDAYqStT/RHjH+5y3xm8nTHR8lWIl66d4jagDsFZD1fvcHPgnc2M84CJW+GpNJ8go
bA+DqEW96+GpBloFQWXyxrf6c0zN8ouLULVC2z736cM4bWLZKXy8+ehIy95yPfjzxsoubU/Ra2BR
Ch+hBwos0jOsDk1d2Iq6J1BdyRsit3++/7JL1LroiNEuacODznnzC/kpTM1q4QFAA/zjtoZ85SdA
XPJ7l47kjSD+ShzKLkHqUHr2I4To1UPTML5+TUUbZlmkfQTjhQIQQgCa9jmLq3CVLh4N2gIOqMo9
BRErewNTiYbqsq6iin1A6jY9/f0Uv7Kal2q88OeAirgfkodoQtmdACKRljnp0H3++89/5WRdgtd5
U6UGKV94qCAN9ij92OalDA6+293oo3fQ6kcH6e+Peu1VLo4W+ihRswTVPYxorEIgmaL9j3ZIYG+h
u17ZmJeoddtXU7O1lj4wxUSOqUqDrkEfK9fvac2pPv7be5wf/1uIgATZqu3G4gennP0IChV/AU32
3xps2aUsL68gM573CNsD8CP+3LnIZ6gr5Klb7qCMKd60bfovl/xDUM0uAkU8t3YLkMt72CpQmvI9
wHE1gTDSOcf9CWZ2B8yfTqlO9M6kI+aBJ2jxro06+CCj+avgQE6iY5ImGKa/sUX+qz7+9DuR//22
CIkxsIeNunfotNftrekD+uCrYq3feQ/OmdhPMOgUS9E00N+9khaTpXCDdHWBiRIYmMa/G5dBG7Jv
fIu0v6CudbUrMYdreVc2Q9sMb23o1/bbxQ1OVZx5tg7jJ5sOqSz4JM2nNOLse4ikeSMlee0ZF7d4
rrixGbfyzhhIr8jCJOmUfmXRvG1P2bAm5I0s7JXDeYnAXzbRUUa25n5l0LwvDQuSHJmToMj//dS8
EmgudXaTLJ064lz1Ph4wB70C/TJmokBXM7J65/p1Br6vzzHBeQOp/drzLqINcVE1jGhC3nnSjjAC
IdPCFlHCIq5edCnZFKYvpG7PFpV/f8FXVopebF2r0LKEJUf3LeRtCwgk6FM2fGsHnKMHy1rev7FS
/824/nBGLkvQBLjEkbUWkritpLr9HsSGjvSNZ9bk7xJIW6TRPp0zgNKviYCQylVqJI9m2KxzMfid
kHCqlkW39gN7N0CtSk230OUEdPCkQR/f1C8FR04/77a2aXtbwJQn2t4vwzwZaILGwzSJI8Af2/rI
dda74cHIXK7hmLtIaldOLf7/Uwux9ZF/ZswKNu7//oFfWdHLmnihEYOIf2/QYqzO0uFoisPdBcot
AYNls6ejydukVHU2bOaNUP9KGvIfjPi3UG+h3DXXqUMrHz2EPtZHOs6LgMngip3V7SHyBYlRMIAC
v4fuh53f6VWR/C0huf+GKn9Y6cvyGNCQHo5DNtyBNeuaz3Y+TyNethgyp9OHiHQtPYwMsyvxOFLF
c9IUthnMeBRwcxfojxHf0/VugT1rVV+jKw/dxhINhdU2u5XVFRe+6AQw3K7UUTyJ4RbXDJvaBxGF
RXVvUa5fc92+bGt7R/Ph/N1kkYFEsCzPDYyl6mqXbWloXjoKXZaswHx1xO+FGXint/shxGivXkEf
YurlwQ791vcns3jbbO9T4ISS5lYKk8d2Z5GYNfVpshBD+4bMjdBk11MGK/t7dCAp8HcFiNBy7Z8t
pjbMv7EZCX3NcuKyswBj0iGCeYczhcT0g7QtDO5LBSthTZYPKRr1Bq8VYjO2YkfgidsQU6htg5vu
kSY9eBtHKL37IS4MW+h6FA3zU7SjuRHMqAJaYSyoPaqFdEmuziMSv5QNELd02vnYJT4phkHJeiir
Zpj0HuiVZrnRedoBF92MGVtPqpboGJSW5rBfKuFs58J0CMu8um80S7YRc6dqqJq4EC5j1VTMwPs7
GI7qkFlRwhMxocmVnlkegwoenb3gXdM6+5hAxVwk1/WU1D4tlo7NbCmxCNlcF3MP86Gj75itXqjg
RNJyyZOFvKxgEGGWx5jz1V6iHbuGHVrIcIo0XZtBLINvg55wtjGO6ppT2mNvdIWF6GSAEEwehxVT
hGhVmTrJZdOyhLevyn+ttV3i7ZCuk2gPnVjUtB8i0ElMaTueim6fYqcH1PGuYRVwLXldK3tg4Nat
78Y6Aej/roNHRDzezSsmQeGaMz1QAJ8G1Mg3gBj0wxe/om/9DoNhAMOLDiMrdO4pke5Bxyrrr9No
FRmcQQYMhpIrAvJ69LhyD1W+HR7QJ0kREuF1eNTLNpvkCsodIfse4gqxpWx8NMtnCudH5PWR9uC/
D+DwQ1SxGhoZPpGuhsr3bgArxnzIxyiTVykToP6crAIIpSrWrQ4MM8NZLV+rgD6gKtKBw24EXxce
D7Rs1ySr7yJJQi3RoeciPGDw0YLyLTvUVUm5wIZP3GIE4fSNywGEfwaQpmt0yXQ8NydaxwrzgYxW
gdFiXnuXgfjfj+JJc8Cobgc7O8MPkO1Oxv0Mj6+hK1PgRNfdMueJbEsYL1j8nCFB1VLtfKgA8cJY
ol3mcshbw6Mi1ykmChswd20Ho9TFEX+F4UK7YcpQk14VaPnE2b4dqCPfqNWVPkXCNPKLwjw0/1iN
6lw+0xbClO9ANoGnQpSnQiQFV0MGa9vMDu172uWdf1clWNn3GTOr+IqgsEDFQILSUn334NZW02Gb
PeohgKgBdcek1VFcqG2RznXGHtcxNHE44o5sKBw71zD16mg7CwdP3EWWb9mVil0u6E1e1ZH66roQ
+vW05kPbjVdwnc3jnYd9i6YYxrIIRM56Aj1NbsxK+71r2Aj0dlaPjT/AeAa1zK4TeouKGiaQmyk6
By1TCPEYazLMoknUNHfrTEyc79PkvylQlwgT893otmy8cch09XTQECFVjws4ZHG606mPMtBtQIhO
psLPEIp7ziGyAUsI3uHYzwcGqg+sYvUZ8w0uD9xZHOzXz/ayRQPaGSR64DiWmUMgyCr6chFVsxwQ
LjDkLtUZYBIVfGv7AHNHhCyxt4uCfUjRLFu+3c16iId725IeuzTLq2X62FJNK8g8wJlLPtBuhUCr
aWB3Oe1iRWmTFTxgsH1vlIRPc9FhcEcUNKVjGp4iW3lkb5W0LhzNKtP2wzzNMNODrAsDiLONguuf
KECe4cDTdXF75RA9Sekj18i5FCsYzR+TYDUELHsIN82FmnGIzYE4yMP8EPXSyhq/QCocgqM5O7yM
ZcfNmv6Sc+xGX0o9ElHMM+wQXQGlaIYhuIFnud0ZUlNgr2G9ihHHtcRnysotyTBpnAMIUy+cSUgJ
FH26uHEsVbrq7QGsOyN4GTDIgLsTESqZrtuKAolTdJLAmrZMRpvGJzDcIzTna0LHdwxCHRpYEk1k
/8Os4NQfcyhcAjY9cuPUVFQxGKnvcUKraSv6OvAZfu0LNA0+Yfqvxf2CsaS5UuDbeczbRcLizxb+
2s0jUV0kGNLYnvY72YtoeswbjKchTzE4bLLQMIPtuoWx/a4NUFJP4De0Q4W+NzRhf3BIxkJPYshG
0n9VIFTV4wHxFWR1rk3anwC6JskubnQnnsapYuHAYkiyHKa5Hnp4sFZwy4A3aDNNTb6HHftcn3DR
JfS+FYNosmOUxlX2ZYNVZIdxNUw8oq8zQSM8PvJlyFR/dtESdVUAKhbHNZYeF+ghh6tK8t1umQUL
R3qk7AUCFtQ4KxDd3AaLHfjwnrrMQ4zhhs01b+9a6E6nn3xgMHjeo/uOpQIAhI6YUMKUcZGAAQqM
jm94NKXhxjjk0J+wqG74OcRNwL2chW68S41ZGswyUbU+m6j2VdgP6OQvV9vAc6N3oJq18/EsBpLE
RSwi3GyotSX73HAjl1sPIBp9VGqg+QekuanRRQpYYw3rWMpTdEAR1dEjLVY/+mUsTOra+iYaBtaf
4gGH6QMcOprwNM+2tZDKAGq7nXbwoYc7SMH4XCtVNnAvZWTHSDZBPapboJu/T7Kz9Q/2txJaFpEn
mwAcHzzAq811UboXUDS2T1KuChThBSTx81yXzVQ+4Q4l0z18oBF4CiwuSHzXVb+xJTnQihN+HMHR
ZdfbMAyR2KF7oh83YH910YNAYwtSO49EpMKY4bnHZLu1SAhAIoTx3BZ6lu5n1kWNKXBFoK7feRqm
WhwGByJ8fhOxM2u+n7XDZu1avTUCowOR9D8aUrn5GTfL3Oh9cv7pN8OWdOpbJJWuVKHSrhv1oW/J
7Jrj1poOZ5OkQyLyQ7PFqXi/tVOKT7E0TLe/5IBpwHWgDi6sEZRIZgxodQ5s3a7rXEteEmxr7Hc6
2cndzMk4QdNw1bid92LEff9jbbaIPhqfnRHeSueMXSWjh6bPjnfwvN73cJHMb4BrbehHPbJo/BkE
c+o0K7j08kM3R4o+5cy68bisOWyiiG6DvHVYlv7AEafty2jYKB/85kBBKYRUALajI8ZpgDtFWg/T
HewGMnuD0/ZrsVPEHqoEWKfxsFHWqm+9TcItSKxhOfFlSuR+mI0kdxaY9LBPGJzFbxrIJ5qxDFXa
DfMuuGDdoQMsKDGPFU4RNoTDGpv7nAIkvp3mitnQFykEdxOglESINKY9FeAl7zFtoQBaokSl9qVL
pBo/Tw44PL/P6iToqoDzQj/oMq27KvlB/NolfA8iDUTKi7EPIKSW8RK85FAQi4Au2MNvNB3gu5nY
HPCdlYjhp2kRhvhRqRbWVjegXW7elKSNIEi076jHqPAOMoc6yGOfr1Te6bpmSDYM7jC/FdBBVNt4
TBJbr+Q0JZOPxnfUZYGPO+A7BjgFKbNG4bkNGNZ/hV8tMKQ7hxG0WMplChE3+85WCl1ll6zxUuOY
ITyjupSU9cqUNIY6LK5T/Df9ick5Ve56yTO63a5bJOKPG50nmG8h8SX2vYI80ry8Vwnu5bpkWZfl
9hTVVRI/1+s2OggcItnQeze2S5pcVbbNk2HfZAOBmAegYl20HZYA55UfS4xO91CCo7bq+QO8YRM5
nyjuXVUBhRaGeHuYUZvBWyibNYxs3ucjhSTFAV3wzk/I39MkvnaRGgnAa7qLbXaC4NQAvDpal9iu
jQrrztu0Ablrk3HvkKv5mtFq3+Gt9ad6I1P6JVmHeU4LOg5DAuMlTuKlcJhyLmFfdfOUiCLfmnF9
GlTfkfgamgd91xxmyvs0hZYU6h9MU0ztZ10sKrBUls55mvN9xiGKbMpZhIxBRdr4GQiUHc26FKKc
KlviDIz6ZYP4VMFsDxfi3RJ3vQcyJu9tGg6dolHUF1s1kVleOfQ/+kJ0ZukgYaNSldrdHEIjt3Ix
uH53EPpbe3PUFZI2UrRwZQKjEdmatvIWTpIBXQKgs9z0EtSGjiaitW5BP00L9CtbcJICatflVMFO
k3+RKYiQ9xlBL54BvxXrLC9Q/YLd+RllpGP1R4Q3gtwwnpzwj1BQh8rWbhgEnfW7BueWo8jSREfi
arAwLuR7CDjGzL2o3PvqEE3wY3xeAYuj17Xq8+WRCx2v+2yUyPyLmtJEoJckN2NGpH8crIUjw41T
fTE82eBNuVa1gQIYFAgAwAfODFbJ24d8csbzXQV4nW5Pg3VdAnRZgmyjQU9eReTbOGsuv0fIoPlX
+Cu3UVwiLYGI/bhBYbIBRXz19QNgbzU7QXBY50+omrFTClWxZbwfLRvpR2QyXX7E2yMElQPFFkas
lvXKYJyiZLRc80gmy86BGaV2s8nnkP600MxFct+0dT0f0m0YyQNz9SCzezQiscw3xhNjp/dwIEoG
UoxcA+xTSutH0t2BPmoBlI6TbGzK2Jk+aXYmh23kcLfBHjf6ZVwcwp5FyxTvKN+IHYsJsLwtPi6+
8sNjh0jkcMoNh9TNDkJMU8pLkICosCV6M1Sj3nQUxBqUTdu7dLLefRqZaPHxnbVsSUuHbEx8QhbU
OtwrfNOUHaqIjP31QEzjbjOMq2H82m++vrUkgy9E4bAlRHzq4Zed4DyZDkiVLUpTMKkX0Zjxx8Dy
dbozdD2rTOSwGQojXDDWufqpXb5CUwakaxhj0KBTntyhHzOF79iiQLgCtJfh5uKh6iHeCCzqqPdk
zACNKtGuGrKwMzEMkK4FQpif97KNkcLC671eoSbU8X6ogcsS8IU+mWTLNlUCbbKZb9IEYQ+k30Z/
j9bDAuuy1GbIvlEIIT0qeTwldr2dllqFpsTdITv2TsXp0o8fF9BGWVIGC43f9h3ueQmrAmTfA+/3
LkmYiK8hiN1H7pDAJY2yos08RDujwg9hQ+dI57Wv8yIwn2lbrrxzAdUn/H7S5jgvWZ3m+2hDF7vd
OYLZIzLqCSoy6clN0NxUJd4J/RpASgcWfuTJXOXtE0wHIgOdzlZXNCXvEJRkpe5yUq90KKRC3XMD
OzVKqqKp1w4Yt2EOJiG7jXSr+DDECi6iDZj70Q94omUIZI5gNLT3qku3jwPAjhxNALLglBbMxXTV
5ToNPr9HCz+qYOndjXS5WQAZXF6iKdmeWU/Ruowkrk4AipFFumNjoyF9HwAOcOgK2CwH66FP8vhl
JADJvLA48HPdGTX9UrYzT8H0lGHe+vF2HCpl3sNxlc1XfhZ8eiYigqDrg0XGOL8kiniNsrPq7WZ2
mUAI2vfgGXX62JB5Q2vaRQZw3s1hirMBVcIxFdxNhkEtrBySGWXsgpomXncQNd/69BqCxJCf9FaA
NlE2DXfk1DtS0asVYkfjtVwmQlCyTbOa2+McKjHqa20hXT8+8BB58aFRGRBoE8x0kTx7J6rxhblh
paGAfXAiaMkQNO191nard7ssxVE8RPHIwre0H3GVlsOczBJlqzKO7lYKMbp1ZyfEPPTxVLxWyDxh
WOcPAnQK9LsMiUL4mQnsOlJuE9zt4ElF4C2MfDqHF7U4bSYB4LvYNtiIf6tRv/OA3ZjEItmlSZRt
KDCmCjO2K5ZL2ld77xc99CgGcGhmNOT7CueWAKcl433gdOFXlRAzcEFmmyCXWJBNib47QR8krVmx
rKo2L3FtBCIRTtvEvi2A3ehwVpJGu3AtMFsn3S3sG1Ukv7gkH3p1Jbt21NvXRVUwO3vOB44B6Clu
jEx9meM+QKTjohvT+QDibprXRzj7ZtCkAo5LQtXDq4UUqMajdwCkW50cR8m8fW4kJL9tOWitxbDL
g+jpdciWJcCOnhP2NSJt5ZEbpd7cdKbp/ecM52Q7rnAbGroCZDlNNvy7BPaDrdT1ZHeoWNz6IU+h
vPuCPqzvoI2W0GyCfu2ivdtHcPujdxx+38NwIJkAGa+oepBWShQFoxpLYPmy+XO6dnwGbHwZxuF9
A1c6/dNWXbAvGYC07UcQyEkDxcFBWVtk3KvtY43+cw7Kllw784yx0uC6wiwjcpIAuOuGFDViZ73p
fpLddDXnhLb9tY9wU9t9QJ6cs0OUZPM2HyTDT0+OQ72BLgWJ2lXSRD+NBuaBkPaNYqLSIyRZVbLu
rVduoB8Bns22eT+teW6/BWYQkA8xwrp4Ishz07bctjltb8aYqaw54JpLml+DXlP5WCGVXMuJpRoq
L/mQd49SS0Lnsm9EQr6GNZ58kY+NVFUBTkJToTBvW5tCch6VMn6YHzGhxRqF2lB/l3pwQr7A2RLt
K9QHJEtve4+/Xx9HuLuyo6RuNaJAZ06BPCBy0ywWje6Qq3MF6xHoPcUioFuL+8eH/Xm75fdjXDX6
mjbJjF7U0APUbfYEWLHuyVmPwmAHn0VebcDEoyhAgy/Juo+Qn0yiO1hIJLLbbzMz8k4OrokYJh2o
t/LDxpIei5751rjjIpGqiP2CriCuwGSrR1ki66tdio5TksXZ9TxXzhwUKr3pE5MgLt5W8HZyep9y
2OOkZ1xyTsQH7Ii++rYAM91vZRuD6tgVWcXRpz8EmkGqv0D+GygvFpJGstSQu653TqOscmjCc50f
wTXLsSfr3sEbDPd1o+GxkqfZHBcDlVteQgrwPLfhbeLBS1nckF1tMy7LzwNM/IDy7+o+hLtc9Rz1
RdSuLXuH6WrVw+Y3zQNUXg0+DWQDGZx8X3BlCsD8WUgmRvc2m7Z5KXI/5P01DQqt/MKBnhJ+JGNt
YVG71cA1bqft/xg7s93IkSxNv0oh762GNO6NzgKG9N21hZbYbohYFNyMu5FG8unn86js6aqemwES
Qnh6SCG5nLRz/nUDztKHIU17yyTU+Kl0SWBavNo/gFWaQZ+KjQ1jTtaunvr6GPqOHSL7h3RYhrjp
zdDMR2eJJKnrTjWubpr4iL638jyEc29vTx6vd9vsBt03rv1lHgpyejz4jo4klVNx61wEClg7rbPq
W+V47nPe45tcjhptatWdo3Lzh/pMLOOoxVMRRPZcPRe87Qb3ms1LOoVn3v5yAWD1fC+aCTuz12Au
E4dpw5FtvPrDsGV3HlFfpnTjQUVBtNW8tiTe6F3di2Frk3YhQ0hwX8t8JZN1ljKTeyKmI10dELLb
nf+55B4pgO901W4b1pi8nqPtkppNCn204Fer8ChX6QXqbu5H3D17qzB1LmNDDhIALFAJibB3WRpu
QX6/jsbN7R2yeLwED6k0lk4/D024jgVZl2GH24FkodQpd5M/956mCn1joNhbORDvL4VPIXXjPM1s
9ZPtmbdx3DB+YDcc5rEVJvFnUfI1qgzT1aOdilZOOwLHAoKYrYX0rOtMdn6dHbN58Mf7YAgnN72u
YhnEuJfFDdm4rJ625DHYHMaoGOY7vQ0UJlQZO3/gtpkPEpxhmknSkOAgfCwLdiW8x1vpKrnrowCW
eReW66q9M018alIJjWNpj98AtpNrGQ5vmOe7KrVlsyYzPieujMzYM/DNkA00UeNnAaYjF90jTuA1
HbQnn50Ih/OK+DfPxBkcqaQaRbp11of3NDbNKQnkvY5GMrqLehmqpGuarv4B/zL5n7Q7ohY4lH7f
+o8aVon7XaCNGXU8rr6tx0Pvj77pd9UGLLAAnQNq3EoLGq85d6sag4EzqOo9/gY3CYyFRGfw64x9
7YzVJw/Usu2OnBEbK2vh9pG/7LzWjqrnLlcUHwGSUa39vgmF3mNnr9vCVO/e7EDdpSrFuL1abaNH
55iHZTneidlt2Vm3iVTp2KwExYen2aHZpt1vhW2Kl2hsp+kbRW6DSlmRMZtke3cWjY/1X+djuv4g
iIHz4rM11bmRlzHH/W/fa2SqQ/pcG8igbeWdU0ir+jpYaTe0T1L4ejb3MlsZfp50xPxaPfrZ7IwA
6AuOs2AX5lCl7RlsJaW1vmWHm91kzEtGNW68TWVtdwqHx5A+DakJxum9pDlymg9h5oLa7NlEUQCj
uW98uoiysrtfHbfysudWSg/nSRTmRfnG7dCe7tgYQM6SaWlE23H3NJ6bv1gDwJP71hI9qtrEcbup
1XvTyYZ+jqWXrjfsOYYXK4zrOVvSS18Og643gj2lJfq30HJb2VwHqJ/IiXNqRjP/rrmZb/Kd44/C
eQBvY2nYwV/iTLoWfh5un8emHoq3DK4AiiHr/S1SJxIoKiu/GD120n2m2jjoCCIJh9YZxb720r4h
GVF4QOjd3G/9xe59fsT7KfCL9mXr+6WoAclHxzlhB9C1y6KQ+cWTM/VF2cZ2yPfpnHJZKU7JoVnB
Z3HxAC5Zue115qUXWy+/+NM8qe/42YupiIHai+HNGIezdd9GpYvpJwkit1rQiWjmWDnfwsEZs59n
R1Nv/JV34boU701FXbvAGxxNBjZPQaKEPQcaPORS9Rj2/KnZzoHwxk3vihGtf/oBDHmwmU6Ft/IW
3JB6l2O7nsIAw4Z5TS0TjuKMhsOP4EAiCghuwi7GZtNFe6PrTIvdqMqmymBqu86FEAvairC5RxKA
b9tqNw3bcl5EndOaOoZzowK+sQGX2MFMZPNGT3Zmc/VYe6amrFBfIlNQZ2nD8U0+RRrMm73bcWu5
maW1lbhcpA7uhzzfwAyPxaZhpZKI8sUqTMiLqJQkIq4iUui9wHE0rd0uIyK/7O9aoquWhGSmfGuP
eUv+R3WgjzgV7k5i809zw0qK+sF/orGTFfV5izqhgxPkvvTTt66tNvMB1NTt5qd8CozSB1fPVCef
Fq62jp2carQASoXRDa16e8k2n0Evyet+kkD4iHSnQ0n1oDs9zzMATXAfzPNW9ifHx27VPNvAMFQ7
2GCHJvwxWJxy62suAA+ch5wJ2o0qlnYi0MNTMMtRlAelhVWv+7wmTRF8zDS5qHeWJekdwbo+W8H7
jDZnLOKZsksH1iUociERKnGyQMVA3C/fUqg8vndGeSY0wxsnqjhRESCdR00RS1KMzFx+3Nf0D1sP
NOesOkj8oig25+Shz86Gt4CjbnB2EXU+HCyp8VrnDL2NP4F3pnC2PhlhSlmsCx/EtklAFANwgLyB
Rv5GdKIv8vPMjkTIYIbGIWtPkmKrrrrkpm/d/sAq33Tbj8zWFPqhlNrs4mmbHCaoOByHedCw3X6j
wOy0v3SVefECEFx0IFz126MpbV19tFaoZHXpuDbgczETu6GTtLldCbPv56ZvzdfcrLnTfJEDRods
N3hrWy0Aruxp3GJuj8z2qchaYOM6duSmyRr1aruwyO0Gwa/TPRM4Mq+jk+E+zPb+4Pmt+Jp1KRTl
WzeajDp7JKr+FPSxAryo13Nh0XqT7rTpOFx2w5w11kf06PBhOzPDtESPa3aLSMtiG9etWn7gOPHH
IDyFUgyNvHOAGaEd9uNtg5kA1+e0EEGVYIweBvlTBdBH1ZuLhxB9RQVKml0bT0ekViOswapXrE4Y
kq+YznhWUTXMllxfe3uKxv4ySwOeFA9eEaXxts6olqCOAg6vewsiXzrPQ6BCNziNtJPfBEPCmiKM
xjUxaB9LZy2rLAkUrQBpktMRsGgs6QXT6REaCsLkPPphJWWCfTObX6EI9RrsnGyU7aFpUPFUgD+V
ie7YsFalEhATnGQciWXjNHuL2+560RxPEL3uavu8x0xfcxI7NH2Gn7wmlBF9ibkd2Q/MNn1R7+xt
rscXiw2rKz6Wi1VG1zx1egi+woGNuIfGt4S3axmmWAKZJgl0FnIKuwxR00jiIfBCOOfLYYbBn5/l
3GZBGHtlgzAoJrFDSArL1EZv0hmtCGPrEcWwcKZYEKk5/whcxjpnXwV23p8X5ri8Ay0gdurE+UTb
6bYfSRPt+3EP17bVXbIA/YYfqnRAYRFnOhdLfe3hItRwMllUSeuBBC4vnV9S1mbGgWQkulXMHxxH
duH0wDtjprOpkgDd3clsLZTbKQdTkmHSRQJTPW9bwOfHWQPjYu+Z1DgAbritb7/WxWChM94Uv6j2
gh7EDdSuSX3YOdD82pnDBzG2XfbA3aC2hZOUuqidHEc+RFrzFU0E0bl3qWM7HOAYSwmrCEDsIUDk
B7TDVXgH6hTMjxtNfs76FTLjJmzI6YHs7WRgqbGyL8WtdShMZpCo6kUhywlbvrsON8vO33zbjmJu
83J9K9Eu9YpSPYzQEv0Hw/2lLMNw/CYbt3S+T4og+J89wTPq7C9uWqkrGRuDcOMCz0LmHlQlXO5K
uYVdsYlt4KXixWJyZhkmIyxTHwOfyPo7eDgxnrkqs/FrXsxe9XFY+smn1I/xUJdcIqJw7g3oR3ds
ZWoxz3uF6YkV6jguxn3XtGX3kG+DLSpcsU5UfnZtUrxAHR3VlndtH+EwT1TvT+nJrXS33tH6SYvQ
3CvBRl7YBG58qXh/umIfTMZaorisis4VR1oqeH1NyfezJA0yQ/SuAvjB2QtdltP7XCxZ/17WC2/M
Y+VK2GnUJmmtDqikcLAnmMPr8g0/QMUsqbq28x97z+7Zmsu1k9a0W4qhrK82TZPNZWvmPPxsd5Fy
X3CCQfYeM/DQTe6rrXacZ9bowoT7W5/FjBxuZF5/U4tfOc9LoTb7BAfsho+R54plhEIYg+7bTDss
s3oeIXDmZZsoyW4Td8P9E3d5sGRPxLPiwE56/OhmBxskCG3qUeZ7NwR7trI9RIRwwmMtmNGOm93I
4vNWgCj9AF4GnUwivOaVjtGdTe61ghWLpn1WYvG+hEE6RIeWlXi9g27V0QdmCbe2YVpt1A/sAF1o
78mPcK3y3MF/5L8WAb4VouTbuvw9F+lWHFv4uWZJBFujM2NFCVbvBbt5SYyEJyyvS7iZd82lVE5l
YWHP5ny0Y5eg3fHOX/uIiYTQw4zVlFVQzYlLekUa7LqCy2rnVqOeCKtDsbeeGXUIVBjredlelZqc
6Tgy9iz6jMZwXAlnKX1SLcug08WWRPPiR58D5fTZ80KFjtSXmrD4eT5W3HwJErOzUT8gfVmLvYCr
YVK9DTv0Vmer0ndVIDcnsVZb8+vo6kHPSDPmbXV/ZDncd7DzwtCvvhu1me6J6UXwvjIqb6sPlHWm
/oJRkCH2OuZVa6iZWEyEz33qXNW8k89v5q9KMlTv2MaCsD64TgTwzSk4yBqoW/YUXNPVBMcMjV97
aAf9LNdv2imQjgju2bqOq22xlsNIsgc5BiAqKKVjwqYyIutAvwA/YsLkRvcxgPmvh12BfQaRiZqs
rrrOEanKmCh0dbFx95OZHFSl5zMppqWwniLRQ3LWvSV9BkywX/MWVZsbvY0Y79M84Rc9ghPB5mLV
j+nfnNYP803dhHird0DiYi6XbIpiiAygUM2tsk3mNUAkd25z4ipKmGWgnSnWNvWphn9KePNjg/jx
dpCEA0U8u85mXjlLcqGc5ZCXi14oA0LF0eDRp6aIbKAN46x9aDTV0+zvq2PUY85JNrKBzF7w3bQN
h3lMec0wP4GM9tZPgjBHXibaHl0G6tY3XS333E9MdOgh4PF3hkyn1RufMY/X1fEZg2OxgZYcWKYA
FxwOtgKhnqi17+1UKMSS7+d1shvGTowL4sHNAcnyZAQvbO4jYeUMn1UNZB8cpn5al0+2D+ATxLkm
AClNmki1wN+EmODTRfzRTl9BOcN8YVVwi/JkuR6koySXQZ/biibfbi+scNrOTEFLm++6qlKrd2od
T+pXKSGb9kLgFAwZfDGpPHPoFSvuGUQUNjVIYnG3+yWiTOM1rQmSedNsteN51Vz1ms4GAhtO+nbU
07M4TAgKD1lgKZ3tiFwYkcviEeRCam872BSnaVCX+zXo7eYTtRFe/pL3easOkRQZF88KwMV85k0G
YfIaIgI4RQZQKsnzm1XSo91peAlyQk84ey3VVP25j6bB/ZR1uR/uG6pZ1JlZ1SrO6P4zFcRh1VZW
duJGiY0fVmGsg/uhaAVEi5xLmcGzVE3+3XZuYpOkbwJn3JeNJ6dDs8rJIkwGarPLE1VVFe/OcEvh
xmPQPtiHmCZhjw2mAwVb71EdZdPBIchIPcqZl/UK4zb2n7xwpKUxxN6znjzUs+IhK6gTepD16MtP
bZE2zrfbtLU9lVUY6KuboqC+V2QiOd9VFxjrNPvzbL3Oomvz21bsuZ/MhBX2O2mPLT8UfHHqHxoT
+msQp2UfQvRY/lgupJ5THu//kvbqeQfHb6LoieSRvPoq0pLbRuwzwWcOTIGqUbDOUW2cGDtvPl9A
EL3o1cv9oIyoZK7WOgFrWbcSeUHbFa9mI5Xlg8HfVb6ugVN2Yr85QRlY9HmowbwvRk/Vl2hxqukl
rWlIORU9e1ez6x1MR2R0TQAHM36HzVi3Y0I4a7I1ZdueZeHk/Y9iG25JPr5fyNpDIFhVSKrMVlee
f3DaRQxPSDuisEl8dzE2zAcKaipGViHk8qDmckEI0TJcjaCRw1ARAabEZD/q3pN71g/5yUP00L75
XcE6iC5LtqSBaSE9OKTOCWsAuRkeoCbOPe0/V0G64pFqFXkc76T3NNsPPw98+Ml1hd9emlpYh4IR
0t816ISXb92Uml1b6Olo6U6/lEjk5edBrIt+nIz/ZBny5i8ESyx1Q0RbKt5vq405bM6w2jsfsiiq
E7bW2fg7I0soKS8lfOVYdm5rM10Eo4dQKqJAhXh71o6ffbuFURWnCqkry5DPwuxCJG5reuYm3zbe
fgkdX1467XjjC1EC2XoS4Nob/b5bBqIMmRj6j9GNxPkSGIIy3R0iCpm19H7bzqKTiZekeRocEnpU
gnlZb1mMwhDVDZLIvv6UcZP92E2h833Iay+/n0EizXDKZm1tD6OaAGl3DHtilDtKlMr8dSjWYsh2
Jdd0CgviEGf5NFgL0OvBmlmmvWs5DYAkO+1lQf3sNgxtUwzDgz1gp7cCjwRhSKg9hwRp+mZ+tCMk
aSLxjjyhhC0YjJtjEIZqINLgJu+qvZLtnRAbMJmb6CqzfJjvjNyLI0lBaf0zXHNhvelyzP3PmLlU
jeKeJmQ3gqWtbPTCCv/uGTx+ar8wMatx3QHhI087ODng7dNoZ8JKP4YQ3GZ5HlHhTu0d+kR76A6d
heiOOMSCyN5ur5uldT7OVgEjs0+d1VTvgSnYQuO8KGBUmGvAUXRSKTvl0GlQQWcoGWXt2yedaTaZ
iy1D5XcfXLUBviU2Wg91b+PysR75KaPN5t/wZutpbotxvRK9WhfbySjBwRvjRoiQI2dV0/Zukuq+
HdUj6lhf/hIucUu89al+Rh6Lpz8o8/uKediBHZR1OpePqY/KfqBxTUXNUzSUcNWJRH2TP2BWIDJC
u+gWun1YWUhK4wX8SXUxdE5QHr1u8/wHi8vFgrxHSiY+ygjI7uqJUVvfQiIXx+JL5m8eNmXpc52J
53VyEagFmeqWe39CGT2+kRKEtPDjLCEFMAUo6Cg4ZAuNXwKDzvi6m8IqnSggSetyArM3TkdA0Sp0
up1RMvXFeMUkpKv3yBAluBx6u+j0viYBLN1OHZpwt4PDYpsjS6H3jN5p16IYdxd5uLp5qnK27iOb
sRZzbOkh9y/h1iPC2rlijeqfHdThuKuHZbH6GGfNEHwugqLZXgLX9TKZeLoyc/+taFMFLeeFpag3
zCzEND0YcAb1QIiVU+xQ7+hbQE/X1J/GPHS8L2sRpN2dEl20vLNK6PEMBd9m7S5A9Z/f1T3SyR9F
yOkWxLPnZ+bJhtLjUvCRGQ9pnE1Z1ghiDlRW80+FMrd+rkzOjsU8nS7NwPvd8vg5bo4VTjH6MyMF
p0Lks7O4R6sfK0S2GQW+W/2SoqBgxglT9PeflS2I/oo3T6JOutuqcjRvRG27dbWzwgizQOWnld/u
fEwLVX+nga1K/aNB+2Nn8TqVGfFwy1q0zi9JO5AV7KKy85z8ThCfNH8cVz3qlfQ1HAfoJBuo1OKH
AImdo12nh+KnU3QNKeH4EdwFESgA1QfkUZPVXKa5tP018cYm5Fbr1NVoxiNjZK++qG7OlYeEGu1N
d9fLDVkn6hNUj1+dliW3fygHh/Tro8kpPw/JmCozcGvoebWKt8VeqrewzFX+TIxb4NAJotnAGNhL
Mxs3dnPw+/5DScQnbhb0LnDvSYimYMYI4PS1zliIwoFbmtvRpPArYoDBfmDYKt3sDhKLhNC9hYLZ
uXeJXxynK3feWdKSvPgBsLhjLdsHgCsKOQ8yUuK7FfVe8T0cciIGFs9ew6/VAMBhJbPLK/pFwEPK
vU0vI6YRN2f7G+Mll1KL2PYnsXz1vM7xdjVlU364S6f2dskPvr12Vx2OdKrE7kip5XVpkGxVu0ID
Z3nJhpXTlyCbUz19KknpsrDe8621SK7mGn4kXhxfW6cxN97GcY7AoH3EBdkG2ME3Zb/a9lL0H6oS
qYudQDiwQ7MZwYQlZHRPBqsMZZxZtSPQR0iHRIvS1InXL8tDn90mA3K1hqqGAxHa/lIbb9D37ZC1
oLz5LJc37hMtejeZQfO9mfpm8GgnFFU3R1CxFBfEa5ru3lVwfTzyvVgG3oHbp/91cZkSejwSFIWV
d5aESDY7C21TgbZnAD1tIfxI+OuTpqIC+h2LbMdNNe9WdwPEYeNuzyRwOwupyf5EvY0bcJfj9fBo
KVwPuIoKNEO8BUJ9nDev8PZ9sLAFu/A2Xs+a3eEeu5/0mBXMfL4boSjXbcjFDJgFnXtc0d66+lgq
/CtlouZ1vDW5rT7oqtmNdpoON3HIPPKz+l1Qlq+CvLzsInFfldYjDYoT4aRTVtdZ5SekLpYy/xxx
mW3NYSswDyAgsyAjoNQbSNluS0DZclAYAhRbGV1Jz/Nuvt1VhchvGJzC3JyKWtzWv2laZOjvEEw0
frrHkLYhRxMbdcnvIKNlVR1XHw3md6sa665OhABo/2i1Obwytx7MVwxyA/DkaQNxnV5QmJOMO+dt
Pb53Er2f4kZDptyr5Q4Cu08pNAwV9EIR5FZilWpb/NhSo7fdXPeLOW2B5wviFO2FmTPmuKUfECJf
lPocmiEL9pZyHc6BMMvCzBxg01omPzksqXktUjKBX1O3V+6rlaIbhGPh9azPBZysnSeZ33bw8qb1
rSXxpBm5AvJ6QXRHZmYdlOMeJ3IBb9ukq+J0WWUK4gzmP9SPGLj67s4bqCXob5RV0aI8axvcTyX2
jxWXSeTZ36sR6ezBF9FafKrAn1B7O61Cl/PCseXkJ91PTfspqyGcf9WO57nrC9VQSwSr4OYFzHie
lRnAr9Ui5mZGFJ5aIW8GRdzHfhgcWe+CZpZBGo855Kp6RoQE/PNzsXtTlWcWmtDivO9QAdexrsHY
ythubG8xxyH0lYAFg1LPfmqUecuFF2ramk9FvTrtdqx0BLjzzCuabta+jEgJxgjZuc223OOpjaZL
lqGtkQyj/ea3HwRgi7xMrhVY3zQOUMu5AwBunLvIDIJwrUJ6QLcEAXFPcVuSEo4pfU/yrVqhI+ZY
eoMYvkYKtSnEYB1ZaHdvkGvexWgMxwDyouX2RCLp1I7WGe+Q3VCZLCLqkpdwwzqACbvVx2Ja5cZi
tYZSfku7qg43WrGwgRCIxdiThPNEhhMClSFzwsNU4CDCAnorF14IdSDg0cQr93F+0QvFGQDSLeap
Sv1QCsAegSpBGFGVFEos4ssAm6Yeus3uFMtVZgvEIXZb1P2L47Xj0MYtvtAGvKrchp4HIRkHeRyG
VhfNF9yxju0dIoj6LTqZRuRopn28mc0VWqBNvcTbcJkcupJctDOeSo2/UeiF4o5djgFomNAC63L9
MtAh0n4u6khGZI+sXIkBFD8O/faR8JEwuMO1SWtGbNAZIg6repAqSG7XmRYEjbgZNUjUSqMGJLC3
6DFBBD1xqBdjP7TBERMrMa1nvO5heoyI+Mk0ifH4LI+lVa4iQkzk55r+ZrpkR33nMct5hPND1/Ay
L5Xm8gbYrLPoqoAKGd/9AXXAqRxVY7VJPjV60T9aPQ3N8poPASVRew4hsboIH2WDx2IyvKbeg84V
voBd1874ch5o6kHMgjkuTNPEADmsNgJ2KIo58XIU8l1ia1Nvy8OE3k2aXy7oSN3ed3ONhGLf664Q
Yo0RhzHqH/ybdiZFA5aO8o6cHcuddquZszkTT0zkzjCNmPoA8p2PVSdUZO6dQAX9csXY6VFE4Y6s
e9EOOpi18WoiEO8i4Y23OR8WR6R8T2btqkZd6C8g3fJQA0yL4jgPw+TIpB68fqvjlltf3XGLCzsU
opyErO9PaCHX3n3LNisMTZMIJjFy8vc5NsRbgqqesjLsnim5XRz4dPSxcIQ3By+wPeZcR+ZB5mGC
FBZ5vXtjcB78Kg38EarnEy5Ga/BQpVfGKosvAUr2QCcAOI37NWKYzAJMSggbqngjPgfIIVuEaq52
2eXZvLM9A71YitCtxF47lhTNAVFqOHR+UoJz5k2wh9aFQmywTTbpyLa8TbDHxwodKzNBjKBdrANC
ahbI9RXQOr+k6JZNfpHcK9InsdrBdmviLiES34eoD8f3qW8UC87L72CH//Vj+Y/svX36Z6LB+I//
5PEPDntKC3L9Px7+4774MbRj+0v/5+3T/u9f+/dP+sdrW/Pf//wr//YZfOG//uHdN/3t3x7sGw1r
/GF6H9bn93FS+vdX51u8/c3/3yf/9v77q7yu3fuff/xouT5uXy0r2uaPv546//zzDwIu/yXc4vb1
/3ry4VvN5720k87/9r9/DcWPb//Pp71/G/Wffzjh3y3LcRzAAwvRryvJFTHvt2ds/++u53l2GEh6
YN1bakSDfCX/8w8h5d+BzX3gP0siJrZu6aHIen4/5/p/RxxJOZhlWcGNdpV//NfP/2+/ov/+lf2t
meqntkBE9OcfgRP+e+AJ5iXpIrGzsb+BPniOf3v+X0Iy3GL0Qg/1G4TRMl3S0hwblaYvuPhRPUZ4
D7MKy0umvTuPMHKxPLph3rwuaGeuW0mFOy6M9Svz8yMiquVkpxIHJEjT02Ytw4XR6uvvR6j9YanU
DP/SKHHqu+p9yv30iCcajVLNDmTPhmlzy9FVklt5bobaetGUFV1WVRFT8PvpPjNJ6nrJmNnBl7kV
3B/qdHtYUihqt+GvWUPjvAk0HUJM4TV0utfCtfIXNUI2LnPbHmGuCuAfWzz2kdlnQ/pZC6TFD1W7
DoQC5+k5DFsE4plOj1ipRULLjHiZ0PvupWss7PKcTgQ/9N/CJUhI28BPC4yItPLZykrEmpFX7MoN
tBBlafOEl7p5ClVd3ilVn0qyMi/D/Kl2quXqD6u5zktgrgUWkEvKrUFPXnXXZqa6a7yVoxi94M3s
AbcNp91evRRJDPMPoVX6U4/x7GHzVu8VVoqs40wGZ85+/zXUyy/8KvV9ZPn1W7PdHPxW+hwOTfNm
xHaX9p73MAyfOZfGRyeX4yPkZRprXiMcX5PaUdvoHxDVmOeAzAjP4/QaGuUmQTFHp7D1VKzWjtum
ssfmqd78z34Py8dZ553mQn6LlrW/Msmj/fezm8XYCvoriitv79vzC/fc+3pa0pffH0JpP8quWx6G
IHMurou7tZjVExYcl/YjXTyasfzZbT9zgrVj3nLFhZgReHB+5P2QucUppartOKMY/DKpF6S39V4F
COnnrGL2DbmHxTIvzNERTnA/tdGjKPPqMSh0tEvxQ5wkYryPXWu9hUv7jFVxYoZ6Hlw/f6km29u5
+X1rjfPDRv4wm9dYfma4PSgiQW6O7v5jYeN4RnTmol/nITx3zQ/puwzvxb09sKYzkLXBxb19GAPc
AgKKWeCXMcWHZthGXgX/yHe8fgLeqq8yc8j5caZvRhUSzVHfXH9/YFNsrivS4Ks1yHSXbfAIt3vD
niyLialekNcYGAc9oJm7/b88Hm+PHVMNF89ML5tehqffH9DxJ0Vgqoewr4cnNe+zUfn3g/DDk7bN
84o49Yrx/a8POdw23YfZcv39p99P/Pf/mzpsjiJ8n+a6OCuTn2Be02t1+9D1TR+vQbgdqIl15E75
4xGYbkngF4oDBJH7RBmRiU0qqnv8kN8mx07vSyWhGdz2Q1v04qm+ffDUUiMshEPhAQNG+lSOtnha
neU81o215z7eIK0AWBlH583OyWNhmmazuP2v3x96S//1J96FConr8GVDqIr+Hx/9IajCWxArYT3/
vAZBAlBhWiL/WqxZxX3LlDtp0NEFo1s/pOVUP5RB+defPJURVE1LZIIGmEnr99Ph7e9gi8kP7PrR
P/+f0qmzJ39dJaXr0BtUeqlFFlHZ7EvoJ3/nzDNYRw8PjK3bbcwHjxB9fmtbfwAnA49e7bpNOPax
jf/Xs7QT/fXsSnDKpa3bn363ruQZieheFmcDSaFE+DnysFDla94+1B0SYlyLkj8GYk4mYSGQCQYe
QhFvhO5dmTnvelvlD2jV+72sWETtwBxLLw+/Ewt/Jd/Y/tJ2UX9bJbNXXi37UHqRf5msNXuYiiZI
CGA1UKlhbG2hOuQ2GTRCLf3Rb+fxpHWFK9RD6WzbyPhAjEJiBVt0833pP4QFSSdo1MsdepvUT+Db
y6uiNZR6BLPZx+4WkhCRrUNm72sx/B+uzmu5bW1ttk+EKuRwi0QQDBKpROkGJVk2cs54+n+Q61Tt
qrMvuE3Ky5YpEHPO/rpHa9OrZoGSIzT8/HgJUyh8d0VN4DbkaWCVvP/bZqUn3LLZCRlocEQLFf7x
9H9fMPNWCupoOkeLnhwyqKuHu7jI6fp/vyzJmzsEmgqbkVj/lCW1vB9N48OMCoZEhaScpXE465w+
nnORoJKi5U635lbjYjoyDvcTMm+rRgit7j+ZcbhsrqMfUcScLykkSyeyicdW1XSXmeXwbTLkJKlt
pg0Bf1q3j4mxPpeZztN5kKWgk0UVfLq4uaug4rIrpigcyHFVNvVb0f0kKmnO45d4bq7GrPcB1A/5
pFumdEqWOA1rSQ6Teig5M91f09NFPtWROnncNVFNH6/dH0CCYJu2WJSymUMuLgtV9TEF0fElyA2U
haQ+9uwyVZbtJyWrfW7vw3ViCnrF2yj6g95VLmcPiZVKSP7RK1EcHl/tmc44q8SwKEq6L0Mq9FeR
2oPrktNfk2na6+MlKRe5RNN8RxTMsB8rl3ZfudTWqHxFYVD+eM0cR3KKZGl9zbjvlMdNfJktbd3p
Vl7uKQktL6qQCHbUb6ec/fpJQnW7qCUTLILo9f7x9PFQLlmO3t+uu8fTdCvDBDrcEVPAOzFr7VYy
7fEZEVCicX+6xdUJ+Tx/iXX87JDUzqWq/sqSWdxilUUCQ7qE5DUVtyyndbWXk+EJENz8Kk7pf69L
ZRuHLVKa+/ivrKmbGcaqw4HaudzmTCSc+47Ibta078T1M64yobdjupZviNWJPxfjsrMGK70N0vS5
ycb4TMnS8oLcGYhah9ODZj5XNxV4uGIpn+mBLcjYJvWuNgfzSuhNsmXdmH5HObRkHV3C3Ba3Enrr
PMriPicLwpSFqadTx7Kwe2yr1iG1zjNf5eiUvGitLrkxJyUXtEhEkLpWDmVcl88iAh0y6GTaTGyK
Q2yxiPItj/sVpzY9rsMz53LxWxfFxjHqtT6T3zXPKZKGY96/kDfjqxXPIiMJRmkK2yCiUykpNb23
Xrt6ezZk5QuirQLSqBY8hJnelyZdfisxrnowyHr/sS/831NmyP/vNz++2hIxunKf8JHEamfVZe1Z
NdmvtoaVBeiI8VUU+ScUBJZ+0RYjvPfBtEqEPwzyjrE2R4dsUOLrSIGSbaRS870WI+FxTBZPAj3Z
eyBIx3yKCzc1N+3GsPqZ4Vb+DzqYRyan+CGnnjr4N/Jrh4d1V9RUclZ9QMo2CmedcKYeKXNInq4P
lVFCYtnK4aAPtRgsHXwReW7UHabg7bSZVeSTb9LOModrvy63j8gQ7hsgOX2KogR7EhiP72bOrtjw
GUi2mbnvBWbFGXiiS6qNhY/VUT4tVMgEK3y8MKWJ4cD4QN7V7HiBZtYhScTpMJFQZXZTpld28Dgc
FDdm/BLSua28i7LINrItb4UKzwGzu83HYb2J2PBc5k3iXom79VZuYMo0E1c/OZG0HBqPW5H2aTbv
DCrLb+IxlceIp6ta5TKI9MBIlH38kbfSM8o5/mpr4vorgY8jjor8jGMjdrlrqXYk11tQ69t8GKHf
OMvSDic2i7nbKI03t3n8QRFGvy/H7QcfLZcmYv9bs+IkM4RY+Is9MZ/k9mua6y9J+b0nTKiYraaX
hjS/Yw3JGjyekrqSD0lpEZG4/xZCvk5B1p9ctr75CV18I39BLo+Zq2iFccrNTjvSjfkvF7Uc/bCf
LlwRk5crtfGUQxnxFcuAtFE2/W5EGDlWeTEF1VxOh0qOND+NSLc1nfEkZd14fjxs91+JOR8nLkTV
nvT1C/Zj8xdLkAM0omVwNadeuqXdL7fBv6RJhI+YZJ6T4tq/aqIZeZykVnzlfb6/Z+ncKtPQBgdi
Nnz8DRAbybbDv2qcZXAHHpYwqombKnKYGVlvVlxKpAGn+EtWuCNikftVzHynasxc7QVGIcNMewTB
oEei9JsKygek8WbfK9wdWK0TWFQrrlQtzg5ENTM/KrLm3QKA0ef68ttHzNCztL7Re1R6CMnTcTKl
/AR9R3NN7mGf1TzvO7Vdfls5+9GWkcGoGGF72voplGFlcZdoJ7fYutHOgDB/EU1N2HoqFhOSCW9+
qv3WS1J/ycVIsBA19RhN+vwidcoF3grgOFkXXcQdOeTOLb718Rw8Xm9zc/MSa/6dE2522RBFb2DL
wjpT8m86iRp3MlOLW5/UXgsp/v3v9f6eEKdP8qySTHwq0EZRV4viWxaFv1Q/JVcYDEHSK5z9ouxL
xa39jlSZHlbENqcqdemddJ+4G2rMSo+vVhGnGBVESPD4KmMgds26IB8eTxNReyV2LDw9nulDDv7E
SC6EgI4TYkjAxko5dM1QcpmWRljAmQkTXRP2GwTOkKui2LearB4MvAqBKLYykNGU5C/+kFON4dLH
oCGf+/d+Y5xHijklo76wWZraroU8V0leN2X1FSFD3JPHnOy2j4YjAC9O+rLBeSQaRX9ZpeqtW+M/
M8r0rxLle01e2s/aUlS3rqryFDFGOBIDLz3cL9WN4f1ptSBgdYZZHBd0QzuOe84I8SAf4nhQXYw4
BR/qp9nqoy8VkdaLyMWHXLfWdaFy6fF1lTo3e9TX9KonEpvWVXZUKxU8XFUMGatMPggkDnwMx9Kl
ndQVz7kW3TRO05FZ97HdHUtGMfz/ln7oVOvcMCLLTjJp3SWR62TXR+14SKdePtT8QJlfxx+webrz
MpvZjrjlfGIKq+wGcZCOKvZg4hktKiEUvL2wKOnB6nqFFLjahmnNDThRFab2tGcdzDq3gnxq4qO6
lnXQdxkEUGUjg50PxYvSJeoOzVf97+njtX7FbbKp/XNWasULYZbZZ8fFMv1daVb0khrVdh6tGVvL
UL1ihyxfpTXzK85DzyPi46uyWQI2NEfWpegJ2gCoIhxoh0VgSEFReR4QN9HOY8+9u8N4/4LoUzgw
r/JPSZs+c96Jv+U8OhZpUtKNd+9mF+m/JKN/YjoabmlvscUlMfKiWjL1hUxTiR3Nxq5Cn96JC2di
ram1MDXXNhDXiTKTKcNQR4zvEjG4crXGOqd48j3ZSJreNTlezzY0t8IzLErRDDxvu63hnlYNpsVt
P/khOSo8ZVsyv0rWgJrIyyPclhD91GdIJCP6F9MXbNJPiCbdVcgU87hinqa/ENtYf23SugyZBO8k
OWI0nqTyFHDOu1gEAHqmj+OrLmGokbeNhEbP23p8PDBIeJ71Lg/54SYBRmGGIFM+PQ2kfDDL8Std
jpKdriia/Xjtf1/gflr45hp3zv/3hRY1FxHe4HbMYIJte/yswL65VmtXuyvfmP94+nhYm/VJL7il
1nVcXWUL1SzRsL9rNXf0+0u5xI5qbg78xFkf+na5FpW8XOHSQtezIiF8vFYJw3gmmrR/PBvTdL3S
YTJ5E9QI7/EfPB5qzN/CrObnxzNBhmMnWdpBNMzo2NsKVonjlm7Rfw9Vm62dC00eBXzuykPfa0Fe
kPKD2YVlGIq6pSvDvqiyv9KoS9gpIzMUwPMQTQQ0yHc5hNoi0jG+MpiRcmsJ80QQbO6lKlZRkdyV
IPBBjl5z0Sp9PuCqOxGKxAY0TuHjQUZBLP57Lg8D7iocTPbEJDic+rQKKfhVnY13xh4Sow2nsmR2
JJuBZWFHmJjGDjKoOq3OC1/bZgCHel7uul6VQghKHgG/90S0pEPNd3lBvu+cNAIsxlQLTqz+G9Vz
FcyQFu5IX9fSa4bYKhz/QmQCtGrYPtL0ldWp92mUDfUYZzMYIqrLmOgK4nzD+AO8p/ZEpWpsrSV3
Ps1THiLPpQ77e7ddKpmzF42D3GJIniC3iTiG6y0ikbD0p9KRk9qLauPb5Kpkpi4DZ+2fZnxSZJ9L
pV99VTdO6jRehqGq9xlGGtg/1QHbFFqBdtGw1wVtPu2oZNwgukSqS5+ocsR0jitfPC8yIjCUDGrC
WMgFQ9qTs1jYf01sUCv9sHGEdpmuAEI5KYx7DjjwhXBJX/q2TcIsqRyZA8Wh6JsfKx4y3xB6l4+q
ESz9kuyUgvDBgodKzSY2XwqsFg379o7z1FmCl+dtOrg0RuoXbWkuj6uFzxIRRrPKPnAHJX6xJcg/
tPFx/Jjq2ZnMRAuNnn+miQxri1r1LLR9F/73IFpdSI0q5so1dqmI023axjnerDkxHfptZDXFpnvX
TfqG3DH6aNL5SpuvNgYzy92gbIZLm5LwExcyxaMe+62l3DRxXEPmjD/o9JQcMiU0i+apwJrAaeC7
l5XCxykS40b+J0ZxfMDyukOtIKNiogGu20ySpyEclI7ycR1PwI1TDxT82z3wazMR3Avk2+122CZP
LcwLMiSe4HI5agt9g0pD8FoiG2frNRjFvPMFLmNzRWV6PJCw0XwC2X+QdjD++6h/q6eCUfQa9Cwk
8ESn3dpl/GoFG6YPpk1nLZUtp1oEPtXG6DP5eMKXyyFqypQXqoAUT6kMkwsg582bOTYxZA8Gcexd
TU1v8Azqi8QWcYzIkRIvz/18qCEkWnN5sGSy8RkTUcx5zUWqJ4z60To9NWPCflDyrQJNCToFJXTA
R1lV0qOqIRvjw5C9GrJeIIwh2RMsB5xYdVJ0nD6sycmj9EeEzBBUPleZyAAskDE5obDoCeoOKvu2
5q7WyvXxXvS5SXHrR/I6PIlLeizq/p+l9S953pgQuORP1cxpCJeynGsVPorYFjctT9EadRRgEtUc
GjJvW1jxcCEufk2KAFonJGUIPTvIy8w8hklyQWWcYPKcZnPO0ZrGF6Ucs9Co+u5E6jXJFAJFZme5
kxIHLbTzfVWv1qFSnqu+jUIzvQEJKdjpaS6L8RRwh21YuXmAZRDAFxn8Ic05ZkyE6AubnzgkjmkV
fNxxpUc+cHbKKj424jyHFDbPx7iXPDNtX8veGBg4sFjg99H9Dv9zFy8fbcI/GBYEfx15fPxyQqDp
ReFq1uYzQJHxGA3/KrPaM+2f3HHKk0DJSCcsI5tbPWN7WJWmDR9C+zAILI3MZaX5ns1cFuXQCPGn
MqC+j1j3XkoTMndtrLutLs0PxsP4WV0yD4cMI9CzmcJnLR9oF5xDaMtWHpMPGVvjTe9Nf+g1IC26
pDh+W8TmO7kZwuJG+88ylHpXlYXokozpPGXouOiVdxNMNBnolJ5SieOElCohNZTkPE3zL16LLiC8
RG4WE7M9Dm/kQ9tTkV3bZIQHpseb3+RC7JlUzThLtEdBLNHxmtM2Gs9SSwKZlN4OfFOQi1wcRaHc
VNK4BBT0fTdjpDH6KP3tcGZPIOG/s67KXcOIFxLVUKss0M5cIpx06lS+U+zCdGmNPeet7qnbQJhW
pKxHhb1URlbH5WTgxkN/GGG2ObW4KiQolEuBj98lp2G6uIs/5nbFwIcG7YxiFsK38C0B6pehDKfG
2t66bv4lrQqOSN0AEihhPg1A3+VuB/Rq+gQj2/tT9pwnmbkbq54PCZFNOFY7IbYC1sXIUWoOQoqa
u2DgBNZ+xMZCqq/DFDmSVe0sTvVek8njnhS2akvWmjHk082jyKFg1LQ/PXq/yVHZxTF31Uyp8VrD
kP2tL+A9zZkzdLP+CZnYIwUPqcgq9TBtzDdxwrRNQ3d76wl86zIyDhf7iTACA7CUZJCxjS5CEIRA
PLl6M76wotnJ/U+tSbqhH+soo7VnNXPxyRptc0wj54nFzKtQd6blpe0ZSDHx/Jlz8odJk0mXhgUB
w0vlAvnddgqWjX26gZ8YR5nclZ77dOftEitqX3Rz+N6aWLSFcavdgSaCig6HZxQcT8LlGdYi4wUB
4sDewCRtLzgVuXfWoFMbUeZcTSZE2qAKw7ZxZiN/h13yNfI/XxKXHSf2yI/RFSI+JmzH72UkLYDK
2PR0Wto8jGKLvyDME7crLlKsnUSlAO6KE8WtpepFHqVuN4taKI6mGmbpcjLVbgzQveRDmnzMCl7v
XkZ7JqFAzkQBCz3HWAvjZJbsyGwkp23V0sGw5WnMgNx8wCRKVvFTQercETF12PNwPqzsof3MLcvy
chWSmUBGG65H96lb1hM2385t2/htImsY1oPA3iL6B/6UI1Ah3hSstylxNlubytiRNiDADW8Ot4dA
TvD4ZVoaJpU/G/O2V4R1z9UPnwGgcm29m+hPTj2CrVHBWzttYqQ7dW7e5QLuPM6b0Z3PODG7vV4t
nlrn8r7rmiCT7l2yqljcQQNH2nJvHFv7AO7hci/95SYDVJVU+NRtPhbagCHd33vcKC1F9mRF5mUl
1UPLZHVu1om7nhDCjmhTs/Yl+Jwer561eTT+xvzUqsQFWwGYqGyuxmKs3hbhaGKnA8YHqPHIpDcT
VD6DuvKCceUHoaP3cXr6Go7X/VpnO0RA9lJFmzkZOLtDBCu7yKcyIHlpl+skewqoT5t4zR6OieJs
+O4wj/ceAYTYN3rxCeU3C2DaHdttlA8G9iYRzMZerLC3cIaHUVvXrzBsSEZsPWCQ+YeKQ8Y2ClaX
QbHIa1NpRtEc7kStOEsGA6Es3VlTrO3V+SkzLRC6fEIjZONd3tdvLbPvM+xtnSKGznRaozsI5ZRT
YkuPUmNE6rGxjBaUrvpcKwBLEb2cUVoXDn56GA3Nv2jOm0sqWcehKT+qdKzPlJ9nuyxRTxsmXoa7
HX9qLd5wMgGvJZ076Ub0lMJykUYpOQK8LU75Er+OI28PWGQvFsNsWiumipLlVaLKfQhU46HumXSo
feQn8ZuhiTQ9b+QdOUtmu3Q1WVP1OPKWSM6daYqeo2HdIVxbZLf4yEbcncxPgaDFYRT70uGql0yp
+lwwitC0Y6MeggeoNXNXpVvD5St9zjVJJ1iu1lmEskUOhWmCMu5jSytfijKvDmMPjgsMh/GUZa0f
y5p+HRANbKnNFbcxF0BxqWlRyaDGbsRx1cjlMCXGcng84KIf8SSFMpRIJmwmvzktT3Oqv7VQTzke
HNdK1twNI5EnZPJtGJbGxRg4+KnQ3PD6beHdFh/MsHnPzMwNj6TLDT8pevcgmbZQgqzfRr0nF5HJ
IfbxfTvW66GoCs/E9nhupvHYgupkt1SRBGyaA+nKT2mqQWJkDJXhprGPHerRI5Zc2/LI5rk9T1rj
Ne0E89LQW087dhifDiXifg3rhzW/S8VA59YjCLp4SNdXasZtoRjLoMx6BmUvkkS7NFy6DiiLXj1z
gTSrgpOlrXQXwB+jyF4/QGXMnd7IRyYLyn5sadA2M3XjjGT+WYQf2YJUXzXTNU1j8zRocyBuoKu1
WApVqrIvy2oSwR3Fr43IMB6X9DBZ8tdoTS27355j/ATIfFgzwU0TPudjoVzmJYNKoK6sv4t1iJTu
hH0+8ZvKbNwyXf80i87xfGnVcM7WP2wCl0tn9cslZVi0ryNizEQVl0tdll5j9bEv5gnhRk4CdmRU
i988dXHiM2YyLwi/5iWjocsekzz1TKlk8tz7KkD6XdF0nVNaVuTqmjl6aVq3B0XZ3oUfthwZn0HG
VD3J1xqgDuNy1mPeh6zIXatPJ1eYKY/PGyMgEcdukA1CSmUJ3pzH95Sxz0AzTsG8nuC/+VtlbTgc
qwIrZ4AdCrtnXpYBTnacKfNrOVjCXjdYZgxvbLXMbqea4BM9RylC6fPjoW6Zk5eICvw54C9R2L5G
DmQElshsFrX+jeHC3OP8Z4Zd33XVbWdow1M8605UVjsGMpadEOGzAbMdq+26Stl4BV3tJAvKA8jD
NNT7+FmO58uyQZGCFmqDG/0Goj87ZplddXNTsXPCiZuo93YMKK8LfBJC/pvP6PWrnZXKTxJOdVkT
GPr8jNHK2m8ryxgiicrRm20HVfBKehHl8VKx3z4ycvlJsnba02hKQXh9NPBNGi1gwklWg1Ik2wKa
wnDWoiKHV0LFhDhmy/A77QYhdsRDu9dvI3Erp6M8INbY2BWxtRdYwGITw4Y2XCwNrINIEsVleomJ
qJ7deaa6rJyyMyqP7my4iKcMe7QAq76OrnCLJDILIHzKtmMtUyq7JXxPeKrYibBNHF2uIK80fQew
r8BBK0/vwBr3In0x2K8jsI7zfCQQOB+YTVCMIsxhLiX0xkXsxvq5Be3X7ZUFsU2O2H9GlsPWAZVZ
1AuPiqsndJLUho/JFZ5vdjtC6GEqA5S/51IlkixgefJIkDkzkTa/LOXViQeRHlKyIYVSYAeG8AP/
HchS/2mQ1XUIkFqO3pG3QHLu3M5c3/W1lvZcoxITOLr0Oh3HnLHBnJewbwxwXZWIq77BUmxjBNxZ
az+5xOmPJKU4nlcMOxnR+LKQy2g1An8O8GvBcADmtxjk+xdL3s4ivlaytEbHQs6wwZTiHY5Pl8zu
DcUxgsR7GGE+HYAD+ptIdLdpo4thapCBhZq7aCrSvNT0+GnANkyfNVBlNxXpR1DN+VvJRsmTx+lI
UtjH73oWrHY4FAW3ArGBpEu60YXPfKhXlX9ZlLzK2YrwmvApsoR8H3XLBmZAqI9DveK2e9TIdIlT
37UQpjPY6xUrXGtacBeryTyKkwybkELBgWMrSDVk7/BP7ng6BD0SCm9Y9AkUloCnYpU3+vFg4tHz
sH5zzYJ3Q919riT0dw6WHN2iOsSUhgdxjuAt57/iNEDUaQ0HavKhBgmB1q+HDJHxxr7XI9YIU28Q
1HJI5Gm0SzUduBLDQygMA4NzLOoL4BzUbcCcubb8wosJ8o1vak2yFeu18VZGdA5GE8PlFst01y2n
Kg+Z/qZ7agJJkyU44StFNjHJieR6yfxRKjJ2zUtkiqcGl6AtohxYuvHZCXD3snVy0DpVt/ggLgdD
SRi6oH0ze/EfVKkdfl0S+aXChdGl5xpWlE3B07Ni9M9EdkDaC7baUc4U41RsZ/FdMKBF8VOFQyAa
W6DK2m7kyIZoBf8KahEZ/DHx0OASXxFPaRbXH8NkPRUYTR2Ek88m23ZWOrzPEjtUyDAl77Ppry/M
OVJgeV63ajdKLDI7xT4bbCuTcIHzUGUgG3grGoGLP4b3V7OCIo/4kBb5F0l2Ac1Vmnxd+1uYE7zC
FQ2wM8XdwomZc6Afa5NoyzCiXFieL4i/7EbNboL3Hx30nFJBnGZ7PP4EcxkDH5tECmYjuoCMBYeQ
cGue6VyGRu9FggXDT4RGyPUWP9+9g236tmgmC5cmtgddr786uDiQ0GyOX63T4GtyRrK8d2ZsRyVE
s8tQDqaaHJCWy1fiHaTO7w0tY/KVJ7tyPJQWZMBVfZtNrbJnvWTlQsYmy2qTE439ud3q5xFDPjUc
87PZUte15tmyT4QCq8qKLDKBcjiaZBSIsqIFq2L5dzLqnxne9W4RUY9Jn9jkQQS/6UBKxcmXtVXm
C2ETpzKt3ygzVResusOwciUTmHGnRWREwpZdA1QnHpUo5Vbf7DXQcn4nlU+UfWh71I9zDUiC5bji
TaImFIw2m1oQKEUwizpJQE61XhZ/ynH2DTkIosli6CF5NT5VYqjIq+XkJoBP9tUWmzms6kXzF4BF
7CCJOIbJCBCFlVt94uqWOF5FlmGD1N2zWj8BtlUdXB7s8XQB/oomZE4ydC8D4X9/Kckm5FsF4qSX
KZIx68jdpvTeeCMdzWlbbE7rgl31SCJyNFMRN9ySFLu+1q1v0ygcyrqdjjhOLNQL2gThXdagfSiK
44RIWBql6oqNBmBqY9dZIbmJkpG3alBmGGJf+25R3Ggwa19M8H2KUn6m1ou2xFAd5W9TxRRRCngN
ymK8jRKcjmoNRGiS5XweJOVnEMDhFuL4MZC+27fp2JGbGT2Yq6Wtoa2Hyba+EoM09itledQpaiEJ
COsC1fUVi+2hlKQjmwKZnOX4jgM6WFuOXanympbyTyUbVqikElA0oduR9tgbRI2abPrOWBkdFnsU
JmroNE1LYEyohNYZe8zGcKsknfsg67oXTZFlK2AI2LylztRE/Q5AROx3MsYnXW//8NarPhiXxAUY
+xoTYTmv44WOv9GXRS3QoMU7VLvwAP3QE0zxRs+Iwc9c7WfBNcTW9HAf/qHDMUDlJjC5AoC/r2jF
9idbphMdc19MYuAgqPW1q1ecIEN6lJFXXE1JjyAni/vdnfpTKt8WRbxJqVyfaPHaRfAoHGxA7L5Z
+E1S2wn26n48iQBduDwsnEX5cBPvbmWZTdi8jrLXCk3jzNESYOVt6J/JkWIor7S1bf3IOvNlXsRP
CHBkmWBKuXqc7uX8izoeA/WcVH8Mft4mGco2cIQxl+eI8M0dJ54ut1UbL9jzObt0v/2SvvctMZr6
pguNiZVECYqW5aNv6hDg3KnBcYdvQ6dyWrX2GFYJXYr9BwhjZt9Z8zX3euaNGuPR3BA/2Uju1U6r
7xaFyyDtmWVup0oxP5aZu3M7kMrVZ+SoHusDWI7StqpyD86O1kxEdKcXxI9EwTW+pmNLyVTtdEDf
PEryiL6oGCqblkJg7VVZ6navMdK3hTkNzG36jLV8B2Pq29SZ9SymsNlW0sAMFj6SwQKJotZ/NOFp
IwvYU7VKLlT4Y2bWyiF1wTtR8idF/N4Kg4C/mGxNshYfSf4dz4kn1JOxSzPrVEjy0yT2L20XX6Yx
lJpycPNs+B0nImX0E6Su0voijTJ2Z1jJjsnTc1Ijkt2n8S7Mhi8KD6FWyAxV6t+p76cAOgisP4J2
7T7D5+WrsfJ35l7GaV1KQ/BQL9ZKBk6N/ygT/6moDS89FiwuSSYmTQIZCZL5N+EvlUl/8i0mUedI
pvonGjy6JI5VPH3NevvKbAZkcjP9WkP5MhrYC6ga+K7419ptJ76P2kjQUzMGu9THm6SWu7SQX3Fu
f2+QMJFsYpKcw6dgaX9glj3jSgc1uom/Q63dqnj8MYb1msqcxmeSUe1kcHqL6DYeJYf6kaeuFw7Y
NLZvYpsLaT26nKkGfFIHiaM1da5zKRAryokAzJR1QIxhdntrJhHjdVYd4+dl1L9KRb5hLXgCv8U+
vWgYlwNI04zxiaj6vYI9fjZLAL+Jdl9LxckTN4Bzeo+BVJe+iwSeWTbJOCcTDO9waZ+VRrk7dftp
1wjNEky0cXOBqYa3trELIuFV6qMgS6eaTiW0oixJ90pWftwXrTxzDStl/9uL5NK3VzNWgmGDnw/d
77WEQYGVgDHMqr9kbVEe9ewtXbEItiApB6WKLtyrThlpEuYTyklLF3ockiLksPHVldqvlkrP1qgn
GGHTUFnXT44wuETS6toY+rvaokdIdF1mAh+ZtdtXsmqcyVkEk3njrzxQKTmt+qs4CoxnUvreOH/6
WYOg362qBCYqwQlOZM3VxORLSCdWPpRHMochg6QfWJ4p47D0zmutkCCq+EOTma92Gl1U+nxMWytx
BC39BOPtwuDnvjLkt5qkb2fNR6U0RgdJLPVmYnr4VliN7wIaRXCR0zc9nXhK60j1PyydmC+Ssngm
is4G3PCpAWl3yyy+JCZOBazVkMDV5pybyPUbFM2xBgLA5BIBSWpwLscQIbIke6nnO7scIzFHWka/
m8GkuJMXywGNKdloTpGN4PeVEWi2qTh6Je/ARsPKT2JufMOKb/lDQbuMhbgTUUf33aicS1l/bkv4
UqKkHO73VljflG1oPZlHyM9AThbCgDmvgWuQPWyOC38n38ZEq1Kjm4uD6GTfM5xtRnYlV6eL3HwZ
Mf0JlBDjFDfXf3iiHPBINMQlhsKQ8yWfGMxE1vIiMhwFTs/uUxA9JUoWVmquLYgytbeMo80861hB
0bWtoXrJOOy6avNJnifgYEXfFdVhawylKlYDXYUYZpakQkc+K2KPwRjlRXBGEuV21nFvU8lx9FL6
NmKYYAab+Awe3opelf2+v/RxPO0Mw+Lw0f1tOwGBXqJXRMnfNh3PC9fdTu651zLl8hegtux6dHx5
VPUGcftqaLiThGn+WgFNBlwyB1xdrQsLF8ncqICMa91VXIcmKEuxtIlQHgaZYkdZ/MN+EWEmH20N
azJXQ7MMPAy1V+TWLt+ycYcCP+kAnOS8ezNM5RPQgBN1/WiPXbqD/j47rNPNAd+W20MtPbZli/Hm
7iHadMiZGpoiH660NYiIkq3EEdXlh0ZaP5j47cwhYetx//sjaA4GQtQA4LUu/zUL7rYqMNKlcrEu
c4rHt7johXROe0M8q/1yItLAHpw10qHoyMsaffboqDtTN/Y3F3Mopbj8ZyAjYUfHBkQYfEMoTTYb
ao7xreIKivSvquadPPXFpcmZ4sglky9Jmxm23VuvsmrXSCVD0SX1R1Ef3QqcUKI3iS02Jue2o4EV
zzWDTCiykEkAP/a4ctdGsHZlMy3BujATr/pjOwyoQKP8f2yd527jytZtn4gAUxXJvxKVJdtybPsP
4cicU5FPfwfd37n7YOMADaFly7YCyaq11pxjPmJ2HnaevfTgGsIWItL9oAJW6yCYkI6XPUc1g7uY
dWNVO9UDm9fr3CKXJbVIrOocG10UlIsRVawNHbkuPA4SMAum15lt7DPceaxpXeHPhJBcx2EndAfI
djhfZ+W6R3CJqAf69nvskprxJuIchVn6JmNfZ9VoLKM6e2rcP5Vwkq1lVkQMITcnHc24dBHFbVp8
hwT2XIjwKrmUcoNnie5ftUwxZ3XUTN2htuzxQndiB2Kive2oT8PRQltXDncCPPue9Cr24lH1BxpF
sZvGWm7l4GSrKMwxQVl4/6Om9zXEOU+BaZo7Nc3e37uIGGKURsYit2J0gN5zZ1Oj9FPf/upg1xE9
n1Mnia6t2LRrES4o1Y9nlK3ZjhOvQ0uAkSxGq/Gnm966nr0wUxZvp80B2bl6L33HKfF7J+fE4s5k
yU2nQW5CJzmvc6e9NTNtvEmrtlo5dS4vcyOrXRwZwRow16HhtEQfgsKB0EQw2JnsNtPY3McIx3dt
4xanAIjmyh4J8p3lY9IozADiJPFM74w0vs8GnEVedUc5F+5jaEXIBTCmx9MZXEkLPELiZKmd725B
MFitri9W8ud8bBaD3B3YeNuXE/UxeoQYkTy8txidf/ksMs6SvI8KHzLcpTEc1BCeeZdhB4RfhA4f
dX8UKAzLXHlXJGzf2lFwBAP7HvZTRyBz/VqFOWEgWf4nRzIHn2w5FBgq6t5VDmGzmkKX1uOi/1SO
V4CyzTbLBiNq9XeCqu6aVgE9zYUELrbYMTrL2TKTe+Mq/q3CGS4Gdu5VmjfDUbXuoyRdNjeHblWG
92i2+SnlffSsKMhxIgaTw7xN4NRvlSlaBkUxuKSR9xcVDaSaYmUnS/joaOYscBOz1jRKAQtEe5N3
DQs00p4KjpgCq1f2fHBuQ3Td/JGL4kq2tTwZBba6mEF2PGITGrxtSNDgDkZLs4+8jogPi2uYaxyc
EOK7jWZgmK+mnpf32M7TozCB9wRfZGl1m2rmIRj4kyH9Gk0cT3zOdJUg6Rn0P2gY+sqgkI68dTvD
gYriRgMkbT2XjL0so7snkGcnuS5QgfDM6+48tPW9lBGOyfwAH9e3geasK0Xhr2sJE1FmOX4SMAf3
AuNOIzznbTY+2i7+iIo/hY7coQ68D3fwBjpGDcWffrYQPZF4JNAlBX8G0qbgbzebMfGg7HHi6s70
PYk7vGu71IsuoXL9LEJwzE7xyzRyOmzpC3/+XlP9fcZVqh7NwgdOco7ouK6FldPGj5K9JXSiI9p0
P0bxPbpNAiTDpF31gQtIYYTp0PUHzFgtbf4E10BkU7mzVTBqjXvTISVvmCquRSjGAQ0Gaqv1LEbl
bd1n0bnpvJd2mF3a1z24A81dgUS/sDqda8iZAbgs7P7Wmy1wviMD3qLDTdeI4TGR5EtdPlAMBJhn
2xSloNOG3nrozk1W37KnRoh0r4XFBgIHGWU1LVnQLZ/uwFBVDn8SgXEtDxs4pvVlEnRsBNFfodsh
y1reXvkHg/6xZ7PYxCPFdpkzJpjA+phMJtX01tjiLgyNn0wJEnndr7CoeNMM48E1s9vOk8XWZIhA
NI+5bhvnBY+psQLPQ1p2eAKv+lEySCJynCBIfSw3Br2RhPo/IVxuBS148Uvk/c1o6T+8XWs6Y1gy
AYon5MSuvckjDJXKc4TVFw/E7iRfY5wVe6KjH9gMjGujODoj+5aIIa6RQS0Yw4mAe2Nr2AOwAArw
1sp2YfiDyJ/tmWmiPFLapuA6kcx2DiEYZ2bc3CW1dYcoMtzMf5BA/lS98ZDGhNEbJcRg9LQJErQR
TTpaftDxDM3LTvHemacaxwIVP9c9SF/serSPkNEVAxM3XJsluDupfUxNA2CCnp/tFteUEcl+kkr5
hAG1ft2Km7lQxTHYNm6LA8CTCDujT4iXQBMj1GABy22T53duD6bZDanPyZEwEX8Aiy4sGhd4qrdE
lyDDM7I7Fa7J2nhwyuouc6FlI9pdV8N87Br5VS4bxICRqF/ovLtsrt9RjrLllPgZi4vZohMvKuej
IIYC81SroGN03h+8wTmzKpMjdbiPSt1be7mxQ3u/7WfxhFeXBlgR+JaGVzEuDpEZ/kyosdnrorVA
sICmJ6Kibp1d1TykApBs6WxS7FnYfBDCdDi8XAcBV6R9W1FcbCEIdCuIcKwKbXocuv6uxFLjk0NN
yaX6Esl0ZTBqeoSqwkpWQNkJa7YFNIq/kZZdul6dZ8d8gzTgJ/wg+338hkOLHMfEAxocvcg4oxKK
DxVEdPhfWNhyPPRhZQxEeRLQbLMDC226RR1bQWRpPa5G6Mro/nbo/58nF9H/MuyAahasLA30ET1M
cqTFpfcwTCk80RBgBooU51WN8wZWLX14Fbw2XvSojRgHBR4hAu/kzlvuRTTfO7N/z23vuVbBsCE8
60QgIxfL5TSpXTrLE7AqEpNDfCOVey6HLD+O9LtxyICz1JDbiJr5lOPaX0Glv7aIBdbsWep9yLhN
06wzFR/FkbA6v6hRmCj8slU5U4DNNQjea2jzjOhTkZicAwR0jPkhIgMuCtLvdOANmDKA3XA5NgxK
D4EkRr1a2oZhH3ybzRNO/odc6Y/5GEMCWuC5h0CPiuclXwFv7xtZFO3tpKWsDfnIODL4BExwX6IX
8Nu0IW1N8Sq6Z37/tEPZd0WQ104ottnNV+h6d1ri4sgmj9GDu7dlYrLNtJrELbQuqITjHIWDeXTt
JWie0m9fYyxHO6Y/yLA3jpP72VbaiyVtB1WUom9uCfr7CY0nbynPZ07vaHgIq/EerltCKzahm50n
tznHGh1SKNyxPvpaTivSrQbasAUzTvlsjetKb8YNdN5y5cXBB4uXh313CpFeut9MhHeVOze7tNYr
v6qa3RAhJ5YDtnZJ1VXU3Su5Rl8QjpDeOCrYSnKINlDqsHotQPNSe7Fvc9l8U7qiDm/MnR70d5EM
r7BU+m080f3qo0RS6UINJdl1zbi7Z6lwLMzH6VY0T14VvlnjhuUp3jhR9oRW8sYEBQDFikItqumz
CJxY3ciYslQ7QkO+eoOeHrqXdNP2Fm0bz88HNlEka1jrDuOLb5p9frAL8dRT1qyTBmkwV8xBeNiq
o/axxoye4PbWIfNzIqH1mIgZXIcckUhH8h8n2hc2Fxj7ydARXbfxIa3HT7tuu62HIlnaKDyBa1ec
+Oo+6nRqMUppP7ApRjv7QRMMN2jWm3X4VTiwq+TWMBHY2L1kPNEsvBhjmxs5aCWWy5WJlChfumIg
cB7Jun1VNtogxaDZLOLpJDEmozkidq8fiULseqZl9s4yDSS2ETJzxutrm0kMLTbT2dYWwYQcONRD
Fuf3KE4RCvzRytwtyWV/XNdGyTSdilRyBATabaUjNGKf+0eHBMI+ItdoJo3Flr5wgPjyk5wzilOH
sGjCEQH7z1CuZTAMvquzeJV6eDLr9I/eGo/JlJw9xAAERfdbCaWdQ3dkM8hmaWo514buoZ8JrzJH
74/r2w3nhyXxlgTNZrabmanSIwFp9tHI3cdqZI9kC2NNUERX4aIy6368TIO+Q6/L2aqGl7aw4Q1Z
gERyhAukkZl6eG8kNhsxhIgFCWgXoZk+1vrXXoNCNHSfJIDJdY7bkL4lu5RqoWG3tKqbhmt0r2uX
tFfthvp8ZYj8SFqKeQzCkuKUTVMAsXtjJwQteSNpchbePYBoyFvyfqNicaVJBEi8yuCCx4d5Dl8m
ld8g90RtmaBXTvgMSxMLCORWfyhzE5li52ztCui/cvpiO5Beuo4aamNUNKhEEAAkuMhi4TPikvAl
x00B9m/blwPyc4lpSaMAnRDnumTUrHhMf7S6eL8A5mRuXJCRkGozGIHv9c5GMYn0R1CdaP2mXdIZ
e2UT9+L0abepregYtZyDpGps+yqq1yj1aHOTAxdqD5HtXfF1dODdqMN5+UjyszOxjiM7vkwKZhLs
AE5Uw4x9TPFYxMqPiIBawXiFT1Iu3WlIabY2+yZN513RNAAezPAiyV6hi3OaMpoohGRVl+VPQY71
c8nGWegd4jLgiCvNpZ5SzQzSLSBpfCJ9aoXxI/D7Rot9MAZ+nY2fM42+M5E/FeEyTey3AyDnKP8u
Fo/FRPyAz9xq8JOKJzwY1k5z8vTg1I3yYZZAJfYcIoRqhF4Z8ZwrrfCSrSjC9ym3wQPAc2fFcZFy
xS1HpULaEYXnpHyYEJ2uTCuga55wyvbjiRgAJDcaUe2NjcYVjB/IRHdlEunit7IRm7bgGhXRSqCs
P6d58qdodYFPxDh3Os0A8e7Uuo4WNOScFo9RVD1zflNbNSy0OQPGBD0VlGL1oGRlQxm8GxhrbFjb
al97WzK/0LdP18xJaXp5Hp6DDBVqYPlUTW9wCJiWpGpaSTG7p5C2/wrB7W24gQFHd7A0Bds5szvq
M702zc58V9xL3KTMZfNvYnI+LGBpWwKBYFfkD3BfT3RAPubZ/QlmJ1uXHMgbsbHcwjhiA0nXrjK9
HbIE/FOkp/R6f0SC+eJ1nlrlYkCLUGTLkW35s62Q+iHXceNn5vh3UW38AFbFdV0ivqcJAkQt+gMW
dh/0oPBT5AE9gZS08uOLO5GOoDl3rfETe31940oMGnbgmmtrJCGkBbK/6qC6rjQ7fiCRtQAet2Rw
k5wIEA4FddY88Mn0focpyLXvBKfydQy85tokaX+0k/SepGj0vQmRrL3DGz+8VyI7WdMt7aBdMfWf
ykTYbuGlO9VMdmhuJ+/4zhHeuJpaTQNh3KZJozI1gmc9px9lMa7awBF7A3a6x5n0lrDxIhUdB4xB
AuTeENNLnY9sXlG2cyB0P4P3oEIt3Rlu+NY2WnBLcu1eR0eHnYjN28DXVl1zLiX61MCUnW8C4Paq
rzgnZJFOcHJqSxaUQl8YCuA1N7LxnjMiB9axVn+SYrwvpFiPYckxaao7i/I0Av/ELNtuKcRQ/UWI
kvxhbIkBjIK9cjT7YDrOsbKa3b0WJ0xnzeLXyrMviG+krVx9Gik6l8jb91CbAOwF4yZbQtD1OHF9
HCtS9KBoKA/wwUY+Rkq/jsdkhfw22+rmH9u0MO/pzI6mMHx3lHExk/xIAvF4SQBVYm3Hxdh1xiOW
OzIrBJ9wkzO/nA1vW1FDGcywHIfSySrwrE2Srh+dXRS+8rOu+/uuq3Rool8smu0GvDuvVSc/T5s9
2ojSoEndbXTbwR9tGju9T0s8I66zwtm1bbHeMX+hlRuLn8ief0bblEdVkGRNvs4pB9a6gNpdP3HY
mBWWpE/ppGebmRjO2MaMETFk/ccC60YlNJhrBldM4AavvjIuRzuhjcTzzfOFP2QsQ9D7QMd+q1Vd
tyVGg04HidhUljOdX3NHCLi1NeDWrBh/M5HWcgTxCPUJi+zOsYhvwWhIXxHMqNf6d8AAqpHsCEJb
LDRydGXI3QuvelCVINTXfp5wiGnFMNw6o5tuqYXNlT0f0RG8Tx58hLR5JNtFEv3F+k/04KarL0Xi
cTSW+B3QmPXlHPmzB+oeCCuERKZZDq6hZMp/DL3EM2BwHg01F3GgQoiWKNxao3vUCNgOIgins/PM
QH/ekdKFcYP43ilPEOqo7KCzeyDi88vqBiQL2YGRwEsH19rXpNygJr/0Cd2MzkG/hJfa3VhpPPpu
G11MFPm7LJje4HpO6wrSWKazZBBGTwArIRfluFSYuUFzOgA37XUH0+V8RVezljmpPOCSDqAbv1WX
X3VBjoPQZuJL4JfFaMfqgV5aXk0vJGCNJJZVvuOSpBkP1Q9Zra0/liitxThesiG8wHogMyOPH6Ey
E3HzlOEkvY+bKwELeG/wz7A3Fp/ItRBviZtk3AkSIAgi5zQ39nXFzE0TPbFRMXbsNN24WNvWXBmq
9VQ+Qen1IUPOa4NLOwswgfRmrkNsnmOBVKC9yyN8ssMYPRUi2xOOwmyoDe0V3mIsK+E8bywOtQmt
Nhg82nkDU5eOIOi0cE8zroAg3ZTDggQagytwy4L9ZX8uZ/POW7D0KN6/Jkv7EVrEaTJDZZYcFRMp
OIjN3QeGNMO2d/yBBW49N95bWTuvvZnKlWlY5kODmRlEO0Hz1RCfGcU1266PlF8xIzLi187RXzCE
n1yGdXi31nBljwirkrVLs8xP81Jtmi5eOigd/ZJlSsAlfqyNHSkR9+zb924SX+K2vLGYJ8xpGqJk
qh8HfaIjBdGNlTDA5MWnn7nB9+A5614MGjVniE2Rum6GsTKLfl+EkSLQo32xyZ9ceXO2byk8fQzD
X9pNU+PYm3jnysk4VijBDqO6BGl0E0yJsWeCzPwyn5vNVHBVGV1vVU01TvJg389YGDQkK3mDXNuu
psGfBNFVnl7QrZzcfVuKO5jnr9Iabkb3OTBi5h1cfWFm43P0pPkmS3Wfxt/sdpCnmmqRdQLcqAtx
jRubVqYlvgkKsqD0HV2MbMifYvqIkOyD2fK7Rv2JCS9eGWcTOCImdvXcWhTJpNeEreeDlr8F3Xhh
4/Skk6C9I06OaMThpkjqm9Q08XLxliQ9jcAs2lgyYgPtMO1oeg0RIdLxWbd+2qjhlKc3H4Fqygza
ApMyv8dRPtJtg8RHkNXQasQmoBVPx+Iza9Izalcs7nREJmAbRkuGUyp8lLMS5V9xNgd40C1Xd9+U
VGhI5nhTCgxUtp1tLc+CycN1P2mfSJKs/aiYGwaX7NVo8cud6qjDzLzGBkla2AoJYHR0S8ITVPgO
5bz3EW+MQIoInGedOmXDMO1IJNlwNfY2Eh0bUNXptq8RkOZpsA3s8rhM0Jzyc/lnKa6NrveWOfSc
asTphlKL4D3vkdLpL5ndf6A8BAAsO1AX7OinAKCMg7GrMOZNNujRWqS4/pMF1xVGsKVEYyM2MRd6
iKDDSx65G/OJtaOOeMEQ99nYkklHgaiqY4yQ9m5qdGPDoA3N3LjPBkwKEgDZCvIvasTkZ+45tnre
uE3eGvdmznxaj9HuRLjj58oSm6AhaIxzVmO3hU6aFJviOArqItXWZzvPtG1nE9NGINlzlNNE+/1e
BFoT28nysN8b7zt2++iIo4wLW2aih3GnGACgkS+/Mcy2nAsP0WLqZhtCtNbyv3/uOnV9b1rzPRrh
fv3Ps/h9aE2kKzAIcvpkeZwT77ZNwmnbLE/JbrrymGZucfy92wbZyOQ753mVl6ylW7T6/Q0lVIPV
hFDHpwODg7zN/u8mhAFhGYvQtxoXIzkY6CMaL0zFJlee35/9fTd+b/55Wv/62t/X/L8e8/sq/3n0
/3rI79calP84UZc3/l+P+X0O//rL//Xov3/6X9///RX//On/evj/+gv/62vMFXg+0ujkrtbs7b8f
gsc43/9+EUUFsrp/vm8mLh6p3/u/T8pmijhzGf3PC/v9X54TW/r31eKdTVoQnP857P7r5//+6L9e
2u9d/feP/P39o5rz/e/P/32ZEyTtylploQSkMYx7+mq3+mgQnN5RvudJ/BTCvtrlJoJ0QS492dvp
AOruztWmfodr4ZnJeUad6e77ytWAML31mKjWDYohRtSoKIyflA4oBTyqo7kJsmNCbTXbbruOaGBG
RryEWTPJROEsrGEx97p4xjHZMmE5OboQgAod5Io60hhqxT3hs+xaSt/repe4v87elwWjB6TKyASU
QkLHbyJAnuFp+j6q+MeCBUNr3/mOOkWMk6le2FDfGE3MFmuMmlU3koc6psDa2TXk3fiVmppxdkZ5
KMO5Q7WeGNvwi1ALa0u3pvWtrHU3Jr7mne25G6+wnBfIU5T/pBmyyliXyQl+VDt2x/dwQc1k5N8F
nvFJmdoP4wfqPxpzU3nbeHZ7iIYi2XkYDrE4lJ8D82Crn6I9QElGMMNQ3whj3CKAEYTjlkdIY3c4
qit4oMyiUncMtzi32Kt07YdsOGk7TLtry+pHiCzdpakAzrnNoZdoIYdikV0MYY/+XewN4v12OKTx
BAvH3nQODkZD4Azjr68aKattTcrHemilWoz7+Bgd9l1LxsNqnL0XumrEcnvmR5hmIE1LJgwwz1ae
SftdqmQkiOHNqxhQ9SaTDcY0dEbZV68NvImka8DpBYLWgGPdupn1rWabhAqHxOk+u8mi8Yd5QPyU
IU/xJ7BpbP6Mz8BC1d+NxLfV+nMz3Yae7IgZwwoaGCMJdtVdrSIMeSntWMajyTqI73qoYuukdIZz
rMgATeIIiQyj49hhmtxj/hwMKtXiPKR4hnXde8PD+FXb2k8uK9MHMneqHRShwlGMCKxR+FZg7Gwc
WrwRg4YM39zWyMN1YhkORs12uIM/5PeytOgBcWQZJkHoNCE+dWaOxyoBfpumvuagthSChvyYMklG
0E7wl6NWcUgTj+PqRmnVgLnR/gAbd5j14APi7bCpbBTcUfxhlPD3mwQIO3kC/HjVU9fTdZ17Wrie
+6BFruuPKCw3AV1J4VAKxhlA3Jqc4Q3+FXc91emif61Nv+4oucuk0fawdKkvM888aSm/tUuaFhb9
MnnpKRO1dK+P+TMF8EsHCuvgBC+MM8EVocwgEjm8aavfCFUAJ7pmXeOIjQupo3jvlIY7GSfZSeS7
PGLQT2xkTgpM4p21Kr/3xo78qMTEvQNjImze8IwpTGP9jmgD41bI+MtuRbfH4ggsV8I0cYIAO8nE
QCfizYUW9BkStbtyRucxNGzo8/UMEdQqV3ZeeGslMgx+51lS/dR0mTZ52Tw7hHpQ35rPeIJ455tP
XLCgOMifglEPNgANYeAS6NVM+yqKtOPg2ceZvco6m4jHqNDVa3DIXsxDmjN8IHJIbGJ0YF2PEIC5
Ur9nYrCKU05ZFdo/htvtUSWQlJuS6c7HyfuhOdugRReQdbRRmFckjvGnt0n3cqjafeqNyxT2M4JL
rB1kgjLsRPJm2uOh9WiiaE3+yBz6heWbGEbF1Q0hLD8bM/mNvzyac3lKplxizeem1SH9Y4xcT/R6
ROrG2CHDitbeSNvXLg85Uqa1QYWs6+oUlq9mqT/1iOK6erHLImw2SSs9pLG2A4p8m/bR1wAEF3qt
3mzSfjpPg8c7QFNdl+IJJfmG9nSNqCvqVo3b39Zm89K2HkP3CRCBzuR7p9myXCeIlHJT31lqOFAA
qotQExfzDdcIApUzcMMe4JpxC2hW7OY+f9e6rDxTkD5JKe77saJEoAm9CjeIYAgQVpzwRE1UxJ+l
LDmpuA6yQlGj9laUMl7R8X8wHfJOyCc3DX3jnRB2s6re9TA4ior2/AIsJQIDBq0WPzbVuIUFIjYV
0TgIh+gMZdm8pnX/MHjZsxl0hOOAuNvVKdKVvEMdqjtPAy0OJF2o4cZ+eI9rM9wro3kqsuwsbZSv
gpnorMZ327lLpDkjBmUeM4NjlHlO3Ikm8Fn19I6ypT+WNcbG6K1slVSJt4n0BmnAuG80xvitTse7
QLMgcsKwGlI8agQ2HOqotIW2SQ0b300xfjuGvEUhHk4e+vSYITYfxHNlgFuyEzdZc5hL5NtMdAmm
QlKIubRqT9Qf18Cz7zgeIKPZ2kOj93uRb6ewVTexrEuM1l28dhnvTIa+TbV80QRTKtcuXvmWUI1D
SYSvprnOOi2etTB+AdYw7iKnWxW+M9nPRDMI+jSUBgBP6PtryVVJIfZBI7ZFZE9g4nCC0cjya4NC
+74hOv2khd2JfLEfZlgCERdPo3Sst9eox9Mj8575nkvmjTvY8ybEQmQa6QF9dn3DQPeOYeNKNNUr
GSru0ekXjjU7ls5cNNzqyXNYwLC0w/oo/tCr+OL/ju8qFtIccQg1Y0CTHp8Iw1vnUE3hbUFruy5N
hh4ZhIOMFA+/Yxphyh4KYueHjFIZXxIfhcl4CA8BlPpVUCMIAfWFmnyM5JUBmSWsp9H0GBckszjE
Xe3u3IpOhwyZ4laYUuj90YfNdEfcFhnCVV3bI9GaaAZna8cU8lDFI4MqZfIUsnsYiZ/S4jovoy/F
QH9vj/kT0ki1WmJRUT+3j5NhRptu30yue3KGEbCutsR+B4hk7PzbiepzM8l7rInGNpqmhv3gucHk
erEnjMZ6G6fb0EJ3ADdp1c5VxaBkVSuBCm4WmwSpjQjRs1Rgha2hXXFssbWyzKMocECMOu2Lz5yp
dlhMD0xbGCzE8mOOaQk1M11g2zIiv9anaxpnZ7J7Iol0xtW2pB4SJMnIvIkDJhUQVjGOuO9a2d9y
QD7ARlgWGap8SRL1YJEFo7CMa6o7KyfLiCcuM0axxgvmRdHEzIfs1sDiw4hV09JjL8ZbpArWygsY
AqsGWr4lQafQTyl4FFHB4JB/oAa1K9sIIJQaVsiRxvI5ZPTqSCSjzWJgsAgWLS7bkVSHKDWEG6Iz
6+3E+ssBzXiJxJV9KW30IcxbQ9Gbe4/4JtN+HmTybHYPyLBppY3lXUQgxxoaPD0qQ7wGTXQ2Q3Tt
4UQHSCi26jPBzt4HdMJmlXnxeEo8NtIhWp94ql8jbz5rvQUve5oj+GsI+PLSFwHipDqm4agKEgJG
bT2Pzltnmq91ObzqMzYkKQgxjGNtz/Qb9VXNDpMDfEuix0DTBRuuvmCyTN+0JvaQAqEJ2G6BtgU/
ZqG9LGZZqViF9WwCje1lWwCC3c4x1ZVmk6CqzoCYZ+lzNmOT5HpI25TBN1lr8F5SiyiDqrjIDE2x
SVKmsoDYx/FcrLzrUEIeIYx6DsyApAfcVsNHESKKaUJ5yLPJPko50LZSbn2bwjJi7tvbjzPAT0w3
rTj2kRdt0IN8R0YrkS+4zWbwYoTytipOJnmD7LoYFI9s8bYc+Me0pt+7DugpcOx24tgYYbUtegR6
yIYiLjxhcO0bzz0NpY5czEvbd8Ledp4bac+5GHdVJyxULuPw0DImuWUPcqhMd3jAuBrfuVZ8MVhu
yyBmk10Shx4FOhlZMBmZztav4cJAy6HO7Fozs33Dor32e0MLRN8DKznq0qYHnqB8JojCfCITDXOk
3WlcChLrqazK/7vbR8ZwAt1Hsx37K6azRL9o0h5eCA2OJ+m+VEqFl0IqKr+UGX2o6/MBGXB1dSMC
hczB0bAYc5dmW3UFkES0DivI369VyzeQKphrjgyLYpe7vzcd6j8f1RJN8///NVCWE3Y1Y2La95/H
NXndYgDQ7wxOuO0An/ehTRMdjcvwYdDRwLwlpoNq6unW1jrxYMnY8c04em+MwVihmhuRzenj7e//
PFW88lHph399va/kkYQFBLPC2c5g9J6hLthEGTtiG4Axfm56w17SVKO9sXy3jUd3XQmdfmPo1CQ7
9VTGjhXdlIhgTv3icFvuqdJhdhVoTyY9QFZzKkm87s61yuq3yo6D1xEZOjBZyz2yswyfi7HDP68F
4DGMdhs2Kt3/PmyJ5omb+nVmRLz3wlpiGIy9LX8roM6u03NQ2YCZ2MZNeDgOnlE7l5D25UYD6/HQ
2zrbLnIJ3pZYhIYuwTMw6EfhYBbXlg9FBB45BMtN3OX2xprZwPc4O4bRaR9EEYUPQfv3jiSf8aFC
7IX/Jc2xSy6qotKxT2MQZKcxRPjSp5V+Z2lR4hdRexVGbO9rx6ifwtp+bgHL3bTLvTjFm1aTbnv+
/SYgYoAHDc0z1iB73+VhDAdIMVBXunvKGjXsCt1Nb+tBqzfOYMt7Uvp0WI5MAsEFUTnGTBPT2Lxz
PKnuC+xrVLeOxMNfSUp+shkpab4anDa1mn+UdE5Vh9PPovKEvlu/0envELRaNf4enLQT0DlWQDYc
c1151y6hqYyBcaBRmTqIxwq05mQf7rkS5idL1qgcDKc+BJpKCcikVtRqysdgHJ0rVhPnChzBt8m7
3Q9kPmK4cobnMoYZE/fOKzh0Z+u45rT7vVsYKLm5Vh5zDDxooMz2vk8ZQ5BqkBx/76J79Xb9NHyV
UfMSZinwactiNFJq1A6ZMh6zKKuoOhB4tgR/kuclN0ahcwXJb0369o86UlOecPuDbzY4zaE97SbH
ugebG5zipu/9sMNmzeWquXGWm1xGzQ1xWrDeHVwuv9+QI2sjmhm+A4niZJPe+T4OajeIavJTMBub
ILTUeRgs8mHUpgOjcs6NmW3LUFzNzMWGWeUk1P7+Nx6j26bClUuMwk1S1tU1iobvUkAlBVPusrW0
tBMIyaUAc0tgvuZTby3D4bpGA87u60KPSxzKJrnLoOptqO2rU0nQ041H6I7v4ctkT+sVjKPigJg4
u9iEfYxxgXUSsR0klFUWs37nhh7dk0ue89F51QeV8rsZG92daXlcCbOJVbGGIOHmqXXnete8KdP7
3xtlJeIQuAxl2wT5pxdXx98bJgjVkbCg6ugyDKDtsaXwlkv2UHTTTlZBYzgeLoFGSKvFdOyckODj
pGFwILxLP7e8IMC4JE6C+ryYbhUgpsm3MbyuCZdcQXFHe8DXMFg+BczfGYNRT5A/j+X4VmUEVNQW
k0rZfUpEvs9GRqgQuynGDmxrdODOO8MLrScxFAZHpzBQvtqUB6qbd1qZwbgi1f1sq+pP+pvp4bXu
s6uQ1Zc4Eu9yju1MApmDDIJEIJ7Y3gNVusyaF+1pTZmn0dZ1WixNcJDw5E6BbS1zFlxJfTvvjJDr
YOEgT+aDLD+M1EaXXgXfvPiHIgaP3TAdJ7I3uv29gUr3yhlPldlL7YqcRZBnn8uv8aWalMJJiTiz
BhhznUrcCGz013SanYPtie6Cp4/qqFGS6ERMoZZKDYB0XX2qlht+/NQp88Wtq/Cp8lxvK7QJQVw0
ao/YPm8c9qYrct6CVy+Kt5WlZ8+NV9nHqDFOzVR8/j/Gzms5cmy90q/S0dfCEbBh9oZCfS7SeyZ9
kTcIWnjv8fTzgWqNTh8pNBPRwahqsqqYSWDjN2t9q+606IKTOhQrLOIDxQJli0+unKYX/S0HpNjF
ZWNidfX7lzQpbwfo5SsWbEDBQq0+KgaiExb7M0Z0fQNjuT9MnfAvhCve6yToPtR1QqSm2d5AHcoW
VAv2E2G6e1pM7ygCmBRiwsTFfpkm3pFoB1KWtLCptUOaO9WJsyDfAD/R7qiCcMmHyC/qLn6JxqK9
Jxk1WyRRlBytLOyJoXHgwGqV9pBphr3DnwdZTLe0hwKFSlL798bA++z32IwlV6qW+vP0CzK/XR8q
14GhM+n2EYYpLTwZkYsG5e0FRKJFvoFBcOl9lVvDJYga9J7zB703xwsW+3ty/Ia9W7ymtN8pmq0k
LcCGQv3d1b3jwiTj9kLLgkaVS/eO95OBQdfiJSJaycQSskBxqC6Vpae3aNo++5wgVxybPr7glBbM
l4c4i7HYzR9yRENK16PbsU9BITBErTWDy2z0wxvm6fkxN7G4zP/r5wMGazj7aWwg1e6d08+HZOLs
Cw1nWv/8loBwd5OiF0c5GesH3ysefwKkGIZn158PZoBEo8/dYVdBmj7auj2t78kMVTdTxXyPCUC0
zdGdbx2cUssxSvZ+FVCQY6kh2sVpziZ4GXgn0YCXBAOSRUrOWhHmhFKEJIGfXzHVoeL18UL3yj8P
JTew45ruBqwxLaWDs2htJrFaG6Yz3UnWkaNGsyimVL9Ly6LdtwMwu59PjjEqCWfoMOWy0TkKMTGS
//nlNJ9GeRs1UOotUNuW7lx6cgH39VCaO6dyMH0h8qvBn7owh4NuFauoWBtwAq7JlKBg9IGM2WbR
M8bOFLCHE9Ujt27sGUcg+96z0SG8gfzwKLvYY+QuiAnzq+o+ggKwAC/R70OviI8jqvpFUsqUxC3W
5Dw8hl9DYxcrZLyAEM1fHOSwIdvnIRIaFN6EvHVCn/0x20W9Z55zEjuXcUmmCjgI60wG8p8f4lpP
KazESHMwZWetSYEJYF3aZx7tgEYjEaKQ2VVIj1YjHq0jxRB9cUuBP3X1o+uq6EubxnXL8B+ZOptc
iwYQ1Wx+GuJQ3g5WGW1CM8Q23jk30DgKsKoAkk3A4te+hP8iCssChzL2xlZ2mPW6eWhBzcpIsso3
PI7gu3EejUjRoBfoI025abEfz+K9haWSt6twD8hktW2Pouzix2JHmfTe+2kJi7RkivkvYdWMvk0O
ESxD5ux9QHGLYoY8yNQ/ch1/pqaBvmiKdmyP37irqgVsd7GqGo/ZCcZNnqZbohurfTRilO9r8sTA
/9HoYytrzfY86fXeVGm16d3RWWQd+lRqSQPF5IXxLhuNzGGZ0W6VwZ2ZT/WpGuhOiR1dsBxb1RVH
ruXbxM650Qr7AGhPc0iZcHGFms74WIspOtG/fmQs4TdWYh2GMc/3Sh/laRR4RDLoz9uZ81s7BFhR
pt4PhjYseyyWyyanqqtzfsEyyfQz52DYxQcX5muaj8+xNoGVT+volLcrJ36Pi8q7t5TlHnOGsLS9
1Ub186zYFPphYDjZRsVDhPcxCV2m7haqtYn8m9DdZ3ajFkGgTsQwR2v2N6iZM/cjaCnwktH+aLMW
qAPxAV1UWsdcdJfAVI91WHCEHev+PJlSO3LDko4M0NPEUNh4Eb4WvSH2Lijv5zjMREfSAjKJDTgZ
TG3c7WIJjB/N58YoPXNLtstn3O+C0bwrkwAlMSLgZeM74ENqJlrTRDRnJGVwbqRQm2FADxUZ5vMk
UwSIbQO62AH0EQiq30rdiszaNj6EoSZVbCGa6DNr+rfQPeETBYwcs9vKympd2s62EmhKscFesWzJ
QP6qHEOibHM5YSxEYYyyT8r2GVhJGqDcouGPfQhCqREvraK4WOi+tzhYP9kO3cUOUh8NlF1euXvZ
8JMDOfQOeGbX98WD49d7yiEgEDFzd/+oOe2jshUz0TpdtGnzFtpqzfvtQJYLcTRgq2RMhbZo0q19
SeIX1sWb/hz7cOCQlFVLRpjdtVzWcGlvVJnna5q+xhyxMDuMjAdHcflYwbiPsmHYZ3z/pz6fTmWt
8xCmaA00xia5hc0FvchgIneQLBkXbtQeAWZvqL2zq8opjCJ0gI0EFl0wnrGNdHywZFKchZW9B1p5
avq+PSKAYMymxQ9hn/TLzEHXVYcyX5Q+IJXenbSt2WonN9KLjTuk/TqMk+kcWUi7GXMV6whchpWL
s+aKA0iJHJqOf2MmsDl8HQKMzNZ5ANYp1dyvkljOBfBtTDKRTTaSMMjcAqoqlbFFZGZdhyB57xCt
T50DcRf9HyqLTTbm/l50/i9Xv8OV3qcUF35T3XPKXOQctdsIpgbxTWjUI7h77SXPmw98k6itQ4tQ
Njj+pTn/GcBFTi0fUWfkS9HqZ2uIHIgC7YGIZFwL60mPt90wfndDdO6r9FUhft2rqnlBPxSwpQg/
hl903Cw/RDdtfZOtlOfwHsVo7Jhks2Yz2Dul+rsMISaWNrHyVaU9D2hnFn4NYjANXoU1PmCeYLRr
wIGGDxep90KzQIhYjKzyhvGuHMR9q92PXiwXrlvxvC5Q3kcBauGprhdJMWzRLGWG2PWUTD3xWWu7
Ga9WKMINGRi4YCP/0UgrybaBd6nvykVZsn4y9OkqddDmVjNDd8itRnKB+axsNowEXyjffO55zvZ5
MSMbbAMuy/wNaXoR9hSsMl0HR6nG4N55MTIuXMSafu0845LawWs0c6drggBW7LpW7DwpRcbPoiaj
HujqbUZqW9bx2NY8K1wP7l0ic3+dejl66kIHeK4nFxHinHKoyn7aYEYf8i0lpc1NTlZcv0yIg0lP
G14pMg4t7hhyN9YCKmRYfGVtHeNmB2rHA/3YzdC31O9fPSM1dk4HQCNEXeaQn3ZBV0PWcf6ud+Mn
8uQPItg5Z1XyFmzGqABYoriP8lEdh6pTxz5oP6MQux5j63BlNzYBGqG1CKzs29XJmOLU+EBw99SI
xMAoTXXM1lNC5TSyeMEjDR1NTGpzU1XrpMKCU7JT0l2Y4alOB1tqz0RLfgsdR1beXKOevrGZEzeM
rHj18/yWIv5Z9DiCzQhERO2dfL04iXn6aOD9L0v7K8C7DDm+PXveZbAiNMjFburp44jGXY2BXq/Z
hCG+Z6Frl6zfx/ijT+03oZhEaLW+JDwMB1+EOr3Uyl9NqF0ZG52lqujT1CGQEekIt1HrIvauxB31
iL2rhnIDy+2AcC6gFGweajc6KYY81PFG4J+D0n4YPf/QBBB8IxfrCGkIh7RKkYQ2gI3hsPN62LfU
4W0oFdcJuGq5SXmScf1HeL3Gul8EY4oUrLvQE0HZSIjOlN9awPFRupm7UltOqH0oUSyHOGCR79sO
JmC0ZNnMSziTKnBnoHVsFVJ5afMoCgZtXIfCf/OrvtsV/UMMGwVCvwX3qMO5yKwkM61jRPZNGYGw
ihElo+J8tDqWtbnMZ/EzllXAlDu2lRfFbcYKFE+ifuei0CVipj/I1H1Fv1QuHQ9ksWJ9zcYO/1Sf
n0xAZyCCoY2L/DNpREwKsHfKLJ+x+tByJwZmsrOi8taq3ZekLe/LCAd12rBzyTBJdhl6W0DRi0kv
dvWUvLWhybkXpmjqfOfGr5a1Nz9qq5B1n4R9Jt0WOTHBeb5i+UfHadPBbe3K4HIGsaGDP6ta6xvb
trHWeCgRYbvujGTtK2z1ZgMynUjBZYbKZ48Mu/AdwsNBFvUueWDVFCAQkcknEcbLQIq18GDRVc3e
NpG0suPdVkH6gmsXEUdV7pPwtS28t6TozfXod2+EqkfLTGhI7BI7IzSA4I623OPiAHlVup91Tv4z
tWTbjA+jk7wWdtyuqgKdYhR5R8N40mJ0K7ai5tN1kE0Nd+kIrJpnjDXExBn2KBcmvfqyRt1b1YLI
xNDq8GBHJ4YAR92Hmqux9U3JQ+Qw1XKsYIQR5Wa6FyawSvR8Oo+uvT+Rh9wzC+GxqoP7rdjwEbqT
rwtDfSGkLAAwCCDUOWVKI8iEUeKJgEeQlP5ko6ns1jJLzRMqv9ghrEgG1VqULJ7i9860+k3Mthlb
HJqLodD3mhk912jFPehZGtqBWa9da1g8ai2/ToVpkRnwkPf4xYTR32OygNUNYjAIMQyEpXYvRsEK
Ycx/6e69m2sFIiC1NIcWHw7syo3Nv5s60304lYAgGwXK00/WoCtaOCM2u8CBkadh0CnqFgk7DM2D
5KMr4FsHRDMvyHzwL15ZApSrY7wLjyrVzoVTGyzk4JxyOfh+8jN8rOZiC7J/UFwSLl/tVynkIs8z
F9L3ccoMcJCuDV2ndt+qkuMxcPDTuoV4qfCLrPKAQD8t+ggR0Bw0pfmMyEa271X2PlIi9DAFeE/f
3YB22o7fqRC6GxS9PJ77NbAARNbMr7WG2WC+R1ScEmLbtNtujM9p7eQbJBT1QgjzTteCmtAQeKNT
b34mZ6ckZcMmxmeZWchU+zq88LBYODE/5IaiESBPt1ZBEu5MJrtLMGvpr5wIpbLoboxW3cqu+9I5
z9hpzvVdg/kZuZLVtE/OgCrJi+RWt+nGCpA3oQJ8mgZs5JoavzmUhassoooqUWlsc8ZdxfhqZeLA
WPltt6oJ877WpntlYwW3m9kijw39EznIhhKbfIFmWjWeGlZ+EGDhDpn8qqi9FbkxnJQF+kH66h2/
xaz6jfc5dj98XunOnMJ8VcXGc6+GWyxHCHkGhktTAh1CytMwF+5NYTVb3HHIpkS6rCNyD8hlAQgQ
D/oWyineegtAFnnFK1u5Xw49G0dceZgm60iE3ZGy5VT72ocXNUdskWubTDAv7z7RNBR7ywlfEfDo
BwIvuEjiYImBN9iTnstYuyt3k449XPXJ1mZDhlSYQhNx2Zngp2cEPEiKyfAqpmIR0csQUsAUuoEV
Vbk+t+zET5moYBQQUDMyezPY936cPjl4HxL9vkDwsC2j9EUL6ZZKS+0A+x8aIOG7gRSbOnv2U4Tj
hlcRrGCCX2wDE4d5BVLOGostNOaaOAwsyxX5BGnzkZEnRiOAoEh24pFpWrUka5MkDfClbYYRIIY+
m1QjMQU2PPpaXnqjJGBkfMDhdW+YPQpNKjZGxIlP1uAT3kAZNAeZiOCgacZrEst9Us9MQyGR9KiO
DEo2AsuwmZ5Gxp1pP92VgslhPCE/toFkZTOxs2/mFFOVLVpnQukuZoVDYkRrcswfjZLVsKE3nxO4
WBb7ez1sbsZqcla69HdgK8cjTvQXjsNNDbo21saJ84qVgYrU2bVaLGIj3uk8zjeOO7KIqEFVirzb
mJP5kMf2i9NwIXXhQN/pue6qVO7BN1C7Dx5w0YFBw9Ic9SUEUGMrRjYrAZk+GUSChFARwu40KGoV
N65WXzIfQqMjwfFNU03fZvgfbsk8IPA8fq6wuBxBBVMBAIiKnka5YgkDjIXmW/+WZFAjIPP2Red8
m7GGxhiBgEpwDORM98hcucBBfO69iugSQrP00Ip5W0dcIA5L0L5DudFz98dznksomjVS/mNG+s/S
MRUb47DGFgK4YPLMa0lcH39rQJM46Q2o95ZvgXyqJsWkrgOtDAgqgCiiTr3XHGdaee3lOvxB1wNi
ZTBz/pBGHpyRMHOjPw2kRZJn+t4UrgtzCrHk4FlvVsEDn4k04pnZ8sQP2YguaWV7hxYdQxe31VGM
gFFFg30sBJqNu65dATBzVnZtr2M3QUavRzobdKb62NqGnPOg19lyy9ZD9AohcuzvKS0F1BwWDN5a
OO82GbQbIlH9ZTWQrYVuJd8hslzgh+tXUakQYNj5o8Nqc1/rM5aX+3oPEGOdNIsgDoptRXOK3Yue
zuUnvvbFKsyz58Bo2l2l4NsEQQJE2mJFOD57tgbLErkKa9GVCXO0S91b14vTUwxuNDWc61AxGqpp
8+y+jW9jzLWs+fZs9u86onOKmhw807uOWj7Dh6r3wJ/8g0Pisyhke6q7hOwfLNMdMV0bk5dIqlRu
LgybzNpMf2VPA6ZNEKbZdggJjWKuEYRZr4KioDOTIWvnaT8WHmuGrrpLSZtI4EwybkGRawRIOqlt
SxL2BNe+HsDsaF0SelleYMFyNnXmJTscl/eB6ZIYl5hLXeNfF5l70MKQbAPooEv5wh6B4I4MfaJo
9r5i9MTlzGSpnnAoNoCH0BvUPBE0KAphv7A0aXKP6NmmyKSkBxjLZWlb58KHNI6tU+H0ap8NF9Jb
Fe+7aAAPXcxDiJw1UetEN5XWET1vitPPP9ynFLSVY9GfIgBh0VPs6Vu4E3HhKkQPBTA5IAkcvrDE
78Yi0jaZTtFimtabKImlbKmKOBA8og33gR29MBa+gsIAwygaIuD1sFqEUkAImKCeIvHiyyPGaL//
9q9///eP4d/8r/w6h4Pl2W9Zm17zMGvqP34X9u+/Ff/xv/eff/yuDGXquhK00bqFd0lIh89/vEGd
8vlq419QTPSxRE+xjIOyPLoAOS4RQFLXZvTPinc4BwAVPWBc66CzT57G4E1MBkNdk1g1s2KY6QL8
DXs0kH0FOxrprrknDe9OjruhjaqbLlby2jgWL7LK8Nibs0yi827+H69D/vV1WHz7hikNyzYN3YbJ
r/7pdaixj4o0A/UOvGWjF129w9bdLUSQdlfYtREwWitfCbbwt2UUP0OQQGac1mdXSO1SKs/dDWbx
XsaDdgnUxq5y/5Q44X2k1HggziADE6GXa4xvWE8wgCqj1+6lk3kXY8xgIAaNXP3vL8l2//tLEq5r
ClPQe0nTsf76knqeB1hB3HAN2CzijWXTntJhsMMJj76X6M+6b217ylfigAJzBftzouOqb2FIJl9h
X26NTnI0pPGFrsAcDOvmvz6Q+stYIIweS5ncO0njnn4+TGAoTozra1x6yWB1NyAPGQKjtH+YW6dl
mRc2ZH5gTV1HAlGf4jEb6qHe5UW9rOq0uVb66C8sKvj5bkoekanSZkk5HVjlJU+F5PphAME2Ohz2
jWgLRs1ReGkNaqckIGvq57cy49Cf7AQhSJLe2Kmp9qlvPfz8LrFbf//zTv/rX+6C+ueu+Mh59aEf
NP/0278/5Cn//fv8Z/7v1/z1T/z9HH5UeZ1/N//rV22/8stb+lX/8xf95W/mX//zu1u9NW9/+Q10
Oh6et+1XNd591WxD/vNunr/y//eTv339/C0PY/H1x+8fgNOb+W/zeWD8/uen5rtfGPo/XJLz3//n
J+cX8Mfv918A+96S//Ynvt7q5o/fNcP4m2nbiuGu0LmpbZOjhZ7z51PybzbnilRKSfZa3JS//5aR
vRdwpDh/c1zDES5KF+nquslVX8OCnz8l/mbqEu2GrRzpGsRa/v6fr/3Pk+w/fmj/88lmzHf8f51s
9nzDODZHghK25Ixz5tvrH0622gBornUaupe8uBiANVm4pGiIKUh7DNCcZ5goGKfuGqvwdrExz5eM
hBl+ZGMapEh0CeVBaDZAoj16Ot7oqJbG5h/e0f/h/MWjx3vx1+9T8v4obnLeDg4wd/78P3yfGKNL
4FTBiTvtHIr62nghmrYyepm0UTu3ZfTuJgi7ER7OGxlKGsHIXOV+Dzu4ZqEXkq+d+uaD0VbOLmiS
z+Qn7DERjxX8a/Sp0UIoNpBtutbqnJDdUn0D0YOywLjDxYt5YIROKKYd/SLtcJXgNX2wkuYlrUJc
QeTw9SGTJpFGiIribWhJbaGN5pHtO9x3KN9rArWnTfboduDCHFHd5LU7bvOJgA5jkEBuMkoM+kXH
C2MmR3RVoG4OFJHj/CRJlrBWmTt46j73rrAgm6Ou8n2M/h8DI8Qv3eZoO3dmfzexS2aQY4X7KGBf
07S9vnba4hNwqTil1awG8VmWYA0Xq0RNt0z9bs04ynZAPD8TB2kp0ogEjheKJC2e+bH0KIgY0rMx
WOsWjsIcQTJvG6tXz+1vp9H2tw1QSdOKaHlyl5xNZcAA1L+r5M2PeEIUjHhHEct1h/F1CU4dAbHw
Y6LohpugJ55VUpEcfj44wcSznKy0TYrar0a9ufWaFm2358oLlNNfsbQPsUJ1ye6NqYDtU1XyTeK3
XoVad+wnTMzoCTAN+c6vULbBfJF8lCDr9R4wrU94Ze7TkusB6S9FrQFNIk7F0g4q5RKwNFB66Hk+
8X+gZBWbqDY3FUtPFC2ofgOr+B7D6dVMAHmyQIO50M14tb5NwLzVwbtTZCYG/jZb9QqXTHI1PIMG
pKh2WH5ewqb9Nuzuy7farTt5v0BmshOW8oKAwV1GTXaD2byGC4H+qY3G95AHDjGegHtA+KvefiVT
BetCOC7VSG9rG+o0CFDxde9e0VRsU2/covuuaE3KRzc5d2WudrqncWnnSCOjCDQq7naN+TgWdDl7
QCgY+7pJsa6hi2ryditbuHUx/vzEz9ndW9ZTQAaSHvoPQQq6ySPd3ckbvLjjI/JP1H+MfboAkZV0
q2ch/HWVdxo7Zs6BKnumOjTsKtvj8FpaoiIsBrXa2kZ/gByo2daKYdgk+3RZGtVehIemm8qFOdHF
5YX7lqEoW1Vaf895AFEqCtYZZt+l3T6XvSsgXqLOkpO/s+bhBSk1v2JhLq2RWJtp1I5+Gl0sLbvQ
MXzl43AnfIQLhVEbB6e5O88XgaH3xzGGDBgzBErG8l1SeTJ10BZFC5TcQs60Fmb5HUBgd3D2MzeD
R2xI+FFjsTEIn14k7bBRvji4GWnoBl1J4CVfaSOWcZuwwJPvegPlzDBeB1d/TxssEtFIDBOCJB+H
igaZeszFuo67g0jeqe03JH3RDIM+T4Psorzqzn4MzUxbW17z7bQ+287iWRjDs12GD03cfdjgpRAU
EL3FatdiqxVW40HOwfS62x3h/rEA04dTb9ePjYORpa2jl9Kf2eZe+JwIYzPqwEeyjnvMG1CHEtm3
jKFhqnqAUVHoatM1bLZaknHSxgEO2Y0rPBm8DzvN43ggIavHfevel6X11dkhYfQxW5A6yJeI18Xe
17AmRQkjibIn+Ig5BA+i+NwlzidGGLePkzU94xNkP39L2ztHSDRYI4gIW8SBR/xt9mLNPrCu/dZF
VtAi1SfSSSBrRxb716LZui09eOK06UqmeC7M+Marm1Neunu/zxZTw7SNBKUdi31goTyaavZ8CzWL
uzQPKJkZbQXPWiA4KJRiA2QF+1L2mXdDXwP3JxeRIKM51cCDGGaxMLYQ1pfxrSuZzOY50Xw9VXvL
k4Bc2mxGcOTZDa3CcCAy6egNeJC4oDyKuzXY6F+WTxhGhoWzRtfgaK/CddqrHyK7ID1vPwtMF6JF
8O6YRb1OlPHVkqDJKGBjxahDHYvQbF2CJc/0AR2EnXwIm13qONin0r8yRGAPkWdvtmVHJFT6n4ge
S2hSHlCI/gZAHnCReDeyTePIxMc3weqZxjdlSSKckMstFX/vgpCvdskvCPtJ/a8UC6eHIYfxIpJ7
XyRovtct1/R5MhqmG7q1wji5rkoio1xJ089SDhfNbCXAQ1a5dwz/eVzeEy6SbJzQhMcz1GjarWBV
oWXbqBaemYIZGnTZgGp3vFJKnIYu7DgovBY6QHVGmmluO9c2DlI8urA4gY+xj5rihozBrl4Kh6DS
ZFpljYVK1/GjJRqcaMt+bkUATZToa/becu9O2Ochh5+4uYhKMeqGltrDO8V0GiZRjQ8XAQfkGhcf
xuQFO5OHBslFFO2+AupgxteisVgEQPRcRv5w3xHBNcI/20Ze1W1ivDkLr67rG0jq+brNvU/P5Hlp
SkWz7HqPZjbsgPUZOQlDZdRZm0q6EEFBIE0tATiQIuJVVJPXG7iJuME3xc2bvrpld0Xy8IzRBmeU
nT23vTusC9dYVU2GM0NBhjJb39zAEwbzZNrRKp9stZCW9muUOUpQgcOY4MojTkuo26zTSXHGjoVI
GJIyOh1Hi56mvHyKI+tqQXrdxYLgvJ/cecamO4WwdUkIAvnMIRKLWDK6ctB4XGip34FfWMRoOB4j
zegpbqZuQ47WlzYa02msxZE0WjjYXrANtcw+AbS/9DihWt0Tqxy5GHlJ5t3Ik/2OdYK/i4KZhJ6R
aS8ii+mh2hEiHa2RtFLF1bc/H6Icv23rlqsyHG46AvkWdoekyXfKT6VAKybttVRQoPv3Bo7gyKA0
a+dvqN15meVCYgcfO9+TrcsyN61GqpHG2k+05bKrto2Ww1Mf3isP51CmhzfV8D2yc7DlAaDbydTB
VPTxk8CKhuxsm7sqP1bucYw0Iqc9+N2Q6o12egg9bH2Fc4MsbdtnLJRMQod79rjLbhS/KvaY7BHB
KOjluFOVGhai5JYalXkPTFDarU7N6t2zg485BmDelwbF5CIaSpyvY8d8obCvOEzCq8sUbUjWec5g
zGrMxTCg6EPL71vEmpYpxHIjOE8Tf9iRtr2KZXCNkC1vCrcnHi2f5FqI9AZf8srMFXnt6fCmDakL
tDC52pWJey3VVg4siRSwzDxd/RWzZVPqW0o/PUTtF7nxBFTYXAGTm0CJSgOy3kz5QJBmPmByLZ/N
UD41Q33oue/23uR8AKQ8DQNBCY1Zu6waYzJp8FU4Ew1HX38zLadzvumzbtcpHqrGBO+4QD1rKsSm
uXbOFQjXweqZY5H6uRpT/8oSyqcL4eixx+oW9dF9GEZipxAPLkmQ25FZqt2oAZps2pN7amRwv/oI
2SAp9Zu8QegDuqAMhvGEcui9KTPqWI1QY9LrAkLcrAIbQQw0lbgyv2nuMBm8KwSUBZTzUzGnIDEX
PBAXBI00BHfeQei9ludyDh2zR1vDGOSsk7p2yRdx30J9IIbNeiUbUJyVThBrjxZ93aH+Xtr4ypkp
seohimMD4ipnpO6Zcyj5xYPZzXMaORfiOHjAId9RYOnIrD3Y8kFozwcaCeod2raIFL9VyE9ltmaZ
YXSvtYSrZ7V6MXR3W5EKuHWUvWUUUIAln5DPBUg2E9GIVSa9BmHGyoTllQ/4G/JQjXBHiIggUxTj
Y8YbVPerhIilkT9p1nM2m/AownzSfD3wSkGNG2tI+rcuYMsXcwpw7X5w6FuoIHWexCytTK/7NZSg
q37+t7T1z0BjGVHEN+hBIuIdLDlrQ98jYqvtvEsfMm/49pmNVKZB7AUFeZgcctfWFmRPFYspYlbf
RbmGm89t1rZ1l/mEc7dFzvFfR7da4lEmalO+bpKHMbcCejZ8bMSGQPTtO2vlBfW0jnos9mkLzUcL
4w+jAXFLQKOl8qVykkNR2uoZ6gnSVlIGc/CInTBCInw9b6kHLvwjGMzdVDtbhboxCJM1KE/WXFV7
DKFjQ38Ov8gD3fUs1uD0eWrlkErb6cpDH9w4G/rQpeXwc9A4Fjt75IsWzmQfMXse6P4gmtav0tHg
IRXBOiEQcv1jOotY7RR8FU3CoZsIWmszGe0jT6LdgRveedLbSpDAuEQeqxk2V3v7WvPLFQGpLEKZ
4gNFuxmiemS7CXKqKFdFEVrLEaF2GEjegizbCU8+wdjmNLPgZelnP/JIvIW+BUwpfQyygT4BbNS+
ruF4W6HzlLL1h4kBRVTgXy7zF7cs00s10PMKND0lbNqN4YOK0+Imuh+Db+Io4PWzNbbqGx1pQW5j
xh4MwSOne1W93m9Nlh5FFz7zmIYFlIEZGtMD6NqHghtuOeQl9NuSdYHnZMOZB2B8QBTmbNMxm64+
GVOssswPwyhwd1H/inBCOP4Wl1TjJJl9YzklHiPQbp1ZcQZXdh2wpjpXKbNlkk9AroYITxOiDFiM
IrQjb5loyvK7KSCW2DJ5tCaK3KFV+B27+NwURbYyajRw5q5IMiwQBrZf1q3x0iurYdnC7li6hHRu
Lf+QqXD8RSLUnWZlN1Jz6nVQD6wsOWx5Q9WhQiros91dUAXxqiPxmDd4jElaYezirZh0dIsG/wUe
ihmh3tH2c8iNa/+RU5UQWm2u4GTXsqO7t6LuFcbCqh4csa2N6Fsg43U1hCmoOxmVvIS4NMYC+ygt
y0mMc7BJk224ZV5aUiQRItX50mmMBu2h2DsFUGFQ4QegpfKkOPJzW1/PKicixDE+Jx3CymrDvpiS
K38eUgO/dJHd5MLHTcii5ixYpC+yfsXlBvHW117ZryHID31ogmrculpEo+HR9KPerZZYKneK3SW5
RzWQElLSA6k1Kzwe5WZicZ5jn2DuwTbVTI5cEl+ao1bmxNHamxWdPGHYns4/DTeflD4b8opuUCCN
nXVsKwLLsyhsbqP5unSthFavXzOYeYqodbTWfkIwwhupJnRgNlbhQBQgXdkiOWF862O2XXI4IWSO
bqO0N6C3Ryvqs4lVaYhWzMNWxZlIfcHerzUYdUQapuWht+g0YKLgA0sXoE4MOnz5yTDkasPMlols
1lYwQfi3BZQC1MNdb60o4S6g4FC3Bul5sj2eg172xNwLi4vsQfpSdOQyQHAmkf50GoMO4KevTeN+
p1kKFJHiNZuzEqruUWXaTUwhSymU3kxavHanAjA18NgU8YCWAUtxnX5Xh+zlwWm+5mb2lGEwWuLm
Z4LlElYVt+G+kgrMd0TeRMZUna1jjKuJTXiSF6gH0lCcdL999yTwAqRIq5bnJSis8avR0XIPzuBs
IhnvBgEOPqqHrRuzAsSydmjXJTSysThiSgKThXbHZV7WWWhcma0T8HOwYtRNDo9DI3HWU8N9EIAe
bexZ/NpSQhBsDzQrr6wN7P2tNNXm/7B3HsuRK+kVfhW9ABTIBBJAbss7Fm3R9AbBZjfhvcfT6wND
oxiZCIX22nD6zr3NZlcV0pz/nO/4rMOrqPe9VW0ogJOWccCKWT/gSoHzYaf3zizHg9SkPoI/MO4x
HrMT4zgDhmLskgIpyIYhPHNq2fcCT6QerO+y8otVIDB/Wa4E7oVTqx+A/OiEnEqdrxk8IzlFFew9
8Mn46HrawH4TNvtjeyAYJCfKwCxwr2MT8A1eN5p/qIa5xJg18K48szv1Ly0ce+JgqyLxXsJe/jbS
Sq3srNB7ZQ3Pnh2ekUvJ49d0staeeCpEtjGZoNAxp3/TN8HnQFt08JD3pRMiOPuNS1e4vBIVC1Yt
aOoNuzv7NLSxdZ7bwPY1lS/2VKQbk+qodS3GhwcA3/oilMJQOPA5iDtJSXHc0UmFqQsMSBZGDDFG
TdwCfHpYEQk1jP4lm8PqYLvyEo/Rix0eQuSZdV7EYp367seQt8UBMDBOg7YmAcFRfx3gH5wY7K+z
VMzwR2uSZ5cocF5LuyzAQcAMMNzgNHY2rDfAJizq3/nIFBwU9JtDocI+qvI30YrDLLpj3Kuz7XAF
MJP67GdQ9NqhJdJKfGs9e/IsY4Il8YZg5M71Z70lnM/j5Ezfhjp3UfzYjiYgBgw7a/xSIQ7/elfT
cryNUpTDDsfh2JMUmErBmTEbNwTOAA51qMFasrWX0o43YwNpKb1XDeYeo8Io21LdObnivkphFLTx
phXqLZRb7XA2Vrz+sH3GT/JXxIrpveCayP1NOta9SdM5cfMXX9q/dFZghQrVm1G5K2cIQBf1Id1V
IZVZNsfQpUt0JPucQllp6IDIGcitZ+eoIcKsWkffHCd5YowH7VRtaoU3GOvQnvd8h3ecVAlUGuhW
75HH6aql1Ynn7o8DHtlj2+nYt0sL2LHkvcgk73RGFjmZrQczIrncEa0Z8Xjv815uLCNLr1FmWARf
2EUd2g+t4a0SKD+tysctBRUcSIzphDGn8uqvycgfTYPgr9Va33Zn3cuq+WQjF5cKJAAOxyelqZhG
SVg3WS+3A3XRLFXUE3rYr7noYTn7K91xKT0ZQbgQqsDlcz9UiIkZDatWgxYWOMqhay0810Gp7kP4
JNr45dLa9hC4iwOXJSCtb3XI4V8aXLktpFJq+hJxziw9PdOtyahAb8zatDbjzFLWD3IRk+0jR/tz
vqDTZ5lSSOTSWDlr+qwUqmLCuDhu7M9qoJvDjG+UG2OlyL2vInV/ZZP46xPiosc1/+0mZJxfekEp
NhRlY4B4kOMK92c+PJ01o5b6DiUMDPw3dfCBKgIGuJxOHrEDoNfsYXHnEf4hFdMoUF5+Xb8qzph+
7mf7IJ1nDtRaPrbZt0drzeSqbCVHxM1RLZXrgT7MPmCoBt7ixKWCDbrj+qkoIxANqRUt72snNU45
XFlz7m/+qAzofesx9nA/mxba5Rjed4w0kNsRxewGG3j01mbaWVMkgnOCgl6eyBN+MwQqwNkq6THl
V3t6kwXtF2O46Ymz2COzp9zUkBHq4N135JUIF45ciXwSLS0NCc2S1BNSGviVTZJrZetsUOn6k9Nh
FzKsAstW99QPA3S1CvOFI83fo8dhaYhzun8JLRbTVcgRBIHDkxpscy+n/3meXqRdPc4yCQ6jCe+5
LT0yjnG0yXAEk0tJ7oIfnzWk0NzSB5cjimzd5jzrpYyOzpNWOns417+7BRudWu194u6tMnxE7J7X
fZ+S7OFwGNm1fQ4wBt5lulqyr1fdIdD0mgXcIYnWZ9k1pZ/zimq7HQlgLtFYLlJd9YkxCWcMYJ98
zrnQQjOvpbyPTbfcug7munH2djrFmC1Vi2sLX0g3W+c6CsN9vDAowqn57kuElAneSCULnFouu3Nn
k51zJVGCUYEmH6x7q02tq98FMXsmdv0upEM2mL8mFx8+ZqZPOWTVPSchxoJUUZr9N6utB/F7Db5G
Yce3AYU0Vb3rqgFpkB7wAGvkeO4T46tXc4iaj3iyYHPY3srjgFfTrk3qtA2F/ZL28tI6C/rPwLn7
b111CWIsim5hXwISnassn+5KCREqVUazYQYiyYjNz/PcfsUFVqExbI/Uod7a7scHdRAdfQVw7+69
eNLchdPn0HAQdKDwzbSQdEnzFc4LvJcQE0caymDa4BilONM83rK4bZYWs7eE2YNgnMRBMd16yHgr
1Y2PSwAZCBeIa938YYyF92g2hn29FEYnDco+AYc5xSEcKomnuJCEbSwfPwtLUlPhFsrwyxkFOLvZ
46qkBSfRSZJvccuS2oap+8MCUYAxGZAxuPn5eX2Z8vwJjovFRRhacGN3PZnqYl+Y1HfDJdUHstdf
lTcyFHTUdLBG+8tpDXEyB7k1OwvoURQ9a+xkK4E9Wxd/zJQTUsZJZETcXyeO/eofqJOk4QoBk8/4
8BU8oDqJs5EXsJ4N9jZNWoiTZ1puHS++Ds7wUtEFjgEP95pB4UQZAB4yUuu1cWnPaQbjZKV0C88r
OBlPIRCJDQr1k1Xn/toXfwriOuR3qKhUJIPSZGD8Zz3KhlMu0LdN6HTurn+tHJDVr4nRcXmY7Tii
8tMh/5VAd+14/M7UkvFMA0xdizi0zo1ryXNkGv2phkCdB457CnIabdeVJfU96Ft9H+BT73VW3wEG
Lg69vHMixAboZONLEZv6ITHJxbfB9KJJLj34YXoZ0Gsaoxtuc2W490VMq0xYz28Bq+Z65vVYofgY
Ozdrio8xpbanVNMnnmV/k4VmSFteIJ4gqX2RkTRcwZyvKDm65+adY8OoUW00Qm3BnYUuUv/Ou994
w+/D3u4fi7GZHqAFfAH9cN/xMNvb0MHXXy7RFLBc1WU0D7afuR+qd6Y9Il2BGaYKb7GbnVJaS3AZ
/KZXOt24RJ/vlMiqK2MKc126WXEwjdrZm9FTkrvNt1TgP8AYvvkiodPB8m3qYkpK2Ez/IKq8OtpD
pO8078PioQ1fqtDF21kp2h6cKbgwSSHdOM7ytcVY7wb2G9KpfT8UFCf5hgsDnrla7+phF3edIvRo
Z4ekxykbRZDRfUn5uNcb+ZtVt8wYEnKWhUz/yCGobhTCTBsjHVhVCT3dzLE1ITYNAKfibJOoQVMP
kpRPVrZvbQ+vXF5HWxZHY+vafrzNGD3tPKWK54yNcU+UASd0nX6BfK4Pdmbc6watnGnaBaHuHjQ6
kOYwOnWT15+oO6eUwKeSG7RaIMDRzz3Q+NmyjgLoGQdhKr0S71eX8L9MrI8Dx/zHhrzM4ujNW9rC
mmflfQtDUSTfhs6uV/FjYXntggr59Dj9IAmZ0V5lTGhCyhdWHm/qqqfZCxP+mzWHPJhG8o2mr1dO
sQxOuXeTlSj3s4Nn08M6AJ/0WQzcH6CsHDuTpDmDz3aJ5NF8Ay4yjKKHBp04k4Z5nFsWn6SNnK1h
Cw+atbecZrvnTnOQLUW8MTn2HJPcn7eGyj4Dh3sXpD26bsrkaoYfNSa2F2I1mAEt7wU3pbENIYvd
N4pgiumrtRrb4KrD4santtgnvULf5kO+CtKmPScdpr6kM+9GcJ9kHyG4c3O6UAE8bQjGneLWKuHU
o4RgGZ5C0MiSjBHDSpU/AFb6UzXBuSnZPwaMeruqMpCOcvfoAmS6gPOzOyiXcbt0erKopt42wlxw
lwAB3Aa1d6u95mmIo+qOCM+FND7hvHK8kSYXO1e4JJIc+10BdnO40e0ze75p35r2Yp5uLrfZ9aAj
vW+TNN/KVAMxS7lNObqOP7hnF3V2bWLP+Jq8X7aJnETZa3wEk3Kzujw7gHsJ171L2LsVpPD8jjsi
RwJw2Pp5wEKozHo3WQ3JqbTpN7U7Pc9I2nUJ5DkEdrgno/pS1ljpa+n/sgbRXFkOGFulDu7mSieX
lDIjzPC626ZBb52dKm7I9524cXwAjuiOdiXzPTzcBzlUlygSGlg5QB0rcy6umzJ9oa5VhwNXwQ6E
Y4NTjUmF4JXAlUqjarwdEEW5IpToKA66jWot65QJVLGU9rUkKuiObAys2n1uIeAYzGU46XB9WgFG
rwjJ0TthOhC2Zwd3/zKkJ/41bCWv25ZuHhSAwufAFm+p5QLtJKODCSN2bzTjfS44yTqd+RRnFLwR
o7mP8hDQbjww4kuXIWOPg4ITFiPeJ3KUSIJj95GOpbVJM/OBJVluGfoSMwUc3SE4qqbzDsD5AFpz
crzLcrZ+q8Sk3fspWhzw4m75AvIPJljlUdMm7OaJGSJvYcCCRe9vSQ9NAJ7aDg1yTs2lWv4p9ixI
18sXwfQ34QjF02fI4UYm+s7xAgZLrRgIw/kuEVCDa4/GxSuo3nHJY/D0ttWxXhw5gfnXEhmBdovR
YuIDDQHfMo9AW4KopvzJoPwTEVKdonlWJ5ccGrQ0Ps1dpeqTYnjEwH8KX2XihFSVNYvnfflzf/5w
mkDqk+n1e4/5No9Jn+0FlB1bFe6JOfmnxty4K9Xv1rE4+ufD0Z71oZF1dhgnoGegUfksGEt9akYN
fTS44pxm7jnzZ/7C7DEQgShQNk0BkakkrtX16RVORnH0mbkGXRneJS61ZKVZ3XVt2e0pi40epTUA
cp2gQ7FU05M8bOvOfDW1WZ5EW+rt0oFDlB+NFqtAgNsrA2VK8XG4rl05HDovw+6t7ioOL6h7GFHD
JYWYEArjR93ZlbCBJMTlJTIY4GoitjtHiO/WZylErbYp5/Dfykw+F0FtgHdJ+1fNiL6PbkoY2aFx
CCBR0xkFaXRJTOjQBqjkIp7vTDoeloHWk0tedtUGAq08W46zwW2mj43+BYfcdua+uh5gSGMabpGi
QMIvUItI3eEswVNG85a3cxzmN3WCD7vKiX3W80fRKy52oqrIdTctM7wU02tMtEWqSm2lfYQFamPq
76N9Z6uEkhvlHSlgeQLIUILB3TLC+62KZNcTM7+2fr6nOWfcODkhq54Ewp1bmt+6xAU4eBfLoBxA
JwwxuQXw812p5mi3iR1zyjdaaLs5xYUutzBlaoqhquGls6x4YyeJfRzC8MGuJVs6unrq1gDAwKto
sno7zh0QWKZwT5gNxyyizl5NmbXtIHRsJOUjOX17F8OImG9ZrBsgnVaibupzz9RjR1Of2LSTMHYx
rmUyG16P7SY49Mqdj05mkZb0MewIy+iRBXKPajdnJKUq/JNjcUfrOHDnEyNfX+j95GsWvyebUNGe
efffkjaidePGSEFhE0IFsAmZy9TakIJHZoZ2utEgM1dVKwAcdZG9tZ2zE5Z/JytT+75u2dE4guSM
PB4p7LoEaVpdez5bePqNgw5NZE4neoxH40Ekg9oFMhb3qXep4vgwwaA/mR2CddwUJG7j5BbhITu1
CH2LrQrKHQ8WJj9sh9LwTXQ3D562b6M+Nf1JWOxOSe08ReiM6ykLjx6v+E62TnE3VIo6KXSJiR21
7DvrYcLkRJx3ojLaHR+y0oAHBgFJ9B4eg9Id17CGuEYu40aTmgwdQYKJE2vnjljKloaDsS9vvfLo
Igr8wxAo6ElKIe14jn8S3MVRsa4VphpUWZ9bvE3QQNAnl3jlq+yGFy8t0rsmuvnlYy8cmBmeefUf
8oV6pa5yhI+tF8HLq+vrlJIksU3yTW7AIdArZLhvMwIlbeW+NilB0wYQIkMCqQi0eSX5hjhf22n8
a6lQIj4jqMqhIXZVhvdtGHB3FSqil4RtLTRANph9yCZJB59LNIyxhxftzFFvjMiCzuAy+17Mjxa5
UpZPiMFCnm3TyXZhc8WtUJ/ycCa/5s9kf3z77BSPbmr+tjObMp4x2GvTw2sXjuaOITS4U1ftY2t6
SmnbWmWxme5i0eR3OYF1sA1vBS/9xvT/wCwbD9pCEGECX9wVLUjtoGjve27BuwHL4V5F0bQVU7fT
npTXsuOQ0Gi5g17+nTrAM6Lch+VdeXtZxhzrIVxRtGoTxyUARj6+O2SMJbXbzOsiLpjDQ8kMydRZ
WPu50mLl0bzzHBjx0TQh/Wqm2ERy7hDAQRA3QpP2lkGGtbO9CpvvGWMMgWfgujcUbgQgN781PTjx
QZrLfR84UjeQruyCZu3GpnFphFoIZuDEM24llufRc1M89hUhDuIkDMAZ0EGawq3Cy3CsBM21Or9L
xjF8fQIalWGYWbIrJtpR1Kdq5c6CXFP4ldDmuZ39jncamafBBkbijmHiGMClGn/38uZpQD7KM+Fo
GhQnc8/g9inDr1Dq+HcAxxm+XgHppbJf4B05LBNmeSZ6+xJR5ya9QbM5NP4mLSq4HMxthnbyyf/2
0RpmLiXgAaQpju2MksYVBN3u1crbyxx0e0fVbMZ2/Ms1YMjpAf9UgEZbUe07Tu6WQ+zacCIm+xxN
Tn6Z3zLtfxcz6Lg4YCOk43pRebgjeHAtTcbk+z6y3yKL2ZKEghUXEQOyxHtvWls8jx0CZ805FdAE
qoBPr91Uc62LdfGoO3UP4ELtTSK+99PUliwV8btqCYKY9aI5sf3bdAC86LLFbAvZzw6XaENKvcsk
1omdonuEvLHKAF+bYbNzIrbXoXuMrEYc+8b4tIlrblynjkgPl/t8LCgubrjaBTwtoCAPdcysbPaL
14qqkrvYC695xrjKGV0FxZYGpSgycVmgR7NpmI2CcQ00Jpjda9DM764ri1OUWM/AU4iitdiqYvFY
e2ZxaKfoz2hczHBBmzmsLO3yQ7AEz/STx0xhhDy6aYalbPky44QZDz+/pOl0S+EgDcdcD5E7Uzrx
OM0c0oA/y+FHPeVRDdaCpT1cLqH1Whjvfc5tAnMDVbRfvldBgqqNitOe4+OwdB+MEBRLXL71NU5S
53c01h9+Y00nZXb//gXXCTkcOgBY770aEgzvQe0N8cGnXHILxhA+q9AcLJYvBQWJJ5B/qLEO6AEJ
HaTc5rVLOYwV3qPav0BSD/dVBTI8NZjBGmZ9+vny89tRAZbR10Bz6fIvDEBNJ+8//pOffywKmjTK
KCCGGRRMUPQTrjPmWGhNhn4TPt7MIkgxozQYi8ox+9UZGK2AmtEyOl8oSft0Y5/5o5/ddDY1TB9S
uvmgOBBpY7QsOVJEX5AMcG7iAoItJ8fo1FT2q9dxpfDas5Wn/SnD80g2aWVISgCtCOYK/NGj1z9Y
QBJ2aTrUHEbKCntHij6T1+nFsomQInQdTMsDQsZgD/gl29ZEPb0MxGHy8FQgV7Q7d2C/9Jq02PpW
zQCrqV4MTZ2VWlrYAQtee2PoQRRVw87qKAgqCtqZM2vE3MR6TvO3uaMfudvn3YdvDZz4nQTAfY/e
45JDdwaDk4+v7piSPjRVv3Oy79IamRU3xQ4eCDH3AcC418fHMOvqvz0TCE3oYubOsM9F/xiaatXx
iTpBoOs2hZPvcfbovZCgIYEJJ9fSFd/azYIDnK9LaTUW3VHaONXlQ6+5qPhSxXtWN05wM0uFkFJw
M5jsHXM2GtEDdVU1l1c6Npqx05s4C+aNFeMDbDR28IXf4K8nGC7eR1U6xS0WFR1Byw4gVHJxMdvd
/GKhrlWJQmYYSfKL0n+ig6RjgE15RntuwolivKR8zyMOfNQ9jkcvKvdTVNp3aoFGxdkeo84tjxAv
E7Ikaa+BdQS02hmFe/NT+T71DyQcmZOW5NBtHdO3BNtjufl/gmNpnqjnsNddeSqGMtjXyfAUWq2/
XarbqBajy9kwPsI0nlajZHGUmPOPtFh9L4IJw7tlE5y6Tc7TwI0z6dZBnLebbpgfIA1x9nJZeJK8
ry55YeCKsLu1ufhowAbAVdYtwL6+fKj5ea6k6DdKH0pH4XyeTRY4G2qVaLJdUOOin5Lhakj2U1VC
GA8M8xDw/GEbfqf3jNffhhLmDNNr2xnWKer0JYzt5DhRipFDfUX51CKCJMIu49o2rpei2kIN8FZt
E9Ph7pX8FTJjrYpm3gUjl7sknChTpV4wilAepyQgLRGxww5FwInFJeBC95GuaK8ve6TtHjM7nkTe
q5KunKIz9unkzfuynmBm0nDHlZtvtfyFcwdBOLcrc6V4VFZe8mTX3N7jHj+q6bYOBe/ZByyuVZNM
b2QVYChMKJyruEWTwooan3onx+2LHQQKs3GH5B3utTX+Ya5Jf4P/B/zXtOEkDm8yaonLyVMqRrVD
z+f7yPuOfp8TWatHrMS/nWpO7i24RkVqYlcOjQdZeh+YCmcSAtlnocvklMHZWKSFpMjlgVpyLGtO
95bhS+CSGvxOO7dgvRJkQihdXZdO8mhyolthOszv3HDWa2P41ffkh8yOfQ/Xu2PoYkt09hCicmzw
DhM2HpYbrIeFysouJZioo5iN5wz7g9HH+GDGiuGTdh8sEwE3SZvqXEwuUeHO3HDW/JgZyazqaGTk
JBRlFeAgrAGNTov7DP4yQ6bqEioiF5MBgYHnJT4xf7s4Ix+sbp4O1PGMuGHTcoc8TbJobB+BeNxp
JCjuly1lKSmtqx7N72TPqE7kuhZpHGLwecxdDs9qYBLY60/fBseSd5hQIkoo0zrFMTZbn5r6HD/x
8R/1+q/d8UT35ngWnFzQogb76nE2I6yRfo/RHO2ZMlibwMD/oTIunpFCEyliYPZchcBQZ2QqiJfW
AAUXjDNLGfuc74w7PxH5VQMkXX6XDPkbpT+IAMKUqeAq5UakhPF+bRoxcOKL53srz38ZM2mmQnIe
58RiM+FDKG67zEBo6CAiCUqgiaHvwMLhHOptgRQ7IjD5+HCdd0JQ1SlRgFLcvgg2zRx2a+JYR6ei
GYqUBRSwLHurQKKvUyP7Jey2X2OQMdaGeSoMw77sR4sNC78+qGLabFvgxwl3U3BkeMaDJaKQ+GNw
KcIn1de8NLzy61G2C3Ddejb64Ckfor+A/ZMd3sV+RALCK3rosA1siw5Rg47mrVUW82qQWJPHmC0o
m+XRZ/IG38GOdi6N4EVhPRYY3jcwyP29Z+fATFsoNB2XgoHaHDG9hwbQh4opL1QSvM4+GGeIWvTT
yzzZ2pRZxU2pV0N1qg2D5sKB0D2wxacyeJ7ajkZJ9ncfHuUTGlcZD8nZvfSiqqEN+sdayDfLAsaL
aJwjJf0tUupdx4lslQZutmpMMzymDHH7ISHP3MLCr2oynb7v7xmofXm1yaMHJXDXEUZlQhQ/lvNg
MmsOiYBXmDc9tPIwtJ6jybqzTPnAn0V3+HgpOzgL5jC9Rw0kfZxqxVkL7xHnUn3sAmAvzOqeZEUc
wUMlAlNCEWm1ODGjIBDHkDqBzQK4UzOB9CiO/9gkxLmX+rsfJTIMITqEjfVoZsudOmW865eCM14E
uhSErlU7Dx366Fkn8babOjh1nXoeZMi8tM72iPnjXSObO5nZbzbm5ENhyrVRyon8g7hfwl6OI8Aw
kCE0IbNhwkluAZxFrmdsNZWBdTaQ3qUYuEeLmMRElpjlNgPXYjOaTicz2fBtHwB06B304p7PFd7U
ylAvlu3S/elrmjaxTpnUPT/QQRaCXrEulcUex88YwEkBwK/VNTX5TLYWZTdDiMwIRLbidaTNwa9z
68E2Tc478jNIRwdTLx61kWJp6rKQz/1oJwldbPjMFkjQ1Iu4+hkkuDrM/bzjEXI3TcJnazLCW02U
44SIiyYAbncdHEde0o4PcYkPhQXTOuM5p97UYclMYhQbl4s4HyBGK67TcAkxJ3HUNsyuopphh1Fs
Ndh8D7C3+7D/Fp4oLm0XUcQQRs+4Sj78sugOothOfTZtWJmR+BwXtsOKnBkJAAwM9dYKOJOlPs1D
fkoETCwbz1Qt9GSKRLkKIkbGSXAhvkUmlNMWk290xZJ9OS6pZ4ZPgEUvpA+egooZ85erSs4A5qC5
2js8Qho311wi340YWrnbVt7WhESF4V6EPAk8WcrHdGkvCsXMBrvyTe+XqIceFtIj3I1oZ0csfPYo
Wk7vwAPSYf5oDRvmoUgfZDzIzRAVsO+vNJxlF11fuFfExxyLU94GDWCF8TYRt9wAzI5OcZ28OhOT
24YIPTVadfnSmncltH4RFncm1grEbSvZVU1y7cdhRuFFb+N0C1wYC8N2psCB8RIsZamovaD+ZlNS
zl5WhsfVz14VbTTfFfksiYvmMeVCPTBT55fpQddqs+qjxpJyzsmrQNIBYKqPahCQmqtfbjO229lV
f1MNz62gHXlD1NM+MEAinJAXFzxGKPLEqHF7JtmG3qZq48SANTDStYuh9b4IDEQjWb84WCL6jmlc
fYbLDmZn7PExkjHVdRIfK1OCpXJOqUV6pCxbGpgmzq+JNb0T66sfe0PdQ8L3152cFw9jfG6X0wam
JGZ6AU9lN+MvYVddo53TbxModwMRCrM9+KJdaIPfgDi1LyzsPxEtd9uhhltOlloogA6zCXlonBRg
EttqeY3tbQDpGQ5P3+xDhsw4Sp8zhkL7BnZYxnj6aFrBfBry4oBwE6CVgKPLfX87B+270ZFxdFq6
gpyM16kNc6ImVBhG9h44LT7vhrIpNxfnIAjfSaXHq2DW+CVbl2AFBxy2+Cw9CxpXzz+/smxM2uw8
UL74XFUNh5oIzjVrP7wElMoyyoC+V5Q08X/TLB0+2aF+iNtTJaJh7zcXQk/sjk57xm7l3EhG0ogI
yUhZtT4MswbLS0P9Jsj/JimhhNnBFqkD9y2AEL7U3h1sc052SuQvw3fD6Ho/Tv1tYg/dUO41bZxO
fxVRlTKJb+xLGT04vfqtMqTBgsEyIkj42CjxgGpNOYDhh4+qrU2Kda2PMrD2c0XHoBO66ArlcKZZ
1+SojLkQ5IU4pS5ibusZx9AK/IuZpK+VVT4OAxHG2TY2MOo8cDfN71wBXCkZLTgUFQK0bNK7CQc1
fgN0J+I+iFUhUC5GuJvcN/WdJS4dAK8H0ruvnGAp5Em99whNBbsh7t44MB7i0ap32rTuHd+e7/Hg
I5TBMyXu3dFLp+uncKZQbmr99zpZHoQGug3D0FsC6tmkJ3ttug1nRju6Gm39yjbGx+84u+aLCgBn
B459HYZFA8ULuQe9y19YRA7mEtbcKiqoy7E1tZLzm0l7yx2KLh5pYkSuCDnWJG257Rm60qxT42JN
aO5bsNvMaM8D4snJC/y7RYI22BU+8la4m6pmc5cVF/qwlcbzKGWEIs4Sjo9/x2/ZTL370uOLolvS
2YOyyk7kB6h1T9SVSR628zGkxMN6MxVJDsIHF5cHqVX8hjRTH401kjX21CvV3FwK2kme+gxdhCsj
0LvZGo8pA7rEkfIEcebZKa1r4zwGU/1dDN7zAkjjqe/zUB7m0dBQ+AKPpDBbx3quy/e+g2hkNp8/
I8BIUUXZRz5NIcNA3GGcZwabKQLpz7/5+eJLYlNxO74liyY0NvTO1uxkcIyWX8ZJmm3skOCFHFoU
pDQleDA2LLKx+6mq7DZgLT11MQdurJ8Av5bf9POdfr5Ey/fMDSLwk8d0P2o/6jwkY5T5p1FOjwsn
GCd7jJhp1PWhnOVBx/ZTNYwaTYP3kCpql8iBQwdEHFf0y9Bc78u8Y8i9vOKers/4CgACcfE7TM3n
BNJ3blNF0te+5XiRzS3hUD6jvXPIF6Hp58vgdnzrn19S4sTYrjhnfCQZvvfBfP75AsOSFRmfQJHa
KGFO/R46GJsa4EznqSZBw0rEGoOD6WxaJYm3uD0WIcDIJI1Xfo9dsMJUZbs1xwr0/8HEOkdl3Nrq
qKKw8SSvbXduULRrSj7LU1W6t66fDnY+hrsKeJw/wyygXVzuYNjvEz1HtEn5lzIh5W7EdIabdKmu
DFKDfIrecQg8jNx414ZuKD93iLw09q4xo12Tcv7oB++QsKeCumXBdDxTIsn1EJUIFiI6/RU2O45p
Q95X9GjV5CI90j/MwOAV5Ycpwqynss0oEU6nTrKJCIKBHEa5c9EdAi99XqKldRlBcmQQlZREE/qq
JKgwuGddrcbqCZ4Xtmvm3U1vHOMRsFXJU7iOBEUCYxfc6pTZTUz+jfvcbXY9PHTJSxalH0mJtBfl
cCuieDP0IfGQIT7zs72w+JBAozWyJdU6UUe/SZdbo0757wSXWY3X1cXfG1KayPh69rZlz43Amstt
p4BPjGq+dyvr3RYkUdqovyi22l1lKvNg2OZraPQ0k1Alva2QmMuQfBlzokd4eLht7ffRqz9rt6ax
0OXINKfmwzz7t5HZI6Ta8sCNDObjAFA/izF+YXV4ZwTeM20L9sB6zV3kztgEMO3ZVQbAmJmEPXQr
XWSvcR8gb3nljc6LL0Icf2zVkqxlx6/JEQgVVqsWfEGDJWFbUxSIKsjwW3rFUY35ixqcYlt4AWR1
L3oJ6qDZMeHHIlOmLXbU9ZQwP6N/KjhmWDMEGQnML+jb3chkn6GSARBeMAreLbaefR0EJ7oSkaV7
hxcDkBfXT9D0Xu00txZK0sGQFdlqTWrBolhrZqec6AKntMP6Y4SGPth9Qk7Fby9mV9fH0W/2law5
nlAnQ9cTnGvnMQ88/2hm1YNDM8IStU8Pqsasget6XUJsow1uEwTxdZQDr+7AVPoHyfL/NKCX/40G
BHnmP9hh/50GRHyv/vyXy98i//ufkUD8tn8ggcx/lZ4tLe06nvaEtkBW/QMJZAH3sU3PNE1ts3rY
4Hj+gQSCQtQUPwgg51+1lCboH8I/GlOM5f2fEEALvOyfEUD0OEMYUoKfBx+ptv8LFKzyVVhL4R0l
yu9zXyDgWjwTjk+pzAyNF+RmucO/YXEyN44JWPux/e0S4tz0jeCu7j7VHmbCwz+9bP8D8kcsQJ//
8lNJXgblEgZxhG0vSLZ/Av4ogSRbZ8O/sXcmy3Eja5Z+IlwDHPM25pEMBgdR3MAkUcQ8uGNy4Onr
g24NndlVda33vUialJlGBiMAuPv5z/nO0ddtebSxW1CRhsHW6B6pHEaKNc1xlQYa7SGa0pUgU7+e
YgzweTS9g2qT/7zeAVn996AkYf3t9bi8FEBJpgDn5PDP3xBwVmAM0VwA6oXbAPJG0ZMCLyF2q2dP
xzsHPu16RvMXSxPozElvZ4gLj5xw68QZEOnBueM++9N3tlh5WiJ8gL9ZoyjeNPVrKqx/9YK5Pv7y
Brqm59hkvEGhupbg0/3rG8i0knqGmRD9csgvPfeawoLeRp3kTFzEV+knRMgKgiXYBteirDkCdJrn
HtC9TiGbYWGGLDZf0zLEjUjeCZ0q/5XSEoFTzbj97x/3gpn6Pz/t5cUSXMRmyYVv8S7/9cVSBVYz
vSKunbMIZZwo85wELuDik21hkI7TONpo/f6//1Br+a7/10/1hAWUznJZwv92jVnzyO3pWoeg95kr
YkeUkr6NGmo808bFxS67H42JGgnob+lhCR7ZWzCrD/8FxM6y/361u8z7LREKM3Sha+Am/OvvP0+2
MNRcHWQBdHFI5/FYhSiPw5AfXSMJ96IFKVl5xuXPlwEziklx16rK+mTTxuawb6Ek8423DMYtdNdQ
7xOKp3ERBUeGMyQtGJwHuJt8z8PSa5HFbAFXrwoMmmvqxVKYB97DOOn6oVw8R1SPQXAYt4ZNL2c/
KrGfDeOeg85o2yl4Cw0c3OCza8wTe2LO84MybmXYe+DwCWuHZbAN2OELKjwuZpB8EpJWlxRzYLtM
HMphpD529vI9J5SPiFPiAT/Aw+io/sRWaeECBR+B7Q97K1wE16DbocPsLH6WP5i/hnyocdLHx8LU
CaYgg6CdeQ7FbF7QNWu0ekzXoyDuiOxGURzF4K7tiLWJ82dNRhU7U2Bid/cGvVhtk5Mhus/c/9WG
xXj3SjaAlvBu/OivTMlH22ruRrqUy9f9cNTZOkwt4r3xeAd/AyDZics1KQaKz23xTncexnqLdjhk
LXJjeIfYV5jmtQdRXsZ59FhEPV86C+FaO4zLGwDDIIVwjsjeuTGrsfeTwATB3l/drCU4GNX3UWhn
Z8xdumFmFjFzAzk9xPn81Odq27A95hw4eCehjHKD/QuaoWysS2Phuoco+jiwlUBpCiF9cGOf/sVN
xMv9+21k4deD6MDiAU8u9P52GzmR5zhOV+wt4DscCasztMx+6R+lr1OES3Cvu8k81nsCyXiyMqr/
xCfMKyKOboN45EIcAWJ6ztRwj4y0ocGSgKQKmmcGxteFp+ZiEkW7yz5BWM/7wFvoTuG6Hn5ELXkD
ASV1L0u0PNoi+iLtTzohce1jUijOPNZPdF2MO7MenrNm/vKTDef7JZtYb4h4vuW9JNve856z4ETb
tBnfaRWAQdU+DHXFxW9iiqHzbGja96oKe6IE+qGqIkaV5Jq6ftX4dJo1JgKXAQjPqXKysmHw+5p5
YbwNqAiyRpeJq03dvOlyLgrbX8KEJRdWM3M/ULCgKh+YsBP/hAVJtuJX6ZnPvf1B389Hql406zLx
3fSx1+PBgKdkW+DfGr7DWDh7Ty6DiV5jlXzhhWA/ZZoYVPmr2zYMGUt2krPpPZeGuHL7zis90qJR
auO3TQqm9MNPymzgtrmU9NhY2MDVktak/IlWa8KcMY3L44wEbD4HJsHNgCmo4V1biokAuZHgwyKD
SZWzFYnLgyChkZjDq5Ro7q6XpwRjJeAv+Gnz1GwVJX1bGrHupUuQpvOoeljantMgPHJ0EpVJGqc2
D26vTpa6KkX7XzRZ73NOI7g3H4GtttsgZ9nSaXLIZrEfjaU8fC7aXdA4P90ZIo5IGMInoNYg4uNS
v9ozRQIYah86wyRoSreSGvxLIkbvKNyWUWj2ImXxMfg8u8J6es8t6slsv/qKAjqaazcF9jub/goB
/iT7GgxMgAkZZULkz2hyOZSW+DPDx9ZV4pjmGfgyTZghlYzpcf3aEDgmb09hOvV8NbNYSMSTwzzK
MbkE55iJXhy8wbCu8kW/myxqSaA4INEQcgoMwFeCz7meeDxM8X6ajN/Ml5/tZF4ZtckzO6vJ/Jpv
rg0+ugvpjyxgy6kW7zuTtyZiSs8W7mQk6nvbgwLxYn4Azjwy55cgMPnhomQ+ltanAjPo1HNJ+Urs
hG+nK0VTG09QJvuorMQ4zQAd26ZDymXP5Vp8bAOTSnuG3qF7ZstcN6PrYwo2GeWnBd6vAkRH8dg6
6CmhormU0wt+NAdDfoTpfSO9iMOSY+wsx/rEI8bxXyY31yDZX5YOT+p22jdV5b63hKJwYXlvmADl
JYj1pkzJUfW9whU0OdOOgz8XRhFTyKCCSxFeE7v+ss3IxG51SKL2MatD9I6iNPYin95qj1aw3uLJ
UULXYjnadSL7lsCxWbnwTXDs6h+WyaZntGrKutjk9r35TF/qd6qN9XMSVc26sS9EfsWeqdMhxeS+
VVb6MU+fyw774LXsYKC0LE65hYeRE79laYT9SK7+WXvevPKy6dF2ivRsZvCamnz8nnejANnRD1s9
K6pq51ovyPvxUvjpV+Y48X52/SOOGH+fGyN29SS9apvXnwfRW+EO3HlBuO18ffTzkaccne3RRGDE
B4HuhhgX4gqlIvdxSFaVffWUucW6RW5QU7OmamvYONZgkl/1rllP0tUdA2zCrb2Ggx5srbmHpGvM
5BdtwGRW8uBk9hN1JBruk4ELRi6p1L46Yy9+Hn3+jVFSwhJXokdJjf1dHmFXB1XzPZsx/btV+uEx
EF8LSgtw9QC+jNkXT/nPkE5SIACL1Vi/F7Fr7g0zvcYpIV+WbsZhRrObTZsqMaItheRYjLMMJQ4j
D3BdzO7rsqSdXpEHIlTN7zdipY9q8dxT+bFu8dDwiCaM0tnXouINQz24OzVqVOTzdMxRpuNS+Bfg
dvDh5vBmd/UlLOGgDCzQK1+Iz6CPd+wyGWfk2DjCNgHmBfWikQ1P5pCix1jb63SmwKfhHlDT+4Le
gCJMI2Xw5bEMMAWkNx5sjJN82VxLhV6ei8Jm5CwDHFtm8eBDXlAyFiCD1Cn0ip/CrPfkQsi+9xfH
olEOPA9y0WMZy9deWjc3nmGauD88UJ2rQttkKXE7r9jhUrYkhjfP6n5Oyn1v8N4NtYJ+7oyn2Bka
TAQf4PMLKeCAFXfQgfbO2eo+JfEubvh8KAtgOzcNebNBwlo2EksqFTRFlLWUDHjQXFjGCVIvUYvw
tXAIgSMJhvtS/tKmIFbvjvRy6BqdxFp4l+pQquanHcnfmfLWyMxbu0RIMjAtmnFxIf0PHq9xd4GS
3ytilClW3rVjjUy3KmqFWWUxkGFSctDVVnHvoFa138QgTK4/WdDa5V+HxqUZHucEuxHQVMMDdJxu
Y2mpt/5EADKQoB2IosT7tmTUZ5jkxfNcY9orgQ4QiI5j6pC9viKiM7+rGftpmOKHbKjTimIXu72K
0fbs96oZ0703TRRFJpnYQhiGURk2W9nrau2qol93Q8xElrK0epgKgIFYP2RXv4bYdrFt1ncrxk2T
xD6CX19tITnbe7qoUZInKJpIWL3zXIbF3ejINDbqkSDOzynl0ZU3JFqw5O2dioSzN1r3FCeOBqTA
k3oDRJdigkxs+gm+nc3mAtZc82TSU0o4LDh7YnKuk09qHCjksCtL9grUgC5tUxOcFKd8p4qqODMx
WS5HY93lVryq0pysqz98r8yOxjz7Fjd6pK+R8tmcJzQz2QjGAKg98U7oVK5FxnBqGIvvaWzrXUeZ
y9ButYqsbVnrJzn2Lw6n9Z0NGcszY/z5GvgbHvOiGepD1BCexQXbXljpn9J2+EozkqBlMMudihhr
0smLAYUJHzg4rMI0MPKguhrjDrZFsx68LNhP8B7XRineBzXGW6MEOTLo7uRaEwXcSXyKzenqj3iI
mRzR74GAV816zbV/zbr4C/ibselwciHOQYurGD+ijmza0b8BhmH5ebQkl1ec5F/SottjCPr91FAf
UKlPp2ePwEiAXV48/vBGp6Mf8nc4uPUhVdkXoeYT6g5l6Bbj7C60OV7M5WcX86RdvGHCNp956o4n
2X0yUzoEA5c6o3tnF/AiSxgva83Pqx69znnvWLYROMtr3GCBdWNaQ/Gbi9ASqxqg2NG25FsFFUcI
Ng4OxKV8XquuZ2DrY44x1Jssk2Q7XbH4WRctQ4CBUTBsXNoqS31V2jv3PpNdzxQ0Og4AMe2Z3XlJ
dUWhGATjRrgmNAJOTk3VdtzLPU8AdjBm0VJXgr9joi68MuAXkP9bTa3d3HnlHUI9jxGj+cRZPzw7
MNg3LTkmGI3z2Z1i56QmPz15RoOrskYqT2OjeZnH7uFlDoqDP/vOPZ0NeVVV/qto85PRWqhTdMtj
1DTODvFfROyaE0jWH9jwpEefjRh2XZoRPNeot7ZBraZgSwMrdptFrbMXkUvfIoUKWHYp9TkN0sVp
OyoO0WZzhAQJlEKmQO3RQ8Be1bR2NAqujXIaefLcsTm67e+usYeTOfXDiSvwV8HokahKvOnNyjzR
uGguLtxvQT2BNDbVSzlGtz4kJOaTdYITF/MQFpZ9ylvsx+yrKFz0qC9SyxdZUAsY5ooThEWXk+rl
yTJdyPIyZWthY59Bsz6ZrgsQKySuB0Y02f75K1Ch7Oik/bmu0nQTYxNdi4jMmaNwOCbkf/bCn/dd
ETEL0ZQ0pJw3CnP+EXGxkZJs9AGklMVaQKyhpVO+Xf5WQtpgmxs46A+QbAzL1Yd0rLjd5JcTyHTj
h84tHLp9J2rnxkNk3gEfIbZuwIEBZFlnwUSit8QRXPFJtCGOU52B4GxpTT27hCk2mVW+GG2CqWCs
WHVJfeGhW+cDxYh9wntBnc/Dny/xFL4kLk0+DDeNrtN7bdTlw58vs0ifhyJRG7a7MZGcVy9z/Ct+
OXpZN6Vd2ufSMKbDUEC4MWyu7TYCEZvefYdHVl6oz96yyCen+oRbIo8M44mje26V10QH34dRHTvD
vkEGvNuwM3mmX8nNdWug5J9gP/guBONTmbK/pxBnwEG/m/3kIdJTvtFBT+m9PkYZiv1M66vKkgcy
tY8eBx1ck6Qa55wm+ZaXatmHlNwtzhVNQpnW4IH6jbiiY0M+FkPOsI+niG4/sPOeSY4wn5uGXZMX
0272wgMr1jrywROEEU61oFKCvhmYG+awbUu5IwF/dNiGmKH1LU7Zu0TD4thfUAyL/lHxEPPYVvuJ
dWObuDMG6ymX4qZ1+TwHwaOjWME8W/5spuQjMfEhd90vqkiGdU9muylpMLcKan1DdJpQ+4cO/vQq
oANSBSpDLxL+bp7YzrvCZRUt4yvwswWddiHBBRIyeNSVfAklNl/sVaUafxa6cuHt9Ljc6ou0zFdf
mgAtugcPvtHKrqkUavt6B1Ps3e5mrhMerbTEwJTrJu81FO+BXx37dAQGB6XE9640gcdL6dsBqZbp
qcGOZmzksSeWzoenn20nfCf8+m5m1psVgE2U2OXhnMIGQhoEQumaWJtxna98i8ldifiABZ/IXWg+
o3viQzatHUfyngMiV0+GTWiTxM13ZScvjpeF674EwpFm1mdkyp+JbfxmlvZuhRWM644eyjREzGl8
tnXtkyO5e9WEW83CVL3QzudlMA19esYR7ErzYgXMaWOdJWyYCW/PVgYS2LoOQ3MnFAJ9NlIfjfde
GxT02J1/1xOYo6Ef4S6Syg0akmAhKHRU42tg7LrB2nZ8jyO+SjqxRHRvI/+pDvTOdJoD7s/oPE6K
2zCdV2nO1t5qDU1nxnCJ0IDw/NZPKahD28lJvQncxHMiykuk6nHfl8EPATa30XG3cbKc4sHRglFC
/MLI/OMIch3iHdJCSYxsw66KyCVHs1Uw9sG17FwCnAg1tVQ/EYGCFaLohIPT+RgWwHwQZYr9YHoq
y/lDtymmv4FsVdyNbOudJ1jGmC+6uGMfgPvThXLJXe58zFXOc2CunddavlqyME/+KNQ2UtxBDsBk
x2FMKxXFUbXvvLY9I/fcWWPcpEAwMZxN3PnP8SgeurYHWcS5uK++ZwUeK0sYr13Og9VQVE9l88IA
jLd+k1psWzxzI+fqTmDc3RTtsvVn1R4VzXuNu5XVQIDDZtRPa9EbR81p0zZGuC2VU/OEauQiOa2X
JzTICLa9wEaClakmErOevCvfyG7NkBE45eKxDa4KVNmt3YnxUp4hzcAWyBSb5REI1WxDGQirqj20
vftbmW11bHOXukzCxmGMiTWDxnMIW1JhYnQA6EdTfKC69pQoG0Og4g5wKgbxdaUogoNEYnf9o0xV
uK3j/LNticC/1gKCoRywYtURRTG93viSgjsRyTvdoXt+fXvv8U7tkwzjaFLzSC8TQkONbZZbRlRq
xeg6P6In6dtcMy2wIGNv6fJadUvwn4faIsy5v/w4treDIeLFj4w5laOD7WhW1XT+Rb3ZNrNamlMo
LdvgEaOwlwGztc9NQA32gMdr7B+zTt+LYi6JazQX7IIcBjAjCZWl17T1tn3X1edgvPXsVh8Mjgt6
pAW5hCrb+1BkAFF3I+17eRFRnET8ZZVxuNzJKNIHa4aAN3r+IeugSM7g/Q+DogjezuPsGmb175wq
TXsxfYuRRwd2ZvI9Mr+HHWcFSLF7puv1xp+4gfH/jjOGH6fvv1U+KOw4ClnAKCCP9UDJXldAxI2G
l9gKym3YiveyGFzc4d21lO2vpuN3jaPFlMyBHGkGPb3KYQbAyOGgh4ujktoFwhodjMa6T61ZPHdR
+ZNwXb7VE/bCxpyosRbF82QE+sSw/Vsy0MmEFFwcFLAy+JTHXOfnyWEaMZdWfe694EMU6k2MhFaD
ytHbHKDBNnUwO3itOe38QX/rQJRvzSAbToLz06o3g1tikoXtouJ7DE5g7xsS0CqL885oG16+pIfZ
qIM9BCj7NIr6KRYuSBZu7O1UUDBg9PkPw7Ypzctz/2AbYjjibExWFtlFyhT6B9eBKgNu/imJDFRD
dQnG2T244ylMCqpj3WZHUPAP1oDlZtr17J2FXYRnz405QwdJeEUUac8T7aoqn78PDTa8bFOkjbkf
wYk+wrTBsQylEdSNro9CMFCjk4wj4bK5ppQ3WdPZegq8Th0Kk3iV6sWbdFTAJimdiGEnm0nzu1Wu
iK/h1yAfdBrwV1+Cxci3br9cLQYRfL79UkkmcV07GU4661A2jryhOhukJbaaCWoQowq03hDsBpMo
AHLIm8Eee0/Ahs1GJcTBc7gxZaeGPUHinRnr8NRo1d3lgGpINqClzHOCe7kYbIuliwGBPUsEkfZg
/h23fbSvmqmjcpMjaMaBY68bDmhguumiECZMEGIzrL3QJMMUUocOHO8pgXnF+KB5UjT2bWbYmrLS
jxbOGgeQ0s5PAnmUmQ3Xxk8+c0fEHzOmyFWrIY6bMJrMiGCB33ISAUZ4QlPswaScf0eyDTZ+H3vn
fDAQo3oYrKq0bo7E7O9E4c7sif1QCYU0zPoU2PS06GFAqSQPuy/z71OCL76imlDbg89ijKezZ2XB
pb4eIc3xro3eLiESqcdeMJRQkil5jWW9Ms+uwgIn5+BhANa1+jP8SbuHKuvmbT5G884KOKdAjSCi
hB/weCidvfZUs/uTFmhT5gb4fjjYEQpY6lx21F+vEc9Ow0gD4ZDaD2aoy4NPxJMbtXt1jNtEd9ca
/Sy5m6pOd1Q1rFHpYN0YNuXRQaMOoWNcCXxz3voxVLV96eVwtqdkfGzbO9mPu8yqjwBQ/0Z17O1r
luUyga7S40Z2WOTbnDlp4B0hUOuNGCzvoOPx+z8jcolp7wGmdqvQ2OZwgg5geMk9WgMD+8qxNktf
+3NfiXndJDjRpBnc26b4HfN0OJpsGgh9293Oa1O9CY3EO/SJ7Da5aXKQ6A3yk1/ZOHd3tvOQYf9U
TjchY0DCu32g4d0FPow5TcZF1+fG9PVDV4T5nocdQBjoZN4AJzxxY+clbvXGVLi5MHLyJF7YjVgX
QUVV5OXMmQ+g0JfQTeajb0+/Ro+RCQhEE7ePsZl4zB+116A0kaE5A/AIlxWKQrRhQlakjba0U/N5
eOWXhqgNbaskQjGHvrXvA7bAZXtzmrT9DvOUDCrU1miqGvKCTY8EFPuH3gi757yMz64R7XXgt49O
qy++xlQ1uHRXeulM9AuVipvxlcMRwIIfpkTwi51pvJiDhOKEFd0Df9IP3mckiKg0Lv04Nf0BR6IJ
jFVxc5tMO1BROvvSiq1Ri2yTe36BmxpYTBEeKoPIeDEwlKjwKT+Uw+9WlO1r7CrErKy4gK6D4g+E
tKyNz8CZU3qyZ1BiObeBB5gW5jKL0MUya0IohZJPfeh8alXC5LJGuSVuj3KjR5gVMwuDyszsBSgM
g6Q7+x5j1drzdhSxZDGwnxW06o4+kvVQgDexzbg7DCUIaPvM9YEbnKaHscKCq6PJWIEyN7aVWZ26
Pmi2CGTGEbGSh2c/+CdZenTXcPjzIMjTfNiyglMsxS4NJlh2qGaf31Tg+VTTtKnKHHWD7yrB3Ed5
B52to8zZrM9ZPaQ7apaifAL3XgbdJZ/cgsBjUNykAkY6ZfpcFFGwd9iA7CcAQmk5d3sRV99sjner
pqtyRubm1sFnyjMv99e2ND9aEJCvCu2QbZT8SvOSoXVgg8JAhpt1x4JXNUy/BhWx42p/AfgYaGh0
2FHNxt7Bd3xMgrzZ9Z4l9oaumHY4tH36zqKTisGDKYWQmaZzecMyLsAV9uIKBZxVnivr4nbjzwzq
GhRnCKU5/IwWpD4oC1aRhuwtGZyj0TePOUHKTVtTXmcnDH0koLXLyPSSg5NxTKFfgN3y7rI23+hW
yh/z6NSXxyhxjT1QgXsxC9gK1KFmU4SrWY3ycSKhumktMW+iIiYGazrBPndz91bnhv0g2nFdNsgB
VquqXUD+5K4zOd4nYmp0GKjHRtn0YgxM/t3EiE+j4y/iUm7d5fLFyDXuzzJl7Vj+ypCMZo0M5kU4
08UQxdO8bRMerwm7nWsyq4e0Lcfn9jD3LRpckFvP1jILClM4hH/+XS+gHEwThBLm/7xaz9YveZ5W
N3Oc4Cgp/UL5inGMLNGsw00R28M32/WGh2GBkMZzM3yz3NDDVsyr/vNfy8VSE6iaTVIKs2uIUnGI
w/A5MiBzt5zjWml+c8YSF8gijsq6fCqxEk9QuRRIA3sqnCe8E5wcnIwnW32wa4NKxlbypDXn859x
///3/f0r35+Neeh/9v291HH9F7/f8r//0+9n/SMwPZx+oe97jhv4/+X2M/8BEYNeQBNTmeU7IljK
Lf/D7mf9w7IDyv9CywpMXLn8p/+0/1mc7S18QpiGMC153v+T/Y/+0r/4N7Bg+LYbAG9yyCcHpLr+
5t9oVU7csfya1h4JufsQdsl9TvCYG2rAf4KxTnEi3vQx8ruKcQaFnLu2FkNihqiSnEKiloFQPhx8
KugBjTLWswzPeaw6WTx0sEvscVjYoR4V2QHpjtbK7Ueylt8SWLOwBVDn2pLO93hizkzDYLoaLIac
USFPJUHU05i7OGWbmoFCI3ehxSyDFXSlVL8pJa1hDGyIO9MQrJOw3fTMJytezk5MeBqq2j0OU3IJ
ayz+g8zA6zdyrdOMgpZ0wKFz64lw77HmgZeAFOMFzFZoscNdj0i/8onk64ba0yFKjkHjf2E1DkZG
w1eNxLZSne3S88OiV3GQth33TQhdHEvMMMCk10Cv9Vaa1SZzcIZk+RIcpyS7hGBRDgGlfsaaJjkv
ThbE8+SS7Rnvcn7kUMegdsmTtF76aQTy/OEa+c/MrhdDPtnpIoH1iJbgIYVtgWfDFwnkicHEW/pg
mdE5saD7EFD8YdKxXfdYbOLwiNR6GyfJnuorQWCEuLujlOy5t7y3IZjeJxoegqk7I5PiMJma01QB
3ajxjucJA4bZDt5cY2T/V+ZPVXMAQ/Q6GzQnTuaNK4yzAtjbNqXygZVjxGsVIZHgdZnf2Tw9Jjo8
9PnSLJtq9tn80vCts0lzFXEwTumJoTWBN5AEPzrQslo1j1E43wRhAtdmve7R8zcYbd60jI4lbDN6
wiJ27VCVOVBUr33qP+FLp6Et+6KSlX2vXR+1rn7Ml0QTB1V1QHEA07LaRZEN+l9J0zCKjL5xLKZQ
KpuPQWB/JpN5HcoA93dtskiL8HvpdzjH0+SYlMavrqSUxSdTk2byMV2W/iwixQC6KiiLm5Nbt5AV
YY009TnhW/NLQtLJWKAsVV+1jYkhmhX9AHBeVGdQcOi9ZqP7BlLFIaS9slDwJ++HCWyVeRS5ugnw
poYnYeDIQzEyz3TRFQCop+dwMKgYGO5mB1omavufibjhJbBWrUMaO7Z6Zm9efq99kgvfBPS4lTst
HgxaksQoGS8lFIh4JKnNwHtDCoZ+r/qXQvPJx3QfMOdnwOMt5SPaXQ1BtrPUhLjdAdcJykvhMr2x
mnmjqunWptGGXjASZiLztwrbmaTQ+Mmzl16CUG3cBtpR61ExiFlnwwB3ODVNgABoPdtUhGReXmy6
st27kpsst4J+586t2sYcTE5+a4gTPBkbQOt//LWmpQ6jmXfGzlWdpuWLZZX//ifXvRi2RWjPHCZu
K+vomxvWTI9JTZsgJSxfcPEzr4/nQ88O9pQiRG+Q8ILVXDfq8ueLjMNiF5Q++7vmQdakZOX3RgZy
lwTza87JMeMTQZntKScEHcgBL4Qy62AMXrfArw9weqEyYUVOHA3ejfLUlZ1Q8dMSWDjXTI3XcIPh
kY/Yp/LUgSsPkWk1UT2MJEqqUok+O0XWQekwO7e6zM9//kQAIvv3P7EP6rE0riQNwJvZajGsxTB+
uwHNnKoTxILiwfTlkr2njqayV32va8CBYFvOGW6CTUsz6priW+7YQtAb1NSnP1+09n6OQzdu05rZ
F5BNtpZlgD8l43PT1uJX84ELZgmqWmHaB4NS0w02MC6pAAZh6ucI6Ebt1SfHb6DqW388h/4Ch+bE
lYgcT5Z3aUmZnOwaFIkok/VieV2bnOiMIOQA2GDFsKCnm+ycme1iaGvj9IFLbQtnKt8UWhs7rIOU
ho7Vt7QPvjdDdx4MhhSZqbcd4e9dU7y0XEQkA6efxAEjxBH1bcwrfUq6aGRN2QgxhMdplNlJvKZp
S3tHB2Nsmqw97sb2UJpOjDLkyG1o4kntjObZytBrEGpH0AUh7BKVnZ3Ce2QkLfe8y9Q2EURfi6o8
W/HgIhjTledYjO36zL7Y9dTtKRpJUWj9b9ICjUHlSHtyWojmG7g97TaHioIXAhnT/MODkMdYCuY0
ubzHXSi3SnIvqw50UCFonyB04vkTpPxopGJIh2qrhP80sf3VhX52cN28ZN6jxPUdNK6/KzOA+9gR
QMvQW9qMPxJt641WsnmDjdgTQ+XtVQ4fxqzbS98HOMVofBKjPR6oGJnWrascDucTUWoXGggIVpaE
gmVqaOTPUdffZpMYCrlK1I6RohyzAhMXldGOwBC/kkmj1iR5dCDDbUZmhZsm9eWmaorpwQ0rLP3d
lZkrbLC4eMHyNq99yCKceW62gxZALQoyJTZ7PWOBRFMA02YY5NkMN7kS/wai1ZR8iK38mBuez/i9
6SEz4rPlYd722mFv4tmtDYofxfyapQn0n3iSK9R+0ALkAVXY9RsvGaudanzj7piom7hqdnCJuWQD
mlUmB7FSZDltIsx2bSweNcYw7FawgakY02BCqaxkJcPc6gTNCccVS0ld7JH4PHYwUMKHZAAfFxcO
x7gMn2YJfxUOIA4Cq72lJj1QY+d2+1SEVz8ePylTnFjPwEAVdfbeBEZzJnzdnHvq28uhJfPeRcdB
SH1WIyZTtEQsAlOkHvrkM3NqrBL9jLF/OW7GsyPPQGmAdhsGQPS+ebKCYrqbsOsHT2dMtkb/YNnk
JPlIomtrpqjXSfLaab6zDuhYGtug/5ZmHOYpHN7JAZUSYaHYtvWyJg1ImMgHZ05XNAN6OEIh8mxV
kh1yYG0VhqpVDjxkx2QzQIGPmSoyn5jtcO8ZXO45GfLNkCv7wUubdj20rv4JQGM3y7GDptDjdiYp
vAvCRm1g5EBdTXLn5k/jAd7jPaG4wDHT4TmPcZiPfIp3SD+Q+RvoPkZTzttOhtkDujYpd3s8ARne
NVNBwWjudAyjcfJ2qRxXDsMqPKDFBU9Pd0lt/7UsFU29oshpzmpea/yUK8t9ov6aeuEMw3CEgAk2
HNG0cRC9eI35msEPfjtTw5sz4UD5ubtEYmvG5PewpOYYrgnO1u7sNew4y3Ds4IOl3+0EbqAuGFEn
TV/tbWZJWH3rj0p6lNVlfMvEbZoNfuQM6Mm3Lku+R17W3pnoE4/3AeMR5d2aXUE1ZyV/5L1vXTW2
s77CE9IOxVdJtBRLQG6cs1JUuxTnZLfGh54zs9Q1AkjZHVPH/kVwxRVG9yTRPHVKij6xq7MYeQGe
AQqmgS2zpgsq3jSTGNYdnivgDg6L2kravV772Ed45LUbjr+YiWawpuBSQSK6T85gbJsAT3iQYFjX
Rt+ebJHSI+UMrIj+0rsZkaqdEz4Z5gPVxnUczZ0j2DDTr0QxyAt54l0cxBL8odDLm2yeMq39LekR
uqXabN0CFqv+jb0z65EcubL0XxH6nQXSjMYFmJ4H38PdY9/jhYgtue+7/fr5mFU9XSm1pBYwA8zD
FAoJRZYiPJxupF2795zvzNrcq169+ARBXSFsPiVO210lE/PPROzgKKxIfR0vVQpvwszTbht77tKS
CcUhz8OnuVY3YbZIluPXaPC2xTwn6z6iICweYIzSOJbpk84eB9tdU34WFxqy91UI9ORK1jO6nmR5
7nRyg76MQRKov2wm580cHFKdILQfEll9VGVkXv38w0AG7QvGzdqf1gYJehMjIGh6Tkd7xG8YZJlD
euiyOrpqRF0zs65t4PbIlJgCw7M0242qy/DgNvmdmBuUvWJ6TYz+mpgBCCxpwgOwcK4EWIeFAoTW
NW19WnKZsTVHy7rC+FqcBnQqwiPMEwYkg/bpswSTMYui3QagMNfpTIZ0mpbdvppo2euQstDNyZo0
m3EmBAgqx0QUBaOp/Din+S6Jqy/MR4xqDedlCqGumhMPhpyQAd9L6F5Y2zptf5CfDlNb8jjp0Run
bXZHFNVIO1aTlJMmaxSXI1bz9AnkOSI9v5vBN4XMJkd357XTtrUYOjdefNQBB4LI4f0WJim/pjls
PGsBwRV8n8kImRzMinymxmacyx9VrLkzqBFVPOKocZEiTAh2Z/cp9/IbLKWG5d2buox2qK2fohAe
IfDupXhBrBrPVbZruDVIivOmdULIcF77FABQQ7aN450kGL6s+xwCs7gKguKuzcVwIP+Qjut1kRly
l4XVnRgUlQ3+Ix5JSqwj+6HIswN5nsSsUX4aOW2/0Gc46vbfIOie7Uq+xE7mL8a3Ryz9L1aCLigb
11EAOssOCdn11EgntYxaApyZowOmvm/IfeGsQTu4Ke5DjfQbDzHqQxNDxbqcmn6dp659UWSo4TWY
CDMx0KcbxUswgyvLE/Gtsx7kmzF9UMfASuvAc7IZbyM/RIqpgocsmi4sSAj7wOfMnDMLG4rc24Wy
dGHYkM5B0ux2IopnIzkrwU188+je3RHw0K3VQDNx5kfiNKo2jYaI3Hmjsx6nc+QF5k6W7WOvkIqK
gTT7S5WRRO73y5E6NTr4GnrazyOXMcbNTfjik4HydlN2lxp9iJMvNyYe7kLYL4U/H7o5+XQXsFbZ
W9HGGB9kh+RlmS4VnHgPc1J/aDe4z0beReC9OkZ+rSyYTnbFVIvgTqBouGlbiXe73fsBch3jx5DD
3gk6HlhBbrw3kfzqGlzG5QhcNNdobtgeoug9UUhe67pHWbgZRhdXVkYWnDvHm3iwz1SYFOi0E6cy
z8/Mtp6nRJ/BqdMTNswJDBWW64hTW+hHz01FtigyemoXXZFOYEF7rw7WCNUrwWyNfY4Koz7ouXnJ
EV2Pg0tCZNu86dy+Yah5G4O+EY3gl84JeDWHdRwZ5/zZvUditVhHEO+k5UQ3AqxNoiiR5ri5jux8
Wvn+8paHnZvnkugU1mk1gjstzTtVjkDgZw6RbvWIR7LfLNQ4eHefqAEFGWb+npSq25Ckj43RwHTr
qOyiyNrOyBhQ/PSbhFoUvm5s6Hw9Edi4RuzKXZyM63DZnAJ8EIaOz+AZmF8iRMDv3D4HWeRcNFfC
ZqsNtXbXEYkLsMY8R1x3ZUQa4sxsVzEl3QDokeC13R2cknInzfZrcCBpxjzkg0V7bbuTtyOb9o40
iX2kbQIeMKk08hRF9UdDKp5jevxs5YjdaBPQPeXTbsCj4/XxM76eg7KImjIPfq7INIXg5IJPXMrJ
YAN5G0hIjQsMqetOOSGsQmYWhm/n2yIjT5dC5NLAlGGiHg+k0yzBktSv0geYMbIiMdJkVB0pu5YX
fbiziM9kJ5+GUhcXBf2Cw+CGN2Zxa0T2VcJoZSPzbFFhCGPb2GG7VeNjEjgSmWOMkx3BVY1RAeIQ
YKJBn+0ou+CRuwt1cI9K/d6snJtunL9wYVJmh/VF0BqACM0KJ0P0bPT6RSASRYPN0S9AZmJMD5RW
FkaCDBhLFz2FPXdm4c33JYm1Mv6SuflWorBh4DLygXvNdceynn7mbbbfNsHN8FWdlzl9tXNJw7B4
7UTwaGQ5uRxx/ckQ/95EloACcLiJK/cTgQuFc3VKxmrajA1DpFCcg4xie8qBLWu72fp48cKK9S3w
nO2KNNu1ZhTdFD33XyEec54se9nro07xEHBrNDH9/LQLHqAhH8C9PXm6uZE1VrUUfsKmF2x2YRB8
ZMFwK/rR22MJIgBBHQjEJrm93DBVfitDOW60kjfwCt7SLH0DdUGYoj8fnfhR8zzQNS6LKGWQCgMO
4ax9P1JA0GXhwJ+H+1yT2OunTrkeu/BGC8MCDWJ/RMp8GUL1qZYozFqbZKNAY26NMt6OY3oMPXUP
D/7epukfW7RxulJ+wFC6yXwPfD6GuDnWX9Kmo5p0PgN6C/1Ng/EodUOGXmHoM8JC3efOD6lvPGrV
EM3ErGVloZ+Toj+OMdgLaXRHk8u2SxrvkNE2XfvDEmPd8bzWkVtQClSHscHvENDZ3VrkzkU4f9bj
fCDm6LkDTLlR5BEmLo+arqJMGDi9Urmu1EWRttWmltd2CXveELRQvDyBOUVYIi2xafb2uQCWUTTp
Zd9b95oEDuzejxUhBsz7CY2LI0LWRyaGDLMOLRYRMBxMClVWnRNOV6QfdZsoSF/imoTBaclbjSq5
p7rYI5ZKYdX11/QX9FkS7FrM5OxEE8P0IMWMUYDYIBVqzWxQcPKsfvS+3mRYrpjVNxnHpSXKfYlh
m6d3pCQkL/bJDeFV2A7Dq3oipmrKj0vZTqq8CyNkyXR1+4jcWvww5Joj1qbPEWvopzGVHUwVTHx4
V66alluYq2+INCewJbyH71c25gn+erWdCE/SwNqCLLavBiGJW7RqTWiKfVfVT9XAIcvqu7WRXnBQ
1MCZLhthz2cZhe+iHKZdMct9rnzgrhZisHh0+P3j6Vz05Oal6NQ3tc8nEwYouwmVeu/8mZAnp3pN
x+gIMetrKaa3BcALE8F5hN7VQiRCTzUxPb2a6wwseSzXs589GYIWK9cwOExzfM/9ec/5+S0uFtDJ
TPozQUGqRXRl9PRt0+xeBtB3y3a8c4wMqRl+D8NwEF5ZHGx6vyQbbfmYqM6051abRJjnuI2f20I9
WaSXIDi/jbVzw4HyVOsEkCvKCrcO0Fva8wfXN0Xiicov72jbj+6ZzYHonsjx14nHxeScPxoLwtl6
QCSPgMklydcKHLCcvnlN2hADhGMytCcahWj3GFp8+EX+kuT1i+1xd2KxMDeyWWSUHjHNGUtFFFgC
ozTfelMjDjGg7TW/3KEmSAmEKOT8Oc/fp9IFsJsSUWM03B3aehoq0rCwntATi9+Qb4xrgwf5qjIs
VEAV7XJCTd49EsvXjk6/BpZ0MDrXRRnC20qfihBCPKa5MwZktQpuncC/xT/z2tXoIkYVr41Q3wu0
TSvvrkmp5IDIXDlRCwvTZprcjtjADGrvCX4lwT3vBtqo6x5/C+laI60+7KdgEi9CAw9G4HMGJpKD
uGX0/xRYT2pMwn3XArHjNjtzOGJdcDaezY2pAL1NJF+sG1m9zMyhzp0/nkLyGC0VPNHov5hV/ICC
2wVW27WbkfqbTDHALVA7X5b9WvfTTZpZmD1G+q+6I1Fi4cZPtn1L0HZ94XjRGoNeTvIRLCp52w35
CmNGtDWaol6THg2XqK1XioEc8fILXx00xyalTaQ5uKyKCfiW7+TprhoGkiCJM4ySaB3+1ErVxoGT
PzpIXqLlzrboHCEDLy5sZwz2thfhtvHj58bsH8bFvmQMz1qF7HSRuE3Svdexh3UO4fCgIW4smfgY
s9vhUInxB8CePSGACA08TpRjSHxwbYeHylpitJ3hq2jKR9uHMV/k9V0nvONosfQZsW+sGZ9HbPG0
zGW0mUILKFl4k7RQGsfWQnItl+IjjtmIAnqFucEWXEkOs2Pz7ooAQzDK7c7oX4zcMg6aZIWtV//0
ckL2N0iPGmO1tVF2G4VAQWeqVRkPD0tW0QrE9Wcaw9dL5uFUSI9mDomrmsDWlenxfFiMztmMfsIB
QcHzsnwEZPigC/2OrR/zjfbIzKIQNjjBIV4HkRNgVo/J604nHxgWORIE0GfsE3WHfxUhk29zGhJB
j/WymhfL1U07Tg4GZ9vfNA1ONKhYAPjfXbq2vUkTXJRtQ6SR6WxcDc9pSnP2+8IB7Td6VzrgUZ9F
/SN2089FVIWObvlbdJlDwc3hJDyQHYIvMMseh4onGZvIWxJC19FmX62s7zA96KIiySssb8cmPCVd
jX0iFk800t+rCKXhoNO7WrFUndCESVsRYkp82rkZ+o3dI6vmtB5s+mRdLA0QLWhh9Gn5Ocy5eVme
XCr9bTbN5FrX7Zm+MwyPkoO2bvxkywkYW3La/0DOUu54YLyPaSsO0mUaZlSE/6GQhRYbVerYyyU6
YYlnTCN1LCvb5kavd4OauUkR8rLVxd2FDkm0A3vUbuEZwLIcNEZTDptjg+kpK5AdVEZwrEvNLLc0
prPj7wIIpCji3HFbRzlCXXdAPzjwsdM8u2+6FO3PON0NKbdyVvQfsjKuUk4kSAdhaAHj2npL9DXs
JxPXnJYrPyBmCVWQv6uQaoZA72lblm+yjVfwMsz9jC4PxWDEfcSjqXX8bp8TyLVyhvAgOvatwmpB
M9acpVpBUUYn1XO94KDd8Sxa+S1n640eGSdIxfbIL88JeRrLXVZzopJZyKFfTS94t46YYt9m37xh
rLSZolbQsCz8ExiHM6Fe8xAc7Cr7qEzncqpdNuy83lcifdQl55aoGvdI0O84s91Nrb4HZb0WdXun
CWkxy5eUvFULaVy5AM8qBZPZjNoX2aR3WV5iDbHx4xWz+RBN/cnOW3oKHWQ8vFHQtclZm1MenuGN
0efqwJI/2mwi23gh0gs2t1BS9iRIgXPhPGO3fEwKRk05D0VaOOMqLIifjpvgPuemdwtnQ0AWIlPJ
H64LBS1WB0ZjoA/RSI+LcL3H/FxpNkAjhp1qZ0SBF9GP3Nh4EbZ3/SN6RGHXbbsIT2hs0D5H4LAF
DxOuzbzZDGi497ZN43fkxCldrjZ+TeYCmMoreyANaaBzCeCMgAkAzjaUmm05O8RmjFSUFYI2VsmJ
ffmi0uWJyu2iqV37xi6cYxz1xNYaYC56I3tf8qzJ+k0/XPr765GPHAb0BLm7Qj9PuBBPphq0d9p9
u7E98SvRI0CHRiYqbamUydBmdCTD0dzg9pzdYwXT8wYzh14tsI3ig87WZdqO31MSmIsstjjlIU+b
SDlQQlsaukHp8WG2znySonNu6bpt0EzprSyUvW4mO9pijiETTs8XfTc8TBDcnXYGPwJvNR3Sz7SO
H5DaP1GXNzvakSynmqquaqlIfRomq6HtCCt2OYMPLSV37ucc3jRzVynyS7qywAHa+aL24y93TNja
sNEUyv/GAIgsfG5vM7D3cnYq8g2r9P/Lgb6LLib56x9jwJSE//T35UA0sv7y8D7G2Z81QT+/53dN
kLR/M11QAGyTbCCu5cHcGr/b7t//TcrfLOU5HhhBSynhLnCwPyRBQvxm8o/wHMsUgv0OHc8fkiBh
/eaKBd2FSmERBNnWvyQJ+pVG5ErL8ZRj2hJ8lCds5f4VjWjhV9ranKEgDW7lfTRK5THOnlHbr23m
LMJVeqOv0q/nGXplzw9ERMtwo0SpX0JAbEy3Sdx1ICdCNlEhz97d/xUV2nPM2PT7K37/H4u+7ZOB
TxMDEv+fv37Z/v41HLAF5/bLF2w9rIXb/ruZ777bPuNb+UF//D//u//xL/+tFSUUn/TfX1FX73n8
Eb//eT39/I7f15NQvwlHQLAyQZRZP4lwf6wni5VhmzYh6LZAUOa4LJo/1pNhAZKjva5807I9zFcu
q/CPBWUIj/8GWc7zHYuV6rPY/uO93/yO0OKy/X4t/vj6L0Wf35Rx0bX//m+Lguw/QVuepdASKNa6
afvSBzHNC/0Z5gagVgbK6d9coppK/TA1aJ+yrz9dj//iNX5FiP18Dd6Ji9TOFKYNS+vX1wg4exR2
Tp58wYk79Zy9E8L/JB3DtI8FnCQRRe6qcJrdP35Z8Sv9iNeVUirMrI5tcuEt76/AcITbYoxW1o+a
jaWTz078ErvtJm5fEiQAnUeLsXpMrGRf49GsR/p6ePdy462SJxLJlX0cm1Pc7TrsP//4F1tu0l+u
+c/b1+YhwgxFCo/l9edr3iek9ySG+BHa+Rl1GVXgQoaKqwg6qksJLot/QoL6mw95eUEeagJdA0So
nxfqT8S+Cah81QQScg7cC9xAP7yFQMYWOf2Td/a3LwTTBl6a6yuFNd76q9XkxgU1K5RN8DzplUNC
ggbSLkL78R9fQPk3K0oqQH8oPiyklhLO669XsEOrO8qkRwpi/bDwCTQLI3Z6hmO2DUMcKqG7pcTc
RgGjDmrwuhmZkkpBmoUkYm54GsyF32GgaBI4InGqJf0T2gv9s8CheVr8SCz71BXUNvLSIqKrm4J1
o15diDD4yfdppjd9aTFljONVWxrnUeuLeCHuuP3mH7/X/+KS2p5lQnjiX99Uf3VJTT37TdEyfs5p
aGEhQapOog85pv/qy7gm25tns/Upj7Xy6xXtE3cEtcM9IZZaEISkIDvZDP4J+vBv3wyv4ijXguqG
tFotd+yfFqLT0v0l05FORX0VOOXOq18l6J1//Fak9SsRkhvfg5lp+mzHcAt9pL2/voxdacgYUVyD
Lg4xe6/cUaO+CGL6QXt2RBrC9mgG4irw2xFklm+b1YmwBr/YZOkAu5t5DhnaFj0R+JquL8FtcNAO
zzyuayZ5WAPpvHf3dPds29panJv9+b6oLTMzvYOTNUnibnxnCOrgs3XAgY3Hzu89/d45cdnDRCqd
9BAks5NuQfB7xSVZV1CA0F1R4YduPQw0ljwH553lBcDUvNkLzqgrimAf0NL0dtCyzWcbpV51NGZh
5+uyasOvqeuXoZQVW8lt5snhviLkA/NVnYuSnnZgAT9hXj+tXJtXXSVRRCeTbpDXIPbMjFOdVkgz
Xd9xYjALNdKF1LEajfEKUh8QX4lMeZ+j/sg3bkJe1SYOC5PBbm2OxaEJGg5qhPj1+sCbwTwcjkYr
T91koeJQucnBIk3l4ByAinCMTyHR4X9uM9TwO4BFZkwPiB/CmRX715MkOjBcTcqP3ScxjXlAlU4k
zI7gjZlo7tojF7grYekmuTtha4taxsT8lpFdrdyom7JTrfCI4fagv6GXYV2gAls+9DYOpHXgECh1
6EzCGa86h8H+Y1cuUt9AFf5HQPhvwOEpBlji8kD1fjRujbMsTnsIzbVfE20/VqqCRAQNxj3mrEPy
U03Sej7cOGa2s+JzJF+vzcOgfuh7IIKfSVrX37qhfWlkQ6ORTOmWHkmQBYFtdsiaieLV0FoYu2TX
rkFU9cFoytAioBkl1ZqmWGk7W5nCcLpr7M4i9cCqmOrgiEKwyv8MSJEzAYSwD1QMS1yil8DkABnJ
+5XqJ4c2bJp78C58bx6jB2sCVwnaQVTGXW3xCR6T2koJgErTPNuTCdv737CojP7JtpB1rA03dvIG
UVs7M3JPFaEa4SpB2S0ebNy1KLllK1E7V7kPsHNEiVZ+1hWtHPKO/bwBZd6aaElTlEHzvRW2Y3KL
Dk0tBIhshrSA46vJDwQlUsMyp5ak8SHcqZ0XZDgBo+KO9Ol3zU1bQhzNrOBrKoYxgKzWNDNjj9kZ
RfLSdkkrj8hVkayvcfIF8aNnjqG4MKky4hczi1jqOhtVArjcET654X6doKfXNBjj63J0HHFnwrKy
zkZN2/jZtQxBKGmt5QTKPax84lXCOFhrf/AJggHd/Q4i0XgdBCeMQ4X7FTJ3A+VPmimZ0YHrEHXG
/dXCG0fIVKCcwZVHZKk1EZJDnlr3EDsdN/1cetZtVwUVZLvEGAt5QoNGDKScEjI+hjGPnLVZNQWG
zyDurEtP8Vp0TtG30DsNQmzapmXkgY30pjLjI6m3nY8+eMKkOsKYpsCJ8pFBy4Tjqt+Eysjso18E
BQPa1E0BmEVT8mOAURSSq6Hy6lrHCQELFT0oVCWO69FdFIGVc27PWu8Q0WF392ZlGbTCCs+8JaF6
CRIbDTu/ZIyA33+wRTPecEAmlrQrPNxCqubwj7mGmCMobOVlXSHYPNo0z0jpmXwava3lTHcNlFc6
c8EwtluQqMZWuQSwzHmB2t6cdbMlVmKRexFaFjGUWRpHs1nGckmeprcft2GyB36qrG3YNPFHDqnV
vI1QWc3PGqtgv20bms2naNBmcR2ICaAOYkovI6uqmZgtxrIyNdZIKjdX7iM7kFQULXwMb4MhoX6v
R4KvNqKPBSSFktjYo2pFNWxnyxzb3WQ39MHrsILF5won6C9Q3XefI1KlFD8hoRAAJubKWtegIZyl
R6ZjbitAKBtteKQd2qmu3a1sIv/dEGJwL1zEieObIooc/hzRFe1uOZ56p0CVnvjhZaoPrtQQd/LE
Itc+2j2ln4gQw33c9TTrHl1tjHy2WE1QoNnyq06COTvncT6LpyBeNHz0dEabpqOZ+w+u6c/Zoayn
wXqUbhv68NCV43lUBY6qcJcMVdhe/9yx/09bl/bfJYet7/bXQ+L/m2fGhYr998+Mq77Bd/b+l917
+6s5afm2Pw6Ov9m04ukqEMjrAF8W1MC/NyIM9Rt173Lys23X4VyzdDz+w5ykfqMx8LOAI3dJUQP9
74Ojzw+k+ufsqKBPc9PIf+XcSL9hqaL+8xjDI95zOWL5Hlm+Qkjvb3oRAvhWSkJTr/zPiT4jyABF
PnseEw5B4vdONjbKQXcYNmFpngtSyYECPHqdz40uI+K2A2xHRcQItTadg9kNl74Tg86fbKJMkE4B
vJ5Wwm6/7DT+UOgVENKQWji7oiCqMSQrZMAnXPswDNzm508/9o38EH7uXtSgHZd2s8Wzrn+206Fb
lxbhd0GAvmLwQ+OGJ+Ejsb8ojJGU75H/4QyB6sspHggevus2LA481+8roU+u21nrgMHDqmyg/wAI
fEilgkuG0AUCzwSICjTHepLJLq2Ya86k3J/0fML1OF9VD1aF0wQl5nq2YVZNwQjor8PR0WY+jXH/
YxoXhFuHzhKTwrRn/mFlrkdwxgjSaj4OZvRsD67YOl75DgfgKXZ4l/gWaehwgWV7HbXWJal5kKiY
Q1+KIrhLsGtMulFX8TIXHFInu3DSp8qy18TOW49DxLlFZGjwWjrf6wqB/wrNzylIjHTjBE23MmnY
rPtMXvXjNJ485r+0nZzLmEDH3p1fW6vehyi+9mk176Jy8vcZrCIzZdRUl4O3d9pmU4ewLCOMzg0A
cyO48+OiJdUJ94Y5XcYe6uR8RMC+pG1YTuFukqrdOT0MjaiHcpu6xTfwO2s7edI7mAHVHtIBhxzz
H443mzvX6Q/CjB4q0pmQ2xzDaBnZG6QUizZ7HhMLF0x76AbYOANSc9HBkPQd8UFX5bKzjYuKcjWs
mTVaLAdo8faKSGHnECfqa1ok3FZeIfGjYkQEDMm1+ohHcz4kBJdBMSiNTW0MNyk5h4BlltDupgCX
GwwYumyYHcno/wgqUg49yWGC9GptsoJmB6YWoylBmmODMasRr7pxiMgFaRYFD7Mwp52lK2fXEOe6
qbHpr0C0Ejlk9+kLTe2lkFhDfCCQMyueXIG8qT2UMeo9OHjRbdnpywnx6Az1fynRGNF1DSBYEa6r
PHutcggXZeR9+pI59hxOjxz6qAsq7zkh7RuCJBM4m5x1eyQCrSjeCx++fyrzoyxAr5JdXV9HFTIz
3/4h1ADJSk3ufswin454jVzbveOtxjsAPtOqpEWey2GRTJI17JMwY4aSs/MIPlQxErVldjeKFpap
ZT2YVrNxUbjsq3FE5RAwB53lFia+eQxzgQdCla8qqV/HPCuoJaJH6BLJSk94fAe15HxP2T0e7Jn5
k0kAsnW2q/S7HxKStnQLiJo7AWeAoU+drKOj09SQvO36ecB1ANgIsXdLNtjKY2cNKRQPuWb4lrP1
bdoyI66dtBYtr4lVRZ2impvJiKEnT4GEwNbb3Ephs8OYDWoIlwukRoQMSQRcreyvjBKMJS60XRUY
z0VcskPnD9D0B3gveyLVxPHnH62iyultwAOt/1RxetoWRqcRoyT4usyZM3kwCAbAzqZzMW7BXVlY
IKXe2WN4q3NlHgc7QpHnI16kaXpw6+Kh5qG9wVayAxb93gdlvyW+9tnwaJmkkbtlPrKHlj8CScb/
OM03fVcn517O7cEn96ldsHb2ZbDkHTHLIPoNPDyjPf62C9zLLkpwajrxbRLN557t6CjV6B1R3rfk
El4k0YTkagEQU4YOJ0DcSdKNx7alhKoT6ry0x0A6xHDylOiIaDDyl67BC9fNBb9R0/brOkUYUCEW
O/Z8SJVS0SZz8SNYY/PMxCS5gK0HtKFIuQYEzUrp3BhW2t80nkXojgDsuVhPBW7B/UR7ETto+9Vb
1UMFEmXTlBK1kRg/Rqr3NeevHuEgXFjzXXvmUwHXQbVzfaxt6IFJqS5NxwVfVHjPEfG0SFRwEWEB
/mwNspCkwXKd0PgwAHSsfdsXb2xrwxb2EMihtPC3gkP0xsmT76KMwh23lr4FvJ+BPcCbRHKYLvN5
P4fduQpBXQ5V8qPw0UR3C3O/hNB1JASgg5IUPEZumKDpzodtYHfnjiS6ibC7i9R9qCIAiSVqKFIE
TPeCtMdjWjQ/krC34DrifiezkcOdD/1RjJjIurb4dhy3Oo2DPuI/hifuvOKJCg+11aM2bUnuTlBV
rpq2ZiSee4cqQSTvpyNPUnx5ZkJDapjk54jx6qBkdg1JIVlnts/rLT0LAgz0guYlqvE7Feq2zJU4
imK+MzygROSvF7op9uFkI95c0AeD9O190UJYHRjkh4jTpAFiJUWdYzUTi+DI8Qe1C08DC5ketllu
1ogMIFUnCPA0LCWv7uTa6ZKQqZ5JiEHxjBQOuML1LNXS7pU3o4JeKLapQvyLeBAJ5fQ2txau0QKd
k68e8qB8w7drp6gHMkcTJiCXOF/0QFF3Mbaluw0BiVPcweh2zQu66vRbbH1C1c0GnlVHUplkRnnS
Gd7B8GF+G2rv8LnCT7YNhGMzYK+q+9QmcmYsNCca4UxsZIq4EE0cOwKsrCZ+8ieF1AQFZGx0mKfS
MYeyXjLQjqZ1m3USCpu+GaZIH5RjX1IjvtWlj1+DhFHNyqkNEhqJB+8Iep0GYhkzb+FAOjFTc25j
d+7zneBe31Y8MyEiIGslfmAfDdFn5lcOY+2IrNhc7KLmyITMQFnwAsFj3KY12MJu9raArXfRKG9B
beZbu+jJlucWmRcxYEUH7ZylxVWlDNQR5LNOQb4Km/7VKKwn7FEL6D6RhJKPSBxs+yp3jHhloKZt
SlgZaZi/s3LQ+npn3bo3iLI3Td88joD8rEjsIH9DM49RsuAta6L+PlfqBXoVWQYEV5k14VnEAZTo
2Kwr+LLbXmCj1Cwh22hvkC6yuCLwKk7X0XFv2q9akZnMKmx9954Y+Xf8IWxQ5XmiyevPxH2p/Yhj
CqwESrpQKWNVWQCh2vmOBM0GUSmPupkrKOoY86KSNYP0NNrb8YOY0SgF0AJ2qrchnQ5w113pCKwZ
7b27uDLQ+qMawafhLI4NdmRkPIuLI1n8HDiLkpW/eDymxe2xpKN22D/qxQeCNfoDRfFuWhwievGK
EBVowPrFP+IuThJr8ZQozCXka07bZPGbUKBfq8x8hbDL3BtLir14U8jHQqy72FUsjCvD4mCpUeRR
muJqgdiWHjyMLmpxvHhYX5LFA4NAEUOMtzhjcDqdy8Uw8/MPTs4f7uKj0YujJl28NVAh8XPgtjEX
342HAUcsThxjwpODHrO4IvAG5CPyKsN+KPv4ScYTNt472gYJ/idB2CtGnzl+NVIk4XEjbwLPf+xm
26IHyPHCLIN2awVhsaWrPF1ObOZpjb5ZN3cyk90Vp4pT5MTQSD33RfNw3KP2OSsMSeXYOxtpS3dL
vql5bPDCrOAl1tcUTUDE3Ydy8TaVPBkIDZmPfTniNVwcUOHihfop0517wkrE4pQaF8+UG+GeKhcf
lcRQ5epbYQh9qHkObCD+tivya0n6JivQWVjGZYX2e8nfBZtVLo6tMdEzWiqv2ZhoQKVELExvGyI7
afA2dQZ0z2sj9zcj8qMJTmBWHfxSIEJDj5N3MfIozCoLQdQAmLLuwX4FPkChyDmjRPT4i+eUGN1t
QSDRysfYHhmCPHRuA5pOnxQc+dZVQbOPSgo/UIJ+dkyjibS7OIjW3Zi8BXSptzG/REP5u1IeX4Cj
Kpx2b0Y9tSZNu82YN1vbN82L0KstLAXNIZpSksKVy5u0F9TyNL7UBPo2iUe02px8Ocq+n4J4Y8Mw
A1VBFe3N1hYv9p09FPeYdEoQuoCvC8VDHOjMpp3Mw9CHp0GCo6fjwUV0+WQcdR85HgVu594rlPTk
uYsNbdA7O+fuboCSrfr6CyTonrb0Om+ciI1nTHdD4+Dc86OLBLVhDPSV+YR1xBHLXCegYRaPwB9i
87Hvw2Q3a/eCsZNYQ6o9AZYCH2rcl1a46aLhllDlGANIGOOOovnne8NFUmQfaRw4a5lmAyV5fk2W
5jZy8juQ39FW2+JeIMMfI0RWNracGaCeQa26XLDiQMT1Jpr0TTwk1Q5PjbdS9WHiPnEUR52p90gS
NPzboA3PUaCem6kgSpfwV02pI1CAxekVjzCsYOwfq7oOuZWDa6XzdKOS8nk281M6C2jhVO9rioTj
wGaXL3o6Hy1mzgmFriAhBV5xJzJkhDYyHMFEKIgbWIScwleZ7u96qhQRCxzFWJbwp7/Fkksys6xC
egLrIWlO1Tz9L47OYztSZIuiX8RaBJ5pJumdlPI1YcniXUDgvr43PdEbvGqVKgUR15yzD+eo4C3h
7mzbHI4WEdNyemnKfJ+N4Xs8AOB2QyaqYdAQ5O0bGVIhMQynXr70/filpcwNdDjhHSUFu7BHzqi7
Rm/ExdWsZyiAsmZmmCFXpgA4926frm3JnRCF+Wm0fuek3QkMldg1v7SsaMhL4985gzhFskvKMqnc
G2AKd7vxeESzV63+6M/TRMKWK05MABssH9UXKksYml+Zaz6xny922FOwPr7jEXmzIrWr6pH61B+3
ctrqqQ+6q2zR+UJxJz0mvnIaPnVsOTI57UTtfCp6QZ8R29D8qMpFgw/VuGW6txfRdZ5I2hhJmWNq
nB9nWAUEKjH+mK0X15v+RQOLgajChN8DuxTWkzuoI0f33zQmV9vTgVeaYDTSl5HepewMyFxAsNYm
S4j1HFW4ROb55muzcdbzJ8gzP07vFjtz7mrk/EA11YhNXIGS0HiYC8UiKV9jCGE+at3FHKtNMdRF
YBf/dAu+JiTI/jcfU7jrJ93CLeVAgQWa8NBr8z9Oao5tzBCJEAQ2VqUA5o5uUBtPUEZLgIXdPR65
zTvC63KADZkxs9uQ9SXDGb/CAZOs4zl5TBCwRMyM3aGYt/5k7FttWsCgjMv5fHNklOvU6O8JBDHk
l0emTh8cue5+iMOzVQFVaxJEZDNDBN8LAbhH5ipsvHnDwXuyazTa45G52beYsgvUwwKrv/HP78Td
wqnhR+IEz57yF2v2KiX5Tp/Vm9RCnqec4Y4qA086/wwrDAgJgc82/Y1R8jJG3kFIweFDN7/y9HK1
/IQOvI8di8FAZ9QdMx9emx5b6hRLU0hAhY9GnF8GhOwwOS6m9D56glaY7BFdf4pq3IH0Mm/T+L0E
dp/pM1ej/8cTXZ86Ay+HAovSH+eOrKvMG66yd7gkiBRbK5PrU9rWi/LJiwZACnwGaWcZIRDthyF/
I/C9mhI2KUJEW0eKJVUzETDG03f4VtU1lTXvik4aCO6GF42Yz7XRJQr8pv0+1D5JPl2KIFKofGvG
5gNiPmbkfikPcUjO1NQml3lyH3yRPMY6VqpBEi1tPAKmd65qHOU26k15Azp76wi1x1dGJz/zmxpN
ea/aVNtrnNyN4b5m5bfoh70buzvVtOQNqws0IrGyptTcVm25HxrY3EPNoR+HbB6VJMq3MH/nbsTy
bXkmxpDffmCToXuMniiOJxNzexhfMbeepAvif8CjC/aFqRTE/tMomDLQIBdZtWnH5qmR6gv/jlpR
XvwR63Vxavea6CSG107yNltqCz793kfYtYS8VZ3xZ9C3FiVdk4FtlPR1DTJYtCEK5ruMhhcr7U9C
Le+EjQm3x6xHuUFyarpODP3XmKpX8ldO7PfOIbHfGzyiT8Kh2u1t8+7p7xVaRtiTPgsJXWdsrweh
WTa3spQUR7ncaiwGNuykQvbS2LpNIfdyggBg97SmRT1lJ6uqohscCBDKk2196dUd2we17tiW5Gah
KK/T0mWE6NsPcxK1R9Hl+baLfINnRp5k1cbXusew4rP3XnlelD6zcLYDOtJrE7XamkzcHzd1a2B/
LLZj7vpaqw+l0MuvioWlK8frJDJ+cWXLqC5yscZ71b1VUUyqCPR7lTgw6OJfBoxnSDzTXH5lnQw6
1SbBJJx7qtxHy7nWnf83q/GkdcBEvHYEH+0/VKT6QtMBxTScmME8dUSlFHgtzn40HfPawPfQrvQC
vWok/8Rgehw9kAZCEKuIGH4qIW7+VFkbYVvZ2hjLBYrKkSPkRrmsWprRS6g+v1Xm/sMjwLdhYlvF
GjeNMTzm+YBGVrt7zqkMxZfb2dT+er8nQNHaMAnDOunijpZOfy9nX8cY1AYom1k9zd3BNlW7sejU
2ecT+pwyIVjg7LP+CAgTOkwBZMbKx49KpPO1yXqSxdj+b5WB6ZTH89Y667jJiqMenqEgeoe677dp
RZ6fQ1YuPwUcop7Ml6q318Qx5djYKd+MaeLByBuGbNwDGIzQBg++OBD2k6xql1yJQmvWWCqZdrUa
IQOJXEgJCLGnKA73bGGpX5hczTUCc/Ic3tpJJYuel2akZXo4mC8IgAucXtFthqzPRbQgg2aWYUa3
C6U6uSXqcfoOLKsF9E7iIchnGqxwSyjNMuyrdzP58TEhV1VccyOyxyU4hBSwUfR8lEP80Di8OmFG
u0QoJt4e7c+K3QdHt7n00+GWOfGa6QXs67Z4NwvQumZhjVvN69qLE80HEea7EaoqKJiPSLVuEONv
l2xICz26GHPf7zxruGk2sSqp6dTsNMivgKO7h+CTg0JwbZIbmZpBwT5E2diuMTxNKxwnsAxpwvWh
S5hsanfS41PiZPz8BEB1saoV1D+N9Hmhza+5sp5TXxM30Tfs1GfQS4PEu7fsO6y2qZkpVc+kwHzC
EfZuRHaQ8t7q4hJ6ZnzycoTjyKe+maVbd5TPqyaMSQLyzOh1rP0PgFyreJv7TX13HV5vO04W129u
EjPAB53jgdtj5LT3GbPxsWFa/qWXDLy17HHEnPDodu6ht/NPiJDvneHPr75zbExtA24CCznJAcEg
/fBaet6fJdt4k088yaRMHIpkmgOramdU51xLRf5b5aM4CvSRQFEZ4ChvJ1OV/HqGOqlQzz6UhIrP
i1afmHbC926ewlnjNxD7yPI8pz4wgptXFWSZleCRUv0EBNaYH21dTUzupnZHx0hvX9q/STnoiGVc
OA6kw65EGYabwpLvKQjyY7Xkc0CRt3ehDRfGqJY8oBK3qol0hHlJCDXJKNw9uZJYTyB7LUJd8BmF
oDgrCbLJdMFhADSubpN2xZhKbqYGf3TfdBwgKshYGYCpb3QUT09ajdSxtmgWoS6zpQ68mf835+kE
ywGE3TGYAWSYIgyl/YtYrqck0eMLqBlasX1w3eHg2dNOWcUt1WWzSNHJMqmXZHsZ7VPZvtq+f/Kx
pImMTQRs/FxQuo86RGgC4zaFMgjKiIo7auWf2BnfW/hfbonCp45x8ixABpKeWBGYC5U2WcBFLhGP
xXPRWvnGHMd4ldOO3RtdfQ6Th9S3lqsBm57hME2I3VFf60Bz1oopbG9zQ7okjBFGo988vYO/s6Oc
F0FuRRTAKCFXdQLkc45bPeiI+ORjYgTDrGjv5QtiW/E6V1G+zpyRsPQFMVOaI3xOjfMziSpw9v2H
pebpw29XI538vp/raxib2b7h5JSNSm9Dw7BSsHzKbevcds5fymIR0xwD9Kqs2JcQhWi4HgFKsj4g
anwUDPXY8lV7WVsmBqSlxwzhQhsZ7TewNUa9atdMHZdMlV3jsnyPeQP25Oi+kM8TXuZi+PVJmNmh
yZ3WqWMBxcuMoPfAoc+xtxuMcteUphvMYfuRWRtOAHrsIiGL0tIC5dh/HTko+z6rmJwus2+c0Ztk
IvDIhku/js0GhAyJT5nMsB+mfPTQ32jBffk4mMrdDKFkX5e0p8G/WJqrHRhhPCpUK9vYJvIvsQk5
0XML+mpj0VFT7yx3yS5PHGsX1dZqToEW6jmO5eVEQACxdmvCMMyY/SGZOVc7SuWj2cGpmUfGUmaO
1qF33yXnzFo11A7xcFR9/yec4knA1/DHsUA+5tTBjAUxUK14iUBow/Fur3bItGNI4RIUE4pKmsbv
qeZXUJMYOhcGbTpOq9DVyJ/vrGKbiX4X9eJOZtxKiVTuQly9SP0YAYxjfaOTTK2lyeVGAOPHz9bZ
WyBDNJ9Tj8IOhz3VjxFk9nMO7IOftAGO1cDo8FHSdEmrb7JUQbnLqBTtKOaW5H9xZwPAt36BhbBF
qqqQcLq2/w5Fe7bDuQxYeX2nFr0mff6vHXsTL7IvAr8kACbBQrXBle2tKxxCSLqzC8fpJff0eK3N
XEvTwPAnpthbUah8x52x3NxdfkoYVtUj1VtEacuAHEuwp1UkxivSqHw2CdIEsFGg8tBgT6c+djoy
MwmHasynbuZKSb0ZwVyuXjA5iHM1E1qcztk11OWl0MRrFfsKFLj5Qw6nt3bg/ID0SdZOGjAvl+Ra
LAb67pfPNmZtCOKrYKW1z3v9O5bFg8odf4N/XB50u98aLLyazGy/RjjdnFB998x267lGj4DultuA
LI/lueUztky72fST/WTFHv/uQkU8O8XSHWSrIqnb25AcpzomMTAEH+FydlxLTXCozuR2AX8kBZD4
qUDxhm88nOhDqLKzXJ4CEJdY3gws1e3yRTVJCJgKqRiBZ5lBDWQ1TDZNU35h4/gkgudErIcB64R2
y3ZBINKBVKMD/A4Vp2nU+tXK3zrxYEz+sLXrltIOGF6Q98Ldtm3L6Bw6CvkZORC2/l+SMWqkpOQL
LfHJV1SXHSkiC3/1khCBuTZSjg5IeRiRHWeP5t9fu3H4iQqK1krZipXZxFPu2Y9zrcjt7ErEm+4S
OJnX0GW6uNoSWf/1f/hVmw6UdDj4WNL8Dtn83pl6uh5K7a+Gqsg0yYFxqlRANgxqYW9bSx01pNmb
B7/SfTSbJbl+qf7WuzhAUp1cHa3s36RNWIi2tkiYB/XVFjt+DUabPatqCjc6oKhJ/ZmZqQdAJXih
XXadI++zRVJB50bJZSjG6S4h62/Rz9HlDMnFNBn6mCnHvDcSSzXj/I3xUlY8+ecOrMqFqfeHwYak
VnAr66GeKKDZubkDRWMY9/k7gNzLMNf+JrSZdCLnC+YkZy5MXXDNuGsiHQ55iDNeS4R+COsKXnhV
vHU61jsQJsYmNkO0irD9ZzPf5EPyLWuAgz3nkjYBqWxCtXXQQ+5d9o27GBySq9u07SR9dcfpx/C0
FGacFu8huW8JscgPTeStIESxifXcg5QCoBkMvaCjFodHgok0NI3sVvrZXxn3wCV19dh52VuUIbpP
W5RUxmR0exQS+oDt0FUZNTi+2yWwckaWy/p8QLe4QX21PC8Y/pYGvYVzu06TLD6Mg0Hymk642NxC
W2GDwNNpfsgkho1tYJyOW4pcWXT7rnQrxB1TdBwofae662+Vk7Ke0rk3yrZR/FFoHajJ5jXJujMJ
sc/CFeQ4u9E+9PlcjBEkCqsgDMTD1okNZhe68920Y3yBUEPu09lyXP/cePZbqWA9ZAi/2emD4B+R
lIE1n8CLCp2bjlUljmX0MpperbqIKXxyjpvePqbJYalgjypHh9E7fbMRcND2Uec8EdyzDEm5KNrF
kVp3PJseOYl6yOaicP/NtjFurZz5SdmoeFtXDz1uzKf/v8hm8lcGe2E7aq1gjlOwCJ11zgbz5OB+
AKyS//RTxsyUz3kVD2P3aOS2s7X1QTKvFbvSGjLWke01y+QRrFu16y02tizaxFYMFnsN1rwdvIUT
kcI7lcZEiYJv2Bpukz+metNfG2Lh7L7JiPMDUzvzHzepNcB4QFrdWWzi/H+1AElVe0u2KMPWx/+/
aGCJqYvNOdZP3uwwo0oAZQoc++hRT0YJml/XkmYbKug7eUIMBE53xrxF/1BJ3zygEqnBJUixi/1p
lyt0Qabt30DTpk+JCVsBlSfhAZHK1xz99T0qdFrOvniMnOE5s9gSTkT6rYtRZk9Wr9+Hkd7RzAAN
ZeYrpFE0OMs0DY2rDxUwPwOORmnCrePmvXpBOEOCnPxIpsHDHUoiGhGJR9zDDjmEzdUp2nJXVZmC
Ysh6WSOak+hvfWWUnb2ba8ngnIGjbibDXh9Y7VqdV9BEK8Q8Wn8VjRk9agNAEw8Zxs4gFncVJuc+
0hImRP53piXt0cbowPClYUdl8btSkv4pK3TkV9PISECEoBFU9514JX7nWKsfLZjWdqqcKwQ/gHce
VEoenPnONsNdt6ZL802QhLCw0o1IYmaWDmul863J2vJEhq83T82NYUVfNT8QkM4ZXn1u3Hswnoi5
qxNUHRPAsrC2ttndQ9AsIL4muoXMnO4j5pRDXid73x0eRjECBxUUVjWotHkJhUa2jQwIQKtNEtVm
gJYHxCKBpu1wP6Z+wXhgdMYgcjY2n41SgGyY6vslWUOuSILSdqalesj+R3twxjVPsVfJF9k8NL08
Jg5+AmbCH6NoCYiQiRMkLJQPLsk2esZaHSJmtJnKaKcbtrZ3MxTKZroYs/3sbrU0+whbnQ2Uig76
xoWTbVWHVrSulNOvnV5/rR22KKRBzcD2eOSJ4CoDuKZEVkjWVQU1qIfuPFK4rMNo6C4aS82gpVtZ
wQ9Y9eT4MM1ZT0gUvEWQgDOfJVvdn0XixgywaFbQtJJsadooiwbx3szVZxUTEmGlwoM+2nonz08K
SM/ml542wPgJO7yyklwNPnvydkrfCma6QTab60a38sCziHMoXe1Z6bYecIDJVTOl74CvxHZgt8n6
a62bkqsmp691lPmUkcQ7TvZX6w6vtRvhO4L8QEcx4mY3nJVNcNOqaikFYgtMedJ8JNyti/afsAbi
SglgI3c7rdwgKsftbMzVfrDL0xLhsK1cbNLCRREox5gQDu0u3JqZsbGQT8OGSbTdU5ACBWiWQOz4
ZhWDgoHB80FI8aqyPfNSuOXWzXQT7TY7EC8n1FKkCPVgti9jTN2j8BRkvsy/pme0h6R2ssAfnJT2
YiPMgdGHZ4AoIgivofqDCuUKcKHU6zPYXMDQlH+dfGhT4GXZWL0LUiwxgeNls8KT5SzmgVqPAk13
mxN8DLzyxNJqNQxyV0bMr8NRbUpdO41OZW9bguKR/4ygjk5xnV9Flb2GoYeuPYwR4pubxirkfuY3
RnmbHxRax0uinnKQx+taouYZluRMS/GQAKJ3165VPWZltaAQHkC78gub0zcxZlu7qL4Sx2B0Z2/x
EyB9MwFJ+VO7h4Y971Gs0r3LxtjrafpJCf/ijNN4myLYDKWAYYhpTDkQ5XRdvLKH2GTQSQwaiWfL
fy2iGXQ1SqeHCpLYVisBbbAlZmGRGnsL4QvrMAepY36IEzNinMXwHVG1z3pNMPnj46N2VFoTfaAZ
Iz+9IDKyNNh/Dsu3g9BywJVe3FGxH32+IUL9DVnNRMJLhQMNuQKA82Vu20T9PsmY04X0QpuyGKpb
wy2C0wndnjKDYUBi3zmMADtl7Tph3ABNVGvWnQR2zrjreNYhRqZXsyMCsEehj7FE8peTXZ6QLhBa
r620aOoqTtiY84i6BQKHbxT3IiK507KbLfEKHTrLoWI9bfAep0tmFbgDUBFnMnXJCe/v1IEmKpgU
7oePd7BPO3AOvf259oesOXiVceUP0IoBczt4pDyts+69CLs4qLxcscH9ikp+NJI+jrJzX8FdE2HC
MHRdZnwxM/uTOpwWps0PmdFu/cH6SVq/2osk5JUtYH9GBEU6mRMMy90pD7DLIed6fbSFdiZ2BgQX
GFzMFT7dpOkDv3B+R2ui/OLHjxGNWZRPHeCMXeTwy0eKsQOvvQ/HGukAKXZ+q9I9L9Wb17c103c9
DypzSp+hCO8ooci56Z/LnJ9sHLvPyvSeiQNyKBR5A7lQ2eej5ORoHJCvotWVgH57ZgYoNGE8d/am
xsx3iv3oUapennKDMrrIQP354TwGooKKp5uvmcVswTdYLExQwu2M96ehmeeFvk2glJ9Gg0W69uEl
I3udavKPWppDbIbZUdcM85MB3S/E/ZnwZ2DaJGDA+OxKe82zC0TJ6r+HHhpHibtBlyEqr4+4id7b
dAaHXuE4y9KScVFa8LByrxRFwh+2O8hyeXFCQEcWaQKjxuhBkFm8gRbMQMsnGLqJch5rQVYxqDwX
ppljBxa14HoanXSDTqaEzGIZm2o2nvykP5CQVu29rFjyeLJ0aZi3ZeL1+0iRaEdxNHAvNVu9cGUw
ztZDJK0yQMw9NLh8YoHVhT7ceUlGiIdsCnpljQjYrXATzvPWbiE+FFxPTPyZ1OVFeYLoshndDMrG
ZLig+57jzn7HhH8EJ2FgOQ5bpKXlF5hpnFh4b4oj+qrnNhtPeiwZ4gM1RPXkUlnDOmEH0Szz/npe
O17+OqL4C9hFoh3zqP7yYodN/F9F+lTjkKEko5yAKUAkjsa0sOh8CNJz3O9BXTMOXdZBZPYsUTUD
W2mVQvayRvYLg8diYO4AgpEr37LDwuI8jztMPYhILNKwaqY5N93nW6rhu40oP9kUhcgvNC6IpHmw
XP+F1Fb+/Wl5pq5hXFWBUBYvbY12U8ZIDcwSqYQiFXilNC0/zbypq5pGLjd8angYmLl5n+vwWicJ
QCxbIHCOUFiNnvNr+bEbJLBrN3JMQNGmOrPIKkar3um7LkJ+TrYz44qtMBu5snsyJIt2BGptQOoD
vPE1udjXGOAGiHQjMpMBuPZDAxRliO++l4GNr4kaF7jX1hP8LhO+1inpwcl2Y60ey3LeQPpiLY3L
cIXdhV0VbyuTlj9niv4YyVMZoG5HeZhu+6FcifqrJ0v9aEkot1W85PjiFscWtZsMyGORADzUdj+Z
Kj0MWEERKRuBTQuItBxuFqt78snyAxEkIWcaGmpbUYu7bkW2dy535adhzgP2m9QKGic/FvDbNpiE
klXDXnBFWVNtB3jTTiK+aycdSLxtpsBAe8WErNvgej6U+qUtqCBq9vL0ioV8GfswkKb5asgYIJ0z
XP0JTgm1XaCEdOFhReskr27w1bAjWuSi6GZ4nEbcDeXiDnbZ04dsolROrKPw6ZWxu7HOp/WbFOaM
xD6DmvvpxozEwRRAq3gcI9aJGX6rHXrltaXG4Yj90qINocVnScuAlRyRpFDHOS3wQoYWiDn7STaF
F5Qhd4Z0cD+L+h9T5WolKnFoEj3wXApvChhvUXocqq7rtwTZ3fWpYEedxGihYueIxvAe6sWLTfUv
puSmUbQn2WetZW8qZs0qnOSJ0csckD9DTm2/3I6Td8L60q5hUyEonB0OYe9N5eI+++WTXmj7yCQ2
FXvuAxKyAIIMZCfbQOmBgKivQ8TR2cs0kFaaUXV+Dug1YmtYIJekZVdcWoNkEVE6YH6ukWE8lMIe
gL6iOO3dvFlzaJM80Gm8m752ihileOaiQLfL3cRBYBTFT9jI/dizLKe31mIjJy8yR9ErPtGM4QQg
kNTJ37AdA+ci5KJCejLqj5TEuxJG0crW5MH35qu3QBd8fb4QavWt2qpde0jxe/b3njkgosM22sdH
mxvAhNs14Rxfqa7DZCtVuu1U85fNxu9kwxpmrMRaJ8JAMfm/vGg5CRGcAnPyNFfdntEImOqetD0q
5HiyvqdxfqSOAt5cn+mkVmUWvc8zL7rXw2Ovkr/ctg+ew/yIowM0KLpJh3smfATV+Crx4ZdkULcv
gE0fBaFbmXFmbn83HPvLH7De2SkAPa15TiQDFxYLDvm2rguhZ5nyW3FxqUKJKVN3XnG07jqA1qHh
Q7pjBTJrpI5kNyKGTqPmx3tH1Yy0Qj/Qk0NlOOckXyKI7ZH2/JemOAtwQe8pwGEA9ZLlndOsKRmj
dfYT9/YjY0eeEs5ccs3JzSGYg3zlA6pdfM0FRFBdEbHhkyd7tWN8rvTXWFKtQDWo9yBW7ysDrEBt
S/Yj3gPSB7Fxp+mXZdkzROCIwEPyWHOiOxmuPdlD068bTXKr9799Rr8gxfjqaBNhZ82DyYVLbMoF
9JgDuhqYoBUap6YnytFrX/uSUSZoIrkN+SZDlclzife8ynmLcyPZ5rF1GAvzrUqti21Gd0Y3i5rU
INs0qPPhYYHNQLBgOu5jMmYKUnKbb1qGFMCQN8MUc08nUWCVmLI91GI+9nhsX9yvqqgH6j4KlmTk
X96ywQ3dBTRckjtSCAxP+NT39jBVJzJYwoPHfQoo/s2RSt8lLsOBatAwjSRkdGjJejCEC8409wIL
fRiQMLJPpgY4n43rvzP0bRlZVwOsMM0aFGDfTfndq8IItBk1qaWYM7PfSp2sPoIwIKn+YdZN/5k1
X44sWZLXqBMnUMYPMM/9Y5hJeav1YqDRo63qYuCsXYuiivmHPcDa6hLrramrdsVhptZW0hNDOKAH
TL1/7ag6akAChPWY2HHire8qtv4l0j2R+PpEkUGOIokJXvZMoM4VX26yL8X7wAAzkFBFAs0aMLz1
BdnssCNeUgiYpqECF9gFoCouJ1crL6hHbzxIBKDSOtZKf8Kbz1i0+8hCshb5XmQzehedCanTTN5a
S8OZ0W9zsfwWwQr5xsFH27hfCzJa6g5kdZPpTKfMc1zhVwl79vwGgcJITy/4Wosgku0bHrGBSYFZ
nP7/gs/JYWeV5euqo5tJU8osHRzmmE9UMG+22e4NQf3ij8c6tf91I+E3o5Y/ezP4Sx3nkNtDSa2m
N9ABBDhkSFdZsLElokhi3YwS2TyLKZU3q6TtC3svYgwxb2QCcHogMipthn+yxGCv2WzF4nifJQPE
ZaM+jk5WIL9VP6E57hy561PuoMJnwpAwZl4jTlt7lTrR7CKoL+2fig0+9gBYscnPAGKerp7tgtG1
a8JgjlqfSKg20VPf2yW6p+HHtHJm0fQ1HMY/leF+1EOx9ZP5St2+ZWDBpphtuBD53WeJIFP7k814
QD2y12I0sFI8ge9kyk382ppG+5gP/jmJcF1MKnyqG6J2F96qlc/7lOxD3t+GxxLR9YKALDUQIbRS
8NIx2/no2HZ1i9NwyGn3FyOdIVm31xkld0LwddmZn9aU3/vUDbE88TvSYNVFnnP2wvxSxWpVy2g7
ERvj6wQltm6erZ1w0XLaDFwN5I7gYXeMzXAjhB/4r67oE88d2kHPAeCvuO3V3evqM9FGYhXV0Vvo
NO+al7zS9taavvOM8dGc2+dubg7gwZ8H3dpLJisAAXOUv6LivHaoSGEe7nVZnktLW+j67FUam6JH
HrMCeaCT2y8uCIJBfGH53vcoV9Z18q3r7r+OjQFSQ21P97gzc2akembAY5/qTdwaV5mnn0kypVst
G3rqj4zW2AAzvGwQ7GaybiAvvjUtboNpfpsbpB+NPt9JdTGZe65C3VCwrvncR5Gfs4wpOIp3DsAI
kRDKNaQUeBKSFIVi618SA0SdMHOioQ2GyRVnkCrkewfbMlgIoPmSbyFjEKdS0oZkHX4JgOZsXEZ3
w0b+i+dnbxjqRfX+m+oB3pqOtlVzHx51612yBzUcjVKmLpekApiq3oS2wJ0uuitwsctzJGns+6xE
C1367N/QIliiBtDrHvJiYjzjFQDaK/XqxCerns5x5JwsOBsryXNezYI9Vol/DKVpH0rWQ2zpufin
QxujMUif/Kp67+rmAh9xheWP1Uhd/aRmt1Gdc1sedWii1hoHSk4/I964HkNf+/R6xOuo4lfK94kz
Sx5iz/ikpLmENaRRXSQ3QI/02A4wWNm9p/7AfzIAWC7PDZcL0lAtCQyOiHhokfmxxodtYK+mnuMr
5CwSHhEbY/bVnMxb1FsBIWN0nN+jM3ygOY4VyvSx8aMgrPVLJoVH58JxmqF0wIfG6leyomo+Sta8
mY/2mmwuXCFAGGP/wWuNpzgdX4AKHJk6XAt42oT8DTcX7Uo0ngZsMjwUTC6jmglfUNuc+KaWwpgu
ZrC89NskL88JORupgU8jR5MdRBYhu0h2K6ulMZqgfEqvu7t+zystIRWwOt0WtYJJybB7nTic1wAu
yeO6LqhYR4Nq7OCroJL5iYyppDSgRCy09GAW0aPtRteRkZjm9C99jWqt7ORLV8tj2Y6fi9+zyrBv
1RBE2Tx+mXlLxqokVaqecwLVpvldW9K4kxnjhe7nG4cGMOigWoQ4Cdti8QiPKFXSX2dePHwIJBCT
7ArcTm1WQ7LGOb1xcM6lGEqwdhbraY7oS509T8hBUhZ4ddhtWjFg8aRQoLJGX/VoYdfTDB9cvYtk
yUZymSzGr8H3+LvfgH1TCqbjB2BsglG8jUNRRk2/cls577Mq2xdl81SW9cFtMGJFkHtJKoo/84H5
mSaYoGZHe+zelMMeGZw778/dMoikk4g1aabJtrI0kLrohANrgigU9tpnaLofIVOxwNDND9yh+9FW
9V7T+3M+m58i7v85MR4eVnafs08yfImV1zBYXXr6tLKStsfunTwXpoQCZrFkD71h58ryNZyp4rw/
x9eYHXvlzlrKdvK7b52CFq50rA8oCSf5mpJa4aDq6px5Xw/TOjLhnqsR6U7ox1dyPBBqs8Cw+6dx
zM4M5A9m3P/pPWRfrk5kt3jwh3jvjunVzrGCpVV4KkWKABx3OEly18ZN9jDIV0wbL0YunqjHfn2t
ei7QxUKvcKF0dHtMDihP+FljpU1sdH6bKHvSOguRlfFq6/3HsGSzF3Wzc/Uu2uvxRcL/xsfEglj2
t8YUKF5p7FKDebhm208ug2KWXGJtCXH63zmaRM1frBU9Go/kzpjij7PaKXp9w4LmG68IWPhIpRuw
5tl2pqpOjEys1PJoU1/9RLwZNX8n8G0853OKNMkl36QUHYbgiU1RgSFmGdaTjPAlRg9WKXhp/jmj
t47lMG5D+YU99qy5LVsr03hzKffJjNGo2Ikey+KN7g/GubORd7T+vC8jbJYFg9fVwF4rszludVAf
ZYlOx8/9f4Q4rlv9Xz/z/JtWdjSjKUha9RVl+Z9lmAdDIXPGsb0Oq6AYR7JHfyMjcT7wq5A47Gh3
XuKLzVF1zAg6C7z/qDuT5caVLNv+S81RBjgc3eBN2LeSqF4xgUWEFAAcfd98fS1QlRlNZt5rz+xN
3oQmihAEkoDD/Zy917b8uaQKwWduvjSCKd1Yv8kK1VKddZjlEUfTY1nCZVsytJIGnaMdBWawtKsi
ZLIyvnDGw1Vvx1fNITysij+EVF+7QKDaqlHvB4xHAMjTgigp0dEqE+PBAjtJs2knrelRBnLjZsD+
o2OsXlRz2yV8n25ffGOIekLp+uJSy2v97iFI+x95xjQSuzfTByS0QeAkWztS2rGtkrsJIJjntVun
8NM9WehvYYTYoi9oeGeNPWJDJqzVopbpjA5JeS/+FH/QbYqOEMVRWq6VWU6k/ABkVWWmryR6xXWj
YdY3vzqsaq2kfzRCdZdrnb8s13554lblbTRR7kc0rUCTunVOisyCGwICosDgEyYJKQJ9v4oQuQ0T
kW2mXUKE5ZyxBUJfFaG6JiDTHPt93K+DYYbTg2zPwzNM8j3ZezW+A2K22i/TMJ7K0D34YU/WehGv
CYp412pnk8tgLWYbczsDZBnB1UJ68UiYqYPRyhhqvPXpisQmphCdDZHapl6UF8w4PCZjZNFMP7qp
zlc5CRZLTODZUg2Y/KRBjk6NENmYRL+ZrCk8Cj1FQ+0zucbm2ioERG5ROHvIC2pxdvLIJYU+LJcK
MAJ3Pi/CkW0sddtlXttb29Vgm3KplTX93lC9464KTn3v3bZOdFvC9fa9/KNTuImcGvVC6uJwpPe0
bOsRum8sn2lHUucPmFF7g/296Tm/K7zCTS0o9KQD5mWzJ9ShRPAG7gM0kaRMHZse3VbEUEsq6zik
/JG2aFPBUUAL6zKtlQaw7rRElTpSQVRJzqkM1ImwT3ytKkkWSVU7VN06hHptuOvtlpQ6XSMNs0ed
WrnV99QOLkQC0GGtwvhA3WkjzH5T0B5lbsZdRsmDhm1oUWIVx7Zv3pExIUvGSL8jCt560XyTTs8P
S1linT4XmIGXaUKUUe+1nAAkzzHBAh1CnnpoO81SpQn5pFazDJpIo2juvoI5rihDoC2S5pcgjb+W
tkCf5nbb0Xqz/YnKoU5IbYQGOm+hGSfJQ2GVzyXx0GtRZk91HqCacFz03I6HN4s1mFkBYOgovZs4
bCobNRrEZTKovrbM0xKTG1XIueyH4l76GszwTDvAm7jvs6Zba4xbfe4X8Ji4q/YhTLuMK5WxeZu2
ulj3dA7AlZzbeQhMoVWDKjC/26TxrSh8veep2jHJjLc9pYKFVVARTbApbMyCBAFBi5Z3+FaJgHbz
GHtkdI5PDQXNfW1qN8Pk3hZN/b303McpxwEWO3DlsxwfQTehGGxb64Wer2ApPT2FuNbukTi02avr
p8Fr4gucGFO4hW6ypsgMPY8kVscon/KYI0FAhv3d0Up8HEa87Yjj27BewuvGTKvyU1ZQTazv+6Yv
tlUYHFwfRR9ps9aG+/RCkxV5NQWtPMJEjHU/0VmMiJtIoQnGBt20QeuytW6XL9LJqKyO4XdEf2u3
KV+upKD/17CkMzqmvM5/NH/Skn7j7f7/hFSywTz+Z6TS20f6kf0G4Z23/2QpWfK/AbCZkJFc13Kk
MP7JUpKCMHcMqY5lu4hgTAf+0j9QSh5QZ0En3YXTNQfFg8Ss87YJ/89/GfyVgMVJCLxh2dCd/++g
zr9zaiFN67pHhdgVpmNIIH1/0ExdzxxnKCLTqZE7ikYbl3A2O9hqWAvPAer8Oe1iHJjGSH+EmE7f
42+Qmcb8L36ynD4PwRZMVCFGAXXSZ+70L2BOH0bE5yG4dbTrWC4gFcfoVyKluscztMXVSWDFXIiI
yAzYTFFxM3B/IzqugUiaZdpa+e7e07tmwx1798sXefd5GL8yin8HTf3rwf3BJiVLGW296ihXZ9ho
pzpIDp5TxbBl0CoVqkMujnnqMnn9J5fsP8KRjT9x26ZOt8S0TGEIJpsgRX//WAKqhYH0FF4Sam0L
UfvRrU22BhMWppOy6e9kDIcKLc+NDRgSqNH7qFnRS8YicNHXKG7/+oMQnI1/fE3CNoUUngdKmajA
P47HL2s3TDuMMQE8yWNWqPsR3i20Hia9UhNE77nxeESifYyZ0p0xYlEcIc53LPUfVlSULyCfMNDq
/VKnNbYK+ZIJN2q3kwCGH0IhW1Qwj/YpBMqVmYMO6Pl2CDCXp79+I38QWuevdL6mADTz8Xqmbc9f
+S/nGyIWt0vGmbln6Y+9S+gE9MRuX03zzZcMY1yLdb/oarvdK+xLqwHkV2rLv8EVGzN5+vfTnsOw
dQiyjmAMsP648jQ+gA43CfN/n8WAnpt3wkcMlzYOTUrrpjGtJasjKnmxGzEBZiWQBijnjPhv6Lv/
7kAYZSyGIYjQkm/3988jsas+tVPKm01hP9ReEZ8nX3UgscJ6o3mxf+6UcWoTEIaqNReyVuMWdRwF
biP3Hv76uxH/OhxJyzIcxjXM9/Cz//hQyInT654WP15crvlyKoEaMFcohgFfIZodZBkdNKPK3EA5
bTc9K6pNVhkfsdmzsJno+/YDiUhjFaTb3jYyQiHZmaPZGJuKbAUv568P2PrXq0JC5pxDewVDqfDm
q/iXk6ktbOYgjesuGuVMWO+EfkQOdotomIl0SWZlWXavhdkUR2kR09zdec00PE6ltrdoB1+Ir+42
LcqHuyKyQXyKplmNKRHwnezurVDUt2OIfK6fCTpJM26VonOmerR1zpTQmgnqmw5V3jaWc0fSc4vz
DLlkydlKICWlcxya5jTqzXhyE6p5PmorbJywsfSp/2i1yjnVqXEaNIqjSrbJNmQ6rDAFHEpL3Ekg
/bvSso9u2X9MhLIc+DDVbULHY7bF1EutJZcTUEPyN5/qTB78/dow5puBw8noSsmd7s/TIDHciCIs
YnLFV27EJlitQhDbR2Yd+tcOhTF67HF2rELZ0U4Y9kjMFM6pU4F7ykT4lHmComRqbagD2wu31rUV
gTRqxlkNl3G8KZlAktlH5TGEJiupbGQpfr3GfPTRUaIJ9OpNOGrPjVe9tZ1mMVAo+grpS6qFA6bX
YOOj4j4Iknz2k5GuonercvMnIuCnDYDAac5DCQ6yL0+Fqp//+qS7ArF/GzoM0yDwQQqXqYPjXq/o
X046IBsCLGsJLae3bkOk+Dd1w0fRZiQueJ1rPo7V9B1rpLmy84gPsUEdABa7OcrSuZD2w1Q4Rmf5
10d1xfX/cVRC2tzBDVxikJr/uEEU1A6qrqdm1skqvHU6KHPB1K7bIiP1BwrJeqAwsZmKtzhK9K9V
12SoR81NMBrB2a7yN9cZs0NncEIDcNcAT2OXSwfqh+64jJy+W+saEj5Nr9yTg3N5IXT92NfD0WVu
fyv67i2w4IcnmA1vvDnIqc7g96TB4K41Aro80MeXsq+ecJ1bAVJTz6o+Y0/+4y17nuT9etqiUUEH
Y+u25CPQpSP/GElVrVhoeSY3RTpiJ10kWzOWaqdsljM9IS1Zo7+TC+lh00i2dWNire/7F8SkgB72
3TTaR1P12LGjFnaWUmbAUk8OdyBawrMfGxbGYPPclE6wzhE/7ZwopI1De3FjGcVNmPq3fubppyk0
6ELyd6PMvhipdA+Kko+dRXeNigxiu42PVEwGMjwBegTEK3jF+hnqsr4yRObhT55iyvWTj6QN229m
1seuA2lJztUS2BhBQGVbHicV3Jep7JAV2faikEAXygTrCBbR9piyIi9Vpu8I0QIBaSUEqXba61+f
cP96IzdMARnBcBwXErTtzXfYXy4Dvc6qsh0oJHgqfVcRCWF+mZZLM3KrrQJ9Qp2dNmRkZ2Lbj0W9
bfqGYmzsTn8zR/w31yO3AMYqJkVMjRzxxyQx4nSE1ZJw5ofEMcr46Pnja2R57WnscFlHiZvsI3rQ
y7ZkLZjo8c4OzR+TNVqP1qzmdZCM/PVn8+dsbT4VPeHSxqAsYhpQ5H//bKLOBTduEC5INYZUzlyQ
JEI5CYDKcNe1Kl3CD9TJPWJZTIUuXbrQPpZ1zXSnwnB+jDzvpsqraGtYVAU7JjBYoTO1bAoqGxJr
ESwBZDRVSnkD8OdFpRTSx/hCNQCk5t+8Fynn8f73ocVhrHMFF5fgE77eL375pnHGdrhNAYGOnp1d
XOq7uLXGvRmJ6TCYHvQaG8FhBbl0SQ53sC1pw2yjFoDZWENLGZqeE9DpXq2QTAWIJ/bG7I+Jc3Iq
+Jko/J17lg+bLtHyW1x2ePplo50i4qdnGYbwkvYmmYpdqrqCvgvA9bAbZl7GxQGkvB5Z4d9D7obT
5bbHus2HxaTlMylS243kZp4yyFsrwo6bFVj/TeQX7yaG36XrhFhB0SiuXFd1JxXg95jNtcryca6F
vf06YaIeZat+KLEqQjjm0v1u15AyOGu0g2Np57YMs8dRkOjbZv4h1uKzZBg5cJrhBQdJv071vDp7
borT0LH2mqeJz/fbLlxOnL3URbkLY+mjgRopznToXcrKpPHtvIoKFWpQVhh2/eSmV1W3Lz0EE/bo
EfkiUctarlzWmhHelvhxV0VD94i2ujr25m1ZJB9tCO5GTim3IUN/ZmgEOz7cN67XvYawCBMZ3QTD
bGux42RfF+Nzga4IKWIe78vYICatBsezwv1cnUOZEcMoZLWqKM8u4lwWBzXRZatV9mhju6cw9Gj4
Ut2hYKt2mW3AbGkN++TU+M+jqMZ856G3GcgYXZi19e7Wbr2ax5VF1bnfCh/wLyVBE3zPshnx4CtD
q9eoL4a9nTerhmOH3stnZ1Boyodd3mXfc3eotzPCSSb0i1qFCj4fs+iCkju6uIrOvwrxfUJG37lm
kT/rXkpaApjdA4kx+8DOCJUXxHIZg97v866C1DoJNGI9dqJI7/VzZwcfjaq0ndcMnPoi6O5xKbb3
qm49TOcJBcEQYVeIOWXIZXWjmPnI6Hx9IIo4XbSu9557Slt6o5fvfb+211GT3FWGDD5K1OsOV+Iy
gVwCVEDswN3Vb6l0nlvKbyaRvgBPjOgUsvJe6gZWPsMJ3xItfYryTD2mWuNx+uw9vFZb1hbEAut+
dnJgfmwKEw8B3pE3NzXnv3XCby2kqr45aR4pA4u+Q7zfye9iCMk0pLp1csd6PRVFdCpRAK806AWr
poJ31ci90pEn6T0xchMm46U3cH26jEJI84lEsMHSepMuD7jzH6He9dj1cc7YeqWvULvLg4MnnwwG
6xgC4rP0yt7UjWU8BrptHemGuKeyIrilK0rEqGm36QlfQNtjtAfoveBEs/6xCYb8Jqh6lt6SyEhG
iZrmlgccwpuQxA9AHN0y1Hj/ZFrSbTgVJkJdzzJh6M1HhjGXtUyMsHSk1nio7P6+diAupppOey9w
1Y0ckl1UgVtGJW0t9CKxVyC2rEPhvYuGqzQxxwkaqxHfRNP8j0J343WBdxRt22+8HIFBM7lfehlp
O5YGzk0OI4A2OdIvZz4AOYwmZr6kX9NXxTbQW2g6M7c/e5gns7KPLmPUivuwvEyRTQ9FG0+cIdGD
M581M7QF3B2K1Kp4xOvVHFWUnf2hQQVXTERvl282luCneMJs5+d3PYNz3Wiw9KFNQvZLh22QQWP2
ipIHlrB6OMGicINkM2audkYKqp2T0g0PZZzcUeV2t22LBLJJ0D1XMRVjJuTEpcwPupmHC03R66XD
WWMTLRIM3g2S4Jao9x3BrcMJLe1NQRI9+RyMkZHUw4fYyW/MSrG8cvCQgyE+ge4n8LKFWGV+FJaq
DzGFjXVaT+lb1MfruDHdb0KTpO3SNz4pOlOEiIqdaKvyyHWu72MaYvteXCKnDU+lnzSbzhm8+zFG
YZeDAgutrPuGSmbneg9uVXY/lLuTiYZ6DbXEtnS5KTUG/9euwrtENd6DjYfhaAGeLOLqW9Xm5iVA
OUOiw2nI8J9SlgA/UxfnxEuY4YmPFLDePjc9iuD4He67svomwkydep2bXhvoXyNMY881MCO0Cb65
hADSrRomIqcJ1fO6IAHjSA/XWxLLflc0cXTjyCreB4h/F/acZxgJ9C24aGEH1nDKCPZELxXY70nq
TceBevvs5fA24+g52MH05F540Zr7bAKZXGrnvHDVefT9c9/Fw9nQcL2UXAYZpxzuI63ZaJUE1+dY
2Aw7sUi5HPfKML8QHZI/AHjBMhYh9MdkSavFx/g1ZWF7tDR7k3nKpRhu3IHanKD1cfllY4wNs62/
j27wBSQbfXQ6/jNGsdEwajwURWysoFsi0OlwzgX5A4IMa5WR3+u2PlbE6KtdRtNeZAQPY2m5uKYa
MZ5N+kM83bYEqe2GIqfvO6u4W92VmyYDqJL3iXoMzWrnguvAseXsLc509F42ILMwrjcpDRLuZ8yW
A7xzy6zL6ICmIWMjXrtlYWJdqUVU37tK7gpEbjYk+MRSX1KFso+T4L42W7XSBZTsOvJghRrfGbI+
glJG28EvSRAupxeqxv7GwWqw8TVYY0MFNKZN/MdG04HKPqDgdh5aO/JIVkbAHg3Aem1YNmaEKNou
43HjWi39O6mv+mISe25qwKcnSJLDDIMqstonUhrdqRZY6Y+2rb1tZ+QnUjnyndVopMHqsCg0oxCP
8MR9DcxFG6RIYFm9Yz/310DJ4x33mGGtF8gLYMiWtyhPG1BMmGfzFk183qnyxQm9LxVuLoi6TnFj
6QEEz1ntrXWBswjygtv42OM9CZ1Z4Aulb/IakpFxUQcNX5A0u2it48ZjxCk2+KHRtxcfnOLWto7G
cCcdVcEKqGNyljQsWeb4SkSHvRjCrDxXxPsktqjuST7Z4wRML3jZnG1scPl4GBzzUAWPWD7I8J4E
UTKxRiRpQ68psB1xF+Ab6JzgMUBs0IxJdB/FO4mh+za/SotixFapPUBCpxr4psiIwV9f7hrmbrvr
+EQzEOqp38+lxozJTe3r99cHh65Or4OVbZiyLg3NwgwdS3gdICmGtZE5CY1TSI2GJp/7hBND1CHW
IGLR95X5bpNvsyBzfHjIIZg9ILqGbFsFd8CVt/EUuUyqavfsoEguaUQ5rCQd3O6Ey9d+4NCFoi6C
Ptw9aASKhpM0D/pQMQ0Shbsqk/qsM35d3Ni75K2oViZ0cNSo7XTvDa3PSFOAyYJKiGy3JWw1TxCH
UsWisTW6K6PBv4Jv4taOsVLoA7bEBJOV0ntCa5k8bKTWRk8VFFpazYZYmAMQFoG84DIeaEWYe98J
vJMcHBb67pcgKLoHWovOGo84RsXJetM8voXG7+7bKTBfjXC64Lcb19aUgX1ohPZQJi56SlJI9qOd
P2ma9PGCz5RMnbWsgWOlkY61lbl9Vto07BNh6Wdj6OTWbuW7oZnO2ZwfMMV120J3XmMFtCLQj5oV
HCVt8MMwMcFB419bBCsVWDcQmJG+5Drc3kvtVq/BHGsR6J6aUHqcWN1t/M+HFJ78yvDIWfPVwQgr
dfvLQ+K3WxgD5LzoHYTURvc3Y1vV56wx6nNookrla7E1+ykxWvdoNHV8xKwJazoRd/MP7uh5q6yI
UTiaWfioZX6xhzDAGnHyUA+6JqbvrhiP7hAyQjoSeDtn64p+rzxBPa0RA13ssdBXSErc9VBa3oWq
0jMxF/16UoBh8gEfDqgZ6KlVSCmNJCKAd4lgDjJ13KrjyP4C94BGMGtPo1WvXTOKU6mEtfcjA8Nn
BPOjVAxJ0bun/PDZX43NxkkJkSrH9tQlBArxQUZPAcIW5lz1TWviKO10ms2owSmcRfd8+EiAXB2o
06gVd7IRS27U8c312aBbM/cD4LhPiwBMFwuKxg5XdkkuYbdiDOl2LmIh1/yqigHVsEmqj+aX5XoQ
9LRbbNhxk1gP9SQYbdyoJLXCHY+pw+RED/h4LCN4sH0/PjVD9sO1rOEQ1eN4QXS/dlpL3rRNMV0S
jZDvQBYD5UJvnXmETAGf8zAuNxi2M7e7bZIgvdVqGsR16/Z7+vfbLBqt22rQoVOaun0Hz48CbpYe
YPOTJ8QZDL+nPWuWwioKqRKGaYuMhJx0FTTZbnLd7lRB1ZoECSBVVxnnocCQ02+0wdQ3ASi5pdMM
TKm8NlhSylRHhGP+1mqs59TOF72jGjIOCY3PfaUvGTnVyoupxXd10FIQiL6i9M5vKinXetbQ0kYS
bVWTdctEmTh0cD5A974z1dOfWFCtlG35+37QFdgwwpJ1UA105Seg45NkSVFZ3kpqeQabc0SHbKAX
YvoYEBaBAq0q5XSoIqZ/qcPMrQEhcGKQcHHLKSxU3Jw2pqiQ3U0W1AcgZ9+QcG2EQX6amefmkeSK
NasC87vgtFjIwA9exvwj7/polTpOcPJbLb9jqgbZxVPhgZIp4dUySzaGPibrMbanh0QY2m0oi+2Y
omtzu7vS7O2LwHOyb8BhQNJO7EviJ4tOk/otnFGxc/E9LEqZxxd4EON+cpE+TQREbLoG3BRvu3+I
MR06HXsuB2ttDNK+uS54QkrPBy0qdshgvhhO0CCnS2tunKz9JNBpx2usS2JbhHcZ6tWFc7FLc+o9
E/6xvaxQPdngIs5IFbhE7Dpdg2BruI20OtTbFCZwmft32vCh451/BDduP3rNMQgM7+H6JBDBvU5z
9caA6fxYUwRdiMIeD9enTiM8EFujgnPLqy0mbO4vfk22OfuBftcCRUFxeN1T4dhQ47wE44xtP17/
oOILoy34+UQ0AHuGnL7H9UgcGhMTktDj52GQewk+KW2316fXn+BBGavrzj63m/9i9vwepkSQtYjc
HJ56Gu7tSpz6TEBi8NBCevA0oDE17rKSFI914XwZcaauqA+ZSKEAUrrFKTUS7dEsRu2RALUN4qT+
cv3V4GtfQc1P5+sz6iiEqRdJdrg+dTQy0bVAVtvrU8jVIZl2OFGuTyPXsBk9SPK25v3iIYfQ4asf
1xd1N9XuojHeXV+7/srT56rH9Hh9MqS4/aRX3n1uXVCTxT83fh6nE9IWEY5e7a+vpp1XrfskwC4/
/6PS46ZfI0RaXV8tlM8tqugRec6v1v6QQMcYX65vFiIo0fNWs8LIx3gkkYQhmq8ern/pZ/qdogBw
e31ms/5h5uJPx+t+fERFoKayYXd9lcSRYBNFDTFq83+BBscLoGq5mPlgBTTtI153zF7zqyyCsluz
bD/fnAWs/yEkfuT62uf2Y7/qy5mUPG+OCehFb7z45vpaqM96Vcc2DtcXCTfqVmWXys/vwKlwu2hm
VX0eR5sl9Z7vr/s8joTc+ZORKyRY845BrFd31Mg/v8209PVHXOSjEOWNQqG7zmMhzj8ftJS1rS9Y
bk5Oc/rj99enJDMVuykBNT0vg6/b/7FZDQ556fqktg2l7YyLP7bxNZTmbWfvr7+/7uXnDoYhMg5+
LbY/f+XOK+2fT+sRQr3L0hw327z3nzu47g8xFILrqhw/9/DLNompqjNZO9dd/TymuG/dcUaAh1vc
5+ni53/6uY3tNTMfgvqkXkOUsIcboqTTk5b1FuvJtkF1fH1IlF1zt+GlMIh5HQjcUtGGxhv1j22u
P10frptcN/759PpT1ZAXEAIov25x/dWf/w7LMP/JNJXcV62FEeAfu3evL/zc9S+HqOzSXOHmwct7
Pe5/969/Hvt1l3IMv4oo0ja/vL2f+75u8vNfd1lQHyfv7vqbn1v9cgS/vIu+TFhdpSwUftn1L68b
LigLKE+EbNX5O5O1/gwtKcUazRwziqjHhX6TPqUDLGkt15EVzK/mzJZWIXayGa2UPjVaDw05ATp7
3TieWKGU86ScGODsyY5Nf0+QDDTJeWOzt9SpTINqcX1VNAapYI3+fP1T1Y/qAv93d31tzBMfGefT
9e+uDwNGZxCD3cP1WR8nh7DvjLvPPU1QFbtG3Vz31HiQW4xayePnrkzuW6bXgUC5voHawnWcUoJE
RcUxmXO0fIJL9Poqt2Ad2aANDm9+A6UxdnuNZILPN9CRSXOc5nJ92gE1tPv60c8Rs9STNl7CwcTr
MpE3CRpYvzMH/CZMvvJvA2vzOULig/DNj6Rw6qe+N5jLi2o8QnapznqJy5mihv3iF+bluqmsq4Mi
k+jNpvaw6jPyQbgom4MxJd6m81ProQsIcnNJjP2ICN1prfTd1nIHsmUTY9ICTmrTV9inVh/feTKc
lkVbjl/x5wHI4lCMDpRbkATPDgaTNRiG4BTUyj3ZZkh1uq3SF2D9j9fdU4zcQfzNv2BYxRVKK/Y2
6abgYMdNtoUrnj7kTAgX19363wll1p+mormYRWbu4tTCCKdDo17WY33LLEWeUSUGD1HiuTvfBRJG
SQNEzZRZd3ksqfsUWvDQRUa0J5HDX1w3pqMQPrh+dp8ZY3lOO7+/r/Szo/E124AHXjNN0ylRID1A
vZO+llp7GSVTKbjg5sXJvcv117asg52B9n19fdoHtH4xnYc3gSvgZaAyv/5egKQ8FGNg02TICCZK
ehNMSv0FrqvcO2PtXzzucgQXy+x7o4Ffs5P+ZfBVC70vc/dt5csL5ivMLnqRfZclJdqZPg0voNxk
dhocEtJ0L0EMl/W6D7TyUDwz70UvrGzDTSY+JJHVXCIdzkoy7yOhu1EHerkdvIIwm9oii74dUh85
aP3DMRIRPNREjTK/Sgy6NwRtblLNyXe5k91ZqmgwP/zjgRtLcxRdTgXs+kuN5cz//kjlMN/nzKDF
lCaHYiJaAM3ACcsI2vmhKOdHu+5PIR2ZE1bpYdc21c11m+sDi+3+dP3pupnAEZvBfTOf00mR1jP/
1fWFz139fH79Ewz2+Qa4K5yhX/7fz102dVbsEFm/h/pEU98ZH/QsKB6KbNpg7A5eOlePzqRvAClz
VPhi6S3nbOKF66bEwKeiGvOwSTBfLZxjbIx4pykYTMuc6NSLH1LTM5v+jE2uuJD2E+91vDes53U8
IzQIgiNWnrvUb/1bNCI/LAMT19bLMfWYNAmCEkNHNFcIrg8ZuT621hX3WPyp8idetAE6Ux5Gp8HO
MRMnQHaRGgjdDV6UQ7VxpFiMp2SylqFNw0yVrQWopfaOFVwXbsX9SeslCi9w5hRKbf1NVRjVeiKF
VyphJpyM5WMx2s4hEr2/ghfmLwWaO4n3X3T+SxKX/cpTnf+MAGema9vfoCXt8jS7CSO//kaZY9fR
y4Ro18B67ICsLAbWqKtSjS+63W3GoNX3hc5dPYHV09TtVlTDY9HC5IMhvC505WwM2EldEG3sEW/a
ZPliITrsm1kLe6yzUyooNQ0N/UHhQqCZBt4htkK1isPnrEnyYxJO+BBs6tPdwIXn5Npr37FexKYU
7BnBEN6xPp8LWaQxBbiw28raOxmhLKKlItTiLRmgKruO3pDfU2ILNHL8yPgqU9j/j70V6zvwOvnW
QhfXGelZ89ld1IbBrhqL7+7YvgYElF9MFk1rBr6PhonkOrXC9M7BB4EZxda2QulgdNtlFGiMVzro
47p7Q8Q94swMh1VcJkSZFc1HFbIYx0qyH/IDkIR4mw5AF6aS3rCVFSCZTb1aRlUDrgreO71HkktE
896H8G67Sr0Gnr8IO+NLG7X9gzkUHwB+7moh8bLryXpK5XjnT9GTZ2kfppc2m3T0blLe545QoGxp
9qJcPenRAMoexvuS2t+TaaWbBB3lwnbTpxaIozlgQKupZ+PcJC+9OXh65u0dc0XxInrFrwUe7uyF
mr8OG3x1wKhBejMclXl8q2LGJjU+SL72mJqsJvNHKgT6shrMHM4F34KLVh4crJLlg4HJDIBAf9Bn
HKZtQj/JUpf8hYTcjznGoFUWBRh1EKGRbGTUng3VuOtCsLIIKBLqPm5nw72hxm0tJXgR8MXpStRq
YCgvUZdAjF2EBJEJ5u4LcjfXloWlAqMds8QCGEKmWYhrbD8AmaY2he38kAbNygq0WIFEeeKSwyz3
JZHyMoLh54ZP81qNq7Tp6lPhNG+i2o0xd4mRYOWFw/s0ZZZu3dx/mU2WgK/ztYJ5uNSM8m0qMJs0
nf3RSYPq+T8f6B8+hQWmRgVpDN03RNZUvdYt4WFNAq+vwPkA6K1aZyBVloq+E514e43+blypFhFe
xIgTF9iG69p/kKZHXs3M7aXS6y9YaO0o6ENekgneBTOGCoohxpbYvSyqbkXWBYeqp1wVoMVbBhbM
jaB/Nm4HTUKFszSm0yHIDGMrWcayO8zWGmYvVCvGMnQA3lQDLkTIHwrknBq2Tq3jtdSBo0Qwo9Ib
Mxq9XQJITsRM+aLqpoNrRH9Gf7fK4H5w3W9ZLM3tgPpzXeDTrjLSYqP+0dKMiw9gb7lXs2GGwtwj
E+iHJqRxZU2Fu4l1C5JFtK09SWYXqqwpDNWuRr64aFsm5205kd+ROzvdALzQOdR+AdUvlH0hWA2j
BMIisgeJ0OurG6t3/G2WuCCIrNzb12PxCj/vw0tfO6va6ql9k8iRhZQJiLEO/TfOy/rIsu9gpXMS
J/Mjro1NNOHpLQnwWvnUn9DH4dQpg1Nd9W+9kx1FJdpd4chXPyu6Q6o3P5IuOQ8UMOA1za5okhGE
Zn+vTE5K9Dbp2hXvEUiLXZsH73bEZo7mnS2Caoa0dNeYXQQmNk57Mbu/ZbutBodAe0wqu6lyCZpw
em1TZPpHNozEnOT9HvxWsTCCzNk3PXV6CAL6BuKnBDUxWVsujnIT+EBVcXD/6MTBmUNzheBHAgPq
ZNoDS5x27eS8dgDYTX2wN8VY3wxd/BXR+vc0EG/gbMeFb5J3m43qDA/2f9g7s93IleyK/orR72yQ
jOAEuP2Q85yapxeipFKRwZnBmV/vlboG7LZh+Af80EJX9x1VKTLinL3XitfInb5tf6dq9SsyjAc1
F4eMjTSHU6g8Vjs+5YECopYH246duGOMyZ4H+lOjMcJkSVyDfcy8hZfP4tQJ+7crnOFo+2XzrDXH
MjdxP+cI8J+BOCYtIGlAFbV5crJzDD+FOJKUs8/JNFG6zxubdTE4GGyCyZPBpiNMc3UJxxw4n+0y
t77tCTtn4qXwx2s2IruQEFVHu6zgW4uI8+eA5rknwY1d6kJdksUk1lbeGHZ4FlTaZiWZYVfzucod
ZjIzIKOUoy0C0VPEMeLipTBuHNs9V21dspPG5ut3cGmjBpg9HGhkxan/piVLxhI3rR9W2zpLxRrt
kH30b6Yz2ZbXKeD1Svj6XEdlsxdRFnAHE87RyR9rDqSva5FwMTVrTJ+Yo+7TYPyIS+LxjlRiR12b
2Ko3EVdojMfKCldGkTnLWjIynG3vdQgGNr5teynTrH2kWQRjwZ2uvbTbO2OeuItkHNPxtrOxosVW
Mhw5lbe43sCS5MKCUsZl9lKgaF27AeUoSRI/ttFRJ32ptnVuAdQxHJ6YiTgBEflGtik2PI3hLoP8
a/gvK08pWm6D+9EhJOaKaJpr22xLOpDJdOdoKGC18uXBT0ocSG2Hg8jf02Gd7tuoxOENrWQvBeYx
M1ZH1eACSLnGSYjuK+nlemHwAjk0Qc+W3xruXJ8IWzHE38k8liszqjnbFua1UwSVdexu8GNEzyLG
fTMkT45t9wtHYqUYZXX1Ur+8zi3MmVGN+rE0qbKzmVjrsg8p6lvBuq6tenVryO+NrJtoULWoP4Cw
StOotwaMdPNVcAS6lPQxKEK0lIQV8I6IeTdARXbVNnjas/bRAyaYbvLCt7es7uPFT96CiHJ2phyX
RfBzKL9eR9GFLM6bcOtn+R+v96/MdqvXNOd6MTfYSmYfa5WGT06QqUq4XvEQlePM2ppnSdCR9529
/FQxP16No20sW2IBR6XMdyzEo87GdZ9+NeY4f0mZHwO731AUs979Nj1MqXUa/Np6GoJ6OKcYyQtx
lHUQP2ptLIwsjY6lBEDfiIi3vJNRM53tB2Aj6QPpndhm2BBuIoBEVzpKWEb4HTlS6zULUDAtu/Qb
S7ADbWBAiZ+l93uGmXCKkioiInY7UjTJVwZD4jKU8520JJV8G3FeQWFk6EdWJG140h5Lh6afBjw+
InpNJefKirgHf9jM4WSWoCBDYW47Z+x2WurjgAycweSX1nl6tPpB8l3umR6A4dpaNVxWLwjM/Vwo
UPVGVLNfzsrtNAysWiZzryagR9JoLpF3lk1TPZQuJG5dYXJ1HJj3rkUfpHTv4uqGqmCDsU8joE/U
LZttY6XRcghAfHCfaDeW54jDdJOZTP5FJGP+lN6uHzJX14Hg9DprFbKLBMip18Mb0mU7gM3pkiNb
fYJrSJCWHYGXjR6S/q63mWaLmtCR0zxqTi4fLChdutfAJBq/f5r7ON63urwPumG6UIrioUSGb4c5
YJmHiXvtx/bqW13zONUwEOq+OgvLeDHyUqAQoeQ90g+DqWADXxraK0pN3FxBcChtrPB+VKhTaA3D
frSDcX2zWB0k721ctO0qSW3WQP6oseOxfYcKMa2J033VI9awqO9ug3kNqHJI1Npww8Pgz4ewd51d
gyJmru1x1wZm80CMkL4NLWoYbd22caEcpwbCuihYO4FzJuRkreeJRMLsZsBdzPkr4tjNZpTlS+7B
ttNU2B/zis9uBO+rkN3jzxfXrbxluqmsgHZ2/mPs4sHrGlC7murSl9LeVThiCW8tmm4QlB/iu5YM
9yJ10yvJIwqkHjnyTsr67ueL28zcJAdBAIH/B1P47WItOts95CJd5Z2lN9mk+/VUWRT5jbJaE+Tm
+yXEPSwB9pqTkQEQWpYUO3fcO1rW8BuVjtt+NPSxvX2Z0lwsVepHa5074X3tXkEMqFULqJcQs9U9
h05drOFzx2uHzGIClPpZmpL2bVaazzjEHtokR1o6Wy89b8JaJ81aufRSm9y2n39+GREJ5ByCc9U1
ZPTOSQgnZf3MpcM5t8JwgdXiTDW4mUEZjo5F2pdPwBTzTe8EIbOKl2LQ0W+1AuQ5bGAphMeyad7o
YuBgDJpdbwKdhqW4QUB315ZOfL3VmB1W6Yrx6GWYMNJZ3lCiYhEvvdF+NfOgti1LI8WMk3L/J+1s
vn0jUZwBBk8+MSZtyQN4pGa4XLreeRxdQMNwNVfC7sW6KKdxB9eqAinPyodyzdY0ePE3nrLhes8Q
0KKArEA3eZexuYZ0NG+vz3LDB+QzyWLoGXI0tkbBPYpnWURWN7T2AQYLY4YjHDickBioPLqJ7y37
vrP3blDlp0ITdgoihRAwg2ckuGzfBcooN7VVGEuPgjGNKk1WaUSWnSpCIhlao050VHwz2NLRXP5f
qW/Kn/8UlCb27XrcOGzPpDgjLfe/JdGLqBYFgPt++RNyTIv2JXdI2iHHxiCVS0lyFpPqz7+WP2XH
SczlkbiOdbHlW32b5ufI7DfB3FVHO+jIYNbl+eeLyte1N6szYARxmhSavNwOr62v+Tbf8pQ6rIMd
OVx3O/dkwzj0emcrZyowxYwVrC5oH3oaQw0q6amaxs+eJC7vbfgUahLbYgBSQ0/bvCetBHPB+TUY
0fjGLWb0AWw0cXKlClIQUkioPt1c4vBT1SowxUcw2+E+6DgbKhwMGwRY3RJmw4gFMpgX/A73+5/0
U3b7eZYJ/MvCQUMa0r4gNTkHbNhRDcpQnJtaN9f8zwzCcpBvZQTZJhCd2joifWXc4P2VhR/aDAit
p8tLV49PepLJvu+l2tgZAz8va8c7muewxlPzoyx7+atk5275lS2WY9LYb1V4Sx3PC7PVCBZ8Wb03
QJtGLdUDAwS9GaDL3rJf3sGo1apsckUenKA6Aa99x/xh0ZmcCDpcPB/uqqNxyWWj+c1sGaNgnsNn
5bXUtuCJponYdWC26yRwAfq00JqhIX5WTp4A2ym3HROxUyatYypgpA92srOJ00Mq4sDVzZmzSWFN
LmPqHyQPPvqcZ/mtCpBh4Kj58TgUpW0DIcQhDk/DX9CPEMw15ztk0Z/8C1awauqYjTvC+trHDDzK
PKTYKF445H0zVNKHyqarXjeVu65q86tXPMhlkyJ/zAaCNMREOdxlb/wQjw+qFNvezJ8mzxneGq33
PKIS1rxxePuphWLEP5PBPyh2sgK3SsAwUbdcNQEvgKOuH6M+AOFNjq+5yzom+TrV259/4pzc/skH
hKX5LN1GEuG96fTJSRnOY2Ck5EaFgzymr/OtG4+/f87NddYWq9Ygm9E/j/zVNj9FiZhjswg6c+k4
88hfyXovTRg54tYGAEGPRoIsaFSfWKBw2jUZV+r4VWf99NEnfF7CcdprBDAHIAfqza6NW4zrZMS6
u2tUaJ1jG8d2Ip+IU8WP3jgSmpOEFQe0tKsBOgCXhOo+22aCvkmMNeqZ5/GXeUzmgb/BwPsdYwpT
B91U7xNbtmMxBeoyEsPHP//gG9iwDR/2RZjh8lYWajh4I9s0nMOjnYEbCoz+r1bH/6MEnqbq+x9/
++K+2urp4TtiGf7PaAAqov87SuDjV/6pfv2PP+EvloAQf/dMxw3Y65GHlXbg/e1fhu+m/cffbOvv
/K/C9V3qjLTQBOW7/2AJGP7fbZvOKUUpiAKBZd4K+P8BEzAs/++mh5EnoBHt+a4lxN/+7V//qfDW
/Ldf/9eyvBPYt5LffzZ1qCIG/LUc8wYVoEwsfl5Q/6Wpk81eMHFM4dU3EBrXWb4Mg6I+FODs+tgn
ZBTF97qZ+z3xQUoTDtILwdiOazRZPNc4aeLVKxZkxEDl8BASi0YKVxsbN3kNymLbVlW1MjwGWrIf
/hgRWngHSxEuwjXM0z17Mtf646Ree5AlvvQ5Tc/ubag3m/DUepBRyHOQHwsDtJGVxicuPx8pUWQq
OOyfcrP79qlAzWQHzi9RxiDYKDvAm75+8sS8aRtXHPva/uXcDslytonLOqFBsbEd4Yo590V1Je91
le3AkCejalIhrFxzGgZ51bQnPVnZIRnrfK1Dj2AL7zbpwNwTs5PxBPParemxE51wi5Gujr9he4Qb
QzbfARnQG35njWULFgDGDgpbVr/KPPDEIPwteEKDvFnt5+1YVgNztPzTlH58ZNh5Zwr3doKcCA0T
jlzZdcLmBfY8DNT5ogfzuTAj/eDZTFQTO6fboJaNz5+bc025GsFAGIbe46WBELmk9h/5FbYAIrV+
5A0Qzys2I9bg36kO3B/RRWBWv1xe12ub7QmM0fGjioiTzvZXlfJyjks/urRIPT3MpIehc+fN3EZf
mMZ84gIO5PYaCCDvx0Xt3JDTxUM7kwWeEuMCTbN5jnPf2/lbX/M358QAZJvW3zIwcK533iPuFZtl
ncmj0Kc0U9aKV10qMQklnbHIg9w7CPLbkUxI6YRGB22z0OdIhPbad0qWHK5vr3TqAHKe1Y5mdney
wnQPgmKDK9Bfe5XHgrZ0oyUF1vhKC9c454HbLbmgAKxxPfs6NNZ2ZvN89cPgK2qBj8lSW0vR4nod
gpCNbBzu656cmqncb5fxWYFg59cs5mSVxXF7Ch1+NMpRIjDuWmth19Vdz4v9iU6TivFdT3G79EnI
bGeum6r2Vk3qdk9xABW+g2VHz+euCri7NjK3jqZChGzB2F9KQreRMVyCRL/AJcmfmtZFFxir60+L
zLtaskR3lKFHrjxkG77XBAenuGq7JMFDKYjsn09+eYD4VgfPaWI3p0mXv22HaK03tsXeHEe5TGdf
3bdqIBsZKuNQM9k/RUVdb3TtOg8dlf1lFSgWE+m4i+0XEKHO/c8XVdKZr4WJaA9UmlPfiyZI7mE7
JjCbB5sharL6+VUuDEjheXrIldB39e0P+PnfEers2rTT57/+ABblv+zRtA4//yfzqA6TCSblHmYd
KMcIhHqSyysT3ptcJ/KOeJyyNxSKUsUfdjQnFBLsATYckQkEtPXCbk+qrB268x3CQknIs63GC/K6
vVfF34HdeLsi9PLlR43WiFIClWc0vFuVm/kKn6TFMxGSdsqg0Z7xX5kTKNY2utA5yzczfoFFn3lX
UVnM7wdnE3dkmrqi+FJe85UEsc9zj70d7EgJXA0xYSL0ajDTpzqcfrnahG3vvDBOwPXs1mubjNku
HlFNqDl5BwwsVuEfOLDM+YXFBEVDScutEla+6JZEelaO1V4EO8RVBOF5kRQ2EZ1Jwy5ERGa1jBTc
dl5/Fn2DT9KPrf0QkFEesYrJqgv2GDa//SIGf9tzQMwTElPJkfWut8xainaDde0j4OCOSkhoBvd9
nP/Ctk4XVjb7NIw3RRa/pCaUKGqg39yVizV2i91gY8PrVAjsTnfXSVd3OKHbk1+39zY9H2a8bbe0
44lTjJ9u+Li6u6RDzZs74xJv9hsutBcSZoQWst5bjVG6iVIfc29jvOdT+p1GpVolLBc4s3V3OLs6
unisGivL2HUefocwUHAMfaolNjXRsGY4mt8wzhUDd6DPgEvkRvmUnhOmu7BxeFW0ReBeZzVcTQtG
b1caH6pzwbMWzstcEDxNDSbM41TvhtS6n9iOLWULqLfkZ5In17ov3Fegx812LlKki4pOTUY7bIkh
qVvz8nvUxFk2dqWXrZ1HF42tybQA4ENqIAw9MHDmLRtdwHaMi1VgnWirQk2z4oHt7fCEKvtFxC5y
pxgRule2LIdvSlUvJ3ac4GIB2Lfzl3U922uE7xzao5WlxiNLTOCw8fCSBCBMq5oLojOzqlYT0tph
ZdXYEaXugUKwDETFDf0gQFGHdO8LTbx16Byeem6Q20vcJdEaseerFTknjirdMpqjcTXDUtMDU/J2
QjzJbO5ALCp02dBW/CSVyYwywWmclc5vRUjitxtUdfFd0A8+wtG1LGlXJLeeSGlzA2XEb59Tx37J
PQM+z1jvDcIZHJGLvS+UPFoZs+aYa2NR6ZMGGrBtunk9e53Yi0XGW2AzG5QWgsxlxxz8zJexrbkn
OXgMCEk8Wj2gRr0Z2/IBm9Gh9Mzi2KJyOCCc/5CtOk7xBJNaMZHoHbIcBs+rjddbJxWkwK5zMgat
AGQW07el4PE+lYa5jwDWrGvVcnlufLkyMg5CjGfzOdTrvmfpHLPVI/ZbrltgaLLO+dsxPF2anWGs
TbIQixqHGIZD4N2FFZMso8JNuY3XMGD9PLXRWWjPfnan8vetZNVpb9wE2t11ATxls5+sRcmFe5aM
7drYioGQ06Y1xpACwxwuZriS8OzXI2PBm4OXOo7lwCiDFpxKnUCNbM5dAmghCcdkk831wS1N1pjK
/ja8vrxrMvNOBoQzhnuntbo3kTivOST42q+p9A0ITxHDuq17a3iOyUEjtN1R/xlXTRZSyBsYn5Q1
OMm8fC49r7qPK2C7oQl432U5h9U0IlS6a8DlaUcd3WhPw8XaFX0HYL6v3K2McY7kubwTzH8X7uDz
46LDfZsFh6yQxOpG7tVFNb90YVqdOT7FHYYTwcS0IXXOdznig6U8a5mz/noXBCemdJuOvfXMS2WL
SH3g+Xvl9oyAPWJtTOVORcOqdoit1gME8An1Tij6vVVnnwRwFBM73EqG7p/SMOLkU+4b/jOqcj50
81OXNhcva0AGo/qgQvXaul698zBK1jKEWOgdG830v09+OT0ngBnBJ5wFmx06t4RVUYzdZprNRR+q
fhVTgjm0BbW4tqO91Gm19sJwOoFwQzJAZJBtO5+A+obKTfb51M37wG2+TSnWom73aqZMPzb1Kobs
/NiM1DvMMonYYwHy07N8Kvvba5hAhtdgaccmPzbp8MChpHiKa3/ZoYABuZEYaGyScwJX+K7gPbnM
GoZHuon4W8+5+YAphOo3kRdSKvjIxpC5jOVYyY6/9cYdrOmOzplPVJ59+UzDELXKoqIU/fDzpSyM
nPNA+z5Dx5r9IXn8+WLYtyaoHjVMMZPOzK2s3ty+WD5rxWRq+i0NknvJ4exgRh5IA7DYmjejgtbI
kf2v/1Zz7r+mnjfTlsqXLuvYuI0o9mi/WijzXJlWsRLAMNskXDmq3zjUAwHXNvMmTvvmnlVwy7Sw
vA6T28AMaLAQ6hYDISpQjvKUwiPeUVbjP3TMKa+uO/nXSFMJmpjMpi7UztqnfUDttm9ctZmtQhD4
6sWlnh2BIIsWV1Zcf37RFGxEQ19CEcDNcIGBHgk6y13CIdAo5UOaM5KPuRLwSXhwK7FxhU/9Qe44
aRKNHdscHETETqdNPseWLQFHw7sg5lsuXOQmcwI7RjLHeImGfJ3hhWUMi2DSiQzzkUEx7xTo4n7l
nolFB5fOmz1exnA24VKiwH1BJ1ZchltFWcm6YVTPU8XSfALSrBpXNo+uLWS38QxRlwXaWMcvYNGp
tSOc+OuXgqQN5SJa3LFhnKD3VBzU7gzH/uZ6bO3cCrRPAmluz8/h2uONQRoiP04AEpAbNE+Qv5Bw
/BnL4LlrAosNaxUam8SZ73lBP2UI+hJMXX0dMJsMiW1zAOgpcnj+XRCcuSf2S99HMGRou738fJnG
Ydj2oICIM22UMXOqYy1rWIhUqGw6G9dxiD9I0z/FEniNWfLyHE2zvyRwuI4Zv/ejIBRwO7+HWdw9
Fdq4pn3rXzzqisvCzBOAFgA8mzx3tpUyQnzvpXj0/Ta4R15HJae8xIAmTrMrByKS1gX3t9zEQpLL
j+dPOIIF4qP827qNtmqnhYbq2O1N/1RwUYnW1MHEQ+Fw3PeUfqG+iVAECOr9UJftXsKVIYPakDXq
OA7nsxM/VHkh7m4bgSj6PaqTOwgDy1y+y2JOAoJF5JrAcPmQO+6pD6uJgXFUPlQBkXTuS7deeflQ
xKhcFJ83lQr98+1dxkY9bVo+Jbf6YlEhCOAhVSh1MABh3Me34r+r2Hm4UD/LpOTDkcroMLn1jp97
lspBFm9JUh4dlZ4q/DlVFL9Rg8TU5/A5m5HcH4W5q31qb3FO44c8f7y2Ir1uIsjIXm26hwpiOcDq
+r1z7BTFY84/Z82i04r3Q2JfMl4lBIpCZxPIOlupEM4TDctVSI7MSit0EKPR8gIhuz56UAXivluG
/OsUXAmX0RjXiyyOzDX4g7ObJ9mG6c20rDkNlbVmjofMYpxhsPntB7SOY5vIZyxfBj3CkiBE7UI8
ZsCBxiU7FjhYkCA4oFf7j7yxgLWMkIRU/yucsKAESqJN5PeQkWs0cMX69AaH55/VfTG0OXojrz8I
qaQXrOSQRw4ID2d+i+qu2QLPYjRarHEjBotGu+NDqmgtEipC7/Wc50CTbJ/abAe7NvuDBcE89WaA
SMsGI+06bbq3o+aFoizmerhov+TQ2et6mfV1Rc+JRTHOMRGxfep8Om4VEeSVdTOhj5GPSbMG42La
6bFq6FHLRdxPj0TpyALzsllxItsNg0KmqPE0JVHIC11sxqHUb8mVGOFCIEP/ZVIRXHgh50B2vmu7
n9O1meSsKALrrEaEa0EcDitzvJgmGyTq78ihRsNY9DU38tbFaqY8XDTeemS2t9IBw1DTyq6U867u
2KpVLyLOn039IQVNsa6WZBUm9pmapgD6YCC6rf0t8/hJWGQIR8q4TIO5x1jVlxOPO/aCyZJW3FOY
e3vXGWY+y55J+qusjlOrlxZs5Y6J+BJfUIHhAwdUVk1sAeioxx71zJnEXW77d7c04XqoanJ/KkKh
5gMQGrkTRz1/DtZEgjoeUJBo+N0PaOVL0bxDK/uTB+NDcxgKZCudtKxlL4aHwGX10oU2LitEhnXO
+rPJEbnOXehei/DZydI3giVkZ7tJrSMLmjN7ioPt+e+B7OQ+4lW5zXr54uvqefZ4oknhfoQSDrkp
xqWp51eeB/XeMQts8mnAkYxbEP0+Pl+LRPin1ODnzuqs82TwQUtrwjq1jO/sNlqbKXrqZkbCHIMf
L1tpb+awf3ZuLpLeGfBsmL+DEJ4uOPzN2JePDMfVtoj5wneYZQYRcdYru5k0/zYNojeImRwHYpI/
eWlhhrv9LnHC3UU2XoCBhkNk7h0NeYy38k5xdGOWPmUbyDz3ktQLqE/iIJZr7Lm/n9s++p2Wwa2N
TuKfqPemraJ3cj04MQRbrsw6BCI6Jln7geMmPagpO3dECxv7U3BkZJNHXT8237Iuuo70oHi3dLcz
5rgfuV0SlMqtxwgPRxAjSDOTFwhU7cbhYM1P286gSgA42ObGKoPDX18yb1x4jLI4fRZnhrMljg/i
S3nKnCE2sGAxVWYQyAlxTxNsUU5pcinhfi+4Jq2FO/6aSp9/8CJkM9xic9OtvZ5m+dnr4VUjQdFB
MlxDI6mWXjO0K7BymCB4cE0ucU4q1+8Vpy0Ok1w5Wx47PfZSzufpXO057txQ5IC3yQowG9MX21G/
Ne67OpxRQpnzU+nXalPVSGVc82QO9X3niGkfF9Q3ZwwgUZ9vVQgGyabCbQ3tn5rIi+blfpH5K7fx
nQRbu6xTQQU0yZ6yCHS96a6q0D2g6eL6ik16ZYc3EkZkijtSQ5+Fci6d3X0HpvdrbGhAY8dEqRIC
/tYsYeCIIZQKo/xNhw3n0ZSzfyzTpzFdjeZ8+7YaJ6FEuyUdBPdh4eiUpYxnPNte8Nkb0J6grYQ7
w8nv3dR+oHBAjqbG8XBrb6/7cD8OcPBr5VpnQEUPDZukVWTR1Bz09NwmBCStIXyyAu8TWeE+TrAN
j/HwHEm6AxG5INzcDEoZgz6bAr2R/MNv9sOUzGteZMSyZ4FcA+vWyjHHc0w+XDCEDiIKIdGI3rmM
x+LgFsC6SWanhUHX1s/zFaZg0qhGy4yTM1+VxQf21erArmOfdYof66ReQgeNt2lxCgRh6kF11AMt
gnqQthgPj5a7wLkDM1iraGONDATmVm9ccCCrKkIHUhjhyUc2sumqAeCwhSqF9fnZnNr5mN1I7sbg
1dtsSg9WqbFeMOpnISj2vBHF0jEf3IzTA3kPRg5t8EtV4zPXuwJGiGbXnKq1RUKeaxvGSKpmhnfT
gCl5AQIOiaMykPm23LKFo7C/OvmqqMdP1E5si7VutpG3xtKqd40iMDYFL86nVtQzNFG0daRPSQnp
MnKYyaQ+4jxLMg82q2OpzfZeFem361nT2f1Tk1pi2dZvohxpduAgYBVuARSLH3+m7cscLePSH4ZN
6LgfU387C7B78LLKvQ4jXewqEGsH3jscRWwN9NPEqq1dYEUuRAzX+CMa3s6InDAksSTBtmp4DH8s
8traDcWrYa8m3dWcpu0r4Eo2CcQk0vQ6tqD7aPWXxHF9yDwN/2aW5h488zIlM5Bcjdo1VsU4sAC3
4QXiJWGcaBxcdJXGdLSNKkdVGfxJyxBApgkprBy9gsPJc8BgD8GBgfmI5yavrPsQEpvkXD/4xBnL
4leee181Mxe8Aws/t5GYwN6dPdPc8DmlqeaL3cDPKsSQoDsYM5ZhRwJMuX1+RyE+GhEicxXv8dhQ
Q6+ScmuZgJHJMoCHNJKVP4rfCpzADBCIxSi/Q94x6tiS9LH7VbaiWcyNviYOozYLANAevgA3QHtr
iK5cqi57TcmgLnUl7gt3/kiAJE7hwnHjL8Ayv5KiMc/EEd5Zyw08pDUTwnL43QCPW3jY/GaUJjE3
IgufSQnghkMEjxDLJMQ1lNTrTGaLPkdGjo4i4aId9KD2uOh1iM54yN4oKEnwQXbqrvXsdlMoxnZZ
8BLicZvM+ROMBRyewL2vs4Poi9sPAZW+GxZxM9+QfEnGsrhiUEEZ2H7GpH4v2yxft372m1IVmAz3
qNrOWLojfaKuexAKDYoKxKXJjHjLsXHvlZji6AiyFfLfIk0Qq6If1I92suxth4t09VkImqOVQ/81
rcz7HEJCGNiblPrBsgsJ5ufOIwwgcpmTfLcTVJtG4T8DdyiXA8LMrWcQxMqYpUgsjr7lxAxicTdb
kViz0LMXA6KahZMzgOy0vuxVQJGBxyMCmOnBLpv0IEFWJXOpj2FbsNVzP0m0LDmsjUvHIAZn6dek
c+V+yppb60o9VXNKE9kIPsa5fu1pNC6RMr9WCbNehlSEV4yXMVSvfeOVJ7NF2FNyKs6HGOxBllxa
ib4lctN4ObjtRvduuikm3juV3ptRGu+QWjxiN4cYJvt75MlahU9mnQe76uYWhRsEntheBXSHjwXd
gKXpyfvGxmWv3emxGazsrh8wC8FDGvoYB3SckUiFLTG1ScVvKp2OZnT3SaKHZeJYn7HFCSIq7EWi
7X3WGHwHbBJPBBV2tgO6kXtgPGNurAJusGbQPI9wg/tq+JQdH/iu5f5WmpFiLZbDIPUwevWZ9LZG
574y+X+yIjLVQeufmbwwwJ9jznpeuMm80lww9b0B0+SqSILnvLUfyBPO12roDjfQH5IGAuxgwAhZ
h729slVKSay298DRQYzZ91WTl5zmJPvJDisj8Xpia27zpv3ROc+1tfcaEEgmSuCRo0zBdmaTjUwy
x+axD+eXLErpTQA6YBBUP0XReOX1QtHIowMBm9cDa1tgG7+tFFOMNbTqg7EJdo1X7ChsgVrph3aT
DhhBlHeqm0zeS5Yby05368Bo5JY1FGlL3RPncGq+/cr8qKCEcLEesJ7W47q8wdSj1MAlP7/x4vCN
1DiIkOeoa1cvbjocCBsbS1mnJQa1kZh29RoXCASn3lOrKK+ZsRjYqXyP9iUWcVMFj6MjN4zIB0J3
1Z9QEumxRZGtBg/9MCe8K88B8ML1JpbC3mt+ZtQY98uJ0N1WxSPayJa9SY/egeA3+NfMecQw5r70
Y/MR0nLJraJ8JeL0MA3vjLLijcO3dVOFkb2Z7AxWmaGXNHhqcBA/6zB+7IxmGa29aeSKWszFyjSa
B64A6G6lLO9DG3ufYt4NKA6tmuFcfyCH42xYB9jQH2WwhF0eP2Z5+GJ1rbsdYlBF1cDTO+Nh73TG
lW42gtbUNRYxD3TsfrzatPPCaxBnZygOUFqTTRB1cEXG6o/dBqiAOzADjGSZDrXWKqnxCLslTtrK
ZejDOnluVLfq84JYmNjlc78URR0dyTnudCpb5uYC1XQyLMbM/Q0/msfEDp+fe6nLyV3KklS8nJNn
v6jXEQae17zlpq5pB5hFZZ8j2V7J2mTHftJPKTigrSt5ovJbbS8bGiUJ/Y6FQzNqrer5UYfZM6RB
42DEBW5i6Eprq01Z1mh5T+TJLYMHzYeJwWD9J5NvlskzPk/vhtm83oJoohcTDlEGxea8GetNSdJ8
Uer0SysDT4ihV/Owpu7xPUQ551u/XcWeCvHdKE5HcEOh2FcHe3b+qNQ+Z0BUOBPA47CmeRf9O2Hn
sSO50ibZJyJALbZBMnRqWbkhUlRRCyedwvn0c1g/eu7MRaN7U6gsmRkZdGGf2bERt7IY1JnP2ZLK
g5muf8HeoNls6hj/zRQ1V612CyuflkBtuLg959pZFxi7qWo/CDUzWcNOXMnnrNUyCoLrE47LJSrU
eJ+q+l0bst+tYXHnwjUvsvbNcR8Z3++zgQUfhJLiWsDRwHDzG1F4v5jribgsWvKMlsaEdBG/xejv
ihEvcddwPNYQE5Zc+73kjRMriuMYW0l/R7jG36OEzJcNF8a3+QCUy9+vKXPL8VWt+B1W7F5tOrwG
LQoRs976QkXxXnnjO2j455x2pWhqeeMtuqTF+0uvyDCTt9mDLuRE68IGS/3p0Rrp5lkDsqVVdx48
KuMKfAlHAwnVHlz73hzBGbeJc0jmbohcvdRjry1Jw4B+y5Es64ZnE5kQvvaCS1Jrzp69td4cA5cW
Kwe8Llde54fk1ska54W5MXEk4Py050GoA3JbXobVCkI7aAy89N490CRmQwIcWsNIbiyLvcHnsevM
7kc1Ovtl9yF7kz3ALpbIN/FDB2jR09SXbLwnMZjPukFsx2xVe8xcHpwZDDGGPptCRKpasRH/ybyW
L3daRdT1bsXBrhgfyu5F4zmt/RN2bXwKrfrkq+LXeeiSqK3r49RAjMBGfpCYPHAG/pFaw8QfuqS1
2jG8MsasRXXvd0FzHIQOBNK3Hqa1gxSjEV1oAqWRy9YuZoIOrwWIEcScmA13dqRgUPdDbkTw9SKp
ZyqaYVqd0mUhsdQskeXaBbbeQB2FicEUeOpkTW+YAYMY5ovY5zYLqFyvjkOwrcfAOeq5Qozof3m1
zkmmpK6Y6NixEO4h7aG/LJ15MsnkG4HjnSj9+1zoQmwzwmGDcqzQSMxnzSju1uWqCdGHhen6+6bp
CzJ6Jx9yZpzvFmppz0myDHRgBfS8pXdZ7q0HhZOIlJ9iE0IdqGR906z5czkpWL0td8a6Xt1rEpAS
NMX9pCz5uPQdOf+s7sOqFhDUmyXfWwE+5sVeM06NhcdJZvVjzmM9LsPPYbDZ4nX1VNQp15kKM6nt
23pM6zsAvJIKx9QnxjhvnofesRjd0qi9lKhKpTYxk01IpjS3wjKvLUrSTtJmZt9SApEd15Ju5JpX
wg9GmzbIFDNPUN1rQA4ipwBMMyCCIDt61IBKPQcN7VWx3WPaRxMo9qbeQRF32seVtqV4rJjPs0ku
qu3JrdH+pxckBtRMtTmNqRFaZyzNvt975Gc4LyV76XgJLeLmt0+iaV9ae4zN+EpmGsvoc6IbrcSH
YS7HRk1AEDBYegV9X6UYfharekBnKME3mPcFNHNqUhnnwmb4XJjkYaHSbzth/nYob+n1QRygY7sk
JcYJ8krH8WAujh6aPoGXmT7a2dkoegbhCV6LenrmTze0LBc8pTZSM13wlHR7ADW84XXV6/s+wJXm
1hnUXuOgmRNlcwUVFqvdHPXKvpCvvLNzxmN19aSkvQ88ifFUQCob6PH2Zt6bTssFg3vvGKgww4u7
g3EZhKl4mPEMBdizXsyueSRzNsQ99K941kBj5dNrgo0mXLRoBpNEDzlNdMZgfswNrmiXcjcU2Tw2
i+CoKvcWV6yIelMDFe8BC/Q8ps5ADfmGOZEt1Ts7zc53xC0hrPZBU/MVMuOMyYn5QEGciQGje9Ey
y4imzU2/DAMpWh9cIS1mTxhSLOaQAjNRrc7Zai1PDfepaVhRKtv8XjUCPRp/QyoS4kkUHWGjpxm2
rkdza4Ul8TTmdCtA3ojYsPc2sdUdAyqo06DVJZXpZYAvdl2rV2PuDawpun/RV4vVT/gjkn7OMAxq
M1i9gOAHD+SS9/3XrMob2/HbV3tN3EMGlfuQ5ArobVN/It3jNSke//7QpNnew2e/9y0yV7WfZud5
oUCVr827Jrb0rn9/9veHVIBp8ApGrf/6jX99+PcP01Rm+cif//z1vz/71x/tap+GaV6k6F+/8a8/
jCdKnnuqUP/5Y6nzX5/cP7/2929Ngssqqhp9yf//5/+vfzOZSnkw5Pj53/0xa7b+3y+9zKltdVGG
/rs/+8+vaVqSRPrENeifX/v7v/7rv/774XVRMyvi//g5ttTg0qLZJv/L69Mb7XiaNVr1/u/37Z/X
559fa8zhITCxCkjpXPHBO9eexiWIH9vHipzAKRm6//zu1h97/fvrJhw2fz9XvQi59+sRjjQ3LiFJ
heTlsxdJcDqS0kiPfz9U3KRMQoixNoJvMKY2iDoCf1dMWHGZWMmfJH9UWGXxTjVg1/3u6I1GuZ/m
F29YqvvRmOsDuRfnYnXTep6xxNgr8EWQbtk7fRj7nvztV986Zli0Dl5xnxiwTKATlAojVSq0F092
xm7hHH1Lg2bzRN36LWXuPIUkk+GgrMMF5cSnk4+DOqULrxl3qKhTyKVlP3dcywuGp+1wsZcnN8jT
H9JMkd60V5jh5V1ro+Sh/B0XVZ86s//wiOmGrOrAPucwN77+hl29tAVg0DoiJExzELqVn+hwd1+h
yKIHoQkdoWuriGVtU3aq8RXVFn+noN0BfKN0aeLOc/NxIdSzo8uTtZ5eh8UW8tDU8oezD7RuwZkA
6024dFgvlkx7z9z2ezXoJe6XPOWMm5GhRFvcmUVz2iqWvaZgtF6DLVMMUciMrHtznr400V+qIq7p
tTr0K2bk7RBMRiMKRvondbK0Doe/GN9ncmZMoMI+B9Rg9lo4enPBCYU86/pbTmYQJ7r+nnMFXHio
qT6nNskb99y+yFwAWbQksPdMf8jWinlSYZkxLiV8OM9U1egiw5SwIm8gl+LL+y5a3iOFrVv7fjRi
fWEP9hJnPAoO6rHAXMCezqFkmt0L4ED+OUY/WNFgySRzGg0FEvcwD++WO/Li9cwPlBr0qHdS/Lxj
tcbMveNgDsiosA6nA+gQ0sFO9ZVbZnEBR8HlKjs7Wn4yLe+UMzMAJ1jsJlTXM8eyBOg7I8eLhvJ0
zKR91EzjA9eHfqHMPkI7wu+0em00ag+iIHNmuO5Jst/uSyY1+uy+kfBr4QBhsMydiTJh2d8rDycI
sS1mD2Mrdkqn2NZNgUQodvWCRPDATscmQzI7neGWrO95RdlHJ/sD/ITnCVsQF8UjfnAwjJ37W3Wb
fyPH1pZ12hBlAbWVwdy3sZvK+UKHW6mJ5mwZ5nNTc2edBok8Edh7IAvzbBehC1DvyFmcNrhJEhb2
qt044IEsc/LnNnXheJTSHQFoqkQX0H1KA3tSrnitJEdG6D/0pLSnTE8f146vp016QBamfccJomrY
WZcWIYUvK9FIxA45oRvXNg94oRWVyS3nVmayxDOsB1FONEkQ1p+o2SXQvIQc83BQCAMuNwD585YF
5jsW0SBGc2WTww2oSPbUAA3nhPrPzqwoGeCWljbNs9EZ2Lla43YoLK4R/SpiHDZFBOApY9I+g/ke
eALS1t/1Qy3vu1G75b3d7KsMjvEMh9Cz2jeAO0noBx14D23e9S6HHgP2NRlIAcRmHK96DfKbWZTX
OWncWMWXXJJo2phjjbkwZOfq6iIL0hr0rlF0FXoZ5y/f7R8hRYOMz7g7Wjr5YFq2woMwOP4A6MTC
qIqvcey/vbpCKLJ4ultqIWLKblbWG7SvgDG9UnK4Nt67hy2D1HBiHVem5jvoXyqmlPp7HCVB4hPk
Y+9mrAiCuxhuJ9/LIQfI4ZKUj8Cp1HlEq4mQ+tywTO9psYdC3dnrcbLtn0nKXxJhwJ85ghVUyrLS
LNEY9M5ByfwEO8LaudXSxk5+o2OPPuE+fdWW8a2EJ5D0o7UHqPU6W9M3l8XvanIXnE/lrvIDIzQn
BNENDuHPNExrKUIy2A0XCB+krDuO3wwI1xqYv9bA4imnkw3zTJ8rPSqtCdgN+ibVQZz9CSGPJorZ
33dZO6sRtKPWRqodfm+fyug2b3a/fhhNSoJsYZA3GoyVe/S5UoC1nvNzX9H2zf9M5LuzvkUOHcDP
k6dkRunrM6geRR5Z3WPmr21spuNTo22iKXAWnkGd/9f5GJ2vpfqd6pSq6/jojYrlEVtSbvhhbtXo
ww2jLrPkPe9RvRAB9oi1Jk/jZBJ7KQpxTC3jTVV6jc9LDkcoek40dT0SWoGPOpPI3G7xTOLrcXJd
zKsQhDyQ50ygh/vJWF5VWSMw6TYTWMoyuil7LwWGG8sKPXOSN0472EyRYrjFDvSJZTx0NJ7soJM8
WW2KRcgw34acG4OGyUpa397cfwxavY2UCQ2kC2CSGa8l0+HnrmHa4pUzptjR/2a+hr7kuMdp06YK
WBw1/gNsDnel6r1LRilAaJAOjcOi5LUInOXS10Eap01x6ln0joDtYjFYL7qB+LWyx0XUNIYVGj0f
ORwx9OGP2XcUAXsofXZ7XhS+i8BjAIDpa8eKfS1TYRyN5YwIvOyAJ6GQTT59BB0QFoM7oclr6Ws9
Ak3QxkI6Tz7BCiYuXUk/IjctsQmTRfub2wU37x7LmD9lEej2GyBXALosHlLwqNGgTRWSYlEcpNe8
GPPkH2ETXoNWHPJh7kNrxJKHERXVETut3437xfZ4fcdTY3Nr73KsEXo2QwTq4l73vcOqJKytrn+r
ecIj3eIerq/zMUUwkpkd3MPm3DNxB6QA2v8K7AGz50Rhbs9IjowE319AXJNr32Fv5EpfJs0F0PSL
lr/S7FCy3GWsy3O/SbPNGmkWXuSqK8GFeIxCcIl9+OSED3TNM0/rkJ8B7V0taCjhQO/fe5poP62j
f4nKTC4c34ddT7MLprpxRxSFaGr6QpnSg1U5H9sav6KeQDxJtSPWLKjj8rZ2nSemKhTbWT5myYGJ
d96jcCQM2JYyaeNgaJimaTapfN060rD+Cvy52XWTCeZGmNecUHAoRtgFQxBahRtNDNZCp6RQR7LH
2F0sak5z0oHY4qY6Zw46ZMZOvjaJvZBM5r+72D3F7yqB/79UW/p6Qv/imD2G/ShPoplvy8RhrSDw
z4X1rbK44C9b6ruoyRGs47a08ElMrTqS1zixvyvgCOJXXRv+Tkwk/vXu3U87LDmpOi3eqU4ZlLS9
oHlyPLYOpvY5Mz55S+Cm8x5gpy9vnF6Y/wY4C2Fm/BRM6JDtAvVc4HTvbCuPeiFFLDP9tHAxpByA
77up1U8I37FWgM72GPcdep1RZOOKW2LYwIj5B0Jk6AXf1WhlyE9a0pFD5jg4S74ftJvfE5R411t6
x+3SpMd5QVWoutgfoDp5I9Bs4jgIiB62l1P1lMEFiLS1YhY3mr/Nyb7HaOOBSKpiq5+cA7G7XxKJ
X1vdKdSdrUFh9NKDV9X4XYaClM9Bm4JbjIBaWlf3og3A1U/v7WqZ56nmiOVK1Oegqs/LAJE63Xwy
SqupkQ/s+4sUlRX5Rubs6vGP6S33Gijaq27Z7dGTkrYNZ7wDyJgezGq68I3RTr5+UE7a3yM1YoE3
Yxd2cJz3j0VT8i0wYGZmS85AjarwlcDojiyRvUNfl2GW6ztkGhE2HLXDcvrsBqtAuXNfzdK9twhB
FHK2SSK3SdwU5S+GFgtFOv1+YKp4TNgNajmdstoxoI+xcNi9bM+lDzkt7cs7C//vOc87aBfbz8wu
809bxn/7AC7BbSp9SNepBnrPBiy2ae2ogUM2UbHDuJ6TG0Vz3CXGNkOvZeIbu3k+H9lJYmm3aBNN
zkllNr1j1qCvGaY4//3B7DRxLlcnPXOw4BhbA6nYWaP5p5Fjt29EF1H9vskm9RQ5JJA5F1bibHO2
ORtKwfky199aRfuFuwYfJfwixC/1AKeQS0OOGOwrDD7bX+lKvfvPDwVNxjvTZVot8e2eDcd7MfSZ
6u5xI+qmHsAKK6cQis+dM7WHBCVXpYOLHA9ZmtzxzpCbTMM9ZHtxgoRKqlUjgsKFRIXNkDdndCJM
yS0LKWw+/dx5+Mhz3/xWizKiJB85MiOtqLyFguQY5x6s1m6c+/wkjRp91meOLX0nj5JEZykt8WQW
Lfz/xAtALhlMZpYNJZkE68SC72k42ZCFcOp8wVxkxq1Gapy9eQGDw30uczxGgDTK7JOEdczhtBNZ
Nk1x3eAiHjk1408SdiXmk8LlClzhYc/y6ruoGdZKw/3WA7m1HxM6sQKDuqbpKTBoAPJcNSAIssBi
pDqZC+F7WPGND7eriyRDptNgrFedjb8OWBPTqrgWFuDQPB33dMF9m1b2iCL1jQFR46DbvzU0KBDX
1DmnLiysU/VakytUc/Fen6RFY+gIdV3ojb0nRxpVwfjjCi5EtvYDZCCPZxffZC5oOvADD1GfFgO4
1iN+R+JNAVkGMl34GSknKJm6x2QAc4JSq7OXoFUJr3QHPbhRIheA9yUWI4cMDmiCuwSSUqjzTgkH
EpzMiYOdhc94Lu3HWTXDzl6WAVh+PYQVInqr2HZySRJw5IEe1/q1mV06Xbxh57dKhNuUUZdg8Zyx
es5S+3swr3bmlX+/zskjZbH29m3ecnZ2Xfi68DefNN97NbqVowXnwWYwX7H4t2Fjzed2LhHPJLwZ
whPUNAEP8k36RNL8Bi9SCoeU3ApqABbCJktZUiaMWg5dWUrw1XW9BX4JNyOL6byzcRoe9Ax7vuFV
e8cbf48YjCNjLg6FNnQx2NYkTuuUa+LUX0A0iVBJdTMdK/BUsWfq3ylsAjIEQFZpvjq0lfmc4kN5
NhBqO8gKVqvfuI7rsZQz12iG+VzQkhnmHV+m63vv0vCbndX9cG8d9vMQ7Iul8jDc0d4BdyGPqJKl
7vDAEOVRzrwdp9zm1TfYKEdth8GFNmekkZD7NixN3+lj01xvUjGcCALwKinS+V1NctO9Op58W8yZ
KVPv4FeymaJAENQCbKDTNu60u/ZWK3hbGiowzziNOsOd4rqXlDgikRVcVE9pdTFE6jFz8doDRx7c
Qpy59n4peCMZyC3rYI9Rz7UH07PLgSZ7nfS+vrbaY9UuNASWxXXw+9+4jZ48NweEqf4wIKO7oOd2
2bX38Ko+8MEzZ8qdj84GlJPaG6Codt+Z0JFR1JmCyKl2osEvsaC6xZ1JMxma6SYA+dToyL6M7Jwe
UbcPwmJAY+FFInJQSxWuTovDNz3qYD2jfEwGDj7mccya5NAt62EwurssIOtU+FId0za55a7lHzVU
uMght9HA1AgEt56iqonQMe3ljU8rPIuO0ba/CJ8P2ESld9KW69SgE29WV/YPXtNFsocXe1UCPbOE
wQSUgz0LLr1N7odnMb5NW+bttssl2PK7n8GgWAWacggDe9yXLabH1oUqO2zg36oaEmKEnESHJsS4
x/RA4Odr7MfRNOrLGHDUtQ3seOuizVBSh6OzIcyyrAxxFTFYVxNtKzqhZ6s4ZxpHv7YmOWXJhXBf
6yIhcku4G90s2HcIIKcOG9XYB0dtzU6rpXWHeaywTtcYUbgnqShd7Gq/OBxCzTn/nQLTOdgTiC5r
XHtUJ+HdDA0O+s5n4O/2vbf315KCE6MiEhhgvvB6I/Jdh23NfDKYcAS9j+2HWklaF36WxTfOkhdz
KegOrMl7lZj7OXO1+r4c1F1WUjU5bFbh/r6agz+c6O5Gi6UiaSY7TNmPz7ZZ0nltDF8Jo+v9KvwX
bWz1+8DUHjN56TijhVrh4nu1+jYyF2iQhrm8b4nrfJwIT7JJaymvSxD0Wdj3zbtjWze0Z+Jtzq0T
ZUofgn37BV0ni2ZoUXfuPDOmlVXElDTCg+ifHK179ZuF8JzQkt28Lk+VThhH16qYKoglJutz75ft
O80Gx3Z5c3ubklZmThw5uGhzPmXPCXDk40zRW3bQvjkmfOdvnYVYLktlOAXWGs1r+6eUhPxB4jwi
Xcw8Rtz9SIU6US5Plj2yutMI7tuU/2DLoKIESEmWOfHqJ9eqRkQkPtVWuXvEkHUkoEm0tLyTIsPZ
R/nUpASPQQpIJmnJF8zFSqucwAWXYnIPFtbxVhq/nBzSUevbsc8/LNH2TsPoPRHtp2eDrVD3dUbe
usJZbc/hlLMP8RfwI8oypGD4as7rkyrsA5YoKyr0txk3cjhykgkL0cfCKRleC5PiubHgqNJ1qLqL
9kVZZrIDtUVfji4ekSz5rER9yXjNY3sS32PnHMcRF6hlGvemRQY5Sdlwe6xOkK+14uAMqNwBduKx
NH86kX5gTTAJIcIubRXhVbiuw3IgsMxJ0rUxaXFuw8UDGRaZ4QpQ2wj7Zf2h2YgkQQCKGm5qd+u2
6kaYb6rwk8gFZWD5t0UuKPxr2iXMC+tn+5aNuccaS2ERMtxIZlzmj7QQn0zT1uKkY3PPLZxGZYXR
HFst3t7XHg91L9YaIuy87gvZ3Yw1JFTHo4TyoHLwLKmhgI3ZVhqlH+6Cq63nLRpWGFdV1ue3lc87
qWtkQPzCfjHgxe/SYTXotq3f2qYEbNEXKBm0vBODKqiPq+7S1voxx5qvQ6ifyuV1g0TNIx/4XCKN
+XOV3sEAP7ffGpttbNRlhbmbcOan1O320K7oZI7w4bISeNy5HlLxIDa3SIYLdXWRA704mLjPgbpd
9oSK6JseyUL7KbxDf+ZNh25v7c0NJCsxVxotCG7TDqhe7vWveZo9HJ0aBhBN3dVCLIeSVzQ0cXhz
gWa9hgzu02d0tw5JfTN7AcB1AqCEOHsMbYdyFAejWrqdwGW5p8qmiVZAzHhLzuZ24P/7Q+Ko//pQ
IWBiuT4hdKwgHdbPtV5IDWTGF9/24k7mMPryhaO7Am21s0x4XZwfufEjEVZaF0/u+LsxePzsxft0
tOTWAW94bHmsQjx++C3YVKAaDVhu9h0L4j5ttkzcIZ0k1KKW1jY40pLl1KHqI/0bqaGSihsCorJ5
AcyHl8DNMKQU2r10Z9pvmh8kZoiUFvbx2f7o9f6mtf15N9cNvV8qgUvwOZgIfHoytKE9joz58cP4
tKm0kwKhNpuPotPeJiqycUNoTay7/VWlTLH1OmMxXsazixVndQotntgsYUmmpxajU1SRS+K9fTM4
RuR1lhVlTp2zhBu/QQPzfQUyvokrn5ow7iGM3GSL/W306lcerC+LkyZ7u6iuhU92K586YqcmT91k
b7tUgptYM9wjkhe4FTYBMymSWGRwgsWIT8NEHVppPmoy2pwmh0B4jluw1cGnaEkRsvu8rh4nMIPh
vV+ewM/kuIPyjRsmHmzd+SPxUx6r2XwZmgF52iyfx+CzKascFAhGnRLRncm9G9dcEkOE8Nes8tKw
lM4KW6o/e+aZ1mU0igXICznfa+0OlAIuAOS/PRsrpqD3CTPts5YgN9U+5PXB9rdpQcSQnflYoxUn
nQbm2M2kthtmS+37DI81etRudhYUCq3bmw3+6GY8BRCw6acaz4VGHTORGBz8XfCwYHOPZToxV0Fe
z8CIYYm2ggOoE+5qhLnXlfDR3DwmGeNnXTByIsa64PX0qOB0vEsxKS9qzBoE+Zi7JLLzKspYL0LN
7u6zvivPaR/sEcuq22wQR2eztma9e3ZNggHtNB5Nl1Jhr0nfpCTBOjIf27vT/NbZ40+hfzYWKzwZ
M9oJloespbPUKR8gnJKBr1jQ6+5DmfiWes36lddSPw/T7Bz9XJUh9Q0hrHYKI8vmppjMMm7QimdF
P+Ty1xX2OGjzeCJ0cU21lLppj/be3JYphaImYH4LGrgzGd6u3wj4C8EkYyjGc7dWD6XRDAfa+S7K
T+kkqmDiolZFhk6KUpjmQbiK6SLJory+Ewzbdv0i8nOmKy69ybNVCOcwTx1Ps1IphbREbyrtL3lz
7qjTy2D8oKaZpLpOpeM8WkCCaavgQj4ueJHzad6uh8s7+/FLkRgPtYnhkdaMGWcO59+cFKfVXYmF
OPE1Nb3PNhvzva20+8b6cLS6Ogkv4P3OLUy0Gaqy6bzQTdwegwo0v42zKYQ4w1LLAWR7wgkGwmAB
iEpDEaGMhUgSuGkXT/dmuBjdn8KvXsoAsLSjJztaQayHIaXbnWlWbs5wZ9IvHU/TXMyEy8T8Vi88
F61fxcwAtdCaO9g63XyyZPeGN+oPHRzNqU+ejGROQrnQSJ0MWpR03KEDy0q39Fxwk2Q73TMf8CoT
K7IJ/uoLopo+dhYHNVXHeTzUilLbEimtb5KdzvmLGXp+mE1t5wHv3k+5CzM4YWUQnavFlkIlVcQo
G2sDqyIQpIt1dFLJzq3mm7Fzb02+f4wSg5ZUNichZ8Jr1gSC/3Zh0ueo/Fw2ZJXqpbgbqpQbmaQk
PAWGubgOpvmVYgIuCTAcEGGqxiSjzhpTF5gGG9sMnWSzavkcN/WmSvfO8q22jOicbDNwZpJ5WzIY
7XDOaGn249lQLshGATvu+7DMtY1zTZ6lRlc2oCqJPt0nff+x1BQR5ZBsGo2s9lgqSGzmu0ryc+2l
Lnti8C4tMcIDENXFtqsbCc76AtOHbAUmRUMx4pTEp3bEA38RmDtSGCKP7RTcEGhJ9y2PSwiLKtKd
oiTPo8VUrx44YkAyxzrDUXNDDzfT1Rk8iM/uoWDAyLmTs1VFpZtcUi5g5Ewnl1bSZl6pVw6CTzRJ
3u9kvsXiv2EAdcFyMBrMrGveXSU+5mjO3UjmvIUUO5eWDAKbKdKNw9IpzOkDUNcj4HxQnA1VzVwT
0KFu6Wlwk7KE8s+yQRKaoUVxY5TuzWCq5mgby5E2MQYPDtkgaWY3wJrMy7BBtaeG/j8inUhYFI7M
R6tJq8h2ZMFzzvlUY4KuTVtRR9bHZJpSlmMKyifei5rEm26vOspwgZfLVLciYVC4+L0RUxqBLdKg
uzbAJWS6X5AE+wOVCHAEx/NoPJGQJ1iyJufB4BZT5jiytCC/1qKKgzLrI9PPTvnoP6pR8uzm2b0i
RMiq2hCj4GGgZxuBymHjrVZiYagd212MjTDpXrm5WaFPW33sBbdqKxacU37LHoWxn7SWtx9oLBiG
yCLIXbPx2yR0x6K2I38M3cqZahBfQYS1g8RFMS0xkzeMAeNIOS3qPsM6T0XbdFFN/dXKgOMErX+v
13BaBnK6eOtJURq4uynjeWiG4aMMqGRdqThvBexrb9T3iaK41V47XO/BEM8lF8M2wTSBm/mIWP7S
GWuwB7ujTjNIifouaJIfB6kSGQEjfpE1T7JDtBq7VVCirO583myxptfv7vqULAYVDs3vtcg+qu3N
muhGh0KCdlFT5Wum9kPvey0cmw2jYEezmXknlRBLd8kquQNykZcl3B3wg2R6QUocllIkqNtyTKAT
vbUGoWHQbwuJS43+FWbQT9GJV0mTRtXo6jRxgBNTesAySlRAkkbO7IrZtf9a0q1N4MkwsF5sOWlZ
9lGSGi+lN5+AcEGlb59VXomLvTYPgzTIHFg6kAV5Z/o4cBM8QJGpUC7F9Mj0+DXx5mnXF4obNriL
sreB5NB8AvKN7YdH6rmue4N4HE02vrXcDAQ/FwdW0VJ8m/2Ce7JhxUlUbd3ZNGYmB4tdhVOhHuwd
o3+1YBMfAl1wqAflj+FnnL64QogIqpLC6A9wysCbziJbW0y6S70YGP+2x2HNoyGh/7yWfRLXRjnv
MN8cyIYw3gkqBmG4cuH3qP20VP1RG8hiBcSTTEDAR8TJHPtC8iAbIMymC4NcOxlSdJck2bZeQXGi
K788zX8okvw64Pg6GvkA7I9RI7LJZXZdygjsPAxWdTcb86NbVOe1brjOjLp+sHP96OTVrS8L2Mca
VTecCLnnuXXkkkxUPRlD4KzVMdW6XbvK6SjkGuzKkQW6tMl3swTQ2yWC/oKZ9FxwNiZC4hwmDog7
eCtn8Cg3qfQSVAhrZwIC65KBqyXpEJteV5xCTFSawIJrhhHS7Ql1rhA6uU9rYbMOzp7LbZgJsyNW
8ruDexRVQ04szm7/BGY+YfrhCZvM9JQ5KJ+1YNt1BgYyPkmT0PxiNvmc6NoWi2DA6Nlggwc+MXNN
ToNIWhbujMCayo8BpKsW3zqQ/Mjnbfuff0UvZ0VLhIEyWnO6T6luDzN3IT+i87qndw1UEZoeZtzu
xF6J6/MyAxurvQBBzzZ4WBk/Ybd2RP1uJMIgl+ISvQa6P03rU94hwws3+QpsMkujGDGX4WgdMj0h
rQULyJ4Y8TeGL0Fo0DjiWYrrDaolnb6cCQKYNoRJEnbDFB+6Tos9sKzNUvuLwYF+9Fx2AS9fu5Br
Hiorfjd9vusD/24s4PMYSt7N3tzem2rlnY6OBfZsV7N6rx3YEujuu5Z9Oqbhl25xWjOy9Q4gRSgG
plEEP998Jq58NLBuSxzsgXZYOsch8JjdIkKidwmoeV3H+Q10AaM+DnfNnEBzyO1j0zrMbX74OorQ
1AgUlgEVZstnKm5mZDoOrXb1YKOFNE0zHeZ2Rl7XSKRLoyNH1eIjt0RHxml1ubwyjeh1yDwQ1a9F
GdxruEaacvxSKvlVDIOLEVXTIrdSD3UGYovxPbnWgYevSvYzBB36p+WLW/WUcVodDQgoMmx9SWjk
5ZtikNQhqGTOEKHpG5xiBcR2s/zhCsV7QMBjDnBO7voUL8VCJTG5VDb5qsFjrmxoFpyEu5mxj37U
t1imiYfmuJTMsnutPUi5tUJaMJAYWh+mgU1tpkMlJJ9JX31aWTGcCm64lB4jjs+MSATAslCfzGPu
5yTGB3FLoBp9MOc+2TuXmpqCi19XdyLt9e29IC9lPR6z/8PemSw3rmxZ9lfKco5ncPSYkgR7Ur1C
iombWrSOvv/6WtB9WfHyWmZlldW0BiETGRQlkgD8+Dl7r62nRAOB/eEPsxXFKCGpM50/0KTWIScA
wiLetRUNCqGWK6uucyW2dPyJ5DPRHXeto02M0TqJ+t9lnDBOoH/I8UTrJCIOSdotvjmL7vVi/U8j
e3kBFOS1mdIWaeSp5ogiDOYWsPUHtJivvPF9GB76B5u2U67P58YVX8qiogxrefR8hx8LtZGddHND
+hihH5YzroYsIyOoGqD5Vc+6ohUFNG/g2tr+HmrjsxC3XCwR1XWb1ANqrE4zDkS7Ice4RKBvuMgY
C7lrcgMRhDbiV/aNdFORVkPC0oQreUYfUx2Gir1+15svyM6+hczZIk40ek1F17FhyJHKoAap7ZTk
ME0MCusIcc2Mq2IzwhdAETDiHWAkUiG/WbcggEhWM03qcDRRCENXZad+u16aHKQ9oynE3rCK3aE8
FbRDSaiCKVrPvH3hyIxZsKgwDxDZwjQNr6XZNkc/rb8TPj/SmqZsVTVyCcEK143DcuAPj3DYkeHl
2bitsv4V3SKzT3FDjFW1M2EkYS9s1jSBUG6SnMp1w6R5NUZbx6AVNosnrf0du3AX9BnlQO7gpx7n
KdCM8b1XbuAUaUJvLcS3/q3Fbk+0Xcqk115FBRFZaVQy3dFOKXqrtQo982LYy64qt85GweplZaym
dpnjj67vhUYLtm94A/WC4Q9tynWbqwdA+4fK3/om26HKro9jSHI9Ktx/ftcs3/25+echfx73t4f8
/Mf/weP+9mM/v+PnPq2QSBj/n5/m5wn+eq7/8lf9eRF/ft1iWWcE/d+/F//pX/y3X/XnaWwCXrLJ
O2B3pAepFT1ja9tiwBx7Zn4MM6aVS3KfqLbghLbz8v+6UPmRIO6lq77cNgbkSmS3cG/f0jNa/XxL
L36C6Lc84K/H/v1eLHRoa5efikJssaxQ/377r6ey+6x++XNniT0ZWAzZNstofbCRCPx8V4cav/Ln
27/fTuAfzH+N4n9EpbR5uf3zrYag6Z8/9XN7cpYhwd+f4Od2ufy+P8//8/Cfm0bi/fvT//V0f/7r
r6f7c/vn8T83//zhf+778+T5rHeBFw7vwovLI3C4WmeW7BTHhLiKfB+WfCucClHxz70trMx/3v6X
//q5l1lykq2yoTmOopY7R2uJhHDMV2TLL2GsYcwd3P4o6Rq1MBejiYSpny+kXAA1XG76tncEJsLE
3EvZW/g9lvgCG5MqwEs4A8bn0jpr0nsrBuqqtJvGy8g2sYYGl5TfaJZYBhkYcInFKTzltNMLyWC6
R1egOc3nNJt0uBc+caU6AOqtnm9CzOxBnuWfczc/oE48oTEColcza2c0QjxbVAwwpvCaYuR6x+ik
r6p2PYSegVsouwuhvPLr0HyYBiM8eGdx2WFUYte+ydMwsFzQBXGD8y+TVxzFAvH/yovydlVV5DI4
xo3K3d+QHDbEQBY3JESQATXc+mM/bbXWTNGmIOSKki3AFv2J1hDknwRWl77plra8Tt7dWlVpvgw1
l/QrRMqTNG4i9NyjLextPYb3iLlMBm7xayLmelOQ9oK9s+k3ZR+AeHzKrdRhNDagCJlifL4NvlnL
vugzcsNxJhSkkczBC3K716aYvoijEes0xXzkmDRCSMN7HDJ316umfZVeS6WhqFvDwX2KlrKWSI+a
QpjcBUrw8bNp6/CE3JGEYTEHFWmRExYjvMDqG4lxseq6AYM3VaTsyks04QBCRC3Wg5S0PSRIEWJD
QEuRnk5zzGKDdYReNcIZxLhMWjbysAlPr10wZ0bgnr8qX7vXa0HyEOLKbe6OGKLqblhlMjVWvkds
h4OAAlWKFjBreYXmq16j6smupXhgVMG/7G6cU9gPDDxXtLLe085ALG3H5gYN/8yc0zLfpzGSgTks
G7daCyKL1JHefBfaQiLLRbXRjQyVbmW5G6mK8Ldseg5uLOCOZrPoKjSzpm69tArbr3TjC23oJ7D8
q9KfQRFayWXqDQgNjWKRPrJrECdhly+xVa+xfq9otky3RksQWlHO1tqp8/QQaerVR2fmlrgMjUiq
cxhlOWjtXRIxBEahQwNhYGc9OPSToZ49pEKMgW8WiMpyxvWjv6ie1L1tad9z7w0bDdjHmmKC/KvQ
uJsyeUv4V1MjYGD/9Z4LmtSgqEcC0fFOwbS71clYqxP6mL0+IE7HwdjSnafyU+MtogGwTs9unMFW
bCg3krHRMNIskMZ2i8iwdnCGVt33mNfnTMvvfDPKSJ7pn6z6l5kS5ORTletZU2ytjHGxIkatIEYV
JBp+LY2kvLiyGmayap+G9VuOM3ZdiDHbtcxF1kzlmeHLdu8pSDiWxeCGRC881/kqNeNH9BJ07E0a
4bJJ30sBX1yh7VrIHWllv2jG4kOKDUEvoMBwUIh7jmmSm3pGgPZeb0GEzZZz1OsSkbrBJ62NGIFz
Yt57TrQGjIDNT0K/zDEfo+7ynmLP26X2JRc+JZ3okZ/08dfA7Ae+OfvwWfmISXAtViNbu5aZlxCK
v5lMwn3ZK/3K1mK+YkNXJ0xk+2bh44cJqLXRtRxjY0WgaVNcr/PPzYaPllg3dz5LUinbYsYcZDkO
Cr/l258vNW1ngAj/cvfPD7VcE4tU9OdMLLrjv+5bfkib6z2SfHmsVF3MO2F1oDWr4fDzCIfNXEN5
f55K7EIGfAY5ai/AfdC/GN2p0U2M+yk0WNGd+1ndeZCf941hXsLGOtCx4UoZRqSPkEkrcx8dHLDK
bIQCi/EPMkmMK/Ca9t7JzLEjzQUtSjqGTJj9FOCFYfDbnIMq62GDC+c3mp075NfxTls0kmZUm6dM
gWA1K0QRAqtt52X4VPxjT7M7KOP01hgs0vPYDFNUQ+OJfLRd0QNZYHywhkv7leNnZVKno7B0XI6r
caQyHsJjGsa/wZbJxe/+QYrYkc0XIx24jsHMCQ7CyURxFSLaEltdoDQxaCVrLoSIifkC2wv+Ayzd
Kq2dHQ2EMZBC3BKfQI6UZt1V6HE38B3QPoJz5qw5VI7zZWvzXncKNCfVPDDSqF8qQ6G7c9o9T9oh
o7ORH/rsVZ7xfxubMFUX3oPfXe8+8vdsQ9P+MkTy4Lv5hZyxIehiMEbT/KKmbF8l/IHC8jd+md3Y
s/HWxjZLDinvNOncYPLnC8Qg89h3j14Fhc2BauRMPXorIvGmon3SG4UAAtlxRLKXsBD1ErNk1rOG
Bf7id/Q27NqgHaBBL41pClLvt43CPxX5V5dO/zKixAxk3g9V3wS6BV7Q63gTrSi7k0z91lC8w43b
OQaOcDIW5DTu8pYeQGcWYCw9GiRxD6wZjTA7D98EtZd+O8fZRMBTmFqFOwp9Z8smpTVJi9AieV+F
6HNGR517+7F2vXdfUqZmdnRw6Y5MFoJ/3eRPIXoCtXB4Fl134Mz5HgroNsRkfuiG2C5QwFZvPgqn
CyHnd8+Jqu/ILjx7mXxDGgq3qkQlp0vvzMZozZYZCWJSyLXqE/p7xEn3YUFmYtoHlW88I50iMFKq
l8nhEDEoFYN6eiRUGjtyc4GN/1hQF3TOZZLRbxQMxxoX4CpyCXUOe2CkCDB/t2QGjXEWc9iS+uzU
47VtyacbdffXEGfsGu3Go0ZaulJkO8TtWz3kT+YUEy9sf+cqeWNoae6yluCyhg83Ec7JcYG+1i9O
RoNe0yHGQKRVc/cMbLA/9jOrf643n622zxyDasynFB5aSPB9hMIhrmC4GET69MnOTeEp9t7vKX3I
6KQsAVtk90FpHrzy4ArQlHQCrXU1uhdv5JgWtCuCmfbIRua5tbbK5GusQG0JK4TGG2FKw3aDBo04
MjdikwwAiNqrszZzjE1LVr+4XBmHqPf6DQq6tYy8pynyhm3XWQ+aJQjjuUdPC64EDgjTMaTrZXJg
JIJcLvJGtvx0sCbDY8OiqsXbce0ggmz7zrpYGYlPhn0ExInc35vq3eLYMi2c27lzSAdt3vghq1dR
fGOdX3Wwcbdld6dP6UDiB1UFXM7e6rDPNziCqgHdrdnHGzW49+wc4NOJSxNOEdbzPOBFQkeAxrB2
PO+7E1hcJB87mYfGnlDRjRb1sMv9c1nQdye8jV61YvgzOmSugeK91eAPki8KIEwLsVZrS4lkIyqq
dahOjT0cp/ljns31jP4T7Ae4yC4iytgX8EGiuNw0JUUltTajxiAhAWKl5d29bpDVMbGy9PgZPCSM
US14NyyDa61jbZT/y9Lkly1lyNlZPs9Fx8i4K7/NtL6oeUElU3zOJTZCNdKTbtx78hsYvZhi5+Mi
CJzmO4QkpDN3YRrRk6U+igtCRvghbrmLmP5T3ZMf6sL8atlHmHF8Jpg1Dgo3/2j6MOAtTwOcJdfJ
LruAqF1YdcSQKyTU9P4JSGgIaDHw7dohbslGeFWQ1MXZtwjB9X+mY+fIoZwOLQIDdY+rgBVexkZH
VtG+WSz3MCTbHeNlan9ASeBPq2NvMouFDrnjogF8sKFBn0f5jWYidy4JmrUKdcfqTZKWqL4YwbK3
xY6WI+JwKN+ouePN0FTffYfTxrcXMChVQQcEag1IAgS5ROjdYJaHS4YkqBgfZ0H7nGzcX8OMSGbq
npvQeuVy6q/7mktOSGYmcjm6rtLjFCocVGPmzLz/mZd/LRPQPeMUfXq4bRaCzjbHIactIHWt0L67
zCtvajPaK926nXvjw2VQsR6jj9gwfs89yiTGyVwgahrBbegf6gz5JDPBo6hqd6fsUtvlbnNfzNob
CEeGjAuvgMsrSziIbd5ZFTt3YQnpbA4Z4mLmCOIOfWTspJvYQuWey696GNOtWTFC0lshGBq+lQN+
X80dad1JRaMn99kj5Wc+hmz7b0tK0/+Ps/pv46yIGPzfxFnF6v3tffj6j4FW/Mj/CrTSbeo+j4LT
NJm7kmf4z0Ar+x+4iHVT1w1UPkiv7T+BVsL+B0QHz+Ds4ovQ/zXQyjD+YQnXNUlE8rh06I7xfxNo
ZRKP9m//4z8EWpkmEkSXpYh0OE/nWfn/fwm0KvzCMglXYiqCMSpwrLLD85bGV52EH/S/eyQBLKE5
oMKI+G2qPkTHk+ySvSZpXpG1hEcirQIPwR/Jk6jaU5AjN5yFxXZMTHUjqXJXedr8wq5Q7b2+RzcW
r6zBTbZjND00zhJtIRVN6SSDUzVayNPNOLCTiS1iS0aNPWAqmm/6CIiA1wvOeTVnl6w073QiINZ+
h8MojAdGhWBH1qoB+c40os06PTA97untz2kok6c2xXs55pWz8huLJNw8oqhwo/ImndXZouOltRG7
X8ecD53IKPOM8lee6c0Dc4SPzjSesMuVh87pDFIExNa2GYCDz18QX2Rvly67fDb463HMT3OXZbQt
Rv2CNXJUkomEVoXrOR5HZiXxkyvfPPXtKflWaVPym0GGU2LWpU5eTwbq43TalU3TQwWkLSXGGs14
1+1nTz3JVGM/S0L9iYH49+CExW9DUL+UDvMZNUn/VAyzt9J7WAlmP3WQppe8gk0tJ/vBLr2aXohI
7i2P5QBoItfTtLe2I5OarTHW1cnOdZxSjCw7tNWXlJkSbAT9K+LjOM5CfYUFBD+qTzRW+LXIP9ea
PdArsWOY8VShGt5VLTFfnTdA3XVFjseg/CqMQT+wX2KyPNAfkhVHlqq1fuOGU7gYXcCNCwiLpL6e
GXKSeux05uPgjqhmoe48kb0ETqp+J4u1+jVlM1Uj2RIBHK8CkJoZAN+kvQ8SkW5M9Fu3pl8uGXMr
iiN3k7DXhRb1SCjBS9T4WIzADa+Agf2ydZAsucDV1mAUcuPXsNCg4IQkgZZhQzVM0GpgLDtZc6Ax
49MCs+qTgTQrAHBBMVO5gRpCAigBx9JLtBh6qGMXJi72wvoa62O+mfQYcFCU/HZYm9Yo95ZWjCsp
obODnVG1Gxmq4HnhraH6ReY8FWdlEDiGKxOj8DCUW8WKXsZqHUPADEbc1qtGs79GY8L27hTFM8J8
4E/S+sxxXe5HhCmrPHO3HUqFqFDeLf1hd1Eqs83gGgCTMoYG2FbeDTyfa6GiO6fMmivnT/Qoi/Yu
Qqs5xg0YAzUkjCVgrbdkvdQOTTeC7xoMMuljAnAefYh+5CWoa53d5L38VUnhYStHwttmxNWlRdse
lbQZylgS4qFRnCdHr/ZFme+TuNTvHAQnURxBodBaJv41U1aAJF3YoFVvmGRLLgxWykyrz+2zT+x3
6CwQ74hw+blsvwed2KH2PAqln5PZsy/AxdaO7cNNMOt7xCs9Ayev3g2Vd4oZYq903b+dtNiDPYTR
2lXt2xhiq7AwqTN3RrkqsZKNVF2V1hxz208WP2POUR9NIKJghlJYnfI5Sn5ZjrpRNBeQSmE6F0Qi
wxTEfIpHfOJgClcxSubX3qpOVQbUkNSNR6fNrpJrzDw4IAFKlKoOcVMozK+Am98ZD7yHjLLxlzXk
GwPbVHF3HWR8kzjiw+p6fV0rvUJjyhupe+fZlzGsvLLa6ROGTtfE3xlSKIKnFf2q70wLFo2B3pEu
ipMWO8ZmeguzymUkNObysV1omhnpsPTHkm2jTxMaNzPduS5Qzu7ET0STf1R6+Fi0mtpmk6t2dpne
NH5EIyXykluR2M3ey7NLyoUcVsCCzBuPEXVR5dCiTeovGacPiXvb2wQe5dQlKXAL0tIZ+xVd9T3p
NflSHOQbsVjtM0OQyafhZPcUyketKrZxVT4xMbmLZ99hmUkRFCmAZ62fLUp2OsopqR4CbVhLUshS
zD/oro5j3EYiFamdj8M2EuMuwf+pzfnBn0De4AHcGAZSVtI7EDi5qbyyQwD3XdA7pIO7SRn2uWVP
oZh1D30oaLmnmnPsfImswSpuQi5RG2bD+aa5ekn4PDv2NewX7pdVgE1oq1uYA7TbYRbpYiSRCR5+
FL9W0GID1fka/ZkhWyE2wnJZWqemTK9YITysfGmzryfX2uE7dwKXQEj82h1AM5bl9A3LKpU840QO
3HHwnKeySu5ICd4qnimQEkVfZTA/r2Gd8CKH12hK30hXwLEZEQwQ5umm8G8GXWfDK+yel4mFyIXp
D0WNitNyzkSaGBsVjs9IZHBwxaDdOf2nClzdXA5fQo0dc4n6Ier1kjK/U/gmocr+fOdjGaJnSMIL
jC4kKSg1OZfWQ+J9Y0u6ErVWncu23DPS8dkGtDcR289VzCCMrdUombg7FR0gMMB+gXBDZeVnr0FV
1BNTW8kO3WoM0SNWvTg67NGoFQT4qN7ZSjjGc4nwXwMzNGAsLXUioQzN2yqyNFcKZMQ2tBXWAC95
T5Dq5OLB9InTmFTxZcPwrnpQg2YiAo/GJCOU4TtNyidYLTves/LV0pjdI7xxgOzvunruAnTu577N
Ty6GcbdifB0JNAZWxeSgMgNUSQRs2zMyrhZPZE9OkuOXGshYGuod3TPGtSxUsaP2SdPVN2VV1Jtu
pOFL5Gm7mejNrz0JQCR1+hMMLx2CAHIi1eMAL4zbmmHTtn2fZdiuhilmyzq6X65rLGwUmznygolx
i4cSijphD/DotPJicMHZu079Ag+37/G8epXpb9omOepDnxyR552iuPYOkY+WsC9w6zZXW3liK4cj
u102/MLZ+pLRt4FKTiaf/VRUgWqzl4Lkc4qviU/SzF/ZvbEiNIN2yT6RCb5q8HY4rYw3WQqTrDX9
xor6iumFn1311n3N3bndx3q4i/qrPeTp/dRGF9ePcB61/rhrcIPRA+Akb9L21taqT+LFc7M2Vlx8
ho3rtSfgMGTQhDEMgRxDrjvMiO58KwOOgT4t78atlyzKA1/iAt7pJqIzAH3LG4BYM7YrZkt47MOY
tak38y8+nSJBlWrlHheM+GlhJV8QDMGiwCFWLiT7ZTUWvrZOpYGnM0KMSa2wEZHpr/BE4bxWiiz6
ziGfwMvlQeeqz8RxFbJTPLg4Yc/5Q1YiR1NLZrGb9x8sxXg4ygcykKoAL9Jb2XL5HzoD42t5HtBZ
rOLxzomtO612PuemzXey+soxwMtFqjDPtN/7TUjIKT1w81zYD25r+0jacC4gAYCM6L8lMwIC3yiD
bi4/kZZ/yifcTpTdNuk7frXFC3IX2R/sOlE2GpF5UW9TxtsWRgcH12c4YMwqZnGr2BzkXZOeADZm
gCGbLed/FhCGUIJBwX4zFUFJsbVxRxA7sjQeDaR3gZDuTUHc680lJ1bBq30j8LMYQxeqXlyKxJ8S
Ftu3UbZGn36jJVbLSuV9KJtETmm/l6ov1sqJGZV4BGmgDnOxu27JG52PdLzoooVrv/dskrSRQNs1
LZ4BsRMHRLzVvQ0Za+jjsknugByi47PBgRAxHMgM2xMye8GeYifLhLipZT9udO+MkfuVY5mvOp8x
zTwq0FiQYtnHNGR7iOQgwFY4oXlvXYc2m/CDSFzjmc6JxySUeETnaFZ+9FDFSm0tzQrXxRJy5eF3
1POEDzZ+8HtUcyYTrKBJSXOx9acxseXeslS3mhmGIAa7taK0DSASfqB5wQFGLV4NNraPWDDBaQka
L8zb0qkurdCfaU+8wj4gp0IraUE16StMqIMt5I1j/2IvMW+lUjdYE2ElCLgNoeHsIAkDmfIGTknP
vO8WGLBjDBi+deMsMcUCiflsaiwXZuqCigG0CbtowCPY4ogqtJ1v6xBJ6asqT2vppjdBR2a9bjOm
ypNnkmBgU3Jp5SmjEGfPTMOvysJFh/0V9wTduuQW2tpDhR0Ut21ULJhJ9HhxcxX4wmh2wCU3wlLs
Q2f+7EPN3LddfWtP6st0Zl4Q1teNFnZX7Bbsdup5KXQyhpmL8BwS2o7WMePwxVVoVNEnQ2B3Mwi6
g/OymsQViqpMveV5qdNQ0rDbStvGpz9YBNQCi8WhsHMjYp10PryWo/7Qu+p56LC3+rV6H1P7kPQd
MZMaR0PHlEyDjxUpv9/m8KDJ70Jt3eM7Grg+mH4oHnAMXJuI7pZgiAtwO19cES+Y5d2DG/vNoUo1
kBXQouhHt3d9F75l4qmu0ahK5qZMiBErKf/eWiRtowtwpcUXCouibxhuzg++PUx0AV395MdcBsHy
2FtDF1Rw+KaJKewABKmYwBciPsJQs7CdZNpBy+xNyeDmzqSz99j17a+KaftQdPz1HqC1MKsCGAhq
Hy45bYU5rLMBaKRMvWbPAGgPq7x9iXqcJMrrXnQPWCnrI0bd/phXGtbt8Xl0yEUx7KoMrAmycJK4
b60b37mELq+QRtyUfRnEmQXfCEL12hzD1yULaMN4GDS7qTZFDYXAxHAydNa75Vnv5ujt4W2OW5Ry
A2XyMB9SghQi/x5+L4oyjU3g6OczuD/53IweQBDKOttzHgpIGWNF5EopbbrxoRtuZGLS6GYpvRCm
6mGJbtkZOhUbLzPfwZAlvU8W7FLhRAEWIG6+M485Qc8MouUtTq0Qw7sFWxybFCDedWwjxcw0pz/n
A+QND0uqKnoa4hFDWQT11UTOrmAUwL7DW1uuwSupi7U76tSvof6Q4buAbswskLlH54OtsXzjYFnL
/M7JrZN0jA9SpMQe7z6zXaduiZwJB6ZG3V5GWOhdXEG46QIrHy5TEfabwSMZQrVPspPRyRXN8gnM
qzhpXqn+BGGS2muJmWaVWZa90+twfvIIOWEamDU7qgeKQbO7tFmttoXIzoYz/pr75gGYWRQ0lCzb
iSLxhqn8yQsNnbLFtb/r0f5g6stCaD60YefeAV1ZZ1PCjnTq4D1hXmGYIK85rAwX6e1Nnuj6WQCr
r+xkREVXfgCOyMSAeIQPcqe/UrQ3+8TTCR/rG3J8G+vqVwSwoyDfx5mOydIxjGNSu2tlVbeh7KcA
9p9zbB0wOQyNt1iUxVFup1Yn7hk3MPvmmtBY3uHjX190MwtKt/iqmWFqbg7FC71vYGmcLO5AShqA
D6/NCaE1cfdCgxvW0cj0XrNd0kBLN7ohYhefV1YfmH1YBwcU/ko2yYOmwzobcnS3k/Ulh5qwBFgj
nKHUHtuROO69qoeEeeJzbxHQJLp4ZZKTvKhPb2Fh3bqhYgY16eu+YaQHgWhvdMljBMoZFI512zn9
dV4UHwMwNkJAO1SPKUSAjGWS1sXkpPfCvxsi5JolG8ZVo/vnuAJnbBBe0BvOfu4hq3NQKZxOD7it
IPGTbqVkARcZ0/cgmAzImL2bBjkAKIfdHKNKAb1o89+x1sB+RBgEi6BKzvpkfECAwcqqxsdWoXWd
dIxg9K+ykmQNMocs0DLADJHPTgF79v6CDqNfxUNa7VqbmV7nONg/CotkEVO/QnMrjh39e1T8OscO
U8q8RdRYpNgbVHbfgT2lmhHMKwiu1vt3oEYlaphGW+kIu1a62CYsuAcfTz079/6THCIctuxj03bO
93H1RLjX89IbPXQSQ/xQshzO7D+TIiX7emSCLzsH4NGEkGqI8DpECZnsAtVRoqE9MQYD35iK+tU0
pHWAD/nbV+qq40g+qO6gabW9pUA+mdb87UUonOTJ7x3E3rPADUEab64ad5Vx/mxH48YfJOKmNn9v
CqIMzPE3YR+fjkBia/s0WUbxQjLVjMQp+WIrPt1NRTEEWQZ4UvF9LrdGQ/gxdR0hPC5he6R4WXrS
co3BJi7LGqw/mC6809QCNhP7yXLg4E/sgFDMQbqpZiS3eUidbi2oSfSzXQ8ntxyesdPW5xhnL0CR
aZNHfEQO4NOKrRyzKhzpAvVJ3JifZV+1J+AiTAKBN0ynZgmoy0lK4ejMS5iufFnSMJt+RCiTWt7K
6MvnkE7bto2j6vjzpYZrgQxzuW3gpD5my8+HVQkFMP1qYeEEHegwnGcdJ3RdnTV7ynbkYrbHji3J
tsIbxIfiru3S+aTtHJJCVF0aS8bPqWSQqg/ZqYzRJvhkYaO7JSQQxQ7eWQlNmhzgiUBgO+6iXV4j
hikJCxZLanC/5AfLGq5dTaKwIFq4Inum7DvjSaJaXqE3zrZcGpJAJ5KY3DX2JnRlyMCoWWgNF2k3
ptd4yTLGosBhDfIDHFsQL3nHQw9QUwoLllPxOMdZQUaGYW2ciLybcBjJcpKGfhjUa8ZVIbDxW60T
xSKXLEnLOCXONSzD7QwLbkHa0VbQ0B6wuJ1iopq7JbO5dElvNhJxnIhztgNOsRwBOPmZNnHPHaAW
jK+Oj+pELnnQDEQVjksyoolEd1EvthyszZIhjWPhXE4tuV6o+tPeNk+5Uoe57rB8JOVB0vdlGq8/
W0ZsoOLx7F3OuIHJOit7YQV2XnmBBkTvtqIsJ2KUqWdV5pQgS/p1XYJD0JZEbHlbLfnYHUHZzZKY
rROdTcDviEaLfrBdmuey8X5lCfF5FR8mfUIrD8w8hdqRFx+4mbG7aDS8QmngXC+XVBuB4dFFBVi5
484ODdB7Mq5IvLkZI71/HiK5trv+JNz1OLE6AzpgkwLnWOxdkBRrs8VrpndLQiw6J80c6tWMan+T
GNrTnHePCdEwSIcd8mmaM1gJxIAuQ41rAfAQM6skT97AS917vA7EvBc10i5QpJyjU3sQhuoCe6JZ
G9dMPbRSQ9EkHCADrvkrKkSQKaN6tiwGySVqB5LC71Kvqvap3wckjWG994zneAS+okeO/K13/tbM
uhu7mpyb1qyZD48IbmJ2HPjfHcSRKUVoB1PGZPZ5bfvilWoKCibNS23hjS6p8BXx8IxaOYKXxHhs
ArfmaCBFXNLk8yVWnnj5aMmZnwicB4pKaZ0MAIJa/dlNhhdDY+bi0OLve5zyjpls5cxbWKuSrW/K
ziut6rt6Nptz3Oa3cd/cdCO+g8JqvH0kpr1GlBkZd+ZXE+MLQmH3nEj6VhYeoGVT0UXqTU3uXbZk
xyesP1Z1g9SebDkdSyfwCA4NrGqmvnHzaA7wDH8NbuYfIg/8O+EZZGnZOk9V2KuneWnCOiXHvjLq
I9mo9b4f9HMhWEYNbA9MpttrQggHxmTci6LYwn4oVqYp8EFiiVyrz1GBDZnS6BVLEuu5Qw++w7WR
4wnZRM2zY2BQL+X0Rnf6MTaJ9MundpPFhcUSDWhUqzyXwVrz0eb5R8iGYDUO9nae6a0BvbmhaMbJ
1BJMVhqXpsB4aFAYbGJfzxcN0M4WNI3jtFebdEh3ahLA7hoYdtfZBLZZMnhHliDZyXkHJ9SGa6nL
+7TJx13VJTYpLed2jhGkRToAq4yrs5RVcrBw9NRgpJw5fRmgyJ/8EclRRAPyps6ZztQOpxCNuzxI
w5SP01DJnbIQPJS59ptNG+d7qRA2mLq///nPeHkEqsP61nBJUF0e8HN/W8XQFjPj+nOrjqbkTiOR
h7aHU3QKQBNoQGTl9t3PF794pmDci0pEL+hKye4iJO++MJIKSTDN8SZ0EIlJCJxpMcZ3qdtY67zL
8oM0hwmoMEaosWnOWeQ+9VyL98Vgv/oT4Ej8EVqQ+VdPIoejrIdy3OLJHSOsUNrF8HX1SOxJdJPq
1gW6pXoEuv1M1TpcLUnLG1MLvioQJoPP/ssxYX3DHjR6ey9cX51S0XaP0ZguRIOdTszrzs58QKoQ
ae1vDsDhUTX5bWbDLx/qoT7gombu0nN6EN6WbNzEbt+qND54pfmFBztfhYuhILHzYB6pM0PBEj+U
cbXzCvejr0ivKhIAh9oAQ0dn9Kp6g/PO1eQlBwh6M5Blu+7nqUOCjhBhRslL6NIBmF53rkjFyC0d
7FzNxihlhEqf0eKQqvzq4g5ut0ZlbpGqYG7pdKInSyu8bNqEcwidyc6OOoQsc5vtRg3Enuofogkl
UW0pBfaFAS1JcsOesIZCd/d4b5onJ/evZeQS7+5k9zS7g6imOd8IWvWdMl/Yj7kXzfLfQ4s9f94J
cbSR4rQ87bU1WA16Wnwfrb0VtT/8NjL053qIruSFKVgLy5rsO16Ed5tKskH1gl8OLy7aW3SixP9k
77x2LEfOrPsqgu7ZCLoIcgBd/Me7PHnSZ9YNka7ovefTz2L1j0FVqqcauh8BaggodR1HBiP2t/fa
TI91EuJO0qlzldeYEocwZMAxBccUYVMv6P/GgbKplChvzWx8MHDZndkO6ctW+B+J1vDksqtwKyyw
afGoXQubf7fSo7cEG9ZGah1t8xzVzzji9PWgwRlw4p4API3oS04HhEA6yScmZ6n88rO22MZRePsx
1j7bV7J8d1IjZV1R2ol4XzEGq+YICfc7kxqM/KTVoDVXJxQ/LDATDMiW/O+M3O6XtWNeTx716eaN
nmS4nW0PPW0yDOCHDMiI179y2DKP2jBuXL3gEcaTAifssLrgtkmvAChhz64+nZZfgmoDdNIm/6bl
ymf01K/LnO04g6yGpyHPRWl2+VxlC1k4cRYSGPlB+tN3sWmqYs9Qfq2NGVdAgtvRaL5HNBItigQO
dsCYZuTpVUQ0bMugXdVWf5uPKOoaJeCr0DgJG8qDKpAzvYhiQMfg1sAy1RGo0S5VqYuNmqONhVYc
TB6htslYaJi9L9lsgpndMMHsi7Fmh0yJVcbKXp2x0UHYxPitZjdN7n3yDifGD/hsIq4ab3belLMH
B4I6xWDyJprdOTY2HTX7dabZuWNBq8PIk2PoyWZnDyMltVWYferZ9aPN/p8YI1A5O4LoaMNAh0lo
DN6d2TMkOuPdEMaFk/aum11FuH6+c9B0qORxVvbsPMIYchmxItHmPKyFXhL1fChmr5I2u5a62b9k
zE6mCr9zJeQpxrG5bDA7KUxPA+an1E2f4NRj0sUWZcz+qLlVBGaBziEI7xQtEBztmgbdbXZWwcJa
+1P2newrZ8XZfZX7e52dgje7smzsWT7NO7y39KbOMeiSrX2PRyO9HqktTtho0ZnqIhkQQK5rqKE1
xdfKM91zn9bbntqhTap9a1osDr55AgCm5rhKvyToQsg1lKcGixm2q22npyfHAqJDfR+9elHkrpLZ
mUZwEM8T4Dx06ZG/fTHNLjYDO1tLVHBddxqdTcm7PTveLKxvLdMfr9eNbY4aQzvXOHcrbp2KMGFm
TVcFI76VsLtmEWCqU/V3b/bYKcx2VcfFaWK/K2cfXl3RB5VRC2ZBarF4ovld8V3M3r0MEx8ikL+3
UufT6J7U7PLjfAdUg+egiwEQozE9B8z0dayBquxvadsFJTibBjEPAhJYoseuvNlV2M3+wqljLpVl
Jjvw2Xw4sazBTpw9iensTiTIR6B9dizms3fRj4Y9LurLOLsau8yG8Sb4pOXseazdkx/igQyRO2nq
NHZE62CWYJRUGCbF7JwMZw9ljZmymV2VNfbKFptlht2SFwvZXjSUgOPE7GdP5oQ5028IecxuzbK9
aRGDN6UM+dPPweXA4lCZyE+k2XtCjA6QNchJFX5kDNmmjW0bb2ilG1dGr9KNXqpzO/tHI1iR+KXH
bTx7S+G9gJlUwd6IDHgbwN2n1jYOlXFTheKUFsadrGnmBlH0gNmI/SweVmN2s2rlk5jdrQi/FGsh
cjiz87WjB2nhxl7HkhHtjNkfO85OWewmn6zzFl+5Jli+Odq4s7OWQRpuSry2zuy6HbDfitmHOwXF
fpA+yoB1a7v2NwfDLqROb/bvBrOTN+3w9A6cGZSD7SGV+H1bbZdj/+1nH3A/O4IRgx8T11tR0NC6
703eZxvRsHTSxAIEN2X4V5i45QvLAd3ITYY7HURVRxsmw6yR2VRzog9WrPSO3lJ3TK66xH2jzVJt
i4ImbUn1Rjuq50IyJ8BTv2qs0eIjP/CcMTahJIYtmrDbFTywFqk7S75+f8odUAogaYzbVqlTMuCU
NWeKUuM7nMwYJysXBJcT3g8iqy8UF3YBXDikzzmeoPOu7AbjpO6904RiLXuNYEk4dB+s4ruwiKfH
zI5tuE3+twzT4xIBw15ORHj34O8UcFHAbzVGjBlQ7VUM3QwC4gf8zDwxKnlMu4GhGWVRWJBeQAhH
u8bBJ+GpI2Vgj7pVjtGy5X/1g+8hTQEMSSLASqURk+21BDLWxBpdEWt+1jQNJFpJhGtyOVqUDqlJ
ymCwqafzaN2vh5spHTG6S54uHv1eySzIVYBHCpt2wpL7TcdpD/IWUhDQgsFiLjaWTbfyqFdeSPta
uIwTszKQW9VSfGnM7U5hbif71KQc1psAARtJe8LfjSt3iBkoYtKZgecSy9fCTMcPe4jPXNirZozE
feuVr1mEPxdHy5ZuOKTfWq9YnLlixngatk1gPg2UCy7LirNyCvos4LrIvZpxafo2xZlDxqS5a1tk
MQ4rGZfCEn+L3LTC8RaWLIiwR1W7MSuUMkekhESMo9kR8nFt/VFPWLoayzu1FAiu2ygmeBCD5rJj
qHayblmh8DEVaC8g5uUjCJH6wLXfL9qYcrJ04rfsW9BEaQgHpmQAMTTAZLtaLAsn/6776GWK7CLq
4wbgzlvN4GDb2jp2MDl8BwwR7pqaCJCjvZZF2m9c+iZofY0wIvKNeRo5LHXH2QjPFWzVc82cenoo
L2M0cPxEocftQVeBxPTHWJexWZglW8swV+h09m5Ic5xiMEx6uKM+z+dFUfY3Bmexda2qaG0Z07pK
LIJbTRqsjAFyM7LA2R+AuPg2ymEr4vccLGWbNO2qKGj+KGV6q5ksqKrts3XtdiNPejblnNjuUzVN
h6nUbzXWNMo4br3BAMkP3ACpEvU5v+Fhw5Ou8O9TPYctYMHFG8f+OFR2cKUnOUXQhmyuCNT7ZD0P
QDwngurcmtUQ7+m4IJsObNebtOPY3lEzSvsofBHuYdKMwoS0Fw4tGZM8vuIcHV+hbhKJEcGTi3a6
drqLC17lOi/LGyz5xiqrnBtZPvl19k017Fj6puKWikhFW0RcRpUPa4mghan/qSdHuaEDGK5QC1mB
QRcCSlUzeB7Ca53UwaGqyKPhP/mwXZMBVfjMZrW8S1pwJMyLNgoNbd9pt0Qrrn3rjYkyPrtAPMO8
8wjlZ6uWQxen1+6MN20z6ihRXmU8ClZRMORX9iCsDXbADHPUSnjpNzOf61P08ELR843L7UCnG64/
Y0yupRNsyfN7eymr5QRIiX0Hew7Pq8444fa9EieRyBuCNcz21dwkLiMJbsFUG22k7kjGNqMaPRy2
RE0URGqfgWUrlbbpY+1Dj+aQhh2WB18nZUtpQIuZdtWZOr4m0jQHVp4Q5Wc9wDw4yZzBOoj9z6Rh
EpQ2LfjmH5KF3Gtd8eyGWPpASE59gnBpGvcECmD0gSemIyV46yM5t+UxhgBmkm3giG2lkR5DR1CD
kFxSvQ43GjVoK34v75Dy6JgE04ahbZEHxWeUhjgiSgjHsS4qbHbhBe1KKUq5M3l2pEvfQXLyh1zb
acFnhJE+qE1a6Wx5i0R1Q0xmG0/6Jo1gIU4DuC2HHSj8FuYEnGGvxnR8LIajcosKV2cuMSHki6gm
+RTE8C5GT52zal8y5gBkDwUGsYmQVvwGHjgMxLulwBiLihAFCd41ten20pll9VyDldWpgQTK8Dma
kDmKYsZCjRPfkB9QnTTwEcmCaUlyUGMqVlmGImvVeE1SKEbbrnHwIvtgrWfWzYBR2ZuxLJJUWgEQ
qIrNEdmk6ja6/z0ztJemqK5a0ZirOileG3eeyDXog3URNmu9Hl+Dstkj7LJzcyxzFYrbvHCdq96e
XnJjiHcKBEromeytJQ+LcWSE51m0hfQ6dqwIMjpn1LHDtKFn2c6x8v5hDqc1TRKxDDJvJM4N0bma
jmChWZVIDnJjLId+6I8cpgicIbtTfEAu0nP4I685+k676SPPWTgOAQubEN/G6qubUfPsHX7ctUHw
loKl4CVSyPrQyqn+Mbv3wMTMMIRXfgtpo4ghTXfpwaBRdOuQLImKlkxIiM4rQzSi0t+avoknSlIx
8DLykCEWhDMgnfYjNjbMExKIoQ8jg1HhThreu9GS4Ymy7EMZE3ZSF94m/OVVBM1/S+HPudWNFt5o
SPNakj6XmW8TL9OOVMJDvURQrtuup1+56tcffcS0URPVS+43V6Ibx+ssmcqNySSLhk78QsTg986Q
HM1kzBdyEsEhzeNHO4vjdWt2n5UIGFGm+VVR1+9M1m8rixJXC+2NLDxnw5GJDr2OmkWneAoxMaqH
ex7uxd5y70kuo4nlQbjtIp3ymiCY86TDBgcu1uG6OJAMDoOYwYD3lk0+vgSzf6+98Aav6JVONGeR
ROjlAZ1WPV7rzhvIEEVqp5sK7j4KK74+EDLZ3qyLs4YjZdWifSxDhD+SdpSmErRvs5t+JlwaRgai
KsXyaQzcXik85ADjC7y4jxEwEgYo4HC+ApyfTIDoZP6UUAqx4iJ5Koqm4fFOtnuieJQ2KNKfSfDq
UyDhyg6/y1QSDO34t0zzJXfYiySWVEviv/dxXlcbaWLimfz3iqXRlpO/pb5OrGSf0KeakTofunBb
F4JEtkcjXeU/OgE7bk1Y1T6Lizddo6JG0TxfcHKqw85ir300XXVE8xoWVgEVMB1Q8tkbPnRiEGt9
zF8yt8KU2oc29zgt8xya97UxvSSC+ZbrlB718u62qtJ8l0f9g1vBeTMGHnAde3QIZS4GeomOBp9w
WY70WPjsqaSF/a6MTC69cWAObWK4AcJ1EzSDyUCF8xKkOm0FkeCKZX7N98QFTlV6nlZrRKN1TZoO
LUXdIRBDQzKym5ZqiA3LwW5ETdilZXgfdhdKG4ydRhHuQQ015om+ve169gFmr+10FjMGOAxXw9q9
Ner4TuOg8OO/hW9eQ1EGyB61NCSdA84EKwt9YWcZwcEIdZfmgHpV6+VjrJkkh+e9pW+sQdG6j1Mf
X7ToERai3IzsmLg48luvvuFsmC1hEj8XpgazjH2AG4y7vKQlp+S0mhjZXe3r9xS8sXcJa3EcgnrP
HP/e0DNOLH30nU3/M8m0O/B1/HpN+dCDLrOr8SG2ueszMqQAK3OMehqwpAb0gejwZXl4DVqZQKHl
7mQLda9I5suogDXpydtIAM713UPfsmvUWoXJZmQDlelcWiEeQD0w7nNFUpmhyffJQogvS4snR5iz
FQmmYhOPBKE40h6VmjGJMfNmmlHpsJHnqlPyaBn7SBoMnSKfUyG2LhJbOKN8TKjEPkldRtOK/Q5j
ul1l1RbncqRci1ENSOdPDfJOV1FdzvZ6iVhZLocQiFqvq/QUyfCxYpq9VKlDIkbPb5sU3FmXZJiA
RvIxDsm4oeke/Dy9WFG1G2UgToS136zB4Dfz00thtQFwuRdFv+gcWHgMyoFuKzyApFGbnZdozO69
8Tqigw874hmkbrml8QsUh4d32AxAtVq9ee7mvfGsNEOdWorYQlRqtiRpX/B2py3DiRGMsDVniwcf
ChEzL7j8g721veyzRStyYsSewNNqit/5Npn5bZkCbgqpXfCtoeiNH61h6PsuyS8ZW4qEKeA+0ruN
t3RV0N1VJuqX6TdHZfeP3QCysdHpEqK9uV3WlttfQUFg3js0zqxeYMRlbYKnL8B5wVZwS+wrsZkD
hbXb58qHe5510ffEB48wVUgDU/quBzO1gjOqWWwC1YMCb9qHSPa32mSTfA7A5/UAvNGXThW9zHgP
rD3Rm/fSxQs8ZIyS47jfYO/rsQcrxN/4kGjBRkEkYxpJJhJK9sDvuMkBwkkDE2ORueoqyx8yIzi2
wKjWtF0UG6fwspVnUzXiz/vSqXgisOGjz99jTKu3XhTdQK6qVykeGfhz25DkL7AIOjEgPY6TTiG7
5Kcz22LPJivYD2F84DM2O2iIOABOVUHXpq2x1zGhR+BibSYKyyVRQxuFS8jXPI8hXAR+sBvjmoK8
rNiqwS8OFqUMXIQ1Z2p/Oqt4LqVAIE6Jm52kQrcwBKyohGZOF2EtxtTS8Ayjp0GsKa76LOHWwags
L4QvvSv3rrYS85Yz8kHDNVMW4PXisPFIKSBjcWmCQbG8nTvpDcuTy5y+Dem6NpITuxrKnMP2YlpI
rh75rHXWCYb1ejAgNdyYddpuk6aMl5ma6ZSBVmIAreifHMWmmxownQHHBDw9HjrRIJo7t8RAQpF3
yhyC/zpkRfEIKpsgb5pPpLMhdFX6cKWXGoc7+Y1YFA5+pR6GIBrhGsJpTrneI4jVA+iTXc+2e5GX
KIf9TLBxp2yNDZHOi2SH+6pnyNyplZUiH9fhk+NwvyUOe3qJRZNSKSjGy6lregIe8UcHQ7jqe5dH
TXkIrIYmmJS+LVdcDOLFK99kkOPU4Px65P3Fj3/EKWeOSfGmwIA8RL7RMe3UQI9k6SMGCvRNqrTw
2bOj6d0iQjjhhMhs5UDOu11Y7EdXqU4XhInXkawSMXqSWycX/v8ycTUYKA7Sok5CC8zjXTXXz3vN
eIzQzFek7pk/JyA8uLc5LBSUTIUbWdB3HdGxmnfTa+jQ1Em+j2aH7qXDEMsOmrE7zMpzo+UH6diI
jqV3MwrDZx3qN02bh0fpHk2guod8qp/pblupee3W/H6XG0g3cYKGA9TmzPV6lybcbDVVnCLcGDnn
J10DSQOyg+AZFHEs/DyQu+HkjKB6KLPd5h29fXS6RkAUtILkk55RPcW5B8hF1CpvV3DJQVu19X0w
9nTyRBVHVb5tNu2YlTTJt12/gOmZs7gIvzEb8o4MjVYLh9p5zlidnqQbGtFxD5Q2BiyrPo4W1Ycu
6Y6WA4ZlZdNCxPaNMBGtnai9JokJXpoj3jIHjcAkw7uqgAla094xe5oE0hmIR+PZ0pEUbQyK+WKV
DEfGvSeCW926dvoQXk68t/zx0VDU2Duirzg7VbhjfaxSiNNbTvOc+rGj42KhALBOqmvKCHVaJW97
Da9uG2kfpov+jj9+mRbJmd0iYyWK3FbCSa6mcIba2BXlLXZzoynv6OF2cwhA73s33Wi+e8ZMEi/L
Vyyt8Z5MwcwLgQNZc4GkKTSjgR6CBEo9pMJG4xhu4VCj4MZp1dKzC9qiZwV37PZNo79VXtxSw9az
9sU3dYDsUVv+DCa56ny4fm3t7vHnXIK0KnYUjhe9SRoQVAjjlk3fl+zVKTRrDVjsLgLicgy52+Ii
If+EwS5px1dkUqpLmpqzWc8B1L/EiQoP/lAwfPewUelRe5tOt8B+T37D4qE66IFem299vICm0V0z
MN8aYy62QkLGrFJnH+fylf1Ow16Ag2pbqm8gQ3IablBP6FEg8VInxuXHP7zQuB2rhppZjIkLubYV
2ZSkIcOD8TTDTkaaKk13Drx9MDc7vOcU4NE8iFMs35R51l5xruSx6+LVNAUGqsCrFlZeb5zBJPAR
F2rn9WjlbIhXaYQyUCjFTENy1Tv56kcm+f/C238T3ibr/L9Ht//f9Fm9vYbRa/ZzeJt/5c/oti3+
MJWrTGEYlhSuqfiTP6PblvWHUpbQFfZAumt+/EmWV03wr39a+h9CKlpADNcRnASE+c9/1Hk7/5Hp
/OGYFlqmI0zDMCjh+o+C2+KX2LbiKC7wQVrCsW19TpfPf/5TbHtsmVkYNdRsJ2aYBRp/Y5rjxSpT
RA2LEo8KH+NC71gKc+FhU6j7o2lH10XFyXbsfcAkzNRWiRi4MDWsk8CkD1NzQkrr5pqF27JMcRiV
atfYPJyBGBJ+0pZVh0VOxDQPeEmItU/aBwO6/+Kn3+FCNBfP9T+yNr3kYdbU//qnTl7+p0z6/OEM
rJQOJWiW7rKqf8mkTxkY2irXw7WjqRdVjucA4qlw1blx5CtznzvXiR49wqsLo1LvTqmfTAq3pdm+
uJP7+fs3Y/I7//xmTH4yl2sAMKOQjusa85v96ZuORNIUbhwjEZTRMyPfl9rJb0JVnLCfcFCDv01B
CYBsta6HPjgEdN7kUXclM/ndj2d6rfLeBAAmBDWi5w6k4MRgg9tHjEFDGKxFg6dGghYOnQ89cJ5M
x4nWLU8zG8tsPsXrXBjtSlYRrK95WZ84b0Shtu1l8vT7jzp/rX/+GvuPf/0Too0huKD5rILPivHX
/fWTpnj6hOb4HMA72zvC0KUVSTxKLIUI+o2+0GLPPAr/b37tf/t+51d1be4ky7SlLkAk/PL9jklk
1Rm5c6gjNxGkeioSKZKZeAD+/uOpf/943LVSglxQzgxl+PWFFGV5IXN8AUK+22ldWoKnCanvhMEq
fD06TvjS1//xS9rc64JXY/7GJ/z1JWWa2o3eYuMrp6g+oigLdF914yLG0jph99shAgr/+9fUvywN
889ou8qxobuZLl+q/PVF9cJEN+nrYY0dwj4k7NEMSUlDduyL5Ijd7zqX09bX53hFi4L++1f/i2tI
mlI6fGRnhlt8WZdU4nsRjWzYFpjtLIqBKBD2eUIAOtkD8yGX2o2vsj/hJO/Df/mf+V8sGH/1opYr
WBItS9fhev36iTVv8IxRRuPaTupr37jH1Hzsu36VddbL0FURVFye8r//oLrBX/rlbpFcrkoK2+C7
tr5cTuQKoVaS4IKZUX7TQv9c+cY5Dz10A+nGUCr6d076J0fn2Y57R2pMROji+P27+IubRwkpHJ5T
PHG4f3795IWhPFXTur42w2GXRUm0cBKurzz8/P3rzN/glw+reCHHlExBTJaHX18HsT8SQLn7teMW
Swjx61gFR9x489VcdLgcGCGVxuvvX9S2/u07tvgPK7DBwmBSr/vl4/ltpMbAIqsZWqqlriG48TVt
9tRdN9gvFrptQxPR1V4P4ut4yD64IuHkW5TF5WHzpqU3fOPAceLC3A5ZtAtd7yGtIqZbPtSILoPS
lTwYaXCFWMxGXtS7rtVOAdMKqgIw8k2aeJCv5OkvtR2APRncD70wLt5s3iKxNcT3fZC9V3r8YoYU
menTM73K34YovkaZbQEl+CWRQ0X0NDALgxThsCI7xjHFAdFVjXDCE/qgc3WF9YGaGP8R8fl7jluX
noj0Yk8zqOsdYDwKDn3pToi3Nrl24/CGjs5z0Ve7nuOOnlKz0+z1Xtwq3QbEPx6aEtfHgFkZgipM
4zNb7rOYnGvF30G/QY12A3XIEztm6ZskOLXwCHTYLcSQzlblAkpX1VVhUdviUN+qmAIY9301T0U9
V21kWoHht0oCWa19sAbtfmxQAGkvuQxUYX1QM+5vHOFUR75DcjqktEtIntRbMJ9n6QIQi62aeH/Y
l0zGHbijMs2PIaEoQ5A7M+Js3FqON/IjtOGpFCLc5uDY0LxgeMY7Iqff+pml2bA9IHkNMCrokrvC
evQsHqwEHPpTI81j5Jo1ZFXvO3VyEBwwxNIYkK/0CYKpx66dZbEFf+mnRMp1YIPjZB4rbdXQFo2M
0hMqNUHJ5VfBxPTKjzpnVUvvIe45sU71qhFGte6Fdmc1BoYKQjNRF5DJiwCnaZbAilpoz8rH7gmy
4MBxmhOra269HAo5KVAf+zdJhJDMKOBOj6L3684P8uMUy1slwvEEU3iiyMpbhOzEFrbdtZdpcOmL
VoxUPYEVh+Nlk0zhE/ieZ1f6N3FprMUwhNs2qDGHUkxbR2JFy89t4fZ3AGyGQWvuOB3vjOADrG+2
NF3hzdjxF2uyxoNN78dWuFm4NM1EkAvPCVuduzZ3VnRH6Kuyk9/LjCZO4XtYbOjzANu6aB1SM1rg
dtehviE+SpAVdoWmosdW65gVujZFyZpZrlJPEcs08JCHxQMk9w+rdR/pf9Z3KXCHJCRWwvGRXxje
Hs5weGjccjWTwV3LF9Worj8YDoNeihCTLWSFV7ex/Y1ghrpleb/GdY/Sd+M0Fm0nmBuqQNrbsqiz
DWoczaI5urJTC87lM3KlFUG51t2qX01jumWLgzfL9EdiimfHRGVivR2vQJ8itYTDS1aA+VNMNUva
hlYeVfcrQex4U874BENAO2lTrlFVFjtOsczCsERtxhETMgynY+bFl7HoKI0QvUU7laCm3imyk05E
Oxun5qoKm5gLdG6f9fWXgv4pVe+NLnwWdYowkMOK1KzqZaScJMmtm6TD/oHbFDDMFWP68NB1HYSe
En2U3hu977He6EULWjTo1lNEyHvg/ljZgX7rxvQjSTaa7pC/ZrV5DTPA5B0TVmmox078l7OT4IPA
UXc1+aCFfebMi6SETB2L90Aj2pKmDNHd7LZuNIqljObcRpiKUE6Af7cUP3jDd8OjL6ur7dtEVsHW
0I4+ThaYZdRRhVFWg/XEghj5RFPFsEqbgtZnKFnUX2nfVJFcnB4jj4HTmhdNr1i/mr3L+XvE15sm
V2NWEFV5pmGPqbCnCJjoLUeW8TkvZh/J1DiHunZHKm2um9riTtZ09B5yGGg2CE3NMGCmt5wtsW6c
B9H3ri6iC95zUBL1t+CbZRg3vn/muiM2Hxf3TYQ+NHDCco/M3CoqygxoAgQ0fvgysoF3FVgYVPox
9a58Vq1bmQp4t6z5eCaxUgtcWqXGwLoqmm+8oWwfh5la2YMsl5KEDTIZAxWjpKzWNqGL+hwTlokj
8+sxIJSsgaTeYCGdGzWSTWhLOik8fRtTSbRox0m7dSkW30V+tfTbgi6KJvSPBg3bBzTbrqyDDQhG
bhngi4px68p5wqvULbNChwkIwmkXDYQsEoHbKzadR8NvNr2jP4HyKZHLWH1UQkeGqiqKaQ31CZv7
SFvDw1hTSuEygQcWlXRLmWXfdDPjCqCL1CTul6BiULCUgEEBI2K5oXnkTAxbOc8IPsC8f6f08Gow
PszQbM7ZlG8wXL0Dup02QdPh6kwvftgQzkXfaaLiqe+8LVbJO1AfHwVgWD3TknPW35XxiA++Qi6t
x+JoNcRMnaC7H4M02BWJeqpn82EeyaMuzddynCx+0/wJbrS7qssUx3CqxL5McDOFkXUxsGxO5l3Y
IFsPpSggW3BGrhUECUUmdtEJaARVz0Mh6q6Dmv+3b0Hard2j3tQPpq5jC+AvtmRwh1uD2Vt8ZVQA
0PXE/yicrTYaW7xo4jb1jBfq6skAqOjaclVyY3s8ZcuIEFiC1ozxw56Zm/MN3R9AeXwPVbezzPrI
KeMtTqCAnlI0+iXQ2jeiW/3BROLLQE31TldiXaDQtBPjZ9Cn7bKlmx2uJW3JWWzcQ2exd7/fpZn/
tvu28WOw78ZJxXFDfT1XuYqQeOJjyhID4lsbuzeJbCjm7Fx84x6lwnGLuaCq2F8MFEIftIJ9EHVH
C+Zl46kfxWuecQpKuOYWNs/eKOmaXTP3cCkGzmxTspOjodUa9fPUZvVdmwZvqaCyzCtuGwTLMkiS
czSOn5gd40ObeSdfqdeJBMEmQYsAQ0Lqx2vKPZBh7Vw+//j4/6et/Y22ZiBt/e/i2uKVxrrXj886
+Flcm/+dP9U11/hDKs6J81HcRACYT1d/qmuO8wfpBtPEa6IbjisAHP7j/6trhvxDmrpLzl/pXOkc
CP5HXTPEH7ayXNdBDyMT6/xHVMSvJ2gLOpxrItHxOtKx5I+j30+ST+pzmgxoxmN6G8G7LcOHmCuR
EA2RkN7nwousDc1+w5rsMGMcHBOLn76sy18oYHwxxU/nLe4iYXJT2YrQvm467nww+ukdUBkZ1x3t
RrvRc+D7gBlJwyq4aWpaAyW1DmMGYFfXHA3XIS6WOMOSapqK+EONPbzWtbffv6Ev9/iP98N3rusO
8pOLsvDr+zEYX7SQwn1qawE7gpSrFgV1uctYJ/ik1JuwSEy3zAD/7ov4ItrML4wWhaZhWoIf/Cue
MuuqcYJNhTEU32oOyaTq9+6EpyoQLqt5n96bPwZzbOVDM4US34MLlrgkc2eOAWp3dhBhkGy7h7vf
fyP6l68EhUN3hMHapyNUQvD8ou3YsYVTj6b7nd53Dw5tewutt9yl9Geid1IX+ziBvdvPBhAYNv7k
nhvz2+A60NZ9X53jVS+DgALPwuGodWyQef9GFTG/HNp5h4apEwFUllKSf345tMc9Mh4KT7kr++6T
eXCJu5Hgt92mw94v5mDAFCJK9avBHKmbtwvzojzQMTU+x/TR0PKneGzVtoyBI7nVDd7HZsetw2wS
FvCJgBOACbhMBr2ZyJl0HDPiDfbcoM9wgWnuiAloaeFuKlIqDjEWuiQHTonAKt8WXY65k1J5nMCB
jmtRxErcRQ2u7L/5mb6oYT++BMMQLBuGDelUfPkS8GKD9U4AD5YOyBuvpAMjDDdj+WqXdrdpsEeT
AYM57xQvZTJZh795+S8CDSqcyX3DlMBAOWY0MP/5TzcyZIYMOk6d7Los9Y56+C0M3IvqpbgubfwL
Q1ZF+AXCbSCVs60nYo2Bx3C7BwSQ5Jx9eHO3KL7Xv39bPxSxn9aX+W3hAeYNcSvz5P66vqStyiuN
YvRd1WTJOp8A0YD2ZOPPLgcbsp4bx96qGmL4UBEH1yKz743+pmgCtRsjP1vp7C+JHk17NWq0ysBi
yl0Rnii+ui51f4MhC8Co/cIBiIK9lWf6ggP+eAhH9ki9P15IBeKttypFwgeIZ1xtLE6TV0NaPCdB
Ras4QW9XzQo/MZ9t6tQPRSDj/ZhLD7CXR4VamMtDYeZvA9sIXARGuZFEBUSpkpPjTBu8ntal8wjc
gHKrt6biCBpPHkeEtLGODG0FRMjCWk9ICdj05niibV6bQulHWmswqCQlywkV337axS/UzIAXo1/m
Komieq+njbH+/U9iflny5wvVsRl64INxHGHZX5Z8rWqcpgM2tAsKkhA6E3FELmPLdDw6VH69DSh8
Pc8Wugy7H/k/x7qVkzri2NZBzATWrhf17B6W0SYLcTq7TnHQBLuozowfin58U+5ccZM9Z2Zkbx1d
q5+xNS3NhsK/vPRfbGFvTc7kO8hiWyvKV3T3lLcG+YO/kYjV/Em+XnzcDTq35byyf13TcSPqTIZC
Kktc86lTxIK4FcSp8KwHM1QNl1rTbWl3K7A8ERrvGB+cbI871Uy9+2CqcM1Xc5Cu0JKV0uBOOmFP
IJGA8iLzJf4bfACksSwQUVqkrUqLH1dO9WzszY5szj0XRq/VODiUTTo2KK5P1kAiJG3L6063tctE
VfFdKMZkLbWEWkKvFcvRBbSHk0KubNuHzFOH+ypuegwJTJ5bDCB5fug8XPQ94vg2aIRYtGAy9nHN
Md+rTPloFv4mDmAEsY9WrwK8uqnQq+oKWqziWEYPTG+d5X9Tdh47citpt30iAvRmmt6Wt5oQOqoS
g0EXDHo+/b+oO+muFk7hTnrQOFBmZTIjPrP32iQHqFT1d5Jn1UfEdAOzdFF1sIlOByy4yPtwT+GC
GsMIbvFoHsBTBBpMwr8/kMts9X++pcBjxk3RhbZ9uf/+4+QyELpkoUGsQKKRoQboanwUU2tm0QME
Z//w76/29a76c05yOtuW49NFfB3hh14WdCPv71Cn5OpMdAxbIzOxNMV9toN8RNvoRMaVdxpvZJN8
V2d8KTP+3zHthQyaKbws3/6yhEKoWfNg8fIOsUXXsX7B+LzlvY7QMUO8JXX3zaf7Z4f55eO1EBD5
rKQirqWvyzYWcRGbxbI45IAYLzO2OS/DujubQJuTPsE2MDLH9DJ41UKAMhE8BrvKZRjsY8h8sI3o
MG/2/mDpk0LlhoGmvditFWPALe+k8gXS79nfTNGo3gtwrQ8V0UKoMxEOg0lceAvDN1+h9be7zuOP
YpPoRj410ZcnZvABZpiZOnQg6oH5Jgj2HGxInuue4kIwgAGRZMimRMvGT7dKgBXW3RAj/MzxHE/G
LtGOAn6Ptebfny5r+f6+fto8yr4bcd+Z5tdiDVtWRiB4qA54CO4dw7gEg3FxGxO+RURIpx8W59Uh
n4BSGSxsvnv1pRT8+upwBZe+xPKgvX8pFTHe14wblnjdWsdXwODgN1znzLcQlQLRJk2GSQIgw5O1
YdcozwKGX+UA21Wzeia1qhXflEV/6o6vbymw2ZURnUDV93UzWRM7N3sDJRhs3mGtnIYoppDMkiRc
cujfwj8h08ntIjO4srMFN4Fs8irkPVaeCx5otclrh1ge6wSCLCbLbkj39RBNlwwQbJYo89w683Rh
Jrd1h+650/E3JcxXkcCfnyyeXC/wgOejFPhyPs1NGPegH5FHC9OnT4LdNLUwOz3wnrm6Vp0HvdLt
1iZBFqQkDgvgcUoutsb+F2tGjDI37795zP72RUc+K1/bjBje/bn5/uPMDKkyzLrhF6ADUgANBxNa
2jDc7UtEiFXLfDRLctKVzYhZjfKWFq4BQ2mO9DfYPe/1YK7t2Qi/uXGXj+Lrl41yIWBHGPoBTe1/
/zCV1cSwB8LqEJRoqeXYIHMri2PeU/QU+hVKxls8BPU3/cdfXtVe2lgrYNljh19XwUXkEBlTCNRf
k3qe/Jxgej8D55cTeZ35kkKRjDojwWf8zbfwl8OcFTiL4GUdHEVfv4WcMhqQzsA5NPxjhCGWc5Xk
Kz+vXXwABMaLDvcrddNeWcRZ25Cp1xjBORHpUZIE1o5ltiZRJ3w/5lx/akN+dyD85bbjkqfWcwOk
D9bXzkxXQ8YCpdWHxmju4kbNm8xCEmjS1K6HHm5K0Xfpk9s0Z0gv4PQNzlO7nY9j35+HvHQuGeDp
rLLCI6MzvQps5rNEQhGYYvjfLGH/UgbYrGAjyj/0OFa4/Cn/8UgbnN5OS5tyyDPfANdionCxSLnK
9kOPM/Kbr+4vpSFXMOIfb9H9RF+f1N6Rom1ZiB10KDDRT5M+lAP2XaMj9i14Yut6i/pmYAaym0sm
64Vhr2uAd998Qd5fHiEoPpyPNEkmt/OXw6XyTJmSRAAkXDBmgPf0zBve2tC9b3OepUnbxts02VQH
rvXWI2dEu4nqsHTbt3pSgC9ZS8ECwJHQlfs+UskNNjjGF1jI/xGOqHcQTaKRaY19cFzYjVWYXnr4
JkEl5BXwerIrXawExVAHe89ASRG1uIPCrLS2iZ3ZD1WWyI0son/SoqGBhXDl95DlSTymb1wa3axJ
gyMo6SifzZMtCH1WWYQ3bCRej0nxNXO5d4GbhFsampV9cedmP6naOFaB2qHW4YcJr8yQYXr496/4
r58sEIcAjRxauT+f/H88TzMS2swuDVzQTolfujTsjWXBQZ6Gxj/IotrLucy+6cL/lG9fDkDELqwa
eVmHQeHXr1NM9PaTqg5OmEz/6AlaM9R09VjbgIxrCtqsTSx6RAACUhk916A+zDIJSBrwXjsc78dU
BbiLGkI84HW/GG6qN43s++Vyc1ZFTbqBCC///58U7xjYR8QhyoL6v395GCkoUoK2PBQu9W7RxsbF
6VS8LSzXYncA+VNqaHv//qL/M9bi54zIw8U64DnIHL9O+pzM9ZdauDjU2VCSldT5myYygm0bTW/S
+5yTuryZRFhsi9qfjrPP49+qdw/ozetIIt/G6eL8VCqaeqThJ9uR4JEI6PjujP/LTev4XsT1b0XB
/9aakUGjP5oBycax8q5B8QMVDskF+QTTsFtufZyYveuolRepbFcn1RPBE+NjP3dPJkX01WJj8s0n
99e3RPNC/W1RZn6dNM2uINAmj4tD2Vqved1YJyeq75siwtc54aYKTVwNTs9EzJ3jdy7ht5C4voPr
qZ2bVo/Mu+/+/R0FyxPy9bFnMslahh8cK/ov936CqqbIsQKSWQljF0Vliy6gLh8CIhI2jRWpa9+5
EOlJW1u5uR/8wuqJdB4Cspj0BxmUWWE+ZqNuL+QEClzgMDlAiTqHPmJQJVMNEClODphawPOFDVQM
MpC2/HWgJ3tqCqbbz5Y6ZRVqelSWoABEq4+Aiu31bAUKPEk2bvOW3MlwhlrBBkiuZD03AHqW4ATR
NVujy7AJkBRB9QYSEQNRvFYizc6mXbxa2AnuZvw3a7rm/mTUioFaNpw4QYYT1Pp8m8QohKwktM5j
tW9AdN96pWfsRn8ChsAEbq0hBu4mr7BvUWufJmv8GZb+dIvlgJiUgtl7Vo43XukO+KBsknQAxx9Y
L76mxrct4Z+f1pevC+klkt6lTUDL9uWUcnyzaYlLhBScjfY20j4BQO5JOxohbGsOm7gmGwPbxHuW
9HesiWnnRqclR5wMHFJvrW8u4+XlvrydpbjmGLB5oJlI/ff5EzDqDyc7yw92mSa4IueXehgJX7FE
sol8mPPRrwjs0zdV419KI6gAHD3Imnn1r+fPRIpGOWHdP+AAY4QSzvf+REKgq261H922bUOgjGEN
a3PkHv7334v3v3+xy0iKoTkNhY/45csXUKQw8swx1gdRT6iC2ghbYTRAZSCWus6nd2x+7i6ds59u
A5pNzx6uWumcxhwdlpcw5xSqAYloRt0m3yWI/n8AVMeR6wf5jU0dw+ViNntVI0VxiXf4mVhQZN1k
LB+mDBNOk1f4m/ymJ1fkNDi/YPGsfcUsPRmC5GA0+BMl3rltZGkIDhnoF+VK/4ob9tWTi/Maa2DO
SXBHsN+dPxv5Ls9MNqikfNy7MsddYWIjA8d9Aa2IiY14vnaJyaj4bywpD4NtwNstj2VFDLLqnI9/
/3j/PL///UARaLbMB5CFUhf5Xx6o2p0ab2Laj/jWf9VI2JmwyKMSkXGgZxqX/LruzmSLXlCfeH3B
Bt2t9lXqulgi7GrV4Ijf6hIOWlfP3kmYNYPbJjzn/LklM5ZjZsXG2m29hQDUBTt7YoBUlX2yIyDn
wnSJbixsfoxOdgXcCRG/cFduL8kfJYJqlUeMRYWMGVYjbqgoKgnSzY8dkmhCRVlXJ5PZYE2dooP2
2j0IsvfaJUgMosQ1Dpt5P/jfrr88ZhT/8ysMkPjbActA02F0uNw6/1EvRbPdxsiCqoOV0tlCi1d3
OYyWaiagZygeo9FLHyr0ELdwpTnNanUCAgqQlM3ZcxS/TwRhebIJXpzeAyKAKApwZAwJoBMotQar
uUmGWw9WAi0Fg/ZpGN9leBJgDFnJMG6MBu8li9IzTNac+NK3uu2du+qzYqx0iy4o2mJ56beJzj9g
9WKhq5cAnYAuFvmfwqoVBVawZRkhVzkZCbk9+NshEuTAdaQKiGuejtO5M2F4DOHaGEGcdpIV59jH
mzaSVyXqxcDkFvsYwUowNU86Il6lswgbM/OnkRQEdlEPACoZjCqY3aq2wYoAbNFFdCtDB1JRRLAQ
FNfOeI3JXbrEavidQAZdaVipbTm4e9hNJgJNZlZWNrSrjKTvrJ4/leHxTsyEMJEUI2sVK389+OSv
mPjMkTjj9qnTQyMn5KTSf2hCLLo9Ka3iQ0exsSHk5/eUG79ijcTOi+Fc5b9VIH73CSFxA3fTyqob
sCtFtbYNgkoyqDwbsILgi6Cg4b4Ev/JTZVCZcxhjkpT2OCi27Yg5iqifezfGC01vGG8FvfS6NZ1H
+EPZJs+HO0xdTM0b/9kJq57DYxaYZcEJgFnb9h3ptcGn49LEsTKsIPyfwxKG0ZxA6Ulb7zEQ4zEu
whvUnS+ZwqAwR/gOZU7NHLqoeaocQn+NOSMFF9xzgq2HHOmJGQ5vSTCh8Qg/BTXHBbP2M7X+Fsvp
uQdTs2lCiTsU4fjG75nNo5r/SPsC7B3+E6aWxsYkI5S73rHXg8lwSRs4Ricapa2yymGjc7hnIlyn
hoUaKgJyMBB71RewWsNC7yeQQNeMoPK1b0PLMupfoOjmE0yacxbggA1oiNANrZqAIIOhlfWpQ43N
QDglC9XeVnky7GbHau6G/C7Smb6MJJoek9a/DDLt17k/p5tm0scw93CIedFlTory1BBdezUKIBIl
MgKyZzpEA8I4VZUDBJaQqURYvxdzAH7LCWenU3tEBMj+PDJjODh9dCLn2tmHZf1qkJW7DVEcrFqr
nTeNY+frsree6tYstzRT8BLLlris4ZdTqbdOQf/xWrvaUHLOa2sK4b1OBvYzcqYIJsMqrJA54mhV
HV78dCDFJCrqD1fbZ5juPpaH+2E0EaUnEkLX1OvtiP4wSOubKPxh455lFxYiq6Hl8RhNMZhUsMEX
iJTTQwnJ/X0clh+JQ62H3xYyUdnisga3kJYZuYr+jaP4NhMD7tUU1FhuU+BcT3hlcMHCZuYxkvvI
qdkuttrb4x8Hoi7cG0y6d1IzfHeAv8Fe+wzC+pI3403dTu8W+diGpdtdlyTVLhleqFN3bS2fUY5h
zssvRoPZehygjEAvxKmepEQ0NmgDioNICCOSAuZPPh1s+y0Tk3PsJ4auOGFX2mAyZaXiVzGRFR84
BP5V/BlZahMmEN9GwJzgP4oNKeacDqo54hGESpWHZzdQBFqVuz/xL0YdGGsT5a3uYLNYKPmcIGd0
WjZni7rOc1GBZ3nuoyz3Hsn3Ca7MZy+sKtONb/HbidrgLlehtyMA7ra7+iP+IVtAdbMaEykiHD83
gBBNEtKKC9bdx40mLNyMj7MdVNesGu5stTzec3PxSQdIG/22JGYUUBrAZm0dZFqrpu5+WUilMJp6
ZzUaF0oujMo++WFy+Zbm/i525jczJN4yK+Wv0GBQMbjyWAvzXqQ7AYWnNZJdEKQlpKUebVx+8mzj
Yrn/RCNXC2f2P9rmRJZNIXY9kkQkXRmY0wogOskt75NjX2yTZaRfwRWLXW/Vapsgo3hEbUdtBLKx
HGHcWAGy6MCmbqmufpGlWy7CZJM1rib8p38DF7bOM3vvuXxbqVV9As35NVqgu+f0jqvpzg0hU9Kn
Pfs5v/HneeJbz6u1H9k3zczWlB6tIC9aP816OJsZxU8/Zx/SIZnODcjOJv96bXk9UlxRHFvU+L7G
om1F4fvg5o+Z4z/RSa+n2rpLBta23RLxQYQEYlKN2QUPNSNoYYbGqmKsURe/ZjOtkeghqBRV9UTr
JDdm7/ELzahBJHuDDdFjz1Fi94ce/EuOU3QTLE+eCsghVNjwiob8MdJU8mKKjpERbyoXxFLfaWtl
pvSZDfkwRu98Tr77q3a7VyrYJ2xrfPbLOdejeTdmwg5MbgzTSy9sR6f9nNkHglrPTTseo7B8i5Lq
wWW2hqP/XnS9ye2VehyxS0R2ka2rTjxNxJYYlg8yj2dh+aSrGNN74bx6FuhIgijJQamHJ9UVLzQv
CP1SeU7VEq5lPFcjXTD7w1++laLFlkhMR41jh+/QcMiVmIKdVsGVKdCPIZJ7HaFEgbO4UmBgQg78
oR7TjYwhlqPWB3EBibr5EbvN62SERwMeFcYq8T5n3DLyTtKUrhyVPY4D1hhXmUcvkDceyBtYHjUT
V/Z+eMuZ0nITjNu69g+uGmHT2R91AGl18QwoYiraNBJonZwnCe2nGyz+q5gzfLjR8xxeHJdXS2IK
gX4m5M2i2HHCXOxTJzuUliUuLjtM32L3Ncnu4Db2ta7Gl84anvkd1vxlYt/r8WJkUAs6896z5kPj
msTnphA0k+q3XaJiHCjklMVNSZ58Y4KIaWd3P84Jx6ujr8J1ILwnZHsUAqTpwLJ8ig3gd9kLoejo
xbh31/WQrZSLActv92FbPI69eO3YCqLSFf1qAB7FKqJ+iMrRXDe4MlehNXy4WXCuZ4LBxwT2RpLv
p1ww8eo7sZECPEHsT0CKwPFRJEt2RxH3hehB7ySOXEVKkCgypKC3UVJkwHLSeToNJXO2zGqHPUx7
MJMDUUT+yW6VxX+btSsVYj43x+CU6XxPKJleQZkgLaAkn1eWkJdaZK1BCQ7fZw5chOEPN3pWRLCt
A9cg8MsO2n08CyLuXdK5xE0c6tc57IhwG/ka0+mVJvthnqFeokyu0UwzL7VG4kYBRRP0jqmhbQu9
y5r8tvFrG2p9dZbBTOAILOkJhbTi6C3k9A9RGTAtywyOtNLtam56DQ21grRrU4LX3BE78FRHqVBO
axC2XQuoyxtI6ChNiq0sAI+WxseqB5NXhgRpJh5m8giq1YjSZteFnLBNlA74QFMLLKI0L5P3zIgY
YNtwrbLZ3ZrcL0LAUoU7MBDxh7gpQRK9xLCGfDpH06E4yFALWNPYbQ0Lar8Ys23awKMafVJ6/SC+
G4qYLD8HIJ5PlFG2FL611SjOLcLoTTDg2Ug2VZIglC+xJzgFjIso7EkOoc5aImKuxDcM56W4Iueo
ALXJSdQjwaHEoRhzwlrda2CGDKThe3vafmCINmwYZiZbWzXUAHW091u5qRUlNYQL8gkQZvtQCla5
Llmd5cG5In2BEFJEP9Ik94u0kn4mZwe8D2012jaXbttP7tp69lcdhzdsWfRv+qwhD9X8bMuk/+Ex
eD7PSyBW1HJPRg26ETPeu34/HgbH/oDFlIcNDvyhhSvnB6+ZWJquhcYKAQ2ahfGB9Wo7J84/JC9X
fbXTC2NdtWCUchyytlE++BJ0PUbZsPReTHpMIPTP2Inu23QSuLGMI9G871H/U3YUSoZWz8KGx8LZ
uhPzSU68NzY9Ff/msDcBtst4POJbwlxc8KN0fVy46tPNd6ZT6LNgaL5N7mzxc3R1dGYzA4XCN6Et
kSDHxZLMH/EQU9eRYdCU9taj24rGJbygpnxePB/uQO2qZ/vaRwIdURi+8evhCzlrJU5VV57JXTM2
M7HPDComTG0KLaDJCWY4q1qZT8yvqS6l8wPg6M6ph7ccC4R0vI/OWshTBoGrmotpdL2P1HSoRMpt
3hUI2Y2tOQPkDDIAXvVtghhyBe7kncxC4jHcG5JiF/5wtoej9Su2ymc+zpvhzyikgZ5Qkcvg1Q99
NXOW1yXEobkk1wUsLPwzeU3z0F4RbRauRWsh73JYHzn2fWiUny1xxisViWlrRwz84uSubzjLGM/M
ZPls6yb+ZDSL7Mu3Xhrp3psJfG9FHekb3aNZGOU+7BuAQmlGUGpGPFUSnvDzUkJSi4CPiXl7DDSI
VgoN43mq9iDCbmsbAvcixDdnz8Z9cduXCNHc+QPL8cmc0mPUwxzs4cYC9K92FAXXJpkMspWM1zmD
XALZcgNv5B8xeI/zYNOuBewxIvUxZf1xTsDX+iFXgxG9x96QH+tYy00mIiDHqSj44x5mh6CJLiyK
pbsYtn0mgy0M57os550aiTbFxB6S87PiB535/J9WJB6gQsOqFnQLbet/huCCNmNAZK1w7XUaQCns
vXSd1r4RwdFrjFWHkpkBU3hLcPIjUraj3zWfsYWEJbfE1VHh785t080Ikzm8jchGZYpSuxs1liet
mviicweQK2KvzNEXmLjEzPgHWxXzxSV1NEKcQNRDQ1YKNDnZRO6ZoXe5dqVkklWM4uyP3s5pvNc5
4XeicBhRLahjSRpyXh7QZVn7oKUHJYxlaD7dzv3p5IQOKK885Vb6FEb809WUvGLYcjcDmWkrzjr9
2MZ9sm3iEoWO9F+tMiUp3nvKiEtdeOzQrfqJnZr2f4Gl+sAl6W5ISZlwrAWfkhwh4hhAqcxE65FF
RRHVRO+Yl1YLPdMHhoO7uNkRGNUCmDVqpvTKOMKpZtSX5+z+ONGHRFMMBmF1JRUFeFsjX4eAS1Hn
71yXhIVUj165AWvrrVWKlws7EjigpoMYzKOk5hfkS96GKRrNK6cJvsf0EikOJYtQS4AE6aaV/XPm
dgBm3Oknc910n2RkVpV6XBVdhmHeh07QPhTavhaeS/RUHMXrPiOQrPa8h6joNlaZxRtO+HafUXbg
zQIR5W3x2fysaSM3CdToDYfTvUqWoFRGTmqkSZvS5IAYz10lBsmE5jhsrQSlk/ZDIrSt17T1k51/
KZspoGKkvQ4y8YtkpE/2JhqRlKK+I9uqaJ1dG5pPU1lHpLYTxziRm7sB2mXv4uh9qIfLsOTq9Msq
l+FNs2PoQp6ZkEcbczpMWW9eS88D2E9o21iBa2zEqFclnOaN1xP2qRP5EKC0upnt8i0rdLCKAg8M
uemduWRjzhcyOMhMA2EKx6Uk0Ul39ufskCkQ0TujVXduueeQjeabJMyzXctOdynUqQhCygLRC1iG
NrembvSGmIFVQ0O1YTE9bFgfebvYsJtz2NzEiTfceCFnr8jxIknmwuwA8tc07n7bFh/fSLaLkdrG
Nkkldkw8wVU2KKBZqMtdZm6JnN0zcDjK1GA2eNH5ruO0pj0nxaadr306bYH+uoxN+Y1ZSsC4hV1D
Fw/VOIXk6iDc3GfjhS5InRSBe/mski0gbU7f0K5uHFE82gRqPKTVr74tgWzrGAc2gZezR/45uSSH
0hT22jXmZu2I/q4Aw3mMe8BNZeM/lgM9j0nOpkBtju8Ysj2HcH7OC/6ImIZQBv6jYHTEBMoGhtig
8fWcnhEMfSDJcA8iINyuUwprbabkMU4EEzKTZxa/Zvg4td3+Dz8T2PZ6GEaGasQTlnFoPAKv2kjL
ocxHjoUIm/IR6SfpKSdpo4libZcAi7M+RJr8U8/W/ZAT8GpZlbw1FVIfUYp9Gzb16kee2sfJm1+1
cQirkwVy6DkM2mmb0O9htsbH5BE44fKcAZay7qdc/wg5i2AaLm7aFr5blYw7vKRHBdJzCiwSDxqq
HhG8x3X6JFIYtiW+UGMIoo0c8IGkCXd4rMtgSXf2tmyHy5nA+n4EB90X/k1v8j2gTf0MCcqwyj5a
wRrmmtL5ITY895JXNZ+1GMQ2ILfn3m/cA4Po5GRT3V1Ge3FPVuSQYaEkI9JlrOu8Gaa9ney8uAxB
gz6lk+8RKLx1NcMdEwlzNZpjfnjjzZA/9dHIVHVRXI0iep4Dk4FydCykZFHX+veLl2/Hvi1dwZBK
95MVP4uhfglYOMMxY+BodET1EnOGKFr+qCwOe4+Mq3UN5zBANbo14CqvQj1cEcVahC2p9KrSG9x3
7V6U8gkd77gdNaVEqKz9aNOxO5FFWGUqd3gv9dolJAPTHGo2N8Fc4jaPZEuhDg/sficSh36mpBOG
N7cifRA0vzshLm7kKjPFXUjSWFuMzaYTFdyXQAn8wLQIThxpZpfqQU1hjNNyycERRF7kY+vviCx6
FeRSFjEc62Bc2x0lbuoAJTYXcYEn45MmcfiuZiuR4KZoxsm5iA4RHkPqRQxPrtYoeThQOkUPHMFb
acZIqWhoj0QCEO5xgbBYjVb1bNjlbQUbBzn5e0yt/BiWGFW6sr0Z2+6cuBlNJcNby+kuVY9xxbMn
9ypwf0fJmOxyaMdEeTWbgTgIhjhguqwoD3epe5sW6RstAN5i9P9FArmNH91PY2w5zPH/oi2LeHA8
QAmhRRohflj2IzC2Q0IuB2t6GWzoZSGw/CwfgzVSpp2HNIP4JefEXs3Zjpn1NM+4td3qyWxvK9Gc
JLOgfULfAnaefizZ9ol/T1WGSsEdynOo86vJSDdN6W75eeP0pHt3SLmfm/RcItlgRjvyEOkEsoAU
zQWf58nMNpNixqQbKiyFfodcN/+tqOT0aC/YCcmsqS5fIg3pvPGo0+f8Rdm9e3HB51GrEZxFUnzR
hKugDRxg+PkbXt4d4Zu4bqMVYT/+ti+xqOddfmgDEAit0Bhy3IDYswC9j7GLTTPG4bhnUwWGjUZ5
5RreHizfvLarvDhYE/w636OacYPph4bguJUl/DQc+CvbZmrvpcWwpRB8rDsq4XFqX/qqVdvRZNDp
O3e1dUa7/mPENw77sr+N37PClTuNIGZndbO8S42sO/q5+1njLGBHk1PdEYF76hlXGejA17AcC+ZT
W9PhqbZJlsDH6h0SBup1L5JDAESapiB5UVCCV02v9M6q2/agQtDInR1eSa+M1+Q3zpzodXLEqMXd
xr6aTmxJ1IC9KofoUCe8RDgP727jp2dZhDtfSOaRmpXvlMzNrrDrGyjTL1NHImHa3adV8KoEX0w8
VLegEvqTBhfYj8HzVEgXfbxDyFCVpscGfCvKA8USxobFgztAGxj3nFocQcGb26CpCDdHc+tEknFf
du6yALaiJe67eLbxq3cX060RwBdGRsTysI9yg5qnyIHse/MP9ufbqKLUlzHJh3bAbFRQLIat2tQD
ASqemHd9Gd5UgFJgGTQnHGHU4T2shKGpXhPLK8hSRE3GutLQBAfh1CUsvexwVyd655ENtR4MGPYU
TZskotGhQDfvOhKNPAm9aEaecM6y1jqaMXkyIdK5nTeSvTgiwUFPOmKST8efZl58stwOd+Rl+8dl
hxxII7r6VtxfcrYos0YFPPf5zy6YrKtnY3KsTW4WN6VmQ0ti7n32YEVrNSQKiOaqiyXzMCJul2+H
bdbO94x0r+Hy7XVK9KVBZLxOa+Z6NJR1qArs1hTUdn4fjPXFg7gvmHQG1picSEJgF+YzlmT1MpxS
/pi9cL27ydfV3m7cdA1ZvWdYEvlHePUEFabkjjols3Wf1oyMypIMjcVC0XGTUsS8RNdZwKCMR1lu
PSzumhNsMXKoLTTtuy5W3a4bR73tSsbpPRPEmZ9yhip2ZRTOU1OUP3VAomdoDxRGsaQdZm8a9reD
Dm+9rgUtbFTHwPYFpCqiNvL0NhFkvwJwf0OIVO0IWSbBOHc08AUoBxrBdOqVv2ORQlgkb50WhDGw
sKfLXARXdF4xPg+0AkZI0oIphv4yq4WZTTjyaAHqNQjamtu6vQsdbtOhK5YVsLVr3d5Yk8/q7BJJ
iTbrgDFUGfjbthrGK+u78VqW3qO55GYMS/Ku75e3f/6HXLHsNtm3OXh1TGA1xztM5BlQdRIG9W3d
zW9sPoqrFzFxq0Xh7XJTNhuXiT3MSnOfGjA6fMsTmApRzCFDYjWYUMbTF7BmnMMn8h5Y81Q1PnXC
IUxJCObcW9NuqhZcCoOwwohOUtQsQDuDBBouI/R2v+qZne9M5vYuI9wIhfGexi3fDotHPIpYR2mb
oaFTFdaRleXGIJmD4FPnSCG1rsXo77Sr0lVsanIBG44OUAkwpr3nlG0AayrjMWmTXVFp58SOyH7W
H26jq63rj4QTW0ayxQXZ2OGpylvW4Nl4reV8zqMqWJmugJk/zfYduIQfRTGsKdmC3RQ03dng4Jtj
3PoqWBbZg9dsTP+VZ527KdQHu6uZV8G1A4DDtm0zONXDaIbTylpy3K2KSzGuEfkXNWQCszT2Th79
Nhvyy/J+31fdFZmnd4md+57h335MGf+GkUt6ohHrvetkTLxquCeinH5Qq13mhnLZ0foXfwBxFIY8
DJPSxyHrXogTtE5SlquwROHUk+94MUyKmcQlBrRxa+eE8viUKXWTegCJZeHYSxrRLrZJAotRWFID
1ufOicChVxmzDMnLMvpJDfsiWQmodL6XRfnb5i5YJY2A3zsuXTVhxUP74NZgfNumu4QpEZqIHX6w
J1gnppw2XkHDGg7+iz8K8oc74jvb5DEJYDkluiIvRk8n3zXI663aLV0oHtXgJV3Ce4beNWj5OFFn
x1w50noaVGxvEzd6QzgIYB9iaiorkDAzf0xbSkKQyeXYg4FAjEBIkmot/nk/2rYNsOqWPZCRA3AN
Cagn5xC4VdtJBvkIj9ziD8UHzG/kfCS9tUX7GJC7UgebovLfyDzWq4madB2IblrRqK2aEgZD4adH
M7XZlNbqPQie8smleAARj2vMOAkR3Qd5N+7lgugv53jTgWMOJK5ahNLTWmc8XAlVuyHLxwrFbhPW
J8uOHhCcwKYHi9h0n04VfYTkC6zec42iT4bXQlEaUDtcg5Rg6greTVSyosg5WWgYIFu7F23Mr3x5
89oZhzd7Th905tFVMjJcTQqOx0DlJxjJFMN8Mtv6oVTs9QmYWetF0RfU2Yt2ihN3SnSaerkD5/1G
u/skU+JiJ5cwIKXlFentg+kn/T1RN3vLLvcDdlJy1puF71+Uay3DYMserFslOd18WVm0g224AVHD
VV2+9kt6yZjfNDV5jZktcExlTLqdaqsMy9oAGKfm66v0otsg2lbBLe9ezTY/gPwQBIl5SpcDmh3h
hX0UwfXuFADX0K/+gOmZDIqLYPvjNVSOtYGOq5q9Z0huK5tF3bmnQK/m4qZPvbMtZP/otOldPNxL
PU5r5od4YNX83GesiPp6um+4trRA8NXAFlFkqUKCvJTsbldlsIDFguEy/R9J57HkqJKF4SciApeY
rYS8KW83RHUZbAKJSczTz6c7i5kY21UtQeY5v63QESPjBSvuNp7HD3T6EUy8bD7Gxn6LvRykyg9+
2jneaNsejq49kjoDIKcrgj7mzHwdnfH2p4t71Hxk8bjxKRmYJ2I/fpbovHsd+6uqtIYttam70vn7
79fj3W+oLh8F93J4P1RIK5amDJ9hkTCne5R8MmmEBnFlzZI9qSQT295/mAmEN3TAE5yDFgRj/rU4
C0tJZZxMw1m2ihBAsrIInikK/wOmDILJi/cqpo46f04wDBJ7a8OVkPWz2N4GRQa7Mn7dpPw2p/wr
Rln8bpZHhl6JAtwFPRx4qyy2ZrQIBF0Gi59FGv1fb39wtRP35eu/uAwpkCCW2lHBw2wC4znqNI68
PFJp2n34cqeJ+EhsJ1oikyGQhwJvQgF3bWO/FFCUEPO6kReqED/iQOL+tvNjuogDzeIgxgpMpPyy
tDpJr/q1s0KcWooOK1yyx7KkS9Rogi9wzKWnUDB33ytthNtOjgTGtdkj2FEHpMAL0rjZT1X24sR/
dYMEEPm4lG3XAQZOwC7iW6gtEiMI4uAB9FD3sVqKY55N7bbyyl/Hd9udTGoUzaNJZBkv72J9NwHU
vRDuPZ+xWLXyaYz1nUuDSd7jpCkXKZgx/Z3XWG/U4L4sSXaJ2/43zUHgArP8hdC6l2KG71MgW3XN
oFxSOYm45MmgYDmahbeRtfM7GRvcrfTx6K0bKjaFWh+qxnwoCURPAo+M6aR9RkH3gpEc23ZLg8uk
gFombw3w+kW+fL1x7Or5Fms/UChVxPYU2TZYa8jOjkbrPZPPE68ppNs7J9qnRlPEfUPQt1Hrnejs
69DwvmZJ+mdZn6bFut9xbpMpiYzAJGB+RQ4Wgmrr6CJ5mm/R4N2mVheaLChr6Gh5Kcbp3aj0pRTd
TsXlX36riy4bczMW9A4QHPeWBwv9hWwmwB/zsgpt1FYKl1bS5hO8wrSRQYEGtKohlITinSW/c8gf
Ajk8+YIcdUKFYDBO00BCQoAAJwzLVTf27+7IKN8Q8swBQDOE1kBKEOFMsJ5PQcQNMIbCZntYin3R
Ei/VkXhejV1D2KuV8KtRIkxxw5IvH5mfEl7j6vuFSZb6ArqDQuuebkzrKmhnSGt7T9EQPXCJb1CT
mqqjUCe8C+E6UHjcC5KvQIRHMyKV95ZJFT/JMIaMct+1NihAfdImdc4NYjSmMzJEkIoQyUPgXkKF
kugeHRt6Oi974udxTK9lqrKVAWs99mG8peWwIdir3xdGCi3tF1B4eGYnYhzw2mW8ZCjRBkVyYGIa
F6HjrSvylO2Linunx14xMiJiOThLO9DQucujp0oeDr5NFqtX7aInKkOpz01DFKETwLksPTnaIkUx
l1QIgigE9wncrtC9bFLaB7zivz4VirQR5HKIVAWxfYsGPcTQswriEGWB+gBB2HGtOhuYed6mYumi
ZZFfceztBYl8Rh2+5s3RpxNjbz3PpUWcZ++IdZ6mqDrqbI+ncNn5uf1U1eYJhHatzemrMWkccbri
s6cQB1kCozhmCrgTbTw1C+L1cBiOQV1+1VPLwOHJF6GG54rDZEMpDb+L7f6WrvkkWoXMu88+HUrF
MiJRdpZsa6Sf9s51Z77XLnnQunxtGy+PpkRNq8LLkAAGw5m85d2cGCB3CLzSNohab34xb+Gngbe0
B1d0311B8hcp/zjrUcmG9yLmhCXM1D7Z2uYD1X3UNNlzn3Zbu2gvoD888zrfOKRD1HT9geSJYQOI
IbdOQFk4txyeD31HV9yVi/2EGQqAhmysbiEqmCuDCq1B/c4upTSdLS+9hRhG9E6/VaqhVnzqOXIK
RmIv/CQ9ki/ezwpEZNNLO4YZcfZXQzgk+aEXogyeFK6qC/EecEzYMRVhJPeKbZa2nAYmc31Kd5rR
Ulg502iz7nO5SgDueIPfSrFvPEQS89ALhqxq21Xu34gcL5/1k9tz8ywzfWGifyFIe+NIUi9tMAJc
jEDHN0Ghs779A4arXdkipNiTIyIOrW8T/6yiQ5x0SDQ2OVcCCkr/SRDnl9Imd0ywUgR9fFJeKPbd
xNMjzz7jOPedutekfdBhx22J/OYpK60rd2VU9ahvfTDslJ1KyvziLMF7OlpvBroQRsGSEaH5Z0/s
lT2ko+oWZnPfO2djm225/phWLyhgaPfNxlM7FNPRmo68sHod5nydhoE5LdWc7Fbsfdoxqmf3YAv3
mrAdZ/GD7fcIwnwAz8YwADX8V9egRiLs0gfKZwnJtxNmzedGLdcmN06YQaImD6/D7Dy6eYx+Q8VU
td7urcE/pxT0UgvG7QA/XnZkFQy3cgV6CNCBZPHaVhUylfanRE64irFJr5uKs2QgAmFrNCmLduj3
G9+L156T/OJExPfm9N2G5uSXnN6+FaEQZLjUPf0TIN82nwqXWcNr7qWUgBQ7cCFnY5fpN/Jyj1le
qW1gFKh6jeBHGMjnHcOPpoyfzkudHWz71y8sBqxqsFdfWdE7B6V3YUJ/YBZ/VwzKQVsz7puexL1N
F3ZgE5gujE2Ty6jRHSgfcmMTK/QqzBeaMcFIdQi0b1bFqTc6/hNjgL1SvQQI4Ddyy/LJTQQo062m
w6Rse67InqsM4t56GtAmnodCQb+nV9XcrtN4W8VUSWmzu7pLelN8Tp/ame/C2t1nZCuX8XCxdfJD
+IsH809P9JhADWTgRtgEPrWvyayDxPHlS8l4cvtIxqgo6TpZ3Oe5q5Ex+YWzMnua5bPEv287mqBL
A/KHpEgOR/Pi5mzgVawJgqAPyMnDHzWTeUgD65oV61zXoEbE4EFsyZXoxHva4GtWTbybO/NYEisO
GpasTN3R5Nc9M1xvprD5FGlx7zuspuUcfucjj78pSbG20bYjqCZnS86EOy8vaGvnVVrJZ9rlv9Rg
RMIn4BW+zCGxiWetAlpvKFVxp90g7HrdAav6hooYl981wzgg5Mh3aq0QodCLKsxqXQGdb4UuMLVV
OwzbZ8trL/UUWBB5ybtJVE1jOD9WB/Nn5VCUZphQ2Cqem3p8coaJy0IPa9K2f3qtP5XJddNYJ48i
EYFQGChmTbEtCLkW0WLbxNQ2m5C1iPrB5KFMPbonagreK+10K4maaqZUeVmAcypCL9fm3C572k1m
Tqju3CXF3ZADjPR9/zwXgJ8C28JtWu+DNjLsWoBioWcSiXhx403hWcVGSfFt57fiyiEFw5zvvYpr
m/bjW3Nuz61Y0BrgTsmDQZHqBg3OHROYweXVvKrBA1Eeprc2db6dsn9TBSYI26DIKw1D1riumjm/
HU18AFCjTaNgkdaQVMu1S+lmb9FLrbhe/9qSGlEdjwe8LAwkBBNsfbM8C+kR74ocmAr66RzfWDc8
MI1XHiB8OC+4vw6znb5VsKorRW/thIZNOYjy3dr7KULQL6PnPzIK4IS0ta55qDFv9NN7t5zTys9Q
1vUP42LZxMv4nEogd7Ny8PSI5tJP3b8M/+a63aaZcPAsxM3aTnzO3qKI8ItvxRwA4HG9bjAKvJN2
tZEUam3Nga5W5kE+idTaVoE5bamJmlLP3Y2LetOtXUUSzVV6w98KHcw7MgMoRYOfmF/5vv2VE9MV
rf0UF1FSfbu5cHaOR4TajFR8G1jVuTGGk+vFHnNUfkR7fp0yNLmxy8JJGosTB8FWrBSKuh0uIZa2
3jyZ4byvHHTMvZ7PMNz0qOr2ybHsm0zWYmZe5P1QFySFgiqhROk2Vltamylx+X0Wfjgno1XQ9jvx
PawNKuV4Q5YgImNzaycBaTSd0pt5piopFQR1Vm9B6kw7ant5y62YsRG9nVlUnzYtWlHN8Movi0rF
0hn5uDflCbrC2sdrEIf6xZB/eaDsrembb5KiypImTboW82SbzOpACYwB3Gtcdec8tSax3ct/phw1
MVPqv3lwX2sF6klD5x9GWYql+H5Yq9cetbUMpeZuAlHYz7PaA8jzgRVIySogkdWimj9a4z/QCZwK
e3EhD24NZbOw4JzbjWVm3iE2kaU2SdhE1pjOx3Ip/3m6fJHSfi9Tczy2L/WzoXFoGDmeasquGTOa
CWldS8psZZDI4yP0yxKNPFwjeNfj9GjXbXPOpw+abZYogblbqcX66O12iVjtirVYgn+6Ajc3MInR
BBfD68Q5DpSF/PqutbftaN8tKd+x6t1f1+wgeFHpbm8FRY6SVxTlPWkOE1EC9fKEcrPE1BUBqt0Y
dGKT/dihbBEGyAO4VJn4Wwwm2mQubCahGkWnHRWFR7HxEG87PfxJeJ59gQUaIclb7zDREiNxJC3X
2FpYrNe+mR8dSJxHRuBvzBXJyhAYrJF0kLrVGUjoSsouOeOw+G1k6J0WGX4YRfFd8IEMkyEPVBDw
B2ZghuOAvZM4/f2ccOe0ZjJs5yF8gXM4muNTPo4WZyLrhFG91z1Ncam5tGuZFQTHjPe9vRD0Scgr
a5PutzW2OOLkKfgaEnyhXf07zP4c5Y17YKKBZ60k1I72OVvkwVxCkOyxfckIjB0BIaLeg+NTLJmZ
8UmdbGYuJJSR1b4zyj4yHKgnu1kObS/IKU3Md7/Q7+y+6HNULCnaJlRnSYmbGgECpakOcbngs0EI
HzHVf6Z59eEthaJnCWm4lZdvg9l4kSeTBpDTMJhluAxGRx2MaXiz4wr1XEU1iGHtiAtg8vfSKqqc
h8wtbh+Y+0qU9T/WRoSvXRNs+cjPBpDXyXTcPza5rRfeug0hpUb3TKNhu8v6GoGV2GT9fPbS5W/0
cG2EQr7RXzjf3Ecv5PFM62UgNsyXLticRQ5V/tRrD84J2RspdczEBAmJPgFDIThsM/CHRp5ZJeuy
oXfd9ez3Cm7UdVh8B7N9ievhfUnTs0/ReYSNb4eS6j226g8RdzGZifSJo0N0sJquFzyOG/qcxigz
0k3qfNm2nPfpYn+Og3gcp6m4KUD5+Raz5eSjS5zmfZyajzRPigNlE+B4/XmEF1xhcTFJmksjs+nu
zHo21paCHxILb1hS+wU6rCI/Nub0bFXISK3YevUzKrd6/vqTh20KBuIZ9PTWI9rcipUJYtfikDZy
l82DXAUT0hsnaduj79QvXtHtyVwqN1MZIjo4ace+YHFVO16OOVoq2lSVUxxbiyK0ES6D2g07AzDI
UXTiQDiIZvkpy9tbhROkLjPm1HggBNceP8vkmbiCbzfoMM7oPl9j2D26JnhZiniIonYZ3+6BBK9Q
dzWCa4rmdQtTVW+ndv7Bgd4jyOWMGk6tIy5mbpRYYUCKqJqhIM9iWyb/JKMUmE8dDsmLwqr+1Vim
n6uFXMZFgQr4robSzQirtsdlp3zevmFmKp7az2nocLTWwIBDbIy3PICZ5m6LGy/gESXc8qUKhksY
DSYj7Ej3+8ElLe0k4bUKCgFOznBLTVYFIYTmSrkkUltT3a1d1S9nhy7XegrdDX7hHz8Yg/1SpBed
wNm3dSg2AzAxyWcTVJJRQV3iJsN5tIxsxsH36LTOxivMSwB3skpJeV2LCYBAUX7E6mh7O5EkIooH
SSBnH2M8kwStKv9ipmm96XOT4S3V5gnl2N4skAXMoTzMhvi1iBJelS7nc+awSdOQjpAo3YCStnAT
6LoLmbjrUJUk3eAYShuDBYt87sWvm11sOwbDBjWZaOjuS0d8iOyG7clr36Bb9hv3HRHlXwIzDdv0
X6cZ9ifo1F1HtBc4M4qy1re2TYIgA9zIGJaWqodlS2KUOOPRfFS34RAVx+d4axHEdN9CJ8tT8zgM
XXKQt8dFFOa16LnwCouh0B0NuSlNmrgJz4pG4nDw+MtL7HLdZPRsq4wQdfy69fxWJEa3HigE3dF3
9F6XTrVbpgmNlzIvjanbVZj4fGvhAxMEPloiroaW+9ifKEclWA2SvNtjhtKAW9WBSZwNoZu+Kjdf
+zlSdPDHY9zRPZsibHdLSVPM+N5LuCygtGpluD33rGyjtgq3pYEEqDMdprauA0x5bgQN4/nrYDSs
cEGCexua16muJECX8JcUOWsDmnoiBWTF+fGe2jb5UNCQFfJ/6vO2S5F9dCMmn2niGUf+Ed8VffuS
NuGDLjz6PByJ3+yi/ODSFf90g4tEoGjoO3nX2OkVFy/m6sA0I6WL8IhwgKMjP8ieDzwr/W8blT+Q
Ah3V4Zi267pxQXq9kRJ0SwOYBcxK3pae+Z7SPTRQBFwSQ1Al7N3pEv7rLGBBQgNoUCwoqUzTp4oX
IqpyWwIMJfturN0IyaVkur3NEhQdisx/nPv5nUbJZE0SRrke7Woz9uqCrBwjM63cwOs2IKQdnxDg
U8BEAQRkOa+/6WNDbZAol+m/eDC4X3idsGXz1SGQzaPZb+8YFX8rJy0PWf822Pg4JwekhZ3+xsR+
yAzbdUpqct4P3xo9bWGMTMj+RzlN32HTkB8irT1h/t9mBg6NnEkwgpS/U2iRlnXTKNVVQbojwQ22
3tl0dvRuTsII2G/HawkqqO+7vZkacpWp4SVRkjRL9ixH3xmsdmLy7+ykO4zsiDfh+gOX14OMPTzT
KRHzdBqMTMWsxp5kK1bEqAjaLWmhAq5bPsij4+HgL8cy8jyK7Fo2NgmunvHm2Ye6gZeNXSQvtSP/
imxB2jLMF92F7clypm9tFYcO7RVIc/87lTkzkQPutJTfWEPkpmCBXFcSEt+15JFGdI/gv1BvhoHP
droYyNf50aG3DjNuItbrSgYAnoaMo8p/YvHwoDiJRfIW/GBhcp8LS6wRZoAL3cwBHNnZJPZCwUCV
srqLVXVfTsLc+90PLtuYv24+4gQxh3cyJRDCmNx+nP2I8/gfmb46j136ZJjMzC1HnF+MWZQMuEIc
gCs9U6fsDkAHxr9ylu+GBD7IsulZhUTBmOIzc/3HCo08hCL6ejn/yoEVWpQnLz5KwU6kKdIFQgaN
CLqVMtMPF15xZQ8tHiNy9XXqnJI82bDzfnihdz94Hqk74WH2kp9lZj0GiRWVbNdxkVNB6q/bqXh0
qPbY2Mpj+S5ptxjvPU8dY/w9q9ujA2I27qhJTdYOzzG4aUQLir+ZcIKsumG6LYuxQi5NH4myTdRZ
qG/T7NQnFERCGidrb/oHwr1SQ/GKoqyAZsj+hrSC71gQGYv00CYIa6mbwNsK431r8YgJ8pMD1w4a
2xkhOnUTpvQfacywt45NBK66KUAQgNrJYlEdQduplj9jXOJMkDQkGG7aoivY4vqwxnfujVUf9uD8
+BRSd1RbE8U8sPof/u0/y9g1jokU1rtJ6MQlRgBJU1H1ic+IYh1w8hhJzFg/q9jzCGi58VItnhVl
+AWaVLzBoYFUyK6737odrQhxy95kTIxs0mzIGafbtc3nR3XAiacJiF0QcYXWk5M0L+WX9ppkXdcg
oKLjGNOtwHMMJFXO/pXWTmMzOxTHztW7WuI7niIdsb7KTcMSOoSqWoc2865OFC6DiiY8Gz6Xxs9D
YaIzANmkzSpDGjHdpB90bR880/8tJqSOjeYE9UY0KQNVh+SCYKpVLM9Dipo//cp6Ku7DYKboYnwY
wzaNmEauqjY+JuX9hllBQEBt0VXqD1Fvmw+tt2DmbYZIee62Tfk4Fqw4ibJAk8ZhM3aowheb+hje
dPcBTcBDTNHXSvOqzinHqKXqQ9BPVHXPPEFhWF1YATXUh2/4WICnAU6a/dP1x59YKBaKoQ34a1+M
1nieurjYptOC/a+5N0UKR2MABuXhe5bVLX3st7pXCMi+ZU80v3qv+E0DCK/J3ZoWoTzL14zDarAv
nPX+VpNJwOYqUnzJlOJqnsFQ8YaXDo3FuQhQrXkzsQLfOdDhalbpK+ZW8EkY+NuP9j37tan88yg6
fzNzGtA8Fd6PZL8ivTr4KStBGpIXZtF5wc2WYrpK/zkB9gPiRRIH4Q8nwqkrZLMVJWyuPfYb0Vb7
vjOvg+dgdatefNJ5kK93eF4AwaEIQbE7NKK+2f/L2Tlxmbz4JqmrrbBfSa7eF3bfRyXlWRu+kAXn
5bbt+Vuy3u3xFa/4e48bUegLGhv1/0SUTuzbAfrfDQpyz9RLoy0V1XhYmCunN8KR+SyCxUJisJaK
WUGP/UPQNenGvSWGyBvGZFesL0GfmdHoIb8oXHx+CQ53OsERFEEaut5D7UwiqtOG4mGrp0GrC98l
gNsquNXO9/kO+p4yJpfyZ5AmhTDKXgcIL2cWcWmgnLcrTD0VSRBefbGb7K+o519k+1fpYvJJyjWK
8e7a6+Gx7PK7oKIS0sU1F/I+rxzbkisXPzdypdvrjnB5zLaNX7KWOr3a8NfDdCIQpDk1nP18UXN4
DEzZ7AB0SHlaxcGyievkd47hhf1kenUzOrhb/IsS1cA45zuOo/vSJdw70PRvAmgZxV1mtG+F8He0
25c7/CnQcQ6/f8dAy/qS7UyH4B5d7B2jQXre1WLT+VhFVFEhEhZfsDo9cX025NtYthsfKVI2532k
5jrca5uhhaRffGAW3W5phkPGE0TlSWlEIZw2sSsVDe0Oic62yDep+tHe8hXAWbdV/ms5drti7UEg
JMi1DBTvBnGYDHstXo7ZT2lu6dMNqSGhz5dhIdeN2N4laZCsAY1wf62+QAKce+/ejJEW5V27M7Ew
Xunf3Hilr7luaeacCcGXVCkfnKSCIy6RBc3dEh/KobgqLLARrNm54+hKLENe6oZio9QL0uPYuvox
LbHiGlANbIPhxlBmtyM75NAosgvCRoXR3JFzJAbjdRkl0KaSb73Uy4uDsIcjQ2ZUQxuNPW4MYLSt
3fVvWZ4fjUzG7+EpIN9hVwyxe5yPQRkVT63jtF9lHtxng8xP8T9N2gWOZayhyGWswyigm13jbiLt
r5EGYqIqprFnrbeotJLzoMJ1T4TB0e2EhTwktTaVyK/1IEsyFKDk6I1dEUfzlg5EDfLBO4zpxp0j
QLqturpLHDJPg0GntywwuQNSWooW1ivjBioXNBLpZKJk9RwS5RPU4ZbVHHCn/0OzH/I7iRd2dRJl
oJoLZUo+scE95OLBskRzTjCHRfSLLaR0BvlJeOVzTwEWSfXMrHVxR9wa/2aaHtuqGp9JtKNSaUH3
Q4A1Un1aV09+6l1MNp8zwqt1LRLjUobMPECnzqlVfTQ1wz+HMMUpxoIWSBD9Vkvz2toMoAieuBQT
jPl4GIo1MuPlYpusFMYyvwzjwy3Cpsjdt4VY+ycgAizKY3iWSvK0u8YOh2kWtUQvRkZfTLsUBnqy
7WU997I/15b7nYzS3RtOYaHxjN1zjQJoJQP33qFf3ntLvaR7gExJN8ouqWUqGcqTwSyfUiTzVSEw
JWT0c02sxaok2kJYdLXbE1yqryY+gq5LT7UlOUnH54wt5q5cfPeKieFoDOHzwmt4WoDaSivelzDZ
pOSjiR5idMa4K4f7Fn8x1jCIK4xJX3k+3blCT0SmjzIaJRKfW7oy6UNx5HcAJsi/IVtc5+qVjmIM
AdtCA3RFUhGDQMXfwfApFKeDEfbHmj1yVXdNeDADIrRQTyaboi7h3elBulaeeM5a2n2kldGrlaQf
bQ49RKgbO9tCLNbsB/yZnQuo1iHZ7Fqx6wTARErnBSzk/E48yf2tq+gU9v3aiQFyjOuIO7gurHFn
xUgv3TL/1nJ5GKRaznnNOd9n0lvHs7PJkFK3EzFPacAjaRv+fEg8Ihkhbglf+yNASx096txoFR+K
nVVPEiX+9N7WcX4n8KttJ1F15CLUZbBxgqrf455F82z76pG9FdzVJfa3M6t/5JOMHM9hcN3SP/mP
5JzqVJHklLuVsyZRqNvJcLgVJISY++x3cqNeYxsViDbd88h3cR/LGLgitaporm/uh4ATNs4Sd5Oo
M6+9ObLcFfNk3IcVhiyza0+6SK9MYfG1jM8ZcQJnMsKKU8awzffr7bHARpaZfsZj+ZQMGIqobSDh
QhCxKLXzZ5ZsIpk5vDpmq0+p9d7PliRTaxzeCod4hcKMsfaCyPsxOwmVcZfeUZsKv/EahVt/8MKc
/axujlUthovu3elBVCnzDNFe6cQ43oZsmThn4eqbkYQGWtRXlenqs278PdehfbHGoHvEgn5AO3W0
wTidxao/zXRe+x9+8I33yL0zDVIJSI6z9nqkoROAMR+DeiOyNoT1nnhTK/FDFYDahw7lUszvj7Go
qvOI6IYMCbWWQJuvodEQAdcZS+TXxbwT4+LfBSYPJBkwFoEzyxTptvvVrvUG4R4cREn1mhWAsmfi
JozPEXotKLIbJC7B3CR3yM1++riydrZXXJp+Se78+ae1DfPBqK2oGlKH7RecIa0H69Qa9PxIRuDV
Im+errp+ABz8maVTPtKtxZYWzhpj0Yi42d4aRYJfqs+fm5CUFhV2CMINYgO4O7lxjlXxK5ci3zP4
5dgBjepaLKfk5mgNRI8Qhvl3RSnpeA3z5lQY+hU6S++zwN2ZuQyP9s3DGCIRZ2Oj4r5ckByQDtwz
1Ckeud1f0U+rqnVAAPOfphvHk2dmjMR94O/qGGgvdYzxTqr0jzo9mgyFYz6T8ID/ZHFAwxN7f0vZ
PAiSjlZAl8yLXgvF6Mj5YBnkd83mYl0TtiUtSgyC8KWRR/np2kUAsy4A9SOdu86d10TDrNPH2a8e
8ccgHEXNzEhe7CjwYbz+P6gJ2HcTpFpdgk23pVnWhvMGnLpiPpTbICAwmnCBkdoN4yW7UalLoFp0
cNxlfe+a5z6463yiXEiaIjk3e6CuMrz771mxSAk//OfkFINAiWW82B3/gkiNL26kLYkpFL55hrOF
/v5nO5xVVm8NBzvzx6PpoKNM0xFkvkZZOqfIYx1uoTApD4i+S6bQ5cZdTfORHqBtgtYJnY/zWmN/
WsybAIVY56cBUbXWzmMy+/Y3o1FjN/roNmRlmmSJERHHs7244fJFxPEtODgZ4PblbxdiyW81AUNe
a7UP5Zy/qqVa1YtJThnM/Nprho/cmd7yIcYJWftPY5CK47IgTfDGb5SI/4iDMncWHMsKhXuxyUur
Oyxjvl8sKY74la1dPzofU95i6fPrIxMD7ZqN+TQOmPwsJeqzHwC9WqPdbwI3ebMpeNs6NQCSLaGt
JFYpn+gQrF4UJDJtdquerjneDS/f5akRkLPSPKe6QZFaxz1wlGzRj83h6b9/wpS6GWsi/+0wcV7a
AUCvKHV2lnF9bEobz6CBDkMucbvREw04ptk1/JTGOxQGfFycu2hNextpYx/easQPNuqUfexl0He3
PBQzxMtak8yChhiE1naQqIMUv3hljiZzyu6HrrfI0jWAQ6zqfSrHYOcGP73H1YJ6hdg8O7wPx1Zg
KqDvSoGDUgHqEYeEWUbx/9sXVfbUl0ZDRHTxMbeDca8aDk/qsM+Drp68eLkJcyeXONOshzW7z4hO
S9KlONl99R0Ek3morIQIFXBX3el9FxI+kGsy8ZwERL5qIfSowNqFoMvXubMVqrxgOnk9FJark1OX
or1WvVUeta3+OLOHUhcv7lDTZjyxn/RueJwS69cNUdpDMYl1HDb9xu0n4Nb6OsWBvi/Qh+LM3qkw
h5me8eySUYioBbl/Qt/OPlXiM+4TCVhtmpcU+TV9VFurxPcaCAQnCLbTkkoXLFrhTLJfO9y0Q9UJ
cVTAF35XmGE0Telnb/lvdOcWhDXUeBQThvo+CdSd1PqNwD42BLGlh03/80N0OGhaymeJ1ZPF10qO
nlmf84FlIumk9+D2R9hlDHZtfpaD/vbG8asqCQoFSR7vUXtPutfPI/PsrNppxFRpPQ9N5VFcJpzz
MOpT3qGbJ3B2JGRmcJ5LfVTA1GgVOmRW1rjcxQF3LrZ9ayPcjIhCq7UjP6bIAIMkuvzJ9O4qvFXr
CbdJrgsH2Nc20KV6wYmF9J9F1MhYD+GhmhQ7+WDcKoKM9KsLUMqgU+N9T/1LhyyLiJ3PVMavVd+3
O3cI9KEUUIGW76H9D2irKB1OHi8k/nbydxM6ULRUSuLhK2jMfTDnhT4RAdAdtJ6366jj7OdeRBrA
8joWzr0cM/eJzivo2HE510nHWLgcpPL9KFys6b4Xwa38008ROCDh8otPh1nhuhBWzlQnhldBeD8u
CnKJOi7hFYKnu9FEulvPt3Nc0woc4AdjlkqOoZVuCYe5H8cUQUk+XyGEQYVanC1G7LVnyLVj6xle
xNirjoEiTdQWUq4Lk/U2mxlU8Yyo85Bn9c6x+LFuY4G6dqo8E+uRrAh2kjvSExDRTE5zT1iaup8K
3LV+Yj9ZA7ION8f5MGRxdiL9jttznh3UCIV5QtM4EK5p3Wtdy6NTPdBxXZ8S82bjUsONwO93piun
lbHQ8luMz35Kx11foMPy/8fceTVHbm1Z+q906HmgBg4OXEfrPqT3TEv3gigWWfDe49fPh7p3uiX1
Hc10zMtESKxiJZmJRMLss/da34rNdyML8XyF1Q5s92Kg2b418UCMSZjsWQpzuKjxi2rBCDCiaEOO
TIocnqHAVDyYY7pjKa9uISnrK9kk3xLNiA+moWtbpdPWbceEE+QSA0izJ2Uqx3+Gs7OfxSkKGd05
NA18OaN2T4HDiYfIo5u7+OOOLKjsRel4DeMGbVzkOmGELKRwChYsLmrrW6MHN1pDzWr063nJ+OmI
pfVCtnx2p6zETasdkMYgoshTRFdpk2/6On+kDQFz5uBwxdNcf+9n+WeAKR4aDwSNtsdQEenWhYaB
t0tM9Y0pAp1U1T+EQ1zcTYFtAFl8NqjdJlaSXdKCu+69/DS42smuavP7EB0IUM1ENDJQ9o4yqat9
O9ZnjNnQITrxQi9wk9LoImu2of8P0Lc0jW1vdU+Eme2zItyOg1OsPSreOd5DixXEXmcayoHSiJ2q
tZtQaM0loUitLe1Wxa2x04ZoqzcsYrROx/Due4ckMsD3tVQZSZ9UFxPpAT72BpmGi3kvd2AiKM6y
4RoBVsoZjj+/6CJSFiz66o2MNmYCsK03oT0BMvZ3RuJxria0XUK/u5tuCeai2mYhyG611Iaj6akh
7uWgYC3I6KAokEW5+nDAOr4WEXI12/SGU6yr7VZjB0t0i/iWDE5lkQXHn1/csly7sdltKUSSQ5iO
KKFCLPF4LAn4Ca1tkuC3TwZCpe3G62m9x2fsDe6+CZuHalb6wQ3a4wCHfSNp1W6ITPihyspaxz2Z
LKOCpbNWw+KZxi03QmvfeLnz3jTFMPP4jcBK9m49CYuZwK4mOj0EZqjFOVEUfUFl2U3NZgAFSzSg
dOalrR0qg+zFIc53Ik9KWsPwUSX2cDxZABEVik080t08YG7ol8PBRWrRdl62QOesw8nJnLWTwtBx
PecuYa3eIkVb4gZ/RTYAghTn1a60wZxYM1KW1JOm0N3pbFvMhpH4PhdBKBcf1u3mZIpv5a6N3eiq
kTgPSrKtaHgBPpBADAeDH6ci9+g066RNFEq4wtvgL/pI3s3MvA/4suf+IL1dMC3+1S7bO6UWACZQ
tVUi8U6LJPcWdl/uHbPLvBnEtcDfhQlppbMUso8VQ7cLrErdUrYWi0kJaqTECBvyPjrdcLMH1snM
ks2zVWG+d8tm66JUXjd2P7xWanQnkkO7mGKPpafauQXsUbp/xSYyuUD5ed/OZYl6jHtTjwRNw85s
Ov6O5jA53z6wbgffw6uqoW3puW+ihyHwkObEuU5wIS1yOzglRe/fqq7pQMCB+q30AeWxg0yXbukn
K35t46hYeiqjSReiCB80/1HcJXHznKM2OvIUG2FkP3C4RSuAbpPgIOtPcfpEg7lYQOTmRArbsVw0
pooE15xcIEZczfQOxgBypB2Z2Zgi5eQJwDy+UgfGM+3ovnTxlPha+KTJJDhJRcUX1bL6Fxa6PGG2
9FtZr0XYJ3fJSKkDWj/PVHZu1DDtiXMLBacXwuJpNFitU8hFhhPLs+vsSA2AmH1dZjWaDIArCNzb
8b0dJJa19j5qJGr69PcO9TAhcga0LCHiZpc59pKANDJDhzpapL7hzRuYkzs39kht6GEjYKXdjS7G
QyTnRJi4JV5a5zL4Ouny+apqzfLdGTsyzEOV4BI9q95LQFs2jntLg04TAm2b+yHYIk/ve3ytmvGO
iR0MYmtf1BEKkyBWHlloQJvKyARJXqaPGCw3X/GfFVFZvAHCbbaGBTelJ1RPZ8nBrdYaWQwUSMtt
xhKNxulXKz1VWe5+CXI2LLjsdAR6cxv7Fqr4OD4PaZI/kROjkskuV7RRVo7h5nevq1l1T7qzAt1t
WFjhVcEykQo3hMnFtLa+I/gTbxDs94zcrbuWKM+yUV8coVRnJEzQU/D8pJWwtnWGslRznXCfV8A7
PYOAWaMvjmOsK49JBDevpf1VDpZ6dJy2WYSpQRiIpgEn7JpbgseEepS73hAqpyDwuUhU4aHvQpym
iMFPtsptUbNL1HwjdjKJW378bgihzTWYSW9did864D4URBmcJYJYlyW4gTlGC5QWoTs8CwgjqKIq
RfOffn5xBufZ1dAEM4FVF0IlKY+b60ZB0UolYy9ACzLZQrqwixggPLmgvUnEdbddR0wO7qYQxQNq
CIUx8DJvo25LvMjWZgJ15aygQ8LiiXERA/fMQUDICH9d6/AOlYbzo2UluDUH6DOi/UKhVN1yH04f
86adJwOxkF1evJFiwMzOtsDS1YIKEZ9T0TX2rgpGBRD1V2MZ8UfgB2RGTKgjq9G7jUnG0CrPQtyb
lVIsAyX/pM1R7brIzpdo99qzB6ZoaWDaWqMDwfIfiezB4Q+P17gPeqIse5OTsW+anvPcj7ZanMmL
hoNoFgrprBEciaMAttTKzNmr9k6Xg35kzpofRjFsnMBAlmVzD/UU/ejr9TeD8KE78zPcLcVwGMbU
WeiD5mxZVmKr7c2PIbT0lep1V6tjtwmzoFmYYKy12ubDnBo6ZQoAwg6JBTAGsHEWLJB5XST9ubKO
ukiKfYtKGjUrlYNPlw25z4NC+nuCk2ZdJlSJEBc0JrFPQSEBuYEOWohSfZIFbWmKBqa0pOjU3+qv
wOgQlLPYu1hNvzUZTh9bwEQztTpnvoClpJhoLzR4V1UVXCBJDBuRp2iBcAOzUD1pgwcVrCpYjRgk
omqApjLf+TJkal5bLsIIxpg+IumZqaULuomyczWqdXsKRNXttdY/p1n4GXtw1wdpU6GwYsYiOCAc
KNVliBx0YejBNslyOvdhxU0YVYBeSCaovb1GL9mhJiUnvh0Tb5UFzYYAUhR4ehgPq58cfoW0jUMN
m4g5HFZONAu73CZeeHBZAOKXvKZN+DDU3rk7yENpzZeScrlqmOYLFQGFhngN8iX6kJ7O2gLD2KRP
072FVfrijBJmw9XVX1R8RyM8/wH2JdzXyFFmZiP8O70kDW89+ERVi062Zbisu/xkhd992TCH+1nj
2AKAADGxjN3UUd8rZYH6afob8N6XpqvCzWq0uKJ3GnBrReF+pcYgMRoskTuVsp2iwWVKhHexDdCz
CIOxROSCunVg12lldsRRUu0cXfBxqluoCclV6BmxHLJ+EiBCMdjhax31YNOoxSn/0ebhR93DS7ak
j8BIK/dKO2AtZ1N2qdmu6N5uvFypXo0WKZ0y6lD/Da6mudekuyZJlyJr2rPfBQoe/xDzOGqcQIeB
qYy7UcCgcfzMmmv56O4yl35uJcHRkD857rzGwuQ60vWt7ZCeZUk3OMROJ6gRvqUlUpO6z74xQkgP
KFSKlUJj9BBw2uxDVTVWoi3zKxb0rZ0UHzV4lu9Fcoy45N9V1byAXA2ees19d1GCbgm6eFGyvMa5
VFfbEHT/om3hIgRladGTgItglGp1ajSnuFhC/0TBrt1Vt9oSLpKt9LQwl0FW2/f2axgNc2P5cTDT
lPSRpc34QHaAcyyrj6MSZSuzGr3/Q8CK9l+zTiyDhZZJxpNONp/zp4Qndp6iqradbgyBPbCQEwsu
p3kflaJYFPXwYo8e9GjpXXHqUzWO1WtIPTxvpiLVwQhwYNHMFDyPLaBhmAEbVDetBleFa/vP8I5/
/d7/m/eVnf8e01H97d/5/nuWs6zw/PpP3/7tGHwvsyr7Uf/79Gv/8WN//KW/rb+y0zfag3/5Q/cs
4b8//8gfnpZX/8fWLb7V3/7wzTKtg3q4NNx2r19VE9c/N4H3Mf3k/+2D//L181nuQ/712y/fQZnW
07ORzp7+8o+Htp+//eI4mjRtPrh//f1r/OMHpvf52y979kmb/dNf+vpW1b/9IrRfLT5hEhgJ1sJ0
pfJ03dfPR9RfVSK2VELJ8HE60uAISLOy9n/7Req/CihrlmUbyLU1yyFIrcqanw/9/fl4jLBdqQpd
/vK/Nu4PH+R/frD/kjbJmUzluvrtF82SU/DK74JZhGYj7NA1xyByB2WF/qecqLrNbZlICSydqAnd
tBhWlpw1g5o/GnFpccx+jgkBmo5zlEFe7jBBDhfPjtQ1Iv9J12JuQOGvelZvK8YsGGgK8EB2rswJ
N8hXIAOrdVWOH0xQ4mdLsubEpUJO2LawTh0VNTbzowEi/h2HBbcuALViSsujqmxmK1MSk+lJf4aa
paMH82IkbnwAGOVtsWy+soOaFSwlqvKCHxedvlTi0t+klUGT0hYhQRZ8oVpLZnAF1pWvDKteV3BV
1GPyIGGqVtrD4JxpHyI6UhT6PA5ly6iiDykwK2PxQY6t+g1rUgTwdK/pfOwVzb1JUFxPBLd58BGz
pzqu4fFlb4IWaEb5O3NgE81ofvNLDLrpeCESw8qYxdAe+9JdJzV3mcg29pM09ElogFxrKvVctcat
HRioaVtnqRl9jmcKzWA9utYx7pYj94q67QKyKQA9aJ3H5BhS3EYf5VefY+ohmhdGraozRGzM5ahH
r1VWmkt23wxrLsNkZjBayT4NnjslYzLeYdQK42KbUGiT6oELxkwVGqJgbUA1ZG3+XDXmMcKQ5pkW
E6CA22FZONAw7cOgFNY2pMnZxxw+BnNNiiTGnJ7Rg7fQlTlmUoMIF8SMaoKNvktJ9FZVlQVRidwt
VBpgAAzsRp2lapDodBgSrBwuOkbZIpQgTCGYjzCe8y676dVNWECAc3QbC02r3yXwILNG562HOFis
mL6Qe0Eo8JpG2E/D2oKBVaBNYZTXdGiLWwPwiHyAi1ORPjDfqhjxuqXfLzQfaU1iW28I27q1nhss
+0mBwX03H6wJ3nwtlARzmLtxspgUDhpeAjUJMTlx0kM+QeqvBAujVQ50PbYDaqkgx+ITFe+p19+i
AKlnkG6BzJ2V+MgK8KksyifHyPe+iw4AB1c1me5de5NZ8a7I2pNdUhpxK8Z0TFtNPvmgZOOYe2Cx
Ti4jGIWWAPWCAabqjQup4N4gwRH89qqNDz5LN1coWKXvbvtRUlN40xqVhWxjvvpqsc8kbvrM3mCF
W+qgblihHnTqyxKPrqlRa5T+taWMtOviSR3DtZlp68GJXowemlZWLeJQfNppt3KnW5Dh7IKQE7kb
Vm5WzwQ9KPQOa89F9DvSMnCTqQak+9FtIz/fxnBtVLd/qCx/jcw5eZHY98RIqKjI8qrfjCWppnpI
UyhYk850qHlPpiCeVeX1SHhr/fce3l0G6zflYyB1eT2ozCxxijhRsWcAugyCDYsdZBsD8Sb5ig7m
ue2AgxUOE758I9hb6MPwij0PLl1/01jxopu8IbxEx2WrdfCJ+sv074kwnhDJX7Cvb3NXWdlgSMSw
0mNlKRp9WSLGnv5MqpylfrabGhuCwrf0g28aDmCMBeuASUjGv0lrISzwdK2zEKwOyctdFBCAOJvW
kyGAWsVCBtzHK+UJflWh9XPXcGjRurQa0XGJlD7CiB/CW3V+tllNuyN0kRvEzMAJm4ki4wwlNM5Z
y6THSOXDGPxT7X6rNI49KrLpxcg2j1HdS9A6DT37MHo3cpCbjrZnYvU6baVpt7exoQ8s5crGPfez
IYI/JK23SsGagDSy0Q/WTg89xdgWjGqdwtlheN/qH5SiixCCiZUmL5Fj3WAs0lb3lgVKGZl1K1i4
c020z0FngoAYN7rFsDxeIU462BpbVCfbDBhLn8ilBQxXJuZBIRemVphMhOXCYtQQgKCmcFnAHePe
4vzcTaCmwH8fKWqXYxJw6XO2XjwyAAUXJM1DMW5jHqr1gC5r/TYdytM+n7R7XX625LUfiMgCfhqn
qzBdocmaR/6NjsBat8t1GOpPZPM+pRL9WWWf8iw5Yp3fjPJJwi2kiXjxdoPj74eMo6iSh7FNzkMQ
XQxLPCm6vyZVnhAgawavm6py1o04ZZQ1ErOTZ7trtYi3sgXXi402qeJFS6BTm5bz2uTypywtWulu
bG/0sFvpIMTqflg3QjnyP7y0ZbsbsSKxqceCiwXnckXoTZIjV7PHtRvgSffGF5oKi+lCPH3fIFQw
uFsreGM4ELaZRww756M3YmPM4iM31NUgDs7Yzy0DemaIY4uHtUgy7UVlmalAVlEw1cG5dLub17Nj
cO2j+BOpeahi89CHBszjZGvo1ixnXA+mxYyHnaISJln0zByjuVYFJwMzo695z3qYHJ0ITxdA6yts
N6RVa79TVhMnYDqofDBIjZPtfNE8CBDbuZF5cCprCyJkYWDLbTPoF16FnI8cB53rdGTv5AiixzU+
NIVORm86R0U1D7rJdZOdHecvBc2YDmKK4yVnN8NSXfV3HGJEzDQgyfatvSrYajv6UDCM5XX+pljo
m052I15wWewiRICRe00j+UZP5pL5EW3M/M2TkK066o4YBNCIpWGo5Ipr3Q6+OWgxDMpHNAMoCttn
NbOvPr6wLqMV63HIaOVioqU4w7XswQbII3+zAE9UqgIQU1lKjY/O/1RqLrL2zETZ5SQT3/MzhgxZ
ZBLZxxqWK01LlmHDwq6ogZBCIx2aoZHuab5lLR9JjMCfhIpwwBXtplsPGjB9qqdyRDxqzrooZD/C
nm1tZQ6xCJtcvtdt/KT+yJ2nW9ZPlYhxq1WIJOHLGtj3k8BcRfg7oxJWKf5pZ0u27saptaNVcCGK
3d1gIHrB9VVp+irYGORvIPZbTVdmT6EDh+a/4S1lNpwX8WCnzKY9IPB1paDBGqvfEPA179qLnvfo
0NECUjSYNiFPeKxo/M1EmS59TMMSe2RfEJzBv/tTEhuC3MSF9T4cdX1t08acjgKt+sJBMasSe50p
uOM5cuyD63zmjSTXkksMkgROTdTs6W4wna9pYwBN7IkCXthvQ/Okylvnp3RZh2MF7BKIzzUdFIbT
TvRafvhxco70EGwWanH0NnfUPwsLQlyX1TfUfQ/hKxeZ4oVsvwN/n6F0mfuasw7gcahIGHrEKN7X
dHwnaXRGdPg0Nv4LpC8F4W6HFrdFKWU1wTVyqmtoGx9+uTbb6OTmw44ssX0+Tui3ZKc53qHF4DZa
W8v113nUrwoM2gM01TJQd1Vc7JJsClcqnkzdpBLHYmp80dZZGISf69zjIVGaqvdwMXelhBI4HHqZ
B+CYlXo6EE+JSgVnAVkjS00M24qipBm7JaDmG7IhhhDeoSYExAAuBpEkJIkPltCLFrTY02iCdZ8K
E4SQIrDBYEctooGU8cAW+1l9aCrqmoPQ5/GJu2yUxrtK6E/6ANmGTR7Kg1KMR1SBhxKTfprG5zCt
D5yN86Hqd4XsFxhO0P9ygSASYt4l/Vap5UHSVHNoRZcNYD9OoFFfCCffKERD+QxqG7qEIaIeNDdF
TywYytUiflVMa2OlXD4HdcZU4upmc4MQSahnaz2yD5GoQH+0dw1l9rSfB8W5pvFT3bVPqW59mWX/
PMj0YwhyBpPUZXiV+lD77LFD1NlZWhyJ+EmPxK3MPSGfhBJMoSPecx5Y6wAvuxuC63GSjc5IJunC
SzFGW9Z1c6cdVgD9DuRl7GXaIY1z7krATqDCV7iWAiFd1/DaBmQzVsKdUTdWTYu3iLElRtAZByTI
D0Tp6QoN1rUdInT8BjAY79mq7G7WVd5ZJN6iyavvskw/TOg/orgKab4Znv+ws4c2ODczXUkS4RsM
xzOnbB6VaW9ScKhcQgF43EoDVVk1tKfpRphU1cNd9MA4EMztm8Z9lDW/0ZtvRWW+6b76EsnodfC8
e95VN8QPJ6zfZSwuxF+/gvo8t5O3qD1AD776o/rpdXffFDvT6TgV3GdD9wiJSj8kXtFa05ZMqpHs
N81teqDvmgerjzylXUSbuuqvbjw8UuIhO/sggvjMVP9V94cbAptjnQ+XjgVDlRzD1j6xtx44E8+a
bCbWyjW1+9tg9U+p+DFkpHusscJeihddj967IvpAqrbOUbn0ZXIER3Qipf0+3bmm7ZzehQOpwFCM
3bRZXTbsTO+LdLQror57EXYXKt6rQWsesdF6+rVUbR7Tr0WD+6gBXRpKdRxCPstOXZexfIud6Oxx
ECFRfoPI8KJ3EDbb8DWPyxtJD/sp0qTEwZQV3dYtmlNZ1Q+rrx+BjzVSjlSsAYe5cjG7+tZG8TnT
tQ/g5TfHpXXf71PNP/n0rbPmDnziRdgFBpf4PMb2WxUdGoMgZNG9JK57E5QRJUNZ2/xeswKM2ux9
oOL0a4s542tswmhPtHXa2zfLaHeBFX9AWT878bLwlEtRGm8snW9pxbzFWwq9OU8HhYzdR2jbb9PH
qCTNfez7C20xVjHnQQZnQ1hsXH+ZNsGwlEcr4mNefouki2ywubWNeeJsfgi7uZpufwmIGPFRc02P
ORCJ7LEiva+9Eohytkrvqg8cWLl48uLuWpQMJqvvuTCPXZ1u8VzcfNN8S5TyfYQgPIds9uya8WvX
UuAHwaFFA6fI7tFX2p5P9mphcXeLI2SnU9AoFIL2Ldark2g0BEg+A4ajIgwSHQWaQ+XRJMotLNyj
FnjP05uKIbiV2rufe4fOvoKDOZeJ9xzWya4LmpuHyF7T9nni3H4+f+mcUPRYQjwqPsjpQx4td15i
ENI4svuxOnXWdyXUj9NLuaNxyj3tjK7+heC/h0ybk+a8+C3nfVefLJUbi0qvsaKXVHvXpDOO4G9m
zDF+HjaF7d5qE+hQj9Ko7K4K76CvVuEpRoaJAJb3i2NoO8VfsKx6m34UrdlZMZTH1Js2636HkOMK
1O+sopqLK2iY5KINXOnNfkTIXe76IFsILT2a6cOpziwdbLs+Dg4uRrYU84CH6KafwzpSv0d5+eAm
0cGSzONd59PMmAy7r4wjfc4ytyNKkFQHPoDe9x4xziCrvmomRLzEWMceyzuNbWwtmsMK+FXnJpoK
cBTbpZsni+sW9reXiDNSCU0gVpTakKJHTz3rZnOEDO1GcEs4QTu45/A7FuWUWRTNo9q9eOn4wOp+
BRBzs23rwLFJfCDFFQffdESphXcqjfo57PzrdEY10j07Ry3N3lw9ohrckdzZme4NXcfNYgoq2u5l
2vphCIHFl7R0tKfpcX+0bwAzXnqZEVFOcCSfE2EcamXANOxeUntk4KkStxKfyAJ66Jp6Hur6xpB7
U6vWMtH7m9TLexNxjCk0m3VYEL2xLH7agyPlfSA5YVYVTBC6pSyABXGWMix7GdT2GkIcSBJ1zzDu
WkP3cS4EFL4ihdfccy2Jj/brhZ5FH05QvXe1up7uDnr/oWnuMeUpBK0XfLLQg8nrY73qgffrXWU/
2upZKerHtE2+Zb3h11hPnRmQ1A9TuLfpPU5HdgP/AK3zbjpXDQDVjAOZpVu8z+5RDdwyQ7y7mXJL
bfOUCudgo9eIi33FoR1yiOt9dK5IjQbCdZSlvqhpSjEG4hjQXqa9C6n1bDjJa541j9op32XX0TSK
fn5P02acUQmDkCheGDQctXjc+NEredtHbnpw+U1AP/1aKJ8VcxOD2jxIWWBb3smOsnMAtHXmDPn3
kvIn1sTeqh1ryprEt2xt8t7a6DQV/RIRhjufCtS+lhB9oIJxRU2tZP7zDIh8WIC0PElZywb/oIrn
LOKwph6cDprR89cJa96oAIJpIF6xqavFsDfcl5IuRN2crBq8ScNtwVPX058IPRZpDKCUQSocKhSZ
XL6tYRPLZJlOAjKT0dsws3Vr22fgEUS2Zeq4UUYoB1w6M89fKuF5AhIySLfbH02SHHPE0dFIEJJi
HGpcBqRGDPqEPK1TEpS4b5kscZLA2RUam026SE0JnPX1yWTwpnjm9KnQE/FOSC6WA8nreq6Qo5Bu
gtaEhosGJqTstekY4U9RxRMxLpvp6Tj9FrUnGUYHJ63J8M4Y6zxQ1j0C2E5Nd0H+qsO5KAEw9fjd
3HwtaTuZ+Zsv7z3zVfbrtJ+L4iI9fz/Z4bTSW+od7SyOOoN247S3agARdTzuaifdJFZ5cDVnxV0K
dQjWra3bdVvGd3PbS7jQ1YeiFkvbcu7Tb3Kd8op+w+vnSM5tGGkh8E2TeLt6YHXGcmrA41ap2PAY
A+Wet5rgbBlT8nQoKDxP0z7pUPWgA9qYWTEzDfQBRIRGlbKMW6a4kbsDqDYX0UGNuZgqu95Qfrhp
cfay+CsOoh4XesIcHem5WrUvSttrhywJ3mMLXpVvHcKo3YW1S1OqYUaMGeZDhKiKQtnsY8yHgWrX
s4xOfND3ZJvkx8DBq8exSCM/2ic54IAyhLpQOhYKqALnUBYxxZfZ3XCdL41kRjCZFWmnJMTFhnEx
8rDYhKFza3LvVrmENkUVGkNDX1DxgOmIyAonnSNUSYEujMiDpWLcga0/VVHzY1JbLlCd2kAmMD7A
nJYsc4cMPngTq8iLus9MNPxFFR8BDhDUbO+DY948JrKZtlR85xhntIi0GqQ6gQatrp3U3DqRPEN+
HRrAGaDATTSyllYIBuNZwRpJ/RNP5g+PJYLXb2Uco7w8+yHGd2ukkVfxduWgALpK1BdrbF5BQryQ
FlUtjfrNNplndhC+u9q4gblS5znylFUZWmgXlWhDniV9VUgMY0nTMHXqp85hI6LGmsc5w1OSzsj4
KZayt5VV4VgpxjETR1eszz3i9gaBj8jX2Bs1yVv70EDAQNRu0WNMRQfKBSGLXo0xvQUVsQiKQF3n
6nQ0/P67TIFXGr4CTK+I1gOyIUzKnTfPQzwQgDxJcVZIgCrpwCcKBOEW9/o8QTJcNIS/JWb/Y1Kd
lo7IFwkNhdHPydUCVcTIAo2KWX/rZPOI7G4t3Yr1JcvQmYaQK8vhNP688fbzSAfs6RjW3ck7a64Q
o0mX1lmYPsnwWMFJCRhuAm3ZLCuKk4Zpv7YawCVFjtULCaDAgjxLZPzJUUnoHFzjgvuXML16bsbj
D3SQD6Unq6UA8RCRCSLJB0C3umvapl4kCRTQnvZf1amwaqNjYCBntV3i6/77s9R/PgD9w1j1/23c
+v/hLFVnhPm/H6OCUky/gt+PUaef//sEFVPnrzox40hedHgWpmCC+fcJqqbJX1VLYxLKWFJjxCr+
Y4JqMFs1pOrwADxBW2r2f05Qf1VVjn7HUSXz1ekJ/1sT1Gk++rv5KTYkVRdC13Xs6LZuS8nj379d
g9Sb5q3/Y8wRa0qNy35qfQstKlJt+GAahfpgcO51ACy7V0GhcFViHBbveyYiasPcIo7dVwxQKbRH
FMpO+P67/fePSe/vJ7v/dLOQFRDyw8qBnfDHzQLeQsSUGyTEIqd7khL3upnsDScnZSbMF3/9WtMn
8F/2AYNshtHCQs3wc8b8u31AdJ6u+pjmtrXqvvgS/UgvoBC6zoqQLpwR5kUM0B3yfud2NF1y1+3Z
ITFC6Oq7GarMYTUgSdynWiN8MQTIYoQYVImm8lnaP5w2hchnk9xUCP1Z6PD5/nr7NY6TP2+/xb7i
sDAlWjCTg+X3n6HlKNngqGq8jTTnu9livBL18BG3cPFi7LobL4PxYOhI3i3fg7GSrxu8jX+9Ef/k
A/vDNkx6kd/tQyJPdW0oBvzVRQY2ORIHLvIXLap0Arzsy1+/GCfTX71hS/3jizXagCm21Agw9ruP
Pi9OLMC/+elkz/2EQPb461cz1GkH/vEkEbYphUlVZ3G+TCKI37+5XEGN5BtEo3qOmjHha5ZaDWGn
qKm/HTXcYPmGIzxMZKCBhLulyKtt1BAKzJBwAG+e5qeki5Y+9y/CFvuzEQb+vnDS8FAZUc5TOI9U
RPAR8GUukhJj3BQaresBQi27JeWHF2O00sAL6i9NF1SPIA6xVFXe1evpZ4OxYLbVM5ozXCkvsu3w
LO+KHsdyZ+nVkrvkOvXEd4KiilPbq9FzIB06QTyjproXgxYxmYjbviz6E9lzbwQwbersJMkp3cTe
1NeEHjsk44vM1IDMZwOp8+QItjyNgaxGMEo49rvUH1A6aCI/d2NGPBE2z1WGl5HGBJbHoIJ5SE6B
RAs2d3I6b74Hhs2wybYYBkz6+Tf0iUSqR9W76mab1ijQVmrJ56SBWBVuTgdD5sR1I8lCRJm6yBfJ
MSKkmoAkXCHSSD+jDvKyRCKcKTlkLZ8Ft504KJsT/RRrpJlHwPkOTvQW+2Sq94DX1BaaL/qSGDIz
Dcjcf+rJXZ+nCgRQW6Q3mQvOGDMDbDMWOxmlGyHiNzTSW9sjDiZADzcQlx4P1SthcfD5fAMbp1Hu
Ix1cRm7AlmwMiKOsjdrEqZYYicWKu8XctXK6kT2CAuJlext2ZKwozVp3ZHlVKT5SHeisWruL2mzy
Z4u7/GIMTNa0tHwoYfDSjJ5FUHDbzprqavhMkVHpzLEdEcpXHrCigO3OojcI/fMJ9YXB/Dntgh9l
lnExMj/9sjjFUKigp82tFywV3QrjCX6qiMRjoAGIWkjBJuSCNaEqZ0l9hV6vzsYGclGLBoFOMvBO
gcMEKxm1j7TWltst84rgnYY839SgF8nUijCcsF/aZvDi5+0wr9PuHaq3uc6G+jXMNIYGvvPJe6Ke
M5i+QzMO570g9gsH1r37YRm1v0hSXE1kTOwCh0BONBoXMyaqNpHNPapyGjrkX8p+/DTDLKWp3+nz
XpabMga2smuqwSMqot1oagq4JsVyI2IyCmhtHVxOgumeV3j/k7zz2JHc6Nr0FfEDvdnMIr0t36rq
2hBt6b3n1f9PtD7MVDFzkpBmOYAWEhqtSIY5ceKc12inIuu+0xL6oiXqqR+NL22eIufIk6j6ksQU
zlGKfTd1/40gB4wS21DI1MtcgymF3hQK7EW1lGOSXbxvvhVe/Boq3Xdo8jmJ7wulpGTljZASgSGp
9VFOkbR0KbjkNCgr3c1W+piImqdxr/m2vdINu1rrJT+oaVB5cLIcgZju5SQHsv6Qg+sPoA0WqnKH
0LiydOVCXcu1+i3VnFc9ATtht5BhnQJp9qHtFrIdvZup/mUseQfkvvNaMAvoZtkHpDueAw/hJE0H
INKl3ltOq5F2JkpZ5ZMW0TNqKnzoSjR3oRKGqIJrp1gJqR1WmLVU1mtPk6iSmh75FVffK1W5lCJw
4INvy2+D/lOu3vzUMr4qFtKBLRrV6Ago6zBz+69ar68cPyEsBemLp6RPtkdnBmnE8i7Ae0JOFWsD
GBPh/0INd14LcmjUQyQey7Y+IGdJSuIgsEXTK5CU5N2ox7NZjvvcaZSvXZze6QGyYmOQ+2dbkllu
1nUR6+pIKXdELU1BWAr4z51sus22dqC+yZ1XfKnXLQ2HtG6CuwznbmR1McR0MJy+89BSrGK5XcT0
hfdIKyRPY5i7awd1dzenO5B2cv7gZxkSUF73Y0yN4s5VsXcQ972mtL8dzZOPtgeZXgF4H7XeQ4VL
1NIREF5s76DjeObBCzhwOeDcJcUoWISZXCz8UoqXVTT8JtUIwLhq+hq1PMiBEoSbimt3VcbVaUxy
blqVhqTcFf5K0dClCKQEknbsbZBECFYqMW1pJqBJk6FfYTiB4HgR/k70PWZpKJFrKWQwups0WV3I
v4F0RtAcqtYZh5niSQ5D+RxH4zfTpTLYq4Ig2J40A+k7EQBHb0SfCXEy+Oz46OqIaphfPEIe7e4c
Zzx0qSoXuyclXJlqzbvUgBUI58nN8DXpbVt09/pVXBX9KjRrTGxhiaEW81cqeQiQSZW9MltMYsEY
cv1kaMO3d06gG4dmkI7o0aCMgtgi1gvGoxoMT2brVaBeF2U2QuswMWoJwwoUifaER/p969Lfq3v1
O3R+tPRDA1uztn6GobJIlXrv5Nlbmueing61Fwi81bjmEcrBPoNzgWzwveNB4MIoadF3uvtoaw0s
UNGMyQB1qGCHqcvkJyU2BDKKF6kQV0vHVl1pltSuNQSJMI5RnGUpSJNZ0b/ZbvpmZHm/oBl/yNCE
hNYBeRD+pcUrLqh42sbkOS1e4nqNCG6BG7s1vlUmFDL0/vZ1zoUBzBBHOSwPpVYVBWlup8J6zb3f
IJ6TtdE73xLYa/y9e7drjT12z0cXFz78VX7dTpc05TKf1m3ZsRRDg/RPRBN//iEXzIsi7h3kujkJ
1LNrOWm5Ldwn9KE2uJmrj0b9h2AINNFWAQTq9pstY5wWuOodYM/7OvNQiAVqeIZFwiI68ON8IiUU
vejOKGwM75SvlQn8vdCtZ5edjtwwzxN7qE4tDHlrKLEcUD1u22pgq2AHg1WjjjKy5mSbTGo3rh2u
fMtPIdK5KDDJWFEN3oaNAmYRrKjrWs/p4O2yajgqHKZgDGnIW91O08D2WEH1alWkLH5T/LSyNzcc
INwXMVg/TQ6OkQkk00Jh2lLwIekK6cXDZIWWLE4NpK1Lx/Ff9dpDZDr4PkgSmmm1n68IVw9aqjzj
mQQN31gn4Z9y6K+4oulJ1OTSLdeg+oG8YxWktcldIzhSHRKCanrv9C3en7KDolR8jsZEPxWhTgro
owYhPAT1qnuQhGKSe3CaSNrXhY6QkRcigtTZPwpkse4lK8fVieqzV55rcRMHWXDvJyOW10G4a0b4
gZLc70UeBmWDyla6bSThFtt3XDgQhboM1hnyErSVgwIpLv03aMwn38bBTlGGo4eYzEJJYBvJwNjI
Vx+EufyiLfQVu4UiOglZowKdsY0zmrIYXaAMhqj6sOwKvVnIporwbCitC2tnu1+lpH0Xw0S5fmyN
Eb3qZmdaZNmADXJb2zqa84PrYgSHFr5XBS3OGn2pmidQcp/Ai1gkHjlA7JI2IUHRIbdxNHBLcHt5
Z9QBZhXemzbKp7YCyopPCXwU/4BW+s8R8Q7amwdbqbdSab6mQXFXeWA6cG+s1l5rPcYOgGI1+eJT
I6xoRhojdlMyWUepG49Ia2ydoaGilAzfO/TGgc5RTkLwfNXBKaT7LeRMUqIh0vnvI3KcgEaORmx/
Afj/3UIOdaOk8nfVSu88jxPhthDvON47eDcSSgo2Fj/gTZuivUfHNecpkDU6VvYZtC3T2pu+hZFw
P37XmvAn7uLpEt1/VhuJ9WQs0wU+1oMCxbM2YKrEjv4rNNDRwEBzYxhDs3T7tlvpyo+IxfMULOW7
rHyRRiiBELmQnfKdvZmNT+mYIdRpJfWmTh5000TMxNMg5VXVo9ECSsEnvd0WZksvKYy/SN4rCQCS
Jf6Jd/iuysBH/hHBNWlGZyb06xhCCaCe4IHU1GSV+aGdF955lfkwQMZHE6RLAV27f2XYM6w0xzzD
iLsT2oSLIPdcyrTOmyxZT6OPrqjq6/4q4o9KCwFb28YwG/kdMvfmFPfU7kurO9qDEQAgkN5jecBh
Sf2VFsFvrUptMIgcphwl9Kihsl/juaEisBPp5V6Wc4BD9RllR3/TBDIFUbAT+H449ULLg+8WDvBw
8rWHlBqKjkJUxbOkb82XMQ2DlSbz+MMRVnZ0ALTATjCV5zFDr0HPeTfUTzn8kxU2NK7AzPyorG5r
FFBf/gTu/zIRHv5+0E6IEZP//F//P9b2FJML6v9e3Dt/i38G7a/qY3nvz1/5u75naf+xTFnRFJsq
n2bxv/q7umep/zEd1bEsR6aCpekaRYX/8iOs/yiyaTiOoEhoXI/W/6nuSfJ/LBkxZMcxVENH38yU
/1l9T5RCPpQudManqsU1zKFBVdac8CMqH0taKUELEjjcts4QE25WTfYcwt9qXbR00XqJ8p0RN5sP
c/TfvfSxgKdMCkJ/BtZkRUE22rJMS5nUaNLI6ou0reVVo785iIzLcnIygE5FDvY5eH5RdwddaOD9
FRAbsGAIYS9YBoKQ8gqF/i0BbOYXXZsKqnsmnXLqprKY9Y9pCeRSFPAqpBhYncWIpamQKh597ZDS
LrI7yH+QQ6vePyQPt0dWr46MB5qC9ohmYRDzeWQnyKtcH5kLFQQv7d4msRCMIG8Zsm9I53xxpd+0
9M9QRc6eaJWq+sE0412T10fqD/BEhvMQD0s0j2vev7z9b/8+Ub6a7hHdsShsGTagOXvy8ySNEqXv
NTKtakLWs4bpcxKoZ7mQhIHKqZGC9eiUc1XLa5NiyKyHabDJZWNaVMPIDk95Ro3sfllil1i3LXkY
wp1vWdmi/9RuKvR73P54+2v/7Lzp534Y2BQ/7EN6ajqSE7Qyxmh5i7m9SqfWjOv72HrDBG0ZCzWG
vL+Da/TSO/7fIZbex3XC0sWhwDGESVZM5CpVcllR2PwwNK3IuJXRWlxB01xyxyOhUi/dsUabSdrc
/sy5oSa73awLFSkzhioxjcu8YI06PnwRCepnN7OUxLjP+4ev4syopm5TJiXifP6qNpfHHmF2GSsy
8bKNdrzFVrEWn25/kSKK/p8W7vM49mTh7LbRnMBA5myEtZ47wTI04l0wNog+kkarPN8Q1k8pxTe0
7nXdeb49/sUxEcPTJNB1BPFNU/RkPi6eoetAHHgtrGxISuT0vEiFpPzWMwEggBwiiNJS1He3R51W
9+nyfB52Mrsg9mNHCTOCxyFWwAJbMCkAn2KgGhsLWvkLSAQIslONCqxlM3dYxEddzDk1b8UkPmia
MZlzMyQnNUA5rlzrzfORt1G1HaIOcN9A/oPtzs2DK6Xf7OQ9/OWZUKiQmbS1ag8hZKNb8U5SGgTJ
50L51aWAj0iJx1INxZn+KrZjjuaSvKqq7y0Gk3Xsry1J31UFjLxopPS9p7DdLCSNVxlGpY6uHxpk
n3jGbDMDTCavjHArBcox0b7MrNfV38YNrnGB072axjXHBwva+ty4YqW0r0n2mqIvaubDVsU5J8Ab
zsBMA20NyaZ2ixAb5uvLAfFfNBrwItdhr3nrER1FdSb4iH7ixVrSTISxSXIBO3Qya42EDhZIKfxU
wS2jDruWrWHbjn95ubrM7OaYgTaiTfTCpn7KhuFMiV7lVSBRtqTy5iUGqMn0xIb9oh6Hur0fR3pg
//QuYrdrskrXVHMM7vvJb7SpWnYwnJEyBEFtVQhK2e2mhqdYImolZsmK8KfR5zaUaHNOt7lOMqbo
8FJFAvb5bJsIh5GwMzVe6WCBwHWQuM8ZAupwjYRl+Il2/hrF+UNjVXsF98i242eA3w3n9va17WNa
yJQgFO8YwH4nv6QzXCOjh7dCYmjXt9U2sD1woPUxsJUfQfAN8waJcWc2rfi+6ffT3eJmot9sWCSd
n2JbImtR6Yz1uMJiGx9z3izui0NURRP9nk4LND+fpma78av6fmboa7vSkmGTk3/QB7cmH9zGraSE
igMTcPTf2qY/VsPLGPprG55LbqHeRl3OrPYmLUvxC3RoNf/mFygWDRIVOrs6TQwLM7Jdy4eQZqft
0bLrZZZgmqUGT7o57hEdUftjiU26GB19Zkd6mxn/2uazVMKZrFgkyspkBmLK+XliM/4I/K/eI5xS
YsVJNbHPclDw/Z1j9/dYT636tFm2WX4KgPYUaTm3Etc2gWXQbSQ2ELumW0/3i1bB81le6UiVaA3C
XIRUfCCguPn02lxYUmh9+8mpL725ORB6AdMNSPBB65O9r6nTlm5uyZ3R5NxyEnCZArlJQJoaxVcV
4FaUD0jHl4jyYGFmueteOapmDnVXmtkJ184e5CQdtVDiHCbln0+BneSljLrzuALeuu6SYJ3bNJ1A
iGvmsFX4JQhk6Yj+317/STf7zwXPU1AFH4JNkT2FH8ip0aO9QaZWpC6yNuNWhTtVJjGOu6hqSMFM
Yjgtz/49HkedZ6HCa8QQV/6HJNQPsZ6OJY0kFGwRvA3q0DurPmapi7IGghL+xpYNWiQ7CM9L4QKq
epA0wH/Ch7/95VczOhvqvs7CE/Smr1P62hUtciT4eixXLUw5g+ShytWzTWcbx8N7uevvGiS8mvQ0
uOF+ZvRrew7JE4AfMvehKosU+sNEAH6V+hjn7lXSgztrg61m6kh3/Biz5LFQ+x/w0k4u0rVUx05o
IX0bwva71Mys/uVzxFY4+jYvfc3mNWSLX/nhV4R22NBwhPyDz2towmNymo1TwMuq0YuDtWaRaoJm
3qYoyc9MgPjAyaH7NPRkv5dRPYA4Jn1FR2AtUlp0w9e+2WA8/KAn2lkdjUObovCkoD7Zf8/r5qV2
BhCp2rkE86grs1WDKyeQqVDBNhEIZOLx58mI6Ll7chf994HUh4cKDZ+y1KHIoq+r2M+ImJ5NBBSt
CAXbAE1eK9pVeEOCY6fYi9DBGD6mCr+t5W3fzSbjV0KkDthV5ezwM03AV58XS0I3LbH4fRWSQ4Nt
0JGCUh/DNHT836a3NtuHQIXs3cxeEldHthlSA0mmcFd+HtkbNA+FWPDBCQR3rOKR7nU3Ck7L0WAe
LKAFrlUvf/dl9eP2JrmWNcJAdFgW3ZINQ598suoHZqDHcDOlhNcdjqyl3266vNt4Bq36EEauET4a
3N9Ggdsn1opee1/ha+Lp4S6QxSP+d150d5Jafx9b6UlDGmBYhDwLbv/Oa+8kRIy4PGSN4hr/9nmC
JKfjxdu4AkCDcUY5LlIHwHahvDty9DUaKX2XFoMrw0uHHyFWfku1n9u/V7YvkieWaqu0rsRV+vk3
jFU+Angmjap15kNOdn0UPIL/2rlDsxOCoa4L2N8O5tJXsQaTg2yIM8Nny+CUpje3EqtmkpskjRAg
tqpvbmS48/ohdiCaAQyutQFwPdK5uBU5AxJQ6WwWdyWWUlIT6aND8n5xfwOK7lwD1CwlBm9TNNi8
J9GjU0inuIt3Q3dUgaazuRalqe0Eq2EQ9BSvmQnp6tWf4ZA5A9QCj6ZPQrqajYrv2AYXSmGDrQ2R
hDDWoQLQqfWRpbJxubBwamjR+YhC71ulYf1pIUWSt0dbCd8bz9sqVYMKA+h1/xDLzk8pBSCuqhJi
nJDth2Im5bh2G4tyr0KpmGKpOk3+EBsO0kiT2S6a91w4HZAwxOJqlHUxDPhpRsNZGr+EEUSRHiOj
hRLjyDiiDpAcQ0BNkrmcOUZX7gRDgfYpI6mDLLUxuRNCA/15xWErKWm77EpQ/mZyHyNJuMCJiBa1
VHzzmuaopNo5cQBf2fh1+QPqC+CFglg/13CN+qD6Nzuc3YXiEFNErjRZ2C4seDJ6qEiEgastVB3X
K6xkdyOI80EiYyk49TBpFqOXP6Zxv7C9aIdG8e+Z2TGuHDTEhojBDreAMa0BoXSIzNnANvcLum5a
crI1hBhSB9XadhM/h6OeLEapvWud/FsY2c8hXt5OpO3j1nvrjbmYd6U4g94i0QaZIiL09DaKQZWr
TsTtYwXlgxm262S0f0JdROwFm1fCTYHQ5O0ZuDYk8GOeK8w3ScvkNsDYwurwnkYBQKdYbsnwexgW
u7RQ2eqDv+QXzS39lbKfoWFoj52ASp78J4n8kCCVuZNraPJyASnWm+/LawWXQLrm2yrnne6VUOyk
R/AyIEqY/cr25o6o2PLT6Ao+2jEMW6bWZE2qtoVtj0oNn35FDxAsSeS99kW7VMRrOZIwB452uhk8
ZjquZEJHNWu2TQ/ByVQe+6+3Z//a/UJbyJZNUXC9OJxZpqgt9ieDaBbmubMq5PaI+OrjaN/hrt0L
Xx7KJbfHvJakGxQ8gavzMBOr/vlSUwMVFIvFxRqQfzljda/U+h5pvYVWWL8F8tQgDxIAjtjttzNj
X4tGWOP9eY45JhbNn8cuHNTUzLEClGRHK+93Z9jPWd0e8To+tpax8yVjZ9EpoWMisEHrFtEfv9Z3
Gd6FvWYfc+lh5gdd24ymYViGRbmIN+Lkhvdw8kg7R6GU3oYHGXOOUa3uAZugL1/em2F1n+bOMh/A
06vRTkEl8/b4lxuAZyKdJNE0NC3Lnhw/TJvkHgPdYZUVDZYDq3SMD4bnPmMX/fWbcKsJ8t3tEa/k
VQxpy+i6QqpyLr44Nn0bUw51WIHa+aai87bAjNdJzWOJCqldHYzc26jobkSWdqQqfArU2dz3Mr3h
RcDp45KEqgAp4PMusCkBIbkWwylyNVwVQKn0rx2QA1EmgwG1tZn3HhGRkQK1bkBOjeceaZd5hXiT
gAFHbo4cB9m6T3n/6OEVZ+fUIajGbUWyC+t4/3ddN9qJF5qeJ7vxkOY/gSvCJ0Ja2h8Wt1fisk6g
ymQ1MD5YeBK9ydqniKuNspMhPJQkuwgYMHCER/hriypHPIUwfHu4y6MHYoi2HGVsRzS4xVb8EHab
qFMqUm2kbvlczBdWRdVvC8hRCuWJ/6eh9MmhamVImGXOUGrIAqIaE+YPdRosZRxObo/05xXwOZbz
VTpVD4tki+fMZKhMQy6iUhkKl3K2bfloC+vJUsuAHnN7UBKRl3KVQ+KkFxqqGTbexntYmneS577f
/i3XzjImNqAGFPY2lZ/PE0w1ISEvREgKePMpdao9wP8X31bPEM3bd8uDDh3N1viuHCWSJ5QbSdF5
Yk8DSJVVVo/IUL+qcPCoWzaSBkG0kk4gHddjIwwqg10rveZsXzlPlykCDrc/W3zWZAVUsjjDpKVN
HJ2SKTJe6UqdGP2qWZt9tg3JGaEgd+przfVlD7NffOXoqtza5GvUVkFAGJ+nWa+KMgDB069cVLtT
yz9YGfqHIZW2Xz4tDQmTGwyWUBm3X0oT6JWWPqkg+W9/9JW1JoDyHuGDaaVNWy/4yZlal0kdRnYS
0nveE2TXI5ZtKwWLqKoQftzBV3pr59vDXgkZBEzFFp0okqdpMp8WTd1rYdGh7oeZK33CIjeWJfwV
vHFRNfD+xVdSF+GOYMZNa1oqaDPHHSoHPN2AiSOk0aWF2G6DAXmksJOSI7LcKNlFczfU5Z2sigwY
UA5NI0qJkzM9pjklijABxkfPqOlfTBikYxhtBQ3BWsgy4o/yUxpQyK/+RZBUeffCx6Ps4JjTehUs
Yb2uMkQDTFwwMDU8dS7KQPBsdT+aaX9f20IGYVhgB3ifTfuKqQobZ0gQh6BEv8xQb5Q4OTJ8nGrs
N2Dq135n7hq/n8k4rkVMwAqyzT5y+MppbaGEpoSdhAU7Sf8F4JBJjDYF1jy+n70HNAMy65sW4DBq
eVs/cZ47BTyLYr/c3sjXggaICRGzaExcJCFjUQWejpskZCJ/62fGojW0cwCX2y3b5ehI69qcK6pc
nW8dSIM4seLMfo4baqgXfZrw3R2pr0dvNgcoHjWPoe4J9ZO1pSFs3szchFeSbVXlgtd0W8Nuw5he
8p3pax2N+A6aS7KyWzfAjLXauWqDC/02ErV52BGe55zilgwAFfP9P59okwyTnI8tpgrU2qdbv7Uq
M1KZ6MFtd/C7uZYGpJGgKqzMY99pM2f3WoCirgg7HZKVehEXR82o6tJuCFAFpqB+s4xC9WzJX/yE
ogwNl9sfd6XWzuwazK3J1UfTf5JI4slry40hc1xRI8RFaVfA6Te/UcNtBrDMEUmO89iZ6sxNf7F7
HXFeqdDxSoejeTGpAcwBmA40tRVkuQMTWfKOt2J9ND0BAUIRVJ5LWEXM+3TL/hnShhzH3ALHn3yp
0XlBoxWDvAIWkSNsWm6lrD8iAHuX0GOAAXZyCyxFCgi9QO7moDLKxboyPNGQd7uAr3D3fN5GchHI
vtlRHpDkYtmp4dfiznHqclFwGS9zM/k99NV3PI4fbHuLcMerK0c/9UJZWlqsUqI0jkHcv6qYWtze
AH+eZ9NpAW8m9KoVEG/T8kUFT7UjjoDhUZ2ffiw9w7kbmhojSVde6lJpL3u4syslyDGJtTNEBZep
Gt6nlmkvXv1468R/xajU2p3/iOLwD0tGf65Q6jOGCrtAWADK3HSjo7Uwc/SDFuK56lqHFHEo7su5
/s21SYbXyyJTh1GwlPw8ybiI611cA1qoQrD7EaiRZMTKqdv0crwyEL28PXlXF1WUP0QCKcpfkz1V
6yVqcnIpr8JaPxdltwnGb5n/LLrlokmaYpGotTBI45c4CNe9jTkp0IGywjq1915M0/4rNpWZDOey
fspOI3eWyW5oZ8qqCOMfnikIzFZWg3z3KpJfoM3IzkYNkxO//ohei/Drrr1mo2fawXS1c9rB1IC9
C8Zyrm56kWaK34HNC5UxmjQXgVtqDQSKXJrneaCcsH2EIwd1Ctg+wXTtFkj6me3RMYKvVWN/aSuQ
NjEquslM+J5y2UUoJQfiuqZMAJpjeu61umk7JAnZ4Fp8xLQMjc3wZAxIc3ug5BUPk2fvKXDKQ+3l
6ySXHnOTe5tCvIv4cN3Tp+EB0uTyCmmCp5ZXP359T503nL+FI9J3Bm2U1p7JbFTxep6cSoF94I5l
+i7RJ0aP8IoUMHfUEY4ee2hhBMYXXw9ey6qi1BqlS8/SaPjRpIXCBugvdEDm6xUEcOHEAyygt09a
Dg+QPyyz5nvc9AHWoxaWNRA93BjH4JbLk6r6zJkQgWzy06lLUJngUADtnBYGPC1HgB5e3Eq3MQ4u
7K8WwixKfjZqCNx19DVL1T3630tUh9FLll9KfRa7c/kTUL7nPPK8oDzBA+PzCRiKCNURZEipz+HQ
ipnEAK/Mbco9uvffEbdfNNGp0059GhxpfUS1P1egvbxryMsoExBOFarQ0wzRxA1MSzQ6hHiEP9ug
7cb0hIrZXdS92nK8rlAdl/oV7M2ftyf/8lplXA4/CZoiNvs0HmG1pEPgHla+qp+rmk6kL50i83tt
QK+i+q2h0XB7xMsEgktDgLIowWrmJUyl7iLYsxCLUIVQf9Rqf7IL+VF30wd/yL7mMo6e3X1n6LvB
VPyZrXYZ7bH54FYVFX+V+oU4RB8CnY4JdxvgHboqeL+5Y7CuG0ypQixW23qBQdpMJLms+4lP5TPZ
3dwxxvQKd73cxbyNjgvK8T+xan3W0ZfJkIVH8w6QGDjpplH3oR89ah2Xdl3/5O397d/MN6kwgcFi
Z033Nn5BDdZG+EjlOJebrrUuMFAYaufJOLt+s4aEs8+O2Kk83R5X7JzPp5rcwAQrSYkESNi0KTdI
imRorjWsGmzBRRezVhGds76BPNjcHunqjgL6At6RpxXjTRLuoXeLWBZt6w6/xoVVATeB6PU91e/R
NAfYugha7FQz/yur//X22Fd2lIzGPKxFka1p08K+52JzXY+cW8+IV4NGy74mi1F+o5HFM92cSfXF
RXwxpw7JAyAnLupplJAM1UG2ixtFB0wl2A8FFfKkao4Onr+ic0gmeW7mMG3XYgThkRYCW/jy4ail
YY/FJzEiRAE3tpQfqaR+g7AHAgz7PWWF+n3YQVPv453Z4xrXu+u6A/3WYxYhPapKdQ+HZVw2qAr/
88l3eMzT2UIXSJkWLSKEbRo96oAr0M/oOqSyOnUXF3eGELlo5qpg1yYfEAd3q0mtgqT8c/DwW21A
R5S2nZV1qOGLV8E5d/NNhqgJ2KhFJPv7ApjN7W+8FkPoIfMAUQVing7C52Hh3/qyLLHDTD08jAFC
/BnWkAN2S4EhuCb2ax+6+GPWVKbG4kGuI9oHwcxhvnbEAMyQnZETiZM2+fiElmDh1qiW16X/jNno
r9J7R0LmEYXSjTBCS/11FJpo2Jnqj5kJuDLvFB0NoheNA+2i3DqE1IUq/Hwh+AotcA/79n7bQ7qq
kBRwtB3yod+j2H0V0Ho3id+zov7Vy/XKxJDFksaTj9WB1xkns38QbKCZX3dROBOYA2pJoCUUKLFT
uEoGzAlzOPYgeLMdpOmujX61XKjCrPu+t/JDEqD0beIZb6SI+MpOsLr9C65EIMAiGm9yentAICc3
uFyqMLSzhs4q1vCJZf/sItr544ZrfR2N0sxGuBLVSRSoq4AylQHoT3Zj0bq9rhFhsRQxvxhGvY+j
/k4KlXc1VOaqZupltKNbRe1IhFeICpOxfPDUXYXK26pWHnLNPwlcp6cGhxwKNLTWBTFppeF95Zdf
QHnayDvfntlrGw/6nUNch2sIVu3zyQvzIEsqj6dsVeg7n6p6X+ooULLLsFSJqv4OaxKNtsY/HlUF
QU+lkOIVeNbJSRNCDraExeyqT6p7A80s4xlF7w2CCcde/eo20bIfnX+Rk/2h1tFE4Z+LTSR5FTDG
AhESxPTPjeKePF96kdruXCaHWtm7ypMZA61MMYH8F18LW4BKN/HbsSfvbzPt2rb06SVp/bBEKrHP
UdpVVuj473Ich3xIE/8uBaXaDRsHHgfp/jRhcPVGGyWNlUWmEmuGvVv5Ly3+mAo05Ghfuq/NKC3h
Muxvf+yVi1SljgTIjA3NJTI5qp1S1lqeZoTyLjz4mnbQKKbnyPgqI2IzyLNIujEzv9cCt6pTcbAF
l4YCx6R1o5hJEiBgNKwiNTy4srdlvJcg1XBrgpVRQ9zD7lYLfkaa//gvvvbDyJOv7TU5kXKTyBjy
AA3HV5sOXVYsq9jY9ijqZ+4cyORKJKTayy6CI0qHdxoveg+GuNnR4jbajipKg79QtUE8YBOa3BTa
TF59JRJS07cBEQCqADI5OafBgAWzbAlEiwHLHl+eAkxnLz24VbO9PZF/tuMk7aMMaMMMRC/aprL8
ORAFvW+kKmyiVY0qrOyjRQXFbsRIOcRJDPNHucT+V1EFfa4/GVa/NCX1UCCohvANqk1N/rtHtNjI
M3sdDbm9ysZ/3CQjKQUxCNqNtxXvq0mobg0lSo2ByQhV7UBCvAV9vnUpl8AN3sAVnYnMV3e1QBLR
lgNFbE2DJJ50QRwLOJGH+UdgJKdRTt/DLn1XylNv0pj1N9X419jzqLq9FteOMN1mLgOeUog+TgoF
Kq6UVuYHpJyW8acM3RM2ghEwgyl8a7tNBc/q9pBXriHSR95QKEtSHnEmG60dbb1DE3dYaShRqQOQ
mHyLx9IqHd77HvHUYtwlkDVvD3rtO01o51A1FUq907qAV/jFYABaWWkeUox2vIv0/B57+BUuy9i7
93cWC3x7yKuLKoBKVIFM/bKEVRZ16RYG5xe1kGWP6rNFnUVqKMb0r4qHOUYI1c4q2cj2zNDXphhw
Frhf6uw8dCarOmIg6+mjg3DSGG3NGpwqokwtUFsfkRcsFcbCx1JopqNxLYDQQ4Evh6wAxcZpfMRw
GqUzBm3z4CAKv6Q7iyjDmeSft1jZPjwdoJ6yky75Yf3YhE2sMVSXgW0GUZUi+OJRa0HzYybqX51K
BuLFD0USxOHnWBWXXRf2AwdEQAVkeKN50x3F03CQ6yWTz+p5byhcP81sHhEDpzGSV+D/Hlf8+YfS
jpcn8hhLvBK08BRnXyUTi0F84bTwftA5NgnQ0vQ4QPdN7gX/8PboV08LCpFkiyqc0OkbrUb8NLRl
CtRFm5ycsFtXtXOKwuzkN0/qSGOBTuvtEa8fFsAfgml2BZaAEpw7tg23azvA6syVYCtFHpoU5T2O
9Xvf0vYw9NeVm75r+b9KFylegxcQ7wCi0ufJHqNKlRCWo2rYwaEON5lvbtF730b75I+JbbcIzxBN
Z95alzQKsY3p1gAchud0USjWpLjF3RoEWa7hoNfyGh1Ga0SaEymx4iy5Ep31Rj0bifrDoFvh+c0e
X8qV6FwMTVoiJeZu2y4+d72PdlSFQE/UlzhD6BXycu5Gb+aYuNf2BbwkCqtsCzgvk3nyi2JQUcDp
V5Y1bnPE9g1UDNux2wZl+mCgxa/OETGvjkjXUOCq8f2Yvlk80OyO06j9Sm68jYKNewqbviYTMFB7
YvA0mKMtXMu6qJg7LAzNdi6Mz3uh0pAJ8s2K2AnzUi9ldLmTlTVYL36g7NzZTXD1AxFkkUF9gSKc
NvdtXRu7Tu+ohQdI19XN3imRgoyLe2NrpNHaM4uZPO/q93HCGIvWGPydz99X1qNjBTHfVzrnEksx
FdEwIc6Qjvcx/ge3j/W16ElCib6JUL25gOhTTQ6hArFhfB/+Ikp66KYvQvNbValAce7lxNoYytzF
e21QsTlFo5sG0rQq7rp1HHpNyQoa0NJVrHDKYCVHMtaC+KSmziIp1UcJGtI//1Y0uAUWlLYHQezz
xBoubcfKZ9hkCNZBET1KQF5Qi9wKlnwaxe8QS8zEnQnV1+pptJUdQgm9Fpp8k2t3HELPiBSGDRp1
iWFu6H2Px2dFhTEISx3yIl2PNrYWrokPY7+4/c3Xdq9DQqUjMi3e95NvTos0ClOZizj/0Y3GptM9
QoFD0RjsZNQt036OlX9tbR1AIbTqae1e9JvzBMHOWkfyVYBuS4lcI0QqUzkXsnZIpC99ZC1641+l
59SGZF5F7Ctzmj0C34AH7QHLVIZ6H6pQXEAZJxkUUD9ejXKzD+P4XbF/JWP8z3vIZMofhhbH+UMe
ECVVjTkBMzzCB4oGzP6S1TBgqOWuYytitc21jk4OeZDm7SPJW2ORMJMCXQKQRLZOsg5qEPbPhWCU
bbSq7Pkany+PDKMdDBf/xXBpvUeCYUFmW36pR+9BmmVfX00LqIgL+pGQqpomlYjO1tDEQIZmuOFk
Deom/V9lI+N6WWBJbB5SIMFO5rQLwufr7b39J8uZpmAOmHq6iViAXyKDcoXEYPSAfgwu4o/pg2AX
idTPk90vSv5KP/ceYx5X+9mPwZLj+RNFa/gI5cweuHLIiNQCe/WnhjbNTobKNyK37oFCG7QFKjol
SXpK8W4unHgZ0KPPizkM1pVcniFJiUSzC+qk+Ekfdh3C+EUBdoUEm3yjj9yT06SL+i5Mq93MJIvr
ZjLJVCOhkIgWkHwhtBB7Df6qJZU6NJOXlRvz+MdeFwOO8W9F5a3aFysTcYO4CWfm9RLGSN4l40qv
ikYQRbvJVY+wLuSsXOErdXdZJMYB6Nmirw9dLv/qe/vFGX5mgbePbf8JtNRj3ebIhH6/PQFXZ5oi
iEBFCY2Tyfl2zFAZqXIBvlb8NwR1HPy08cDUJe337YGu7iLRNEVXQ+dunNwTdWIrUm8Sw5D8bIVw
50punf/h7M2W4zaWaO0nQgTm4RaN7iabkziIkniDkCwb8zzj6c9X9P7/zUbjEEf7wgo7FOEC0FVZ
mStXrpWidZl4TRsDsSB8q5kQCD9f9l2/6uMPDAOBMkZAolBFuaYWHzlv0PaWpjJGyaK+ncLxccIY
qx7yBPQntfdzOX+x1co+4GP7Uw+cB01Ih6MJlyaHrhiFGfQTCtg5NG1V21eT9RhaVQSFBfEVuVCP
dVO81qd+wN3XSwdXIxh+/gLn340UUEH+jHRJhVUAqrs8CgWixlPV4oYeNd3uOZKeu5SvBi/NQKnO
jq2NjMnQzg7E5XriBvxw9JgMNsrRxgVoyBqXTuVXwV0aghLXDQcXBxp1szrfyDPQteNjY5QX/ZNZ
VnvFH5BuoEgNcARDUexRq7RyNzbHOPg60E4ZQ1ixtr8XegJdOLgmPOyCNhzSKtbcU3Qw7loaJwsi
QzarVww0Y4j8bbLqb+YY/ojvW/hUnUSqH6Q/Br2FM9gqHqMDCdaq/UvPEXKViO3T5PXPLjKuutrc
ISRAv6i66TFFc/sufv38p9EvfhvBXxctTLoZClD0Yk/PbRMgmkMLysmdQ1mFBwv0sE1xgbYwvXrg
Q+3Hufeqqb4pQ+U21PT7l7ajfh3Kh0G2Krjg3VcDm14nyx7HoHd9mUAgrItCBkoV87kMpoeY2z6q
Xf1gdcWuU0Rtle2m8R/mfo1Mugml/C5s6xvFz+80hIgYCb5p0UtXUBVsSutYFde9hed7GF8Nk4If
9dWoTRuRTLznf88YewbEhQBGuxyWLtJgiyCij3hZORJ7Jph1VFI0TvVjJv+2u9+ff/BFxfrvQnBA
xKWA6ADQy/nm1Oxe75n35zA3GDKfdIVu1QA7AduEEr9FZ7qdVPtBzH/WtvNsSsmb4xyqt9G+l6CD
I7Y6RNqp8m3NLTS52A0K2mzJVroiIsrya1BuyNzYXCk86vlDVkmLSM+YoOeM9YMct9/MpnrO0jkk
tiMCh5ZLgWULHqg0NTvYkXmCD2F570vVBtNAFZ/j4klokCCOgsbWBb+hLvCdbYI8ZkrUp4M/3GV5
/TxL9Tf8Ue8G8ke1s05j4Jwku/zSD9WToagPGsrxk/Yc4sepDupBxts6s8u7WFdvVfqCihJtkUYX
WdZ/flbR2qA5Ce16WYSaBrS4RC9iEsy7SD8p9q+6PlXWdWf8jWWH64dIobxsbCXRqLn4Nh/WFHHw
Q5zTykAaO7GmjLJwFZX3eYG0419pURxkqb9DN90sT6Wa36SE9CitBIXuPpyfZuVuRGFPRd6t8ZUD
49dHJbqj0kHz4x8jUVH+G7+YzfHzx30vixePa6FMiX75v7TERdmsNUhtFD4/ZVWNXyS9OjQKKhfl
86CXf2eycVM6+r2eB9fWjDHEpL3LtEDYOmqDfZ112l3XvqUzesT1YWqte21Svk3VrpvUnUJjp9fb
736BeaJFzVYj/6Z3OytIvHl4kwvjh4qJrIxRnIkIujY6uwS7AsyDrlSatXqUujNGcAhzFvaPetg1
UuFaqPAZnX4qk/JkTOjF8N9hpu6V7FVCl3sOlb06xJ4F96AuD12FTn/RgkJBcmmSR7mun6queuzj
0J0H64c6918ChkmDKX0u4sxlFOHN6bfq2It7D6IicC6sPRU1RfpC5/vB1hN0dUz2Q4U1TIwli4RM
n+Git6ZVtxG4XDF/iemU+7jbX3fQPz//gZeFpaBrChiGP8VM2LJ6T2s8t/xJ7ZE1k4+iC+Ob8HPT
fq9bya5U4uOEwKQMFPT5shfl+7/rWrAHLeQnyZTOX5ut09l6LKNq1UZ7IQuPauYuqCJXryBsm8gA
Vi/SsWH8MELMJWyMjfe+qHLEA9i0gEAPELu7yM9qeUC/odd6z8wYOyswRkdQEs32BFVLI34xccBN
yHdgkidUnsiP2+mjSZLw+Xc4v8nBFMVT8ATcX/z4Fy1BfNwx+osQ96rMYS8xzZRSytZyc900w7VS
GYeKDtHnSy6i3n/WZICX3IEJMSSXzj/9oMWNU9R278VJdBKzNZOxU5LgBgLKLpWv7Pgrvwtn6U+B
ovd3tYS5G+m+zMzp+brkwbCbVL74iOCWNof7uQXZ1hRc1/17ITpsI5YJprsRws6ThP+8LhPibHKT
Zp+ySCwHvwpyi8kST63x7A7RKcqbh7b5FXbqFv1CvMF/g+W/S9EwQYGClS5bQWocFVqVTqjTqZnn
KD7+P+UReagXIY1RqL+LQb7JEtQl9fpBG5rbpNrsMS/rSvGR3wWKFPY2Fc/iI0ttUtfaNKCh/jtI
hiuxcK2CDinyi9o946fYuIV+p4WvG5vqPIz959VppRLbNbBHY5l85JkeYcvFVBqm7XGSuUNawfBJ
b+X2xxw7R2gNOxmhaQPinVn3e1q6O3DMjVO9Fs1AsP//p1gkhIlq92GsNhiMIv7zPnVZzcciwcWV
ABvA5RTiwoLiv/H2q1+dNgqQFZjgRUKeoE1TamM9eCJ6JgzMCH3TetThB7eHIktu4OK4oTQecXLd
2HQrr6zBrKIDCVvisocjl1IzJAbDJYY8urg85X60c+Vcu3LMF4ObDIBlo2clPuJil7MiabfGpQXZ
fnFjzVaTgFyFg5dOkL9n/W7owH65Xi1nb0Vb4Wp1NZQQTVJa+LLLHK0DpJL8kvqmRrx5HBBi1dEW
y28r+bV0tkQ2Vj8mUyvorhIYGRQ+D1FdpJZhEBAaO7W7FlBr1QYYlUU72IvIlCPL7lffbertz/fP
eU74fniAnQAYwdEp3JZon1LYcI0qSgUxSZQoxnWDzRbZz8bpWIv8ED8pDoRaMKKO4jk+5J6xpLTW
LJu9pyfB4X18FKW/yopOCZ5AsQGl3Gh3tSTxytLGrbP6ZZGTxMmTud2LeWh/iueiTJx/g7/fvQkh
y7TIbpmtz3jZxGbeMdoS/l65XWFacMsjQEafcckPk5xA6hlSwESe8Tv0U05t9GKZ3TXz12LGx/mf
sgoh3Uo/ggY9M9iLQjEDdSv8GguLVuv3BgZzgkdeRcWXeLxt9SPV+FGIj0fc9FbSkWAhll1c5ZW1
waxZffMPz7G4BkY7jBJ6lv9Od+b5d218DZXgELevY+4N8SY9bSX8I4Uk7jwDSaqLfmWc1wCKJqfU
iMcb0a/sITiKkbNkJynGl0IKcSrMjrHO/AvymX6dfk1MdWt/r9y/gADw44Qc0yXDvS+HwGCmtffa
ODrmBuiObezC3NyrheTNBhUdtjkRKCAGCxUD090W6re2yxmnxYwW+okNbH1+wEhpGUoDK6DEiPFx
HhAKo0mAH57yLULaPhUmW/ZW9FhbVIz8QRsWjb9l9LDLQK/yues9DfdrAVyHIJv2kWKsVzKGnO6S
Yd7IqS6obKQZQLcaXG5R4ZNJnr/orFaNHGMr7UGj+oJN94tT47yjulKEZ1T/MtbP0A4w/NtbKUZh
Uu/K5nhEuwo7etvFV8muZ49h6o1df9GxeX8sYDGyacZ1QGrOH8vOMuY3IhxI844BSPu6Uh+6+EbH
GbIskdigopHfhPICWM7G3ls7cNp/V17qtshFrKRmRHIr2F1CjKcK/vajX6H6FtCIlOrN+mUl5eAH
gKLnUDMaF7dwmCsR8nQj9UukX2nDjdBH7QbKp2HvtOGTP31Dkw7X9y2Zh7X7mJ6YLmQdcXBe8gT0
NIiGOut7L+yYNEP6U5BRI1Kq2m+flMQ/fH41ri5n6ihJcqJFnXT+i/pdPKrD2PY0Po2dJnW7AnlY
R300ctyHu62+/epqSJMYzKGQRy+r0iSoM7VDctzL4vAoteimGuoJnUymjkg+FOfp85dbO7lirzLr
I/5Yhgtrqgp1ytg0eQ9LDmBacC6m9geDja7EfGdgoIJcbvEEVk8JQ4oiTBEkiRvn3zTumloyBqWH
k34ItBcfgbbwtxMalLnSnlsJJeCjrB/HxtnoKawmIAY8I4aCkX+54EV0vlOjlMv5HGT4AYp+havd
tUAb5ti/1d7Gpvb0Vt9V9pbY0crxJC2nrwfCgjmHvMh8yG90DWfkzgtULAcNHCERsG/kCiKm4raN
fhqYVPz8x13ZS/ymNOspCdB1sMSV+SHZsqs2osGDHIihgHgx4azW8T5sbxPJ9Hx96+5b2UpMT3Hz
woNnuGYZkPNAH5s2NzovlyALhQywifQiNncKep7aEVIPGH668Yqri6K/R8GF/htJ+vkrWl2STQ6s
dO/Ostq9GgGWoMAYUMrXIwrKUnX4/fk3XdtAUHfeORcQh0ASzlesrX4eyWx6uM/XvflLzAqFXCVa
WCAa+hLLLx2GYLDS/5dlIaVD92BA8SLY+oHea2PAiZF7IhBsPUG+9If0doy/SekNpBr8+YYby/xj
DgI3GrrUYOhYg1OXLNuITmy3UmsTkRR19oS/R+176tCDr8KnjW9tp3GdH21fHdtka0pxLU5Qdwh7
Hm55+SL24nBhz7nMzysU9kQy2+OIrGrfHAkXTXzdVDxY5PwlZtoBFfU/D/w6QAptW0uFlL6cKJFa
bVRrPSEU18le0fITN+wNpg+9CpU32RITXN1YdIlt5jGFosPyWrOTwIlHGid0/VOvDBzPDhj1YnJb
mR/i5DcToUo0HedhU4flvFfyXvsJZqElbhxD6KKc72gDX+IALRLaRIW0dwI6wKDcCVR7KJgu3ELh
OyIEi0WQslCb/R92NrNC8LUhifP+i7sAzGI0pbpmZ2vGTtx40QAznQTeCL/BhUUa2EDZOtgj6rAB
I1zQEMTW/ri0iNkfAqSa02AtGZ3xhKB5CPzv2D+GrnCNBvuHtjqN8rXJNIBdHDoyHK270dEW2Hh9
gXUusAyeAc4cbmhgkssLf3K6qtL1jF2GbKaJlFEh5cc+OuiYfehRBP/YC7NTV9I3js2TWdlfu8K/
xq18I8KsRVJB6EadDCgepPL8WyjMjfelXnReGvePhdUfbOrGcbqynXknbCaiCnMsqdx6/ZUkknk8
kABkgEDtlgXyqGlJmjtth2SxepJ3kdyhT/JP0eSe7mAKx7GXw/Z6TrbCuMjaFp+drQ74bwiBJaCP
89eFgp3Ap+86L+6Mq1Zj4hKhi8p8DgLzKorclj3/k0Y7bfz0KpO3EOG1w362/GLnaW2hVLGJ/d+U
GCe5ZIiL+VOHUQG5PjjDg+iOBl3jVrDr/3y/sbJgvIhaWVsyiZPSscqhATCLIEiWOaIUXJSYk+fV
Xoi3Rgl68pJ0gFy/j8qX4TmTHqV5S71GbKbl1xe9HsBwpl3Z9edfP436aK5jv/PG+Kdt/xOm5i7L
ACQ2o4v4jhcLqcLKBRSGpvTiO9sYjycO7U5P4mcWJja+H50ahCRVK3TFoTI4ZhtfeG1rKUxZq8xY
cZqW02NSXstkJHHvOWW4N0bDFRJ4KNVc9ZP9MnzH9rkO3Vx3Bxyjyd+eN5ZfOVHwfTTqcGoW58JA
0E7wIEhTDnIiDbjcPwST81QUDUosFSKa+FjYNf8iQYUYzM3FV6IIRFyyBVhHlOXLeqJGADZNehav
+vB72PSHTop/jFH+aFXOkxDbapN838++K0v5F99pb7LMuVVqeB+zAlxt4L3V3oSOXu+07glx4a1w
c5kSg8ExDMvQpKjoLvZDFehDX/uNZ/Iz2PrOQlc9acKjj69TF9J11Y3nvs3ffJ+hXNN+xnKRv/ur
TOf7NpBeRfilxbJRlFxuUtJmIQpJiwgNguUVICNJk42a2nh18aMjCAzhcEA5McjeVCs5xVmyFQNW
F2TGBT6tACWXo5zDxB51lLERMk2R8sN67hvDFRMYRv7YqzshpUvy4c34wAMlOKhJARuJFDOOrjrI
Ojr348au1S8Oqigd/vtIy+sH2l3kD0PjlY2OmoiJZ3hH7YtMUmW4WMPvs6a6pvR/ggzgmt/jEOUy
yJepmV1tPMnl+WG4SYDh3AG07C4GH5JZKWFY1Yh2GW6MzUZTdrs45ykatOEipAeL8rrxoz1B9LCx
9mUqJtbWmMURxQz/nMfFNp9NqW3V2kvzB0P+0vW3KCcp9qGOFHIDRGDD2zz6W3K25Gwuj62BHAM3
MHR2nVRs8fUDptT0dG5rz3Fi10I2vS5Ax2rev3+ohLNhQCk3PG687eU2ZFXadVxHtB0uPGDhqptK
o2e1Z0f/esC2GRM5jK8N2iHRrgx/di0dz0B2wf83HDkgPKU5zc7uCecVA5NBuNfaretphRsAPCDk
diCYMx3yzkn5kBjqssRcvR/UnkTyWWWAyfD2Wuwdxz44icLHJKyLda0iuXrv0lg/Nj7O5YGggIH1
jRwMYeqiLz+1kjGpkYM6CPTzqGUe9BQjp1a8iUfJkOfCkBxpPMOFGvOeJwkKupRv6rmKCvr8BjUY
x8Eml8BEcm4sEiUnqduhqbTai2Xaqs1Lnf7EmIMGa+W2wrwEh3JC1nOc7HXnB7vn889wGa9ZnYgo
JK0IEEsGtip3qV8mdu2FJgR4gE1Uz8f63tJyN4Iq8fliK4wMVsOuhAsM6jm06PPjl0L1Kacoatj6
9fvcaKHTiYJlD+fnKH5+RzlJd3UArFHj+pFeKVZ6i9/LVjC8TI8MRBQESQFQjh7n4jlsY9KLYkIn
4S1M5i8SeiAF0k+1xQAWBD/hiChYBA5z3CKFsfCa6H1p36c0szrvn42PInKxxQbgKcCPxGQNhNzF
BrBzI8OjPag8DUSbkSm3uVcYZ8nSVzv42yoTt6gqN6VaLK+DDrOfzlXdeNOc7DKp4pN8eAoRSz6c
yKGXuH8n6o+mu53ShEmit356Ymc+10j/54+1zUiKZHiSHntZ32xsw5X4KKieEDiwhUM5SxzWD6tP
ua/MvWKVSMHUOwH56CEOorTRssjYqXhPkPAdfPXr559+dVWdJp6JPCaImvgmH1bNpiDOi9YovTA6
piOKgPz4QqxUOA/WCDFISOvX5kY3f6UoBm4B2GJB0cda4j122UvwE4h9tvW9ugp+RYkXhScHUmRU
lwik/p7Kq2R+SjBH7RRr40OvHUHYYEAR3EcopizLE+4fI5C0ktvXhgFGXTK+GPqbuAJEPTg1dO9K
7NjSt4FG/GQiSy8cVyjaPv/0q1+BvQ4zjih8eQMMDLdFWpzW70Qa0cRr+13OLcx87E64HAiSmLgg
RSPPxiCuRMs7rreA8gWPVWAzUIuFXhKNa4FZL7ZA7KS56YxR7RWKjtUotMx2x8BV/qWMHyxUgEz/
yhr+KhLJNfgt8uo1SZpdNt23b6a0GzQLfudLmY4QX7Z+qZXLm1Ra+JAxnUSQEmnUh8056lkq2Ui9
eA6NiWZ+U4+zDbmxeCNtrVFq3fg9Vi4CkSAK4QLyFK6i8+VooUtDqRSVN/TVQ+LMtCdkRqDS2vql
TvpfgrAYqP/e0SJHyLiJGjWn3Bj3UmLdZsVEUuWDmsB83ni0lYTxXYSFb0hpQVVx/mi53ZZyNqqV
V2vzcRhwveaMCuBbigBMGRTQW4aFe3cwtzRvLvRW2R6iCQonnDEejIAWP4LSVdY8qnMFst+680tc
IDRQchOA0k7IzorCc9SF/G28c0A0xGaNG3SAw+A6L5/+/DsImFbkCZAdqH/Pv8PoTDAt4Q57UzDu
h/R5bkY3VdSTrU/3XQC2B/soqvJb09gStliw49+Pieg44CMh1J0uxqPrYsK6siU+q1bqoZuCcvUp
xbExxKgLqoEwd5fh6WKF5gnyDkD3zirg1YxPmpnsTZJMC0+N7pcUmF6W9jd1NbigR1tBZeVeJ6KI
+W1SSuHfcv6FSG8blYH+0nMYyqXH5WrN4IYBjAD7S9tJ+0nHoU8qPDm67836GjbziapoL7zMYzpG
k65tIaArWebZE4kr6MMpNqMR/5LJ5opBecQB+8FazU5PufNmUv20jHuLgCe+Fcd6Mt8akk+l+F/2
McPK8AXhc1F2L/dxLceZ5kfc7m39fS4fpdZL+jeh1dsQSca+3YmdLH41QcWtpBQLP/KgEBhDOWzs
4rXfCFQKKTb2MVSlxZGSBz9LYjmsvFZPuHWdrzVJb5zm90X3gFfetTxG38STTL2x66I3waOx/fzd
ckloQwSb+Lg4Nov8C2kP7mICLdnp0vBqMqIhnIuEM46RQRvtMptp21T16YMcEbDFngTZf/Of3nQi
t8RBb6NKW4nzQORUZ4ReypAlmtWRfitDyqkWTge9rtMSNtyKkVQk+fd6onnh5jz32uXLxYKMLrCw
jlCDqEk+7MpGN01p1rTSi3QCl/XTCpqdoOwOGFqWTDfZZYoW1O0QFgdbqa75mpD3N0RVVggmaOUA
AcAUduzL2Npnc41WulN4pWzSgDiGHQx5d5p5Iuh3jflSMwlMU2CXmKRlercXBGKhReXHmGNHv8us
u1b8duu2WTmxPJaYjMV97dIToKG3iUBGwInN2+vW+graeMIICD82bkMHdA+Uoi0jb+y+9rr6Pp5N
P8fdDrprv5Lg3bApBYPgQtmnRtFulJK69DBr32ltu5Os7Ngcpzq5KvR2X3ZPJVSbHPfRBOvLiF67
s1UorZwNHoH2JJuFsShtsVHUuRhJ9tPS09XerfPsSmRqsw+5t0LEkll4M5KoS6VDVHf3OUy3koHL
zwPGSrwA5kQtgjxd9BPE33/Yq04B3FnmUenJhWCidEwKcOlIzU6dtjhuK0fxbKlFoqEVveVbKUs5
3bc6CO4E4UbYNDhDsM8DAuL87U/fDa8pOp8cAyiFYGLn75YwJDUhMVF4AgYTchWqIh1wO8EEeOO0
XX5FsZKI/6S8gmhzvlLU63LWW0bxbqcFOVP0/1Cl2Unx1gFaXendHYZijpGT5ZaRyiQp2q7wcoJI
qKqnaYb3DzqvD1vgxUqXh7cSCBL9LcQ9l2biqV7qaZNPhTegAU4+1oyMDxnpqYSO5nNpiIYuvXy3
sCT3819uc+nFtjTHCGm8bii8pqnflUbmAvC9hh8n/zRG3W201C0UZxcQMjaWFtvw/MLirZloEf6p
uIS+z9l+OBFVacRKX5WFxxFsDu0EXMXAZzZCZ76xYmev2PdDe0zq/t7oiVeUD3aUXWUZaCOO1xvX
1wqURz9T0La5w6CoLx2nZAl+04CRvAdZox3xv2izWyk6driniIpSLyUvNZB/E/SqKne3zXgFWLP8
HIDJgqnGOAHH6XxrJ0Xa2n7nc4jGZwfwupo4sdwgcfLCCBlUWJpDyCiURKuh21KZW9vt+HSKq1Rs
wyUpxwj1oszwzvDqhBOskxJTp4ImujIHbON3Fydn+aKw1kmcBFmedv7iRZPQGVTYmPhuUC6z66Xm
JOaZGvVmApURiaSPM0WtEK3snUJFNMYbZIKL12XiHagUEgVoFeXpIoxMXAEMVUHFSfpgH/KRBXBA
C1+hAPj8bS9QMbESQkWMQaPmoy0hOjNlJlmLzdxrDMYg2+yLHuBBqG5RFC4gIJYRqm6wQkACLrq1
8kizbsxYZhzpVYb5dWTauxSFzV52bgUppkLjVIu3OI+XhaVYFxwINXJNlS/u9qEJyrBqrNzLJP1k
7ouyoUPc7SKTcUZSbwnYXcV5sErjHXKRpyHsbsjg96Ha3SAzffz8W1/ce+JhUPdBNhz+JTqC5xtL
ChkjMyUJJYLgi8OUWE6wDnLcTlyGx/8fUqy13/bjeotrr88oVALH5+WbJ5S6XZvjCWPCq/zpKCe8
NUfValpm1/fvda1ojIXR3kn2WrGxzS6TLN4d+Bt2BPMD7ILFnV9pRYEwPHHciHVXmMblOatrbfyo
THOBz2p6ZU3p1ZwyGlL2ypepD29SGV+fIt4SSV87XAYxHSCWfc/OOP8Z6rjOgaO4OWMq1iaP9ixO
9m/s+kLfeO2NpZawP9yXSUftv2Br4ybWxLuOBpTAuuPNfEBZX4sWFM4GACnLAqfKEaGMm7oAO0DH
NsO0jo3V5vlPeUK4Sc+fo6R6IrB4Uqa9plZr7/zvyTR9z2D3z6G0s8xwI629uEDFb457PEiBYCfZ
ixsjVHzHmHOuLFkydoKa1HXxj6mzfs/MWgsrys+P1/oeo+shkE6hh7ZYrwubPO76mEtC5Zh30b5s
cXLASRbtpX3FxTEUoNzsPcd5zrtg35voIG7RRy8vat7alCFBUW1BBVsivxEDOKZvkjZI0puYtPLr
QzPOrojiNoKIJqqPPiPxgXFrjAhDKM8bX+ECxkNuluYro0l4E1x6rTdJVBjYaRdwkLvrEsW0sbF8
dy5iSHj+ve4/dDTBal/zgnB+/XztS5gXXiVSe2hqsjjtULFHP6RMKm0Uqej9zGvqv3C3e59hF2yJ
KRgOqtQfYjErJHeHlCElMSEFGAP1fi9GGfO+gw1GN4iDCPp11VdvWWC6xfD35894ycV8f0a0eaFP
i40pCtMPz5gAUI85xkWegDiF5YnsMGkIn0Si4JkkfSdM58Xcrm4kWPNthYS1/YHQDOLAgv4qzsf5
+ulcVHbT8o3G6CsWlq4AOYVFbTx3h4TpBhWRYFxSjoEfHmX7Uaqzw+dfQByDs/yGD0ATiCySSoUg
qJ0/QBsmU1IaFg+gVTt6ko86Fs8aNpOfL7P6oh/XWXxodYoCuRXrgDGUM8o6YqhmoL0w+ICGya5x
YkFRc1KCvIAblK37dvWnFtAHLVATuZnlEKIG4yEMS50+C+29al+k+047tOgRtzbpHGBymP0ezNk1
M/PPAz+dLkakGSTlMy+JCFVr6L2B9y91rXKQh/AqTQyvJQ/J62QD+1zJKuiv4wMhlL7pKizOHC4Z
k0lIIq5H8oOA7AOQEyo0jjvXPXBGlG+s+H5ZL3eQDZokqG9oFaqLX3b258kKK2SA1KrYYYAA6prs
rF47CQ3oGOqrCrQq+sy6MnPL+gAn0UlQymE9CypkpGOIom/UayspJt/hvw+1iP6zHhYUQGw3HxSp
GbsdukTvGAb+de+0U2x2nGpj0cv6lMP0cdXF19eSMjNm8SkKOXcNG8IR5fj8Tcm+J/7kMgPrxnPp
2u2GJ8L6umSSaAmCGF2we5I8UbpgRHKgkt9yxbgyKUHFuIA+YF5PY8LXX3s7ZOZli1OyGuOZd0Ea
GvAfRsfiO5u13pmBxMozPXTEadw8e0gxbvLJpR2FqWKCeIuSlDWhKihTTNTKro2vTUaq3ssm5oD7
UL8yoD40UY9QPKg4jYvPg48qgtjFFv3wlIvfRdXbONE1SZgz/6SrV8hX6qiCEqD7GsGDoInkG6rX
XqtT4WaJTM/zdReMIXKI/t63JEFeHaV/iuxG7FkxpzzHG9nRWsJGcBJSJWDE9IjFwf5wEZUTY4+d
EeVeKexm+ZgzbFkbASgTs3JRTkcwVdAK8wRRSHjSCQbTNHKyNE4eDaI8kjbqzv/LZxMS3GAM9IsX
ny3TMxx47ST37K9pFx11k7YF1MuBjBImlXhAcbRlrT9gOir7lZcy/zfLXNdmeARYdMWMXlCZu9q4
r4zkR2sDVg6yv1fbjZMnnuT8B7YwqWT3o1glYIFFDJJLrbISU4tINW6Blz1dLw669lt3tkZzLuMr
C2HGwbiTwgdZyspUUj6OuNVHnpXK2Ad0nowzcBij313TNJh3g29tbN6VnSEsdGgfAbXwdsvhSyM2
7Y5OCWaDZnYXQduLVNPrw+oYVFPk+pb/Gpf6vR11z0mdPzrAIW0+XMlVuJNeplzBn3BrnG8l5Avg
Dys+QBFUZpZDJGrehGOYZDySRTNvkvdJGR6nuXxF0OsxHaUrU06u0hBZSaTDFNVtlPqnHwbPyKv9
FaiuPwHR2Vu59spPA5yAOgfXHjyjZae2QnKnGLQhYl43ckNsjTs52ynjU1u1npHtdWlrwdVfRnBc
KWL5eeCen5/ZrrfGLu7jyCO4MPE3u5mNEzi4H9akZgybKPaBOMJjD8+ptYy9LuBR0+h/wyAH+Ai0
gxLcWUO/lWtd5nQoJBs41QhRAmTmF0G5o5SQVEMKkc0oT3Kjf4sV+a+++tYG+b6I25eoqg5yVpxw
aA+m4W/4uD8cFBwxZ/oLS4PPY+/aRxIm08JsWjAqlqx4mEANyuSUk/LMzgzr+0xqjmzo1s12+hyW
O720uReTZGcq375WcXE9q7HsNjHdBoQajxSOW8TQlcDG6JMqZBNMJLnBghY/HB2WAZ8DZM6L/jqV
0cIXKsOV+q1OEHJpk4CzndWQRlvVDadbvZ+/6w62eYWS76W4ux5q/6HRrxvNfjUpp2sZMrWkUVcz
/QDmmaiwnbcI+CvbG343oz0qtSykxcWP2vfyKPeBzTOX2m3nTNRE89dJ8U+DCiE90v5CzPKkZNo/
jh4+plV6pT0iMX7T1jnN+Ol329TprphQ16t9YwPKWgHWmP5EgQLYkPYDcMr594y6ts0SxBG83ldu
i0i9e6pk9T4Jxq8MqXzTHEafUIPCE9ZTRzyi4uhHpl8PcvU3Fg9b0PgFMg2+JySJEP6ndQa77fxZ
UuS6I6lB3nZOna9REz6hgvYqjFyb5sGqtVs5TjH7QXRY9p8E1Wpju4v//eImet9XcOqguF4k4KqR
OnJexjg2yZmHKBGSSHSYVey5aB4m0T8WyjlRyK2pxIepCqh7ktvabn91Rrg1tX9Z+/MlQBEtg7qD
AmSB+AGuMkHSBsjro5qA38Rtb7fXjRk+xXP+RdaBAJzw3g5B3vJJet34DuJ/fvEdHHpEguNKAiFS
sg/5TACVSqZDgcow8lDWAPAA47RRcbFKugOZWIhp2FS/RMYx17SNH2HlqMD61uEXCve5i+4+1uCx
KWVWzzwwVV2Q3s7F4Do5hm/xtB8YRGzgHG6879q2gyAkVJLAdPUljgjKXcoFDjfeCGggdFGSHM/q
EXmsYHIrhzlW6yDQDHblVSZtvPBKdQ1+AEFJpOIWNoDii3z42p2emf+6zjs4wbm2X9ZMOVi923eY
DnRIA6adiSUAHlqKXP2UMyEWkdP/nzYiwWXZJXAMBRiVQEDWsgisfROPkpGZg2f7xReoLo9D2HpI
Tu4Duz6poG/QPCH8G/XGLXPJleLU07ignSAoLpS45x8ABEerZcke3olOQpdWTYp9md0loLoBVmIw
Wv5pwuhZ7chKTeepnVFdN2jehO3feanupCDd5Y0acRR6fOzj1yrtfxnaeC9EtT7fKmu700GdUMhh
C7mgRSBXpKqbbckZPKWmJiI6DFF86hGUSDGER3/ciLckTC+hVz7OhxUXeQp0FK2GdoGMlg7BF+St
Y9XA/MuGFC7S8T9+P+5OiBzAaQwZL2E/szWlMcoQhI5xZS5U/VTo+HxnLjPeR1Sdb3Vi8ecrrm3/
d2Y5HW2KFSg9579+G2fzoLToiwfNLw0xpD5RuNojxjv7U/amBKRdqfpglcVNrxdP9M3++fwBxAdc
BDto3LSGUW3BDUoWP8CH42dLzHOrOcrfcxGdyM1uAgPyjlVepUj1fr7Uyu6hSIQ5xcQXnOJlpz+r
8mZOJxxMrAJla/hzeFvuO1Pykrr6gkNSHW2xhldqfAZocXUldwMlJNc9fztZHeewH/m6DhNLKS0h
q7rOEzvf9QGajrjHKIFxVRS/giRpSTGk1xFpth0Ocy473B1Be+cSp7HI1IBWO9fPdGNfF0HrBvbf
f/5xEOwhERGQ6kWDL8ynrkTZZfAsLLjYKFdKr91VQA9Bk5wssPbM+WPTbNG9I/2nMENRQL1oEAe9
k0mSSeQp9flIyXxbtSiljomb+Okh1LccK9ZyLeB06IQUXiy5nCwP5XZs5bwnwdBe89g65Gp7Pajt
QUMZqpj6++jaGL6a2a7I5V06Ixwtye4UUXgzgb4RdVcgVet9sBrkXIh+Ln3m2tKW8eVIRywkYvwy
ivtUe22C9HG0r7HOgp2q7ivdOjpS+wsDvD+v+cluyDbNd7BzOUiAMaYRFBYZRqHEJyHLMUvqHZ70
erM1KPGuZbk83+++GfCyyL6tRZOwHPuoaIRlgpXkX5xqvKlNHUnq+qsAOyS7P6hO/BQr0ZU2htdq
0d+VbfBgcMPqyaFIixer8e8bBtDa+Hcppxsso5XozsbD1OPfh7MXdy7UzjDP/QHJ/yHah3Z38KMI
Vq0EYx6noTzeSCvF9bT8FrZwOsZegQR7OddZFgU4VYXWTCbF73xR39J3DJ1vgE9rIRW4A84FIrKM
DC1CelynZdWMSAaCuk2WTi+mpV8KBYP27OdBY2ulxY+LfEOYxS3ZopgVFVNgjtntVQMLDmPj063F
7g/vtGwAJwE1wVCyUl8wj46i2KAgyqv1kDlA1pjJn1Bu/fzlVtqgEMkFUCXKb+buFsFbz0o6kwna
bYK/IhC8Qo13htIdYvX/cHZezXEzSbr+Kxtzj1l4c2JnL9BoR0+KpMwNQhIleO/x689TnD37qdEd
xJmJMREKSiygUJWVlfkaZ1/BIbB/j9O7vmQ+AaLhbK7WZF4urhjqI0KKl/LmUhdpiMjZnBg5JhGB
AyDpo9Jt110vL+0DyAL/O8xixXRdkbeZhkicqDt34a8ueQUPRQ11F602ky7kuUJbBGop6qQAqhd7
rs6CsG8t9HJEj0OA8S2aRmkl7STttkUVXihMOf+GHipnDUkjAh8KfNoz7pTToTEw9qjWRFl/rWNy
L2azm7prLcq/SVHrOUG+kXr9Su3t55WFdGF6gY4T/wBK8J9lFgAF3q/9yOSVhagEXAKalILi2qfY
encv6CQ9xeXvOkkfG2f4nFl6B03HHaLxlyRN11SkXkM9+RKq9srd58KnIM2kuiSgcOe2OuhcW1U+
cuFOabDlzvRoSzcpsgtVbDwnw2cr9t2m6lfOnvMlLcDTpNQKchPcrxcJX+J3VGFiRKhUp9/p1qtK
rJ/yf71vSDMJthr3Qhhr6JicJl5GLI++pOsdcMenbnhyWmQH5c+JvtLBO/+yDAMSlvUk7q/LMv8k
aaB9VaXzQCS4jVS7ZfGTVmw53lbl2itdaFWJMiAxxxTXVEBtp+9U2Eo52HOFSvYU38kpNiRBdzM6
PqKGb51F4axw3DZ6VQFufLyAz8M8A1O5RxyAUi2KZacD55pVjX6PIFBX+q4pAbOaHVdPd+lqefFC
WoT8m9ikQtpKIHBOh9JTQIMS+lKeyuKTaT6OpQxo+3c6UK8vkahIe0rFEepOFj6ga3nR+SkjRhc3
ERFvz7rNapM2MRdMRi9j10xfc+UldD4DgGnTu1hb63leWDxce5BEhdIHrWAJYOjlXA16FeWVQjnG
ow/68UtTPNIFrLM1X4kLL0ZVm7Iegl30OJfA47rIAcLPDgWFxIHa9KZlE71FybW7Q5RVeJmuycpc
GtDkAmugqSH0q8SS+uNaRzdBbeaEAcfkmx3cj+bXIPRgZQrTwfj14+V5aWOoKDHzWu9cM3lRQ9Wc
WceN024RZP7yrfYfne4ta6+SZFdhaY/+XPf14wHP4ya7jxINxxcMGDRHT18ulFLuNSC/PL16i8an
Dl0uGQMn/+DnkODD342/ktFdWCmCVSF2vSZukeKB/pjN2OjbNDMDdKniBhgCKu6jAGb5e20+Qr39
+O0u5D0ITWBCQEmaOwqVsdPRqklyyrJG50yxJzd3kn1uRujG1wcz4wYb7/yR9oJhbGfDvs6i7m68
7fWHf+cZYJeTwgro7jKwtplsZ2qAZk4YPQ3tTT/6+zCT91bk7w01c2cn2cmltZOn5Lp2aVipa2iQ
CzEPfilNUVGSQ3ZhsYB1iaJrHcedV+e5W6U/2vI1rJ5mGrgfv+mlTysWE4ciV0Eag6eTneu1plT+
jMxWbW+CJjvW2otiJrssL3ZF8+njwS7cxsBp8lGB8VBsPcPU+WMejUamIcdTWxsVXmSgPI7+6M7N
o1k9ZDN+Rf7XwqYCE3yFZp3P2XbIh61q/1T5AsNhcL7qarRyvFwM+ipHDPpIglC/TAmTwci7BAde
bzTelGJ4gmOyy4I3O7GufWdEVLXBSgbtDft1ouz48ZRcCFR837/GXsz/EExNqUwE4TQXvdd2b/UN
zfgXpS13I7SWIF0L+5dHRGCVWhTd8CWZzbfmsup8+t/Y2rs1rTGKFW5UIJLb3xhN77aFvDLBl0cE
MoyGCUJfy1uEVut278CC9fRw2POB5+4lnOZ9jxp0hoaIP/76eE4vxEfm9K/xFgFkiuO6MWu01OaU
SNFrGxx+wSPOiE7H2+ItpI0x5t8/HvPSIUDtHNdzNIwU8rFFjGzJ8Gd4v4R7FZNX7UdWakfZTzZG
/VPStN1gIhA5g5RRDysDX0hoqSahCCmQPBooisUOrnvbytW88/ry3kELZOBy3yjfQm2bFsds3Ps5
KYsZbtT+S00Vf68ld5N2XHmIS1PO66MrjyAnCeJiyodEi2WYHZ1njQ+1qmyiJnLnEL7ba6L6mLDp
nlw+mSZi172b+rJ4IBg4CrJjpWse7K52Axhy2bSyEi5FUaTHaGnwbHReF3OT4pse+CUnc6Q8i5tF
Enf0qhXwqmuS4xeDCNR3xINJxcn8F/dKJZSCvKeFiRP9z+i3gOkjtR0nMDOpptOww1Ypk5/GYeVy
d6HES87IMQlelzom+sWnn9+J1CYaAw4KXP26Ah9u9hMMooM6HHPzqvva/TTArxV7Sf5GibGIdhzd
zrNDB1++Ck1v7U737ql2WmTiecjThUgP+cmyh1BHiWHmesTNJ77Ke8VVggcodhgJPQ/+a6PeAHJ0
Uw0HlEPfvmBrFUjYTuF5dYuReCc/lt3ja19k7jjuzGwvl62rRXf6tFoXvBSTCPUgtkh8SYH102mT
IA1J6Ix2nppdj4GHvHRXzLgPhDdpLh8i60GFGtU4P0xn3vWwnFP7ukGazcfKGFHScmevoi3EiGcT
R41SgcLKjXiZjrfcr3TEhTjxRW950G7MsboZiWC4zzZuHmdHWb4LlJcanExsZG4sZVcpDpTm7Kyc
SRczMJawuLcieYJ+8unkNKFqpmTxTE6A4mTQeHIw0Id7SsIMl8nGDfTZM6RkY3N6dErtaldlsLJz
z/ISqpToGXM8CcFbbp2njxAaOY2hbGo9W9fBPTBuTsTQk41Mh2DlFn3+vmIwxJyoRRAscDs5HWwK
sI+s0Bvz8tCTKKIpn53mV+VfOZOrpNsGbBrOhoOb6LTC5JXJfj/9Tr77YnDtdHA1GsMAExLeVLnq
osdnfDQFwbv2hvDTbN3O4YaS7aZmtqUdCgSRfDvY2zJ1tfRRtjfzYVJxzuu+tjHOp4Frqdw5fHRr
i03+Q03CTWTHMByVA+SOnRo+lPN91T4nzmMnp26Hu1xRqW5fPMta5uLUsck4JvMw3WhzucE7Usm2
gbVN7a96J7sV2aeBBuKguQGWuNgJVJiH7iB8B/0bRlaukVgoP6HG43YxvcNDm903oIM+PmvOjhrm
ixgrCOcwkc7KELgKZFKUty2WFi+CCSVUgvPJA0tAqxxtCOJcZm4/HvO8TQnZmIIAjXrSChgHixWS
SlIXxxJygKJCKdD+QnQJhIZbgt+kXlYk32LETKbga2is3EUuvC+9Kd6Y3jgams5i6DxLnMkp7Hdx
REULBNNfd35Lmu5aG3oWXbIGVxIn1WJBngy4WJByXnOXjZzGK8gkIhjkZosdGhThnD8HEo4WbAsd
bRs4UCvTfBYDxTSjESrqPWQR8uIQddIg5xzlXUsjcq3gOitMF2HajQBkC205Wf2dMvmGmXrKgAqf
EJ4ah221ls9cnPM/nmORldfyWDqFxnP4M7BezMY1pN7Kod9OMuJC0og95uyVKyHvHbu2nHhAICIn
dzg8lzFvajS5yiOz9frqa9t8qp1Dmzz76WbSP0n23u5+9RShuJDEbeQZ+8Z3fcx+x11S7YFpC4KY
tVa3OT/N+SDUGQQwlzIKJ+UiODnl7KC2QR1l3Cn1wbIOznRt1shcfCkP0swh7yaBCxWSinnWepp9
V8teEbn250K7MfbWgDjVpnozho3jP2np8eP18n4zO5uxvx7vPSn/ozBR1HgY9BGVkDj0qnlrZDt8
1uqHON3U9/WELsdurLaxzb68yW5kMDSNzo69novDnB9v8sZNNCQUvVbehgoIgM0BAIAzPCrWSvx4
h9WePSixCt1AYFXwJ0/nMYvj1J8V5lGZ9K3NrIWIRcGYecVL8S0O4NzbY3Z0ZCwALcWjP7kdB/WY
OhgND0P9Bbk7F3sTt/N/13Gyn8vP6Gptq55M35DuE/O3IUNUsA4pbVTztowqevheJNsHeygORooq
PYp53ASwPFCdXe7nBwBER8t4JAfYSOq3tp/phXxBS7EpX5JKf4hkeQfcLcGCPerSQysp3zFnF9r2
qnApfI0TvJTN67B7ifNn0zzGIWmccatne7Tb3US6CaVq24F79+WHQP7daQ8RCxl8R2J+b1LxItVV
wcWksOaXsEh2qVYftRQgD8LLHEgfLxPzUlhR3pNkoBdc8hch1HD8YBwLlSNDPOWu+R5cV4/GsCvR
huJ0vI67wwzWFyqdelBMYG10ZrbDuNEDJF42MDIq9UppNk73cMT9RI4TN1TQt8rfWOBbw9hFJN31
kd2nPSq37bdsN7XEpq3D8fzbvPFvJOkODk88bmodHRSP+odq7Mv4umzvfXuHMlr6pNxVO+chLEEZ
d69w1ft4vzIJZxmv2MoAvslsBb5xuVf0ShoCrdJbb+qKbf6lyx9stBJ/BPfS14Zd0llYv3/3KbaM
LKrHzL5W6qOib/X0UIEF6e6s9miYr2HxJcXIOWrhtm2axtPH0i1pXld7Kd9Ogbqpc272LRCOoxPe
q1C1Z8Ujn5n1HYxpDBJeQ2NnNZqLYG7wCWyJcW/Fb8NwnXd3gbPJXrLyq+oMm0SpdlVwZ/jYVSWE
QFpBIFbuNX8/ovqnBoFXdG8AGG+iYK3dcGmiQGcAREWKmKLQovQ2yWrh2+pANggZiyIVWzLYChMC
N2++gSFeOfQuDUcbjFybfhSXpsVNJMk0JZasnGpuOG453IvOPAiLg8T6rcX0xZI18Ltx4XynxwCt
jfYXTclFdu/0SSgNcorNL2S+qfwm5FqE0u3H621tlEXEG/HvqOg80ssIiT66czOP3yalXktWzm74
rGoyI3iqtEvOCw8ZGn1BmQqoYvdSwv534P7MhNGRaq2SjNfZ/OwE970goHOMKxOkpXG4A+Sx1Wsu
cu1ax/xSpkiJkwwRkQtYLUtFbweKbGzkiGdzCye4DKp9JaGCmts/0vhL2Ksel8rAV7zKUTZ++/jx
pJ9XodB+4JihVi9YJ8S603PGJ2nGX16j5jBUrsjdBEpREPNV/7cPSCINkVUDTlDUnz4e+ULGRP0H
KDnGmwj0LBdVNzhZH8fULu2INBiRQRV9mUTLNybk1OLN8YxurZN78WXpu7Bz+MrU3hZLLJm6jDwq
bqAOYecavghWmPALEbmq0DoU5S62APZr7crivvSVqRxQxyagygat3tN5juxilnEI4HWTz6Xxlkru
1LyIebbiZ7m9t0NYXRIYSpzVpGStnnrhbvwO0gUYgkLAmQOOORnmSM0aEWLHd5P+PhVVJhQCjf6b
YVVrr3rhOgDtlgoTDpnv4s+nr1qi/GwnMQSAGOi9VWcHtdoZyowt9L0g2DUNKooW7FT0Vz9eUpe+
rzD5IfXEtQBv+kUWniaWM3SOVXsoTW3M/ptQhbcEBjx8JZi8K+Uo34RQzsq4Ih1YJGsn4y7SBbyI
1Q7GJDdwpOaH+q3Vb5Rh7xjfsF51/RnPXOY9yjaCxxdgFfHx8BcCp5C2oiVDPKPfvrgDtYNSDwUV
Udqy5rGd9EM5fPXHaO0lxQpdviRaSFymdcEzWhLB8iTKiSItkUJ/nbong4powg02jHOv17sd3j87
E/lktb0X2uJ5EOza0XZN+enjt71QewGIwR6incmtk8rp6fJKJYgpyoSen0lZIUaeR0dd0qg/F2Tr
dvMoim694dYOWuc29zBD8oY16djz2MUj4BIhOB9kRsvutOEXhZXaeukJJpWGaKIgAVQZZMiIvA/N
i66MruZ0hfp7votPR12kGTgG10kk5EnTMjtgYIBcAbrq+gF0wE1V5g8r83y+jQXLGzAKZXAOh/f6
9R9XJcVOsixMYHr62MpjSuzWtbLpGxh+qY2PwqZucJHCHTkkvVoZWjtbamSbAqcCzZlWxVIFyejG
hmhFB212rkxUtWKAV+gmdGp2k5eoJQvza3BlOkswBpEpdMTNec01+TzNOnmI5bZKyqgMYyOsPVkO
sKJECTcyDjJ0HhXfdX8G/7XmZXiO94VHgTQN9gmIplDHFDv9jymv+qrNNWWqvEoptkkAaNCUvVhr
j1YlbYX4VSmEeSVsLgzdLVTJ64b8oU3TQ4iBpLbGU75wlxfMT1ReWemi87cIa+Q9Q1KHY+X1Rkg/
onDbPvZ+pKB7c7TOggaQIdfjABlto98J5ydxjgq9YBMrO5x/vCy7H4AVdegG2yPaD6YG0PK+6LB5
K12QrB51oo+XzruY+2mU4lHBSiO1j6oj9b7TKcwG256UqUX9dIy3cPRQ2ICwTuFBCNA7NuRMPXBr
JGlUu9sGc+em8oPwi4iOefddn+86jgy7fR57LBS7qzhACQRqg6je1GF4ZSa4AqrVUbLrtfAqwtbZ
g9OMEwAC7hFL1fIKR0m1t1BJzZNvPtm8icbdgBA0Eq1CuMJs9jPKnQPPlXZrOfGFrU7t3Ja57Qmp
rOW5iRp+Z0paxbojjokkUAgzJrOxKcu9mqHsoGFLmHc7s1kJaZeC+cnIiyWGF2FHh7OuvGjCQgdN
ASGIIoRjxOiWfmVnvD1ZKH+KMONRofBbbx8vmfNGnOieCMAswP4LakWdqdVSW/elpw1Qx8R1AJBn
7gy7oksOMsVEnVp6m0z7BPUK43ll9PO5Z3T8w0COCKj1kuTRJ0VeWLFKVJfMXTMfjAdpFn6a8SZO
bjv/gK3evin73cfDnge301HFYf9HpEkbiJnmpJT0EPjK3W3ziy2iGM0xLRKvs1Zg6xey39PhFoEN
WPColRovOauhC4LEnULEUfCERw+3R5KXdSb0P4OEz+y/CCjPx697+Ru/py3w2E3AQqfvW8X5jIm2
jNQrd9cmflaDnZxkXpraG/jcoZG+29P2in8jUzVeGVxM5unW5u3/GHxxx2qjKYadOLPA6LYoAAzQ
V8i0W8ent51JVEmI5uIz4xtwlTb6IczQHMeSM6/WwuOFDJlHASFlQRKFqLksz1oBjsd9Owm57GQD
OrybX4q5RxovPwyRsFp/DrOGULiGGjq/dYNwUNF5hzNFj3dpHkuvBZzfjCLYHFT7ev41h45bAcqE
J7RS4r2wsrnaies0moYiXz390qFVII4at2iBYTekRvVmqnRsyul6lXsKm1fJ/GPl855Hbg5IZIbo
C5OsIEN2OqJZWkGFRUEBqWDcGeQhEDT3Y3834odrTrVrjNTBaKSHu6K3Xz4e/MLbCmwtNSfS4XPJ
+qz2lQzQQu5h9nMo0+429F0UlkJ8q4ci+j3Wvz4e78JSpqXEh6RdDxNq2VvKdDUNtMzOPZnsV56Q
NgrqlSP8/QsttgsIOmguyOgCqDuDhnAkxHaOnp2kj7tJQw06Nm7D3LiF1Leb0s+ooByQ9Ibear8I
cVYzsz9FY0Ntsvjh6P1blQQzrSdT9/zE9AIHdzD7LrCTr4mBEEE376bQefaH/keHMcymqeKDYfS1
ayPJ6IGm3UWxFCC8oT724c+PZ+/cHERDOh8UGzxt6nZnEmShFOedNWQ5hiQmokH9VnVuypIyPqc6
dVORPzV6u2nliLp76o7GA+A3d1C/rzzHhe0IdZgaGAkngpRLEqOGYTZUNqTiJCDKc5sdQj/4VFfR
lTn013V6Pw29ayuoF4/ZjWDiiOAMXWbfmO11yT3HUpuVr35xagSFlPiAxiylzdNdFKMJDmYO9bwp
YNtQQk9HMv4pd7WBbACVNshn6ErQTYtzqAaFK4Qbs0ndB/KqvdyFM5nG7V/Psrhi+nqohgrsJ7RE
yLdHEsci/NqgrmCG6Y3pt9cB0TnCod4OVmFBl3aYYM4QSfh/MHen80D6jORBGhVei0zZlAU7PR92
A4ZApXQQnWvh6KR/LQKDbFt7PyrysdzNcrD2QUTqtdyGNBZZpgo1L9NYnNnFCJd4nqYchBZkSuOa
Visl/ASFLeNdza00e3c2ZeoaWJkgnjSOh5VVeukJiKk6qooC07HE9QZzqsxjUyDYJ99b1BQUtKeE
iP+EJi4yIxsfuwdjDLapFezVg4HvxMcPcGmXOJRmqTIopGZLpSEl0yNDSwyiQkgTW4PbjwdnzJ2l
jct/eShKOMBXdHSe32mWp199qKWyRVUp93xVPlp2uHcQY9eagFNs5bue1y4QxKVyIjQroJUua6Bz
KcdWG8Of8XXZTSf7DkrZrWO9pf51gzqlrMUPQ5/964AZRuX4NxRsfNAeXJyRHNe021oFrTobbrE+
7uewuqaJlElXXRZdOXm9yZ1+H+fZ1m+jW00yjlE3rLz6uT6N+Iqg0oUUDHSu5f26SAIr72eoktKo
eF3+FjfGkesQ3ufSLjdqOonssunJVtKjNidb5J4kRd539owQ2HwoouzzxwvsQjoGf5mVDVePBhL4
gdPPnqP5LeUy6iFO012RZHho4sBJ1N8r0k2NYxJiaZaBQtgk7z8e+3xxM7SwaBTCIZwAixgXTXVh
lbMKTIIDZ1DIUpwHqwqRaosePh7p0orjuIPfifoOHmhim/9x12hKLcDpktZYFDZH9BA+59b0G8tk
r2t6yW0tO9oOc7HWw708t38Mq50OS6culBOhAQkepqJKUV5lanI32HUC/KD2eqe58eXgerB1ltu4
+/idz2WzWGq0U8hABWz97DofG2qsGjV6bWV7rNrymE3FD7DsO8nPf4b9dDBY5PFtooZfFRzZKOxd
10V9M5uKO7lp+a0rsqePn+g8UxRUeVsc+QjlcLadTkecNrUyRUTQcKyvlOna6ZAHSnFDoTTdywWh
3ViJaRe/+x8jip//8d2LoTHMqgSIo1Z3qMM+S1b6KtU/Bx+iVBrfBjUZh/Vv7ai/Bl1W7boJtFcx
85qN6UXQ4aNs2k8Jzd8p2EtWuemjaNfG4a3tBCuve/mTs9A5q2iWcmycvm+fJIbl9yH4n3TcmwVM
hKa9qTJQJpGNz495lWT5LlXrTVMWmJLarmVNnla+gtl4w73+jlvLJ60wVkLvuybn6TkulJHZ5jQX
CcHLjW4bY+JLPhy70ZBugqgP3QR0qm8+BKVTbsq8yfdzBFSkQN2etCuqnGPl39TQnxw18OY6+BwF
JvbmftFyfS1emrkzcXNKj6h9vc2xtJnU5h5WzcfL9UI++C7oTKtO4ONxYTidTbtKdIzk6dU7QKRH
+6Xs3NbeB+BurYzmzvCjHNs7S0Gz8TrB3DKmQZuGzo+Vpzi/250+xeLcCpO2gIrK/Qoy05bv5X5p
Hn0DrHIC0whtWSuat7Ge3slBvBZBLgVoUamAh0tHAz3n0wlIrNFOqwIrgMptinqfBsbvTp5oUAbF
fdClx0FzdoNsb+WgoWgxfvZlZxcqB6l5UTRYXflK/LgYT8XRifG0kPReVoNHJW8A6aNkW6fA7Rgs
TYA5q1m4rwKil1M+p7XzMHR2SNMl/FcJZaI0hgoBUig2Vq7LO+GkR44ZdqRigTzta1uWXL1srmaj
3TlJc6fZRbiSK1wKl2gRKJSRhW3mUjZOlQdLq22N3tao3WPUtSvM7pNvGLd4Bh6kaXpqgvz48WIT
mf1yo/455OJEBi+iWRNVfvRV2XtxuOuUbBPk1hYlkx2qRytTeqEoJ8qN8KmFQa/DVeN0gdH4HsvG
UajCB8YRUW93RsBX7pXrkIQa9FjtJU3h4g7zu8biOJlSQGjhsHbd188vW0i202GAUcpKP+srtto0
ZCrOJZ6B5mWqdXtLim/7AhD1YEaHVOPy1WXkZelr10aHuAy/Tlr3mXIq/pF0/0JJ+VnJFMsj2mF+
rVdeUqXA3+351UqrnaW1Nr4C0ZfY+DKqIInKbtdPw5dcG+EjZzZYUH26KS2AaFYTPqdprIFSyun4
jPVNHOv7NBs2WpkejNJ4QNV4dD/+6OdqVjBwRMGfk5lT40xEzscNcBjGVJQEwm+30Wy92nG2NxsH
CXTZ7lzLB95mT1/jvr1WguGQdOq2V4NjE6YzuG+92cRPZZshAkNW5SvV5pANwUEeh5V8UYSbk9UJ
egEREOIRCAYBoThdLT2KxlVUIYarqa/6HOAm1rpS0Ww/no7zKCOGoRKOsJOwpHr/+R9JQ2MMioFD
VOJNVnOVtC2AP5Ax0Dm0tH/KseCKVZgrc3LbKMqnlbHPIi5j0zjiBdnw3FQWKVIdtnKVTSAVQw2D
3Hi6jtXkakytL1Gu3BtGdmvDcCBpvp4KeyMJSLGW3FZjf89l5hBaPo2wsFuZ9vNzkIeSBROJ/cHm
WGYVfjSXqpQosTdp076RG8S8kqc51O7TvIYILTdf8h+SUm3DLPkdTNUPUwu+TzhczdGap8pZSBRP
giAFpzFXFe4OpysgSrtWt0uexBocr6q7Y6up98hRu3JXbao5uWp8fyV5Eb9yuegEz5RsissjqcDp
kKrvh32fW7HnQ7nhGuYX9S7r211ixwfTWVvil14QYJCgtaImCcfhdLRYtec86uXYS5RvGX3nsWpp
9r467X3/fWh//TurjX4fZVRMMsjOTkdT+yyopSZMvDROr6LmbgJMIfeokXb2NvbhY83dMferm0l3
XEca3NShEjqND6k8Qy6ZSpBr1opozXmbROwAEH7MNZc1ztvTZ7KaLA1NScKBWm62sVnfSOq4tzW6
AqH5MEPGtHx5wz0e3f75GgWqtcrbeZChroziGWIKFLQ5DE/Hz0vF4KpYxt5Ig7mYy63kPxiDvBJk
zvc5nAFBTCeZQTVBW4wyTo5RqiO9bLl87cqn0uYWOt9iiLNb+cRnRxtlDXAMRGFAM0BzFgFFriU9
RJUwwuqwcGu6zJn0Wg++a2NFAgu83VoPrR+ujHq+ihlUiCMbnOnCyep0Dgulj41CtiIvNwGJN41Q
wXRlKTugDHad6ZYr+yu50vkuZUSYNSBD4Z2fVbWnXIvkIogIDNV8FM1bSS0fVX/eZWZ0m/X+ypF5
4YwA7ETewYWGQH1GCm/QMiyM1I+BvYsrCUrzpnyNR9pDNVjbiS3UOtXW0esAjITxuvJNxRY4DUmC
3wAknC0i5D8Xt7wZ9ckuqc0Y/UHfywCt6758Lyd0r6v5JrRVIMzNTtfm60hN3LnqQFJ2yco+PbtZ
s64EAR9+D2vrTHREjvo8yGWeIZwqtybyTnb3yU7NOyuyt7j9/Eic8TGpVxLGS6NCnuMmIvCzDH66
sNKaH8g1wRjqEXyb2a1G9TNmcJ/a0PbKUH7Isvm1939/POEXRzVIkHCztc9NOotO1UJiRuw1+W/D
r7dRPr4q6vgYZzZ+v+MTdsh34Sr94sJHBhNLaCAROaeMhWBQDdtngrva3imp4439/GpzEc0kPqze
vVjxj49f8xwJQeYhVGwBXZlweZbHQegkpN0VIB5qt1dJ59yi6xyLhAKxA/2otf3zJDf7AYpPkPzu
ZQ5DJRwe8/rfOAPQU1d4eZM2LU+0uBYgZZmFbQxHMEPTSZfHx3o238wiuZW04THsZayM9TsW+8uo
xN9HZ82k68IZxPimQNJTpqU2uojOqt1wQA+kGXNSbgxj3hjFATWYXe9Wvr8vSxwnkRc2cQcD6boW
WsTLLXY3Sa7wC6URdd6gyxwnrqHPkgKQfg7J+FgmNw4mkJGZ3iqBdq9E9i5TQ6/trC378lb2Gxdp
ip0UropMiDh99ihctVn2XH3P7IIMySitsJhI/OTpgOZgXoYHyk53KmLDtdYck04Glmdvw7y6CQrn
dQZMXHJb/HhdntPFWZcWYEt2ATrbnGOnu74JUY8PQqH3PddbLZ0esMnzSjQRhVdvEk2HJps/Jb75
VatsUMV9tavN69LeaFXg6QU2G/JPI5W/6WqOUr+hbRJ+RTfPK7Hp4mOCJkcqjZukSJdPH1OVwrQe
sRPxmmi4kkr/NwLBwNOyL31m1ltjmL512uyqo3lV29mu9cdNG5rbDE36oO0O4n9agtF8WqmmgF7R
laWjVeAQJHkfT+g7HGD5XclnYUsLUwnO6dMnnaooQ2XODz2zcu6ryHiMsuGhUc27PhjvQvCVyaAG
4O5Dz8gVGUtRI3B1WjZu4dQ/7UYGP1Ncc3/BkbRs7nupvBui8inO8tvcaXb4/2ynkXV577T+k6QU
v/TOt9xpyq4VE/0UG4xuFurPJtnBVuqSu1ytKKnRZLMjZ83870IqQicX5X2aGwDPl6+qUAEuzRbT
BIFYLQYA0EHFt4CDWSM6ELkt8OiPZ/dCKkJCADsG3ToHjswi4wrwNshzm9pBV/yaiuTRJIZWdfzE
hfZhmK2Vis15Q0lsDgjguDBB80Vv7PRbpvqQJJB7sQgJtMc+bb5bzui1c3cotB5LAbhycafvW8gk
AWZ7xZQ/j60Kz6JS4FIj4pqwh2pcPT6ehAtHJvV9nkbwdciRFpMQFX4R2xbGJYkisX6+JVl5JWX1
tquQ7urrrQ/NsV6ji2lihy3XNcVSSjhswnMdhyFvm5DCYeT1051sDQ82PWEn9uuNPynytZZ+o4L5
Yldtc9tWPizK2nmZLAQxawP2TedAUw0kdGST0rOc53Huwm3YST7Aloi/I8M8Kix44pEGz0pCZz63
hdAlHgyJr2VXzhxDj2znNyubdlOuHorq88eTemktO9AKhNwwQPsl07iKklpBG5mVxbuFHA2ekcyf
9Sx7TbriGqY3h+Vg7j4e9FKqS2/wr1EXV1Ls2yutKcbIg9qOudYDwvNXIPX8sdwMDrocODta5Uos
vXQG/jnmIpTG0hwjyIRoxCSnt1EiUUoIVhJYsS/O1orBfV6ksWQ8i0MFPfmmsgNeS0FjJVCVb0Wb
bWw/f/Lb+p8H2H/+HP9P8Kt4+Odvbf77v/jzz6Kc6igI28Uf//s2+lkXTfG7/S/xz/73r53+o//e
/yruvme/mg//0nOR8d/lXzn5tYz+P0/nfW+/n/xhm7dROz12v+rp6VfTpe37I/Ae4m/+//7wP369
/5bnqfz1j7/9LLq8Fb8tiIr8b//zo+PbP/4m6qz/+eev/5+fiVf8x98237MfxVv0ffkvfn1v2n/8
DU7537lbcBHneiE6hiyB4dc/f6L+XejjYD2GKCk3W36SF3Ub8o/0v4PW4me6Qf0ORBqxuSm69x/J
fyccA6PAnQJtNLA1f/t/T3byAf/6oP+Rd9lDgSpDw5uIRf/H6hFkf84T4fmBBDf6OaKK8EeNEAes
eI7Hvj1kFQ6rUQLVM6ueR2uMb7qanKMbLBtdsF72oFU1x6BrSVpLXMDocx5qMvuDpPiYktkD/rcI
WdF9h61SjtmDUY+xO7Z+gbv5yC+am8pN7bTfR10zIbM9fynGpH3pjNm4xgMQ6eXRuR4SvHZyTAD4
C33rVrFZbeLCPGpWCdBT8Tu0WIx0rzd+tnXC9nNXi4TWUFZixXslcDEtNPlk4VuODMoZTbPrHaAU
VdgcWtm4q3WzQpXGtkHqYVSkaShdpBJ6AI2u11412Mb1+1wVgPiuFQVIKtySL/0UXgVyeW+hTkT9
BaOErC0+R6DBmiatr8po1LZIYW6wZlfu2l6DRWk40Q4HR3k7JspjiL3lbWBr4SbOmmivVpW6KVrV
op6EZphWhvk2K4Zor/XTj6m2xx3OdV96R0pvHLm/oUF5tA3tGIC7ofk4Jrs2+DXjdR4nM8pUWvhi
WnNy046rSe4ibXiXj6BzK8Bnwi/aWIQ8vkglx4FVH9A1MK7VLh+3crUJU2BnqCmWGy3QSQvttjhO
mEbs5o6+PtZwuaR+19JI3kV5f/t/CTuzJUmZJEs/ESLsyy04vobHvt8gmZGZ7AYYYGA8/XxeMhfd
PSI9NyVV9ZdUeISDmerRo9+xqNHA0Km3KFvy+9A/riOyNe8RPFCf31m0uiEaVnQJ/xKmRocsk7N2
waYCGwb/5WX+v6/Mf31F/kcFwO/jIQsAK6JrvhHqbufvf3lDGnOu7LWwxmNw+8n+Wh4HXxo7FpXL
g2yt9xYvl9F6zRHAr/X/m9z+j5vy9sNvNvobiIf3ndP9v//wyZ7nKcDPdByXCNDkipu5nZpXcfvi
//Pg6O1TVQ7+5oLgLLus3Md8imqyQ7rhuAj9z+cLONU2ZgnDUFcxaBMk5mYd//e/0f9sNP/zOWkR
/RuDjPGL/z8+Z1atXi42Pid/KBtLm7GdqDhIq/Ehjm3ZpZhCZvQhDlPMqOPeatsX7eLM/N8/BkLG
/3ueRTeV4ZZUilxHStV//4P5feOKaGuW45o3Z1PccyqusSGdcDevZpXyFD5mPmXjOq9nMoDGuNjk
X6k8vass797wppec6VxcMdwgQtDyj7XKdoO98eBV8lMEJybUe2aL30VXEZM29EG8yGVPG3LqDPVp
LM7DVPt3yoAkVIYDqkOQtNi5z40uSJmQbnG3ijdzy7xL3zfqNPb+vu2mMN2gMCTNagWnIho/fFXl
u3LDOFDk1dtABNSetOvlnMl6ORe3f9fTx8c6HMbUgxjdpv0myzTAlnE/txgLYUeNdJunoR+WXQWN
+8Rgd9g5be182J7edznmhWrpg4O2iyYdNgM+h2OLh47SMi4JfiD6yMXS45lq3+ui3mc0nbodL9Tw
1VOkl/y9A1hQc/XtdeR3ABrCq9qmf2BoX1y/eNw450+16T5pP390ZmiS9syqT2X2X60k6xMHz2dj
5t7e+70UkiFVNDocDg3eY57VpA0NHW8WaWxVZ5CCUXguiyNkBRSV7+wy6kQMScN+c4VKbKvGMpkZ
cTs617DoT1i8oJbWbD3btxUvcgRo/oqIfYmxtaGMhy+ttP+5DcP9Lsqf5DR9c7FVhzWY6CjmDMAx
Y3Hq199VB3sUc51abIpvb+XNMp5Kfjs3eNFZ9GRE9kvg6OnQmIQllcqxdwxVuChqfZ34+UZjOQ/5
iNAj7LRTgqD4bPzQlciO1SL/msP8a7w1OqqZMYFwUNp977EHaJjJlNGoCiu/70hI2g2++1EOB8fW
0X2V920cRGwdW7a8N7a+hyFgvLg37pQNzU/fEM2O9WZb49vWe4DM+mM2/c5s7xeqTJPMVg+Qt7Av
dqbuZXSSbfHQevqoPHJ824ndKH8e/XRbIFD4zUUXa3mtoDaGzhocMtP/NtTG6X1j7uo7a3MerVlf
C0N+bVE0JaZR1rFaxJvXL/OhylNDEOPllU1SRU1wasbvWfevOalP3GL/oQS7z5PPmsSSqzb1+425
3BAUe8Gyb6e27Mq/dJdAFHu3Mr7Npc8TaPYEgBdj8cjWpHvIHC+LA6fpCSWX1jkrlm9cvt1DRY/B
e+vHbM2Zx7y07Dga9bcuid400HlitwhvudHe4zDrS2D9UdyjsYkwyQsRXJdisdKB3IbEHgzY+FbT
7GsXEk/d5Bm7LrckltF7yOXSpLoIWDofIAUV1j2IpOnOnGSsBnOON0DQsbL1++rNEN2M7pq1fK6o
zRtGYizx9Fi3XFDiMUcPrB41QRnyHsXiq3u/jS7m2uTXIWyADAYPGYstyRxJIzHn9QS6/zeRSMN+
rHrcbnmNreCk5xyL3JoQ8xFyJWTyiO5prd57oety76r+pyq6v2OVry8WR1VTwIKmKfz01u7DLaf2
0Bj1kvQ+G+3GyR+7Yz1mjM/04IGkkzXhLNbXat22dfPqvY6af14BNFa5ZnWcw5E1jc06ExI/86Gw
eYeNSLIskx+1KT+LCgbDag879vf9AymCWEBkgijdpmVoGckUlf19tG1faydT296WP9NQNHHbmU++
YGmyUpZIanf+UP1iJcZW50k42tdsa8ng9upjUMk7KXlups9GOAUrvYZLrkdhx7dhNd+gGuLAyM3E
UeS4VTdwGGWsmO3iyW7uI22piyNEurKWWW9PpimbtB2yAVsWQUx6m7D51cW636zsOAVVB7u+1okz
qj9dBl+0Nc1D0wXfwITayvkcNVHCOjKxvnthPE5le+zzp9IRz0FnvAVWeT+Wf1lh39WNIQ+qdLw0
LySoUKcG4CCf8IsPsfay7XEBDcd/J8v+tJZetw9b2exf8bkFKQu0UzptzV40HqyX9ofSM4zDrrv3
p9KJZ3IMgZI+TcJAsTOAcarKOkqjHkAL4uYwZHBtNJjFDOyj6en+xF0pD5ZZXcY6ojm2Xd7SaL6v
gi5PrYqBkA8pqIoWb1dUe3XTKETtuYyP8o81Gjg98+EzT00l17PGUFYCv1TSTAwU13qT9TlrlmTy
qVXM/K0i0Nabm3fsxS9Bn720UfZrkPf5vFTHbPO/YRCcIhE1j9wN6agg3lg5jIVJskcZGO6ueChl
w4vZ6z9h30xxM7VfjS7py6DwadVHbNMGiIC3dBdLRH/NanKx+s+x7c71Yezy+mSxAz07zV27hsPx
sR1m5ykKedjUGfcEF5457/rafTdsbp4obx6cIBLJ0IOhBhX/yg4/W0Igicwl+xyCLg6Fc127ybyw
tbvZfTqw4XtoOAH2hrBP1uC9Tkbr7prcXZNgESdDBS8urh2sV91jrX+m3gg+Nw8gjOUZR7tkNb0g
XW3cyj9OVdlM6Fh9Y5J/Lf0VEFhQPHeYa+7tcOdFt42pETduL6wlmati3nu8YYn09JgyHVgTiyWD
PvouvFEeXGHqHWOLw2Qt8iz3ENfsu7yxEoJXtzc16l3kVR8YNLgzPR8YUZO3144x+S6iutvxAEyn
zookRLz2IOE7XaohGpI292+H6GFRNkPnipVAZc3Xdavyu0UZRMfNPl+tK8u93c7eRS2be8diynfZ
b+Vd4avsrunHQ18v7WHWKFYltpFdOzsnzvWfqPAw84bZoTV5YkUe+pdoompa1v6nCey0DsoiNusz
oQz/jGILE7JQs1i6wUmba3eV4fwW3pZ+w2BoUm8j3QzTSQ68xpuTvquOw22pydsc1MZqhO/n/qtW
Lrja97+dqjnNbMwmWQnbJWwZBUeNeIJc0F17wJW8gXTI/fJPD9ZjaHNU9U1iyuDbWmeSW43LnDNs
kTMSau3wyA5Wfmis+ia96fGdKJ/vsYD/4ObGHStT22MXquYwL5QVq7vv+urFj+pfUV6yoUWbHDt+
8caKswGRzvzT8/Ysng0qqX82ck1sVS++pdGkUbuCXnbtY79eyF1+JmtkOXrZygK6l39Fq3OOZLNj
V+K1bbZdQyDKTkpeSXh0ddKK0E8CqxXnvDxtBetpIsC1ygzxPacFSEKreAo73mNXf1YUKnriy+j/
hcr5kP5cJMsc3JlykwmEEYjD1uNgDg/MdL8rOOJD2L125Z86mv9abvY1Rc7CleX08WaWw3nozT9M
YOgeHPpGxv34al2A3J8Z+ciJnVVhUtvCTCUDUrTYH3OevurCWckD4g+vi+lsVawfT4VOG89b08zX
F2vehtiFPmQwDk+XQYE5DylWh+Ihaou/2fZgWMtDK+bfzKGznTEbYWp1BOp6q8DQv7j0/S1eQlG9
D9GlUOJtAsc/usJlptb80PPr0Huamg2QAPT4uG6KePB5sAi7pfOJoksnAXAZ5gkcGiAV7xCZg8b5
NIqTp/wSZNkwXrytfjCHpoNjTOYrTtWql8+TBdPPq+cXdFMeafvPpogM95YzgUtvps4+1431EzqK
nmpxq+JxtfYeJUaswsg4kCb76IUbxPyMixTKZjwb1mXuWN3ntr4v8+iRXaA29tquwffnPRbYUdQa
3OlB/85MJy1X8wVx/jdrD2e1sWiMvHwe2oxmw/fOFi1w3GlQfk2hFlbPG0qc1akSzBwB6/XUmXP1
NbXrfp6jOxiwV6tyHv0o43jouEZ5B/5Rk95A78O19t1Hw68nIAMu33pNXi/8QNEsD7lhcQ6EwZen
aXuqPhxTu/QCUplqvScyJDZ1x49S9tvsDnU6mhHr7/lkUIyrl37zcTyvouflobgsRvE6NlOXbjSr
z7O7XKNRWfHqj0OiJkjONmm/w8RaXjk6xTFa6qM/clo39T6sXToGHbDeMrlsezQliQytH4+WmNMo
+mnyxTmKPzorL0qqCGBt9bevTdqkxT+0vDsxNHaIdsowYSCEJ8+eLjgs16sGdiPFWu8YCsQl195Y
TXXMVnkVL7l96QA6cYiFZ1J7on2lgzZRPXn33pYW5s4o+pbrPAzT0Mv8PYMUL5GOBStCX/qhHfc4
Vf4xEL9kqg55CZpqZwvj2ez77ShpD5x8ftH58EEa+X3F+RrDr3iYAvFp61dXimEfNhPRSBRGZlf9
waVd+9WfIVOQYbwCh0hf2pAdpgPWrIE52HyNrGY8s1d86EiOuWuc6AZxYce1q84uyX5RzrZ014Cc
s/ub5cKipAN+0m3b744fwPj0oBfzJZ8ZCG/WcuFohKK78f9d+17iYy5KhRdeZ2Gh3Jv1O0vhA1zY
bENf9JpY+Oqkl0XvA7t6DNftY8KfxnoWG+uLemYosj22Zx8VLJIQovIg78+i7rlv/C5WVtoNTnCy
NtKowsmjXFYYMji+NtuJ7W7SiSAj0Rg646w0Vbzrt1NcWlNDjFVJjKpoLs4AVTLT7p6v8ISF8JDX
y53hDW+ex+kfvThex6S0uiLpj7s2VyfOPP5BgXiqxNWUJnnUI0etszzSaj9nQbDtSyI3GnyWL44B
VyuzYWerm/ZQjsP6LIS9PrtbYnSqTDYlmkNkNyDQQxgEwGuR/pq1Tm/Bl1HOuSJNRoZl6/cXKxj7
2yh0TBzXEOw8j/3j2uHIl3l2dsPyQgT5eekXIwXYxw5IaO7YMCwe6+UmKmxjyD7QipcQfLHUvZ2K
aj1nQbsdjSL4lS9mtyfXNuevWq8H6WcVYOMZ6ZJr+m52ud9mx79meHl5IdYeEL3zIxvOzdoifyG0
5LU1p/FYzO2VsD7glkWpkjarn1uFh1wCYuYqzh25nQOEBTpf237oTfXadJ9dVGRPbQutdi6r5by1
64srs3uEW3PHmny+q1FClzVkrA4o5JlElDszvKlsU3MotXe1HX+FFpLniQiW47zQ/HOikJ6DyJFu
Uu0Rapg6LpTCvbY+/JXzb+UCmpEGE6fMHu0MjXuKrANauYaiHiZwk09Gy1fmlXbO15+lS4aYHGFf
M1z5R5gBFqhJ7qVj3LXWcNDr+hNA5KyNcUbnqcLdq6/Nij2jYOIu7OZ9aOPKkts/V/p3shzbWLGL
HDtcKYyoncRwe0mGLxU76Rbftjk8oUjjG+gl9wCBw7to0yLh3QLgcFw6PdIJskntb+cMpSyGGPVi
Yzjbl3N76mcpUZsdVNahfyvsQBzkUFSkMrUvWMxtbpnsWyKGL2wAnO0ySIax/OKN3GInY+HFWWyB
RibLg2moY1F6b7Jdlt1GMjt1tH6dAv9CJ8NpOqGUjRTeQ+ZH8chqROIGhsSisqxx2/An5rCnjEUo
xlLq7kdY1DRztZMaNLiRcgmejwyflQ04m8XMOAPc4suW48Dx6mupSOraFOUV7RrXiUOIfd2c11uW
t+lsV6uvEfsI+EncZXgQwOYVcbgsl4/mIesyi/iC5r6Wf1sSrI4hmpJd8BG0hVhfPlYj6k2+BAGU
sv6X88PmMYdCtZy2SJzXUo/8ug7HLznGVBGtuSuk/1U4Gxtkef2t7H7BOsA+cIA2U9D0nChVjWQW
w3SaVwF6ug5Tm4fhrlpApuIgn+KxUKnRDzULHNmdGrL2MLnUneKWplu2Bt/11xDBAMfCKOLuPPeE
FguBKtC0WRKY98RmMJOxKXhtuf2ap5zCtJ2ofNfxxNkAR9UNXtvVYKtB/Sqbtk4ZHIwx/VLE66a6
eLbFP9sA8TIo56mlE9ohlqm4b6OfARBO7BX+xGzIFER5hXvt+mm1PitLfubuDY+46Pdiczgknlnp
07EybG+HM/6Ejb/b9+YtiMUlxEC7P61pvwh4HqmdYV3rLl2mH3O8GYuT68S1CGofcGWOaoOnTpWX
EhR9P/j6ZQKffDAM7+yYvSBVGSWO+9fU85CaPV60pcjPvL33hUWmI+Erv0O50BA0+c7I+f2A8nFo
UmSAqnWgAWc3+CwDgCl072ttn9x6u2mqIGMLeDsV0b3lYhXp0LY/jWoj6LLZDc40ufuIWiLe5F60
txK2AV/nj8d1CK4G8Hm/nF43gb4quozr75gVIQV2zzUiekRhpeXe64Dq2B7pB2wj6OFpKjwTWYJn
sDfs18HLXuzBfVi3+u+kB44Cg39sPWfmHMVWORAgLO2ZGqZMrTl4dd0aObgNjmzHHEJ7/I0HdM8q
wWdQeNnRtPftSH88VQ3C8ALXCRHYYz893DlaZrBGwje3qjsyKSOChAr7fnP4mkVkRA9KV7+XAPF1
hJhwtNcOUPuiv+oVRo1yJfJZ+9RsJN2iBGFhai5rf1/75sJkKwBcDbg4zvipguM3mzNQ52u0ovNU
kD+C4tVzPOoQAvDCVhnHQmLpER34qVyQJgt30/FzIFRIer5Bp1RH/PSIuEneEwMe9WR+8ex4jDmz
nBMGVe4YOnVz7Iv+3q7XxLSimnWrhstZVPnBgkTsTPo0YhqAWcY1Y9QOXRKCXecHlIFBFTw1wXLt
PFhXm55vHEi6y7bBp7rysCZFLp7VYrRpMOhqP455kYyNQ30yqt22NL/yosWRN4EoVkEVm537jFP+
zaZrSyk00PWLOXFEFLAwdza6Wz3qw6bOdU8lMgaUMCCeF+nTJZCM1RsGuiktHgvI47H0KvvM4cia
h04QzP9qq74PV3VnrMWhVXQpk/HkbF0di029TAJ20OywlW8N9Y/Oz0tbXrxjOVsUYpWRTkV173vT
X5SFjhBUPdNRjv3zbF/6Wyu/EYjG48HTOYcQekeK2oiPFAfTVN8hX5HYWomFOUhzS2bDsLZfbfeP
jxfLmUZ+JtsaSamUu/MCdact5w20zk8UqH1bh3dZvx7d8ITFhdZui1AuTHqcpsvGRGZhC44mmalo
EPWbv76dwfXu/pZUZgdZjE0MNFG6z+FIlIlbWIDezNXeeeeomp5UJ62kv622Erm1U3OIMOCIQ98S
xFDfWB7SfOpsrU7rjcywhBWIClUFt3CG0zhXxsGXrPryDFiZfjZkWeyyhayZqZ7X48ATCffjIMvJ
2y0MF6HL0Yrr5Zi7au/M4aWby0POE2jjsrpU24GURX2dgYaXnvnWeUO3642pT53MYkkRBnMlybzN
txd2r9PBEJQqBnmmoaiq1GZ6sTEnTDlL133mpiOm/7ymtLNnHt26UkfTl09OSVtj270+2YSJRCgR
oh6A//E0qfDGkCM6OMki6bO75qhEVfOrlJGDx6/YGJ7QL5Z83mFtyr2vqye9bd5O1v6TVQZ/5WQ/
dGFOPbr4X5VcU2da1NFxlvMk4AIvmYwn3Xg7k9GWNfjPmVt+ZD7i1BpetkhVl1Vq2rppPgGjtI/h
OjxX+UxiExp72Rnj/WiqtOqGcVdmVrcLZdOltsnuKjX9LEcZc5CphDdj2htbXjIfwH9XGWiaAekU
XaDaS1HV1FbsP3mIIqhZN/hGCfN6GN4aMjyj6o9Xh9FOLQ74sAiGjTYak6ldS/I6K9aJWkojYczJ
FEhn+zwTxenIfOFbRZV+8aopQP45qqpZU9mDem+kffFr6hIp9TvsqAce8j72JGez76s6IbDqVIAb
iq1R1PHEi0OSJzQWFdhXrge/D6Jjb1FWupyCWbG1cSM5/f3MPG1hsIeuBc5uDSitIB2UbRumwvZP
YWQ/mkX4lypEk5JTR7tsEprZ4GhBi2Dba64pfi0/SKaVP3hvlBysoUrE1gx8pOrVoZXZlXQKztAs
adAeS0Za+xpoyGy9C5i+Sck4PBEVxP6sms/RrAhCdBFceBACX3xO6x9CIvbQVYoPUc+P/dz+W1dp
fkxiuZEn8/etGwSg8rXDSLGwEiiHc1NbL3Yknyrxmbnrq2i7KG1GApRCZZ5N1O/AXQx8I/krmeXA
jIe/lMJuPAbpELjdY+kwADNK/h/RfVD5Z/h38+KcW76bnXYJJAl08Rks27mODONoLigBk1dX+yUY
pqO5heS5+Oup7ZFBDNgiSTHUO0n/kogyfJPOyclmlZAIE66N2kOZC/idm8NqLS9YHQjPHZ9GVMvS
hy2BgQA7AiqBtXVPvmTcYDPzs6YAZbL17J3e1n1Z1K/FGtgU3+hmASz8wrJRXkMeZst4dHu6Ymmq
w7jde6sc9+EM0z8f2IEwB/TXDIJk1iF3ttVjLmkkpHVwzCl7R0u6jPziSen4YQLNtIULx76Trk8Q
FH5Ber3qrvn0nfFDKcyvNgkRZJ8wGOh9uNEUeUnGxj+fn89dr/NA5IDoPm4VnZ1x4y2zvLJD1PML
FcADVSPelrorIFi+egWBlOw0viw5AyLmYHE0+ypt5+i1Gdlz5QUhxk+kvHO8KB22VTH5l8kBV2dy
g1jWXKfLOlOIltm3aAWcRAPNRpjot0p3X0bxFTXtGLtR/dkARE7aoKiA7YlrxO7tobx9jN6zN0qi
BiOSUXyG/faDEw79jrhTJ+TQ6q33NpoXzLlsD+nPZQbBb0MYNo38zhajud8oQuIOBC21tXFRNvBs
RiM7Pzrlt866XCiLbXPdtwjwe4d1rtgIN9Z8gescp+ylD61/iJ09yUUPloXeLHr3mjnbYct9shX9
fNm5RPwtrnKuRftZGs0519rakX2UHdSGQqic37YgS7S0kTmY9iR9uBzLJpKMUHM7CavoxE3tAIOO
vvwx/E0AKxnH04eLQGJOZPMSVnToqoxlHWt9jzQ8gd6kM8ViFte08zkSpM4yBokStyWnWKOu3eQy
x7QnOymx26Glb+q4Ag2LjZlndt5skWxMmQ++DcnL7+ZUWyzpaF/d5f7SXWtRU6nrhw4mSUV9awQ4
YSxhIU5Nz4MdnSflax50Fw3M657dbPGPQVe7ez+sP8tbDpLMp/oYTc8ThNTDTOEGS894GQKDCKQR
rrbVhynzkqRYc16fdvXSQTMNm9X6YDntlGbmZ1SrNR4NUIe2yHIc0c5XbVfhqZ0hG7nOSH9Z4YTA
oB6wAhz7A+UdCL2kKJzzNlLQzTZwLBJ22IXomf6n4OnrC7qdSrPoV7sEnOw9+aeuAdXHRWOGoBvu
gnGsEWlFGGcWa0r1wIZ55iJRBOUZzXba95ZyDu60+kleuCUKnfm3QDRJ5naZYllq/GTZ8LVm91JX
X/1CyJk5Pgch6rE9YDxZlihWskgoA8VuJt6cTUEiDem+0MuGJXVKosmqiP+4WdY+WOdfm8n/sKN2
mPOC5ZfIMtPcFUBAIXwV6KOWr5q0IL6sN9YnUBHRefMV0/G2/OIpcBIvWHryTiFpKCEP2xx+hPz9
+ZUJR37KUXpp2Zw7cFmlK59EXXz4xU8z1capKBmDGu1rFXafReaf837f5tmOfSuOVruOmPYRX6TK
Wxu7mW8tg/Vk2sLlzizuo1WYh1p3e3rx8RKFBHVk+S/FBCQuXW3vAl8/z4VzWDPvaS35LdaUGcjV
jYr36lnNPWtL61sZ4sf3dcTwmus3ZicRhDcvWuLjPYD/JBIrWN8nmyF7qFqKhDrbL1Xnxi1qezK2
467oqfKwKjdx5xS/iBcZG86KZbrx60Iq4ygjIrGP6xEQilmSC5sbrpUErXM3SPE6iClK/ZpfV5JH
Mrl2dvSoEEbf+oLvizsFF/mBHgKmRIvtaTHUuyi6+TY39KBHDfdbyYDWpIWL1jI7NZJuIlRYBcXo
nqC7p56WBx3dbr/B/MhXC9Hdj8DrNVVa2QKokpoM4j2tR7yCf7OKlBe8YiBKomKvFusPIEuGIW3e
4ppgJTXLblRYnV9Y3X80wu6pnuCAdASbeTQa+7EUu2LCQdM1vPhO/rv2ct6UInjfKHkdtc5Hk7kM
tePUMOgi7sYqzd+dOR/wIJMoKbozJigaegwavTmRGqyqfWBG62mEI0BNFu6Fy70j7XE6jDgyupKK
w1zmuxZJDx4bBSQC4zz9MeeVDZl14++6uYmeGJ3ROvL33Pq7vOo4hqGp0aI0aWc9kju6YrqCXdaZ
5tn7j8OpKyzIdiEeBPYbLW/4bgt9DgWVUemtx3nqNlwl3d3ssDFsrwi0ubswcuBpqlmAOBQREqDw
r4Y/qUtdf+uKI0POw5YMVWAe6BqgiplPhlvdNQYCkb2oYufWTHYxjdL7yFSs819HBWI/ziIl0sDe
5wE0QCuYmXiV46Ph8pxTPejZR74UzZVd9Ogylv1xrZeDuaL6sOAyXhx8aOtanXTtTMcI3yDftnqJ
fGXQo7fmXbfdsylpJjeMtY/hLA3CPIkYKO1HJ/rXMANWpfWX1xD+1cpMP6+NS5+jpE/RQd0yHrEC
fOUhVyjw9bRp8ndBl+EXpk7MzeZvT3fgzdVPmPc+I2FuFBG4ceNBS1h4frO61txkJEB1FZFYpabe
HH8geVYHd5vxUvl5cdy8F1wKzS4SAvltQLsgChMnx3cwlNaBGymizxIoKn7+7UwAZrkRUQJVyjqU
sRst78vUxNOExWym7uZVGB+i7MnB97HIfCcyYLgLNJmdvUZvJYGnfO5q1xNM0fpGn2YwKaONl45n
7y2aoPHVYjCSLZNUyH7AUCuifQtDKGH0Fl/WWHzDtf2zZct4HOVTKMS9XFrCvsaG+n50TkPRvco2
6JLGk9RZReud6hpdcrX+Cf0wmsLH/IvaGli4bLNC4wuWEyRqq5V3QvFzIqr+se793WJEGD+mjkQi
c4wDNjh2wbfhMOjUrq1ZZV9eKd+vDBSc+Isi1sVtZx2i1ROJUQ3PGrxjPcyHqKCtCRE8eeB8gqA4
eEUJ2K/NnTnme0tHo3rIZoFSwR8s0dKImILig5plxt+HOnELlHWoT0tTvnHfH6fRdq4VcTVJx7EQ
FJKrQIxHY9Id5ao6973bpM5o98k0Bt966XXc4olJBvdHVTWhTW2xJjUkZKv+lem1Podb/uU0Q7vz
mDCWoj5Si6GGb+K9b7AH0BWkhXZwuvrr54LIgSe6/cknelQiE5adWH5NgdVwUVFgmMhSaYuFMx9P
VUjG06wAnS54W+LRzn8dIQR+OcHanOqgIrvIZ5ytphlBWBKhtOSx51Y/N9v8gad5Z2JFTG9ek3jR
m9jXJZSAvqMCitqIgrJi6uBhv+PSxgrRBjuGVVMi+1rx6zEBLUTzi1bz5FVFdpRNeTGUwMXlY3Jy
NO4GpgWoPW+Fn49P61KbTGJwhrksjSVml71ENSlODS8FA9Y8wfzG/kvzQiUXXqM6dcLK2W/aOlO9
f0GfqnaLx53CMQLoDmJuiiXIVP8aF+wUBLwnP0ISxqr7xchzF6i8enHa6P+wdx7bjWPZtv2V9wPI
AW+6NKCVSJmQQtHBUDjYAxx48/V3glmjKoKVksaN13mNV43MSkUIJEEct/dac+3UtLqPq4qGj1M+
15Odrano7cxKsvZDJDV7oFBdbD6yzV0hQNlojjTQCoN+H934Jnd7w+f+4NxUKB7NmxrTlQMChKYn
ixKqd1+KH3E3vnpesaMNgDTbKX96RbCYimgT14rD7VADEPzpZydQkC6gmafrxXz+g1LrA17+VzQh
NyI36g1KaHR54/QUD8G4kVr8Eqna3hYCnZNAzeYoOmnGVuDrAUeV2Iw+ObJ8hYs9rsRUfe2L+Ek1
42wjvGhYFYZymvRNmfcvuj0dTCme25F016GgGhBRqDGs7/QN0avLTeVodHNVTpsZjKRFABll4drW
k7ut69ZkXFS3KuHsri6eslELIRmNOEc7ba/puragc+FXgFY2jqCkWDAVmCJehF2tgR53rdUQN5t+
RNNTWNa30QyPlDCHrchJtzKsmBAG1tx6DL6W7qBvpsr7LHMYXaUnsqcg3wX1kPhtrDuLYUyevY7N
AAe9bp0F7rKnzr2ExULDNEHSp/BnrfHq1THCsqL8osVfB5P5Nkqpwk3l3siEsY4ifrGLncXkDcqt
nVBp6upPzQyw6wvwak5mb3BtMFbdNF4JHUJw6PC8ptO9SeuOuZSGR4T0q9aemmpr5PVGRCEbD51j
rV09QyrP1y0ptSkOB59hnNjRDgDqPEVwDMr1YJng8QglnY/Y4gRq9IlYl80mMdTUx2BXEMXVbGxb
rtsS1FsZ1FTmNBLPEufQapFvyVTfWa/6CGnfo0DH4SV+HQmp2ZakRIqQsPpmQlYTWBwjJdFICT7b
NYkmCKajDWU1C8PL4Cz4IfIhfZVUKD+GmNq8kuw7Q55a+oauF0VHoQIszaL4kGiVuwyUbNvTIpNq
Hy0LUeZrHK4/4ike1yrqT8+qEn+SVHvVPslWAS2YRafmLlPTqBPFmJ0myaJve7TswoKTiNMtE11l
Z1rbtLbm3OY8Qoyk3FBE6Q5aRtJr4NJ1j+mNIuuaWJ/Y9iExpriR7/Uw+6b3Wb5I6mmugQW7IKcC
50zq6yCipd1p4yIMwxfVaLSVy7tdNXYcbjNr4IwxwfXuVY9dDwcNc6tYGo9RThUbprTvBBQDzTK+
r9Ro27FjQEtL8DAZaVBx2id0fQejfzQqPTm6Vo820kTsbicArpAMYEpCuVGROm5q+xqA5MppE8FU
QbmpMKNZsSGeVdT0K1p9YtEHxp45Gv2VoVRHvk0+ZZXlazRVyMQoDAZT3K0LxUx9hJdMTmb4UMSU
owMWOXBV3qkqUSqXqvTNrGYP1lOlQeMVHGiW/5wCxEGzfcMrh9OAheiUmbJZKsjO1rTr+1VERCO9
hCY5VOG20CMSuy39rrkJRatBgvhJaEJx25N1aXX6o1IY1iEh54EpsEUQEOsxYsKdjEhXaDJd3FSG
fCxjiPR5r5ebJiw4XKeN9dhW+tqD7WN3z9bEwhS6aJ90A142USh5GxU3l797eacBDc2DHqFj6kz6
aDEjY0Z0hG1a7OiK9Kg1LehKdrfU2gEtRYRioOlv9BpFeDkM/a7zwvuIZ+/oDu1G1I6yU5qJViAe
JXNoKbu3o3rwon2Wt8292vEkz3YsB2kDAKIoIVXaZUICM1pp4/eQk8Re6Tk5mU6+rnKEUUpuOv7F
rzVELCYADp/tufYdt4O59lqKPSKlqoUmmU05BKqjCMtVW7KBZyVGeJ7fFOEjv2VuIgSP7HGS6aHC
ef05xaRy25GFRBckE4umiZNZEsbHDim3DuEGYXhyB9f5XrTxsKHWSaOS2iPSPbYytQjMI9q2fAlP
YFmMg0uWk9KuEoqkqzRqz1qjfQILC3ZCZBtlOBjDYN+MQSRJ/Uyqda1V01I369wfOlGu6N/rS9l9
1hg4Z9SVll/3ybfBdY9taUQPWTp9UTh/HXBG7FSRPKQFzg6RpLMVHXx92WRnWTXxRjqN3KeBQEgQ
q7czxXZfmNKEuB3uPKPOdmUeeDQ/zZ1VSvM2GKZlq7Q62zsQq5xJ1jBKBPUjfG855Kyav36TZ2A7
GmDtXjWFn1XURRrMi6RhDpK6dixyPrZdWfkONJuvFKPw81YrV6HpJRsdcd0h11XUuYW3yVW5EBoi
jYK2YYu6H/1QrvjRSCsta/rVGNAZ4eZ551FUrwOFfyLnHq1K5ftgw9OY9bSrJouRWjcr1iPjVmsa
uKyqvVeseNYrZo2vDtTTgWSwAcpUVn5rWArEJdiQg8RXkqBGREw5mANleLBoEi6KxvgxlZ1Ai9gX
O2v+7OCq77tGN3fl0CJGUQx7PXqDfKksdLxxRo+zZPqsu7ZAsI4ImOHL0c9a554t1s18Q9v5z0ZL
Gj58qi8XT5c3+xOVJNzXEytMYgbhfVulGyR28Q6KCDYHvJkAeVq5S9Qz8yWiGIvZt9BqLASa9e1y
4aGieFLYxbApNDmsGyxsiyD3xk2cs0g2ffYttdlKgqaKKSQgACNjvaInxIiITRKZDGPYZhgvF9EY
FbRUFx5JCIj1JvtYxAGJSXQfNapGOxSXzgJi+LC2pLYvrCK5MWd75JSAehNjylRiCXcXkhJEreO+
S9g3l/Er1sX03tLh1IMq3IRBQ7h6WQ3n3HGPLOVofs3q3ivo9l8sjAGtZQqR4baqmI/dRvjD7M0M
6obn+1RQ0oeNUJRLTU+KrVLKo8o6vLSMsjsIzywpwnm4C0Nrq6FPTgT9MlK8+XE8jMfA7v3JhpA/
Zem9rZhiaUWDOouFxnVeddqtSX20CPX21m5p38epeUupd61ltnPHc7wP5yre2CGxGoh7XAdl8n1K
ie4V89M1eQQpRV1gA+QX7c7JvNcm688iUePbUAspkhF8infI8C8PYzmYCKMjff1d4aE7tG2xGYuJ
k/Pg3Vs9BR0nfioSmwdEiSIofSVrbNaendrSj2bV0CtGGqP0SBD7sLf2WV8e4oT2I6K0eml6PCFB
rfTbKolUjkXDKTZQWTSuMH23HB+Nsf5apDknwOAlpSv9tyHuX5bo3/y+394ybP+zy/o37/b/naf7
/0XDNqbTtw3bD1X8f46vefq7Y5tf+XFxbLvaX0BrPPzYmKH/tmo73l8AzjxX1Ynlu7i4/23V9v6C
VgEjA66g7bhozP5j1bb+8nTdorQGAI9UJNIq/jdWbX22Lv7iSYagQ58QWoKumoRyudeAc6ZGIroG
ZVh7hXqo8cxt9S4yd7WF1rWluEM5IZ2PLNGjG1BbZqVcIU8wl3na2etU8fy0TL0N4R4/sTSxCZAn
kLgv83+3RUV2cKRX+5qDqq7I8y+39x8stOaVJ3h+65qhO1SUZ48u3PLfXZmpzc6XAt4AfrXTl2Oo
7dKuhbxLjDxRWfQTRciYtWjsT7WJk4CyGgr5J2lVbHtbSUFJzx4rKnIb3ePsYNOH2KqSRUu2/CwI
fsioG86xEuebfsKDNX9+vS3pnKZkJees40UdUqpLLdAIHAxp4vezewVADa0j6duZwy19IHCeudlq
9FUvJOJGZfgiRPigN+lL1c4V9fl+G4Sa5mBmtNrm6JDQOHn/Zun/BXSYbxaeXyLEiMEB2Pz7zYKY
OnmQOckjbtEMdanzYCRBsuur5pEMuwGZfX9Q4Ab8vbGUXnzb09VZBfNb6YsCccjllkbOp9Aef3pD
K5aXBcoa+Qtao/ws3BfM0uYWac836rTERgnNWlEp+Yggo195py/fu8db4X+Q0v/LRp8mdGqUhtiZ
JMHlPzlEmFrNfacKbzMJhS9Kp8ov2gI2dpxs2bA5m1yK7q7Komw2VZ+NfA0xOl0h+LNXVamYnEdy
hFSSMkq6ykWU7GQ26lskoQhoMl+NOF1rShr6Q+2tO8fpiEkPosX7X9F/s2rgsqC2neGtsGH4v79/
RXpau3ZTYX+1JawUzg8U9haXpy5iH6JhpKXNpx+1ckyPSshTPsYSI5StbitTHelPshEhAJCQBiIX
P3hvzDDXEwX1XeBnJlMWExbMk9/fnZYkQ22zLK+DfLR9S7R7lEDjjsxR/MP2pu7D7Glwpq1LS3SV
1MkXoikTjHqi3IVGpn3lBJpuyzi+MSMqqk6eeZuqQtPJQe8mN70924b6VCfWYQDeerJb+t5abD1V
dYMNSbbTSk2je5F0jKs+3IvgLMMQJLs0jpbZ13dZjqtCD0/EiTor9jjEszhBsULYBXTbRevk9M9S
9F9zmy62qBK2xEWgb8HZVtROR2UbzpE1RB3EwKoRGeaV+CEsZH2a0U3bduo+13bp0VKiuePggyuQ
YWriaxezIcsyT9tP2s+qdWAjOOOBzKVxyVa0phoWkxw0uLT/DZMToVkZPrsOY2kOAmmKbNYCTwBl
dQ5adibHrT1rJUplcha5Hn4NWxbxitcthLmkuqrs8orAhAZ9x3Iij34qS3lutfaVUsO5zpR4y/bk
R9LSZIA8JvwO+UMEdpkys7jJBxJubQ8Bwnxc68IIKKwIPoetpm9DRTxE5TRuB5ODYwtjwWt0f4ae
LaVnHOxWeifD6/7+AtAAP+hqLdd9fW8pFasCZore5b0mVjvQoKMVoHRMjTxK0Z6LKAs9lbvLqYeD
uAsVyD7GdnNfuAXwpVExN+nknfIhAFrsBtupcQu/BGTIjoq0WBSr6taj/ugjnoHKaWAc1mR/T71r
PRKedExw3O7xFCOoGsJqPlj1VtXdikbT2GXz/ITlbR9+xisS32kcEdmBBYdhdxlazHlY7xpJCgVS
8mEKKIhavbcePDp6gfk4xYJdetfR6i+5sj6c+7j10IvNxhfJBNH0g9hERvuSxeLVzq1iOeUjItX5
cyrlzeVvz6ez1jYTDI9hmCB52jqyH5YYs4K7VFYbnfSyIyZ6TGDzIuPELfevDVlQGrmtZcXHqOCc
xSNwQwVbZyZG1FPKpKwrx/mhSzFhFBqNGzpqGwUZ8tfa0LYWcHoE6FW1d6j7PiURPs1RH7qD4n0L
qqLfpyXnKsJx06U29f3RHvCAeWHSbNSwqh5qS/1pprC+ORyMLeaRQLDFNZsWmf8EvWVAXIElOb8V
CCazPqDZEytw55tpuBESrcaYdZXf0UPnwKbctLLG0l/h04xlU2/aVhR+36XJJu3Q5aemOeJqV5Vj
6SoQTAS99LGwj3yxw1kX4RcptOmgUSND2jK+msKkQVekj2MYv4xVaO6Ulns2hWmLT6/BBWS2VNVK
QTcAV1mSlz2WKaQnSURlNbe65yFRet/lbsNscPPTNHw3m3HVuIa+i1VAMXoyfrs8r1zu0TPbZnX5
ZtAAMv/Mp3cUEtQAVMhXTeMtg4Jng4IMcwSjQitoG7iD9Nt1FwFJKIAQUCCfH8SJJr1a1Y9xwpsO
e/db0gfzv4uTk6AuayrqGnjDmPdJEjjjRphQs7CgB7uuEXeoFqZNUclHtTO0QzNw3Fer9lgE0WGS
1SNuTbnpu7xdJiHm58s7nsJW8bvCqhaAC/ZtXzf7PiqezNYrT7EnT1qEwM7Gp49UZ/ik2lZ0Yzvn
jCdpx87oG+/MXtpWoa2GtneX8ZCbO0fvyRxuxINkw+NrFXpdS026A62VJcQ75yayWx9vsNzwD1TD
qFRHimOm2zd+JzjiFar2qacEYZS9TpRq4qcwCg4atM8dyo8vuG8j1uae3VYvpd/PC3vSj5telMr+
ct+z0q7XsefxuCESTdRh3F8QIeiHpR8qMfnOoX1z+QpkOfcxRHDbtKX0By+mManViU97xaFdhlgi
uMU8Cckj8Z7ToNC2dFJnDgKSR0EjYDNYyOXs9jPFHHOn0bJTJI17vZ+zh1Tj7nKT3cj4FpQ1waQG
e8EMWTqSrMg5soqituBYQO07ZAvqdLsmK52zXmv3iWgMviLqJIgEoM952iIciua2KIp8AVxtJkqY
8mZMYiI/lGFYSSA7iDKcfJlTHd2aBRZyJQ6rtcQhNLWhH9RTvp1g0q80ZOXoO4fbcMi/NhmBD60u
8tcg/m5p5J6PuYYGb0qapVMVdCbSTPWDdkrv6fSdUMfHnzFl7Fob41VSh4pvje10qxPMt0gCbY1s
Y8T80LGzLZFlqc5OgwlzTzW7O2a4BhfpXI9CFHWfNY7cW2V3nyrRlvqKecLrjXRfF+Um8+qIFp1F
0FRYfncNHmNnMkaAUEO4QJV+GWT08qjkIK16yvX+xklSoBJp9Zg1mMy1wVBXLXKSldbznxP926Mx
ds+RFdsvaRzdqHFCN66svheCBh12+I2i28NzHYm1kU39Y0/1BB1b+epoZgw7djTWsogfQzePN1Yw
9qcaIPRyqCb3FoSFuszsL/qoJN/ymALFrALv+6m+zWvJ7GOVyaatuF8OylffaMyXeKDHmAhxk5R4
F9tOPCLr17Z6FeQbN/Re9Sm1DgT6YVhQbe9pwmc+MPZFGqZPtgWJYSrEjcSheIDLGW51qQAakM2G
UOZ047FCrGomOI4q5tFspLepq1Yu2pynTMQYyFye4VZYwV04R0OLupI+X7Ozo/iiMdwBVEasvw2A
Dzzx1qYFnHHblGUH2qlhfNrkGNNtUqaXkJ7wIUAxwuzKh6T5x1FRH/qlDbbTN83u3GbtPjbQpqbi
eBmrg96+NkkKdQMj9bZrEiY4ZUVBYtoNMbCKeEJDplj0LsIqv9PdEdM34lweeveOhcsv0pI/6mWw
xGV9oFLLcdTJT2PSMVNFTOWswoBuYuWMzZfmPBJ15i7pZ7qUFGPl06Vo6FntTRVKapmcRUwl8jZA
ir+Uhq0sIfne9uQ8rUIZPDdmb+yUgqaLkkCUnTdbiGvui6rId2Vr0k0ZSlTp3bgzI9apxgHp24ud
xd3kTDnvydNibaVGi126/qp4xVFicsdgRxihUaFNoMRpH5zCme483YS5oJQVShMsr+DN/J65/S4X
GkiQMvtZwB69nWfzUFp+y+B9KCLr5LaETwi1I+Zunt+skVzFYZTODZ7gFzufND+LeG9eo+V3blmd
8vniyShtvlGtvCVns1hS+Yb6ULifrKTQV6nlBss8yE1c2WN3autpEzQSFTp7wU2gVSe7o11dYLpb
QuzGpdHo7pLAD1QS1OfXRSTMhaHRCGW/SwyJdaBAubdxsW+zjiIa8IDmPkusaqV4q0rC8TCc8hwa
JRp9B52ZIsim785ZQWh0AFyzRTx7ShtzPzb2bahSMbCzqFikDr1UmlH0kcf6O9uPcuNMzC2TVj5P
Y6E9pkXzgz7TfWUN5l52Kf57RP4b6anMvNpLBqKc1qDL9kRXgVpIJVirrrXzai1chXbHY6On2q6J
W+WuiMH/mOETnV+mELP9rJqouqTqKuAblOMcMuhnlhJi6zJhGhUy39DOxoxCBqVqkiELSYuagdaN
MD6CwY8GU10W5O6sB8j1yPGzTzCC5hTGqFTDm0GfE6s5Jm/NScGgXls2KkN+OQusyad+3CVY3GkI
hVK9qaUbLXPTWiRYt4C0mOwwIxrUnbYrs0rD2cjnpByxzue0ob5eqhan2csgCGObWqtL9bqbH2xa
uNCQ4hiuUtWGJ9vLd2aQVg9Isrb5BIYnlBi8VCOl0ZkbYq01ercxXeUur5vyYLpfi05su6KoH4wm
uBlTVZwb/YY0EFDj89nHJKpM9fpkb5lZuK1tY2+PyK4cDPCxnsW3Qx+uard3dhg3FjKVt7g5Tb9C
HkM99rGparFx50W5S61PpotvAV1CttcL6M5GRunclrtIE/e4yZ7Vuv40DGVyG0TAKbL4B/sFa62L
7jHOAvVOTPHnaoqQzqZwocuEZArFnHDucwkLPfLCK+LpEDq0yDpS2bZOZqFMs4NvtCkc/HT1qQJC
fey9n+AItGVVDJlftIa7y/L0ZTLVdi+IsKeNG2yaoUKO0ifx31WfyxGycB28bIkK/AhzSVqAFsHV
5t4wtjatvS9CO/8MPdxAvmwsFHVCfKJ58muHtyBQXWMRJIH9gDX1LjQzQM4dm+UObeKxhVW1jNVv
lWYOL12MOLfKtWGWk4w+bEdlzVQyLGlIOyjxgL4LlU1PXwAjtSua3ULIL5c6TpyY68l06xuMLWvC
k6JT187hqQ07FU03jhor5PFSFKlDjjwaXV2oIe5R4yFmySmZtWmSTm6+zQf3pWzhVNRYJQNCCymo
mOo2Nep+WdEO9jmM6pSmO8aFbftFkw+bpPHotJn3lsidU2uvYTqmK6Vzm3VX4r4OSnRlEdlVt63J
OBjMMDuaHS6cUjOQy6axlrOFCXjcGuNOH8tqS/57vpQBfBMUO+dRT9ZmPpkrN8Wh48YiXtqXcz2O
NTdDHEPPx97XHCtZKE2HhLI6uMsa8iS1KcZ+N7Cr73vPJ0rZ2/QWHVfNzeReL6MXLuYXlJd8fWDP
YTVsoawyPY8K+1RvYEtvR6izTbo7k1pvXaXJVg5RAXDY2M0WCf6xPiyw6AWlfCExxdxljbbLG9mu
CZc6NwKcS6qyQltu80CL5OyidUeNw3lDD3rpq014H5QmBi4VW/hgt+qisJJPl42uk77oMrT3f29I
i6xc9+FdFORyfekeNja7x2CimUyfhP0Z9RzU48zo7Os9CCrJz0EJDpfTKsb0Z5vy5Il55EmkZFxd
9r65QDDFg1dsvDGo1xxk+dIS1XpQc5qbdZpOwJXGV9Xx0IZP+SqLEb5jVTpKtUW5GzW+aLpiR/VH
LAwTBgGfX9s2MEG1kP41srqvsvOA1qgZ0W1ud+DjIBwOK+fQRd0PQDCX/TuS/AxwHhyhbR8lBlJI
79ugJ/mmbB+UMSpXigAFBQERaPZlHrXntR/wW/6g1JDP61K2t1mZqBvRgI3PquepTYd7x6z7+1QA
ApIRR0ZZKwe9sdn7G7BV6btwQCK9rsWNjl8cwf94a9NU4nQwW3mGMDkbhSY2GvKXhZ639Iixuq7j
fkxvwvkftcgKVMqmum4jKzn0tQkb8KKPhZ/E1irBm64OoVxOeq0s08pQj1EYaUeHVT8lJv5GUAY4
q6BkIoBsG1qXJfSOMrh1dTW4jRIMiz0nSHRfM7VJHRvc3Xq1rQIbqy32UNwYJW0/29gNhdIemnpa
F7XubmINsuLlC+pM1AB1YGU3VubEa7uwz109/ejbLDiztYC5pocoLkuBH7PttkQSN8e+9wPA+qT8
MWmP+gSboxSxfxm7uZ0na8WpwZxRix8g1S2Xu3RwT8HAYh64P6gl/jR0frGm3r4oZFT6Kjxu14QV
cfloZn8OQkv8zAxjKxGPn9UspAbjxTasqjvN7LBCDx48dhWF/FKoVHfzzPbOLdXeWRyfHZMBoHnT
rSyTCWxA/oq6A3+m1BwMDTa65MBTzm4BQIvz5arMb1wUyLdKOBh31OCjDRuU27Tn3Y21VJdDT4E1
VPQzvZQBujMLfj5a7RaX/Z4KjsJUMOa7y800UUZswjH7UUz9IWsdDTsjKtRSe0TNQjfdQu6GRXrL
ljPwE7B+yzEFYGpB5XwhJaQf1Pwmjar7okPOQwZwy1I8ItqwGg1jBMOJaAfkzG45HA2lu7u0G5yg
3Ucx+/5srm5KwCil6Pot8wXd3xl+gADpZy0ziHeKvCMtjRzMnPsS1oiYCjHYHPGbHwkuNj8JUPTm
tUFuiZktY0uLKEzR26gpQKxwJ3tLhQ44H+WWKZ6WwWC2GyBtODaln8BgTbR8fKYGaXVqs5x3OL41
6LdgceQhdJNgMaRttK3L2tyUs55iDqBdyXDqkGnSpdadl8s5nUPLWa+S72pPwRjKX7A2wPIv1RZE
hDEXkaOYGluFBmIBQb86UWU5hAm0P2Qx8W0aOC/oo6KVCjYDbXoXwEeAQoYYNWQLiUzMo05wKZP/
/87oRyhrmgVvd0aXUZz/3hXlr//dFdUM8y+HaEOyiWxALhfE67+ao8Zf6G1JuiKzZq78zN29f3Gs
Lf7I5jdV2iWqARXhPxhr6y9TozEE4RoQEP1M/X/TG507Gv9pjQJfMx1WfwC/v3c6mqkT9Em98ExH
AlVqZSp+0UNu+eUe/EP78vd+yn+ufhVPxLwZVAMGkHPgoXdGJ2WsnEpli5mA33v/Jd74AMYVNxct
4iCCDtxOCgdniUIOhkhgyg/wvL93FP/9Aa4zs0JHB5gjPfMkA82DnBHfFEayxaDzk/V89/4neOs1
5tbvL3jkSLS1dNTBOllF8zOw60+BYq+bTn+asvH5/Zd46ybNL/3LS7hJZcelqeONQZJexOOxT7XV
+5d+693PX/0vl54qo0+txDBPiqo+WgFtMLWTD2GUP2tB8AGo/623P//8l9foMepQTlSgMxjUxjE+
ukOwwDbmlR98iDeeU2MWDvzyAvTFbciCjkl0FlZHoNocSqzt1Onf3r9Jb30AlBK/Xh9bhqwDLPsn
Qt+BQRRsgxSV6O8/u/rVGFZTRYE1Cje5r0vCkGv3Kc/QML1/8d852v8ZAVdD2FH00QXVo5+s0f4W
aRlkC2VntPneQZlLVX4nm4+SD9+4S5de+C/fQqPR4HGCHCP8HOwaR+Vn2eu6//7neOMr1ufP98vF
i3YKxziIuLjSQIGkwA2Afyr2dBbDD/QHb73E1UBW7RaXZZPoJ6/XwcvEjzD2llHlfvBNvHV7rgax
HAvkvCSYn8NpdgwQDQJ4Jf9opnvr6lfj2DIyW20MJTsrGIwEJNZqZZWCXJ/3b/9bl59//svtn1Vt
nYMX8xy25WzDLOx1JlFs/9nVr8av0ga5hdg5PIOsTZx1jzeDImOPFnv1/gu8Mcvp+u9v32GFzgal
KU+BlpD4Fe6pPaKVGEoohKn4wxe5GsdtgbGAnlR5qtviNWuxuae6b4Yc7gov/Wi9/F1Q9O/xrF+N
51APp4JevHuK82nvpRU8LGP0Q9yJ2Ix9MP3/q/yWf7+OdrUuExPSlIV05Qm7hfqJQgb9tDT49P7X
8cZI064Gc0tEvKWIQZ5UG3M8RK/qpetxdqUcMz96Yo23XuRqOJdGz46NKtKpUX0TKmwlvFvVKyS9
NMiZ7Q2eP4z2L5YG6J3yQIGMYRh+2GB5wGfj/gfYI9rbAhm0/WgoG83c465Bu/3YthxLOoMzmC/y
T8DIOCaAu/V7O3pVcgDvw6Pt3Pf6B/uLq4iB/3wVVxOHRwimxAVanPoymnXqnzv9wqvfAKYEUEx8
ER3SVRjWNAmK3EPuFZsfDMy37uH881+GvdEP3YSnxjmFhXCWzuihPIrxYloA0z8YNfMM8g872OtI
OCMouwhnnHtyIVDkYf/qBu7j+4/ZW5e+mlaMPgoqWZo2dTsv2li1521aEIwffC9v3ZurOaUYDb00
tEE/lRBL7CA7asX4FOrB+s/e/NVsktuOp09qUpxsXIcafJfGe8akWG7+7PJX84gLua+sSs059UJb
J3F71rXgz27MdWQHaJu8pC7mnErUbWsRRsNTlCjWOiXW+fsfvXv1agKxFVcGRlW7pxB/E3qDOBnG
76qWm+7x/Rd448tVryYPlYM3YrsgPzX6NMIe11H1l13uly2qnj97iathjUWvk+Rq6KcqcvwkrHYd
wpa00+/ev/wbS556NXTB+GRRqJAKmOvN57HClugq+7SXe9u1P/gEb4wvdf75L7NDhlArH7GcnFoV
HHihIUc1Vfw673+At76Cq9GLR84k0oWrd2q19aBTYxJ4wH3zZwucejV8g5aHswkt55TLGkGbGanU
ls1Yqx7ef/tv3f+r8Ws0BCiFqXROSW0FB0vG2DDM3ltadhyfe4BEHwzkt27T9UA2tQ4iQuKdzFo+
J/BQ1Dg9OF32QXj6P3/Hqne1D9Dy2iJLtsJdZmjKlzxusHYLim3v36S3rn41jhGtsN82WF/cFOq1
XnyRevTB9/vP90VFev7bwwmoT9DYE+4J/lSIBWyc2AEk3bOmde36z9791Qimfd+6+WS4pwQFlIfl
CyLmDqtV8FH291u3Z/5svwwwSwUpQlfV4uAMZjjJIuiLnb39s3d/NXqphkKsNROK3P0pp9MJuh8g
/J9d+2rs5gaBUoFT2yeZAeWO6D7wxr3Pf3bxq5FrpjI14kbVTvUMZhuMuXVTVMkffqlX4xbccgR7
udNOWSbdGyj6fl6H8QeT8lsP5dVgNToNWCW6lpNNZtICkG23lAYBDTUMmOUf3R33asDm0aA7wNHs
E6IqwKlToaAGqvPz+1d/4wO4VwMWJp2ZVjC2wQl097YgW7ZBKaRV1QfTzT/Pmqhcfn/iIRYkfZZQ
rihlQ5vKRWIWHdXRBWLkJn/2cLpXw7brLNMrwpJtYU6TzQ+Q8H4LColY7c/u0dWoxYMC/508tFMd
Vu3BqnvdD+w8P8cdRJQ/e4mrsauGo+eBqxenzDEOiYE+O/NcgnPan+9f/42Jx70av0AwXSK17ewU
5k7io+MCmxwgb37/6vo8lv57z69e5ysHHgwexXWyUznupGHh3O4WLtw4xG39IsGux+HJFsOCf5E+
WLS7LldvB/4D61yjdAv4LSvkW1snBXsZxztRf1Rmmp+zf3pnV6NfSzC1hBQLTikUvKBO1yngP7L1
pBUsu2z6YI55axRdTQOKLS0naHgVNBTA9KCdL2gsfLCmvnFx52oC0EAziBDIzMlBB5MZyHIBMk1i
+mCEvvFoOFczAJ5eUYOUneY16RN0BA2ePtn27z8Zb138avinbpWoFQS702AiC6IsPf4PZ1fW3LbO
LH8RqriCxCslS7YjU14Sx8kLK8nJ4QoC3MDl13/NVN1bDo4hVunJZT0ABDAzAAY93cdgpXq6rnXN
8bsqLPE+GyZ41pXJHoxcyW3AJ7axnxpMJ9DcPhioPdt5vpx5EHaQxpYgeVTsO4O+Htj/oU0H4OBW
fdE62R+YabDO37uDgZWh7qUB+ubcKgquTAY4EQj/h6OonBFQDjA7poBH3YKTOdgYnWlltIgwgsrN
m4IA1S5zM56ScvG+sM6vf1+3MtqWzkJBKjAplbisMIDrk/6zVXQbX27yB82lhxSFi3WHBIM1gnFR
lD6EzsKGx+kIfp7Ln2+v3/nRemgOnakBkBKQY58lGPT42H0BdPofkozg+QU2+WsLDV+xQAyguQOJ
+k0zXDdtuujk0o02LcDXdwZUzJfgtgBYCLQYXGY3lwe2xowPxqVXXFr+Mg4uaJHOzjA6sXSZ9Wlw
kJUVoA3akwAps2KGTl6Nd/iyntuNCGY4BKzav++tGxXhifQ8pzj3YEPcS4gcAlv9lmYQ1UE69bpg
oKutEzssR88dyvOcAm7iQytnp3owol2eOIO70NUY/3JQrwNfOgnOoDvk38CdgYcpH6mzcWNhTO1r
AaBNEqdMAEw6czDmgB711mXthvSqqWnN08sGOkXWBEhVCsW9IfN+T9BrvG5WNDfnJGtSkHMvZ69q
gBGHagpqa7ZylZrM+f/lSS29bDRbyOTZEHaAN7zi5ADS9McFUWRKHvsSxQkg+6iGX5tpWdM0aS4P
rjLbGV1UZECxCTTbnQNu7QalK1fNlK9t4mBBUBJ7IBg+raWOxhxwfR7IdMM6DW7th39bZ74s9YRE
aHHGLus/MrtcooWEqIYo1MEOWggNVBT1eE0C0mp/3AiShv3R17w6TJ0Oius0P88Sj8wOARgduDrn
TlLA6VHQcHniDNlyIDL+HpsEo0KTosT5PIRQVHP8YXxaq8t+DsoGgwxKl2c5AohLj+sO07riwc7J
8XLfBpPQ3yhta0DdUjeTeEqbB+jr4omMXncg/1Px+i6eBAsAZDMInc75JCGtZgPY14TNsLE0hoDr
a9HEbosySxdrAi/T/JamI0BtKNNoGLtxp/7z5clZI98HW4mvhRWZkSVPAFdbIyK0q1wItKAEGwj5
AZfIy12s5vtRF1p4ySSMFUyw9lmCjflOKiDYoQk8gHGELwc8Y0BR20km6HGBPuByj6ZBaWcLRvzZ
azprOQPl/smh8s12mjObrwzFf0Ta362644FG2JKqP7fO3L8mqBFug7HbWBDDbHlaiGEVBeN/0PRn
MdjdjSsJ3bMU1XDA86NcYlTNAdQiACwWQny5PFsG//C0sNNCJJHPftBBBU/kt3naTSebjNnGndjU
uhZfMlR5kcBqOmB9UqiuTU1Ivw1SQrL0qq9faS7eb+mpAy0MwXoS+xLEouFCTm1VvF7VtqcFLRBz
+Unfivbs4UxSRaCYqv9oBjXuxscbDNVbf39nSYy5MgVUPYydBnrToMGmSx6hIm9/3feva/KueRc8
j0uG5/TzZKNotQyUtQcT9xY8YJ3hD/za00JHUYLaLuV2GDPyJV/ufH8lu30h6nkE+9XlARgiIMB4
fw2ACs8ewT0VxksxDGBEfWSy308rA2I93F3uwuRvWqwA+QBTS1ZjCSx+CirnCfQKcYcakagX7E6B
bBKs2t75cmcmZ9BOJ16dIPHqugSC7uA164DxrrcQY4amdcRe7YIsccT+HWfKvZ+C+blqg5urvlqH
60F3HGWlSHpD9XnCexIIXdJiY4ENDuBq3gvy2ADs/QuJQQ99Y9H8gPKg39IWh+u+XHNgq6AK/OIW
JoX40OzMAhL1HLj3y60bHOAPxOGdewF9nVNQtxDoJS8PK93UsljgcxNQ6Uq/gW5uI4IanMDVvNgf
wAoXdAOJbemM0dz2KIEjR1TjooYYPPKXx2IyH82ZlWJ5KmaPxIKMXwiowNMy3diNTU1rTuxAUw4K
b1hjqKviGuzfFbz+dvmrTeajOS/U4G1ah/jqbgZef/hs96+dVW1MiWl5NWeFQDDzVbieG1kFWYUy
4sGqHYQirjvZXbt9adu9Cv12XhL4ltN7T6ql+zDotw5ehtn5Q+jzzj59BkECVWNrFB60DJcRnGoI
OR7KrS/PvmGCdLaZaoIUzdhhYQEwfF6G5R4Me+ALRBVSNx5TBfrDy/0YDMjRHAAlNCm0uMAFC1Ts
DpvOfrX/y02bpkgze5q0LRQZGIsnNYPo1C+sm66yvzV+k18XgnSMW8lBJDXkI6xITLfUJ3s62BsG
apoXzfo71PjkBDQiMTRRwX1JdjVzNrINpqXVbN9ZiAP+Lnz1GvLn+p8Kp3Rs7pLfL361MfeGz9ex
bGM5puD3ViSeCwG+jdU0Q2jJXF5YU9pBB7N5Zer3agwYdpbpKZmgMwTNRbe/Gbi69f3pKQ2GGKU3
ZdSOG/kxw5zZ6+/v3K1JgSMQvGjOYBz+LGpwcw7uFy9A5W07e3uWiZvLQzPsB39IoN71k8G7+sBf
2rMNhu9d4WYzym6Kbp/ytH7o+43QajgX2avHvOula/sOmn68PWfQwIRu6+8Ohb9eb93zqTuGff48
jv3GgExdaf4NtkgcKjwqz2NN4lw50B2EuiBomdIOkgIU4r9eu7EXmeZO83cfMogLqKXluSy9x7Su
nhgP4zoFGf5cjRt9mOxA2+9EmSRT6czyzPxU7JeQf7HpPIKdEeKRKY43g0W3kmsmF9IiQGU57rhw
YFuBeBue+hL8CoDACyhpXDa1D9u3UBbztxE0CkUTTcPaM2mbX8uMlzYbvBdX+osWY8BiPyGf3Miz
Byayt3ZGJZhwQYnhe/dkYMsJQjCICZcHYjCx/4Df8Eg4Wwpr4oqc31YlSFqxSsND4fIJGpq0P/g9
Kn1B0n4l1kLHwnFZknRBlcu549BnuslJC+2iyg2Y3BjSh2tjo1jp77XJw1lBgZZgd/fTr7lfQVUD
DGob4dPU+Oo/77w/D4oGDFdNfbZ94d8XgW+fZK2Sx8uroVEK/n9OWEfBBahedJclgbezr1P9xErn
dkZiLgBHDac/8TTT2C/A8abEx4Nz8x1n9r0DnaPBe/EhneupH+t5D9WYUYmyJ8e/qzICFeIsCixi
7WhG7zevh6aJWH9/NxFSlj5yAGl6zhebISCF4/NiF1uvtoZQYWnhyKFpQhK2qHOfwjis5Ax9pyME
WV5nN3gAXfuXy/NtiHo6qC5FAQJ3nQLkeE6OwmH7mSzji2Llp47m3y93YZonLRKNdV9YNQf/HniY
UKzPQBlTufXP6xrXIkXfOpByKXh3ttLhV2I5j3ZVXfPdwNFp5+9hQAIGwO3u7PEwfwrZPN9guYP9
5Q//cH3RuhY/RacwESRUSH51beRa3JOQolwqyAVzyHMVogc7ivK+Xu7twzVAb1pEENKu5nZ9nZAh
GEG4l0MqHrqFGyFh3fj/k+5B61pIsG0CMba5mc/AC39uvfJpaIrdQId/Ln/8hzaK5rXzBirsW3/s
sRuLujgGPf+0OvwEfgk7G9nGcvxBr380hnXm3nmz3zQgU1N5dq6SM2PgX8zITZb8yvldAVXdpbRB
h0WjibzlUB1LIOyyCtvQzUu2aYyau/fcYUqNAPYVHpiaSX8jc/roZOEb7cpr7mSYRu3wMYFEJQVf
NVSmnfkwttNzMfKjB6b6vkJ9QHhdugn9aP7e5wvo8iRqN7Ictjb3qOTIGUSELxuDydY0h5/cuej6
tu7PCwVjiCufPNXtlX1VAh/HGs3p6xT0T7VLxDlrp2qX5hIUaxwqWVd9vA6Wcz0fh0y61ADjNY8D
rV/ZAnqoany63LzBiHScHEhnQOFSYGu2RroqH0MHbsK+2XVgTxfBZnbXEExCzR99Nvk0mUl95olr
3Y4jZEM4SdONnJapdc0Ra5uOKGVKijOtFc74oKRRnNfHyzNkalxzs6JSHZB4sjiXAXWPOQn9iGf+
FnDF1LrmYbxDMRzU1Iqz5Ynw0DJVHR2pvlz+dIPhh5pbcSEguSH6HDtdc4bQMqplFSgllo3oYPp2
za+k74MP2bFyAIArMKl53xbSbBUG/LkZfhBcdYQbarqqdlFhfu5nuuOgicnpLRj79iTM9z5Yqhc5
gZPRBU34a89pRFE7AGbfyX5D3vfm8vT9gbt99A3ahgsyLoAPA4XX7K6OquaumA5u8gi5kz//qLhu
7ubm4OaPvXiY0zHG+8JtDfy2gsohhC52C/8FHfCdkz9AS2xnl0M0BC9p/1L32cFpgsgFS1QJIiLo
ALX9sS9A5PQ2jt/a5Gni3/L6JQzKPZpGz7P9tuB6jt4IheS6vYDGC5x4uOEwgLpnEI86GZSx20Pb
Js9uCcUit79fkmrvu4cCYoRTc+inEhpi8oxBzAw0RM59Qv6d1Hl2Tr0LRQkn2ysPqK+sBSvKYQDJ
KpEPaRk8kHY6AgjxJZ/+fHQLwtjL8/snl/HR/GpHDMZzTiwPBgQK5iPY55AT7fYVSBe95WsPSddZ
/CDgncQXY/GXqo/cGXLf9q+xXyKRDJD320oKGjwl0I4jQZeXxM1FfhYNiA27wQIrJIDDuwFV2huj
XQf10WDXrt+dFjpXop7OtTKUAk2f0gQgjGJaoix0T0kRQHBsCxxhGooWDAfaByCLaNJzOTd4dnIr
iF8H010bSL4xElMPWkS0OhBVgIonPSsPtlCqHJLRaQYXZK+XDcMQWAItKAI1C/4kH0PIoft6m+ZN
AbFy6e0vt276fC0qQg4AciPAP8SKwZwWvyz34KRM92XZbb1/GHbVQIuMAYd+B+EdzjMQShlKcNf7
5FSVoAylzs3lURi60GGBJO2WShSCxRBLv62BGrIDdZ9xfiNV93y5C8NE6cBAhWJjJbs8jGc3aW/c
7BNiDqRdE0ddZ0g6BtADw1NpzyKIKQSvhm58csr5ZVXBue77NaeWQ5c10MUK4pKPAiSQChzQa5wV
wcbZ7MM8EFQr1ol759LAujAPUjJJTNQMjRS+/AKn6K2ygz0Nh3uI2v5M+zzZ6MzgFFTza+lBaLvp
Shp7oJD8PuQdVAWhAjuzjcX4OMeN0WhuLaQFEvOs8MDSyQ7AofwA7eknq3T+5Qt0hvC0BKhz8gBu
yZuhZP9eXiKTFeuennXgve4nN8b7/5c8J3dBT3Z4JgPJuLdxOFyP4R/EXR0x6OAZtaAjdWKw5+0g
pQQq2CWSy3zXpJCrJQuIJoLwazhC4Oa6MWnOP3RWAR8px3js2C8L0kghhW77HLZPOehZNzox+KaO
HVwg7WyJcD1zQFG7nQB3pxTEd2TD2EzNaycfaMTWnkrtMQa5KzsHc1FXeyg8MRlVaQ+GwsszZTI5
HS44N2GIBLfXx8qF4l65HOScgPkVpHxi+MST8VM5yZc+Q1VlML5c7tPgRjp0EPWaVrU0bh+7BIc6
111+s9m6zpp1AF9TJj2qD5w+rnLQiRWABhSu/8Sh2QjK08N136+FgaZQrgIJVR9DpPcWmsPPQzJs
xHvDCUVH7/mkSeVUT308C7Hze/YdwQ3aHQ6IjL1HYPs+Xx6BybY0n8/c0JtaVvVxWtcHytkbSDWe
aC72l5s3BGVf297zTvVTErAuVuUIWbDqH4dWB1bOt5msbqFkFOWMb0yYaSSapzPbBUl5GnRx73pf
BtHeWVW2CxTfyCYaIpcO3isRkiQXSRdzcKoevLJcN7GZQQY1oTdjNvzGlgDdCBr4u9oW5Ua8NAxK
Z/hpqlQxy1r6uF6qe38BHVhKx2bX5dW3ywtk6kCLLbNFQHTu2DLGi/8dYWxAXZtTocawunIE2rWC
jMXc4l4qY5k49TdnGcYYtJr5feDn9YanG6KIjnIElwIFuDrs4rUiKAp8iDnbJQTrLs+QaeG1ASyA
z48q97u4DXDJtVvohUCrkPpQCxX1ic1ltVNDd9OAb+Fyh6bhrNvzu4OMHUL4ggeliO0M6uSTnCCU
05db7B+m4ayG8K51z+8WhN1CxM18C0beaB4gjl7muJTeuvZD6IqonTcK1wy2tZL0ve+qCLO+9e1c
xDlYxeXwI8DqzGA+v26atBPSwDhks3q0XtaQt0tIKbAqU7oR2Q2BS4cnMt/xmr6Y6jjrodXsddXw
jxOO8wNX6fILMgso9XKJfOuaZdq69prWXYuVAxuyQS1OvZ4iHFQVpaKXN2kNFdyNc4ShAx00BEEO
qCp7YxsH9VIEEaQknOGBjoSGb9ctiRaCl7CzZrdx67jvsk9wirgOrWvglRbTMZB4Du2gs+DXMVj/
1b+gfq6HCMI5/dervlzHQToTVKig08BjJctF7Nx2qv+1QSK5sTcZZl7HQtrLkKAKchSxXynxSmRC
kZbizgYqwWCrrhYwXN50LLNTHvupc8g96zBPzUOK8uSwdY5Z4kdh2G9Ec1NXWvRYmiqQqCYZED2+
gy3stWCPiFZRsjyFWbiriy1lOkPo0IGRCxg8SFWiH4SlqQMTM/Tp69m6LnTo7IVTbQ1eCzbrGEQn
TVSDjB9sMFv7henTHS3q0SAdnTrBuZOUwS8QCU+PcwuJbk98vmyrpg60OBGmIFFxwL4d5yg8hnQi
JI5t8kAX/+669jUvpn2Y5nhcrOOuzVlExk5FPbXARA41lw18yGqZH1wDdXhhwpXrdO3SxpDyheps
MYSR1aM8Clo6ErJVYSuvAmFa0ND4ezVmF9UPUEmVsd+Kf32/+zbxYgtFaliIP+qZ77ZSMWRzGBSQ
efGhUjRDciBt5G2eFBu+ZggaOrww5GAPLxaO5lXxman26PtXYaUwK5oJ+RDXwMN4iQBdkGCnJvWW
knA/JSO0jWR5e5Ud6cR5WdGrpnbyJp5bC4Ju5fOIsNTa4VbFnunCqqMMoWq0ZMSFfFvfpR2ELsCG
JJLxdYSicp3aoDVzFijpNb+h+7HqLWy9hhjWRYcfAp8HwZOeyDj30hSKHpR56a6CCtKVE6djOnjA
SDGCSwCpMiuuhXgBSvxFknHDvw3fb2mL77qKL9lctbHns5uBlp8qUf9z1ZJbWugICPhs/U40yFRk
4anrACizkzB7cN1NQUzDDqRDMZduapK84U0MNv50b5HJ3ZXMF/vSlfmb8nARSws23hejlW2xGBiu
4joqsy1UaHlAeUDlarLZVysDgy9Kl/sGPOxV5oz2q4CaLakgFe4GgmycQA3RRUdpDk4gZmg7yDjx
2V3RV1DVtG/bqXu9vFQGK9BZAMH5p9yMyCa2UZoq73qVz3WPEoo2l+F1580/fvsuPjrUrv2VXzJO
BeUvlpONd86iruJCs3C9/zuyF2E9Jm24NHFRpDa7acIJ6q6DwHF24/pi2KT+UA+8+3xLQFS9g+xi
7KB8soKOo91ZCQpkQgRJnn+7bhk0Z2wIlNPC0mliKyfk6zAJLwa2dCvdalhkHRtJAwCSXIY4786J
gBJCd0NJITaW12CgOgxyDFHz2w/QkFKFuLcm59mpodwWkI2Ei+nb9Xu3IvPi9HMTV3PB9oGFA79b
dVusrqbW10V/v7jUH7KmnpqYFn4XOal/FxCxcZkwTcz6+7u2wUbGFRQFGtx7M2efBGBYC1eOnTlx
rONVZqMTATpV5Vkgq2ziDMon83GCLh27D3jYb+XNTWPQvIsCplVablDGyAjEkvJPVQjhlZao5Koz
OJSa/54kutgC6TS472wtD7liJzJ0V/lUqEPzyomCLhkSljHB5Rn6pokdkaCYX66Z+lCH4rXjMAGa
nSKrAanZiPd9titEsGE6H5tlqCPxkiEDS0CJpAaroSHIZ5btcrIZMj9e1FAH4kFzuG8B9GljPPPM
36q6w67ctIv7qx+X+vPl6VnX779He4gt/L2uNZOu3ck1oFXpCYjsemf14XfSgKXfHT8NDRSAE/FU
WdftYyHTDLVLy8ntUAoISY/2YNP0u8jUz8tDMS2GdpNLRRaqDjz38VJ2UPMSB+AVrzobhzrGLk1B
6gbZVRk3DdQRPahV7HzwnsYcGsNXOph2FmuCEMQSk5QAwkAYtZqObbts3Ew+PoNBUePvNXYzXkNG
D3M+Lcge2vYIWVseVEfQ/kCW1XEgMZtgHEEztBvz9fFeDG33v3v0fJFlZQW/SKEGE+E99AmKN36U
imLf9FcVq1ihju6DRmU+jQSnVwY9N1AlpFFY5C8jVGqqStmRbdd3IRnfLhuXwRd1rB9yfV6eJRxZ
3jb4B2USRQTiwGUPLdGNKTNYr47yg6ZsMlsoG4kzV46HLBC/swK56stfb2pc83LU1ZHGKQcRdzZg
+rVymoPoZL2/3LppbjSfXixeQYsYGXA3gZ4oKW5lXfzsKnVVLjH8Dxkezi2snFQVc5V3J5zc6S4Y
vX4jG2f6eO1EB9XQaUSlqsC5xd930JmSvngi9RZg3uQJmlsvGTTdvHBtvhOHgVbfi9w6V2Fo74ai
vG6CdLhfM/ZNMpQSYktdvq9Zf+JTs5H5MRiOTmbnCisgY47AJ/quBIYQCluJGA+X7cbUuHZk7Nox
Ydy16ljYdXsTyAWFMwqlJNe1rh0Z08KW0ofUZzyF9b84BNzWzVVcb+DgXG3p3YmR+4WqJqi2xgGD
YKuVuMAphnIr22awSJ27LicjtHan9WFhgEYbZNKQ8pSn3G2/XJ6YdXo/2PIDzV3nphzdAoVesaAt
EjxZzJz6MKOgtxL28wSl2cvdmIahbceA5IZdSLHrQOz2V7vq3AEDH7reRrw0Na/5bZe1YPeCRnpc
QMFbTd9L/7VNt5LCBq/VMWhZrhZKfET7oQteIXv/CQX5X+Ro38prN2Udg1bmMCK7Vmtaqj9asoIw
fX9P+VhGuavuOB2Ofr1FG2FYcR2MlsgxrWWeVzE0kPfECW5bpysilhe/QIFxcofium1Gx6SFvVM6
KbQCY2g/At0IdUUIqdpDsnX7No1Dc2k2BaAqbIMqDkVYY7cffpKwOANs+ps1btyPaiPqGWxLx6bh
5Y2NjHlVXFfdkXjJ3ThkJ5a5G3HPNAxtN26zpZ4da30xtuRNn4rHuugPKEL55jJ5z1JnY1s2GLGO
SWv7lPUpVHWQ3euKO5VkA6BAbXbnWeVLIq89uFLNzwthDVMzJgK3lHw55aNsUQNZ9L8vRxFD1jjU
IWgC2WiO1LCIIWL14Duq2XdYiKkq7tqGvyh3OU7QPWyEC81stRG6TAukbdr2TGzcJVIZV3V4CyG0
V2CtbyFh9izt+UaybGNsBjPTcWgDSgxTAnX7eAzmr51fHHHFe+mBeL08dabmtUP4UFNfoSpMxgzc
3+PifqMef+pssnGrMDW/Tt67TTDvVeHZLQLwXCVvIC78EuCYLx13I5aYmtd8vSudIPDnSsZQ+X0d
F+dH6nJI5Xobxz7D2UOHm7kqdHvIwst4kNlzQZZPqmu2oLmmtjX/dmU5llxyGddJyn46k0u+jH7R
/b5uWbXt21cLz7sgRJqnXkFAobAhUe4XE0V9XFl0/PFyN4ZB6IRYS1GN3phY1crA9D0l/GfNk434
Z2pam5/ZcxqWDFMVjxR0aq6Xl8fQAyL3ug/X5icPejtRXZDGpXDEHbeZf4DS0dY13RAadKAJDYiC
MozgcTu09rEE2/ux4VNxLAOP7K3FByKWQmz98lA+5mq0Ql29koi6zBSSwnFeB+UjXluTU17N9Y2b
euF+GAA1QbI72Pn12B4Ab+J7h/LhlIn5Kg0EK/S14B76Q+oRq17xZsKKaqZ8KOdeR9uE1rUzHJN5
2uYUTlgQ0kRyqlC84h5qH3Wgjn2ae7IxjwaD02kCFcRRhAWtkXgEQD4q5ESieS1duLxKhn1WhxpW
RQ1Ro6Cs43mgX5I5OPggIxW83icML5nX9aHFciEU1I5yuIwTOq9ibKMRh52JA/2/QOv+ch8m09YC
elDY4yCg0RyndvOW1fYD9ANjluS7iU7PWSM39g3DYuhUfspKfHvuZx5PQVlGJW470bC9GIZtw9O2
7iELuLRkXcdLX92rDGrI0g/uK/AKXZ4kw9frwKZ5DmifcNwqk6VSR2nN1tEL82FjCUyta8s8J7J2
QO9exJ4FSeQk4T9Tf+sd2TAzOqhpWSoHBftZGc9kCaAmMERp1v8AB9XTdTOjbdjUg7h6BWX0OAAf
TdS5otrxZJN5yuBkOsMbeN2IO2VI48sGjF/IB/1oibwDzRWPakdd9YaFu+jfR5oO8A3HydI6DlTZ
e3vk3/MFYncDf7tuiv6zNZUDNLhtDshg/pIm/V4CjrphOqYJ0iJ1OSy0HJ2ex2B5venr4nFmyyMD
Q2NkzVuYbVMfWryGNks988DhMZvZIWNs7xfhEdq7D7m93F6eIpOVav5Lg2K94Hk8rih/zDPhjMcu
o8v8WYBmJfl6uRODm+kwbU+N9mAB9RXnQ2/7UcZDWzyNAa22koqmDrRRVDV49jxBy5j3IVTNe36v
5jzf2AvWYPBB/kbH0YAPDOicSfFY9njpJgQbgKjq6SHt6zBSOBnsqpSIHas8smFbhuHoEJo8d7GV
iYKDwYv638bMm+9Tsqi7y6thGI/OCs2cNOeqITzu8eoxOMmbktWdmsl+kEVc9MUnCW3n60aic9T2
1kK9wsMeV1m+u9JPR2xh9HB5IIZp+g9gV/WU9KIDVjtU2dFyvGqvKt/bWHZT66vHvLtvNa1DIUss
kc9k5bi3WVHs1dxtUcga/E4H3kE9yO39Atm6jlmPWVqdKQSAoqZy95fnxvDOqIPvakTRmQYWzs0O
wD8JzNNWn7u5OzRy1Tetj1OZnizwS1zuzjQcLRpidpD64Mh9tNx/5UOKAiyviMDsuHGIMbWvRUJI
gLeEihqvyoEobyD50N5zWbu7FvqZvy4PweAWOnIKMPmWWz2t4qyo7lun/goA04NlqW+2i3xkNn7h
2Zakl6mrNd6/M60R+LKprkcek1m8pQu/gyxKVHj8RO3pxevqHZ7ZjpdHZbBiHSaVTZ5qw4STh4yw
CUJFQ92CEwJl8ht2ZhrK2u+7oVQcaQOoqfEYuos3gEwex8Z6TFR7k1Xkk+v7N7gwbQCOTEPRdvNZ
tsy3EixQmSZvLGUnVvdbD3YG+9LBTBBUd5CxCat44e2voijv0qR9LjCE61ZBM1+l8Drr1w2ar/OC
REvasQjAv/m62ohQh5JRzApepVgVW4GzFl2NnhVh4ttmIxYapkcHShGrsIqRYnrapvnVhChGDNd7
Sll8uTw/pvZX63pnRVM95LNbIgHsBfzAZhotoKKK6tb7cbl9w0FKZ4xjs9MIsaB96qgXWXsnR06v
Te/crTp91211lubUjb1MeZbnZVwPDA9rVlXuw/HKUspQ541DblGgbjvHcRO6hTsyyAEiHO0WWNA0
/5oXh2AIbHkbFn+STwg+B4sqMFjkV95Bdba3wS6yUqRpGRehAJt8bScRHsO2jkumr9c2n0aFDrF7
xCAILO8zqB1EtMClZaKbfBiG0KNjgv0sa0Y6YW0ZkkYRrcVbl/obN1zT12tnV6XEKKtmLmNZ2hnq
U0q+I+My4bDh5BubwMdduDqcJnRHp6GlZCcFyuj9GFrOvbNQlP0KeysC/Tk9/veUDOGlv13Y5xPl
QT+xE+5COzdAxmSZds74UFrH1INiTFDesOxhCo4gbMnZi+v+XHlmEheCk/zsNVnULmxH8ddprHvQ
t9hNAl7XBhQrT2SE2Gu4F/W3zt5Kvhj4XFwdpNPJYMjGwGenRXwGVY0CdgafCfWym6FJIzFWt7ZP
oy77Os/dc9DS49QnUSnTuEi9aP0+9nw5Nn2s1WW5OngHD+f5PCeEndywXDl6kNdHXu6pGgHP976W
dndwKThXAH7hQRSQbiNe/SmU+GDFdDzPkE1tOUNu7lSi5COYcUQ/2kuzLzG+ajoEwIejzBUC0wkk
1m9Y6u7ttgRRMT104iFvJuRIfUDwygj/spnclPazVb5tzMnHDufq8B+ZTqNNVt7JsXqZZ7GDoGc0
yHwnlmVfURGBirkoD3VtHwGbO4A4qGn7aGYbp1lT76sfvduOUE1XD96ImWlql0cDIMJRFhRb5VVG
09OjbQlMeVMs7ES7H2L+kQEiZJc/ku5I3UPvy1Mjn8E4Gqn6dx8CQV8ibfEwFDXYzg7QD94IO+56
9vho+bXjFLGb1E1qj52AdT9CvTbCBzAGMihgrWD2wkYRMi7U3MLk9zd8AcxrOrT+21oNi+mfkxNT
37H2dvk2BT527H9A3JQ3/R5MWMcSxrsaUb2AhMFbTWTbcE2ro4V7nBS6iYCp8kQCccskRPNQSrtV
NWNqXDupdWGRVWWe0lPiQ7FpVgcn3VJnNkThUIuQU4bUO/Uzepp63MEYksn20D3QTt1cdhrDp+uw
JGln9rQsBT2V3Wvv1edSqI0QZWpZO57xTiRWUOT0VOWDiphD7yxvS8D34wuEG2hZcM4Wxw5nSU9u
f5zCIKJZsGvmhyb53rhqP/KtehFTP9rxbEpsXls2Zn8li7CGZgDvTRBXVYU7npNEYF25J84gN4Kr
aca0CFLxMoPEPacnivM+HCjob5y+2tKrNbW+/v4uPg28moDz9MNT4VWyusnLpR4OedkO8kpT0mJD
4oC6uXXc4FT0eDMgCXJcLPSuUvcCSl5z4FHW4Ia1Z3oCh8+vKXEfgMP96mKDk+l1T55uoLlxLVhD
bYf5J+IVzWHw8HyHtOZWcsXgyTpcqcwK0dlp6p8a5b1UYf1idd0+J/7GbdHQvA5VmpgtspI6/inn
OOqT/tZOvHs2LRubq8F6dHQSGZY58ImHrxdTvs8a1PeGZThfZ/k6JolBsouHXY6PV/S3Clka4aFi
4xxr+nLNh6GkZzcz5LJPuQfmOxDHFbc9VD42jP7jS6Kro5AgatOKCrTFp5ykTXeX2nOY7ovWBrs2
8+spHqUVXEcp7OoEWW4QunRklX+a7Chto6WNQnHlAmi+S6Em5xcQrz1ZlI6Rpfo2muZqf3mPMZmm
5roJQBsWYYlzqqQ4Lbk62xU/pn5zVZrP1cFHee6Ivp0H79QNdD+z4YWjGztJr8oguVTbgcMcL8a1
BIshIJJ+BNDxg9sX9Lqp0dFFmO3cGmrXOcl82DvdcJMs3sFr+UbzBtvXJTJ76Ol2/+PsSpYkxZXg
F2EGAgm4kmtVJtnV1ftcsNfT3YgdiV1f/zznVKMpJWbcytLKBIQUISnCw522IMAEVPKgpPfEZ7op
u4OW739vJx3w3nUPuN2VtkyCBqoKdpVqq4MqSLniW6a31zxXkKwue88i10q0T8rpnteDgmFJ6sii
Jp9yuwILI9ZJf2nr8jUkKvImvhJz7kZ455j8HylKbOJInC7OtVuWrwXll9rzDqUjzlOQHqzSWzmO
mwykea1Ns7ZtHWe5eu3i7ebM5ruC2M7xsduaPkJzW8ttieUxbl/R5/ixbotrsuTICCd7cCY91c3G
E66OL+mEcEsPLLJw31FdLFWJQzvIdN+irXIluhkgOq6OLaHlrPjQEnV1lmWXcWcfcP+pnYcykn2x
Y1b90pL2VSb9iXnJJ2r5L49NaJggHXUipayzNBDqyp08+xzkDKpJSVV6a1RgpvG1M7bKWOmFdJmv
aOf8BKDZSbB+ZW0ZZt+7//7muJiQKoUYO52uTScOdeM9FQmoue0Egosp2NP8Yeu2pmNN7FBk0mnw
pND196iW4ujVsl8CDFrbQpWOkuv9BSRmI3Q6l6GaIqsPP4Tt8gF5gNfHs2wIJjonkyqHAg1/GD9r
u3aX2mAqQ6dHd3Y5Kc+PH2GaaM3TLTcZwqDmkBoVvYdrsxz3c8m3QcJdHS9n2VZJ2sWerqzxiy/O
7NE6YpYfbNtBdYBcwgtBA7ubrn1odU82uB0uTLhraWiTabT9OVSDxz3awjQUfZC5dbJBKv3Y6oaJ
1XFEnuyasqGwOsjvs6gWbNcszk/XH7ad2XWGJAF+27lKy/nK0vDD4lhQglO7qp/XDowG0+hoopwM
Qoqhmq/jSJJjNhbjcWG4vG6zjrY9V+APCNoiGK8sqPcykx/qItlPSb6CODC9/H1S3gSgUbhh0lbD
eOWQx0ZutbbQUj6sKRwZzu06iojVQ9d7rS2vM+2O3LFjBwKUebN8QNZ+BahkWj2azxKPMugozd01
H/p0N7f2OfUzEqWJs3LwNVlI26BH4aEDabHk1bOadOelwUcr5+rweHZNg2uXYeFD4SW3m+5aDOjg
cO6NmwxZs22Daz5rhaPtpRSDi3r8XwNAVGTxbX0hro4bKou2EAiN3bUukAnOBTasXiH012tVgPdR
Eq4OhSm9RYwAjXfwKt/eebm/Y5336iThS2Y313sxMqd8jErL/bjJWjoeBmX/KpUjvihUfnZ0XPQ5
yJT02/xMB8TMRSMHNtby2tndC/Ocv0GWuPLihvSZTkmlhFcvM0nlFeRU+3BuzwP19hC3PrlwNtcu
odm0Ju9l8GcdGoPUHHb5oJJXW+bXOqXHwWl3ILT7AY6ib9umQfNnZN9lAckdeSU+j618/CCKeVso
1WmpBprwFtBhvD2fw3MP1W/QQnhFlBRgntv29po/l4tHwfxfttfcoeUn0mbl+V4w2ebQOi/VnLOm
pKnVXofFeU3r+dxb049NL64j6TxItwOwmrZXN0RWPeNAUwEbu4bTMwRpHTWnVCtQyUL9pJP8r5kT
Hjn2/Dls+IoLGNalDhDykzCs1ZI1V8DMr9DBkNBtY3NyxplrW6DWmZQQawqUZOf66qHGcW2dorvY
TkVXbjAm+9x/f7MLt5NC+0Q7tVcehGAfAGy1FNZf7rhsnN379vNm/IIXUJmavfpa2jMwWlx5pxTA
3o3W11w2mcpmTGcirhPUCjO33lN69ZfsosQ2r9IhQPUIIQeUZ2pkXXkhDwsD+PJMQZmxllQ3Vdz+
udK+MZBfhAxV1R5PgFBIGaQRTY4LWJj75fsYupFXPFPrq939DVq4XZLLk8ObqMlObUZ3dlFFgV0f
wPAT9RDI4NMOK9B17YgN6Q7/5FV838//w19Wmj8H1Svs4q2VY00rR9vjCa1U7jK/vPrSwtv5VQQW
x2vbsWIl5hhuqDq+KFlU6SgrrK7CkcdGJEfPgoALFU8O2Eaz0NmW+dYpmVhqK5H1TYXK4eCeh47u
y0SFK+vHEB50jBFdspAkfV8h8OOENTTsCSx1fy0s+RHYxVqMMxnq/vA3SwihOWibIccXDNVv1wHq
3FLoLIYflMwtotK316bEBEvQEUfj3PKK+V19teabbdNnvyXRPP2z2IDx9ML5MNUfXdagQjpGSDVv
NKMWReZWBmE+F/V1SSuUd508ZcdC9WhwFTOYVP5Wc7GsrLr3Z4zoXDx5mKAeCNWgi0XHz36dfAwh
7yEdGRMP4gFbtjyi8+/4tvJaTlN26fvQ3slOQLcYPSYro7/vmETXvOurDAytbFgu0p2Qa5ka79A1
7Dwl7aZrLdGRQ5Jaedn5jnuZqP+jZc6uSZYrrfuVLen9mwnRQUO5jW7QmhbuxbLYwZvtD2xEB9Em
y+sAH0elAWN1QC4SoEXoKariGGK5roz+viMSHbQzuhBLV8AVXtrBiSkXP2Vm7ZZmPECP6at055+P
P8IwwTpGJ69ZUrsNI5esTZa9bKeL73Vin7treYt/zhbv5Ld1aJ49OBQXK2x7imXRfdMAsgZswoUo
dq4IdrSKJ/crcfPT6DmnzE6jfMkjiR2qbBa0unzd8p2uzunJCQjInCYprp1lHZI8/E5zuR8V/3vb
8NqJufLULMBesVyK6rkU7quc1cEdmzXQyPuLwdV5PTMXZJFJYS2XTgbPhVc1h2xI2YmVzheK+veu
FtzZlMslOi9cqIppBJxSXXr7WCzltR/qY7+gv9L+6aTe7y3mIjpD3OAlArWyQl1YO7KTW6d2bI1e
eUxJU2z0/Lsp32xkdjN7ybJU6tJ1idjN5VSeOt/LVw6Lpriib5NTYuGM2y8XmrbeZSqLNFo4GVbo
Kkyj35317bvfm4zaitKLhXT3c1i0TlRmatlvMb6vz7AFOmLXx0XpZvXO/NIDvH9oSza+Dtj+VoLX
+1HF1+e3nVE7qbwJcFykug9ENcEhJVP31EHJeOUr3reRr9MAEgXlwc6p0f1YCG/cISntQ9GqrKCE
99hM7/ucr1MBlrjXCbTL5Ldxomrve2w5zLSmH+cJormUyG5XI72zMuOmh2kzDtRSqkZ/AByuTWJm
T1GeVjtRlxc6l6/gn/7f428yGe3++5uF1VKkMoN5zG7CaT/jZPdH9s7KF5iG1q5PdzkkkCTI4saH
bIRiFidQC+/4/vGLmxYU+feLT3XWWGzEmu3b8PdI5CHzwufSHtaqfqa31+L3AphiuYDw+0a85uIq
i0QKSL2VY6BpcrXbjQ32AtJOaJWiGSWRdJ0ntDFfhiI5KbeJB1+uGMnwEfqBxE5xPMD9uLqB4/t3
lSfDh6nOs5W0k2lwrXwonEL4wqcF2GbRfq2m73m4yuhtmF39ELJwr1xI6xWg9OwOHvGeEzf9MRZr
LEOmV9eCNcqPpBdtWICJETFiqiYIHpf2VqtrrkspeHLDtAd0n4IL2wpr+xBWfC1XaTLN/ZveeGxS
dT4nIyluIFT4Gsj6k18k37tyW9EZoKB/D780PA9y6KfdCMu6XZGIbN9TCIo+9lqT4TWvBcNszZYc
28BE3P7Tojz7m0OmtZqSaXTNZwGZqjnaMyuQOrVjDFDY8DGdmn4bzszX0bQOum3nbgBC2bFDsPD2
sRimNUoTw6zqSNoajNOg+YZhxGB/Bzv3E6vpZ7u3D4/tbhpe89XJAStABbHym6iR1sk7iBQy/j9W
8OPj8Q2W1yG1EtrxPYJwfkPTZLlcWtC+BxfE/2kNwGl6gOaxgWvNIDSb0YzksXRfyYXuIL2+FuxN
5rn//san5ka1IfBrCGVewvY1KE3PY5j8sjv557F9TA+4f9abB1QiLKuFzsWtD9SxSxSL3Nl+6dDu
uW18zWuHoMnaTNnw2lk6B89x3UNBGm8/1t5yevwI0wxorstSSSllHA1tJUQjozTM6G9wBeT9yp5o
Gl9zXqvGVRmsfMVNLo6H0w5oXFQoVuKOYcPV4bN1Rz3pSfSysSL96Kj2kwACqanmcyuyT1VYfnxs
IwOVma/jaMcJbDeZ7HDm6YOdKuVhlP7PUZZHKwlRHLDkpeLzTz8NgZD0rfPjpxoWl46uHZtAMZkN
1a1LbGfv8dbdS4h8IWU9reH17m723yu7r0Nsp1G1JLuf5WxOcXDvLmChOlgkfRFQdH38FaZHaB7u
D2MJ4XsX8w/u99cgRAsOtK/T08Q5fV3Qh3t8/ByTtTRfb7wlk0BolzenRGOgM8th17EhBGkQ8dM1
7ITpIZq/U7Y4XeW1IHAg8iu35Z8UbDgTDb89/gaDr+i8fz7OR5nIcNUJu2nYi27IdgNkI1ecxfTy
mqfnZYCC6ITJnm1LnRN7sJ/7oQWXQtKQlUkwTbbm7G5PaL6UPegqnewM0vUfQWF9yGr20lBnbUs1
GUk7ZKcotKawTHFLcw9ljbxS/o/ACvinx3Nw3zrfcQkdfMvtpBQjldVNpMPXMLAhzEtIjuRCibal
Wo2gIhDTqaRTuOIghmnR4bh0mfIhd0GSvEgvfVHQzf4IPt1iT8JuDVlhmBYdliuZqssSyA00XUOk
ueMx9Yc9NIhf+mLc+BX3R7/ZCUdVWJyBK++GI+y0z6lXPVEn5HvWrpJVGyZeh+e6EnLiJQhwb0nv
A2tYD9VuyYM1ni7TNGiuHUKnDHRwiB+j32e7ii7/G7u6hnTy8P3xwjK9vraX19VShkGiMAnBmO8s
Bsln8IVvIxHydbo3G+TsRcX6/MZTv99lk40qYJJ85UkGHkzHXTmPGPZbHZYrQa3r1fmE7v0wOQi/
3TuuBKRGFdFQhQdfrGmYm2yl+fiyOMFEfDu/ubmA76FJY7cABbESpf6p47/j4zoCNy+l70sKNtoG
3IWK24eJyF3mvNbslUPKymp/5uOMunZ4md3pbA+fVe7tev6tbYpzBXhELvrT4q0gwgzfqouq+tJW
MrBxae360n8OM7/80PGwW/lWg+vriN1lXHjb2eAzCtLgWEDgKCDzhRb9Gao7+00LW4fqolbE7NzN
wfKeNJLuBBM23SlPutsESH0dsXiHObVuC0qhxGv3PquPmbvGlWlY0DoKOFOzsi0Gdj6eI4cFvfLS
Jll+oiwAeCIaydgfLTIqAByU26fJRovdl8KbYMkVa5aqwDaZOqjtcufqoGD9eDIM25enRRkU1zpm
ObK8DQkKuDLI+r1w8yAiaDQ4hD1Ld5Pk6a5FK/Lp8RNN61c7VhC3k3ORYfqnJcyipLbny6yCZBMQ
zddhwhYy+X6ft+A0mDrnzGhaH7yxyTbVDnydc7ASEOcSuIDelq56qsIQosatXKMiNxhGBwqPgYJ2
3YJUb1cs7jlIfRXNPSo6m8yuw4T50oJKu8ExKG+mJ8+Zz4O9dm02vbi2l6PTwc9dgReXbvGrAy9w
5aweQg3xSGcDdAjAN6Jq8NoshZC7fG5YdmJzHucb1SJ9HcVrQwG9oOClhOJUxndpzccdBAr7pxAM
a5+3GV/zMruvqAvCx+JWdCz9qiQIcyLobPZqv218zaeYAzYLL0uyW2VZab0bF9nZkU0T9PI8foAh
7v0DLHoTgQK3mlhHi/wW8OQKNPuL1VXXlqBiOwxHNW2N3No+HroldtY+ARkcAQK2SIYq4qjFrljJ
cGTTQb31YBc2rhv3A2GDzIWXPYd+8SdDg+VjI5nGv8fYN0bi6AWiqe9nNw7CR+I2v6Y0rSPUu1b2
5n8U9N45h+gY3oyDb7P04cPBku08Ok9R0uJc1Y03FSZ/3cloB6v8Zs/WflE+UHxk5w3On4qUXx5/
oMEZdZSv7yoVllIUN9eiwf+cok7KfZBR90OuhuBHwoAP2hbGddDvBNx4ijHzmyJyiJamB2VF2/ub
ZFR8Hec75tVkhZxmt5QEvNoNoN34S5VLv3blNNhJR3tREkqVz2V2S/w23Qna/QKB+oeg4T9T5q9s
3Iagq4O+/NEd53QIsxt1SX6mDDTKllv9ejzRppWsxat0BtO4omF+m7v+U1Onz0tBb1nprtjfYB8d
qVyztpl7QjIIGfvRIq2Lw7yXKnd3vbeWiTZ9gZZZIG0KPsYAme5pKY7ziKzbnHt/B8ma7pVpfC1S
UdQy63AAf69VhRQap85rM6NG0o3+yvXP0G7o65DlXLFpBs0kcumh4x0ItZ1blw7ql5+wEc2NFj8B
DSx3EoiJdsdAtLTriYCQwVJmK/HGsMR0WDMZxqwC9Q3uiIp9s0jyKkm5zb91RHPtLkHPGO7m5WwB
ajq6wxFyUPPh8fIN38/J6GjmUggIaglMTt2hNtAQ8Suts59ldmeYpd8mxa6ytf9ayvLr4+cZFsN/
qA6n8U6jhAuHJ2ni7kGRMeZfE2T+2EGM3cRWHmOaj/vvb/aXiSCLaA0LjJY031UBFrPWSrdpwgJY
9+/Bq9SlvBrTDNJx4ZcWLccRpWSN8clkIO184i+hN+UVsg2hsPPjBFLNXVizvyfB1hr4DCFFRzgH
jkTHjgdFjXtIcQb50ZZhVAThawJG8GjbNGs+j0PWPATUym7NDM4Eu5ZHFqQfetteKRsYrKRjkYcJ
YLGswSmuyeizHYa/m9k6U38NV2sa/m66N8sHyqeonYVVdhvU5J+o5ao9GRLngK7W4vjYQoZZ0JG7
NnVAbJbAQiBKP87teHBz90fNrJglzrbroy6w6qtkwS1JpTc6eEe38U7WGjuJ6eU1D3ATRhVH8emm
oJAF0H8dZSU9TThlQZ5rJaqbnqE5AoQPqr7MoMQFFVe17/oefV/DnEZ34o9dUtBpBT1ruNbrtIFB
NwnLLxMrXjxo/87FXS7OpeJIWVi9+gHt92BeCCKlvLUzjyE46UhEoK5oBw+04pKyT5BifgERzuvj
VfX+0EzHpRVFTWrmzVY8jjnfC1EP+yZrVtJp788I0xFpgRxCRlIsUYTS71XHW7A3Ni98sL6Cr2PF
sU0fcL9VvfE8t6UkF6604ilfkiiRxImqzllTQTeNfv+yN6NzIO9nudRW7AvPOZZ13x1wNulWzmrv
Rw2mS9NSObgJHWd+c2tyrMQ4Rl0wflZiOjye3Pdvlmjb/vfbF8plheCS3yiXz4AvH4eiOVWe9Qlk
RF8HspbDNRlJc26vEm46konfyGSr89jZwz6gwbxiJNPomls3lVCV7eAj+qYtd4Mt2326XnU1ja6d
ZT0lS1y1McEBmsC+FeAb3QeEJSv4PNMEa7taLoVj52NuxSmU6vZYSC9t0S77YbFX3NfgYTr6LPUD
v097P4mLtH2x6gFND9kB8I08Gu21aoxhFemgeK6gGBFybsWDU3ybU34NpvbctEj+9cGr1cpN9QzQ
tP17sc6DImweG36zGDm3bvnN65ZLWldzVPOk2/Mg+/rYKwxTrrNQBm2a13csx22aJnUYXLc716Fj
7x6PbrLWfSm8iRgheHaoN2H0VPzs6a8l+0mc2OmDfZ/8efwE0/vff3/zBMsZMi4dnCZxCgaxjHvO
6BojtOFixHRoWjv6lcMci4N8P/EPuEaGB8cGtLRC6u65sEDHmYa2eJFlOIIOts4PzIc/DqPYRgbG
dHQHcsqCpX0K3SnhlE9JHtCzwyXdPzadwR91GEcAxGBgl6EVz1XGwGFZAZlYVNMeyIvm/PgRptnR
wlXvpi7nS8pvS8s7WCYfj+6M7NHj0U3+roWrhdXOvCDPCYRQ8DzW/bDnM4mdvLmkQb9iJNMXaEEL
VAJTK7yA3wI7Q61vrOQuaSFv/fgLDFOgo/BYnZZTanmY4JLjcvragoDQU2ut/4Z315V2w2HywTHr
pDee1VWU9uSby9dozN4/9zEdgGcDzxRaBcaeaX4G8c4PlNORLAAKKPenrz21Ln7Q1ytmMky0f//9
jZMPE+OFFwzpDTimMhoQZvfIroo92trlZUIO7PR4OkwG08JVDirOufBkevMXZ9hRKIaBDNj+sm3w
+0PffERRsDIlQ53eiFWyyGpBnjL06OB+PLppJWnHDsciraxmmKjv68/2Mnwj2I9Gj65cJ0zDa46c
NmElvLK04i6p85PntNUlTHkIBsRArGRqTI/QvDmAYPNU2WN6q8Nwp9zsNmb9FbTnK4cD04LVHLnB
yZK0doCzfaX+1Fbz4ubOr5LSY6WmD9yRH1017TfNhQ5eQ/9/OBUOseJeyjYai/QIydTLzOevj8c3
fArT3CGwmpD1ZZneXHAI5bb3lKgR4vFu9skX9bkQ9Smd+MqhzeASOmMkGZwlT0oSxpwt0ZKP58AJ
V7zaNLTuEG7a5g2q3DGkOr6rOvGPPUTYV+6lpsE1f6iyYJxAUBvGfu3UuxZF9P1YlWuNl4a1qgvU
AojjCVRQrRgKFIeg8L8lQXnMbfQpP55h09trvlCRAhq17WTFKLH4XzLcnl8s1llrwHJDPNVJIpds
8gPlWEnchKna2bZCw0AwNHt7EctuatY0YAxfoSPWgjQMKqvFeRxEA/LJzZsM90VrTc3VNPrdO97E
00H5aVYO8LJKDom7w21rPjZhudozY5jj/9SxK8eWquzCuIKghg8tEDHMsVDWyuo3OLGOHRmZS6SH
chNOX8G5zcZobrJza837FBzKWRcAEE5WIqvhFO5q8YLlpHM7B4/qyPJ8BxCN3I77tttVVnIaLOvX
40Vr+qK7Id9MiLC7XHaLG6B7DMUo6QfPYgk/sJosUeeAvJnbJ2Wvzb5hCevIwWleUlTWVBJzrIAi
yz4lGa8ihzTPybyW6jXYjep2IwRN0Y4VxND32sEnWQQOzpO71Eee8BeAc9aaa00fo1kOwrh1Ng9L
EvuDONZpvm+E+h5kQVyPq/wThuWsk3w2tejD3HbDOGn9q5N3RzIlJ6CpvzyefNPwWrzta4tbFcvD
mGHrA8MqYEndToQ849Ewut7KEjP5vHYMCcMpl5w4YTyWc79rfPk7aKa1+5BpcC3oukjmO4M/BnFC
OGN7h7tzErV123zdZiLtBOJIr+MNsEhxUaCclsg0OYM+lB5tpytXdj3DitXxgwT3n0z2LIzbMryF
aQb6m7qOhJe83E8GWbeN44vp0MCFohd4LIckBtkDuLWhsZAuh7qTTbryIYblpKMD87CFFloyh7Hq
mYiELOzjjNJXNKfo1n48HYbp1tGBPkmG0oNkWJwO86u07O/gnFo5NBn8WQfvTWoslhwtPjGKmufE
9342gJ0pu4Oc70Z/01k8LXRPJ+kowzir66PriC6CrnM0IV5sO4LoeD2lEtK4bYMZ4LLaybZM45Y6
a4V50/xqjgz4TV2MeY7wDf7LIoIGXZOjw7wCYNf1RbdG9GXaku5z/2ZL4pnomrEMgjhwWgbop/8U
ugt2IfJspelRhd2ZDWs7kumTtPCRMMcfWOsi++jmoPsYhR0wpH7bhD97he/QlQyw6TFaFJlBiuam
Q4BAW7Qv94gSWZXzIkr1usktdHAgzmyANvpYWCnOtZEDivuoG+Ua7soQoFxtm/DcpJobJGphpGqX
z/53otJP90OWyqcbr7qVUGvwbVdbXoHMnIFLgaPIfd+LKtExErnc8j8/NpJpXWlzXXlFmbEJR53R
Ln8lku3uKYoocMprIaaftMlPoq1X4pQpDelqM56gkcQuZRXEZM4+CCjBj317sFq+R9/aFwjX7FVe
/YNSzHByRNV45bmGIKaD2DoIrdCwK2DDsfmZJ4RFlGNDWeQRbTovj+1omCednBIVuL5rg8CPA9kx
6CmqE/rmuv3jwU0fcF+Db5w/nNLJtYFGjQvBXtVAPv1Doe0wkMtI6n3a9pD7w988xBvJDFJcrAQf
OK9jD8xr5C5QMZplRk5dbZNNKCwoY/z7OVAgJ6TzhvsiGJBUEEKMv5TliR+PP8M0Efff33zGGNqU
eGnrxwzQhqiuv85hu1L3NAQsXaY1gHYm4Zb04zqv2mhyxcuSkqso2o3rVPN1FFqBeg0cP544fSYF
uVgI8XXjv4ZVt7Kfm6yjuTso7YBPz0kQD5Bx/MttBuclS5Y1BJkhmOhslAxUXGD8wgdkYfexsMNT
WyV/SNu83pHHdgM83DRv+xAd6qXykbRJgkexDDttwqtLmlfbiMuZjuKaXA+ElDnzY0Gh2YNCVRmU
4ASl9FMnaLmmwmeYCx3QVWbIVCzJ4McFuCw+qsRxdiXIvzcaSHPnQJUiVO54D0hBBYXfORrSlh8e
O9k98PwXVct09JYqwG6dgFY/Du+k39AHOuWk+VXV/RHC4YduXNNUN3icozlz3nApmd+yOLDTNCoZ
+gNtdDeHuAJs+xBtF6cZHwvuV3hAbn/y+3oEACr9uSx8N/nuqaFo1378INNka75dDJ1Q3sBoXEBN
Og6LPn+1Rd2sFFlNdtLcmtoDIX3R+HFX5XkfebSrfmSh3fxCM1m/xqJm+gRt9x5AJT9Dd5fGXmml
+zsG51hW5RrPgqEBnOlQriLp+RxMwo/H1L94Wf6HD8EOLMIfG4e9+rMbq8L9wobxl5jbX48n5X3Q
I9NBx8PYkBSwbxq3ImyOydB4Ec+6Ya98T+1a2/EuTjGhIJ565aEuJ76y6AxhUschl4RL20t8eM+c
+58G6S77YlFdH83BYD/ZSfGr7Zz5gP4uYOEff+n7c0d1SArI2uy8ZBWNWVnn3c7ugVNkiUfXGnEM
C1DX00VLryLQGqBx7arhlffE+gnZsCJK68Bd+QST1e6PfrOxZ6ljY3F7LEYJoj8An3UO++rD4vlH
V6BZ1Uv6p7L0d4/tZfqeux3fPAzoC2cZVU9jEHQ/VxDvwR3lQzpsa25hOo9fie584aCTO7a7ZThQ
srhPHZ3a/eOXNxwXdX6+Agyc6FRaMNlf0gVUNJPFAcgLqo80nFYSsSb7aAFntFwmisqjMXor+ogG
fndUC+gyC4hlbNvAdHRcKutWjg6W1DRX/ZE4xDmGQ+qtrKb3P4DqALlszDxi5SHisWV9Rnd+nC7k
BOXETS9PdYjcEKoyLTjCPWh37ajlpYis0mabVifV+dqk6Hk7NorGaWfZe0489ymcpmrfu8k21UKq
M7ZRMTdLxmYKjAvSVlYn5l2bLvbKCn3//EB1BBskZkDwZJc0FkBzQlw6tmurjnp3iO9ZDCAsV5Jv
BsJMqjO6LvUoGzTd4EEupFGhFnpWXf0lTXmK0JR/ttLylLXLTg4DizzWnSgwpUDSHR1/vIySv1bQ
fq+9bdrXVGeATRVFKaymJOYzt06W1VRPZTDSSFTd/PGx75vWteaYPimyniSExEvf/iae9yEZmw+z
6Dbdruh/OGC7nrVOoEhse9n0Y/LL7ttcjePPxy9v2KV02Bvw6JMAiNuL57S1dhWwvdE4ibWOP8Oi
0wFvHlrZHFpZXsx61QPw7r/2Df8dyKqOElv+7S9ryDrTZ9xf4M3m4UoIItiT8GI3m3rwPZNnVqtN
eQaqo9wsgkKeRTmNe6vix3xi5TmU0Jd5PAGG1RPcf3/z5gCgJWCYxeg1JqEckeotpj9DXf/1eHiT
Ye6/vxl+oBTLhzU0Tmzrt8zzHwWhK9kL05trB/mEg4FBlnhzEjRfyFLeAmfso9HZloejAfn3q/cq
4XXLMxLPtefsOOfZpQ5r97DNMJrXlgnUzXOvJXEPUZCokF4fQc7v9+PBDeTgOIb9+93JXKPPMUuc
GJjtcR80qAhlxb5DZ5LXo/VGEJDVsaMam2/L6B+XuXxmVbl28nz/MEJ1YBgUkBSw1o2H0mb5Ufb9
AXobv5rai0IA6rZt5jo8rB1wNQdvGhBzXjhFBRgldoxmWTS17lpKwLB0dZQYDSADTcGrG/tdX59c
CWZCF5Fj24auw8KUQFtaF04esCnOLzcrwXmv/ka+/fXxCjA4h3///Y3fyawJQqS/nRjEmdMPm2AW
iJ8Ff9VeMK408prso7m2JAGTOPGQOLPtPasLe1fCR1bMY1pDmnM3/ZTZSVpDe1jVTzUbIgi9Ik+M
jiLLLjdVI6iuc4yOnsYB6taJQQL/glz0hdvWFxWu1VRM9tE8nIxTnqRiAmYYN5cDiKCnUzr023oD
6X9I2kSYhYsHowQ2yijVXP8vz9sVwxjeXIfuNkAHoFdTOMhc0N+Ayr1WzVp3tmno+1XvzbqsyeS3
aGQgSMyjO9vJrN8gaD9tWvM6dC2QcgSL20Jid6rFPssg+gweO/eUcbGtsEh19BraWNNcFKkbh279
kgv215j33x6/vckymse2LniAxn4icdPNJYqKECZaZntY2eYN/qQLGi9oxpNhUJKYBmn1pa1S/7BY
dLh6oGI+ooD5Z9tHaG6rROkveTMQQC1l8FR3rhO1weolyGQibUeexdSVlXIQ1PoyQBPGnS+2z1cs
ZBpcc1fPXVyRC4ENGWm1QziM7XFm9cqGbBpc248XW0Idx8bg3f85u5Imt3Fm+YceI7iAC67U0uqm
6N3jsS8I2zPmCoAkuID89S/1ndoYQ4zQqSP6ABFLFQpVWZmFDNOSTM+z3uPmt4xtItXKruLx6I2w
VlqRE6OuSsOCPpbFDE0iNbyTQQEx3V7LcxCmyRr+ErPcex1ZTqUJhJpHyqOt9t18jfvkeQzktzCh
00msfXVwq71amuUuNKFQhSqqovQ6Nw8F4FBVcCYTOYmy2Xn424Y3DLcEOVDni9bNpyFpDtrRQ+pU
7puhJseHjMpEPy2DD92mkG1Ig0HyJV3kqrNx0uzTY8MbNgttZpaQxcXyTB2pT6pXwZQCzEUf8wkm
iRoAxTMo/qBRUNwYuI5dXIfrpeoi/VibQ2jyp0kkD4KJsjUn6G9Wh9Htq/apkILxnYvFYmEmoZEg
UbIUntjyOWx/TkH5vdfxTlbNMrSJWBiBth6STW05V33wQqHVA3aSQO+cHNvRNNxOP3pQhNV0y2sh
2pM/Rv4hgI++lGKbdn7CMgETtSU6BjAmSHpRIXUq5B2DCJa7+465ncH/Vp3ARWGECzOla6y9La/Q
ioVLpYbCjVzFUYNo55K4rj5sUehBwS/poYfaQXxraKJsmvwB2Z4mRoNeGCDx85ChmLgulxekqPx4
ywEOHup0XCCkWXMuHjsKJqar2+a+Supqyxsvqb3L0ihCDhEoAfYgoZatMolxUIuCwJbUOq/JDEeF
9GGmkZU7PbY6hhss/KFUcwsv26KDuvfJtx4U3Tsrb3vPmoixwtPoGW3gQ6CnhJppofOKxKcbZsSF
QFvpEpV2qnlZYvaxaNCkWYM6wXnwIWiiyRbHizswyWz5WEbzfOxooV0wbXX+vLN0FjP9jyg0gHyN
WmFDjtdcQex0aQl6kfxH35om3Rtdt7GsqNzyttl+8cg/VZr8UsljwoWhCTZv3a1F73aJzy9of9a+
HM61X20ffYB2D/cPl2WFTMD5xGbRdazbcjKr7Uwg/n2eWt8Bmmj99/4vWIzDxJk3Y+/LvscvsH5s
T40DuEeDVsmdA2z7/tv/Xz17XN50tCd8g1yFM55rOpCUDGI+cPRx7yyRJZYyCdqWmUtftdBJdfxJ
H/XWnsvYDw+TnIDN2Hti2VbJiBXWoKy4LLnOG62agwoq7zKi9LwTSdlGN+J71xk4c3WLTgVf5j1M
/qiJeowyPTTJ2VofmHu1JUvuO2XxflyofEJNZS+dY/t046Z1hAtMTRuteT9o58cWCPYlUmovTraM
bsLZZJgQ7jvJmgdFHBywycOB9lAAe+jom0A2SMgRKbx+ztG96Z0d3kZgjvD2zqXl6Jt0aAXZAl+U
Iza17YfkNKxR/D4A2PuripLwMbbU0ESYsSRYIKNQTXlLYpXKG4o/6vkO1MK2+rf/vzLeYiyV1GCV
ymXtdyDd1mUOY96jdrCNbphUQJY2YlU/5skii3OF43/xuN7DWNhW3zCppfNWAF4ilfdR8NyI7QrS
kaOzNjtLY3E6vvFoVgH1x00SlauG/bNU3adQkOeAqDdU7DUM2n7CsCzCdTwzvLHyqUZVpSTvl2FF
V4BzHhd354Vi+QkTWebMG/pL/FHlbjdnMl7fVH596Mbouel3+5n/jGUITYDZKoY6REMipjG361n1
jTj5Uek/z15CrknTh6lbV97X2uWPkXmQxDi2TgzKOx1tbR7UXXkuxzF52roqPt13GrY1Mype7ezh
UV1izYIt8dKmq2HVJfAMfTsmJ7Bu8Z2b8zbeH14A/2Epo2OntzGA6KeskwvaFMO05X7/tAbRABXX
KRfFHtzEYismxG2NZFHJjQ95U87/LgyRLIaW0Z76u23FjP0IROMpGZM+XzX5yJhfpFIptNjS5puM
xc62WLyJSVAG6nk6ewIG2fCuS6vZgQoxXOPO6LYVMryJBB0Wc5wZm4EsjTMWWVtsSUp1tdfcaft8
w594wdrGCcfnx37SvQkolOVpsavKQi1nyXAlgWocXYzLkAM99Llpl0yK+i1aOJ6qqD4DxnqepIRk
3Pj+volYJmPC2+KglZAgZV0OwaKfQLYAxRh3D17aJpAtVsMUqTnqcwDKnAsi1eKJcNQ/H/t0w7oD
xytY5Fd97tfud7UWa6rh6B8c/GYgr+5T3SGjeEu15t3IqmsZbVGdxg3pv9//dsshNenV1lLHYbLo
Pg+UD6KqsoggxQ0RzaZNg6Rm207UZDlMJsXaSjeybgntcpnggA4r5INjIDCOlTOKvNkGevbbZDu6
RawAXaPJ8bHZGeECuoVlk+AplOtl5Me1Ib802nMCaDjeH9/ipUwkmbtMNVr6xi7fRJc6S3SO1+6f
gLXXwmc7QYPNLgwjj2Xo91QQiZ8AZafu3zBefrn/9ba9Nyx81XoFsUfT5e6SfATe6wM43n5UfbwD
LvrzlxMTQjZAJHOt26XLl6L7qpOqT4lD9hpp//ztxASQdYFyaBjpLp+cxT+VXaPTCNCDs5TbY2Ey
iY3DM1bu3NMl4Dkgz2EargCq9XGwV/C0TcBwGk0o2f/eEvnmRO6Zq/Zdw4vwpPv16yO7S0yEWgO2
4Kl1PIkO2qBMqepOnnTRutQ/dnsSEzPbdWvihxVUJWVY0cs4Bvy5CJNPj3397VC9cnsIWhSoryDY
TKlz1mo7OlP7gbvFQ002xMS9gQIempXxJvI6Sr6hyatI+6X6cP/T/+wUiIliayLOgKtZZU4S/1PY
RllFqmzy1/HA6ubp/m/8OUAmppS5BJwYJR+NcNWF+KkU3P2CoiU5QlREpKCyEilAv9Nf7erVx/u/
aDuvhrOgeiJu60dtHhXoznWW0k+dkYWpdte9W9oyKRPeViZyZcKnIkea/FIE+kO8bV9Dp/i0Vv15
BBUyXn+f78/G4ptMrJtf++hXT4I2V5XyTmJAWtwZ1z0lHMtamZxuBfN1rcCanDt9c3UlutDi4jnw
ip0rwbZORkiw1dC2GCYMr5EvOMTg1c6V4v4ZfcfQkIlKkSZRGL1hw2PJdmLC3sDItAaMSaSZiPNp
iP06Daizk8ayrZXhZV0eTV7hFSIH8LNJUbR4iXn/skFteSeAsv2A/7snCZGH1mABwjUUReq9o5R6
7pkbXiNV7+GNbafJuKNvsqYFSyqZB3QAYTedgudKu9tj96gJT+uKeVuSsRY53+aPxej9NTry/JAZ
mOCzUrobEgMNz7XPq3yVMzvVOtA7K2/pZyUm7qxuRt0xrboc2ixfKm+7Tqr8yTb5lojme3Mr2KC2
XPcAEDTQHw+Xv+7PyrLjJhYtqYLYWQEeRp6lki/rqOiPGZwMbxXgXTtTs+y4CUhbQKfjziFDNy6w
Y19oNOPstgil/J3A8hYF/PchT0xEmjsUPhBvicwXiTK5U5UfCz68VH4D9knv2s79ngqH5bKKbxN8
dc86LbSofY4fmjUQ5nE7nFfXPwIq+tek/T0TtK2WYYJJ7ILzK6QyHyrmpMhFVCmUzS73d9s2A8P4
mmHulI9sWt6sbEhHL1zTEgKJaG2duqOa5vCxkMHEkI1+HKjK6dt866HYk7XNRLpz4PL+wTNlAskG
wN/mtRNt3rbuUzzOH7uZfX5ojUwCyEUlfhPIReQ9SEBTSNy+acONomWzfDsme23kll02EWVymV3V
SdypoS8WdXA8D1UPZ6nHT/cnYRv/dgBeHVU+tQ16QBGBaLXMh6lZFXDGY3N8bPSbM3k1Oo4NmmlW
v82bueufZD3KS6x2CSxt3377/6vRSeWElI9K5CVkrzXIImp+nmXr8R1/YXF5pmxnqKS7bP0scpqM
NI1GRU4BwJoXr63+fWx9DBsmRei16EDkuSfbH1HgOakfFv5j7jQybHgkYvEVw+Bilc5zuIbNkXhj
vYPQtC2OEbriMFI9up3IdSW6E+Kx9gn0jMO1YGLdWX+LEzJhZZzGkDNSHs/Dbnz2gFrThP1Qmh6J
5p/ub4BlFia2bKTLWjl4J+ZzVPzLp/XobfNFOf1OlGG5cUx0mao7NfTgwc2ZMx3RaXKVEfogw+lY
DctPNkbvH5uFYcTeWERFoTsOqDKKXD293K5+UJ3sbLXFzkyBzql31FasC8/BNd2hnsvXtUlpK/fI
GSyrZIIPSlW0UdhsVe6gMfEJHcXbyZugehBrt/wkJ6d5gVT8XvxkmYzZAF/OSwXtalGgTErDNHD4
C6voY8SDxMTJzXxmA8q8Ii/AJZ9NrYT4CyMPhhWhEdXPidgiVCLgq2v1b+WjF3XwviV1f6AzfwgB
BOjt7y61n/GGm9YODpsu4hjeonkhwuJ0/5xa1t6EyWnRogUS+oho4PSTI426+NSAImUnlrDZsuGR
por2YNqccFVqCIzOGpLq5Xc6jN8f+ngTZlYUfTkWYmlzyTO+gqKPo9i04+lsFnB7lL66ySqxubFk
XZPLihycMjiWdXwu5wJXDcoD5DHtGGLCx6Z1qhE2enUu+lKlbS916qnxfH99LN7aBI85PiVTEy91
LjuQE4Wqv7atPoar87nwtsfetSYzWLxBamnavCqf2u45DMkT6AWfRmAe7k/Bcj5NjBdSL1Wn4qXK
eRVPXepH1dwe64SIPZyobY0MC6YxjQRbpyovWn4UfAhSId3qsM1EHLc1fgwmSEy0Vcjqtaj0WOUe
VHUOrVdFxwFl3afHVsmws5G1CaiGiyoX4foM+NBwcpuYPDa4iUZd1aI7xaMiD9n8tgunC1Nb/1hA
ZKLEPOB9GWmDAljUmR4EuDEO3drvYaQt7scEiDXxHIkZ/Zw5C9on7XgX7XfIUe3pl1vOpokOi6d2
in0AEIGgCz8zNbzhgfj7/obavvz2/1feh4G5CA8WMNS1S3IZVvIcB/OL3zo/7w9vIdkgJi4MMuVs
VkVf5LO3fmuESreoSEP1vVs/O32QArBxmEqww+O/93/RNiHDzLpA9x2TjnNFq/Bx4eo5CLtDsYqd
qM62FcYl6TuLq+cEw0vd1akqyzmtHXevd9E2uhG29zVguFA4hQWUwv0o1mW4sKHai6ltoxvGi9L5
JCufOtfQFe8qonM2Jaf7q265xEyIWCHQWVJo37k6oQcl4kTRM2/qT6FT6tSnizoWE9sJeC2zMPFi
/rQUfOzKIufEZW/HmEsA1yuxE+9avLSJUl6dePFWGRZ5FaO+5gn9N+nif+p+PnpTtNO6aDmiJiat
rGByHMDw3ItELVHbTsjHEQpBW1puW//YfWZi0oDonRNvWpxrsWzTcixxE7BjQh7U5ySmPqfnQL8I
a4TDVMQAvie8RYd78en+cbKtkGHEnp69QqvJuTZ1cb4ZsSqLd/E07US6ttNqGHHJZAh8CjZZSTml
LgRIUuq0f08bO7kxAxwApCKPuSMTokYCFY3IluPeiafhLeROyqel2pxzOE/kseD0PyRobKJiHJVz
FdpTaVIrDUDUHoeBZSdMcFpJ6Fw5Ze9ct6bMgm18aZvhSbr9Y0GdiUtjdAxqPtf0utEIDW/sLV+g
J1uvj3lrE77lLquOZoGLk7jrSxBHvzgd9pClFk9h4rV8X6sq6kvnuqIjBND5F0jGlSnpx2xMxI6v
s63+zQe+up0n9I8uYbGwa9Pw56aInsJyO6/oFb5vZhZXasK1VBkH41wEuMy2CYVsNKpdnEDuwbVs
oxtWBqlK3iMpQa/9UAxHzeiQ9mG5N/r/jsgfMvqmmiRpcSp9UEEDmZmcoa1xjObm1NILm9x0kH06
s/de0qRrt6V0/pYE0wslxZHFb/3k/dp8j9i5Ap/7Ywtp3KwB7XpkdQS9Jmz9MpbsXRBE3+4PbTkC
JoyLjGPFNGTCr3Upx5eE0xFkCuV4GUW59zS0nGQTzNWCdDAqGti4Fy4uHodd0DHy1olE630ESAZC
HzWbh9Nj87n55FdHuiOl8vogYNdWi2dncZ63WuWJ3qvj25brNsdXwxd9wOqNU3bd4vasyvaQhPwr
oP2/7n/9n2FXxER3dTEaN6H0xa4iAt1NzavpMuGqTdclpOcYyM0TEor1gYvEPaBSt5ea+d+t+t/D
Dlzz79OaQ6ISESp21aQCJ++HYf2bzdWRBcvZmZ0j9C4OZVgCv90dNUJpDl6ysH1q9JmDE21Yc7f8
FkQgutuygkEMfvygwMg5lceFzMf7K2OxdhOQpnQ3hD2J2NXr3SdoenxcEInvmJftgBrhQBW1YBma
h+QabeungBZDqh1gysnypb6lI+9PwHZyjCVueRJtFdvYFcweH+Y6eSNG99ose4A9C8bAVPtkM3Ik
LVXJdWwGMBrMWa3V2wKMbHONzuYyCE4Qrv1xfyq2vTDcUSJj6XrORK+sZuy5rLft72Uu9E6u7c+7
EZgwtIjPauJ9CROD7kkvCjzkmmvFg7+Z1jsXk+0njJzYsgFG3DhRcpXJ9LwkZdZXPDwXInpZIF37
kCcKTFKz0EXCsCm35ArWz1PR9euxLdz26CVsj/Ptz/sQmIixQlajU4LM/jq74ICoB1qlow4/3N9k
y9M6MOFi4TaCacwd2TUp3L+90hXX0mG/oHc3HNyOsiOQp/2l6olAWwoZXsaC7sFx/nyWg/+wqSFH
o+POZdfZnz97/rtw+QilQnTeincO0D/94O7YpG0BDcNHbz4Zygrudh2pOmhWDoc1QOb4/gr+eRog
jPndqYI8m8qyV36WjIgEZIUiBA2eAqf/7iv/Uss2r4vHsn++ifjZwP7FQL6rs7aOxy9xRN13CgTY
X0rdoWapVj74D2XR8Hb8fVa+sy28bAeQOTvLj6ZoX1Sw/XV/wf68Hb6p6lgsg6y31vEzOSxDKr0l
OG+1u4f9tY1uOGA6rySAkqSf9UEJ3Knbg1nJ5+3x/rf/2aX4iZFaSZagARpu1Fmx6ANbk5/+pv+Z
nOHJJXTaOa5/vkJ8E1gkqi3apiL2s5EtL/CRuVq8AwSv/r4/BcvwJriIT0Ecboz6WaHJBWiZvFp5
Xmx7kpmWFTLBRXTtY3QCRVHWTvTTMrIzduBEaA0oZ7Kn2mjZYxNJNPMuRl/rEmeQiHmH5ODHcI0f
ekr6JoKoC0Q71IJqWLOI326Q/3IPAzqB55SGK2kPj+3BbW9exZeRt3reEBNYV9h/BST4QxmOn53E
Pz82/G3dXg0vdZMA2M2ibFPx226sphS5iiMRxeX++LY9Nhyqg14/L0AePKNB/H4O6NOwsb/9MLow
3u+8WW1bbJhxGUunI3Lzs0Z6fkp9/1fZPlYh8GPDiMEehiZX0enMXW4eu1TxcQBj4M7eWm5U30Qk
ua0ooool+HSv+T4mPeS++vlTNTmXvogPOuouFXiF5iC4eNT/eX9HLEZtgpQAl+atBkFSFqLkdCbS
cV/AdK7QJK+nnU23/cTt/nt1qOrODwIhNRzrID4uyv3mhuHXuI13cPGWDTdhSkWLHjxHTX426Tnz
xuWybnuqopbjahJe9VsYrXSd/Qzob32GKIV8U448PvpKlwdX49w+tgmGVdNRK1RtsAndCupl1kQK
jITg/03iwNn5CdtUDMvuweymmkjoDHVGgMnD2jkmY5KcoEMujwJ67Tt3kG03DAv3VAXZet6v2Vh6
JBVVsaTCRfPRYwtlGDdAs+DdLyud8WipszLyhwvECacbgozsWKHttBo2PpJ4BPO5DDLXLd9My/zS
af9IWfThsRkYbyM6uNJfI2fJwtmlL7Rc54sfijrzFNurhltm8B/s0gx6IRAkLRkyEeFLO6jyCK4C
+hKTXQHqP+chwHT+u0l7lHRoUKmDLGqf+DwcIuaeYug3Nu7PhjqHWD2h6+z+glkO1H9wTEuMdgvF
16wR85SSOa6QJKTDzkvPNvrNXF75Jl65Ua9WTKQqwH7hxr1zaJyE73y7xehM9FLQhwhfCHbCBfX+
UcVDj+TZNGRUUn2U7rgXutp23DDueF7KoC3CBf6jGM9tVJO/0GqzfQjWadjxH7aFMuzaHQdodcjQ
y5ppJXXaA6n57aZ0v1OT+l/a+r8ZJt9E/9AeRL/9EnuZL95wr7ksUh789ssq5akdxkPB/RN3/5pF
fxoW/Hzio9LQpUVF0ybeeyTZ5miYfotUlupBd5utYtUfAc6mBxJVe8GDdYqG6c8+KYegwvAseO/q
n4IDA0Y+8MI7zCD4T8p8iPHsWA8FxFcw13gNz0pCuu0xGD20aX4/60MVdoAkLToredB+cLdhPAFQ
Pz9D+YN5Ow7asoQmZVW8Tm6s+LJkkI9dP4ppBLSxLPlfD/kCE0S0giNvBVkwnGc4f3Bq53tMq8fC
dxNC1EflEnbQ8szEkhyCmTxtYs7gE/Zurptn/MP5NuFDNchue5CBzFlC5bvQBQf3OEUn6Nm9RcD3
fQqmKlUAF91fJ4s/MMFEYdy66AXt54xwGAoPI3lkDnWOUTf0j12TJi2UR0g3oX4/Z+Nwq/pF5Y9l
EE8qCT7fn4JtvYybPmhjFowuXzJatk8TOW8yzvBniEaItckgLfYYNmwn1jD60GeddnpvzugEyKRu
BnYsdbhXpbONbth87cY0EW4xZWHEmqyL2NfJXfa47y2Dm4ClQaPPu0X4k9WVks8J6NO+EFz81Y4t
W9p9fBO0pFULpEAHpgDlO/yNByqSq4dX7gEBHhhCqB997vq2TUm31Ae3WESRbt7IMyeK6I5V2mZo
VGuc0VlZGOEUOFNy0ZsswKL9YMbdN2FNanWXRogIwgeVClNUsNGuVslnD3Dy+2fYcv0HN/N8FVx0
Mmxjp1rmrPKnU8Ddt65TvcRt+KInvYMXsS3Q7f+vfmKGBXKICEwZjXV74tJtD7rTe5e+xY+Ymo98
ki1352nJhBvP55XW9RPkqNvnuNR73Ga2CRh2jh7UJYqDfoFf9NXJ4RM4MhPBdryUxYuYtFeSgaF4
HKc54277povH94UrMx5UaLkL3tQVfaas2qPYsu22YeqTmqhsQTqTta23gA2B1mC7IXE+6ig5aj0m
O1tu2RQT6zRtW4lqSqEy0E2+EYH/q2vWC/fol/uH1rIhJr5JeEUNqRtYhYzj8twNcjos+4Q2ttEN
gx5RP2YjY2PmkFW+8TsxX5oxjB8LUk1kE6Wli7tvQxwsJKB+ulyO26jr02MrY5hzqSUL4gG+fA1C
UqZAToMUEfq9e/72tgZ/CBFMSNMt+ojYWM9ZROQPzjVPh8h74mBEjJj3TxE0Px+bhxHKJ6TxI1Sf
lgzPE++ghnA5hiz89djghj270gu4t2ALaE18UCGJ6EDC4DHlZ9+EM3nN7Ds9xX0wMyWeqcPdTPWL
e77/7TbLMix4mQIvVnOzIEA/I8G7nasNDdh9or4/NL4JZqINbZAVrmBaKIYCqQNoWfEm3tzHTr8J
ZoJhTaKpsfQS5Jkn5c/k0BDm7FxmFss1m1eIqICNcoMxi5OlPcxzl/JiDXf8tG3wm099dY3xcGoc
4FemjKAelckoXI8Ok8uDC2MYbkhIWRVjNWZ1kLhnhSLAU9WGe2ZruWNMzUZRCFf3WzJmvRbiVLEZ
mttb9ZaUrDoIDVqFQcVQsHaCvR+05YlN3NQ2B3iNx67OqjnegifEgADzV7J+Xw6e8xRVvjzWjhiv
oNuch2OJ4t9xWII9OkaLlfyPpfbVXsWTFF2Ebr7Mr8fLEMzP/SDfrnH5/r6RWK5RE1c1rZy0tzb2
THroURji9rLy5AM0ed86YffggTAMvUIrEFRzSwRmSP+8QbVVf9WgvP98fwaWBTIhUyPx/W5bZ7y+
2tk9oDtaH/E/iIolAdsJzW0/cTuLr/bAX0IQgfjukHHUQB0yvugweRfU4rGUuinYWEEE1ndHpNOr
aAvOtbe0Z+It3en++liM3dROdBOXj22MKoqkYv41KZ//HATdA3jZRr8t2aulSegIvv4RD3na19PP
RXXbs8/7+vn+t1tOpwkzoi7A98kAosTCqw51N/yoY/WxWutvwBju2bdtBsb9XDJQ5KC4gABP9ENa
+/pt6ayPnXyT4EqC/HopR1xBfQ9+izQKoAA7jbH34/7yWEIYE2XURBWkBmi8ZKMgcQr6TfAstaFM
Vet/iWOyXsJZ7mRubSZg2LCouyqcmFJZuJ6Zo0F10KrvQ8vch6Ikz4QZxSUtZz4h0cwd+UVENO+r
MNwx3z/vsGeSXQXoaeV+sspsqlaVqiJ87ht/J5P65+vI+x1W5P9fwFd/6KJIZnPXeGkAXIzviir9
v3KU9VL3oQQEzxsPXoQW1LDdgx7YZmRc4ExEbtgAW5mJJgbtm3TqlCu27sQefz5WYGX/3aapSzla
j9YJ5b0gSFHPTZ7E2ninmA/uJU4c/kG78R6Y9s8HC6WM338sWOksPfStZ6vy2Nu2coaLPxJgFftm
D1BoWy3DwrVLptmh3oTk2TA1aRhU0w9UU/odK7QN7/8+A1BSJwvnrsqgqJMAJ+Ogn5Cte2TPf3aB
nklVFUXcmRu5DZkPeYIodWQ9ZA2bnKcgKVHfiEi0cwvZdt2wcEc6YtqSYsmg3tYh4USW5amcZ+hl
0kUeHVC6f+lvRfL7rsuyaCZZFVotO2yK8l6EXPxjObnBoZPzDoraMhWTnmqAKlyvt9l78eM34Eo8
tnHwFuD9NJijbwlKNvenYDm5Jk3V0hJUREP8yjzqlMXNN6BJwZ796/7olnSgZ+LVoiGIQEGB4TsI
DmxRmWoePlXLhGrMnAbteO3Daz9fymJ+Rjry/o/adsWwfLFu8yxjH9nZbYHwboCOn6xv4j0sqW34
2/9fBQtrVUVFTKI+I6Lj/ACKbl+nYmHTzr5bbMVErDWO37maI+sveXFGwvSfyfVTEEBeWiF34mXb
FAxjL/kAxttCwRw5dbYzJLb1dGAFwIoPGoaRII+blk8LtiEDRdzbuh3/itgeWalteQwLb3ykxcSq
5szxbqT6cjuIbfg7KIBSaIqP90+QxShM1Frdb6DzIiMKL4t3CtfuykN6mEn7UIbaM1FrSziISlCU
WsLQeY+w832r92rTFqdhgtW4KFkriwH5IJ/905VjXrXwr6F+LjTP6rY63V8gywEygWuz5xdRiE5n
6HvKj9DlrUq248BtIxvG27YLCoBJ6b1wyt8WTCMHTh/zCybNFfMC3Yq18F4oR/sfV+Fli/gOwNzy
vvZMotAGSgklYRi8Zq0G20j5aYGoxNgFKYWoy6Sqs+N0SJzpc9MWO+Gsba0MM468YXXButBkEzQg
UtUnFDIifE8KyWJoJnBtK+I68GR1G909gYPkqFz671a57xKf7XU+22ZgGHMwuU7HYuq+gMXjIyXO
53hqdmJaCnf838woQtPf3XQlo0WIEdC0qu7YmzJAUpGL/rsQVX9ce14dl1Zo+Nc6fmqnad35VcuE
TJItlB+F3GJIpLeqvog+OqLf6/NDNmdi1lSjohrUOd4L86JPY9BmE+jqd/y1xeGZoLXa0WsYLYn7
EtT6RzTSq+QiXwe21yRu2wzDqh3WRYUosCx89N7LoXvLm/KNy+cDjOXYcPCqNPqpKGV8vL9WtrjD
VG+EC4EiM9DOLyMYPjaXv2MdBK4clz5tSCwTEX5Z2vgd4c2h3PSTTx5TJ/NMDq4BDJl1z0L3RRPn
ezmuT9NKn+7PyXa0DGun4MbgSYOhSQ0GZdJ44Ihbdx6utv037ms5kBkBGnFfGnQQbGHwwa+cLxE4
s+9/uuVWigwzb4IOjZpJ4L7MpD4PeoBjLy6qrJ4kkzmI9N7d/xnLLEwQW7X4swgHzKLrljQsiyyp
J2RSw51ZWDbABLANc+CgwR7D0608ktJ9hmrKzvVheYCbgDVAO/y59bBAwv0rZOepXFO5fq5lnbKu
BBnKzjbbZnBz9a9CV/QZOj3CfRyhofnL8ZJf/bJ8f2ztDQv3V0HAe4rFKVFHuEGPS1cdliY63R/e
9uW3/7/68mKdypB0A8/G2QHlkB95p61Ue7zGttGNt/VG4miZGqil8A7s2HFBS7DQFHuCf7ZjaRhu
WfpL4CIZ/UIn9jXymw+BHp9krHeiSYtvNVmqpqRfdDDj7Iwyj/mbefwICMShZF/wkiurn6SJdxyQ
xYpDw4ohY0XVvOD0RH303NHwZaXjy9TS767rfUyS9jErNiFn1Okal0aTzPyQzoeKOs1p7Bd6ch2P
H++fJou5mYgzqOER1+EeZtI+3WCoXtFnWDpZVyl6rHU37SUILFtvgs+SZKtq2WxNRocgSQeRfE1m
dekW/Xx/IpaDayLQ6sqPmFP8P2dXtiMprm2/CAmDMfAKxJzzXPliVVZlgSdGg4GvvyvvUyv6RKdU
L32kPN1EhLG397AGg/KaQ9xrStKfocRg578ffunLf/39H2euloAFJZMnT8GQEf4GyNY8/PjvR1/I
Lc/BZnHQgO8849GuHY7h2uQRKFmd53bt3wmRknOsWZRAgT3pxvU4qH4s4CMjD2pNwm+ugktLc3ak
Zy9QPCKpPE2jvB4C/WdtSZX5mCD89/pceq9n97Glq4oFl/WpD4ypskWXesjKVY8vf/f8s6OswUVx
yh/0qdWDt1chJB7ZVA7fbJwLb/ccYzaXakijQTUnGKy/A93yHMroDiyqmzme/2omQc5hZtrjRsPC
fT1CCYBlSzD5WQAv579anXNprLVrJpQFZj3GfN10s7xPfO87TOeFIHoOIOsS48PQzatPCeHPOvJP
xkJzeQmSm76Knnxt/i6KnuPI/CFJGijFBMfVdPFHTdVwjHoZBzDNQjf079bpa/f+I0CAzY+oRnp9
6usIcjS0nLdtnH4n43LhDJwDyWbt+T0pY5wB01w1QfPHmOHt77742fEFn2iAf1gK6yLS2y36AnEe
DO4brNWl7312dpM2CWkCP0NAKuhviJzvA+H/5aPPji1srX1O5rE+ubV1YOVrt1NRN36z7S8c23OQ
WGwjOc+oik/1PDTvafMFlPFGzL0znTKYHELwX6XffNaFRTpHjIXV6NkUy3TEOK7QzSwy6I5+Nyq7
EJ3/JYgVigXmx1F1SsY1qy0ckKWfKfzvf++eS4//Wr9/bHsJGyObEhhfjRTRMzN2phJKUh2miSLr
EKXjb7bppQ/6+vs/PigGDX+s26E5AbKu90mfVkXFo+WHDOx3hf+FTOgcP8YHoWQ3YKmY+Z0uFbAT
28nfNoBqlsOUwQD5myvhQtgLzjJsYSdY15f4nBDuz/iQvt4y98a0d12Vv//7tVzaUmeHOgXnfl0g
NX5irr2Louo+8aLvovalN3F2phsVEYCKPXXCWHQfVAQOG8Hbmv7ldX8uh6ViL9CA9FcnG8Hi1vMk
20Cs4juDhwvn+hxCZoI5rlvdavD4BXwn58kWjMo4Y9H6Z+BQIv/v9b+wRudQMsCkopRXqfjC+PyI
nd7Hlu3adfjm1F14vedYMtjchkavsTip1v1xuCtXQv8u2zqX3GonaBh6QogT3sNd7Pkqi838XYvz
0uqfHWIDcwjK21GcyDJ/NlN/SIJxhzvipi3lNxXgpaX5+vs/4kRFJYk947xjKwUaH6MgBWnn7+gI
l97r2dEtrfGWcrV4emSe27rfxOG4ofo7pu+l9Tk7tkJXcF6CT+yxCsrydmrlVkQ8s62trsKl3f73
3ry0Qmfnd/AWzapkqk7lFL6MdQeAXW+/u24uPfzsVh75HNGYtuWphklv4dXVdVB231n/XViec2BY
WJe0ZACZHr24fwhcYHLfwrCX1yKvXPIdFOPCOz6X06pDx0CBZ+VpnYVGmxSCgk3AkwwEu8e/egPn
8LDVtsk645gdeysA/Ys42UM/5O8YAeQcHrY0wJeOFUmOhFv4sax83HtB8x3H79I7OD/C1UI7ierx
2NN5QjIRhZlsodEW2wFKVXrY/PcSXXoJZ8e4bnqiHBwSj8T1L+0avQ5kLeau+o5nd+n5Zwd5ga8i
idmSoCSe4QQbeQsc4RQU7hT5ZvpxoRV1jhQb+qUKoIKZHH2dbJMJdEwAi9506K0QwlmeFJBkuWF4
/bz5TiD20o86O9mJJbpLfChyBLQ/dMHwvMSRKeBs8p1o34XT7Z+d7gS6NP0acna0gx/urF7JcxSG
8TcZ/f/++v45YqxriafmymdHuU4JmvqL2oLfoJ8mo5vX/95W//sH+P8CjkGfFQZxOj42UVRGLxMB
xeGOKUO+Y1he+g1n+6rxIehUm3Q9dmRFc1b3Ff9lMWEL894H7PebDPLCp/xrJk87okpABY9Ds/6u
lKZZM7klm9rm13+v06UP+EqR/3GLel2zAEfcB0ccuY1cx6Ngw65p9Dct/kuv4Ssz/ufjfS+oPc6i
I3X8rfOaR/SkvslfLnzzc80u4sU0/Eq/jnOZlACe9bsVGKe8ZOl3+K1Ln/D19398+TpJ5zju5ugI
nrveLHG6iGycyvrFCXQu/mr9zzF0Fj6Ss5jH6AiddnUcWY2ixOuT/cIV/2ahLryDc3RE6JVKMo1c
YxJreESgqrFF0+/k8i4t0lkmA51QQqdORcduCJP7YLD6TjQ22si67+//e40u/IBzHB1mwBAFWLvo
6NIkLfph6m67NW6+g+3872rQT89inU9WZaWDZF2YuCl+BGM+GZ8ZZuiN5Sr93ccM2qV12PZPEQch
6+mvftQ5iq62CkYbHV+PjsxJEaRrgHY2/8457/9bCv8GAvjnOLqwn3oxMIUfJb0xC9rkmNTig6v+
OIWszihPbF4vP0u9lpmv+DPAm13uN/IntERvFlfyLAmHDTU2m/GQEkGBJ/I5tvbFsvS1KvlP7rTK
ShM2x7jq7X7uRpkhy6lxx/Lvwt+FN3+O06uWQXZ12rLjMHPjDnpZRnOgfRz/ndOt/y+kHhTvHbrO
5BiVLYhwdTSOW5kE5Teotkvf/yyCAGFBSjESildrDPDFjWhFRiF4//Hfm+jC4TuXkOv9aYGYbkeP
s6ll3sBa7iTh+reJqF998xGXfsLZPUeqbqlWayi8BjjJzeLY3puD7pvwd+npZ9FjaVjoL8gsjvUK
ThDkgNc0L10SPP/3+gAo/v9w7v91Es5ypbUdWi3QjTz6fTXs1kpFACPRX3ghsMSgyRYb64/vT4cm
jZH/DzC1Y6p80U34thJznyr1NsTRR0X4D6+fZcEqeHTW7CB4qvMIAmbpZP0b2DRf9b60eQpPz7wN
gaBr2uqO+uLHDAxuDkjdp4xZCYoOjlTZNG0mMDImcv7sSVSooS2aun5r5uWRESTZnU9f4rYp84bP
104DxUM9RIrkZaz4fd23JXDK7XM9QBdMN5taD8+kau79MhGbr+fEYbxruV+IVRUVGe/bpf3pRXGb
myj+aaCcofz2mKCtQDnZgYGw74b+qbL0OMZRl6X+uO0FKEsNR0emKlTU7mJW5TU406Aonij108ww
EWZf37uK1nUbOoDkx57EWQm7sQwCDldOQP5J8GwK1O04siO83A+KyysVRLe8W2jmpfVOqPBq1FEG
LeDjxJINj9ZN4spDxfpj1S/HJvAPYPG+YHaZ6X68+erNSY8+zxP7afhwM1Jx42h7h545z9dyvfNV
uRe1q/JUmF8ApG2/llfWRG9olzzHXi+zNVByE4HVNpj5NsXpyUsR/KCyL5Zh3c6KnpKJ/mh9lcMf
/sEE0xtwtNc2ieLMlT40O/k6FY1pf36t9CTdnQgH1BNaPA20efR1v4Hk3J7CcgVizVM2OLUfo4TD
oLu7Nb5/I/vld5ok15Wi42bqg99Tq2F+4TIdpy9T10HUTGwBod9AQTVXZP2diHLblB5g1vij4d6J
rC1mk5pn5ThV2booaOSI/jGEmPF2XcmNJ8kz0iCWgbb6u6tckDVJ8GOKK3Prx/YK9oTTFQuDZz+V
3obEqKzLcfEyWTG2nUR439XijizCFAF0b/eTCbwNmNRTIVsiAFwK2jvg12gWNj6oenA7L3e4AUQe
t84+hVIfTF/3D9UAEQLQu26pm++6rtVHbWu1SzCG2FjI9+Id1z8SEbOdtzIQAKmXMXQsMt/I90jb
ZKsTXdSz3c5jUDBiHks5L5ns4DQK86LfqZGbdPHvJOMPmjef1BtNngRuyBYybBVuCCBkd56SdscX
L8zGst77q2syuJlPed/4p3Ca9mFlcrT5RU5Tr35H4f9c9VRlJOU7OEy8gBL/GsDuchdLs3NuhKpC
rJ59b3wZdLdzCTSeg0U+yC/d9LVPbY59ezUGwfvypfcRq6tQyJykw0bp1d8IkJXyLvX3HPqiWavE
rgM4r9B0+PJVUVfGRmh0lF6UBYTAlSlpq9uhIg+t4R8lTm82MnuEqJ7KS1majFh2xHd7Q5PHdFng
fHxNMy258MtMyvrOt/YmWGVQQAL2d+uLRzBeeSZk6AAPEreQx24yYZ3CY1eWxUvAjx2s0ws5+JAO
adXOB93G2u5j6dYlh7TVki86VZiHL8HBIFKiUeL+fG28KZkfwTd44KU7NmOJeCbZE3iqXrGOfO91
8Z+aV/bL3iirh4hmURIcwfV8izp+mk36EqP1K3nz7DUQho+9AqFDZwoeQ4UCVKqN6iuGkwjy1Rea
YPqNf/1TRC7N/a5sITbX9a8pSeIM1bbJ6tgiVKxJms3LeK/96tTaOdlETbQn4LhBFwtQSCrNO4Pi
dmFVu2vKpIPHHNv2Xrh1w1CEMUe0ACXImb1Xdge4q+qsHCBsty79mLXAHuRLBcwMOnhq36/RNaxI
YArOpDxWYRjkNoaGvf1yL0qgWkryvoWfjqRt4a31fb0277FZHgPR7/2wR7tpdnAtX1kS5F2JrDax
DCoolu/rxLyNvNrHsX1A60VnKMnzkEJVW4k12qdB9+kPds1AXpk35VfIj91xMvNVacYvvecZTgGT
vY6i9iqp6u52Fekp7MuCRdMXtBXjv5Rc8zlMiy6gY1Yr/2cQru9TsuZGOwHPn9TgBBMomJt5h0RS
7UG2h1RkUtGCJdOtZa2PyJDex7O4HtLuSEd/P0tdZdyMm1J3D0Kr+0bLdGeGOMlZterciGSnQVbt
PQ0BLrdhBMKfS3wLn22ZMT1MeZKon7CcbeB0qoNMh2NUeO36G5WwyewyH5NmPUSS4fzXYDrALnjM
+9oLipFV9qCWvnwwvBG7yOBOEK3blB3fkGk5JMLv79gQFgNb6AOFjUtPoAVSrpN8HbnCySE1yThe
nB+HN2UaP0Og4iY0SQnbAiI3YWnXXOqOHBoe/XKeL7NqUJgd2WjKksi+iGXlmd/B/LINY5M1zGCK
OI1vfjcGWVUhji2q7fNwXjEyo+oz8NRQRD5Z9pTS8qDDmeVEDkCSJWofAqyzsZ4jxdAHYbGA5r1b
1kXkAOTdJha6wUgQcPTWPAjC62Uoi2gcWL5gQCDTroOBQvoBkOkBJ+/ooWegppj98seZbpxZ+Z2x
cDgh7dTsA0f0TT2F3evEpu6qrGFLDeYmdqv0vUz1fvvMfdYWCYtFlqSLXDNVoyWeeRNdMVVRbZo7
H9YsYcChnNTI8WYxKCsmRRGzTCSiYsDj1SZo3WBAiJflbQ+exLa1dj4QGQ51rpWZXhzOU8H7hGiE
CQNniDqS1calsnuukhgZqEdZEYrAQqrXNpvRk+YY0W59dYuW2wDFFGxxgewoqfRYpkKDsNa0qjGZ
myn9lLxk2RrXUdE28XKQsP++53IY700akHozhmX9SFfqb+s2tXctrKbxE0lnf9OByFfWMrWAVqOX
wyJGEJ/8yqe8SOH/5HB9CnE/N/POhrHd0xoUsog46BdLqgDUIHTe6KXqX8oa6JZIS7fnbcA/vXBq
PgWHFh1ImVVzs3bz2GSVoHFRDuUaFr3oJp6ppmPL16jV7lwUdldp4snNkEqbDd5kN5Vg0bZqa7K1
yFiP6RLITbxyfq0kiWDSSegO+rf1TzpR79aldLhJWy1v/CoKN+DPrpsqJg98pUnWllX4g+okuEMh
F+X+xJGm4rTdwynbpZnrfP3kkJ/mhI/Vl7Jk8KJ7JB99gzFzlITrhvE1AX07cFdLJ8XHmFZDrifx
k0ztfV82P6kgeO+VAFRvtcjY5uUD1Ae31ZqFu9KpxwQSBBlatfoVBCO99VeYarVJrwq4z1RlxlxP
bh10b3b0a2KF8IfGDF0YBre8fAzjzuViCSt10kEdlvkyx362Tv5SCC+9ldB5L0K9ICeeR7YlS0UP
HqlMNlVL8CK0ZVc15HzzoO8+wzU4jAGv7nr4byL4x49w3Pxg7ZyeAD0MciTzC7L0mf2BkJvJSqRj
MJV2VdZBcyCTjmPT1aBg4l351yG8fTM4j3Rbywf9EpK5P/bgdJ/aNAxQnHe3XkBt1tBlPAD5FGQd
d6krwpJHOL7wzQI9Xv+pOEz2lmqptt2sIbndiQO+F4drxGReQr6kd3qqkxyBkeaQEzU7yAWF15Co
mV41saTciBiwwmz8GhFMAY+3MfZ9viaCZRi3SJi91bhiEi6KAW4tOYgVOER6GPOwSxFmg9G+Dz3o
hemqZsjuVaYo48a8qzT+lQzxnLtmAZwtCbH3V0oPbJlvl2WJnij2FzS3BglqfKN3mLrct8o++ZW1
mb8G5QukRHApleoDOxLyRkGkj4HybuIaNk92ivuClvCXzwKYm0N2zFJAtwayD+mw5Bqua8ehjiA8
2kRh3uFLAsQ6+Dnz5/qko0mi4lK20F0XF4vVfRF1UBnQhMa5Ej2BjhWVeRAiT5/nhO0DM31QMPp3
hPd3y4CeqIKF7qb1xyckXtPrImWU6SSOtzbWN2OE3L4VvSwio+sNNIjLQ8KCZ1WFJ+SlLeJOy/M6
dt1PU0cfvoQtuPJAxCzb5Ad+oncz9f2y64b5AfXvkFW+D0bLFNw3NFA3FB20nVWV+7TgW266kb5P
K677cvLdUwL3vIK1EOBEk0QXYTW7B7LysIAWM83M1+ZXYRVna2tDsH7YlA91MOdz0qP7g3u/uUra
BfHL+CK94ZAw2MFQ5p3Xusv0QFVuTUtR2pG2yyIJfRQkhk3uYecDUBVUxcg7+hnzvt2tAjn1LJGa
db2x29pzYk88LrcGQsbFYNJoS2cJI9kqoBs5WmBeluDDYw2Unxpnr7ToRTFXLMLKqM8RU/usC7or
teLkxsH4KDErRY1hy71TSh+cmVxB2+gtgjMnThvx0zbrUBLWBf6f4YqAibQPSv1c8gZc94BMcbyL
pjX6sCjrr9plau5Hhjk3SRXbBlUI021RQy7Pq6oNsrhP33yNidJyLcaGVofFkV/Sa8nGeMwWRk7R
sZmHtxpIG4z8yc2EvXAyGJFljWnUFuoVEjsp7jMXrfBOTEjBBYKS5kJsGQrogjkw7AIMQO511Mc5
G3i0wX0Dp1oOd8LeTd4OTGd2FdkANvWrt97VuBILFcjpj1Squ5XYsjeDB63PrOUduVItQaiOolcD
kzQovoaowes53JG5fRvtYE+gXlVXmvTjuwldj5Zdkz54Fs+0rP9grunysYmTzEcczurEzT8Sxvkb
g9lt3gEcvHFh9dBUgSlQ8b807dxmc4POQKOWRd+Ngy7haZHQcAuHaHT7UW1w+I5mNrIT+VnVoeig
uYLk2es3gZ0QMLp0NuyPl669eSq7gKPv00HMppI57UzqX63LgkgfTVG6aSfGMluG49vitf31CJrR
NVq/SEtrqeKrAAOLWwLC9nWowRvdpCNrj6Qd2G3MoBC+1aklCGFIZS3gjWBDE5ZPcddtQn/y/rQw
HLsZUXM9wq/W7/epNyu+W325jJkjjmZzKJC0OruiQo9ovxX9yG9hrUBplsQVCgRcqx6mif3kbxoe
JD+iiHf9Verr4BMkALclYpk/dDrjWU5WMMz2OdSAQtOMbbb2od2OyjmktKM+WPxUng/B6G8VaQya
kAkrxOzQqQBELR+8BGcSg8tNtaxNgUK5RtAGu7iBQ8J9EDhobGAktZurpN2vi+RHr+/NA2Mk7RAa
q9DPupA5k3HB+ucqZcv7iBsVOoStj2aCH8seDIAYxuTQrs3BgGN5C0/vqPAtXOUATJDqBgeYxDms
UiD+2PD100cxuCdlaX6A9QDSRpzQdd572tpC1YndUOSLuphaT06oRmZ9Y6a0PZaB9JNMMerZU5l2
KD6iivafvmh++eFQbmm6/FngnnAQXrM8JFXLpm0fD97vMe4DZFqLLNHPFuv8ixKW3HZBGvVZ0jXi
dV0Smo3rqF8kSu/rWvZcZU7gnprXtDpYXop8cFOUCQHZOQp4QcGhAnwdD67Z4UBBRUzFJThsPlBC
s+HXM2tmCOsE8OdZSuS7JTo2hSpRN5T+gqIp9sYgn7GYOahVtLDQxKoKhpd0XMGPv5tICDUjGFEV
dVCTHG4K4w453IAvETY7Z9FIlC28oZzTEtl12kGCGGWfvsL4EH0QTzVTbktF3tO+0gfpAyllGMcN
7yE5fmimNH1IIlLvdOCaLZwOQBYQabujDSOZn9TLFwlCnWhMxLtSfZpDQgHVu+N6elj0kmSYbogT
SnekEgAqbCCQYY56aeffHVK5h1Tx6RqOed5Nim7BNaJDiFbR0p5gjtzkrWin/YggmI3A+t9X3qCP
nZ9423GpVF24vlThLYQvIW9SmptwqJbffuDVG1smwc50ZL5PfZrskyZ4a4eqzoWT047NYjiqcEKL
oURjqq9acZwD4a5cw/UR6c9wP0Cbt2CBV2Z9NTXPQTPpB1iJ1YdhBVdTO2N3feqFtygDXOHHffNu
WmQ+7TBC3KYf76IFXTGhaJ+PgyG/TJiEOVlxpxMp6qwBg+6GGchz8p56m3pFJBCmSrMvZcRtt65u
O0U97glj0K3TaM8JJryCkGnNBdJrtHrWHs2HWGwUid1GivG1Q5S5Ddd+2AXl4BU1C38PU4rrwnMY
wVSejrZWVMFVHaWsy9CD/doaNriqAvEHRtp+BvrbmnuzVx3aYE7Q7kM+cyM5a2AZVrpNHfEfviHy
jk4eyRhb5C2hrjnBbeEXytQmC1kVb/wvchUoJi8QsVfvhJoGE8ayeUS8GO6FqKq7yQbtkcer96qZ
pZ8JicldCb1XjOcR+oJhcG9aaIRkJDZbDGAMijqe3qSrbgo1d6g+U6/J/RUKKqOm7jGSSbQJnYUS
eTn37/5aVa+lW7wrvUTLKUjQlKyWOsq6tEeMQ+M/MyP9bPqu3vkjKh06dHBZSEwANVPq77rVC6Ck
2rgP1HroLHeWhySLSVPtO9ujPyko3wPn5O0Gv5kKjuxyK7D10a4kL0zM6fUyhvemrVYkuhCZuB2D
dsk8XtaoU7XOkbf4mR9EK6LsTAtf8jkHImg6oOzu8jogb4M1foZs+lWtEpVzb6ofyCptbtqxO3XQ
rz31wGtvsDfBfLZ0OJVeRTeDF1U4KHRFQuD8uzZlZLuqYNzWZQUjpqjpcOmjC38VTOu4wd0ePS+e
THHBz8GhXLDWtfMn/CsostfAPIV07nYl6WRBhTfk0PPxr/ymViKHpON8M4RzhLtS0mKmln3twgh9
UGQhLdQGM9gKp5lfdnCbm9FvZrYbr9KYu03ApbjzoBtfZ3L1qh/TNOIyYmO1WcMyRYOpbtGv14xu
IfXtctZE6J008VCQ0jCDBmJQvbetqn6h7oANTTylZY4S0W0miRo8CCvccjXsP4KOCCSLovrdc2+8
CwWGIcMyj1uAl6vbcAKOFTkSe8D0Jfn0S2zvFm8s0yJqjhziGT+RALBdHev5KOKQDRi31PNH4Jv2
cbG9e+lcWEIrpDX+IZY1Rh0O7e4WzKentne0gARBvE07ox6CcVVbRHFkug2y8j1+UbXhaEFdt2Xd
fPoYq2ULEpnXmo7ds0xIcufgAYyvMsNtnk+w8GsrqfcjX/0fsXD4WZNaCEYIKWSjNiwV9TFuW3Mb
jggdGSlX9+xxrf5MsDXPqEjtoyrh4Mhhm1VYNPcy68fB0zTADz4kkX7tq3LYDMn8/1f0IPn2C43z
lEZWXwnMjvd1mQZI9HqPbZJVYSFWEE06L6qL1rpSFZFH06OzuApsbOLXSaplV4as2/kdD+9aE7KD
k4mS2eLDtS1VAi2LaiS8Bo9OTnUhwog84TS73ZyEXl10TI7LlsYJbvgFju9fD8QswmCbcNs/EFUh
UriS7DBbEHcmqppjPxpTjNZkQGqqg0hDe3JsnbcAkkefcuj8m5Y0qAmW2f0xFGA/0XiTA7Ico4aD
IB6aZyNn9Cpt+imPu9odqO6BgIFxY8/yEOZ5D038ayHzcqN5lOSJQpDthhGC9KqWRWwCiEAM9GS6
9DY0w4CJGLiTNYTK4Si1my09DSo8aU8/irGymUJXG93fm5DyJ8PV1jbxMR5pg65l/9SlS5OhHYZL
iaIfjCtqVHOZR2X5HiALR5K55iSJfqjY31YxfYIGU15P3muKY47MSxwc844UWRga+2BEYoA1xFvQ
SI5rCxdUlIO5SVFoI36UPvJhO/FCi/GqH/g1w3Vbd9IWnS7pRmMGkFMObZSR4Bz2Rdm1L7pTOfSH
UUOj+pBy+tWH4VuvGTiLEJ32/XxR9tXK7tB0/XVMVO4mucV+K6ieD2PiPYoGRK6QqN0a+EicyGaR
KFLFdExrDM5YcvjqD8+q+/Da2mWh6n94Kd8Ptdr03XyMa3M3r9W2nroDd/J2oB7Lg3rAtNh7Aw74
aorZkZv2QabyNnCqQ88QiObZf0UX7A8X5jah3p+yX5BYVUiF+gG9dwAw8prY5DDG7jqGMsmJNUG4
6eLxp8EsAc6GkMaN1tuk4QckxgeK0D8685CusEBOS9h7mpcuTI5jGj+akaXYS/onHOALULJfuKdy
FumbibOySMNq3aFrDcJZVOdqjeIcsDSdVYiwGWHedQM6ckYM2/m4XPuIPjteHgZX/qG0zup+2vgR
pl+hh+lN1M87kUY718dXWrXVrnHiKkmSn4GwHzFO4h4Jep/BbeImhKoRcvncdPbQwS8T7WWG/BW6
GQCESOQ3oSvGEi4OMI/4jTqpxsgVZSbkaiRmI+tzu5btHikdLwaJ/3BovSvL6vuqrbZpn3zAUMB8
9qv5GeMfO29uPuJkKKYofO+b/uprEwxgASVgP9gVQuVTc+N1GAilovlTh3SPqPXLm78YKtCPb1J/
g4/cWBwiXiGDAvsjwfQj2TaAHVTpvK+lK1DBPSxjunFBvaFRW4zELwh+YM1IHihSqBVlDUHOhPkU
dKw1pqmU4pyWGDF7lp9CN7xXobwZ4jK8g1Z3jbkscj8fkVOjTIB5NpqoUGr7P47OrDlOJomiv4gI
tmJ5ZelNLamllmRLL4Rl6wMKin3/9XOYpwnP2JoWDUXmzXNvzrn3t++MU8lFyAu61y07j2MTtblF
wIm06tjwdP/Azp4VqrptIFbVR+2kN4cljKhypkc/OifHeqg/8TQmXLrljdcai/JaFmjorhhDva/u
TdNrR2HOTaR768AZbvTncSh1ZuDlq1nj8ubhPhvlmBwcu89j3+LNlYrmjvqch4XrsBFnFCbCDfcR
F6y68ISNgdvWVpjk6xqNk37j8u6uce/POi0vbr8cltq8prlOue5ozOzbcEmtSCeMMID8O8vM1uNe
JASnWvfas3+IGHskYyXnPmzIA5+J0kxObuJmZ74wnVkemmHK+vcgNZM6mHqdAXhdi+Mg0lstvYtp
2fc+HW6eMB9EuvzSN+Nq517UU9Si42Wsm1505FXliT+A3m208Tb45je65ubyuMxrbLrNsd+GpzXp
EYJSUwu1Lv+xXbobp/ox+vZPzuVDmTfUEYiqD2vEt6DJ6qPPgDB3mu+pSl71xHOYfJmP1dQ/G6uT
ndTc/tesvhnJpWbMqnQO0+5V97pzr5wrD+0QNohdKWqH3zw6xZhdvaV+kcWIUDBWw9mYiCHc+uSI
BNseR20kcIObuFHzx2YR+aaMB0NnQYLlIeUOzElXyviuHX4q1qPWq/GntMxYVx4vQyOtwqlnStd4
gHNGrj9kVR2ror9ORlq8zcvURzPn1LxTuG57d7iNk7T8HjwdYtM0H4vKoRaaX8FPDoapvdh2+eBX
7efYlI9elZ5ZceIczc5Db0+KJmKlFbuB7OaSjdWVbCP1vLlZOFheiNGqiSbN1INJ6uclYR8Pr5wc
5XAOEgaQgeia0BKqZ1EqRRVqb7VifCmZsyrIZzdlC/pwLMbqd24m306NDtixQk205JOhBuPxSoOx
sq0oV+tHxtwC8SkWizEyJqIpnTvOIZ3T4yEZm/di26jkaz3yqlIGszffmsqks1oelZ6cZ6tn4Sha
jb15HKtcsLLG5FAv8xQz4X32UnUfmvLW1uU9m7eMuK/BCRaTRcizVD/1MK0R9eOD2/d27OTKCJZW
3bdCacFMduKRAtS9la7NBK+v4kVyLtklgx8JmRbkDStIOdkekiGPmbeRVuaY02eH6e7EBJi85yxW
E6wFXXcwD6IM83y7G/nGHCN96Vvjc9ZXLWzz7OAp4zH15zMxdCeoRkIw+mO2f9TSN76oaCgl8vua
Uw50DjreotlX6ZsHUUztZV5TiIaceV8heHPKTbx4TRt1SfOpbJdAQ76tFvAoTIUswq5Mb8q1h3Pn
d8/u1j3Sj2xhXTo73K+TgcfJye+yX+r+wXLXlzYtf7GsagzIhngnDFjjYU2YvGqtF7ZwvSG6vjqb
U+GxK81zHt2sGk66b23B4psp+ZCyCr2USKiVkH/h/0xacsAcKmLW2X/k4/SmNfWhSjYjyLWJ0qKc
/mmZ+9v10Ui7OkcHVgJ9CSd1PNqrT+Hf/tXxO4d8Gx+ls3jII0x158X5l7hpmBbDwSoZzth+TJf1
mLbdi5YrqmpVvyU+bxvDLf66LlC479t1sI0a7W5+9TeqKErjMixU9dfw19c25YCo1u/Gt19GQ/sq
JuAFy3v1Vqem3lyfMpV3TAIGZuVEh1K21yfoweOQpkuESRirWbn952fDLs+dgSWPzjQ+ZdPqhr45
nl2eCVGSONrocgvLbP6nlcT3VYX1ZStVha6clpuztP9pSkuJJK3902x1WjBRAspKvaDwdAFS8O6l
fnem5snmxk/8uY2lpxO3oA2/lpU5kT1Y72PBI1JyDwXJZOgnn5d8ZOjuy6ZrjNv1O5Pwo9/Ij0Ji
Ri2y7Il1iLTNjvgjKMyKznxl79q3XxjvJeeWNXnvzjLdS727cJTy8vPQ4ya7OSTD+m/I9cesnl6t
RKCkwQ51s/tstijmrKmhE6opcouWwqrRqve11M0/7SBYHLWaZux37bvjG3vTbLj3QXV7fkFrht6q
0ps+pmu0sUU1Kgk4+l512uFCT6HDqpTpPMrwfQMEixff088q8+RFLOLgEegaaJXVhYbmmNGcFWx4
Gsok7lv3ZgEuh/hzGK619i8FKfhooT0GTtcHdAcF4jgVlEctPkbTwg9ShcOiKz61QfCV3TDJt4j2
y6bZfbUNdjbyLjAJtmM+8lZ44Gqb63QvdFCAsEL4UdFW1ueWgaL4+dx8LtDAb8AshYVepy3MTCt8
L1mzNf+gydQvhK0kdomdi1OnfisS73Pj04Wbbs/PSBRFtPRtcylMTuo+V6BY7YjjvU5hA1YdfmTm
RZwby6uB+HOrNH6JOpHvQk1PU+tpN6ejcqu5fZmD9CHUeXJglaJ3mlIji1mRU0YQRe6l4I1jHyab
pWklKG8Iz6K96ilyI0tbfJ4Zvw70aW4O6CpNWCJOhMyzuhMVrHNPVdtdRiJ4jk7nrpeuUvOrXDkS
KHzWkKUW8xtrw7arK+vtgxL3uUkRDCw1cqT7TOHJa9CONV3em6PZ6a2tiptf6h9126bXll0+DJeG
4pk8LQ/X0OgycZsn56jShmars7/nYXmtlS2Pk0tVZ7T2GGJkLdiCmGQA0cZ/Vt5VjCAmFBO9ISY3
ow5whQ7UMZXf+txet3yb6cEm9K1Sa841FfujSNg7IenLT5Xjoty05QB2U4CiDal2NAib50zSXpOW
aRfaxrVN7Be8rf+6ZV1eutxvD9k06C/6NtJ/QBfElSWqg9QZUClBTUR2RHrrQLfPeVYlX94sqzdD
r8DIRJ0ey6pvT/XAHlV9wMJE2TTGeY8dhMhJ++htDtFb0hhhtxgKVbJujyXZ54FwmbDmvQTfMYbp
tarsjYlPP/SBbgt5Y5+6WQRq3sYDKVs6oqTf8uVKffmdWNvAlWHkj6m5jUlrn754jdi8xsoPochR
L1c6S9qqe8JWvUAussWNpOSVOdRTW5n6Q0uE5LXqe76k1iJ7EE1ae9RUklzKxJ4jHKgI7m5mHAy2
KB36arVOhZ+91+XwLx1aI8obpv/tZk6gM0l3QKwtgnIoBnqZNqeLovgcfDCzyaVdSnrzr+cWVmAK
683WB1QHYcpT77UiAu9Pzkmf9sjLqIq+b5bRUhlNBLNWvBaT1gVVtbWhsY5F2I6MJplOr4+F26tb
YzGpkis4RJn5+84lLktvTXm4KoaC9VK+1kkK2rU068lITHmxzdHmRYSMFyzAQ1nY5wP4VNd1Gmnf
SQdyM/BfnM2+8l8wcT/PSbI+y/1e3lr1RIcOYbgYzLPt+UObu3ffyFnAvNnO2cn8h0I2Z1ltlTpz
qyzfnin59A0xvV912oovPR8aP3LdxV7DVjD/Dhjgiz6uWwZ15KoiohFz3ASVY+uA3aYr3AjwBTRA
W/VSIjquNR+/coDuwSodGSmhsKDBwsG+zn4ylEdUMyFCni0pnjWsssADYt2xTS9xX+yK9z+kxPC3
cECRuGAsVYl4R/QDmPrW90FpGyMLuKsxTTHW5o4XbGWZZWHTOVyDtevyr1aMbc+UthisM5MN82JR
6Syxb+sj2xQa1SJcm5J5u7QX14LFIlCBNtEnI5qETuO3tU3l11ha/QhAkQ0uA9jeXk45Sx8/lqXf
X/qkzcoT6qepXT1hA/nxT0qN37+mXzPK1P1mninCqRM+y9VsLkvsE1WQvpjGQs1X5AWUwTA2GdWV
Zo32yS1ctAxOCeaRfGW0h8J2CuuM1JS+rIau3Rqv7ijuu85p4r6cyotjFbgGJwYL7y4Xc7mycKH0
As/j/g1Gmm8VaFk16tFoWUb2CHLkPYmKhQzBOOrpa5f5xsMsCtR/sa51HiZSlL/Tsqw+dLAaJzCa
oebvLk3T3Ezsj99CG3lrGlhdkaQStdq0JWBiYVGNkp3upqf5vBQ9+Aer1fqLNqIbh1qadT4iwtqW
R+JPMox17uw0vLKKtQ2tZoazY9xBl2k7EzMpo02fdXvoQCJnR72XrtHfSIAFz5xz2f2SC1r3JdM0
ILpeTwpWflVbZqHFcpEi0c/iZy3SrYn8zlz/VTVDqKDKjPber50Lw2dXLDybKjoy2m9e1MZQST1s
MgvJN18mL4tIcFI2hQzBlqGDGsLhrpuuvFJ8o0TZztx/pm7JMc9saAMvWXmMD5mp8ZaVlshop8nk
/FCb0aFVSblqF800IYOsJtOy0MFWqsJ6tB2FHuKUJFypCVLC9sHgLBu5/7FzMouHpdWRsKGajT4a
bZPrAZ1OfWsPq9efSCiQ6aGjeG+D2RltlgCU7u4U6UxGR56v0QzISQoj8tUMyVDPbqCL+TD7hj+i
OTEni0fPQ0RPBM1DKFjCOcedm/YyFHKePttJWV8D/Lt/2Z1IbWhzf3+vzGkzalKp+6+2UOZHNZby
H8onRF2++swqcqBmijpvh1FrfaY7sqq5QioppX2qktJWET0suI6dD+ptJb3MYvY3GSOtT1fqTIQW
5iFOvQ1HSlHRB/vePXY1Zdv2l63E0ord0XF/I/GKIW6tjLvHnqVzdBnn7GkQOiujkBPm7cBdmr8r
z7NwP3hyuvs1xjkwUARuhqeediwY3z3X7O6VITnS7hqVvPn+bIa0szBr+Ypir9QKn2OvEU9Nt4zr
maaWy1eVOxmeLKO89Pzu5KbIbiwZBxtgG3Ay21tvItAfV+LAmO3q7aJC6fcn8iT08mS4rcn41tg4
mNghUH1KtnVlkcEItj1lAzG4gWPPoxsKqzHuykxMwqzaiZE+p7XlRePSOzA5do9VAHWBoVNhTwjF
/rhWf00c/ADrVm1RmMxW8Y1cm/0p0H3BwlD/zUgpIEoATqtLL0k/ziJE3e5wipb2iBUo6YbxCh7U
GviwRvE29lVtB/7euh06cJ7umRlkA1fqUn8E/tR4goBdTa8Y9Ni+ounAlWHXGme3kfXovAKgANlp
0VUX54NlFnCjumWEg5YtO7Nr6cha/ITX2hs9M9jykeOdEiZ5TqaWw8V0VPOWOFZ/NryaidjMtf3j
d9X61BZa82fzhezCdbUXMyzHQrBHIp0Ql7yVEQyyRAJXq9W2sQV1YbVVZDWClNMGKj0LJqup0lui
dMN5EkZnwquUjpa+JNUAxUIMgn1ECwRjSXWr8R+m1YBtbBuyim5iUkkgrQH4cxy5AKQA2d1jJdzL
sCr4zF3A9CGW9rIqQ17sHrJt/uNu5b9i5G0x7Kg+qVlMZi3nBswO8SDLv7W23jVJTTXlHGleazKV
mrYvOuMbr/lwmfzrmFdVxOTsULKFOq4UbE+/PdKIXpk8nTfDfGA0f7R1x0Erk//cSn+cB+Os0vmE
D+iYMP4FNzToQYtvTyN2wS/t09KbPC7DH+h5eAkFebEweXfNdWYEOsB+sYpAyPyxyae3lgzX2ao+
KW9vnj+bB3/mkSgK2z30MEdgnhDOxRND5Te9t2INMcQQw1M9Wk8OFQcjvJaOB7Ju4V5KMeLoVnux
UAxChmL9YZqdB51jM2TI+NTlCZBONsAmK+Jvm7y+Q3g8dYPxNmfjUWbzEDFQo6ddveGEj2kNzH67
WFn2OUj3U6/KJ6+tTp5WP1Xa6gR895+oRKfEKOkoEuS1ZHznjSIjmIAl9MYi6poxoqkDoV5Y9pwT
AWbmLIwHrb0Y/TqdTXj2QvanwYNQ9przXPhv6Puol75/sAd5yrr61WANfOjq7ELmPMKflL5uk1sH
qV90YWbSaRcSrbUdtdiyNkXhllNS8NKxxPBiJdOlT10r7sbmR1nGmTv8JxXTr8lpwZ5zQBHgJIbR
6ZWC4MPk2o6D8Z8pGHIoaLSmOFfgn/aqf+y3I+zLEHMt77PLh2xJuwwtRi5R2kEEpaDiXWHcd1tK
V/i/LfrKwyDr75zbA/yiOKwjf3cb23MJfZ12TOvmrTzMGXlEdZL/y+z1aG/qEW8l2Jb2nuXrX6JT
Lx7fIC2vz0lLLRZkrvOA7eJpoiVlSa86SVf/b+1XFcjJOC60dOHaal00azsMpr8JULbU0pl3D+PT
Bp/alJ4VbHb/JV0mT2y1PLgF2DNd08VeZkpiblAHMaEZre/ZcNAKG/UO2PIL1rg+tpp2H3rMErtZ
Kuwl7QKTc/i8YbomOUiiWWtj6OTzr1HKW1566LoGJJPZTad2ZkVCjWDhuTt5m8YWsOYu6SyGKZjn
C0eddMw/HtCegRIri6n4ob4GjoDz7j9ZzkcFYkLBLKs45Z143ZbyknjurXLFh8/WsY73DSP+5rnU
spZidLuXnnrxLPFgTzA8CRshgMjnC9/aRzYwdDdW+dArkHSw/zUfPtNRrIHr7uYy0bzuNwQ14ttg
0B+lY390Cm1k3pmgxjVjDx1fvNVVWh8Su38YRh7AcmL1CqJsTJmaBcqwjsmw3B3mDWdOijcCVZ7L
giCMNauCQpv+2y8LfDmaLq/3mAaalcvTgUn1EyrW3dazV3OefrukNNQMfuq1/uzG9tH2SkJreE2A
GkTatP3HzOJcWPbL3AxjnJXFZR5n/ZhXE15GFKmVEVhvFF/VYP4MmuSD45XMyvRkjNatsP1vMjMi
Rq4QSvmntRkfoz1fOzTyqGmmR/I7flsCTFnIw1D2fzOwzf2yJnl6XkpPC2G5MhDn4XOy1KvLdC2A
wA8YvIO8ebSuvfqvFIwrzDl913cR1MimJ1FkB8dZHpyRGiupDm4+/TWnhKJMS9O4VYjQE0l/7HIb
znJwzuOy7rOWp3UXOKg/3sYqf85lH+k02rG1JyNvW/o4LlUem/b2lCKk9j3GybT7rHABssX8Vz5t
L4WQijfBrgoADhfmScvlK6t15U6YxeOSnTLlPlAq7yEiOlvVZ//fKLUH9is+gox1MRLTGUcAs13s
3d9+mdCkrkv/w87f5mTItDz72aIiffKt2LZ4gVH4vsPyhnYjH2pveff2yUFN+ig5fZnZ/3Ez+V+b
mbHdmvH+gXyU2lJoJxjdLbDNmgpXPJWlS8y7Oi2t/6gxLxMriKJRVp866E4zZ3c1OY9N68SdSO+1
od6SBRDPy8+2MR/Ia7/6xV62Sv/GZolDLgXG7rI4LVicpnpCzcXVEJhO+ykLCW4jr+YeGNzQOnNu
fHi1iRJIOjempMtaGz92woMkmkNf6FdR1dFUZxBDwxlpjmoupU9v+z95OeEMEGmg1ubY8RuKFfHc
pGZnW/aZD8nCHKM+jdZ0XX3/pWnBNn2f9WFD9x9DsNeG1wB26veyY9zaD46NcCsit+a2pCeiW6uu
WeaquEQYCMAP7bBPkcAcP/mFpytasFGyEJh+Zkgwz/A8DN0F41F+8LaKKCyzvZCKjKJbCtIjUx+H
jsGeo/qW0DtlWv4b08UVVIjB2+LdnHU1IgRbEt4YVKsUI4Q7naW/xFox39JiueWNgDEaLtJ3rnCJ
aCVp+l+jGAHwjb+bq/83FeZha6kTsD3UjXjMm5LjG+tkY0P+ICVWmAhWr35hvczHuIofsqfv0qOs
V3z9+/M3K+to8+S403xRLWuZTPqNPWxOa47sk31I5h6f39AiYzplGfNzVKAmIFIzE8+5wW8r6llF
GH6601DI3yTtLySKMytLe3uO+6U+GqRVHCxhY4aa2jvN7MnQOk4rt0I6BZZP5pcyUUdjGk/svgYO
HJ+6tXrCRvNZjt55qdu7v/ImHi30ZX/83Tv+fxqbOmKcqq+lnZw9UT0aHqdE4iOJamv2QlEWUmbF
ZTPdadIj29bqiF3R8t61TElqDJY71r+fGE16JJb26LZFvP+Z/P2n1FDJV5Y59SnlhnMcj8y//MgR
dF2MhslI/S5nqk+ulCeYtWfdc13r59Hy7raJrd61jmtuR5a33koxPouGMwcVbZbDC63Pb39Q3z3L
IXK7f2w77Kou2frL0B3qeX2V3GYad4vv7X0V3yYl17+lyE69hv3ILhRpQY5cLsCJPxMYBQ60YzOz
3cBrW/llmMt7g1wZtXgkwIuplGo3fdaW5K2hWGlKxw/rosoPhq8i5OPys4LMssT64+rKD908+6kz
78r9fh3RQJ7SyvYeVtuUXwsbqAx3eh266UZ0HTZlvfloy+ZjkVoSVxnG5ok0L6pn5a8P6K9oZc21
cBqsj15xhdWI5YAnZUDWzCS+etgFzaOy8tyVp1dpR12po8KFq0aJiF1F2tzQmE0+mtBCDaCOWQXH
zTdVjuqw2OmVlWg8IcRk9flLTV2E8ys7+pONYXpxL43drqE29MdimWM7B5aipXsadYL2HHKv0uk/
nQqM5nPOAk0rob4K/BbLp60aFVut28cDMQaYbdy/IHmPqvS+y8Q9Zv52MroinOr2YDInC+h7OIuX
QO+GaNgp742eRmX61ya69ZAZzOSVdbPoQRLP+NwGkv177aC04XWTViRHSVWi2+cqMV6kw4FUJvJf
PiFOKO3FVxs9Sp09M4I9TcN4MRvx6fLdhr0lQttND1ruxPvfblKmvLV8ykDIwBAlg94kmgcFY7HG
jirieVIsdUjdOMO8OKsuQsOBTKRCLKflcQTNH21FAu703tqdRABMbiuyVjX89tLyK1mHG0W83KmH
o2DcAUmFxLjHpsv5x2M/zMzhLtb5qoMTgb8O1UUung+7J466pr+2vEyh+p/XrT04nkI/czHGV9Vr
b6S/dHArfMKdgITmXnTDjn0H+5O3ddpBq7m58QxHMi2OvoG8OfTNEYPHS+K3oVjyEOA9tgYPJNp7
Qdj+2nLt7tKhTfS6fJLYXhOc7ggN9VQcIPpiqyOJQP/YMjPMGWIiX+jHWmqA3dVp3uten3PXGkqw
G/8V/0XoLpCNYrLsWOTF41o2MBEtRCHStFnwh3r7LZM2Krz2uBIKsbVYmjYSNbuGxxPTyD+f+7Ck
AlajUcI4ojxX0P84xoqs+8UAUQvp2AE7GzosELkp28kpX7v5S/sw1VU4CxqU2t0+lIbZq7KfPCpz
J++PmObvi54eErPle978n0TT3qQJNAGCZFfIfM5yH4r6aIklQpWOtNKMZ0M/dq4Xt7qMiIgKlxGq
lQo8Sqf8RHDHtTf1sE2Tqybrp67pj2mCMpvXFyrsp9ZSwDr+Zb9pIXEQ4acXm2qy6YajlZNQ2y5x
P5grU//0OPXz+yqnE6R/C/k1hstaPmAE3lkCDM4zkKgVL1l+6kTz5mPkXjfnwts78h2aH2xHGBSy
82LaOFS9ipEwT7xYXlvDDFO+IzHUnAJZ7AKSN8iPszvmwczRkPNWbxvkR1H3TjiXGI2lxp7P5igW
Tw8Wq4n2N84yWlHZ9/dO345eYr6JTb6hAsmDZVjoz+SkoEXll1XoEYC5j2muevLLiUCB3vy1O16T
xX0jKOlEntGx25hr5pyRvMCMGNKLlAOLVmF3VQ2zEaLayMCfF/LL1mdjSh7ybn5LhvQR8WAO9az4
JG/ps2cO7jrNrRbOR130C66+yQi5tafAnMez6aYPLoNEwbuIed61SMdn3ku/mtJ/kp0Tz1l18A33
NxL1ddPNCzLqt66K0yy6badpjxuFbNJZP55MUDHH/jnPpkMCfdqPXh+DIbRhp3CRow2ziRgcET59
PzzbnltynvCKIYNWuJcTc69GynD/gYspGx5FSlkkuXcqip07GsK5UtfEnwDhffSEEQXPjiRVZtgs
8mwOJeqjDXOru0/51sRVK2AjeZ5NHk+ThsdwSmjqt44TNqCgGkN/ue2CgevjAVfba8qaQi972S8F
dtoZMEF7Nqf0gCtkBBjBbyCGrzoh5w5zgdA55023/teL+py3bH9tnYNrOZTCW+AZ01viMfawGgYZ
Bh5rezj1aDokLUC8pTGeoQ8OO1cab+uAsckczl6rP/i1gwvNciLdTE7o4Xu0MYbCPnMGakBeh2ty
8LQNPsq5rvTsrJ1gDl4QpDRfmTGcCKsYwbTmT8dK3lu/PuJ7IMtBHs18+gMtANfShVqRHlVRB0bu
fNfmHq/0d68mhBR4T7zs4nHUcWPehLohzzMoHjogleHE2BhNk8OL/30P5VP7P+LPlPZaoGFlFAAm
+4VP1u3W2J4XzPCczS5Q6vMSuYX6r3G7eOk3AMDSiUztI4ecv+aT+jspYlYW3421Hp/r8GtFSVX2
JC+psApKVudE+5SG1vZic1G8Ouvivpjhf+oZdyuSoLSB7Gs/NHpNDzpZvLcrLnbtowYjQvdxAQwR
f4ALX6GZD0Wz/FFuRhcPXhKkwke0kO5jZnFLVvVlsNoHfH5Ba6cvNr8UN/yl6kC4Jr9DKSrjgrsY
PvCHbWkXgXJlA6tMnf27G3msKr2JRVo9bBxNXOtnvcwQd8s/FMcfhEz6sLHmH52CqCtjDe9Kk2pY
gfUHXr/HjEe58WEuG8XOV2tGJofD4suya5ZPkbJfGOMt6+Sh30TsaXa8P22WPhAa010rp3r20+pL
73BP7f9QDtpMk/uPC/OdCPe68cBrfv9MpAdTPzNOCY5IRUd92MT4LUJz8h40OJV0Nh+aqrzk2x9u
hL3H+tzffVXmnLpKf9XL+u6adpAzh98TL/QSBaY1yfSaorzdyOXsJLfGIj+WZjq3O7CegfyCClzw
bQ+hbFZOfLSx3WhferBqzv9fofsJWi5NG7oIa0rx2mThyULPGnZzroJcb/4sZftQKovMI4auhKK3
ZMpU30Xl/qc83MiSARBwsxNMScYwGVoX3mfTiXO2mkU8WPDOx6pegYcdqLwFbwTvVeuu1+tjV/bQ
KJ6y4rLVqw/NmV8pYvoIP9JhFuhbrOeSTEm3/tgDw+B1XU/mpg1RPTS004QvrpNBX6/pkJobCAlT
SEQqxz4bqf9nB7aFXJpT2SzVEZXoo5P9JwTbETKYAkgPvDEN9ZwmR7EmdcJVYimAM8XcI6z8dU8M
gSzrwaryvH3s2dIcthYZJfNCKEo5PtsUNPM83Ye8R9RZKDc2/22t2vfCRPPu6xMmxL9WMh+UEAdm
2KQ2sVRkGrNvlW2HrqTELPXrhLcxJO4Zk0Y+PwoIWM/UXhWmp3Cp7LeFg3+lmW/Lmu6NIQ9Goor7
uz55OkqzMkQgVzpVX2u7v/x8Mmw4OCjYsVD4xXL2cQkt9A+BpLDBX/JKFumfBYMVhY31xABdC/KJ
NKI1+zdZ6M5G/j2V1a/VHUhwMPtTbnQvipxfUlveDIvM+jlNT1DLlIUVOoxpltd67YGsu+1ZQBxu
m3M3bfGy4DEJ9MYDoxioC7F/we9yA+Iu5SkbygfpNb+KWhPnSht/two7+zDT6mB0uBqcExia5LWj
hvG28bho9UEbvLelHF9bqZ7M0fxduel7gr2MAZ5DBk+Bh7ad5I90li+Tu9EX2Y82OfHep/D6Rg3I
Inr157rfKPqwV5vuDXk4xwYxgClRkSEYF1XvBr3t0c+O5rfCt1CazcNs5RDuvEMt2KMqG6+QhUfl
OZ+9U+KTrIFaRxtvvklLIxv+kw89N6e2IbSYuS1RROZ+8m93lNIpQjT8pftrf3B7ZucsSJxa03is
N2zCVoc5z0kTZpsrqEzdV9dxkuM5qUs/2E+mpoJLtvo3x0GWKdLKDQRG7QjaMeH/Mnmm94AuLSi1
NMou8odBgHQ9QkGR8eZqjwlvXjZCRs6WNbEUG8wZl2VwehuEZpEPtgatpv+PozNZbtxYougXIaKA
wrjlPIgUNau1QajVcmGeqzB8/Tt8G9sR3bZbJFCVefPekzn2MDdasnOrMajN/khMVLh/6BAQnqz0
nyiKM4Hzs8rSLzGFO0btDzaLzLka20Maulgr1Yercd1GVki8OXceyT7viYlFjLmCT5a3H2Wx4JZJ
Jxr8+bHq0bgJnESD/+pOJXA060fwgjGmPUhj3jxOlImjXk2SgJ69bMs63epOtNjRm2PglKdmJOye
ABVCkdyzB+8WDPULju33xkWTJ51yidXwG6b5aZ6QVfkdb7KQDw6Al4o6hj5IAW2JmOLE09lFD5iD
BfkWaI+BK5AlBZJpFGyWQbrrUQ2bu8rozeEt7gQ1/VB3W6xh//zOULJWmFDxPd+CpXrNhuHbWzyD
UYckgekQeGr9S8+5ByOxHTL7cC9DhiD+y9OyTTzvPFnW2plG2Iz35yryou8s5H4q1UuJnuFExbHw
82NUx6fRIWsHYg2n8cnW/jEv5HVuSfqSeQd3wpRilgoIcbHOdPPaLSPcreABUpla+3moqSTHfm0F
5a1MWjy+2fBKfhkRdKz2qskszLID3iK8jrT32c+9+fOb4HlAckmK6dUf+e9zPuEQ+A0yLJI+pkyG
+3TKoHl4wU8Ag3DiRP6raphILvLiueO5mt3HqQmebKd47EP9OqroM4bRTzPWPaQtpdP943XuXhZD
vZ2E5RUA5/H+pwdSoVapA9XqToNCN5S63fRM0RyK3gRXl803Wk/Ly5A0V1uDk4PPFNOPTGG6Y9ZU
bpcxOlLpPdVp/Qdw8EXZeAytTvy/uIT7sE6H9rEK28O9P5qp0l1m317cvIoGc6nXlNdYzgdwX6cx
qB/cFqGTaryPnAfe+erqSAS7rlmSvejwjvc2b3MMwm3rurphqtPmG7vrqscQb/ShSw2kHm8Ytlgz
ncdJabWvRZY8THEWPDtglPDm2st71lEhExgTRzOR6d6FtqV+wA4QrGNvdb5ppzH8SEie8LAoXV2r
icNmmpujp2sQSmYW8Jmie7dTXz1MzqaxP31O+JVvvKuWDji1u6PSmX6TGktPw6VwlwFYRoMDkdpk
AYzCW8/02+EEE2r6jcIZGbn/5w/xKY6s4EJ4n4kYhplNFhNW0pN+gWt7L/TktxvHL2MJMaxuEw6q
YnZPRTqk/7XRiPeDkmF9H6f5QsRY2ZmNLCPdw4pSdTxMuD6Y2iR/MeCaswSUuqpo/he3PLcR4KG0
V3trBqOlabLvv6L64ZMfmIF4EZ6KPP5B7PiMRvdQo7TCuGusVT1SGJWxukQC0EFd/MnGlKBc2MQr
B7iS0c13FLjntOcZJheCKTWZ39tpMLvZmr+GqTiAvzszlHgM8LInbvhrwuZPUY+PYPp+71I3S9ze
yctTKTZgCkz/hr9DHajuKDoH5qHJlHwQyn/HOAjOzi3xKudQzsb+J+aikz0jF+X1PwQimQwi11X2
Czn849j5V2JCONO6HaH7BxxC+v9XOjCi1ySNL2MNlLVLx+khcptDMAKowz3zpKLpQaDJ5o3+Enr6
5qgKd36f3jAdPMQ4oRJ5DwfMm7qdLwwGKzYD2X8dkz17Q4CBY3Z6ADzBFlvBU2wJvUdI/TMu8gx8
hBAjCaBNL8d0A8RoOyxc9CQav7wyuwzYKtZGpgz6dHTDSf+kMo+J/ZhXgBHNyU9mXAmQBjaZZf5M
MaG2LIz+VVM8Mttv7xZwirYo6F6KIap4FwobSyCNdRP0EASHlgwtx/bKx4O+deu0xBzSoHj4rX6m
MLP3Vjg8uR6VQGwDpwR5wDcqIXkY17vNRjAQoOLFaHpqiuJjshT4wEVFxywouoe6JrgjZ+ceT2ep
Kav4/oub/qtfnPBpzMoLKdfw5M/3hg7v77pv+xTcVc0Ik5Hyij3sE+XN2NN+BseucyFpNOVLmXd/
DbY1HK1XnIoXpP2ClCuWOndhfphgld6opWyO1pjrH0csYu8vKtzrStj/tOrKaJXEODqFMyFlhB2j
hgJLbN1G5S31S7GPqvqzrkHaIfhS9bJjdlUDcV2VMi9X3EZAeWK1MSx32Qe5827T/b6LmcfQIoKS
+PartoffElGXM69S17onAFJX1ps0UvwXqLn8kTgJcJpAuAeSNtfrjsr0EIiJAij0n5OJ43LULgiP
xJ6PBvLQil8jyWX1AH/y+EmWGTSfKX91mIVRMlbjxmPUlcyGmc0skYctviu9lPohRaN51X447cLK
Dx9EQfBZybml/PVOi1vQPekBlmjI9PaSt+FTa2ywDhkubqcuCC17aQyPsrJjzFTtJc0plBftgsdb
6vjKy5IzfJ5fqplaXXXTP2QeZidjHb2QD2c21UXEHvKx9n9h4L8PprsReLw1mB+AOhX4IQz4KDEx
6oiG9C1uFZSQgVqjH9xyG8Eih3CEggAEeNwPaRXQUUYvqcCM3gdGXWpTfxW9/E+GIWxW3WC1F+wd
LIOmfZGZ/jNh0vBdddD2UnJ6UNDTlZ9zszirsU4fx5rIvRkJl5OZLXeDq4Bo+T2zjNzv1uM0OQ2I
MP6N2u5xkynviCp8G5XnYqGuXmXhLOuopLUnftRg50/yC2N4ee5HR35GAe6jxGn+YE9xt2qa/vk5
0LaU+iOfmc5Nc5X/mfX85jj6FgSwo/wubz67MqsfWolfu44UI7aKOWbenh2s8keUtJszhNk+buTZ
JHUfc5aT02g1vhy78nJcrJg2PGcuAN8u7UlUAwZvq33QQeYxZfK+J7qqqyeyqxVit7ZUsW+ws62I
cP436PbXNv0eukcDz6y4OUVK+2cDj53+LRwN9CIjrSdoMe6llcdUTunsRRX9Y985t6ngEvE0qgYR
x3od+dWXTGhz3WF4StoBdlv1Oyjxi3kz3KLgAIPzrH9ltzxZRXZpCqgh938o04pakHIOfNATdQ+e
4EASl+Cg9r07w8DpeTP86u4DAqlGvfEVlQPiYsyXERTDsoF0055lknqbkJxVm82HQeHmAqtIFiUe
KP4Otar3YuqCEmtF9Jyyg/aIxpTcNdliHUSh/R2Fi/XU42A7BXOYBBuwlMuwbidOKvppLHdQZrqN
wAl+Li2CPDM7jNYhzopzVRVMBybXH4iYGlZXpOSLet+SD1IBw90vo2qexjYrvopO2EzcMHAyDRaB
yPnvzUSuItsiD8/Eq/oUll+cMqeefmFskdYdUPQDml8Aac+u1bSvknXY4dJihu4iO7+NfWNaTv4I
dqwzCJJtsWaa5qf+qZOBeDdmNpjiSdLzNU/6hNm72g9zLM65DNNHoxQ8lMFbnof0X8xPU+D5KZxv
z1jDjzd1zHNCR1X4ArRoe/IJDiZgzxcO7anNX8K8eMZFmGItNmYE3weQ56O4B0HJK8ETvKKE0DPZ
o/GOqAL5Vjktj28Jtod7vU6rKxn2N8/0xLVzU+A/qyy1M2y1Wrb44MePGumtwpG/NkXE+QJwyv9v
akR4TaaBQCOer/A/AVeqXgOtLFYZxwjo33Rkg1UxaEghsVAwbxBFrBLDrN9Fzbdp0edsRVcdQGi6
DTgMcIh54qOerUmh67mstItN8SayjlFN4s0xM9MR1xvpyxicAisfPpo5FcdkIg5ZL2ZpSIeL6JCx
NeAIPcEcPIjwSLqOjTnJjqMN4cbwBP15AtrSiQdlZrJuQxL86rF37nbo2Q249yznP79vOZ7TvCbZ
NtLUDZCncyednpm7Ei5oCP/OM4EvCwcUYy0CDM9JgRwxWxEygecFT3gcqU1DO3GhdBJn6/pkoZS3
a4zpQR05GKPEL+hEMhhM/Dw0q4abSZIFOLsogBnNOuHOsQ+Gx5yhe12bZleVmEOacZlPBv7pik81
el6WGGMr5/KBcHvwNTZT/KijsT6WaF/rOO653qVuppMzLuokSNX9dUeFUiCr6bCIMlgHiyEOnYbx
85z56YXE63JyyIOdZTWnEOaGOVnnToJKja3yk9gurG3b+Tc0+DQ3HQuaDkUUawIKARDlzLIwjM15
fOeh9Z/kFNEDJV3keghYKB41Y35JeIouBAZjWqywdndBiefSEEtHMY/K+eJJHzhRQOF+ki5h8qel
mCH0J41uQfFK969ZeutYz230XBTG7Pgw2H+UD753DPWMSSau7fTkecwjWVovOjjg5VjgO82L7NtY
1Uw0CRLgehqbZDt7RjCEspAAImfR+BKwpO0SvG9XLyi5H1IEybeUXhIkpoCzGbr58Dc0Le18KQJq
nGkO0ElNZZXvTZxY4YpSi+UIc+aYx1CbND7qEjcSzjL8TR1MIyLxWGWPQ5UW01W3aeyBpvSnhNyo
GzFkqrCaplZ4dyB5d6t/N8domqgOGTGsxbLZDsPpSEOfhahiLJA2fpMx/Z8kseOCBCnTcPPgLS5C
WQ7xcG0tkb+N22iZrgvaxnOMbXftiFlgqVBpvdNpMDV7wZG5aVSP4BxzNDWmMc+eZ/z3MrSq5yq0
8tdIIstgpKj21WTcL9EWctVkWbbv2Bh19eA7b5VBk6o8ZrtSTdQtPJT+5whf77VcANiZJYYVY9rg
u8b+rFaV7hsPJMcih/3AxQhMwQ6zTSbbbuuFdKhxk7XxY+D15YMRCZyRnl2Ua78N5jWeh/vegygj
s0KyfsA6xoE2Leg2deg1H470y9eCxoewfUX0zNjkQIgGPExWJHApwo3p2rnaOpq0BQk+H0SKYU02
NnZYYEL/QKwJf2vhVk8QbKF5SONeZESar2h1vmLcJbdNEIq1Set25bd2u5dJLN4Jpcx7Psw7/4MC
vysxyKxjkO4rcqXICVnQcyhFv10cQS9FT11pq8svQ0fe87Gme73Vvm/mbRaBBjNg03dSef7NaVjD
SA1SPEU2qHQSzOalxuHHPDgg65rU2Dh2ZFaKdBtgo9zDzLK/FGfPRVWkE32v7lBSoRd9uXiINpIx
/ml0QaX3Ag0/QZ+liG7CmxWY7OL0oUUU3i7Ptpf6T11uoCYRjdzLEZMGehPEC4qC7pinlvuSTOxQ
Fb0odi7zpfemyFNc76ku93WKsuNaVvdgEanLV1FFam4kG//rB1b0n9Y1ZBPSU9FD7dVg9wlAb0zA
EirJH3xrw1a72fBv0AGnhGW4M0zOPi82g1vIf4EW1jNZBhjuma83qUAq9VE6gkOoGpLSnle2PI9E
4tyF1sbTFBs7HNfOBogeBua2lYdkwrzZCjgpbktE00FQ2DmkezfJYsMrEI3Zj4EqflIupR1beVFx
4Fyt/aAGVxYQfLAIkkIXrTor2vQOky3iK3LThrjI4iRnhuK4CBv3EYw/1Rqsy+h1ZPmS/lNGur6J
Pkj0IfSb+TYnc3PIDc6MQ5hB1INEzxjRNnATljEmxumPdb8HozZu61Slj3HaOb8gOAiSZqn7HIpF
PYEGaIlkNsXeGwML5VhPw8HMHfC6mO4ZV8dgLBYm+MvwV8ohL3ctTbGLu1EHJ3yI1cMS9Ki+jQ8K
PWuZwrXzcBq8lNZNMoxLPffvnI/DESoX5bjHsJE9M97BdQfmww0U1Txbir01gjr1GWLeipnc25qL
/Z5XnKKXto6+Mjy5d8+JeMnQVEBhVAszBjN5m7S3/GubEeTnSwb0ohdnI7M4wCdrfl0dFSdj2eIB
P674zOYA/iMtKHVfldEVrFLC3Dv2lLYbxyujTaru8/5R+W9z7OtXd1zeZCnyS2eNA1OuoNj2Xhai
FEEc3SRd2L9GWci8J6x1soESOD5Wk0V0xz7faxVk0fFziBjSOiMWBptuJOsA1bE8YLbuABziWZN4
rtJ3KcJtB+4+qhoQ4DGIP/enrTs6rhDnHqvOqaTvE+4seXetDEFSYnLPeNa4uFQtdv6iie8Hmna2
2qA/Eu1RbrvhudphlWT0F0n+V2jGbq8/HYb7PKrwGfv8O1PTl2bFw+yN9spbxMqiSmAPF44tIptG
eOtFgt/SvtiYpLslKn3wmDxhj+aOeSE/AjbNXvO+rZ0gOER5ewqs/mnoYj4uGCSzRTfY7fK+/dtE
6sbKR7J4PVmycF0M9U8qSVs1yVfshmxaMMsmIZ/BUUXzFLO7wAeGQkZz09ObljXw6GJyXuae0Xg8
2UTU1AuTtsOSRxU3Iwso2ulYsyxC2wmG92Ur2FaheCgLj03H886o9Cym+cye9V0GXZ0c4q0LL1PK
vgTztwJqvUzJzbZbXDjdg9AfuvygRTkXabTJUmagZXBaJKbCrESKB9KHZRchuNXz3Uo8vlrTTKNR
t85uznqSLKBaV0vndcfOC91HmoIC+rHS4XquZfMwLWwDyZm2GYpIPLFaJeHjUrUIM6p0i51yLHvX
22LZoEUBa+sD+5/nufUts6lqRX0vSwmOroyCrDBUQ3Yu+oJlDkBbiQHDswB/RU66S9v5BrouO4Re
2BPvyeLnxhctXVmKtSlvwFhIPWMV5c1eNX3Tf5YeaxoGqt2jUw7zpRjr4dt3kYsLmS9Pi2/VoKY9
F/K/QFqZLdFelVc2D4aNSk8T6CpcbQNKzVBh0JZ+nb9hfQek5S/LW+LWGt/V1D4q42d7gnXxzrKs
9jAAwVgVFUTC7k6AaDzpYIetst+0LIYduuu8Dnt2zmUDIPdYjlxhkuTpgvPBBQ+rgxUztS8RGA5Z
KN35zuoXnB4m7sUpZ8PHFtCb3LGL6r4wQNbHsNEDgcjO3sOEtRDtSCMlLiy9BNb72Q+BC/lB6Z06
VSlBlBxGeeYF0SEpinJXSURvPUbNszf6E29HprwvyAYsCXHKwv1CZ7c34MgUA1kQd4vr/jajZw6A
SsI1+jdhj9LHbxNVI/f2UG9GGJRQTwIfUWUiEohXFRtmkOz6TDGYrJnE7T3wqyvKKkglbjWsrED/
MQ66k0XibRumNclvcCaU+DxZcDote83sN9npMgMkyZLXVVahgRaWHmFOkGmr4y4/hrKDkVH4isIm
TacF0/pEmGFQy7KVIuiPBKWDC7up/M9Ml8V3xfO/KwemoCmG7vcxRNziJ14+YzDfZKDrEZJ1Ojdb
s1h/667IOTn6HxvawCYjpw3w3cENVfS3sgrtbdNhiI1qu902FjNlqe2/qIT9Gpdwv11kUB7Dwseg
0jX+JsTsegWGmx3cSbBLRKSCuHNZfRC5kk9DM6KNcsoeh0LChraYXpVREp8F1+K3zkS7LmYsCziT
IaOHmdfgBYYMrPDcrHqvF+fYpdSz0gL71Nw0T7UpnPdu4LpwYux2MhX/RNNUzx7cNfbBFAF7PEyy
rn1XILUL88oUoT8KBsXsDKD5NF5e7xzhWvQNgJUC1WCAjDy90/NoNoKY3YMkx7hRmpCh4SY5k/XH
jjcQrbRtUC1t4o4XnuaC6UzOHgsiSOOpl0n5AzGvvI1GtmtnUj6Fixfv80RPz0uaA0IZVbKZ6gor
pcQ/VYZNtZ5cKjOZdNU2rgNCs6ITL/XUZMTzdWvOJCwxmrHedg0zz+x1z4agQbtyaxQzW0fbM7/A
fH2Z/eXm5Ln1L+qLfj+m7fDQswxmx4xSXOOswL9Nd3AGcIBDx2N6EOlIX+nn3FcHA/A2STocjQVf
Rmcb9WWVVfU+DcpcATnaz3XDrRBISZzWIT5xHWbjbsjbWs9V3IYbVya49iIQeWRMSH14HeVNY81H
iZa7sdtlOs1FWoNyxZ5j1PCZR0PrQfRl8pKGGA75JmN3a+e5IVJnmXqVzzK/OsNQXoq4r+6nZL3v
mvTuQrG7dRSzLacMR+o8Yk31s+RrvYxzon874fGsYwMv332B/DuYAUAMtos1SRIHxObSdXCrhPPG
hFvulJbfkiLuNAD2PRPzJxlkASewKsiHINCKbWU1hJE8kjhpGlI6lIe6jWlT8PtSVpKS2Mam26Eo
ESh+VcO085VzzsP5e/b5sWRIIVu5P1mo310+qLjWaxdQDSTB7cJsm21e+zYu4f54+/s/R2HKy+gf
Uv+r7gKWqTZ/EF6QeLGbzK14w++xKeNo3deXqTbbBvAANv4gT8HitKTKDIrffLGWEnpBtCFsgwgj
zxP6EJiA1czV54fo9MXEi2Ee73+XM57gFJ905ki9B1SKM1WWJ6HSN9MWl0JhuHIc8UexG0jH7kPK
DVNDBlo6NFIPZ68ltkU/bXI4tyslu4eGI1tH5gWSx05GFU5ndViS4mXmX8hzfbJdqte6j8ZVT+C8
TVPcAR4CgdXd8LMtE2yq0cMUFJ9hlKwRWNaU09fUcv4IhzMfr6+fdURRyMZS6XJwsn2s/clbiUzH
0qJJbDO72MUgLjeWqF8YqzCyhuagXWhEl1bqtZNe2iHcg0ZE9YteYqmxN+dHJwWM3+OjgRXe92zj
q0nz3R+hlGCrXaZ/LQiVmwi3uIqXn9QA6o/c9QTtGMUA84bOiYktG9uDsrWAThz693G5+TCamG9+
WCWXQ3nN7HFru/G7Y5jELPnBcsWhFepkpdGhnchRsPOby8K8sJnHHPm7F+jPgu+45E8bG6z2eQoI
7/7cKWq/zBOwjiJSQcHZnecdZQCG1Z8h/ts4H/UybcDj4qe6+6Oz//z4hmXpAU8h2zwE8Eg8KYHj
rHiKCg+obze250Wgq93Bq4AOiTXBAoOKsYpcfgiVEZ0w24WA5v0xTEXwMmXTLpfPBdzOlCc8tPtj
OGffYSlgaVOzjhyIH3P9baluNdmfOQql4MtltcyDz3YBcIWYZxViD2ePZ6nzwLh3NiUUWE5u3Gky
vRmejamSD/yfAn51sJZV1OJmHg35XYf9CfhCR0zZQbQFJb31wT34SXYJyZOjlkBC9mKBcqjvscRm
F2lMElndv4W6eOGK29babFsSOouqr5Fp8Vi0PBz35H2YX0lUUaznayb/Q/YntuzN3M4ChCetxAhv
bLiNY/qejJp1DPIfQcUjVI+PsMkczhnB0x9sBB6iGgs4L+wYykNQ6Ke7/y0ZMaguYOiKepdZ095W
Eo8AK2cmeUcmWesxCf/kY/tVt9artOdhO2r//f5EIjyS8OS3ztJ+lMBwYazvIz87CR16xxYzVFfM
Lzp46ZMPAUVilZBbttvhw76v3ZzguimcY4+mvSNY+vKNXbhsBkjZtanuzEFCiNFm8bHZjQFs+bnh
rCUqMwmsqSQ4gt3Ea0wsfj6nIxlW1qlQoEXxE1RT6+z2Dmt5ZPTYQxEK3YxHKsvYo+2+9bm6zgb3
DrfArspKTLfltbk/n60VP9CH2ZvK5Yyd5ERojBBSl3nHSLPzu2+xr3r0K/cHwVn8x2KZPtn7d3Dv
hp5CAmKwhvZuFSruQA+cP8Q2709Dlo17z0BFAvVZLPrSegFemonJaIPjfVPXCf7LrmRsVOr6S3eR
80T5PB8Sx6+IF6b9g1CmpHqjNbMjugrlQw2P4peBOqlZkOfv8FI4GyRgMJvLseGGde33hH0zLCHV
1rwtHAU0D7g52wCx79e+fgPD8wDN++QsCpZot9czMBIjT9i3KNHCAcWtmFjvR4oaQRjZkS6HB948
lmnxAT0NzHzaV7sy4xwsE4v6uX2KZjL3JRCIjSQss/aZG+8b5V26/l63J3gT+MRflSYvwF4u6pZh
ndb1T2JPLI1AAOTZM2O047MhmGz0PhjwBjql/8TSZPo6CNnsjcFkn6jsRPTnhTUGK7b8vdSKBVRs
A8CN8Wtb+OfTNr9wrxBYdB46H+g2oBCHAYWPu5JOmeUHaM/hgAVv8ZkY0KBqL7PWPsly9ulMf5jI
//UDdiXGIDBYd1cP6/B+O9a4FlfspfnVvP3SQ6aLrHtcysaBHW2tqeWgMLtJjdiJjI9+krxDILDW
U5nxQHd/YjR/EECnesacqYHodZwHOg/OLDzY527yoET8iLLzTKOJdBY69Ubn6qImfxe2/ceS8YmZ
ecAKM9bblhOjFlW2JdL8A0PkgXnFZuEr7Nhvgr5zKqYe7dM525TS0Ic+ZU7ZUYrzGLF5j5VhaGFE
idgDgdO2Si/+aD6iRbBCaZA8QmwJzEpc6xbSYqaZHtxRL94Ef4BTbbJZRDD1vVr3YfTiAEPuMpZn
RlGvtjWnBhyPiBu9mVjdZCNMz+rl/kOA5L87msafWYozrTmPYgHRgNJ2OtItggOow71j9FNspoeS
P37VsSUJt/RGheNLOljPoGXSjRvPcBtG6lhLOavSBYxnkeuMavz5lYe+wpmngDrTJJO4r1DQopit
Ex2GDNYSgZvPiNGu+8UlEW9edYCKWnH4GANEK/IfvZw5E9BB3uzaAJlTdB1N99o0YFsXZb2GLYYy
D6eEUSM7WHLzk/pM+oUdbVmex74UH2JtXLYXlFHQojOG2jZO965lP7EX8C25c6+47vZJgzm4tNs1
FMuBSZS+SGzsvqAhartxN4H6kpb16eoZ6/kQ7Auu0ITepjPoGI7EU90qQhx9fhNoMSUnXMaKd1Zu
7lFQ2TZavzE6Ori6+glDfQ7ow40d3Us9jgD6d7n2+iDH9+ieeWpLFvxVtxI3x3pcxvYSdqOzNS0p
996xO5RBOW/Du9cwjNSnsebrXIWMpZbfxqEhnJalvLa4Bl3qw5xUJKsOb+xqh2XSEe7i+mj87JvN
Cv2Xxu19VvX8p2Oj6g2FPSA1aV8df7hlZeefXNlGf8p0jF+dygXTFCmsmwrfDqBwfqKYAsl1EmgA
Me5cHQ54HZNbPIPt1kzmQpfgi4U1iOGyrVMMqlH4PCv2cC0EebZBqO1Vy8Yx6Ml05AkU8O7ilX67
Y+JSA3Dn32AT66lwM1BOLhsnZcuLuZwL+76YBafaKkpINZUu49CKsE0Y3ol3lG+Ix62DLxBE4v32
YJqHIQbwjnGGdbyMoJHDEriGcK6GMdk25hthUecaQ82WhjBZsf6U0YZfyZ2bR/9huQzWypUVI4H5
AX3iTS2CJUZLxU/kkQmBHPFZkx7oBvnegUBIVa9xmJf/4nT8y4GU3LzEefbb6J39r8/o0Affd+Ru
iYBjm0S+JLENGsDetJF8KiCzMNI4uG0ErhT37oypcFCxtSrYZLQHAW9dKkdP5LDwXNuEAng6TZve
UDf0ppsqfBIMGxyQ+KxhQSKO1H7hY5cRHvoMt9ba88Iv/POvodc/lbP/cRd/FWsZSyjxRLNheGZl
fikRz9t0OaX82Tw5vprUiBUkEJaxiPTOn7Bvs3tHf0XDR5VHCrENK9UwcuFl6KIyz/Zgh1DhKzgJ
hixNiBG+qtOTjCW1ePKGpuCTi53FdhBhAEOpenZmDxiFBZ9iEJoBB+AlvtjyBe54BdNqYjRd87Z2
ySGe3GPTp7QN4bwVg1tt0byfUrt9wo8cHiMzAntpwZYAQeE7Sn/SJf6qIu+rDXGLt+1lbKqbO5kH
5ePwc01xUIv9EoSO/pap+wpJb3v3kXphMxxRCukKwqsp5+exY4WtzU47OVt/u7g3T5EM1Wa08muT
d09BEYDct+ia2L6SWU9ZIcZVygw2ygv6T1ZY7hew/641XnNPNIfeYcyV/v83zazp9FTWHTm6aQnS
g29SrMkag5Zc+npTtmF2mPQdxl0wJ23UtGWVA+KR7hmQTsSfWBCs9XuQpD2AxADsevVuj9EHRqzt
XMdvdYtlkHP93ZflDRvAqU/UUWfTBd/6eV6iK5OCb1nzcmjj7pZy/sDY8lcgb+yYzl8R9TZEuz1m
VRk0HEx5YW5vcxC3i+udErraHm9tWlHEoIgz1l27kYS6RleastvFu0sbtrRfu556q2UjarRsqtyL
7kuu98Twq83sZyw9Y8+R4yn8Y4JZjFqCV0KM/wWSWl7Ga564U1BgwodCd7Myn1bYghY4Mc5ChU9A
Dghmq36fM4l3P1ntdBIT0+0lzHdRQi8d6Qsa3SXKk2PoLLT3GICVnqGPuayAUuYfqgykhfTFdfMz
xpKvhOjSpu6qz3aC/0QXUJY1LBSnZZonwdVyRYDB+E/ULL1aRYU/ryeBd7/xwMr7ZSAOah5YkLAM
3mFw72vsfRvqDQukMF8VFYKCQbsvImZNdW3tHPIXO8aRGIsoYa+1VQkAJzFkOj++61JSzLgfmAWn
o2jBxFYOrXLLx15hGzr6/29TsyBkAMf46tPJAeAqkHM4MqJRP2EDK69M2RWRqa7sdoGv+oPJg4ws
FAy+9Rin4m/n1UTHdGL5N2736rOq8gDzBa44zSZyzDR3QFNds/s4c71+PeWRuyMcCUiVNS4T3wvX
QrO4MOfjWK/xZOOalDn6lgeX27cDXawTXC7bPBLJNeknG+VvcJ7btLP2iU5hivtTcPTM/1g6j+U2
kmUNP1FHtDdbeIBwtCC16aAoTdtq75/+fqlzV5qRSKBNVVaa3yAgr2byw3jwvdMYdiCGSj0/6+j/
HAg31jZ0A7BOw1LuwXaoLUBW57wUGholtkWyNMokQkOoH4tXb7cUMQLsdtO0Gz6+wrPXh8HomMkT
VjnjBg8P2hPt5ED6iMvPqquJfUhuk0v32slJZxyWO9w0xJ957zQRcs+ej9CQ2yuXmeUy7DWXcS8C
5iAOmUzv4iJe7mXHzuu1CERo4GjPnUVMonXTsJ6MbhugpbZVNZOxwaCHzhQi3prWgBunRaC2RqRF
jDR3oZfZNVIvTXob6+GPiWwBqyt1D26khfamReHy1RUFhRrVg5VG527bz/nwVNmmf1baCPAi94vb
tBQSxm2aGvHiV4icI7W6okxJPye39ffEmm4/p8Gy7YFsop3PpM9IOUu9Jsz3kR78dTiPhLFbsC09
tDnAg8/oh8TfNrOJVdVYZz20EEBjlsVuKhlCTOE2k3FXF1AAO0dFx0wj3KEgeVF++9NREYEJCP6z
ogr9Vbc5uIH71Y3pqRuzU2JhZ05TdGfRRwtUgypn3N5BTWydEZQu+hV4PBpQakIz+VRNZ6+KsN36
SDRmmnm3+/rPYjZwnGE0rEYhJ1ahkGRQ3GMZwxlB2E/XnacM2RzguwkG7f2XBVZYCF2bJlnskz54
5HR9/z73/QQCGbcaLT6XnnjcVIy6eBZAVjf5DKtfCBklur2g70/oi28ax35MdboejeU1MUsUB+K9
iaFF3TOtdZo31J3/9g7YqLimBO0kK1HR2Z2Dc4ZBqFFplzGVNqI6W0Z4bKvyd9yONdhJdZqT9D6l
dEUb9wWtptvYG1/tMr30gwu9n6I0w1ipS9xx5bTatxBTvDl5NekGxVZ5yxb75lUOWJnsq4OZ12n+
3m7rq0nPrkZ2Bq+o+DyjuMTZCF0wQQI8rp8d17pWgwF33cw+24zBEQJQaBie6QW+6egCe6Pprcw8
3i/OeBozNAT0pWS4qDXHqLFezMLceUt2kf93EupJE+n7bIzoJM2XyMc4BXT177xvd5E33gJdv7hV
wzKovmrROOnU9OGr4VwGbSD2Rzoi60WwZxpCT6yDI9kvJ3BuJ0AlDJuHXzBFdkWujkBsrrWr7y3g
xrvAUoyf1Q1Y982kveUCKgIrhn5OGaXPduLe23q5G/+IL+MVx87mqU37gEJXO5OOwi2u6cP90/JI
amBEDTB+O3ffFgffDzYesyfMB5k5gacL6+41mjPvF80XZlFxll9GcFp+j6xbWLtfRmkczWJGHsog
W1nBkPLfXGg5XBwK24tyry3jORxHInTeUs49oyj/PdoewKBt5oiNoBk14j4ZJ+Q4apyZjHkLIgUd
um0WaTepdcfclZa5kTOKjezg2aSDhjsr5uJeilE4GrCOVkAhhVTrqgm4i0aKEuHaA+CyfwJ3QAOo
G3+hZPKKVCZW3m5IOBYgS6VbO4P8A5X4zZhgDRbk6nMovbXpD/scRRFRz/Lh3jrV7xG8HJrPKOZG
3Vo6zVnrm+fB1FH1xyBXGgtNpGdrx56nfTchTQEJNqGzOdjztkCVsiGvgbyJpQatXETIUX09MWL4
CiYNnSqYyFW25YDZpRbi1yFwmtA6GRi1M1c/dRrmI7NtrXqaPDmjr6c6MrbNED/wkF7PyBxwJnAk
9FR9hliJv/fV4kPaZjZrONnfidUcEog7AxmyXNGaKa03ZSBPq+biIHQINblA92PxPakTdBpGnIHU
QPpAFkUhoEm2qRdfpkrvDqNiCJhMrxyAhU3GmCz01KWM4QYt3WlA34asekE0N0dRw7IhGYXVuYE2
s0zJj1OqJ+mRLLN5gSzy/G+QjFzu1mq9mx5gwh1BSwmGJtkDut4tIWdnTVezMZeNHoL17hIqf1pD
ToXEAYIx69CAnGCb4WuQz1unWm6NGtDhzCfUEAWkvFxLK9qAKvy1gH2xcrjqCsLAQKKQq49iyE9y
XXEYI//zQfP6whGy8fPsPQSsH00od9k+WRxS/vx96pAb6PY9U+LyS6ffD/a+6q7ZUFwj06fmRThC
S496KdXqvOVE29Y2dFYaVv90aYxs0+kemTqGuQB8Qv2cGR3qO1qUYdjRbFKoELUVYI7L7DeNk425
hAAj/UOUeQeHUikCCo6pq+DR3Wd/0E915j9XjrGDUATa1bSgRdjdc2XiV58aTy2uoUsXH/PQZOaG
lyHCy+MNTAtaEbm/thVVYhzMjzSdaPM6/pMHAmw1V/ZHAe9nNStok9a8NqBvywqFb7Duuf4RyUK9
hGnDyg7HZZtHHyUH3WA6W5NtS6ELIFh95DZ00gw0jNHkKMb7e9fw7YPfxcgA2g2gBIgvMemXXllH
RKHuMUKwY+t/DaCBqG/fMIgSn3tCMs7xk/tAwvjmquoPKngQi1nuslWU6cJcxxY7hGeDC9OgyuWm
JxLH/GWnGk39gdWm8bPwwNIEHGxFY96dcJZEtzMje7DsTd3R9sO/hNaMCv40esuUPflb4ChJF89d
w8c/Kh2pX2b74cqokLCtHHqzvvXc2+2L0VhPDZxD2iZg25uMCf5yDprK3iUsiqYr32iZ7eyATGkp
IXfYwIUQRFuPXfLwbdhY3uCcQEwhww2SgkKjoooY30ObWpV80Sb0IMbSNUcmcTt9LB6AIBDwSnE+
HsP0e/ISllOHzxkDSYI7SP06T17RSDgorF0RF/Pfw7g+G5iJZJ5yUYnvvr1+gMyMqvvWMiLucir+
tsHs4L8zxpvCymCHQ0zfjcH4XBd0WEiP5IhlF9ffqO+dTTW/Z7p79x3atvSDczTPeeaOUb4HXXge
F/XVO/q0Eg7wFMW4hNi3gAZV5xsvbetiJB+4x6orRJVpwqwdOJk23BGyeSmb9k9JY1Tj9FzhUP1a
ivGk5l9V6u3LhZO0ys1np+5uQRV/TvRgDy6w+TsdCgeML+qagQWF3KPtORHxVM3AQc1XbVzAaoSe
RTcZJFhRfkdeus9rBo2o3wIGhz9JR7gsjGNQI6buF8F7B2h75XrijdTq1bPpJ+E10uBIUvVPl6Gi
gOqUszEBEI3AXlhxBWmlF25IItYMrA+lHYFEAdIx0MJADCOZ7IMnaeDYFBFoS48ZG25MZ3rj5j4f
4/iF2c9Cuu872Q2pKoduMsJLhWfNnxS2OHbEXTS+mqNJG3ZQqJ1UVYp6Bzq8zFy1ESdBp73ozfJV
uyBWpymzUBngDMOS6siiQMSo+iTJN5l+mNpuGunBakzY/CDbx9781dcVMNhxfGO+8a55cYT0C2qo
A+VeNXqUi5EGDsi95jimrrSu+G3a3mbQLZoQ7W0IEiapcCwsymraONekqi9Vi1OC218Dmisr0sCD
2Q/PIHDLdQ+FwWvGYtMAqSAl+ZO1cFbJ8EBCvXRKnTSk/qEXxe5rZ2s8amXO1ssCpuAJ6NYsalP2
exWhEN7Qfzn03Otfu3QYa/VpwKgdNCV4fwfQFXVminq0cvaw1YtfPpYID1eRsdCah731KNUAkaaN
aWTmWJ1CvHH/1FH0UqA1gOTkbxclMOUy6U2mOwAjUZSaLviDfkDvfcF09KVBISAKcRs0Sv/mtoaB
J0BPWY+Y643epHHvZ5yIklLQbWBw63Hw2VkzsA0+DGz+sV+0AxadtPAw167Tdmc0qP1boGrAajDl
Ckr6E+3BX8ZLTQKuUWVRBg7UrAx3MSPnCCoG1Cqs7miTqrRm8wMtA1Ob6hBp2Xmk3KfAP/uiIFKC
iVId+U3UoyozAsI6j3XWMm0hV4IjNB2c0AhfQshM1BZ4+7jlU2ku3n6u0p0/AMjLAyvdmHgPxpVz
6lQb/9gLJvLmXL+aafKcNNIOoZ/cUbxsSmasAOr98ocY8sHEA3CRYS1PcwPUZy7yYYdocGiQKVWn
pJ0RXSoQSGzyY+kEAUSGogIz22jZhwhPMAcDMTmwLvQ0QScF8hq6xKCmbUS5SfSSAe8Z8n/0FLfW
PH/ZTnkmvB0CTL/R5Dp6S3of8mSX9v0N5tTGi83hhGx2jbor+kFJ7mxTTOY3qKJoK1oSMcc98xKq
epOSgyziYEyMe51pvrcRPac0B6DNeIUZTGtHsLoHcBiXZLqMdpm9xUXK7ModfhZAPgf6UdIxLm96
2B3NrvkTtcmrX5OVAIvZ5YD8M745sJvj4KlnBrrHWYEmGIes/eXjo0fuiCrdyGh3MDcwGm6tLdZw
CV05/1za6WevlRdnTHie7i7MrU9Hta+z6P+EhHokDzbZON3sSDsg5/CELN3ea4endsoONHvfugik
HmpOOdpqopA9tgIaTUiYS+K0tOnK9J3qHK6Xv14U8hwd7ncGSbmqxHeAWdrQIxbUnZey3DYuDbqs
ecdVZWOk3n+G5QD9Xs5aC9cqyZimpVkBFgMjC9iM2IzglqFijDFaTntLZxHYmwHYeWmJ/k5hw3eF
yglC1vlbG90o7rMYLgFzWkHcGylYfWE4Vh4mVfU94QpNF3yvB1Z3mmiqFs248hAiXkxkaROEVYMA
jfiwH3/qurqBk3I3CwTkph33WD2QEklrq0qjreuTw44jT0Ub98grPwQnM83ttbI7ta7dbjvZYIJi
GOIrazIPDXYbmZYd9IVWZi0QhuUwmDAYHdEwiWp4EwWCcxXj3DbRmHFY9rlmUYpm9sbXUQML4Ekw
2V/PaH4rxnnWGD0xSdsbIgefw5baw+DAu6FC4AIRZQxYJEK4DWBVMk9QMO0NdWw80bzJ36YYEcKw
XFn9gE9R4v8HtIccfY5h1tbLebBowTZWzVw7N+4TNVO6tCM0WSRFMkc7xl4jD976rDtUWAxuL+63
o42SEaLxqYNqgbmQLIWfszleLQeOkVyTy60uFbz8WEM/ybyzivsVIC3EjFQAcVO1yCHQPdfC5m3B
lHNvRiFaOFHLnErx2KLpvxpOY9M4+6bHoQ6KHkrUB3DF21gPfsMhehC4wdENnJYVgKjKR+AjGt4t
z7h5zfReMblypumzzDi6iuDhQzxDK/41b6ghR5sc1qyhTLVpvbzEE1I289gB61nq/kdHBPtLKSs4
5YMZ7Yw5+PaK9qcE+UdBREgb+uy42OUTHj48jHQHmxYerHczuLPMXO4z0nmpptOTHX7kblKmoUW7
wCUvLnkdH0sv4yhaonuiNxMa9f2TvMoZtFax/DMHZ/Wal0ot+4DNGOgeNKH2BeFAZlzaLtNlWGaF
uNZFxyUUayRNt5Fc7R4o1n8iKHamDYQvhZoOUe88NdgxmSrZOrb2EVnpXjbEGADIIeqBRri4xfKJ
yi+7qDf3wRSAdzGus6wtVl0OCs4nz1Bt+ZikuqhLnzMD508tWQ4M4kDW+pumQ0f1tUYCNlGANi8+
xP+xxNChsH4hqPZkDva96I89W0cdwXMCRMEitknWEPTXtfE6jVxqcpRFbBuAs/X5WjLCsP9Lq9c2
TZ4yOqApdWiGJIsfVqwoEF18d2ghn+GYJB+AbWEx8uVcQwEJbrgm4UGA7T4ZGfxKRubeFdz+ugBF
ltF2Sdg0bkeEYwbrAFgglSbMZc9cZlMwpIWG1+0MTR3tdt5W9VcGcHwEYOAZH6P7aO0fvs+oqt08
0hrmWtm2dKtRfAAJQ+/FPeNCsLVTzIPBQvAbDpLaXoqaDN1pz0rWg6ODgRjWia7Qt3vlgt3w2iI0
AZelohPp4CCIPYobrbkdLhRGXk/l1g1/ovKRIcPHHyU6PvziMhmAIOHFuSjqei9z8YdLzwFqMbtG
xcYXDM7aMabVws3OFMY+HdG62PVe+xfZeBP+Y3E0IEDJAu+xArSi6BJL1ecdiyLdWwgnJzX+mc49
DmjdJz82zDEYZATrsj8WxDH5RE2DpNW431F4CKC/TuYxiTwqphgQFIWt8cpTmGCcxzhhDdnFI0nk
tyNWrSJC8w88UVQ0Ybd/jsW0afoKZ9K/C+MSX3mrGak1d/wKmPFOMwHpfy+MRaMrey8vpefIYkkC
uX1ZyEpq9xubTp8HoY4ShPiFmtxfQw1MXn2Uvhfm8pe/NWvzajEN6O3ssIBZM4W3hX26fx7bP6I6
5SJk43Deu9RoM1rDvoWRpLRi55M8GVlMQfUwAJAh4Cnfw25g9SoktMEfrAbPXE0ZOgszszWmGDwF
PMP2fjnDdHgdp5+4QBG3cDesQW14aRStE1mA+Onou7SEINLtaigYeI1suN3QtEE9KlrI75bz7oBL
c5tvH6U1g/Rj0D7TiCGheaiX9xFtSlB0xxglka5EXMY8e8gX2znpFaZ4/3+hw7RL49+s+pkAjf6F
FgSi0kJDgIrJRT4CzTrL/WAMLL9h9xYzCtCdGKGgUHnimhcvfbP98ADjCvGKo6MlTwue6iQEch7V
sbU3gP/ypQJbheKDRwb2SlH8ypc1nU/rCdE1RrH8bteCJSX/NmOYBUa5sZvvlFkRa5rrk7dOWwu2
rjoaBApm7+cG9gnOYwfNm05FjcliS0khuJweARxz/h24iApHkOCDP+yprph/tTTCs/TBo82W9lAb
6cboZ7nCaNKPmfESszY8v9oyFNnKVu2G4GTnj7S9sjq5CtTNLlyAbDdZvOMLLk9P/AXj9nXF9poI
B74e08Z7K5GI5TcSVJOG8UG2SzXqb+PeXbGweHAm+W6BFECJCcdyx6wFHnQ1rxb3DQzOsGBE7CHM
Bip7sXfs8pxwSWyo7R/58kHAR6KpwfdOxZ8WhR5QAgjs6k85qpaN2d5yHgjj4gdvAwzN1oJ4xiJP
vjvQKKWHxJdxC9Qr1x5DycHAdLu44dFLivaKjsyeOXW94rlQqtPc69xbmWbf+OoxVoqoMPHx+ACn
dpzB0Ek0htF3ov7kPF6+Zss98CgzSz8XUl8qGtMhmuRWFH4yMGmS/lqB4Y21ZeMo58i74GnNiXGK
gDuGxOukzze0gKHD9xTOH9z8zKMd/U98aVYTxSljrB3Q6s0cPjd4sA5DfIg4SXSaiiO6tvNEDsiW
K6ofJPdW+AdvA5MThPcGfdhGWLPjWfXZpbe+5C0MnTr5JjbPJG5JG9/jEp+5QmNWw83p1ZME964B
QAEeuqt1VHatveaYR3sqbtFsSWDU+u6D0T8QuoSGNWSpKNv2TrlhkSBbsTWdI7aPOHGob978P2mz
/jgmnQfCGI1DdtFAwI/fTN15c/kbLtWrxFFPfXITCdfDzwQNcqagWD23ReXIfZqoj2LguyM1UYnh
ptftMnSKkynbJsEjSjCf7jEiWuhugCTY04mmWRaidYnQaoS8oqSysh9KxIRYqLVZ3gcf0VDAVHKs
wMRd292OEycLQCm6QABNprfdrmJyVXF8TMMr44Bz0uYrrX1gSSRxQh1d39l6pBFWfB1Q0GhAqBZW
INZFT/yrLBj85VfoG7FDN7b7kZPAdwIvhtSZp+WPxpynoQHtGf2etQF8x1evM0QRAlkcG3tU+zZh
6JH61hssuTaWFvwskY1/FQ2bguwgydXBqKtn+YGyr1dEXFfP9hkw7vCWwWTzIblSPh6ZJB/6BqFO
o7zYVAacnBP0ZTknuFKD4sFHr2MQwDU+UmPPZCFzl//QZXpK8gIZQlfbEatVYrybYfdwSv0JufK3
0sweszW/8KiM0FhPTfglW6OfSabZahNTrqiob73hvqG9tO6qW1+zpZjWSh7Dk1U62BF+GxkWpljk
rnpKlt+9oo9+5WhfPCgoGmNIRFFr80jDEdVZtc4X8aD+i5UVFnnMWrUzdgiHhAN6cqH/XQd/2Q7p
eZhP9YB0XGPs6v6oV8azLJIedSvQlEjocWq3K2xcDjwCOaNHKi2tepads9SfNJ6QD0A/eQCDkGbO
wcC5qKSnmGfmUQuXjQn7wu7xn/aJL/M8n/ql+c8GC72Om+YHU69Dk/svRudczXZ+igJtg346Zquo
oHhj+80Y6ppN1e8qRBC5xNm0NvU7knoD1QRMJbLSCT91O4WZHc4jP4Li15DMoKycs2liRIoD00mb
s089iI566JzKwXzPXPMWh56zsjIkVmx1HN35Cb3v49KVx0AlDzwT93j4HGD83xNkOoog+6Fjy7sy
rE9VtE8IhO+bMDxaRAB6ZvsYsY8VrKf15Gc3w1bcFK1gJ0D6pRC0HYujtZH3c+bp96izc2x7Fw0L
nhrx3rMX1nJo7lDJ2zRGf/LqaEIPCYULjsN8qg2qJ8wrx0CbVl5c/VGeenK05m1SWAP5dv175FGk
ib61Ory1k/ZW14p2w3DRp3RYa2a3p5F51HFNd2tjHwlbErbPS1aASyxm/7Ao4zVHpVmSyxEMHIOe
AxTmvcX6VT2MWgpktxivTvOt4RKdmHf2tm5eQv29IW6yZSUcxwQtSOVdyNT8w6g/dXZNqdMn3lld
ffEAEeHCBEaTqHoxSvBkF1JlyWna4Y+eLVsOwYGl5RPnGXgQfd6B0ex1zArsH3o4qwLAY0GTo+4u
fvgn7h6cfJx/smNmBkk6MvBd9ow1KWM4caCDHBL8spjYi9efN8UvBE5FakoEpjPHbOCqrO8K1Zi8
iWFs3drsWc4YFrwcHVrZ/1rit4wv5lOJxLLUYrqnIJR2y/AZZYtUOdIdbDkqp/EL6gxDL4aSab+O
DHc/YgdgTJ9cqDwdQqHnoaCPap5k1ly41r21dHhqUDrlpw0lOwUNniPRC/x6vbTM8c0jOQYuBWT2
up4/OQ2ppPqYEJSxbHLHeLm4ZBYTXQWic2lCc6tbJjD6QaItRmMbo/soQMjMzh+Cdu1xmWxSeTIJ
Tsw0Ss8aQwfeGx0pOkqcsyR0fPLAiSpTjwXkv7aA4NVhpQALIHGwzZN8/whxcZiIrMGjoEwyLVAS
fAaXETL8MdvnIOuQd/hgs26CaNnz/AqsNrr/sJYCBCbl1eB/OiT3oULjBbMfSTPzFklvAqtyf8ux
RsHA4uFHgRqvChVBA+Kh1OEmMu+8E45QMNNQPTj5bx71RpLGKPn8/O+zJW+T31uATJcTeHhKI9P9
4Gny00H+08eAk0i9et4SIrrrtP9hYVgpE0nzqDKMal1mjFeWAER22VsS/U3zQHv/iRfTGQ8ZJtUU
kHXCqcWd+Ejk9dpn5mQ7X90N9V9AZs5nxvHrwkweSMCKLhm+rsbBZFUqlG1ZBf6wEEzOA+dWSBIO
+Xzfpxe2BFVzraMvZNJIjN/YJmmLrD+qwGBpD8yvNj6qpyNmYGMGT7mAQoF2xgBRJb1rdLG5RkkL
aXcekrw7SVaqivQ6jenWC/+UOiJoOEcAdYrG6tJjJ8saOOBeea07kfDHixWcAUdFubxkKYvNfZh6
BKtunjYSJiy4KjIu28Sxc+AmDZcZKBugT9qT+MADbH6i5g2zq9QvSCCu0ZraZs7Nc4MvKQ4nhX6B
FoszOCSCt9F7MHtCXEE9sJHM96q01p3/7/yTfaWjwav72ir2QPwWM+hqri2d0w+JGKD/16n32+79
K0Uu42u4K9UtJQgoWeoEhCn/jlCxbyJ1yuRQbNQDsR/weMziWInphdIj6MxL4Jq7lLvV6hDODCnT
GK5Z8UEXAOtDmsIY4Zxkqyk8JPHvUd61/yGWzojks3Yiby0lYewX2yLpV0HmwtlSrwZdNnRp7ozX
AXMRnLJtXf97BgGPP0Qk0fDJQo4Nk4CVFPwmxQxcjEXZz33vPssxYXTTxcvjAyCCU8yd0GCQfNbx
PIRGGFiTO4phtzM92Uhygsi7TimI+cTc0QLbeFxVWh95o+xDgpYU1UQWCe/hEK7lf0dymoyCIuhP
E7KrXAU/ja7ZRr4tm9w1tQf3CPH63zpEGm/TBdU2IX1J6D1I4Jeo22ft8Z+YsL4r7R+jaNcLx1iM
lwBRRun/v5Jl6bGgWORBo28Jy7xp2dBTuKkpc23+ZJ/GyPuaACFapiCD5VyDTlpGAU9Bfqiic70Q
JPgr9sZCwsZZjhIC0Fiy15ZOoJt1h3B4kRrAZyciwXEnV+J7eN9lAo5QvUrwLVgjjfHI2F0J20cW
e6bfiD08KFmo/LRrmcAkhBLy1fV/Hboqsnl1E4MjrDrKRKQPdhUtLik5JVOnOSqPkHDohn9Yi/Pw
sIZ3OdkaxMJjkmgCWwgfngtKWubOJOr/2iL51zySZIgCvPEqnULMaVHz+CijEboIGnp5874wy+po
sYNAllaAQW0sZ6CPbgaXLMs3lTE3oCcunWDGVfPmsE7gLU3bpgHhnSQXeUtN7h3kz7zINpkDc+PT
gAgozRV5v5z4VGi0OZpvZJvXQYXqIA0PF4hkf5QmR06k03ELkCBoOUertHag5Lfx8GtxPQTX4HtR
RHAsJP0basggQbzDNOLOjeBsSgNPzryKQx0EK5VCjkTBs+t3+5w3IQ+EG6ntr96ELkGMDrJrnH3K
f0mFgj45Ke5VHknovkwc0nJgcLNydM+kuKyJf4O7wlmz8tzilRrfci+Txz/1f5kS7Y2yvRpkQloW
y7LkjJXVIJfbkJtPZsIcNN3ynoik2kgzjc06kBinHR+EZhdytxI46LZFAP2ti81uYlPRoPRQ/wzn
5xaheu6D9VDG3wtaOqOtbwxOSlIBZijAwHcU6lm2k8tnBRZxfrWdd+UFK95jQZuuTgEOy9nXZFvp
0Mj7kzUqJ4E02WgE8pPSxJNFzMqGZLKl2fjvRBK4Lu/KpXzuY+1JeoVcikVJOpT5hn4UEwlyUmtt
ahba+OwXzoLExObhEcQffPT/J2B9UEgnqsVjyOGFkaCD9TokICY9wNhkN5JPUMXbfEyIwkybPuQw
YNoANufelMg8EanMvIBM9ePjapZxTHOm+qhhSpKBtdWB5+ZQ3FG7dGwb6TZVtMz6oz0Qt6O9iCog
838PTJehHxw2UmuWFo6j0qCSg5U4e+a4oUmatXivqG3lgr/i0+VchaeyYrAOtQNpZJ6/nE9WaMxv
Eht5gXCIjQ0O03j35NaXn5PpuGGN37nKL5Y5LSD7i+KtRXMCeZcA4Omw1S1zHUT93RrNm9/C5hec
teNzagRt6SPcQj4OCaTE9mGV9gksUlBXfgU+qvOQkvBhpzg5ik5hEr8NlBReXtzHIBsAU/rp6+y6
84dvDgXmiF55xU20PbhNfSM5pAmUdM+9igi9CelCPe9QoN6mmbrMDW0VIUsgr8dUynlVeXIcQeys
hoLJjCRwsqAmpz0tSDwSSdxF+3Kpgluze88qjwchpnHmvqI7NDSKzAcQXDLONDAQtwzNcePZeK3h
MlVGNAbj5SXXCzgL6P84UXeXxvzI/MCYtD3B7d4jQ+YO7UV2mxSO4O//MyhCZMj4v5+fT0aa3XRt
fIPAhIBR33wEQfA1+DCaXLr8cfMjhZZmhE9umpwA5tNIsPZTl52j2nsv0MVY685Vb40zSvnHia7m
5GLAMNVHh6YD2MNr5JVflT0+gjY+RemwkdRfipacRMv32nszo4fQTdoJoYm9/OVcGbgFucZrnNAM
atz2HjN7kWhEOvzkEp5d7LZfGD4/azo9FsICUDyEVeOyBroypStDR74iyxq1nnNE4qHDQAWME8SJ
qWz4BhfRtAV0LW49+8lnDFiME1rxkfM21vWtCzCvXfJnZNdO8lrLcQFbaovK4HCpDHVlbHPFkxsb
oeFoDVOyDyMdFkRNMuvYwoZ0UvvCETRtOrcxnzOlbkPZIkihKJrnbPCfM82ofiI0sGHZa3Q56ckh
fZhRyMZ023Ok3FD4RlUqN7TtGCNipeUl5EH7o03S15HcQwdABVUG/mYyYbJJkwIyw1W1JG7SdJya
AtADzZaZAq7zzUOV486Z8SblrCw9E5xSWL38K9OMSdbKOmyRdiLHepFDrx8CmmQDFQ7YDOjU44xw
q11EBstsbrdlBq2lppg0XX3Z4mD0bGnDA59U8NM5inEGiRh6SlDaG3Xm4obD2Nl0PCLwHH2Nq3Ce
I0ITwVvXQOwZebBFqhoxKarTdP5tA9xnVIYRF1IZz50dJa8zpJi50s6tAlVo0Li9W0G4DbRyP/ex
e68YV651VTug0N0AYyGfISMmjcOI53o5ugtDGP2q+8PLMPbvMs4fCue5byFUT2gCk9Qyw8NuBsnc
18bshXzSL1gXmShjhj7Lg2RltLo/QWIqqAjg260HCm0EUTys0bmUmNn7CCG3ahOAXQuhBcmhJO3G
sXgeqbKTecSBVojy/VtJ1o0WL3QZ4JgDOAqLVNjsP+lUc+7zoIfvBCAs82yoqMwwChjY1oMfMMxm
T02XOHixIW7OqtFo4oIS3ZK/EesNA91RMWSzEOwqt3JGk9+QjGxjUsMBtgwJkZ3KwAeWK2igpcU6
goDcFBO4c3NjOtU7RX1RowY16dqH3k+bMviRC9Ojj4qsj5N0jN+kG4CQCGYU7d+BOq4oHEhnMXZ8
YJnmNmWFWMeSAxTvZ5AmLS6NEDBBjnZ435EC5/69B/aDYC0FXLnSY5dVtGPUDP4JiU6UILNFvRQi
JV9whshH+yzLDlMcblNGQFCATjXzqLB9eCiO2BTI0miUnhg/IXmSzaxAvgCT8fPEy6gQTpB/Jg8h
x+7695Jn6KHVlA8x5JsYa4x2XRcznQReQ4g/G/24kluO6b61KRlp8WcMn01kAmqmuuuGap4zMBPi
GcggmRW7ZKtNpr2QCLi6huLd8wyVt0krbAwbHNGClUP7hwRlcB/yyeQOA+BRzLQ4XbF1KQGCUUrJ
n9Kdr/BUlOEuKWyMXcIUv9GQ1Eiz5B+j/k0OFFl6eocP3BvZg5zbqZzJsP0GHf5bkR1UCA7fMw40
DE4O6jGe2z2Bjf3gcJ/q6MKHdsziZG1k/rxDo5AZPU7u6fyB0PCGL5SbchWyKmSiUj7FvSLDl37E
q3C2p/A+OtN35ACGRTwqYaG1zrxn6pjZ+t3WOSe9emeDzUYvad9zQOf0KPiMiQ6G1cFeUDTfAlHm
nv7iYPyVV8alb7J3LRg+qISmHK8cjPFYy3xmADe0RzODTjr9zn7LXfC6wSuuUTr8MFnaUibIJevp
sAd/AnKQI3fwOizIqcG6h4eqfsSJWqFcAbnkETLQIHmXLSuN5yKf/i0AmiMBYAIeLU1zeyjfJd1R
3uekhxeILue8rI5ogmzk+Ttau1UZ4vQ8SDopW3lSQVUcIziaUpe1kCQVlC1nQI9eg6/9CuF2FZT/
uagBrjonvy0k5y4TU4cWJhIUBoL02QIgOH6DRQQuxR9+kbDJdyUI9a1LzAxsvsRDiEAqA7ZsxCKt
a+8Aj/IgE4iIY66BrRv2oB0hekoKUCIlAutqrRN5sSh0N6IdXwQarIHi3KjTEJRnINbXKc7+1ZOA
JrYtS7Sh2Rl5Z7ACpLYTfbEG3OvM65NtJutNRmwJ57NMQiUA1eg1932L5TyNP6e2974J/zXvfzJv
epUnIiFLIp0OvMYgT6ZNlhnennRefn2o/o+j81iOHAeC6Bcxgh7ktb2T1C0vXRgjR0+CBnRfvw97
mt2dWU03DVCoynzZnbqov9BY0u+kL3NeaHenh91SvjGmCEX10g6Qm7LkSVQLIhEyxNuh0z9HPyhd
+tVOxh0r5iJn3pRbLjq6y3Rki62ouW5MermzMX0CSb8i5gHldw07e2BGHfolMiWwzIKQZpogfO2l
+oGZwP71OvD8RjTL9HAut4AJkHGMt6XamfymrquLYISrQkctc7AewDphXBGy6rBothEA4ASbeVeK
h5nNOW3ABVTNqYAI6FsFLS18x1RH+mXgxePYxKJLGhMVH+2gRHRPKJM1DBw2xLxC/UZn+Wchu9yv
T6Al0PfjA2J5qs3oyIuhLzDMIuKJIRpLmR4ygHclK3XtiMNoeV9VAS63YXXCac3ymbVotxb/p2kI
BRiSPU2sXcAbPtc1ML/2KbP9LZx3hD1h423JCGd873w2iUcWhXGQQftp+O2TNYLqQuMkZ+/VsJc/
jeFJrOFVjMnWYu3KpH1rCH6HQEGyRjLnQHQddfQi8qSbjW6nVr7azYWJdFfiXCtw2Vj1zszNm+Uu
HDS8C4MWUtDlsWCBtim1Oid957gkInNrmNYha3owZ3qhmeO93nPxyuwbMHgs6AcxuN+JyUmDp7Bm
dWA89//2pgVaU2e4u4BrvJVJeAx4k8MsndC5AfdiD0513mXg70a3ORk+dGR9jNELpZ5K661ZvwoN
ZVVXjwSxOIdmRqs/8oMr/1No9NcUZj/6yakHaDJj3QgiLMdVMHpPyAxSI3NuXfxJx3bbwUChrXBw
AP5d0mj8UEF1iWKU5Q3Umq5Vd2UXrPVN6qrswIKiqxHdlCHcbcdzQ9ClXhQ4FMaYrPzCPZOTsdf7
a01YKeJ1458lK3qylaQ9HKJ4s+joGXSCuzB/8Su8wWw6+sTKc4SmBkA4OiMn2JgxylH+uXWbXccr
RlcTo1y61nsmPLUPPVPXJaYeWOh3d6AdAXliV/HPMvzOXBsgEjmLw0238bjpnoiI52OCysOaes6D
/hJ9dicgnMrGuTfkvZvz41Ea0FvIErvfTL53S40KfGh9s5ha+NYwbUbdKEd7SMswQg6mv6llD+dy
xvtmO0dTUCm6oDCzgIG8w4Y4YjXkSiAh5n104890IClydpwdC386V8gq3vXHmnNcLBwQ8t5E+iK1
pKninNbDEANSvGrpa+vVg3airqH1chZxJyK/IaeDddFbLoxdZprPulbxFFNhGjI6XCJI/w0DhMUq
yiGvmOGzb6M0iKtgJ5X6I3gVsG5Lkq/lozcmnqDErgvTSdKJZZi/HUyxlTyLeZ1ynMYc+DnVmfuo
ULf09JSw+yKlXoh7ghrIzSsypvckSibxfHIzPi/4FddUd7PNBiTJQ9lXWr1aK0s7jmOS56LuPZcE
QHvC2id5dy8Q8kwoNkQ3XwpSHRcqcnbw0+gVWGh8pp9+6mJRQ8vIakiGwI6tzj85afFTBaHaQtDv
QUfgtuwQgoTK3fsqLZ8SU0C+RQteMA8+27NhoQBBf2ioJ9BGa3PAetIrAOdt2v80bDvsD4+mW/w2
+YQumCSEzsFS68in1nHfjLK4j0yPC4XUnMxnS+3wn+bcniq9uV13UB3RSGH75qSEg7StQ4DbYm58
+I+ghgnCidwYBYYVPjhg0fWW2nLg2DeV6q8u690cefl6AQ+9aiaiGXHz1fFAfmn4YHF2MdnEXa3N
sOvwzua59lnHPXc4pSGGocB+9ip5oWvFDhLRqjSz0WJZXvxVIcNhUzvIho2lO1ZW9w74/Kh3cscc
HihSzrE/7ekhrTu3vP0v7gVvu8T+mZE3kLGFElupDese+VsKjfZMyofr7AenZIWFvcLDqIZHw1If
Fc5Gb6TbXKa7gLqZgKkzT+vOEswugTtFYXXwlPpAT4jbZDkPQfrnJrQL8TTx9tBz5lPUrs6KmDPK
sN7+ROKMHAElvzciO9DPS20G9EKaD1IYMBhWqPey37oenxzKGnwsG30HEmjPzhT/a0oEuF5zyxIX
hdX4NsyhQA2Hy9TmIwUeD0FiYRhknjbIeMHGQ2AszmHM6ZelE/9mYZ9VXlxzm6tHr2NFHfGjQgxY
hXwCS/yhjwBtZnGCWiAp8u6nOn9GiJN+OUPyMd2oeqViAvbEuT8jdGEgRkDm0/+PvlW4Tzx229qI
nmInuTrkEzUt1HM92erJ6iaH5ljyd8dUDPHgfOcTEuWyZYkEaszsrt0oj8S1RhfMhX0I3RooTLus
zWbcLVS7UTFuJ1PuUf6DG2OQsaBNwbf9po8sScZR1EsPMUYrnwcp4LVqDY561fISNGIDTzNapUHx
naGniWT0U4EJq0HZWlS009A+N018NUB200yn3mHt6f8vZhZKCi959VKkP+Z0FTKlyt913UjruN/i
Q7+VtPxtwu5bEtqjbkOTDx85HZZ2a/s4p4tf2OSE/5ibPAQik1d0DbphFSFphELGHQWEY6C31gII
/DXA9rK1bb1XQ3NxGeWI3kSPHM5341Rhp7KOfSqAQiQ1kMfaubeb8ZeHjzsPNE3MmPvoa8TbJE+u
giGlahqmLIgLOM3Af49WvjEw7OHsA+d8a3KL3cH5Q4LNG+zieJkZ/9W+s699Mi9T7kw8asNVAMol
BKAxp9GHlRtYI+wP0YwHcMtrKAvXBh+HP0DECCMqS4V4taOsbQNF3zXxOADM7wthToNQ4b7RUy+a
BPD6fznipoCJmzeaxZuIoCEuezTMm26inUT577Nl2sg2fHHQxGtGYjDWfEQm3TkCWNH6warhtBV5
+5FZSomOWP+9fF+SozeW6a8m9akTzNau2b7FPtGIIeoj/WdFdJ/yGjlm/0ANgGn4PPFfG7YxOKkb
1SaQaRpYzUGJix+JcBEcJjfaxuLFmiaag+qn5IgeNeZjkfmPQ0y7ktTRpHG2TWtDq4v/hdBgiGyI
VlLRNqGNTss3G0DUwNlfz0QXCgELJnZXLuaOlM0sxWWZOx7JJRyPax+O8EywSp5vkxnWeU1nnWeS
w1lLFyAac8KKaU1zCmo5wbbtJVf9XhneOzGUCDVOXEljcv/wMaM5Hi5ZrPad0Z5GQf9fz4DYdBBR
8Is+jPDLQLueGihwAogQwRr2CsjAGG7Usl20SNjLNqDgQBvlmxB4nK5TWB8bGgXgRqmq2Mm4kGw1
YHCIiKKoSmSl6MqBVOBwYjMH0q/pQJi9Lg7qLoVDVihxl8uBRnkAC8mrLhgtuJDWs+yhLHKUcG3q
3OjHAhxsZN67pAA3ESVV7tizmM87e57OtLd3vp+RytnBcqD2nsZrKLtr0DK4bqNgY7H/9oDzQZ9Y
D5bGkKipoxNdbB0mdpJWSFH2lx7sZ29wpG3n5tiE3WEMYNGNFq0/RKlM5vnMwU+KvMsy0xuXSk8U
Sjl/LINx6OCIsu3O65BU2CxrrwG29RUXjsiDj4XJQvPB1YkzWNUO3i9En1R4TGp3Lnsdl44i9rnm
oDtNkCoqsynWjSDooClf7Dm96CUKn+5jyhoXZf4qX+KL3gyCyb24RXLKXOeEfmxftE6+H4hYUEaA
W5EXrZ/Cw0z7DGTnwVEFGiy21Ezr5MxgYo/kQNKKW48oAJzX1UJF5hnTY8ZkPVfWt9ct27Ab7wWb
cx9QGqbNMaKrELcZc3UOUoG6zFwYP26hXmA2ztL+EvnoItDPWkBpMqqfSdVbYxpLXng0os0Rzj4G
FgAx6iimEWAZlWulzp4XbYaCUDwVEyljnRrXfmU3fQ/ZcYPAv3RKHBvxlNhghgraFCiVTkHGLioT
ys3IfHdsXFlhceEm732b5AC8YZtmbu9MzrW95TE3G8nKQvZPk4nLydqZoQ3hpU6r8HOiqcNjOlrW
xeSi9yWgMCoCiHdr2gL/StmsdLmtiwhTWUcH0xYYKnYY42tSyFQw7xDtgeosmVZoD07kLOxnjcyN
X7tp3g8L5grJi2oO5VsHcxf/xKbguRpQjPUWngCmmqrvdiXRZ6LpPmQNY8lGnIOQnLtWWls4/box
910Ci+2G4d9SfDr4ZfUq4EXDR744tzhw3uM+e+bFsTgyVB6Br7MsXvCOZhtfvrk+Jz3btZ/x3K1d
K92NVBzcB1oBAFlobdJ5E3F+HmawUlDKsDCIaHrjpvG4w97YmnwLfS4IOT7gzT3zB2jceSzNER3R
KvK3ZuvAJ3Dvqni+WfRNrjVfbJ4DdFjiPa/nc62k+k4aJAekru1dupW6xWI4XkpZDCSerXCz+El9
CTnar8sR54f/Cr+FsgpVrmm9S9No8bCAnWFKoA88hlc/GVTXzO5j+TX0c7XzHQ/UiaiIwzTmJxw8
7GzTl6WsmpzF/LNBApogDlAcDtvhR79WIPt3Oesd0v7ZDX1NzPpo8ubQsH4oV/cX7HJ6JFSPqGfZ
a+YtT5i7qF9jtDaBI/ZuI84tS0jJC74qkTgQ6sGaZ/d1/39hSzIebv/Jf8gb45eYnC9HVP+ysfie
OPbZrbvO0c8sDh2SsICgyC0UCu5DbIAQoenHYWqKBD27wqVGS+ZjSSX3KJ1ufmwHeytGy93NcfZg
QKKCvDzhOLa34eBcdEB6Lr7IPvxnA8LcFJy+N8SCmwdS9vrDEGASsVH7fw6plX7arsqOy5IZMCJ9
Rg2CyG+et9FYHnKXHbf/X6yLhCHAJRWMaAnjhaDEGBIZUrIRYoUaNesrI3nZY+3Wz76Zx0eQlfSF
CWm1xV3s476LrpEB3hKMSh22H3KCrN741bCdohvEPqTaDDtgZL4Bxf42u+ZcCXlumvE2BRQ0Fqf0
LVbtbxfidzsxG7Ocka8CDsAwEJ0GrjfuyGf6SpFTQya+JEOYPFB17fFVfXutl+2VqsAM0LmOhKrW
MKzPGIuOgOboMfAodIhUd7FRbVl2Jnpk7ZEMGpKk+oBnFnzCqkfsaKNpiqeCPc66jHNxJJDsZo9s
T97YCuoXV0NTeYV1xSPcAIqcUd1ngyKVoig+GwHU21weVQ9JoRJ0GFSVScLwpvtJBie52AODKtNZ
F171nIfwEH3spI9NyY5sdv7zhBGlsPunyvO+0kEOuyiKmCWkcKv7R33NcX7ozMtWEQNlvJO2R/ET
AYMnQYb4GbNCEG5TN2Nfj+PW2hhdJzZ+UbFXQ82F9IHumgWsdfrPyZdIElhz/RHZccCUocD021fN
rsSLhkQE6IUpv1q/AW/Nmzo1Bfp+CfucZtln5U7XHDxtMjL+6wZe9KjXG0dq7BfaVfceDHxU4Fh9
ef/saUIkP4901cKXKAindZQEIG5aIzzGoNO3zTCmQHJoH82hutpecFqK/M5yFQ1IuJopo2JMVeF2
DABKA7OQ80Uqlk8w6C9Gwstqkrc79Zgkeo+8jCB4l8VyS4t0M6n8Q9TZoz2iIq6a3zjoN7KsL5UL
826e/AP3IKOlD/4UMvwZduYmn3T9ZcPYxOPFlC9ZWWJIXsM54yPGzDq4e3XDKbHe+dDjURyhWImA
WHEKj19NofbsA0i/s4vX+LsMI55HI11N8ynIQ7oby8lvy73p5J/FCHbf9IoD5tYtjIhdnXlv0NqZ
qC/Fc15VJKtVN9j6+yUN/kVmf1jq+Ts2rFPp5Vs5WXigEOu5wUs6Y9+hXGqkWa/HIO520Vw9LYJW
mtfEv0UqYDcaFsKJunuNbAyKtX9m1mMfXE9h5q99Nvye2npJbSrhsWvvGMw9Fd6E/cpT15lMAoTB
PJwW0X5NMLLIy3xXt8tPOGkNGaMYuJlutuHse86MjrkwzEy7c1i9ZoiBHe3i3JselK3ekkjiWCqe
i6auTjQsOcDSshlNrHxoroeNE01Yd5pd5BHXRsMRayEd43Xcu0el/xDD5o10OR5Mkg5WbuVwrur6
Q01ZBZbXPOi4rJOJIvdTcElC0eF6I/+D1DBePoC9bjc8GYQiCPhaKwG31jfnF7z1D7blXcnm5vjG
BdnFjmKgHI+/Yga/6LRcHEyEeyfiANQ5/mexuHdLxjPa5oxIQT2dYxLz7gdUSKidWaHFtFzSmVUt
tYxzOzpPs8i/RWUh+o4Rl00tMNoB0xpIZuyQQz4cssi3diFGje+469Hfu1ZHvPpC/zWYxB8Ttmeb
pNsjx2vJwZOFeYhCMD41zSyCaDbkHpqrvhLjJhnAW3vT+9xX1r6tXYbUvLF48BFxB47seTSDYwdZ
LU3lFbljtvOqWcepuwQsYx+1lhk7FoltRKnVAqulwbQQptpdPxCz2RKjk/fit8iiP6HsY+B2P2bB
CJNdT0Qp/Ys8Hm4DUEeDTJmVidMzjYdkSwbkY1+Zew/t/aYvUVvmaD7xzLMr4uxRtAnHOsxO5G6k
F2lSLMeEE24SEf7lALy8hgp0xksPWwUvKYG4V0s2977pPbldyoWrMTEWvk9zvHaTQzfzwkiHBGAO
haygUWge+qRmZBGRg91PcN8k7zLZrCj54yg6i6B8FTGYs9YDoDsGj7Kxf+zAD69LmDr3XaH0zKO/
b6Rz9aal3tG7utYwmFdxSPed1SdyaEsqEfvEfgUou+GS4fSXZAiJnykZn7UAAatKtR5il2p9hty9
TOJ/p6QvLSjii/kaVQteEopzzt5Mcqh1405WGvq77vo5XC0GpOTCtK+y1tVKWo4rV7jXyUk+sknt
o7Cb113VP0pCZc5eMbBxB3Jc9eEMEbIL8HQ0j0bo/hqivTm+81B7HLtqwD4rp5+6FXXCxRn9w5Ih
xJtkvJ9kjVjcmeH1ByGcFeHtezYLCWTyf1UUEFKjN/ZNP18gzF38HlBS1eMqdsc1ESfHBSGkG0Br
a1masZyuuy4FWFNDFiJMjwF9O37NwbBLopjxZ3qqMGS7Hsw2K3M3RB0+hIm5G4biQ08ZDWrewnM7
2l/TJqj9qzA5Olmi875FYjznpcn2AIDLZNDihiHPD+TfKiJL3Ps1s+k3N+i8pYRFJeIJjssjLRW5
NUSW3SMGg4vacNp0sRV2OZEh5R69zdHxWJyinpDtej2HaXGaao83BWP8MRgo9p2aJY1HI3knhqTm
hMRsO3QG60DhGHG2zz9Sl5afENmR0fhKOMNTWMpztOBozx2SPcv+fYx8Gpc2IfNFH/8ryCZVpUMi
W/3IFsHHGsrzyBRhVXX5A3xETnuFdQ4NsnLD8LtKwV+ndIAMXdp0oOnK0qDhHi4fpgM6Ei+E1koy
U201jgJRim+/lUFNavKwQRDGzifPVlmd+7q6traH4TEweqDYoXUqZHVnMbp2ycDdBoTdUIZ2l9Zh
4OMzR3ba7LrYRGXziGIhbv7KcbojWfHZAlFZZAZT3JjiLyiM7NlKbRoUJW9pfaZxEvQ0GRzCKDoU
HuibKEv7c5RrU2h9YxIJSG3iTDxeWun9iXgQ7CzNU+pUC0k/LLoK3vrcemcKF7Y3ZL41EZ8rEWCM
zIm5kiLfFhZnBMskV6Fpc2BWLmcLoCEmSk140n0PGM8s4k96D2c2qr/a6Tkkl6fEaG76pxckWvij
fx+73SlNKL8cukzuZCL8KI85wOpomfGDMIqujPbmyvmp0d9H/6+9kxu9pkcT8mCjijXYMhrbe55S
iB5MXG6sPK+YytD1jDhOp0NRexsvDk92zvrUIzySGbOjrvvTKZBbm3SdNv6WiHxy9qDVJJorTj20
XGOxT2OyxvQqQkLsqi6Tl7ErHyph/6vzljTzdjthxyepp8DlNXxDKEBXES7HIZ8v2lqiv33nBydR
Gm8eYZj/39aMfbWOhVpjnWXDsCjTvWpj2DPdpO6uN7yLUwd3ywjAq/LHjSM9+cO8037x0x7gRjF5
e+Bp8kTrCpVi1uMLaLJhlw1OcFHZAKFrLplhRt1kFrSZiZ/bpFFv73MflDW4BHB8luCIZUF+6+io
E+waEEWc5X8V/n1y2hr3oioywC23hZk0GZ/mQh8rt0J3E1otlIlsYCxoLwivE5fQAAcArkr6l3gI
IxiPdCFbc/wtxyA/TamLc6Lqja1d5cPaWqx2Awpp+IrzKoCfVIzGKUDIFKwKjBX7chhJ7rTdmvYD
Ki+TVONbmInsMRUplBJQwMNJjJV4kR0N0jFqsWcnMprR7isZH0BV1jvHZ8pQuEl64lCGMXocrKsx
M5QGr8j5u/XnF7v07EOXso4iBOifbUYydUulapY9LTvi3BP54EW/AJIwUrUn4iaUy7sKNN+xVgZQ
y6m7G+3jNCVbI8sIptEaPxwa3qo2jOfa/ein+r0qP/RvQC896t8pkgQwkeG/1CHIOgRFTCk1TqGo
Su2CBE/9TzLhTwEE5/xrPb427rsnSX0boq9Az/4rRJzuZkLHUp3CrP2NCRi3uHtYyfUqkjinsD1r
D43+N4kaw0Fz56MGCyMkk/6urF56aB2dEe6QQxl47Sp5h2dmpBJekmMOpaWKrB2uqXl8mcAo+f0f
QbGcTd4VuBuBbnykYeBaj5aNgNh/mpSxL5I/3yKJ2Pn0UA3YVofD7Bg0zdbvIrohaJtaG89KQ8+C
fv8onvUH5MtZRfuVVO0Z0UlPBkiGyDcpwI8F0ap239G0W3z4kmZYQLg46pS0h9bSUQHXpEvwt5Bo
tiZP8mksSNztsLCbxYeJto67k7OXlEnyXCo60QF6geg28xVhofHI847jMXTAFJWfIeRYzEPgynJ0
sFqChan8w7FIEqxONheRCycC95GfabcAY2eQsgGMMafZ8weG0drnc6g1cPpD8YtyoTOrE4sSbs2j
nfv6B5hS+8o8xiHtSXT11aaybHOEhuCGt13Dfxi+JmJ09OWrSDhoyl+U4/ZM/5IRGLlT7I0QMiRd
by1GGN8CrbRKdA+ZG8ot4t8xoFEaUjgvX3giDxwu1toPo71W1OX3SfWY+dUjp7UjjFB2Gnkamv44
98MBw8HXlCaHqXJ33NXOuNjhcz0BE6hOdVfhC2Ls6j/3CSiv+2XEmC52fEK+rN5xCPXaWQ7THiBW
Nv0KcDpIr3uxhuW7llxkDHCzU671i+LZP8HoPnFFKjZdGkXrxFQPo/MTVAY6mWY7mpCWq5M5XksG
H/w5dmviFCQnRIUJkYa7m9uoQ8N6P4jQZDp+dGih1fw1ddpzYr+FBnAoqncS3bIn14DvXqcMXB46
diqbtiSPES9d2iLDjwBIcf41PyrMTob1WwZXLy/XEZ2bwbKAq1TNYej7ErcR3tfKb8Z1ENP4DGWK
V+/T5jvql9tU7sYi+ph01RUQpnVb/upvZxEl1yAkL0B6nvqu3PXhpyrlxsaR7xLKUJf5XpK5pcgH
4GHh/gStcR+bL/pn6l8gJridvydjGeww6lvGBIniJlr67eoqeArWb0NJpT+HXlxA+n2wPvT6EzfS
flkSeKeNuJkTE/flCSOr5dL3RSEQyPnY8X/mbb3Xfw33WS8u/CG62unc7mmckuna6seau0EYJOwx
85A5MGR69kD9jbsaAK58G2S0F05y4UcsVYRnkCiV9lXJiKbPTj+wgbUgDDxhM6L3/qvfh9RKJsBX
0aOOxzssMPu7HCMA3Mza2Ka5yxlNxu9aeJbk5t6EqWdONU4dni1nkPtpkb9WtrymqfqaE6TADvky
UJS9T4OUTnCmh04tW6MqHtJZhHucwy45lXaInwQvTeKD8yY90mzCcyUb/8RQbKsRNB7xGWa9vFJ6
8FYrfiyaFMJ60edHNDdV85KWJjog0jMChxlCZb93EZ6unKZfZKImdUY04v05ZadHWwF/wPmZJ3SG
MjgmGa/9bH9ljrrmQK/LPMMBwfTRUg8EZqwcW9HmhvM1W3Ax5d/goXcxxha4GsbiSficMMvo3Fr9
hqD33YiGxBfqHzKX5Kz8jI0n97EqcPkJPuUIsZ+cjFmZV79QITNtbxb6HuR59U3JgVddvI7zSLpk
WysRENGa3tsvQ8CAudg4mFvLxrRORg2lwpi+XDDxbE2vCdGNUV8ha4KtFJLxRJxBsrYmLM1QK08k
ep9MQicXeqWmAyVphlZmAEeWvExyuajeeGY/hvVCmTkORznHh7GNt0riiWymi2UwqDe6gxzIVw7F
tHcXKc4jdUyXuuatYnQyZwb7E0q8qLl1RvKjekofvZHWNJwRoZ2KhOUoV8xIGF1k/nJe6nS/TMVJ
9MuTswCV8qKrDl2vwPs2RgpJhEZegMbcWMDvsrq7XJiR3tLB6ixoWgD+8KxWHx4feoFrEnrhOp3V
eVny7WzCQQz69slxPdonav6Hp+TbTgLGP/0aIvBx8tqH1svvRWy9yKHdmkyKGSXYWJjYKYLqOQiH
Z7cczhkSdtNgVIGpadVF5i22xuPArQRJuK5Swn9NME9ml/06VnUWcUOAJarHOqrGXWN89BBF0Tl5
b03DKmAWpsLfo/jHRVKT0dR2yd4FRE5fGDxtvhs5/voESIczaZSKOcMQsQWC7nvOgP9OoXfjgPU3
iky79MKW41d2bpI3P4qQtbbFY6TaY5+r+85KD21rb0zlHLnt2HFwK03R2RjaSy8Q1mH9PEQ5HYMR
YwR3bRdLLSfPXoWVnBcjDrANp9UlVLIAEUdCVqufZaMsm0Noe1+9G9zFMTEaaYdMMmNC6MxUhn2P
zcfwOLuU3EbbG291jyLPqw/crhe49SBvp3bTCbnHMrAaqFqbGOVVM7bnKmcNjyu6wzjJTdQr1pbC
Y+s6GceN3gMt0j9b40Ssz/gnHfPZgJLlLtYeHUu/TkjdaSGjrgtrxg49l+dlGh/wQkOnM4rkPZxr
IA79Ppq1eKOBcocBZETe5hDR670Kp7s5xMKeJIxZMfjNISeuCPs/RBQbFj1jvQC2nlO+07De9an8
dscIrCkvfcRgAGRlS+5I6SH4KVH5kh3spTZC3OQuYOiVZ7bEfozDrkGyR9gPXQGsG1lERokzB49e
2rV7pGY8uz7p88jDcryVS/JgBVSOswe9adg24fToS3kteFIs9aa6+j2f5kPsAYukToNNExyzcXwW
SGXxTDwMmccRhc7W4m+UnOCWAz6GLTTx33vHO4X2eGrz9DIoLdcPyLZHmuqPwcHzho2yaM06qXGK
LJd0TqM+laG9n33ne/YUiMos++JsjJpTDQ9z7P2EPhFMwwjgLrAdHhM7uvql+6Z6BvfABbeMMA5d
7T3m9rRPk+DJTcbzFDEeM83npI12JGvfgR2kc0AvUaL6G2yG+voZisvmd7SIjG6KjdnDOrYjVKiw
6FrUqfGMw6U+9m1zcfz5FvribnHVrU/C15AWcVGHp4FVe0yzFwNxiUm1Q9gvdZOFKjbBfrcANvQb
9Yry7NTQ3fZVvCaQg9mbc15YItdu7gQ77o+xssjowLdCgJSn0LhP+V9ZSjoWRvLFmOFTSFsdJMfU
wQEqwY8KCMhk4UQ+bWyy2LoQ8cugJKf3o+Q3bpv+XiTMdQjmegm16h/8Yv2cArBfmSbIGid3AQhJ
DoiRHI+t0Z3rFsXhnDZMKjzR4T7XCVB99O3NEWUgs3UcOniQG51csohiuJunTG6itvyzmvFnSuUF
6ygJK9MAW9cPZoqw/zMUtq7tjD+u53obbnaMKXXxniphoHJ1W+bPTt+RttnS5mvmZUez0wfsODTb
oUF73IyCIU5GRqtpiH6rCFjfwiVYHuLCYKKoZEKFr4a3opDGOZbsIV0XHnsZnbuu2QeyI/HM21UR
iytSyPeqBzPT0yVzeNHJljgQDHPCC3aWhY/gYMz2mcuaYLtNsw9h9oHGMQjvKD30nKn/XDBh6EX1
EbfYKSvXui0yx61oQyx2Xbg0NGgtB9ycXcEangOO+UkePrZ5jaqoruGOdvVDalcu4rsFZ1XxucyK
NyuI7L3V1c02zv1HgtIAd5jtyqizfzY0BBBOCsrR3Ha0Rlpm2QDRHbuHLKzb71N/Lkv3we7MnxJm
QByUd3EG7ZghwbiWPRlBLeMKs6X4KOdzE7VnDI/I39CttfuRHPdt2yvMr5F/4c1GS0foUd2/hyJ8
rJFU9Hn5gH7gbqlypuNdkyCsCoyfpZveBS8hdt2tX9TEkCpMLg2Rp6LUPPLu3ZWBx3C8u3IO1/yH
OzoFN6Ml0JslEY/HtTcwxi/LB83v+86EWFSTZrReRhsrZNLtbD5xP4N4JaHhZCjMpQ4kMRELMnvx
PqAB+S4Fe0WAnIqH/Z9M3H/JwES3kOrWkoGXDuNvZxn3dd8oHl83phEPWjFgWMmIoCpwQRKN5AP4
y/v2Pmzo8DgQUpS5wf+91bh2fynXMb7TqBefJIWfGpuBVxIFPIqQ2EGz7omOP89Q3vTxxw3ka1Z0
8EkIFBoGestFvqNR1O2nURooH6A0+oZzNLqGUAiKD4oJig/catINtiUDoDQvGXvRzLTyF4cyk/Sx
ewre5Y3k54+xiz6EX5YHtdQMVycm2gXtMF8EbCzhazRV3xnCyrAa6HBkz5PRcYYWh6KHFl4bxA3R
3ZCOR+IwGTVMfMRjq+lVqnAv0aiKvcNaDZ/D+AQprXZOSt9htmnxAjR+bnJnJ3zawl6ZE87b7tVI
5KoTHnNz3gSzem7FxPigekwsYhzKjuz2pc1eCoPlcoSqAfafl1qQEdrVyOJ9gCkuosUhIO3SsX13
z+jo0TD7nZcN8T6i5kO3NW96w3zsmlb3A4ZD7Cx3aVJfSTJ4Jl/imhbdg4jyR5sgW1VjNFloghqz
4u83IQsF3DtyJOEKjifHw62oIwcAt28BdlMHlwsuS4VWF40gnbIhmy7gOz9DrkHnFh/10j3YZvFt
QoEGaQxfz0rYmaGRGozLRgaMTDkM/F6eaI8mccNfAksvL+KIYt5q720+pJmQK6s1JCJ5jHndu/84
Oq/lxpEsiH4RIgAUXL3SU6RISpRrvSAkdQveFFwB+Po5mKfd2OmdlkigTN7Mk7wqghWndttDxhk1
NC2iGwkZQCerDksFaSKtZ98ZH5JI7gwmrEeTezr50deOxcmjXGfI6DkbXUoULYn12Tn07vzrYD7m
0UWXdjxsfwtiQuSnMon/ui55hsrNJuxhAkGP3FVns2oOA2q2G5Choc4CQyjmIX4ec4oeCy87mjGS
P6gki8fcOqBMo9ePTIfo81i1bUhESJNL8UPwoTkVnIQf3kaD0E+l91PFK8ELNiUNETT7nhscgeYe
4JM1++uiSBH5xEA/VKWZf2IAUPaavWFTWMB3g6g7+EbvbB0PKzeeMAp3Wm8JR/rvXBYY6mjvQZNm
LHXOyCcnT8mR92AM45/A7Bi9+iYGc/3Yxd2W8f/OcmgQH1rGsJidMvOtL7DZJEv/3Oz+6bKuxCuH
ZcqgH3hKbxHs72g5R8rUGDdOkLzERXAlnvFUOBW/UeBA+Ry5GU8lyjrYwm4tOXk5s0rWU2SyNxrK
3PgKAHwFbvsQFwvIV2AbYTf0XGpjDeWFB9Ma82+uS+THaOFk1XUMwB0RiUnTOrat2BW8ryANqZ0G
ydYT1Y6T6WyI5lqU5l1NCCVzeBxj/xD7+QGnwB2PJzcOQTMwzay7llsVFvp26wI6Dqpg1ylcma2m
kTceHrNofon5RUUfn+pm8aEQRosdJI4Jb+lsvfI0rpOm2PSipSNx1O/FzEtCC0TaioMU/dbiRNHP
0RVwuLoPuBmICsFAXrhcUUQapQVGkKrqVC/pLBHm26lhQuZm4pYb1jFxQ2xG/nFMw5WQ0642TYNJ
oUMYlIwKx35GWWmS7KeJcH9aiZFET3pZHs4q82j9QYqacGymOSbF5b9MmMVNvkTMYSehGb0UUbAT
TRts2mE+qH664MLtaP1yBmwjzYmZxN/AT/7kBdabcjQOKac4ErYCJR5JL0qylpLbAPJHYyTbKMJP
GqUtA3vopltL5ymX/PpusiI6tCWkmRrR9xf8ct0JZysjn3lFiXJiFvPE5zne02S6yyRiBK1fmzJ4
EfNwGuFOskmJk805WBnOP482euBMnPVSS63ajvtYG7MuSfcrtzCu9LZ5yR1r6yPjQ15fSbxbbUH+
tWM7q4dnJuawX+U5kAE+IGuXDNZ+DOlF8yoFg9MzNJbzKD/52mCI1TA5KWaPS2PRvrWlCUA2wBI+
htVnSh2eHtOngQvN0s1zFQ69wfSHAPtXsf8PIe83XoSegL81K6O/Rk9osRVXybuYBvOrGVT2pUxR
+BlslIv1gkbnHAdgxqixjv3fZEJTrZboqlu9MXQA/uh3KEAA2OBV72az2Pl5c6s8lwkUJAmuR/hu
vOEZPvY7ZH+qa8w3p+X9VSCOi5GT3hw9i3p8cKrU3mRh5v6pPc5lUTM/2g4+xsqOT2OXv3U0tq2j
gSVABaTiLVXKY+jX9WnOJPIaU5BV61M3Zo1LmYWxQlYAVG77xFar4pej8LPgdEdWgF9OlgxqyaYt
bWRk8svILU411Ty8niOgCotYFbWsA33iaeuCdzNZGGbGYn3PpKG3qUGNIY8bnFhAILMycDm45sbg
PXAF+/SEtgBfWKjMo2LR7GpctjCRvFm8Ku4pXjTuvc7ZRziGSUuxbs6y4rYvjmmNMtG52Snje8xV
9MFYEvWwnlFudQs7iN1AsGRu27T5cEaqdVmHcmikRbL3mqmhC7cjYm35QG5nwjS5PGgvPdSp/9bB
CQ9z1HkbLP9mWFDTdjS+2vZMB4sVNfo5Z7Xkpj9sQyzC7jBQzmhB966Sf3wVz8SAxMl0zCPGGiwP
AKKf6yrnZNJEx8gKQ7BvNK7WKjMPOgv+9dLyGZ3NaOFUBuO29Y5RaV2boH3oahymYU3Jqhyakxxw
8KZZPtM/g1HV1kcLASxUCepuqH+LQMt9xns+ywzKn/cc2oxKsCcwXWnxz/jGEvflggzQ/0RH0dE1
fUpF8OPgQII6Rall2Hf3gEsljaQ9Tlfzge1910e43Yx4WmcxjOjBSX58HHmrlmTxuBArmkyieRqg
eMDk5HRUrXKvvXm5uUdxIZnnmr8N/Zx26pL4817xeB2ZkQc8XVzws0QwAJrzB0PSDBTOydUCtcGf
xYtGTazL0opEUR77gcSWXfDmdMF7GBe3Kcx3+H9OdhTvkqw6zz4ezWJ24Aw3WDB7Mby4MTb2sLG8
DZPrHIgVy4XPZ/JbGFPNNsWNOVni0k3RHXuXgvZB0P9cWZcoT6iiN9l9sM/mnCL2HjPRY2PWBKib
8dF0IhhYy7Uxjd0XSnX3lS2vKsovPX0AMEcQAAYPtFjJYGxv8KJsVDEEdFK1dAZ6dEO3iXvME3Ub
e+e3wHweq4ugkhFbDKKGw92f7VBiZx76cEORx3pp6krq+l5Xkl1zSW4GCa3Flvzj9h9dwVzW1cxB
iYZHrwZnkqYBLjD6e8qCTsks1kU6IilHr7gmNzpo3se0OBVjkO51Q3lj/68Y2DiWZdz+N3GS8yIG
G7XN61JW5x691GdgMRfpKkngUCjZfLmheWjMbCtlcaCfHRiI1dPjVAioBVSElz4Kr4E1y8D2BrqK
MzIlPmBHrEfCQWqVV/zPVbk0LnjTr6pw27dFeplRqWRmfAYuhNMF983TsbWLZdAWXqMounFSv5cG
egOyMXlcK3+1GGjSuvTULM+RIAxNJ2GWVWsaTb8VUfM3pNJXK+aF9z2YLLb1Q9Tq1BMHm91FuufA
EgWARLD4GR3mY9wtHpYEKkk8WF3NhPwvcGPD0gcc2IMZdhg1BHO7AaHypJx2X/vF2Yvm35xoGVNN
g0FEwHmamrMgc99YwX2VbTUTYTnFl+WzjGt5HuNoO3WvKqJzC28lkLGnfKanpY9v5TyBW7Gg7y3n
k7ywgARopgZ4SQlPDjc51eOujavfLCx4C6nd7ZmKUgzVpz/OYtBklQwbIDDpH6yppypytj4H/eVS
b8XGRliMqahcoVl8by7efxKaUY6gjWdPdad+Mt5xiWz9htCxwlYkaLg0ZlSboX2g4nRH0PANrsjB
MkOcCWQbSWlWHaBPPK/Q1J3L8kBOJUFxzmSFYe61lv+yumUOjKIQi+dC4npIQPHz0cSx3LedjZ+Y
RFFGXFBP/mlMxx1v2N9yiNj+udkUlAd7vkl5Hoa7FagHfEs8KENhEQlbEtqola3RMkeYnHtsxM9G
oMDzKDlwY7cYslY+0KPQRDKRTBviSeFRBR6Fy2zTE0Hj5d5PovwsTdYurzauuFveergLm2JqkjPE
7oSAvtrPvsShE8zzJiqs56kuLxq8q6bbxAV+aZM5XCOMQiuw4flgwLLyBKCub7Ag4sBbO/Smb6hs
dQ+DQ9t7Y+EgxDn5aU3hY2fGSN9VaT7FgFWwVtEZUgL/5+R+BV1Ll4RZhhvHb15LsFgmTOHudUCE
9vlpiWSRXtKPbSbXYaWTP1gYsKziVIhxR6xc2+Puz4LtLktDB6qudu5jie159KECl+8eZQ3ULXO/
Aa6BHYih+QYFnnGYYJhSRdfMfBlDeilGvaXz7ZaiO/GaENfIrnGElatCPLTz77ql7z0nW2/m6SFN
q698sp4jHBBY5pmDLyJ44y+yhb5HBYM7FsdXp+mhe/rn2pvQ2jAysBalk9zxge0z+1/DUb4T5Qfp
BHRmmob51x+UtM/z+AMZcFWaL9LoACP9zkm7mZzwVVHkwkX7YiUhh5MGgTJ6YxHZk2Ugvu8+igCC
LCoU4494VU0NLfT+tmAkm/FENoKrfHgWBPmXq1dQAxnEL+IEegkzvOnRPVUl1MZo0LuwvUOLgtIb
xZcyVjcckcz9K1zJBEHGQbzIRjK9dw7LJ4Jz7iHnLXOhfrrzvGvZ+hg/cKnk69QJvpsRrE6MjWtt
48dep7W3UMJRDVAzdrlvvJHSvPb4oLifk2t2z2FqLOwEVibD50dFUkCQ8vm4RYtDovxsk/avFRDx
rA2QiGCeHySUj1MQVMwvI2+vQvrabRpxMaMXgbFDG39UsfkQttQlDJQqV80rkVoEhOAAGAkqsfvk
j97ZLUE7FnNS7MXcfGamp15nRdu3Z5I54wSdA2dBa7YTcC6qtTcseofSZn7fNP6wZjf/AWL82TCx
JhErrplrU5tCg16bRidM6FenzN9U57UrO51Q27tebWvXeEyJLSrgUKi5iNejH66NTqD/hSyTUZvu
2U83VV7vOs8z93bIIktKTvRNvXPDmkMrX5hXiRpsefMniKwvMKnbMZIUHcmnNNQBkfRp1ebD3i31
Hof4Gs4NAzsSdfbwKsi0JED02rS+iR5jiME1OTwHdNP6sfVQluOxhXfIo8CkSnOZzeZHpuprRctt
y78jx2na2sMHKvG+rmnGsf3oJc7HR5dbQNDSi7Ok3cNzGYaHftmoDJx/yjjFvj4qAow8kincN0dm
X/b8biosboPNzara4SRaRZRbxAqxMfqMnOxvOaa/BB5WlD1TMFtly0JYvwf58vbR0UkyKr02mGG9
pIUlYz5kBQOGwfnykgUWGSsyaTkxQ8ioxbaqQ0LYLSEFttztnOfX1pwY11NC3qLm9xkUCug41pHi
xpGun8HHYAfExky/WhuUpMGZfyrjE9mDU+tGP5Fr7HqFizwjgNVpKqnLjmP1dO7q8VqH5tElB6sg
EKxz5vAsvmfuWHQNdO424/w7FvnNYgGK++xN83asAj+9RIP9RTlWuOpYDosGXlk64aGnXSjjo2m+
e0BbS76Ciw6X3twxi6Ua5YX1ni9ZqhhWCLjCnm0ba9thAETj8tc1g3tbHn0k2SdCNfSA48mg0Gxd
1taroFxnniJ0WvADzMKtxNRb4SfUljTtthf2q1WIwzz3rFlUiJgl7Rulmr5qe6bNb3hy8eotOjDS
37QeeBBW3jKsRAx9Trv0t+ZL2xAftlZBkL9ELXk8wB5oAPwsvttSm8b8Z9UzWVaN+NUFD1BVYhZF
1H1JXSztw0LvGxRXV5yKHpUgsX/CX06uHSGc806gelwJZDsY2ORrg2noNFhfGSHYhU8a5eq3Cyhp
ZYDldgKANcUpfk+CN9iNs3xImDqPTJZDL2GaIutXi3wkFEjHNz86w9v2kf0rnPjXpd7wCJXy7I8k
1yuFIrss8ADmiZfrjQr6x5QaFKMZD4R5af7R7b7MmwdK7O0tiLreXPq83O/CJ6VR4nv2YwdNnvfJ
6jkiawXqBePy8mVM1hPzPuYeoO9TcE9y5uDC6DelISCY3b9JDqlwuU5wU9sDuDrSd8fbav/4hv4j
62DfLLX3RQOUjoOdSv8MabfNGM90Ubi1Q+cy5tOb5coN1u2HRTWVpIrMvuNKEfIBdyY9U9z9S0ey
X2acAFpeEWMvUwnrpWQRjhx87MqVj6qInmbbewXVto87lL3RKd+JpfCluXPOLbR8n8j/If+emYqf
Qo6OAbxjMswgVGgJNwvsqLrnYJN0H7528p3dlzjX2KW0znHZpKaxsWP3a1ITMKhQw2TOrsFUXkPm
vbqj5dPkXQkKs32pgpyDi+0d0l7vmVu6DEXxaQn6b9Rkvihqd3O+0J3vEL/D27qlQVAC4ePP9fBN
YMaipYXNa8Jf3kFcLvxO7+O2mvcOkgYJkZYvU2uOQjD8JnVOHRtziTv/LMdG5K5LwMYlxxqwc/uE
leNGTeKPa8h1kBQ/tqGuXBZFm/9Q1PHuuMG2iotXpfpwp0bdHo24v6Uqvk0TExal6V8sIaAb8iFo
aUluR6Di3NI/BpdUUwoySjeLm3O8kqg4+MTcVm5vfFMOxGXLRROZFW7AgUk/ZI6udDZ2194h/dC2
Yo8HlUd/tAcuM6mpaTH+2VIdRF8fraZwwT/OIRzCZBcu9Im2Hpb6czpdYV/BzKGosyvrr0Rl+aqb
JnbN/tsKg6eWecgqLOmhzeCX4niiPUphfvbz6IWOgG49Epk0OgRoa+gwo4bGs8fQZjk+IqY6f4gW
b0NLsZgFsIlLHOqljv64CwEqC0bS6DH4T+Nkme0lEuN9ee1jJ/2jQvcWBs5Wewm7CGk6VwJKyZRE
Vvo2MqCHCYneJiz/mN70pRPuCCJ5sshW4VBimGxRL33wLQCLE3qFLcUnbPafpQ12eb2amN4wzeXB
yvbLRWq5wFRciXdt6P4x6JipBMnMOOAV5T6115LXsgnp0MAwcAm1D0KPvQMy9vQatSw7lMkGWGag
xTb1SWDMJtGV3AjZnCT7rig65EIeMAxsAah6qjgt7P746lbOgAmT/8xMBDd3yLiU1MegC37DCTWn
5+FwaanrXesxTMqX0Wz+GIW3d/qCx9plxwzGvRmOVMd1b7nIjwyrm7UnSnEesf9BESZHPkE44GqP
vt8UoAXrHndkkBmbzGufrbJ/5X703EDiMwtAJsliwOc18ZhkZP+Lxsl2KAuQN44xwv1jwNbwCFM/
HWCUUtSyN8aD4QYnKuv6g6maW+5F+dVD+I8FVklKKtd2RHACEiCBWLtZZbC1lrrheADn0cbiTP7Y
B0bUEzamr3W9LJMFwTSfbuokGy7I0C9VTvGlLHkXrEDusb7ugbieasv6Mkf/YpoVal2HjtIIMsCj
unt8qhFp68W441B41b1z6WeR7i34aymeUvS9m01pDy4WELVx9RX65cnrYu7vVfXcIREGcwSDvmPr
xDsV2/963/63HD0bJ7zYBm7AsIHsZkUPZjX8tVpQ/hVivXYiiszUwS4q/2hkDU9P/tfvqKeOcyKX
hc0r02xgQv0IJf7IxPRhdOgbaJm/tlN8WSG4ft5GDDao84ZgIMitUmsPC4ZcdT4bzbKo47H6hUxI
IhjiKLQM+3U5Wo2F9+guFiLQXiRl3G2lvI0fcpWvSFj0In0spNxFU31EzNcrynBoasxA9qaTxVTd
th/QCYEjL/ViFHljz1t5AuvlqDjJdx0TQjvrXgYX86IzvJphe6WX97A8wL20kUY5SrqaRYoSUmG7
apNKXpN2mMBHmMEmaNsP3Tc/kcj/6p4ggulBqTL7s1x8QMaYJOdcdGcAjCTL6I1BIMUAx703Hjiv
V7b71zI5H6cq+QZExY/WBO+Fx1DbnBRulQAcOB/cgI7CgD8CaIgyUrGUrgUdsytnmpmqyLvlFXe/
D7A1R95Tb2LHHdoRdhImT4kFfu2wEJeaNuRquvnAD2M3x8wXP4gpP7Eew/4W4bMD/27tOl3FCibv
PYpYQQHJJjTSvdfOOE7Si6z0bY65Sod29N47mkoVZkogTJo3HLUvRJiuRT2e0gEvjedMSNd4kRuH
BS6cjkajIjy4WMTymPOKExtvLdSgVeJ1n/jyweBrBwOp3ttLw0oXnGtOGSFUhOXcaDDcrVJysHn3
h2cFFw4FgcwC5gweTGn2RNLEDf38PZPEACe3oS46zK7j4FPvjt0wN+4ZRlinNAFCWJSZ9uupEE8D
FqgotsZt2fpQPUz+b9VAuolWdEZ8Ne48zYRgiUeKbcaNfpP49is2kBD6GifacJD9ieLJ/hDY08mS
7vcEL1N7SLw9oauGl3PscS6m3aubMdDUXQYINRqfEMffq4EqDSvHJTbmLQN+29mXYfWhADvFHtJG
AOcfms8anPl60jFjCuZ0KBqPQvtfcq6uWLoAF/niZfmtWhymq8xV+J9D2iwEQ7X0sQsk6mG++Doe
fD6Hlcb+uXL0dJhi64jFpV4lCpzGXF+xvQc0qMlNMme31oovizXO9uNL26JEc1AgZnOKTIviKnfK
Dw2QCRwEnNrLxRfMj3RSTfNiAhhi6aQ+gTqHku/PMu0f3qtjPhq3ZUTRwslQGAnkxOjSgBjapByM
uzS42cs+MHzKcnw2+/nqTZOE5AcFIS3fTELG0CyuVi0fxymmgoLFobSzhRpLepvzA2MoeWePPxAN
p6E9//SxfpmJ3iG83oigYv5JzuYYwIOhoIvByUivwSLLLRdbxJBT3xa3ErGxZI1e1uqwIbxn6289
RA8OnjPiVdtpcTZO+Y8I0u0g502clTfDJ79XQOFHSvyUcY7hIPJfsxQJXC1fCQm+u5qJ/PgZAkUI
gUYq4xDN9VG47c7nSFH45lF3BdC8gvAkS6XNzlXbLqtffStr98Xtgo++Vr/LGtkjCS4qKyPec4eJ
STQdzRSM3HwBoiXmRiwj+xLI+GlU7kHXmPKjEW+U7T+bbvgd6uretNG3aQum7zxPopKHwtHO2pdF
BjwCtMPQDPRjDQHjA/hBqSrAJtkXHl8EJ9LxYqBjqyNoQRrj5iHzM5MFq7icEnStWibTXb+riuJY
mxye0h4YgGrDx+Xa6SRhtY2UeTZ7RuBLB5VtBbiUyMuSa2aXyShxSuAMQBB4Mn31lOdcFCPrxLvG
gpJEm0TA6GyFvSPGSIwFnSAuvX/OCCV0+SdBmu1CI/g3J1yj3UgfpQquMd9wNbJXYJe5e13wUITx
W024vuwFri9oIaP5iKTxMDnZ0c6ZypEgMJlwoWUcln/mMLEaJmwjXrSXmuhxOx9L/MO+6F8DR76N
LBicsV+GioNwzpEwVNxXpfE2LJrEUH1H85dREvnxI4Yw6lr36TVlujFn3g+92Pz/Hu1KhrTeEAuP
zOfJm3YJEhmwDn4bzPfSHCk7I2+JE4TQdMzWDtSuZO4W6eE8c1DKYkYOmGFaHo8ZOdIqSbwhYZnS
41TdnNqkelKNf3G9GXCvOC79sMvriBCyz3pxyXsTWOayKbr8WtkFbxAY08I6Q809Z9R4gSVPtzUv
FN5xgnd9Ki6Dzu8VycMV4FHqPjt1L+3wcbkJBeOwUx4FBaa7YaTzWYILG1kZ2KLeytBfmTUTTZ2p
W0DTbpyE77BDaPMInzt/eAr4F4Akv4/NknSD5blSy4MUxxFJUloCQplcYpAsy22kbMafuRy/O869
/vKYN/0rgjQtCgBi6q7iYJ2ea05OiBA/TmqRuPKLveflH0nNXCYWp1ZrusHc29BhlVP9rYESg3N3
a1CeMJBtrPJ+G6TqZPj8jrGsdoqiGrxW3pZpEIFIM3gIp0ZixG2eM8FeaHJt8CxIAS7107DlB0z0
c0MpOMLUV9uJN0Q0ZHYW+0l3d4vYKiiO5LlCqmJN5aEoAV7U9TO+PVCxBuhs5BrTPy0H6LIxH6Zu
PDctLQm2AlZCPHY1QdfP2/ElyfVXm2Ib91yrfHCT4P9jxb+JpKIv6BbJeFtcW597EpCcE/gsKuvR
rLmJ615ND3VucbPl55JsvZEDNM6yz5OhT2bXv0ml90ECzZQdgK4Uvms3c48lP/TyIIsues7nlL1y
/juIfCftCDuP6t+XHzbh9XN7s0DFZVRAQpfUgDgEdfilFNGqEHthUBbcNaAlrsh97f7PXUZdThza
iT5EEl3GSP30ltjmTvtuW/RYG01bPSZRFnM5KfWxkN731CpkAU1hsdufNBY1ZQyPnDcf2oYDjDtX
bxgq9u2CUyu7K2scqQhNWh2NF8ryUD9KN7m4hsJy0wKfNQgtbUFTjBzUOs15J/nB9sX21V2k63/M
iQEmp6nWsx/96zOf6VoH5MmfDp3NdWq5/SalsS5F8GA79sGOmYqqamer8d4mkkV65E45La4Jy5Dn
VgVb0ZM/m2ubCy/V28zdmltZEBos8du4UXWfx/ih7auPSvUfZdMaqzHugfxZwmYY3ZWXbo4zENsO
48U+ekqs6s4ADg1Bf3iuecsCXICQ6R/jsbgmnf/SA2Dhkm7jvOBdGlx1b8toaTprf3Pp7NOAfFyI
e1M6vr8vAeOm9GZuTLKxu7Azn0wKae0ZxzGGG2R8o7q1LucbgHPYyasCun13oFkn2cyOw424cION
7SGK1nk6kh4FIWeFCTnkkU4D2G16Fvu+LQ+cTSkc5DDT1NcBrxQVLu3jlNGlN5obgkyA/MSnPeXn
WIBocWp8BmOHcuSjbsyBfsHr6D6JWtiMfmrOv938kOBIJvoWnWyPAaky7GuIKzSHv9lLxsURjvjZ
SvI1WOBvH+tm34cfxEPxjTCRqZzycTDds8vWMzKoDWTGdzlf3ZaxYV1RPDlwFsMzB28/fm5YENrZ
f6HM9Og3mPcnVlrmh5QwOg+Dae+ZPn+G+Maoz9ibmm000xxTKdbDfiW6DT2T5z7rtsOMm1myhvRA
s6ARgBMCslbiVzFBrpvgAxyHKK02u2Inatalcm6u3cxNJhiTX6WMlzrIzkqYJeoWRgBmD6E50iiZ
Axy0YU6RDNOlA9OII/rIO4PtrrFWqR/DbzHsvYlmoQtmEBGlCfQdxrgUs44m6ZiIAIsma3Exk96b
vkoH75yRLmYOfqSVZUFkgvNltPZN8zZTs/AaWHH0mBiNv/Lt/hLBdyLC5PY7H1qQm9pQj+kBZxCQ
O86zy64UuSE5h/zN9/y/peR6zJF2yNIatgffTj36gO31rUr7q+uWmASa6SRstev7iXJlvH5uvE27
iK62CmaHGFpSm4J5pzHH8ZmE9yWfFjBWz+gyUXje5P+nEC1YsGrHvldNdve1Rut3UdgcRSKkL2Za
K6Gj/r+AisI8a2G+K41DzxlZt4bWLU9odY9GFv3YHZfiJEK8s02A7QkaWy6tXWtT1dNo4qQZwK21
FxPUiiY1Lh6B+MZioDeeaLlixe9mUl49J35oCvGNlwEjRU9A2DGj6EGrptsTJd2Y0kczh556SSko
pz+6A6oEKZH0cdF5+6ikNhPFvdqWoMJuoymCi0N4AAEMF9a+ytsFiBEXu6HkekEI5y5Y9lrXfnU6
84vBCUGSzKq3QrBoMEe9J7kdkOK0GNKP8FIxMh26Ct78DIZBor1VJNwbuY1tqmuh/W9VXL8mjXfN
q+ZGFtLl/cMnOqXdg1N4zy2/wWDWrKHTweNVySiH6H28RzQRBROMjcjeitHeaJkjGprHZXLYOfYe
x8GjJHkd6fEKve4JmPDiaK2IJxATKSgtj4gepxYQUkqIKpy5eCpERAgJOyH5CHhIGOOoPC/ferbc
TYWw4Bn+zpTuxkjUndPKD6LgN8Iib365xORyBO9plO8mIdq1B0AaaD84yKYPdoWRfEdmuRRHVAyn
oy9M/6cYEAthS+9Rp862JpNbdGgbcSdOAjt7EaZnJ8sJ+Y1vgaqOLjdiIqzUg5jMEhradQQvxGD6
P7NVF4wt5LdU1Xso7EdPzx8Ff0HhWNmWnlWq5wJwvpzW4lE+OuiGI2OnNnNuUMT2deiAuTZwJ01n
nGrM5jF/Vh2Mbd9WDfFzzqPQRipevToPOPY7tsvEZzwxJFsnef/C73Mq5vx5yNs3elwf/Gai+Ia1
WFrFDxRvdmLvQTTRqR6aGzQRQLZBcUyZuDz5Dm6ZZpIuR3S4dza/t9nWEuWfcSHBrIL3INtjMT80
Xnma+pkrbFsjUiN5IhA6O/bsD4GxMiuMt3kGPjqOS2NUmYwnOWcfdhd2WzHE9zhIjq03PoWe89SL
6RT2JLAMiRJaKSoQR4OqC2liOAn0pXSzY90PlIlqaq/HiqybadsRfG2JW2hxCU5glghaGxQ44kZa
vvRykzsqPqapdxZOv6uT8qkNyKPbg/k3nMeDrN1PIZlG1x33eAwP92RM320qcxubAVqtuxdXS2TQ
wvnSpnk0qEYXo//PqvqL0fk/2iz2mducp6qj+oVpPgOCmwIXtXbAvD0GdWByHGuuLuN+HlwagYos
JkIcmcex9Xd22di7apiYkhdjftb4oQfl3aO0P8+KW+hUFY8LPzNy6+NcFQcvS6DMinSzoEuN1L57
BmUW1uBRLs76HYUu4i8madx/L3bR/ZAnqtex5f1UEiNDBVQEcM/OC91rTbOW9FGfYuHB7gl/nFz/
q2xuHa3UrwVHLlmY/h7GTLrNJffgJE3+1r5miR+evZpalgwHYw+JCMd1cOgG51zGnJZLZ8EQRl+6
ikkeM1yqhiekvb+1CI11puqvcsRuadEjFHlR9tromhsaE0JqMfmk3AhNrba3uvAz2CmI6u6w6J5B
9Z443tF1GT4FTnTAUh4uE8pnzYeo7OHgiP6hkaGxoWoJ64gANFk3H2TDXgdSKaD+aoh25nywIS0s
qcmNMskUriWAi7Jj25Rd+l7mzmPeJgJEQg1VyChPLh83QciT13hk0qbgW87dXtQQnaKJi2oMaLOx
mieXwyqenAwrectiFsn3Kgmie2LXf/vQffR199nVztUuUJwKAE27qp/+/2DcCGdJNyUfc6d+OnJN
hj8ctRw+KTs8Wu10YSPYsJzsMz7BrsgBNOBzv1RQkxyAzx+i9G+FzskjFj1gMPsnTOiaC/SpShgx
FerqFFBSa/cyu85fy4CxGybdyVtqYovqL/Z/Uk51degLjtA0ep0sy2d6VjVvkaATm6KnnU1wZCz9
H8+eASgp91OaiNYwkXa6orgDGOlNLH9E4rScsn8t4R3ysMALlY71Nm/02ywX538zPuAnXVvj8Jr6
3XHGlB4XFX6Scd2kVJxg6eAEVLCUDv6st/aU3kEailWD0opmilQa4y73pb+UgAfrqQHBZPJyD8jl
dfU06v55+QPAtl7wclFDgOOSceSmZHENA7XtU+8QD/19ltGDL+MtM5lwE3eQS9PY4gyV0OGH7Yqh
jTLeRTaBeoUwjWXAiZeBJ7kKfHP7COeWU7bQmFwM4AQs0cyG6IW94j+Szqu5Uh2Nor+IKrLg1T45
OMd+oWy3L1GAEPnXz1LPw9RMTd3bbp8D0hf2XhtMop8K9Fo5SmtkhZ6z88O68bcqsuySQLylTbZW
sMDoLxxi04LKyfcpTijrncSEIvhEgiQlQt1SluBo4GZb/pbDM29enF70yT1WQfrWMclETXhcVaQt
oyA7Lu4HYZu5ATr0PDuDdDRtLxG26d8S6YzH55kUgQVDbgrbZ93kvrwIJCyoJNN8VTYvGHlvOPO7
luwxVuoCO7df6jjjYvMFG46x7OcN3h3GWBz8qkRDs7rlxiY1rsIbnjbtNZncuNl0mkZ2Y1kS/YkS
+HQ3yTgXw0nloZ1/KbethMFyBCwOynTp46ek4kP8O6QhFGXcHca2nCS1RWR82aZGPBTXDG02VTUV
/V26ROhX/Zx+jdW7X4hLEs3qFdau7//4mVMGX4GdtcvZTYIE73471oIUoBTGHzFrnpEyKl3Otw5S
TeS80+yWoE3KCRfNxP7yhWivgLvDGREwpVMsxAkAvrAIxgvt6FC46egwwe9kuizAaQd+uyK3Z8QD
8MPnQ+00PNG045F+TBLlJZ9R3UH7Yho0IKhtWVJ3ZOkifUPPwyaSJ4SomIrxQ9dyMtVljTe1tkbF
fQp6p7yBUUEqe1lbcKm2ImQw+NtkdTxvwtDznd2YtlTYMZZH/7nHsFwz3NYxZr+uAnO6X5w8Is+4
SWuGlEgcyp8xtSSahtgdECAClRAqvitLi48orDLbYooMWwwGmQ4iRp9V378KWwfTXddac3xhQ5rz
aI+qdNbbIOK3NGjc3ko+dap5Mr6WiOWpulWK5PqfnALkZuJNzLpUqGLb572GTRPxXYwtLgttcYSU
VWWydmVp4X1eAhALD22Fi+ynhULPOjldHKOFigN7dTDPhWnNjTCjh+lLAxOU9q+bJMg4btPSPGx7
EQEqg4vEmhI3wqznFHSFFfAjc/DrHZkCt4vFiJG1m5xC68f1Rie4dIhA2ukZ3qVYWrNZ9jDJ+i7B
7q/rUAcupohF2OPHOHC+v/faDzFG6dIiZFWnfEBY3WZ7stxN5fjE8NwqTW2HgcVtVptftcAXb/HU
NK37Ei5Or5/WaIy7GUlhOOs7vLBW+mo3QG4OvMMzMOQUIk2CYpKN4xxspMdHDY5LOhTwlFCZWMWN
N3UrKk08WjUHdNQARZnIglFt/CfHiLxiss6m5B6HeN299bJx0Bz0TreoJ5HGbvTl90PXU0kSBofM
Z7WdwtDdMrvRf4qOscP3vA6aqAWXm3PaBW49uAurZeRnPymWtujNyVpZfFDQO9MD0nWVJCcKdTyl
aSY0y7GpdyuLf2VGwKpvhiBJY2hxvc9+c87Lro53Io/t8XkJPJfWmdNq8bttEiVyRqfBvDwj8gF1
RsngNydp/DhMkEsHWhaFdZ4JMv/6ADzR1iVctS5NGvb8cx2Pr0My+/1jWTM786i2yEEkya+fXT/G
WdP4JC3m1oh37abIVsm8vR8Zi5WkPtqlS+aa5wIV2aDcyIwTk7MmhTAcoP8bNxWCZTBnqswkdkDN
hvcNqaM3PU7uEhiuMmK6iIm5Y3nMhqFr1dZHNDtDsk9IsTff+FR7c3kqLH4X0k/aZoRUxRFimDQg
trQVPPQiTlv0cKhrIdW5Wuv3zAbnhnMXLKb4kWloTxgV0sAjPyu1C53v6Ok4+UnHrSegLrZaEsYX
sQTngShkdLqJGJrCyx3rqCsHm8g2GhSMckh6TI0OzCsyrc02u1cMG4tIILcOFgyxfeb7+qcvp6R+
6O1RoChzbX9GQisDXNPxLYdOX7+0RbDUT8RdlYs6NrpVDJ8XQ5lafFszhknjur6vmeAAFpzVIMJz
j4kWk28UORGmpyT2Wa7eODpcw46whcjv4Xo2NtRI9HsFgxDLH+Cf7jq/zExf6uQml5oescXn4HVu
mEis1CAtCZNhEb84W99h2C44DwpQ8UAOx37PCo/de+iNScI+2GJSbCbRxSwe8VvZUFXmKktJE1R9
uYx7TXvK9bjajd8HN/DCPWpcxbViNo+FwE1+43SuFYC8bDMdyU2fOraN0kst8F0OLdG4wbIrl0QE
7d0k0ormepRBkLa382AvrdoolA3TsrfyKR5+ZywNgnk99rJiebbnGSXO2RtDYNQPVtZ0lTonnkib
bqcrBkDXsrOx5+w1yVTBf7DF7MA5oyGbckDTkRX48qqcIAoIhpkBFu16V+aRs12dsK4Zz2cQZ0wy
rptWqXpQKlnggO9i7GX1iG4thOePQnIamMlRHKw9f2dKwJZeaog8mEIQTgv72wJoLO4wps/R02y1
KF3B51BCsDmxpiHx9k7gZ3TULvLaMX8cScvhnVuNfXR0sI/KMU081HWF0FY57F3O9pQhYFxEFO8Q
rpDW3rDyzgoMBAiXl2YzurrL/sv8Kc0YgOi8ZZwlU0xXjNFqJV1xi4E1tQYmMGOu2cB1jcdSqNMz
YL4t288yfdBDVaP0bFy7napNqKymDtA7VjzipUX6CmT7cSJ9FRWFhG0bUxD4e9kQ6pMTIars9g7o
VJ5v4ZZrmgSyZoGGF7HjzV9zn3XDdwlH1KSlhNRf8ADytQeRL5as0B9SNOn6ixsqMblLOputaI8w
gLU60ChMki2raPyR/9lupOujmBasyhsvhPrRcILVrfU+NzUJMkxLqgYGfdxiu4otsNXOrtL4sE9j
ugYd5gsLrvOq0jT4cWJCcrZgHCKAXT55IXMYpVAceL7bOn/I7UDa77gVFkyQbOxX9ylza28RR50U
EDMwqjlDR7TwjPF63lv4Fdt9N/QN8fIUfD1HcTA2orlHVpklfzhIQPgQpFjp+NtjP4hpSCz5b9db
Y4/Bk1c8WM8h248u+osNIWElBpGVrBmUxlUC46oScZu95e0wAFOqwzCayFIMU3tCj2H5hc6w6y4a
45oaqi5/VEmWr999qPxo3WM6cnyBycvBTb6BsZyxpnCT1vPv0ann1bilgmuQpII0d4mdzbJpYEKg
ATUSD94mWBmGQCOM7hhy9Qc7ZftlHZNZNsg5slH1yX85ggHh3owchsDfmJB5GTPxKJl2rRp6Lz+m
XRuI8UA94Fn2rQ+5vL/WOVuUTa9gIFVHzLFaPLjQeMdPZStBnm2Zp9ObZcOkI0nYncZMbj0tBIr5
WI3Ra1IDMf1T5H7KjYR7LiX+t5UCtBBj8abh4gbbM0Q/8eSkJULDmJEqtRc0VHbGuIM4yUhHVT7j
ZZn8swKFTSHkfYDNsnkvOqd3fOYXZu57my+OIHRNUF5k4LHWcrAoPXCFpPEt/8XyGUnhEnFAoBiz
iAmLJ9aE9DaDbc/PM7xQTv82qZPimaCnWbQsrZdBI8J1AiWabSMCOf6l3ErzD+kU9fo9YBVC0NeI
mOeMSVvq6QsI7yzxiO0sLGHDbovQRR2XKiGgs4jI1GRxzKCL5GGXcLDl08JX6IbAJFmWM/5fiyCV
4Erh/iBHDmo5PDh0cwIBnZ357hclqyv/SzogVzDJedFnJNWpnWBfGzAysphkMdsj2Jr4TkpvT8Hp
j7/FiCZoZKjNJ/W5ekrvPESjoM+JeXQ+A3YWHT2ZimO2KDOOdf/NcgQd362TBCUC6gxkCsyfAYth
xOkVly1W1QouAyTYoWllcsd3rarqloTvhGVVOC+y/i2YNgKfoJRgRjS6tof0d81nt2WossQOveWM
LJO3YuGzRDOJIzjKyfnt3FWeFrlG/SnygHI9+HBO8CGlEhHQXWYtYGUmb7WxpBd06UtPd9e0gTo6
KOvhP/ouxRm+V8sd3dMQqtZ41GefwTg4GFlD2sn6WhovUbhgk3CrnsdmwycxhV/cLymhwvYi/eFa
raGP3SipS/MtF36y5CMApwI6GqoFuhENXq4Cg5cnafsbaivBXjs4JnXPl3WTsiHDI4cfKY8WY0HM
87hRN22u68qhIKOMCc8zaB1VnN2SJxLxuscmFP91jXrqO41g/5CF5Geh+ubjnUa8DMxQy1OWpitI
Gx9fJVwENud9MvCUunQGO34bXgNeeUJwwy1/Nbu8q1TZetGhGXGYvkbYzjFwqj5yvD9LGdrUZFoU
DgTPuXAz5i71xOHutNhmbwudLPcpTJ1Mg07rEHQTzohSieT7jEi4KIoZfBxkB/pc3UQoIUyeuQsy
+XWi0Vzp2yHZxQ3MqSW1AlIdCDVj/KIRDC+XuiGbC0aEThBFov6u6/4RUEhEToTDnJ8nnDlpGp/9
sCiy/aL9aPltI2FoD7xpRXwo87aIUB+nc1E2pzCxQ/sa6g7I0y2zxakAMsZmVyY3UsvR+ovl2uYA
bLLCJzyHbqUBvZIQEYFjuyjQKN+MTTZ5yKw9fjwmB+iLd6DPKQHDjB71oUjHpH7MGFTNXzjjTWuT
TKFNVKLIm3WhtCdxNPomUGLsH9l/tIq4VbnIapN2OdrEG76IspjZVVV1/Hd05YBViqWKK+EWj4x5
HlquEk+Y6cqQ/raTyv2PeQQ9sWBNH6flE91pEr2WwdoLFAmtHcqQjz1V4T2Jv7P4XOpcL0BcqPI7
/5MTM4EzQE/mhQPDJ5nqGIBjzFIk8EbQtDeCwMb5pwxL2tMrgTxri5x3EfH0y9lDSBoUwSL9qaYk
p6CKgqQU7TNhD5n/d0x8VZGgYY005FEa2fZ9rEU0WpAho5S89tr2285mqo8EH/5RGYxGkwL6xdi3
wf4z5llRBQmKqAFEQW97q6bYsDSXJ0oxkrBvRFDZBQO9IJxldts7i+TOzoStEKpVdjqp54KeteTj
3LEfIwckiolCTxAXpx4D79fOHfIJeHoAJP/D8lnwT5jBq16l+8ZyqubeT4qifey6alH7zM40NJZm
hEdFheY3oLAXdv9X2XYaK8mM/Bk3X4k3Uf0oLtviDjt2a1MFNspZHnw3LFgeMNXTHWmbpG2gkKlQ
rRD26rZ++sjmJAz+s9J+yAU5ThF9FfqueprUtnH8cG43aY8DhMGWtiRZ4ayrWXdv7JabAgfkVCHm
lkNlZ+c+zdwMA2+GW5PMv+klLOlob9FQlvUesiL5K+sqhvh2zhvqTCZObX7xYuF5x6DO8KcSKGQN
twXpGBQHjFEg/M+MavABVPnfqoNK2RLO4BGnXFdXx5XeaWEtfMUIDw87LKnHvTKsLlSD4YPK8e47
SZeZrzVomHb2XXgVfg+WehXEy954c1c/DBIGa5vSIuCVwZWnogoHCS43gBe9X8273JnJElTBcu/7
tWcGggwHtQ+1xQ4TfdTmXt9kDDruVZuRUCHcma+hP/UJPgI6pnVTNg0RuK3fe6Qoc6gc08qt/suC
PNt5MazYLun7u3BKeNtoA9SPZma/H2nsvyrNUhuWrGBF5GJBr7a2iuK76p+Fq5bh4xg680kqGX7r
ib63Sdkq0J5kG6A26MuH3L50AEOvkdN0Xy7GAiY/1TgmvAwubj52wcyMJ6YWcdYAQu1y/Tkx3XpZ
meZtwQZVR5pSBdF9KPoN0sLq0Ue8BlMT/85eFtVr0y3JLgjm/uiBuYa1JFGxsmi/zzSNJ5FA2QE5
EFtfG3sbOdn2xedwYaBVeTsK63mbF2t/bQuN4XaJ2GtlSr8BtfIefIV6Jxmd4hYBFc6k0WpJoPU7
mFWwXsxM+Ndapdwv6zgjEpXEJIg5tZ7413zmBSYEobxmJaID2//IJaoVMcELQmV31DEYTNzhEWES
7lhcVN/g645ZNHFwEOm6mkTOFKkTiH1Wx9g/vX+Oy4EqtAncDQjVrd8IessG29knauJztmbYqcT8
Jwuip7Gj1ch8+lhQwSI/5548JOAQWazitGteGsAHRm492t0V0/BnUxHkVUX10exDB1URJBzAI4T0
NlOCJ8R35kl5SBgbDgXoETwYQCv4elmTlHV7L4iAHpyQXjLqaeiXS56yoLRGeOIdSYhAApLlMQ9w
hIFijTJ+h1bv/XE1JR+jo2QF+ueEfx214udjOQxocPBDLHDWRg7L1ceisubkFHMHI+nd06I82Qus
hy629sHiA/aZNkWi/utqzIEJqRtEfuCuK9cXP4/3JrndLQgK80nEC5jY9NmESJhOJCsvfeZu+7I9
cKo/O+xX4IEQo9Sz3Z62wnK35LGZqOvp6tjNQ9nNm5KXZLF/8/UrkwjMwH6QL73JnHrrqvK1Zv+F
inkh69iFa+kdgrjeJ3yzDOh2jfs3TdBjOvbGbdi6V6AjW7SM6yfn8Ubm3Z0YUEYooN4NiSnG4GU7
0YGmlLZXDAsOdnx07ftkSmCC2DG9IACYuwffxreEFG8j+uqwgKQH/mQgca73DEWK+MO1eLcID6YB
u+Xy3ZNssO8cVvbKiIPa78b9M2XBtuiiY0lGk+0SAzWvNi9lPP8dhZC3vQ6uPIzXPJwIRHUvjk30
0LruOQcv3hyfXcu5MxrNtOImgQ5zFj3+GZfk8z7CJ1Wv4TuZt5+dJlkZrESy4Nz33pslP/hzv+/h
Rsuh2KN2pdIIXjww/M3kvjlp/cr5C0pYEbyyfGD0PiaxvR09gfKRR5mRGCoz5M0WDChYAxPcKyed
bldmX4PvfjRD+SLj6MX8g0aeG0kBzcfDCF9ustk/MFFm8vNF/MamlV9kcx4s4McSykjKbhEdP+jj
fBt69k0bI1gQw9NafhWWe4JLuW/l/JeB4gGC3+PQvK6Rve3ldM7q/JiwciZcO4mCTZgs55lt1Bx6
H7FRazq1uBlTAq3ikAp/tBjdd5/2El+xtp5zp/3p2gmRX2DCLS5hyy8T8g/PmUuyXcZmaj3UKymd
5ExXtiTnB8bdxHfmTH9DlP8tsUOVpHhEteqVWKl78i0CEj8xSONszw8ykIge569mqTjwxttOzXsU
Xw85nlMPKANPY0sWj9N9jOZT5wACEQc6v2Fe4LASLpNTnxOFWBZvNbKDQM/3DPmebDu4i2W01cra
BguR3AgYmbnc9kW7N0t/D1CHHQ73yMi+CIchuU/sW961GXlfxlStqjnRpLjkvFQGwQCrHD1rfI2Y
EvvetwED+V68Qfu8ibuC7WV3l2K+zb0GMj8Sx/qvPa27uAweHWjwYR4he+03I59a0XwT635OB/wV
bBqY7F3CrrrtYAkpsZzSIt9nJFoYqSZUxitzyJshtPZeAPKugWOOdq3No705MGaOb1X+52mNo9jn
UEGbzrPCYIKNhCpfOlddAzJ0LDs4MMjamKNZkajNfHPph/sFbqqXhzt7dABG1xve1FOjmn/PVw4j
hG3Wh/ndB+RwBmgCgJJsac5GTgc3CW+7Jn9xQJXbM+ck5kLHOF95S81nXszqQi0OzzU+ijx4ou8+
ehwL9AtIJJdr7YSGyLhBZ0+v5GyRtWzw+xyZ8x661PozpfGmaDErcfaBN39JggLriX07kMfruO3J
oVuKWTiBtBq+UQ2eo9x5X7GL8pc0pCa+7IW+vDlyXm4r8oOw5p34vHfCKgnkBaUeBXv2eMjrBTi3
mb0DK1ZJb8RXBS74KZw9dAbOIRUpaFs8Dfx5PYccmX3nwHYBHRI2yu7QfCcLyAjz9SoWsK5BGBfs
JvwftrrHMPpesbAorC4tI3/+hJcwHx/9IXtWdnSpUxj3rOQpH27GaGK1nOxXi9NmZusKhAXn0dGe
4o3539FYnGwOEh22O9znmqnFnHm3pU/7j5oimuEQ4V1DOII2ob71rDf4BHdCRXtzppkzq2wjSFco
WbnCKQb46fG7ENO2o9soo9UQYD5l0m8q5IIV76c7gJ3k+DC3ldV8m/qh7KFvTXV3Sh3voPBams/a
80A5FpALJ7d5ckSHAaWw9w6zzZvBxwmtuNRShVjGzVvUmlPwIisWNUN4HfWyEyvEaFUMeGodfzPm
Cbff0mYH1Q+vBb9MVC3bQPJtWdZTRIb66sm9H7tXCR47AG7vijuGRJua2iKHhh1E6FzR7g7gNaxC
7h1CgU3dIWV+y/gSkKe7n5b6XOvg1rxwi7Vgb8yY0RVZSkOyhIIJe3znt97eKAjqUl+jKcFdhe+b
W3kel+M0Nid0mG+W+51QN+vO4ULFmtQwyMEuGI7LycAImgm/r6pYdHJaezw03SzJZEdKxc+mQuYQ
Rhg6VfFXQADCzcgXSz7MlZUPq5lrSMEaZ+OuDf2zuV36fDDrffxOjPl7dOnoAWsrfFwWHz1SfvQX
/6Pp0scKP+lKN5GP8rQKahSMAmcbqXvRITY3PzpN0g+WnQcHZSbjqOKzsuO9uVVmzAJuoS99Y05y
tQ2yP1ZVXF1eckPjZmq6MX4j87uZ556svH1UPLPh2YU8nHUwvJhPmF3L1fPXe+r9va6tP0VPhq2E
ka+j5ilL4ydjGjaPLiukG00OghOTyyfanTlNG0542NR3AmiG+c2yNcpvVcUCSjnHisANv5z/IA/i
dem51JjFTACzJGhThyOptt8wkd2T+rsrNcZGNOw2lEerhvjsLc99v+AYqq+qhZCYlM6uxK5iD1gM
sNix5hi2FXAfT5MjTkSa8d3NAUJRqsgAfM4kxq1GgiWq+NhE4yNQn92UEsURwetsg41ChWgq2sQP
D3ZGT455yVnVxviHggwHo91e1oKQ5KY6LXz8VshEmHJhYhKHIII0YoxOZBJEeRbDe+sv0cSg2Hwv
WT/SHfKpmz/OQVmzjJh7gyw+yXZ81hHRHJRRVgCoMmm+WwrdTovHPM+fzelgLs3Aix86PrUW0QdT
mAc9ept+Gk8xFcfI2oMZIAKO6ET0MgVU+Qpc+0hkMjT1dRMM3m52E5B+MKAIMZhn9ywN1wQJPev/
3YIvPqChQ6LK0ddtc77vNqlOfAsPhYHqu3/NFQwK4mAciMRh/qu1F1Vf1AhHgROXTdZNNcNcNOU2
preEa32V/afP9dQN+XWQyJN4pKAMwpY0pIhyL+QA6r44FrI8W8jvFRVb4H2Txw7RM7zrEDEVVXNt
68+hTzBVCPpeEnaIRd/JbP1UUbJbODdjqbc2oxxT7phzsy0MdhsYAdc6eXMQMtC5j9HdWFImx96t
Wpd9nFnPXVlcwzUnkIgkrU4UQPII+MYCVXEuJbN3XrjCZnyBxkgh0uJEotPJi6ZTPplBTsr+kvEv
qoO7ytR3RBOa8seP+7P5ko1hMS/nPYS025RZrjkoK6keu3z6SNZ4i1L/xJVD9qT7NUIwGKLxrkm8
o7mX+6p6RxxgqA9sSZ5NXQL147+OGeowUWguGrpj/WpT9/vWWxXxmWQQ1wMfFvD4Zg6yFoTL2LN7
4E8EU2W+4LCPL+ZkYVV6YjTza6NlQ3uwM3cpdiHiTkiypsNBonmR2fg1hu60F2BQhqr6tAwxhqeU
3erRtBiRbHZz2SMzFogFgR179cz2FlkMDSdx97uuxKgC0IloRwJRYLI1Kdi7lmUIOCD69CipT22D
/9X2rj0lAetE2Nz5X390qKA0k8h1z1mQUkTCbdqJwTt1g1HHI/UGn/doDv+hIV2V/zat5ZCu5wYt
JQTgf69LTtgzyNSzea3ZDh/ZaaIZcjEmdv5zwvXe9QthOvHWVOwLcCSHU8a870ylHhxcwDc65lbz
JOafRO9S1e9GHJDMLjeDji5jdO3opoxPMu0YaZOvFiok9WX5HUHZ9EWzd6B9OoIEifmuCoPneQ2P
ivdX2oSHrHIXjd42C4Odafj8Zb516dJkX547tkgRvR0rw+M8YkTCtOfXiJ6rmvlzuotzdW8BJzA3
Wg+8eOAXFvLOlIEFz2mBYi+kYqwGulbCWjdcy7ctR75T5v+xzNyZi9c8LaKAZMi32qNrNM9ort8C
2W9lQIuZCTjl3sb8eS59REiXpBTuTN5RlOiXck6uiLV5v+tDLEaGZP4hxD7IAu4iyESKqxcF9ck8
Ciw63s1xUfL2C/uxMcO2pN9BXjfVz9iNO8txcDkTvYLYi5CZPrq2JLM0Sv8QTUpRE+xzIDbZsJ55
Y/aaeahC2C0SRiccH9QEuzqb7wz8oKbkqqzqYAcBmnJva/45wnc3KXp+O0Q9KO/NK8EPsXv35EpF
KQ4cgZcL7/R9mVnQyYvbkKVzjTXWBMWCWCExrLF4cELusvWV+tuppgdIyLR49cZrC/aI2SYk+I3Z
GbHCBiRjeFSZEXL4s3g155rM4wPPMg9ClDh/dD09yD64BgWKl+ZqylxzjbIYxY4LvtJ80lSHK0w4
TE8MYM5NufBbCI9nMlm+sbOcogwPk+Sz5OEwvy73+DGYojtGdQAzXQIOzTdd/U4MXiqHE7t7aupp
a63OxY4fnTrfUxHy+BE6BMbxX5Gi55Cc2h+Pkt/q7szZOfTh0+oUW1P1WxyJLU9g201vHV0EQWEH
Ujf3mRu/EPbC39rl3eQq5EM257JL40GAhWlqQr18mibTksuz+aPMS2cqo4SSpWa2ZsopKsAyB3Km
hMtCQt/RpOy6YmK5mrDYqNKTZOTTRfKedSmmKbGxyy+E7ycuppym1xL+GYHH1bRHsUvMbig3noG9
IiReV+fXp4tHYfzjW/qWTyWu6oM5Xp21u5K3w9EYd0cu6FPOXQv1niVst4/IBpLa/vCxRMecgjG4
lowd803AOC0AONXWMfuj1f0J4/WpQIcjOhYfzTVzrYcMPmIeqCfJZcty6Gi+B9ahf8okIFknO81u
8SlgaFRIBFkg7xOqROMM56kLr5xC2yWVH2bmQPOcOfHZLpKLORDMEWyLgNlj+xAkBZkoHHnKVB3J
umOSUMEXNAMGlhF7nC4H0E7HIl0+PELaWBndsw59Mg1YW9Gz8r1QJOxcVzGYKu/9uEbeFNErzDeT
XN57Fz04I41ZrveZHL9J6t33EyK9TMizHzfUYcGp9qyz4r6Nldpka/5uqikEK6B3evmvO0YXazr3
ELvCTZOP+6GRj8QBP/H/h3xeTKPjcbxM/J0Gfh7anScvVruIiQjPBGjBQ1lBNcQeACgPmMKa/BTG
Cs4LqjuKUgruTpYl++NAPgr2Iypw7EsWxAekNiy6squdp9ehr7+ZRx1C9f8xRcIhacxbZiao1+g3
pKNo7Z4qurqnUP915+TkRCzEc0r8WOuHtlUOXHNxKrv1QbqjszHnbRMNP06aX1GmnDw4BUksnsNm
OOkEvRL41H3BDILZ4saT1r0ZLZoCsBrlga0NKI2ZsVqSwH92VXpHCPdPlLC6R4LLoarfVMYup9es
Je3ZuzeTGkcHG1NOYYIlEcXjKpSH1WnQ3WEE9mIPM4ECR16cE2aZN4zQtwuHx9K4xIuVf1gAnaJo
eGK1dBPZ3qOKLW51/a9gG6ALdyJ9M2eha3fvcYMvm8nTRBOYwZ8xBUjmBfdD0v41bfjEfcmq5sHt
hzsodySt8Z7LqtkS1LJBH3rSJUv/yKo9Vkn9uymPvcq9R7B44fC4zlPxt7aye4gYF37cnknRJ8vL
TcgIAajQX0H35bvTnzrICL21/f+WQj9GvMe15/YHzJ9kFRIZi7/l0tvyvZ7waQbioMrlPlALtwmp
23HAc5hU/z40xHlnpw2OMTmldn4OhHjURXi2yvEVMeaVjezXBCr3X889YRgjhIzrwhQD/y5qOJ7E
yT/YfXsGoLTsSHh6hST4FqIXvB3c9Ykp46a0PKxv5dnpiMRkMu/SQ/dIC834w/MyEjirw0hDa9Ct
JSX30AN1t8wQipsqK6YfpycvzszzOP/BHJQxs7w2QDm+2Oc4xVkjkMPceEGA8zZ5ylv8rD31T6EQ
uVrAa2Wwc5x0q1skKxH/DhLcB62XFwLMeGooVMXcFI9WjP8G4sW1GwyuJPB/css/6CHBNxlbN1gG
L01dX5K5+JhGiEU9OwU/4o9tMrKdvDMl/hGLz7/DJMQmb17CUOWvpqOqJvcp5WmRijwK9tQP/TC9
APMNEffrOzNTwj7FjIDW1PRGSFnZq9hP4OB4W+TKfJ0rIAgh9EXcy+1Q/9JAfFsdEUlN/WdcigNk
PKi5iuVlDFAPK/p5Cr1Lx2E2uFrctNg+gWi2+7Qff61Qv+Zxf0lC7y5gFDRF8W6hpxOV94iTbo/+
c2uenEYAafa1uHr2IrZT4/xtwvKxyLtNH0uXpNP13mOMOGUpmzm1M70NJPbPPBiJ/6Zx9f3yq56H
jWDUOY0xPaF/yrwW8aMEYuLAtaYa8VEbOiZ03HFxPEIFgVFFPPmSv8+h65CjXb+rAqkQAoRvtFtn
rfl6o7IgH2iUH1FlnfHUvE0pSV+hBZkp0NPeBClAIPKeEjRCTpe/zmj5btKJKQkpIrhwhr64VRle
SNnohF4xJhrYKX7XuHqv6ulTBqGZaQCV1WyXgR/ndEf+b+QT2mfNBOfkzd86QNeOouE1JBMFBQye
JPQdNzmSARxu2CJqfdELyzb0baAXVfO5hBqptHxrwg4h0cQSs7ZdpKKKHLY1q4jFjNjOmzNehPFr
GHTFQeUrZmnUQaw8Qtt0zkH8K1qcIVmEsUYvXx49FeLkgO2GvRXjunMX/0k4+sPMw0xR7COipaIf
Lz6IV6seN8jdTgsJZSIu9zOXGStnhkW0w2bEPKuao43HQhAp7fhHiNZwnnv+VIHYpnIBotXpO6ze
fRrYyyYP5Ec3VG/hSDou6QTY4BGuhB1kFM5Pwin2/OejyOJ91wGuLLkSLXYKKbCvCEsLFhh26SXa
Q5bBkQbqzYCIPoy/Owmc8qVxvP0iopd4ZPIc43F1JFwV4T56cMnRZB7IyGFyKfnYNX1LnWFrqyAB
CkLmqrXHEzWc0IgkG7dWCN7KnpYh2xNlTk4QCTds+OUL4pm9w1XBMIGfm20ilm9DTRnVFJdFtA8u
eTs9AQLlGEBDwt28MmCnh2k8VnsJd7FbXcx1n0/TPVEk4gYF+nHkX4g9r95aDXpyxsUS69jO3Ktp
AsOo6ONpZ8osMxH7H2dnthw5cmXbXymr5ws1RgfQ1iWzG/PA4Dy/wEgmE/M84+vvQlZJYqLIiNtp
epCUVRkIINwd7ufsvTZeii36hTNXktZdSkWxs2PQrt62tRpmRbiRo26jsbUer8joI9rKCC9LttOp
1GPls3c1NQ7HTd4iTRxcvdvoRnOv19pLF0PSt2MEwmxBats9uDiZRz+rN3MHvNqxzBlbmKzwY9MJ
jBdJ4JuY5DKnReo2cpga7C3z0qDbOhrVGT0PJMdc9kHjLVKRrce/qMTqUwAua5vI1s6GPEElPrhw
2XE7FttWS0AhoDgVCI42lLLJQsznTTbaDFmNoNvkc6tUijNIxvd1YdfrBFAZbm9vTxxFNCPT6NFX
nJgXIJ3ZEg8ftQSA4fkqKOsEMViQnSl94W4QUebXHAyCdex77NJq71Br2a6U/e+sS2KsIJfXli+W
ZaM0Gy+KzZ2il/cVsGfoIdLOjAhiU03/PHH9d6URN4MsgX3A2z2SFIm7eUqcLIJYmJ81kgr+vTRJ
W2QmH6g+rjwzP5dK72pEhBRW9ATnf+Pn7XUEMoNQwItcd15SlRMxoVQonh35PrS02z4i+K/uTI5h
Cikg4zwM1BRYzLAhHhNRjgk1CPP+vJMhnLKfuSVOnRAEjrdyNVy1hn3JRoKKsK5/G/LR6V8n14Vf
v5deu64HYMS+YWmLyB7ay7GXXLjUsw2qCDU/Cab9ohEv/J5PUQ1sNgTsxYGXjHbphYPxyhIlqYhs
/Vd671zmg3cW+PkVi9JWycrLmk7XWL816Qd5cpSsiQw4l9SBlqAaESweXPBOBSTbQZmtqCAq6lVf
VW84FQCVaO9y7p2VARhFzdfo8mrRApUeihuLpcYb1A2R57w+aN2QrHFD2Q2YIjlIIVbjzgJjSYFi
IxE/3Zf9DvvGfDySjSOlafqV4xZsX0isVSIc6z0Hhd6TbzIJzIDBaW9si6DvSWYEFl3FtMZxV9z1
LgZtXvZBSy8xDqN8U47g+jpBn6e27ipuvEOohsu4qJ+SJHrjm90Ugm0IGSTnqiGD+q0WZZV/DwKS
kKgcKF24hXd9ETYaiVMZ+4xQQarXJ6a2ziU0yVK6lfvuGh8/en1u1SC318l3Bv/djWlFhbrGJsNR
tNl0A2U2JrHegmvzegm8aHhmJh7bk+ota2nnlr6njNoZRAQQ3mjmJZV16STyodCqu7imLYFc/1Ey
2At3tMkV3tm4KdZNgpNRrzaJjayqr/EzIAzTLhSheIDk3a3FpqVVQaaVlk0kar0Nxj3G+NW80qV+
NuYjwGjbOCQezXM3HAt89jXBjisvBcphcrqIA8K7whiwSxuw7uHAWCaefsXaSivSHOO4MAjAMyp9
Ug5KmUNsYr4gi8RXY7+GlIJ6TzizLhlHQwuoVTQdcRp6lG0F96zOZSvOtw6irXvkEQTNt95O1UP8
2vKj3wffpFCnqBEq700QIT2TDHJN8l6d+RkVZinmbTbO8FD1LjVV26gZZQrF6qjEySHhFWBfPQrl
inadBeKl6vJXGrCPfkMVHN3lhe+aYoZ91zhrlIQK41hZImCQzJv8Pi1wjihWzWKgoyeogIuJvHoe
VM2bIQ3aSUQaJqp3RRLvNUUKB2OLbwBhkXIO4cH7+AIlbC6mHRJRRcuyeF310coojYaeansnoJzM
QyPI546AB6yYWLdRA31LdOuxZCft1PGBBucTsjms9iI/Zwt8VcA4pJogVSOTCHHYuIcdiv7ZVcQw
1qmvGk6aXsNm0xBtu2jq+rxS6ws1bSDC4TrFlXbLU96qfn7XRSYVnYaQMlumWkyBMZKVB71ERFzR
zrBNGKBoDE22Q8lDYBY3nNTXAgdsQ63b8R36AlJ0X6j+tScF29q3r3u6Wr0nLUuJ818h6aztMEzp
6kGJyXCBBbqx1clQdlkhkly+iSq0Zk5jXkW1cQBxe5nYxU6SvC3N1MNAzNIo/TiH1HyPcwngj5Me
HLCaZIeJufojJc1fqjWVKMR3j0FpbNBdnyeJCSssfRlY/2shP7WGReVPPuNF+m6I+tanqzDzMRg0
qujpV4hzJ/LXXUCb2cwhcNAuCyKAYWl5VxT69x9jzYryZaWmJlhw+bLTtJ3d0FpABdvMRVMSahg4
GP+S56AOdnEknaWmggxhwNdRRzEVCC9dwllPZhxtL2JiQlA+d7cKqekzuXW/5R3RrloVzbGcccuy
dC/CJFhEvfbiE+V8sCgUwn7YuFj3uyRFL4IhfV2YdbNqsHenLopZoarEKybJvkyt70lC4S4OG5mq
r4xjCz5mioLFDtrbNtO6da1o93EUfctUkM6VYSYMbIvuV+Et8YEJnrqJ1rizQPo39SOtgLPQVLd9
H1yy6fEukfXWuIPrJ8XpvlVdtlJKmeznZMuyupNasEvIVQCqZR0vqKQkr6k1UWwSSNrd1xAyZl6s
6K+Z2UUXiedinm4HZrYlQT60UAFcEhNg7TwDzOEwgt5FGFGCtNqQ+KKoIKRryI0V6QzFS5v12vcA
dsy+8PPoNoIscZbj5woXOog6lMkOy3Sp1PykRkjXgziaYLhNyJpbVrVLGAmkobfCH9MkM9/on6ww
zZDCoL8xCOCAdO+Sf2MZyMBMx7lh3W/HJAjpggWxfSJahwY2s/lR1/R01+eDeyuZ4APUXAKx78HF
hIIT0ArNwVOj1LXT+yotqplSN9JjXwpjTYKguzb4JjPPFlt+jPPSjmGWCrQm6PTxGcJ8oJfNDk8f
+jfPbunnKzBYH6ikrg3bf5Zz572zOpBNHMkwUi89PJeKUu9dVmnsjfcpzYWgLS8gjuas5kHP27OA
g+HTfmw3FV5caAcrkYcXiS7LG1eUL1jZ3wJK5BhSL0kCvqf292xJ3RXbhE2jSC+Srd7WMXa6rLSM
vTpU8XWMIe+cb+ffNGVzTYgXeMaI6IIIYJgt8K1nSnPHBIk3BTsG7ANsTSkYEY3nqORY2D6ISyqx
NvvzmazDeoUyeWVreMnTTNPW/A8aeaH9UhFTvIja+gHlGYIoMZxbevEUMFKqJnzoqZbhf7tXG7y+
arzOrWQdGeLZslgTxYimohwPyAiNZ0SjgY51M6Di5oVARq9QiQqg22wZ/ZkZcNLUhLzssuC8U+Fl
ZS3+oaCxLiqDaGRSg0KP42xuxGKXqDInbJFAlBHJmesXOWmq5li/03KYrZRmXVDUPgnKyHu+KbXN
G928bKOc4AL9IDsuNjt0KRBRlJko5WvGCab60FiaA4c+SFJUQAPOXaZmrn06Ek4w7IpS3PhZctbI
+cIC5eVZLEdy0dyAWlyzKm0jI7uNRfLcd9W17alPFT4ouCXKzirLA7XKK+K9tw7PqrUAmjRx1F0a
ZD+xi070WUfNfGO1ysKg40XNxFgDHqFXWeArkWPpUNnpY4Jqo8JA4JAOPOTIpzKDr4NXvpIsotT4
1+Hpz01AnlqknZmpcw/mdpP5PmtK1F9EobgzXe+i5iHNAHIM0GgIIMPQjTxZupVr41Z4gE855twZ
jWythJQTaM1fyOzbNK+BxmQ5XfJ+ZVUajSFKHGF06Er5AiP3WkmtMxqaVP8t+XsgpE2HMgyRJEMY
5R3FX/bElCGz2tjbkWNjlvCWWAUvLCl9TyR9OAuMpF6EFeUQq9oCGlgbZgPMDVc2vZAcD55TPJqS
/qj37Ztd0WxXEsDZxch9ryjRW/IigDqKsXpMXEtv5cTbqP2wgQR0pSAEnxOHdDlUUE1oOSUzFNDs
Dq08g/doYDOM/ateR7nouSW11/4g5QZcT6n4FgnkjG28iQQmQipvKJxk50kv2jU120eW0gtPahCu
OTw4Sb2RAGX3pNulpCQClN/3Oi34scusK4HMYTDYMm7ojlQObSGUh0kLj0OjlAqeMaLfgZRMUIVK
VDqMBGQH7p3f0en16+IMFPihtgbM1hV22DKlDeMXz1CchnnSWU+qKm4yoi1nmAcuR7xP1st4ceNl
a+EiMDOKvL0g/sNeUym482M4YAi6iQ6Q6GdZPFg/hHSaWs84ocnEyMongCH7MGxuE99HWertrVx9
tbryMZHNW4bwQxPTxtIdE+WsxMrQmxd/PlCVnyAZkpFdclv0rbnBrGcuTAXua6cXz06ZIAUIWhnB
XkZDBaskC6P00BeaRGYAuB3LAcb5+2//9c//eev+231PL9OoB4X8W1LHl6mfVOUfvxu//0Yc2/in
229//C6p2O90U5YtmT9/e7nGw8m/pPyfym3lISbRfmcUB09kB5vma14pL8c/Xf/8003x86dTkRYc
snN1V2K9JhqO7RbGvdmvffh4Sx+++mBTI2z7TKWFFDxlorquU7H/tY8e7+fDR/ulDmolIobSxmaz
8VIt2WhY1JfHP9384qloP3+6pMQQscMC1nUEcKThnC6H5bITAkWuQz8Rg9PxC331+NWfL+RKjuwE
Raju3LK+iFv9EBTpLz4h5eePBqtYq13mqTs9YutYOtJWiohVOv69x+HxyaA0J4NSgG0KVNVSdmns
vGZqvfSoG1B12Zg4QU5c44tnI+yfbyCUmGq2ZtY7qLURiF6iTFnOj3//LyaVsH7+bE0DpqJimxkh
7+9EjGiLoY/gmLOyrY9fYfyWnzwhMQ6tDwO0kelaJHWq7CLPOmjKsM309kwzHYrpKbUpbzOuetgR
t8cv98WIFZN5THeBs7FvjGUvcPA9hFaO8YWUo1OPiS3ybo5f5qvfZDKjCwUbqByY2U6TU0NewIZN
EDNGg7n4tc8fr/vhqemmQfclLbKdUMLvUQLajtjBE99dGSfVZz/JZFZ3YW1RxyDe2Qi6vRVXqLpK
UPjtWZJH81wNUHc1a94du0hCwevQj4hDXiS/dmfjl/pwZ26uUbE2w36HEuYC3Das6Kw8cWdf/fiT
qW6HVSp0ze/R0YLYKJJFUeF6isJlTj6dcflrNzCZ8nLDGV3T3H5nMt8Jrij8VWUR+Xz807+YkMZk
spswwXK1lLqd6fb+ujI0f95og7bt7ao+Mba+usR0zle5ST2ubnc1iyImZZAavXqHFTc88RN/dYHJ
lOcXHvJCths29xXlR1JFS5jTZnV+/BF9MfeMyRS3NCcsK6VsCEdDw9rZHZl1AyEqxz/9qy8//vmH
8ek3ClwRPefLV5J7MCsjXfm9l6+Lkg3qr11iMrlDK6hyQyvrXZBB9KwaZSNoYcRZuDv++V89oMn8
DuwuLtpCqXfC6LH2NZEEEQ125fFPV76YZcZkBheAuQhbGaqdF9PYdFajsCeIUf62izQZljgO0X4h
WQpXmRnMpWqYMx5wp8Gg9ZG6qgsZleLx7/LVnU4mvIWbkPwWEUNZk681GWi2nv7ahtCYTHPJLa2w
cYt8R6enW3KcIrBL609N8y/eivpkmoM6NpxGYJauHAeFsk/7znVBi2GqgxaEJi9tnyWNTHU1tOwT
P9wXD0ufzHuysQbVCOtsR7SpOUsNCK5WC4n2l34KfTLpLcVE62ryTneTwZrpFbK6OInt+fFP/2rQ
6ZNJn5R6EyiQM3YKcbVp/2Kx+6/Zb3GU2lrelVpWF453SPthkfuAK8wtZIhFjDK6dLNNqelbnb7f
8e/yxQqhT1aIGrRjXDe8m4MhP4RWtG0c5TobCbHHP//HIPjk/ayPP+CHJchSZVnrAyPdjQZOGYhn
UvfVHDxfYV3YvZERAqILEAOUmN2QhGLM8tArhwhD/BZKDfzppAmpDJBj9q4CesFykn8XyJgo6tlu
ZCTOKrQcjW6XX9vBbTXw1tn27dCVd6D2ZWp3QKViMOc2bUPajmpmc5U+aWyY3sYQdGvszHq+RoBu
oMXstFcQS764TLOMpnCXpdkanp9PS6QFsdvg05BVk+g3eGKkZFZeN9YlIxerWEg+BEriB5Rvvo/s
tyXC0CUJAceYOx/kOqmeu0QNELgOQ6s7eFw9EFtECvd58xLnACaIMEvQIZ148p9vjPTJwlkhBUoN
PdR3VaojOQjU3MiXlGe1bPlrF5gsneC0q9IOe22n2RzNYQj2nKCkntSBX/v8yXrI880oM3najtS+
Ol7VGNhXHKu66sTu5KslZLIoCmZ1DAZU2ZWaOvSXcSIHMgXBHm7lif37F5NLmyyMURrCcEFktUt8
aE8YY7SO5mPRQDvKAle9/6XnpE2WQiplvaaBjduRItbmi0pKW2SFhd56J85VXzwobbIa4oLVNSgV
w86FgFVty0TghVUzFXDJ8TsY171P1ghtsh7mUV2noMDQvSvkNMsEV8DQJUmhxAixcDSruDh+nfGJ
fHadyWJnQiirSiHTZG6U+LYoYmJaGjUzKUymHs6h3CIPLCEV1PXV7sRi/9XDG//8w/qXBZ4GLint
d62jRRs9QOgE7OTu+A19NcAmc9yRoS80olB3QZ8E4GUNizYB0ViYKRqlg0dy/DJfbJK0yUwH3dm6
DCd1pxiEOHR1SaDyeDjFhWm7tH9s/dKO9fzp+NW+Gg2Tee+FBaFwidXtUARJ2yDzSUhvfVR0aWou
rV+8pcnkl2I0hmVJ0l8tS8A06Id5h6wYOvyWhkJ4qG3sDUg5q+O39MXvpE4WAuR2TqbnRbdDNmNt
/ITugQnNeK8QsvV8/BJfjDN1sgq4NIKHXiFFBSlB2KKkMf3vXhCXZ7/28ZM1QNdKmF45a4BXO/5u
CEMfnUrohQ/HP/6rBzRZAcqk02UlTtsdvtmhnrlpiyoQv8pwWWLmMU9sRr66yvjnH+aiGTWFV6tI
bmmidKvUrcynpNJQ0YeGfH38Rr76GSbTHRccDnD0OrsRcfsQqgYT0qIsMZxYTsYR88kSpk5mvKpq
hR1DRKeLu+r0DoBV0Mi7PJbMR+K25WufxL5dUxdj0Ga6OH5PX9VY1Mn8j3JNL3qr73aZHR9CvyAS
EqLXmpAbpHi0QQHsi203lPu8QZIrtVa/SCEyrkJHvB//Cl891sma0BgCVniptTsoGd0bj9hp0Rej
1vjzFv/rp4J8+aNA/5ZmfeG7XjX5v/9cv6fnL/F7+T/j3/r3v/Xz3/nnbYpcMZ7+Kz/9DT73r+su
XqqXn/4Pih2/6q/q96K/foewWP2rZTD+m/+///C39x+fcttn73/8/payfxw/zfXT5Pe//tHYY1Bk
nuG/WxLj5//1D8d7/OP3TZq4vyE/dH+7+b8M8T8/8t9/7/2lrPgIRf+HrgvDtKDCY5pSGIzt+5//
RPuHxcxU8a6Zhm2OFcqExrX3x++q+g/DgLtlC1mgtlF1Bk2Z1n/9I8VQhGnbtipMPlb5/V/3f/nn
GP/zJ/m8haL8PJtNS1d1RTE0WdP4X7JpTkZnY1aQmMJS3rsvtZg134DS1c/1XfFq4IigVzXjBR+B
gX04tR/69MKmrCoaXkoydibLSdJSgrWGQN6Hw51I7igKFP79hx/jr5v9uj/0572ZumxYOkxnxZQn
q3rZ1IQJKo2819xyTqIq6ZNzV2yOX2RcXP+zlvzrIrqsymOegCwm96EFep5lUisDyIdkYw7YnMjN
wahJA/vEsvXz/P3rUkLh0GfaGuF5k9duF7cE2Tq1vJeM+7q+1dHXHr+Xn7cof7/AZKGIDEsomPHl
vdVheqtxRUi3PU4atKNepZ+4mDKutn97ch9uZzL0hqB3KpMs9n17Fd9Lj/od/vlqWCBJFxflpdbN
m3qRn3hFnnqEkzeAEjVK5aRc0/Oe9eFBTrbHn+Dnn68LOKqCwW1OPh86Osz6kiHnYLbymu9deWJM
f/4T/ecC4xf48BbGN9GBJOMGarzagZzOteohHUmnNhac4ESj7Of35F/jwVQM9DP0WhniP18sKd28
zgou1jQ4OptdjLUKWO8soS6VFo8D5Z1QPzkIP51Rpm6zaloWdvXJjHKrFFxXNODJ1d4tbTggxEU1
2M+78GB5oxkSkn4IG9+sW4i6GnbzaJfKxspV6rs4TJY9oj8E9MuWXjlegXk4lNs6QdJiYivPCb8j
66eum3XsSktfTw6B09LmQhXltMWmkwFRq9HSxnCiWXM0hzPEK0gXEbI00cIr7rv+wZL8ZRWxjQjv
yvI5q4IFmSLnvZxc1JQ1gq5dVI6J4aA7b7sQUJU614iU7OilKG5F4GexTivsyc6+1aQ17ak56VeH
SNnr5sVAkIiUP0EUnnWFvw78txgxf2XRazeZHurrYD8EeHMqrbg6PnQ/HVkfHvv4s3wYWfA6rcZM
ZXnfGcFjj4W64oUgYSYl5Hbdu9avrJumpVmyECrvv8nYSjFEqT4r6r6qy0ULINA2rhzEIVJ8qgE4
qZ79NYxH+jdJBthkfixEH+6MKdkNilTxHrCchz5QVp5ToiN7Ris7G2wJFuy7Eph7Urgv+qI9b6jH
dOTHu8Lca36FmwAzEpZ1sjAfADw/5zYJE3cBRVqyVdeD08AY6p/wxMwbGpipas2DAAgFMjH9SYe+
J6oaKxdgypi0EtILC+LIAKPOEv/WDQmWJbRE7SiNC+KI5ZtWuXcsoATYi1PiU2NEU8d/Z/XT+WUZ
qsFbV5Z1NhA//dBB0BQjtFDeo1abxQPU3cb7rpQgx8x3g1TBvE5nXU4EGkc7H4pvjS8nSwwiHqut
HxprNX4xtB5IJKwdLMyGoW+SUN3XZkALEZtRpyKjLRZ93SxPfPNxTEzfGLaFVlVTFMtkEfz5m1Na
dHo5y6CT1zGqbbFufHvXmunGCJuLOgS+gcKTMtGGsfXkltyCkZ2BOblOIKrQy0G0Hd8EJBRllUwu
b/7atdmJYf1jO//xO9qyZuiWzh6NvY0h7MkCHZlCo0FEZpYK60kCYzI03jIdoyAgzSKOWpYu3lzL
xC79oPY1vBZY1K67zODTE6eOQN6cGSrMNsU/TxNpEQWsWJLY6p62OP44f+wXjn3VyUJr2r6f9y4J
gK4ew969cT0IhkTwRfUbwQiwM7AoNs8A90+8+acrzY9HxPZFJR2NTZM2GYBCzxKhUi7YK2NUOYrW
vpDnbXEbKd8NVGTH73L6DptebLrLQKFtYM7r9k1IRAg5SyJDEpUd0tYh88cjGyretZZ/4tmOj+5v
j/bDLU5GqkM6TN86fbdPkqc4OBh0wcz26fidjSNpeg02gpplCcjlljz5+TQ8NFCFau6sig/EHC8t
czjx8H6ciKfXsMitIsEe5bNqjj/lh6XTl11Y677U7k3nogPGjXxjLfUBkewAtFR7rTW0IIA1qF0K
oJTQw8rbypTK8SeQZw6I27i26fFpqn+hu9JN7gCQo9OpJdmZHt/9b5+HPu5UBIJ62yCZbvJdWdfq
vMSduVcwwHbVi9SeKOEq48D8+WlwBZsXiGYxcMVUwSKx0wDno/d7mpgL6aG8YtouhyW8hzv7xAA6
ea3J4cUGGlkK4ie4Fl7pO/WORXgpL8ob5eS1/j5Yf76tcQp9+JFbWfKzAu/pPvEuO0N9zsWL05SP
x38dKNV/e3qaMeKn+Y/GpB8Pwh8v45EaqhSeAqgQo78ivQ3Dm5O9j54Wz5PWLZwTm7ZSghslA3dg
QhnTB7zpdrXCKE8XAA6ivKs8B24QyAug0ImjYB2Fzax2xJVeSQg/FTZL6fCsaJcFnulcpeMVN/NG
QGAsz6tih6kJklOEeUkjMuJaD1QSIU10pNk+1/eIe+dltwaxtKk0sZMIa/Hgl9DTmIXQOHFCznuq
93qJTPOHU7qbQSSMephVcbMCAufY6sLz6NDVT2aqb3TZWWb9ndHjIInxvL06mH/oQgbNQQ2vle4G
zgIo98u2VWchQuxQQtPdSOxo4b2UycWQGQihc0wLo4odDDG042akOGaEQ5OKVyBQFC2ab7q4NvTj
pH9MS2tPMN42siTyArEyZcbKawVkBn1Dlsu8DbWbPrhqrUdF6fHbRTOSUVbCa95lEhAj/z4dumVa
7E0wMflz42Wbmne5Rc/btJ8xhRNIJxYtdlpbFJuoLc7SMFNmaqsdLFD1NX4ivb9o4leSImdlt4nz
ty4964t7TyZdVdVgIZzX9d5vYe0J0HWt8iCTEDCq0Mteuk5Sca/60iKFmOfiVpSqZp1m/i3r5zr2
yusAF5ss3eFrvu4bsLxIUHWy21orX3f+ZSCftyXsEWnYNDiBWh+ohdQty5js5LCayfY2Ti/tIl82
FmgNALT6OeiVeduCTVck+pe4dXuJKJZbP4bAVSRrarTzHmA+PllEN6kc7xQgP0jhM1x0BBrV3gXI
sBzBfwTPxjOrTS0Ahwt4fiZS7LRc5+J71TiruAw3HR7fjmHb6fk1mSAttrEADp0q0OqDSWoMfxEH
z4YSLkTxHUj6Cr/seaR+yzNyzbJ9i9G59LCa4XwOItBKZr0d8hKZnjtX8qsGBkBTPlVRfF7I72Z/
HTI7yCAhPu1gB4CGFYzN3TLWH4n8WdA0La2LpN7ImTiPiXGhk7NM5W4uQG0D64xAWnZXTUk+Dsg/
M+dnCA1W9ze5bYnd+94U+Z4y4jIJXwVRyNj5vIHszPCySt+QJLbZofQRyiM/NYIETE10K/NGCL2H
fsBqhLiaZJtN7N3a7otc7oS7RW3Dh90qUI28Jt0UbQnJA593+B19ONQnZWal900JkRHLvyWeBt7m
MlsH0wG7Vi6tYpWQlIyKzWcTUwa7KKeS4OzC5jpNLzCdiubOa+WVajwMJHtJ0sbA4ugOzqYuEPgD
rwnMZWTBHgm1ba3uGgtLF/G1aUOYAO6bqryurWrZ4lCospUhX3GedA3I9e57o1lsYIBmMhlbjnp5
Zc9lVMOqqLc1z1DchtHaSt7NZFOM6GwOBkP0qkrBykXurVU4ZXABJ36w4FcF+7FXyzMTxsrA+AoE
Lnenvq2C9qKNtl6aIes3d1FrXbmGfdOY+1I5gA3iJ9u1/kbLupUA9V2DhzPLRwlhvIb5zE42ig0m
uO1q6l/+Gckg74EerER9H3TZvA8fFKwiyAnwO3M77z1J9nFSXWbwEi31W9xdEQQAPprxmsDEjXGv
3HTuPnSpYtuEevZzwok3lVDmZqdss/6m0V/k/LEHaDp4r7bQN1kmCGAQG2Kh5ylgUmBVy5GUXJuX
jr3BWCfiq4KjkQZ30wITIINt9MckHpWNe1PdAcHj3DQmfoTee6Ro26K8weKqG9K6corluD7CD+nx
xZBBto7S4c3QObWp5rtFyplkVISPww8sOdWqqbRAVo9w4jmQOX1FOsmVHgy34g1iyKqP443cJRYs
VO/VbWvg+ygwIJH6F1GHBAKUR2rwTCsdImkRXWIb3hr2VaATqaS8BYa+8MuQTJqV5u+r5rWQz9X8
QVaezNq7pqN0EcnJWUp4qgVBwEZL5j7lfAMtv7dDfdk7ycHmpDmGAbdkj2W3Rka4cgJvYhBLNyzw
A2f7TkHdpB6a4lVtIDzFuLuAd4OqlgNCkAfocKPv585PX4UIF0kVnRfDbSE9JekAXKuCsA02svlW
JQcTe1vHllinuhLZ9FbtW165G7kvZ2TLsTKJXU/s7qwSDa9HZUWO/dxXfQLI3nWvX2NcnbUq2UA9
uzph3+Zh8erp2Qrn2lKwngDj5BkNHBUzaxcP3+0eDx9FPkIWZqIiNonLKvpOL6GdjaTT5DE1ntWu
O/h4UjTXuyWNfZ6U5N9YzStRW2duRqov7h4Dn3Slbct0j5ORU9jB9IlAUsdPS2AWVI8F56wR8JuH
T4PF9HWUVxO2WQuvPgnyndPlc6Pptk4Ybjvx0KfSSmmBwBtEbELkddANWWA6JFvauwa+e+/t+F7o
kw2XblpsVdFCKeyrJzt3WXHdll5Bv5dzbGwm+cd9vvet1fGr/OhaTrarnERNHK+mKuBxjAeIj/u6
KlZACtjd/n4P8G7Zzu/v2R3NnuMluMCVtwJMsfTn1Sya1YunO0r98+iqn/UnzhA/9nV/+xqobceN
H62OH/WID1+jISE0q+Oo3xuAnHeS/6yBlxysl2rBrJ0xfNcifoqol/Y2eH1lp62tGbbkUxvqccP8
t69hKqpGUhgMOTE5CNpBWDVh7nBc4rolbvKlBPKhjSXAqNB8QfUuwKsu0MrsR7ZlohI2Vl0aJ77G
J/UBXbfoSJh8C9BaUzmAH2XkewTxuK+vl/ou2xZbZ23tsstw4y+tBTDlR+sRjMV2WDqzF38RnCj/
fPoY+AL0pRQVA9nkXKGEkYaIlUEh+9k5JqpN5WtzoySeKSw3ZG3CmI9OjIC/n/e5ZZuDkcm5yVSn
jpokywolKdweikXNRh1+Rc7eTY6xOF0HPdiH4+P+s6MTjTYOq3S2FNWwJgfBPIotRc/Tfl8vnTVG
j7m5NNbO7DxbnxJATEtptOh+utLkYRYEJtolPrg9L0/OHbdJ/C1WMGIq2ql7+uwZfrynyeEpMgzy
6eSEe5pTb1x1ZyRmLL0F6bPzdlEsH85ASK3rE/X/z9YpCgy0m+TxZ5suIACOaikJuGicrM0aZCE0
h7h3ThSelXEdms5M8rPtsWTGA/2bjBKViuG1HU9x3a1AgC2chcNht1nuXsJFPatPPcu/H0T51T5c
b1Lp7pzK5Sg/Xm+eLDhdrc15MSvmycnh8aOyfOzOJiOx6TOz4uD25692QbTfImS547jB5UjvOnVj
n83tjzc2GY440OOCiKrxcv26WFULRK+zeJmunQUryyLcWjPm+ryYRycWlU/nAe2asaJHfXZaGLEU
PxsaIsj3DptEN5UXVnrb0/8UICBPTO5PJ8KHS03ukTdlmuhe2e/ZN655X8+jVbMxzpNNtnHPtDXY
/aVzHj5ot8evq306SD9cdzIBOYHR3Ku4RTN4ifz0DHyXFpcEStxa4o4k2BVsoYVKqGlAhHdfiQN6
ODRlYut7HmWwcKvFNWfYcJ+zsyJAblURriPs+IqIvkVcvHkR1bLkvetIBDk31aVCH3QgLaWpZKBA
w0IHcHH8lj6d3f+5o6ljTYoDpY/G0ZJAGhA9SQTjeQSz6fHLfDI2wOTDFCPSauy/TDY7medEJBiL
YR/zkmnbcNU0DZi9V0jc//sbMmRd6DSUZFsjPHSy3+k8xTQdlUjIMluBr1iooblX9bvj92N8MhJI
6OVCvNJsWZn2J7G6SlamdN2+xWRMfBKbZSV4sZR6DgYH1hRH3ysH8bKVtvM0cyA39HNSZVEyXWbI
QWYlOmxKMB50HIsOZnywveeufyEmJc77vaBVYHQxdSN7QL1O7pMidpre7Iw4JZ5lqMi29T0ytlos
3umNLcSGouxGBMasD4eV1lYXTYRd2dy4RT/uzf8faee547aWbesnIsAc/jJJKqlytP8QrrLNnDOf
/n6qvqdbpoXS6X3ajW5sbMBTXGGuGcYcA8V7MlEqXLsw5+QVvT0vyiZKZUQFtCcebg1+h0Lflsol
ryCd8Ues1DHMIco1NW11V6MiUuBxUqd9KtR2gziLOkKIYUAsFk6o3Zi/kAmG8bmjENXAFXGsyaUQ
liXAThqhvOuQhUCk7nt/pHqBK9P9eiOPN3blnDUZMiH6YJZkyeLqGThG4IiYJkThDlTp9q9vN88X
V+DMU/OHjdUDEPdaI8JrOu9fvgv27WQfKjuxf3/9Hefezz+MrJZZ6tspT0aMvH1/fwq9X6+Hq8h+
DHk6LxhSLqzYygeWIs2WyIr5mrfvsf2w2WwOz79/fm3kE875xbZ8dq1O0oU8qFsIMPiayh186JV2
/K8T8ZCpjuyMnmDThecZVd3uqvHSHX13X3ES+wdDRhvBDS74lHPB5Onifv77k58D693cKgY/hxTK
fgptwSt4vJ8hxPo/ru4ngPDEUkycoE5AnPd7WrJ2ay+sMOUQ+6pwLqzxuXt5cvI/w5YTS2pbWXU/
RLxli+XO1q2RvcHm50XZu1r8RFzp6x0982KzgjhL+lTctvW0kYYcXD3W5H8FDGPVUvilQEcoIePQ
H7L57Wtjn2ORfx0fDdycqEtg2tbJRtMkbZYpJkkvYg+OYaf2S2q/aXbvdS7RpZ/tugN5p9uywq3z
fityot4N+yf07z4Ex/b702TD5ORAAGfDb+QMDkAkr3hBetyFY7e0ld/albBpbNH+LbjPjxcu89mt
0Y+QOE2n0f3pUk+2xpDR8pSp0OxRM9ANqm1KNOAE029yL7/HlXYkIp8unDzlTCSAE+RxBm5DZGyu
HEgDpWiO5AdXrgg2GrrlifQSKcmNUryJ1q+pnJ2UopzKrE6hal4FLgBuWRvaIYESqKleLdHoWh31
K5MAU3pRTeSJpJ0wfhTJQzoN36wIgXVL3wfS8D4OP9L2kVxTXHZlPHoMkthJb14YUjgXef/xSStX
pejlOLYxrqpz395vnx7uvpn28+OFe6ScdYgG+ExgFKApPhf2ZLekWBYMpCx54CDpZs5jE3NAAopQ
zbQcea16yA7LnZYKhxpa2j40PzTaJ6qR7s0AYW1/EWgxvIN2csK82MlEy62kH7IZtnZIu+AGugmt
wJFEWL8hTLOo/kIKHzayV9ex20MEl+XSw9cXSDp7XU++afUshnmtIMQqQCcv6NsCDsBBGDx48Bz0
Iu0u7LdSH9hhhiqY9QtSj8d61qGnRg6VX51yNFIRUeHqElrwL9QKqbYGnu7fS716SQ3aH6pg6dN+
D3mpXe2+y85t5TNG6v8a7I9X1dZtaDTdq5vIFt8t9+el+ftzd0QBeSmb/ApFXHeXU1mcI1Mqpn2Q
POr1L8iAqI9eOLXqmfeVbJvWqUwEa66PEyLp0oTG9wjs6OHYJ5iRIfh6dz+ngdbu8dTEancjcu0g
qKxxnygvigBKhzQjgLg5N9HbE3x13DYg4SSYnAqq/xbUwXDDejJdCgaTq1SHQPpHIqvIbiUtNJPj
lVShChkk26REeTq40VQGBIvFmankd9W00cEHVgoHN3i05sGmYJ+NAmV0yUHd5sLHnfOd9JXJMyQL
WJO+wpXUaTIkihTwbTSJYgLlkkemKu4Ec7GPPGSpsVyYq/5EQP61nCcm5T9TjiihS5mW4CPmq3gL
ZeV2uFNe1TvlZrm37rOH+g4a7K2wK/fLrfzw3/GYgHLgSpx+79E7nXgfXvFCtujC7dXmJYsit6XV
9vVxOXvoKQIaDIeauqYew9sTC8UiicZs6OMe2RWbES+7p5MO0/uFjTt7uZUTO6udS4IORn9NwU4a
+pBdeYz4XkFi6mRK+CjFlj8skp/n6qbXR+TXG3Rts00/HttmChjPBp773mXzdznkX1A2/ULeBYai
2IG41TezzJ21H4Ysbov5EnXC8b78fQD+s0KrA4C4RDkWxxWCoNPO6XmWkEa1MM9HxX83T/0/2/0f
U6vthvAoVo/0Qfupvc6Hp7xtLmzD2Vj3dBuO/ulku0W1MaxW1Ma9SKuL3rSjHzXfmis1oQXbhg74
O1tvaFc3gAvEC5H2pZU8nsUT46B2o5C3ZNwjA+3HdMCGGsUp+S6Lfn19qM81JDQgPJqsWCSlFML/
tAQPYyvQ2uaF8+gcbyJnItIjyrNpcLokgq8Qgjqp/79IJo6n4a/TcmJ59Y1yGaoRVKsTrRDDblwB
izCuud+O0eSF2OTsW3JiauXoB73oJy0mkJyR2KHth1r3Ul0cwj/rIE6srF5lfWzLYOxZypcXjdbS
LSnuw8crAEsbMMil43lp9VZhqkhvMgf6Pu07f3RUB3pyipqF/eN/k4ydi4IU3OsRrKQANl1/mFoy
Ag4r8f7FIvE0LF8RP8bJQT/FLp0P3W7s4VkwFKfoCzu9mHWa5wLLU/OrT1W7EWZKa6RL0zbOLM2I
lKGAEx6OHLZy/CszKP+LCHwSniEC5sIL4CXhna74ctXZWvi4ZOXNlH63BqDpyIFoieVpjNU3PYxx
7bcJzZpoFK4WuXEkWs7p71ZDz1GavHTObDUJPHTqPbOFJFMHA6Eetc6PbbLCkVDb7XoHPUy/RlE4
T2WHetge7K2TDRYojhGVLwiso0OkIJOoTzbkyogB/Fh6hEjEOwGyhhnxoghu4LCFuR+27Bn+9wEF
l6646aDkn4T2kIXzjn7wrjcbexFcs3u2tMXOrZ9HWTBRPBQV+NnkNQie5oGBgKX1MuhnIbfUpfd/
4ixODsIqkeAB0fN5ptqn2N/fla2yzfzSeUBG1AF6Q92hccDt7oOHS60l6aw//I/hNctdkqmjPqUA
V/G3TpY9m8q9It4gEoyjeoXoGR2sIn+lQX6pOnDWc5wYXj3GijbXDEzxxQlEqORz0J3Uw92FZT17
l2mEMsckHidLVsuqJkJpjpky7SlZJW7p3FU0ngtnti+W4M66KLjCRdwUNdt1+aGCP6MIZ2naN+7i
oxLlF08oQXnqrvFEX3OA+3n/qGiExMq/ba6+Do02Zs9abL6AjXFiSjmDszg/HsdLLvH4F/31oFBT
NzRTlMnfV3s1SoM+qnINeVffPeshkPEcZSwRdc0FFywFmwJybJMed2b+qlE/hg4I8Zhv+ghl8lgb
d4QvD2VSOIkV3ljB7wub/Dk9+NfPs5iKo/mPZte69r90IoJsFi2GRpKRuintsHlIx++5dAsFqpKG
ZIrle9EgcbCVgrus+n6vofeFeOLzjD5UfJNVSHF/V8At9ii+J4h083/GIm7InyA6dsL5Nyy23IMf
2TEYbGElSb9NHVKgDdpbm7beJCG8oBZcI1bpxGbvSrrTN074uxz2cfOkh1TEg8EToAxt4T2dfwUC
rKtXUXMvaTR1XakCu01Z5FpcrtFy7uZfXbOtVF8SvunpY7zcCW0b+834VpsxEp/liyXVd0KY3o5q
hJZt6ujo1EjdIR+2hpHea9SUAKfNEKI+Nfq3ebxNkte595irspJHzfzeNYdGBwP6Kj5l6PUmDWrA
pu6bM+1QZMT6AIob1bOaH0b3EJP/K2Rc0/WS7FXZVibk72515CX16wTG0U4xXco9djsQRwdOC3w4
fIdeFuYluIW6p7HbQxM71l5c3bGIc3Wox4elp9AV3onF44JoZ7AThZu02Ib5oapv5/oxrndI/6D3
7I6AeCfTn+BAp4GaIDAEA+p4m8ohROrPqQoK9WdB6ytLDkvxOA61W1ckioxatT8j00sXR1FNR5uM
G3SV3map+B7pr9E4oAp5z/er/YV46JwbYD5TYZxNouivHr3eSXhZ92MziRn9uzR4NCeqNRpVLGZ4
vj7y58IGxmgZalDB9ejyKmyIBiWRkHOiY84FyxCDtmf6ekYI7bJ6RI1FF77qc0x2fcMg9iSMpeFl
MG/y52eFfbnAnE6LXlauZATVMkj1DeFZEAxnCclI8sZGEXKjVY2bxJPH4AsS04NTJC9p4H797ed8
kXqsWxgK/ggeyj9/ijBDGC4EdGYDM+Bmim6s3E9TiHKH7I3NzFVAnYGiwtdWj/v21wIoZPsG620Y
626cQeIIwUUz79VZdvMMUl9tvrCp8rloTKVHCXgJXyata8ozo/J6VmNjcDW/dYYtqKl94rab+N7c
dVfybXA7u6mbXNetU+4F3zpcSvXPlTYA0cD2KFFptNZ8RIuYWrkgB/PehEitNqgwvEKgGfbcu6Ta
pY9fr+kla6u7MptZJfQwgO+Vj1l77UtHM8dN+CTBFw8Z4YUNPHtlIMWWJElmGnydjfGGon9RMn2A
ciqFeSQiXTrn0qXK19m6pnpiZ5V7pahGQ+iEHWg6EcbOfT3eDS5iS67gSQmCYgAoOaUTrcrJCUjI
eBUvHaSzhxVAksljCHu1dTxoJ04oHJUZGHG07IsP87uuAQOhF4GUivPwihaKSnXNF16SYstg4gfv
liPzIwKHKjGypV9v8Wc36a97o2u6dhyNV7k4f/4Uev/yJPUCDWdpE/qEmQas14/xk7zc6LP/O7do
pn1t8my1HCaE/zG5jmgFSgu6inrP/qX3iIqyq/oleopv9PvujVGh5bH4QHB5+9K5EgFhvPkcdHBa
/yM9TLPXZPZYIoPuRQ+J/Vhc2JmzrWqiQzqYliUpOLE/lwOK7kJFxG7ZR7vqoL1NB8kt3MSn/+PJ
frsj3SNaZA6ZDfl6Vc6+SyeGV/sgG8vMZAyiIYkBw9myTTRpM08Mv3xt5vMa/bXfpgwq4l99OPnP
D4wghy/CYeb4s/boJ5I+58dEtrJvOmd7aXzp86H7yxwsBapsikfnvApMazPv21bktikAnXfgdK4U
f2aSCUyuF+2yw+TOHr2CzbGN2751vzu0Se/NW9GFN9zXvX/y8Se/ZvXxY9mURrPwa16QfLP7zUJE
Htp3DGU6pV85F+Lec+6T95iYXKe6ZK6vVt6blqUGoALTuUEqlbHuyRHr57F8NsTGrxFAuvB5587Q
icH1xWrR4GqziSAgtemOfH+X+LiJ/uXHt8SGj8v/2tw5KBTxhkGRnYhelNcZFRJYRjs2PPRh8CqG
QNWTXVlwPeUFrIvuW/2EUmTjqybzGzO5PapMfU1NqN1F6c6qtmK30bPA0/Wa+Qng92J9A3D+FYXd
BxR0bD3T780ici3hl9kwKt3mjm4IbxbpQx8kB0OJvaC7CEI8F71ogEBo7VjckM9A68Q1QyAYlHlO
913Yixt90+ysW1JFXEC6UZAH26u27I877ar0GS7ZfL2i50DB2qnxYy3gxHgI9diRivlfmIfiULn1
vt1WbrBRvXZTPiOEvBv95Uq6V0AEEObcXqo2MMuJifWF1YAEg59SadUrq1K/oRdt1/aAdPXmQ+kn
O2vuF1n3JyN/6PPJCbMaoH7sDkwb1YKB7lRDX7pCQi6Mn6iikT/1TkXZx7g3su+tTntQzZm66PZI
LW3MOfYQfbhV84+0InCCG4yiuXfMAApt27aH1PxORx9A8E893Q35uGP+BNwSfC0tBPMHOXg1UDzN
fw8qGgjKzaQjNP7a0HWUJ0iLF2KiNtj1iuZ0xkcngsgSUtQdJuYgym1rhXsYl9ww/C3pFnP2Au0D
0wkayy4MEd2WH3L4fUI6RCE3GqfWyePUt8LxptMnBEAOrXxXQgegRr66mNuovonKHZRb32DW3NJv
Ql6PYayekckbkzSKuUfUkMr2qVAH1P9UfzBGPyi+GYrH7IY8vIJHcstOQo1hb83oss+GH5Mw9Yep
jnYCvY0eJs903inFlaVmdlMnTsc4ViI8lZZwl/fgxie085A+HaVkNy8QRcjMmimu6lWgkGHh1SRb
QlZmYsiuN79PeuXUTeaZHbqYNQAICKYKKFBnJdlmSJN1df2Yjmg/zdo2r5isrBSnAqjdK8fa/48h
ZVbxOl/2ZfkcJL41vyu55E1RdK+av63oQ5UjtxqhCpIreEEQPQVEmBUKaXzt9PUGtS/X1IxflUKK
b06emKh2MYjImwDzRfY4MwpYPjW4jy3HOKbHen5n4iGHEFDuMPljGTwki0xoONpFptjUpkihhRd0
OBwVEVlLvK3DhzpM3ImO7CQ8RnOGGrbkZ91zqD50cWw3c/jcq7+Lat4t6KlY+uCUBM5KUvh5X3ip
lWwnmSgLqZik1Z96Q6UGycaISBPFVwHjI2Jfeo02kcv9TsrrVroPmp+jOG/EVr5PDPFCF/gsdgHW
BAs0lWLIOKQ/vYEe60g39lRNau4UUkiMRVHizUUvbn+pEJ/M0WaMnosl31Qhc1XC5FrhJXqms+VH
EHuqrB9bjPpnhfrEJSVDqIuxyY+o3N55+0719RoSgl1N0fNRtA0XOa1/EAmdWlxlHZKQx0FZYXE8
uhImYzvupDRuv/a1ZzPmUzOr1Y1bSN5q+FYZwKh/VDvNrzf5NdHmFhVSXz0k94glX/DvZwMCXTIp
CTD5QX/6zw3tRXgsBanjy2hppepbqiFM07o0OBltAj0xBbt/8pE6mbgKe5gGfv9Pix1iVMWSSseI
QLPfapBODCfvDO+DWUUbdpLdJXjE2fhSO7G4CvjyJuZXlMSXDCi4lg2tr1tuJvtjcmYXRSK/vbSP
53KpU4OrmG5o6fEyTk5Mdxxqeo+9+D5yP76FdO6ITC6EWGcjLMorZP8UWukc/rmeehAGjXSMnuN0
m86I7ekvUt17X+8aR4G/5q9H2OKYyFRzZWN988su6pHdHTibpMKRvNAHfWqU4BEZo00r1OgyI+zb
oIpm3NbVcmjrDyP9ETIkKme6a5QD46NPUQxA0ZRcoxHQUtWcrED1W3mIyvtFIkhbbpiatsPum9Dn
rqKhglnsLSHfWGLh9fprRflN0XVbs2Adkmpm9QK3AbFuDr0TG4/WAF9PszMimgJi41jWDzGY3bYe
kKYY92a706XXJvk2ETmUy06Ld5AwUWu8GzKGlmsihvglWADYlcWdhnhvUr9o1YB0xgLZOdVdprVr
NBDN3rhOUhfPl6uqK00ooJc3QfBNliBXMkBEo7oemMznjQFxSr7p55vEeD3WlkarchtUWEsqy833
hTAKYqhSXByrpBKlB89BCNkyzxNwA7cXDrE427qZ7zqAbwgOHeaBWA90tWH+nqefKG4hmucI8yM6
qloK04BQbuFid/TZdMcIRccJ2iaDXwetSPmQdNQ+UUQbs/cwfkMHxhYClDQGBpWZYgmZC6rxMtlr
on9X+4fR+qWgLwlrlZtozSZhppKDJVS8Tg1/cwoKyNwI6H3wQhzi7CbrayiEALSYo6sw/F4ND3OC
pJQGk8x1F/hieT0iz2bYZkisI28EhH8fjPa6nkC/oB5au5rxqLCtOioAddLYKiKks3onjs9ltzGG
qxaSqZa6/GR9F1GrtOJ3HmVXXQwbtLopQ9vwkQ0AsccXUbyPwndFvW7G16BO/SxDAo7yZs9Ysgo1
Vv5Qog6nTSMoiC2FKzeaajtZOiKrjnTQEDI7A+I+WCkItiZ0DWrHQhKSEVCzH68gUfRNHfF6QfZi
iAXaa5PRVwqOu0EQDx1zFMuA/pig+92w/ChCi6gUfqzqpWy/W/qDYD1KuXXVmJXfKeprVhXfVTW7
ijWGDF8WfboXiS1RgrXFgvCTY9eG6EuWT2qH2Bqkh2FUXgVdv1VieR8ICLcJ4WNR1BQs+vte0e9i
UdkXluTG8uAE0sMgl3ZDrcIy0IBUn5WBlg9CzrGYHgLlkZnzNnvoEMQk+5zRG53CfD+qgitIynVq
tZulcvPqRakeq+hHBliqPlbet5zUOrku6DYWj0bvo+InCK9ycdDGm3Z5bIK9kt02xWM4XUmt21iv
OohCCpH1j7BljMm0XEYCqviQIKWcTw99KNP8uA8EYFvCQ99t6/Y2hMk9HMoHQw2fC4qKcebJsdt1
N5rmMvuIaCMqB+5SvgSp10HmkCOUqLlzdR+jyY4WSU0UkksfQTd7SKjO8E9QeLZuoApUo01TcK1Q
VQNB0tRu0jPvETp5yvHUGGZ5ldKWR15GNHneaVWyGYb22RTavdTrJIf6fTv/JgjNotZuQHBFNSN1
bdM6nUYXzUjtyAyu5FJH9h09S6t3ZTIM1aLd3DK3nszQFKh+nXfeYMx0yG/SEEoGtIOR1thVTXrT
xVdD0kMd5wroIk6Zm1uuzlxCO4tOAgmXEM+O1XgB9GcztBEVrWpVv0u7uxDETRTcIEncjLGPA+om
Bllpg3f4E3NnpldDvgCRouy+RD7eKIh+tIXijHXsJDAD9I89yorDmBIoT64ppgzpX4XZbTw8ZxL4
qngnR55kCjtZEt1Fn98AZT1UIJomzlPa09uhfU78OjuNjHZw8bqwwFWp2zCxk4tFz23BDubmTkz6
uyT7aJYd3O920F5JyUtdyAfTHGDnVq4mFDY7OktG7Qeyq+eSG0qbUWSZ1Oa+DOJrha5Pp93An+nR
wfPmEYyMnnnxGN0tfKkqhqgqbC3C/qW9T4rEkapgM2rfBB3gnTS48fiRTN1TTJ1HYfDpdTAeY6Eh
Eyteu07dZmW4iwKkBOF5ufCEnn1ALXDmlmVIormqpllLgcPnOO61aAMaEHoF84KF84my9W8T69BK
1KHMCpBk3WvIfmsFrBj1Uxf3uxlGgH55GKu3cOo2ShB+E7tu24Txpi1qL5uso8wv/L6wvyGI7IJS
35glgoEMmPfd72W4NP59DCrXsQTxiiZTbGLa/BNzdxLAM8Ae5UvPUoSaiLLSPloAK2SpS7fowpKc
LZ4ycwUw9pPPdt2FrrtloTmRinv5Wt10O2Obf1fwz7b2kO2R3N3JtrzNC9SFnZ66xtc7fm7KHW6q
/xhfxYE68xlIz+YQCbrmJrvLHyx/2SF7DVRj2sNt5oXUUBI/cgdn9GVfPoy3kQFjil3cQ9uyES5U
x86FpUdCQ0rIkgK3xeoEBgJ6Sn0OZ6bcG7y7lOHSC9nEuVhUV1TK9jTa6Agds42Tja3GMImtEY7R
TriN459qcKtfpGi7ZGP1FXoG7YLU8hXd9KoKv4T+AXa/rzfuXN/n5DP0VYpS8S4nlYSJVMDvomE7
aBmAQzxgS3l2vP/a2tm079TcKj9BhG9I2xlzMMXshh2lm1u6aA/ksx4a8ZvYn1/bC1949igoBlAa
ToMiySuTqlp2WpwE6IGHH1DXNEt+IWP+bFr/dcdV9TgsQuvX/ByGOTkKQFCaVomxgEgl0rcV8y4z
8yyGrzvpPriii+HHP4xHKiPdgczTi69yp9neqXZOJZOiihfushf9w7gqPJAwnnJVH6x746p+IrRi
SPhS/+vsqfrPz11veZhSY6WTucCOm9p9DbVoENgabZ2v9/oTVvLXsnD1YGEU+c+6+VBK2TLlgiTu
wTU7M1Q+StKjjvtTSL6VkOqgSz2Mj2r90M03YfImtVcIhnsWNR+5522FXyk2P5aUBkmHx6rHXRLf
J3njlAtNIRkisK9/7tmLQIHFoA2HA/1sm51sohUnqLujfrxHvcose68wrlOgbKV5pejxBcD6kTj8
71fBgAtV4VHQofb703nUVm0a4jBxsWU4NlRhUwQdVfrMbchooV5pADgiXduUb8BJBspqcWZdB+lL
nBK6xoETowQuqZnTD5T3Amg0atnLBm2v6YGTHVkt4aAJChkeHsseA8OJS+Uq7O5oB1H8fRKTwm7z
H+1Rbjk/6AvzxoLhxSy+yOgBzSgafV8v7tm2L+2nf3/wyluW+qgvJWgE6vrj1eIvbuUv+5SCT+xU
3uhPHlmJT+p6QXfnsyLw1xkk0j7CR8HOq6vLLyBcBFWCIe6TQ3Bt+fFV8sjH54yVNXjU31pui3fq
43jQt0f5YnSWhW1NrZpJfWKC3E7fL6zD2bsH26Zs0cpANXfl0aukqUY5hwS3clsvvQm3upO4goPk
jWdtJIeyiXupUXTuYEO0IhkAaPW/iWb7PE7w8hDNptDzKGSB2ptKCVeGZmspL1FVnm1oUy1VNAqm
FGjWD29cZk0/98yZNy4x/q6/RpbKGa6yB5PtveTaz5a7Tqxpq9crQv6oM3OsdUAIjjw21s3D8UTB
Esc6CodLLcxP9Mz6PJ0aXJ2nyWrCqUGpfd9zihW38EmfbsuX+kXYosPrN7tjvc10VTe8Q4uPvR03
05b7d1Bv+eeNesh9ZVdvm022rZ8K71IL6+KCHB3PiRerOkixa1C63DL9Prurryx/2oabmAdl8drb
7vlSUfXstIKhMCqFk5eBj6xcWZoHViaGjPvTgnbe35nvYVSzpn5ybHr+o/rmqbWVHwnzxQq7iu+T
N91heLL83KNo5oh+dxPtIXj2/0k5/NTg6sLm9Qh5SKUCDKCrsgSKJx8naLUL4eo5t3Bi5XPA6WTb
GqXPE6p5IFKifcbMoVB4bX0Je/MZ6fx1eP+zVetIKEF/oioMBWaG+/pFdd7RYd0s2+71NQAYaznm
o+iLbrfJ+CM86Rdc8efE+FfWV0fTjIrSrEusL9YPwYDMu1z8js7ylJGGhW9CvFFFctbu7oLLPRf/
na7tqmgsQ8kpJEcfId/rG/G63Wj7YU9z6Sp9Eoi4iufp29cWL23m8QedbKYgV5XWH31EGCKdjYL2
dZU//N9MHH/CiYlGDVvFSllLc+psmQmtIb4v00ugmLOv9unSrTomWRgtQUazdw8tWEDV+iF4sfb1
s7krttPv4oZEOv+Qrpvr5Lq7sIbnHdnJWV25lV6okr5W+cLxavLn6+SxoRO9Tw/SFeOwz+ZD5uSv
X6/ppXOyci1pTTrXtLiWPLyflO/1+Ovrv/9sLHK6mitXAuo1puyAAX2jO/Wm3ES3mQ+M2A92zV7a
JDcIJXjZNZIFfrdJ/eiaQTzv699wdujq5Des8QUQB7VNXfMbJt/wx2vdmb3Bbw7Bpt/EmwoiB2WT
3g0Py3N0ddH28aJ94QDWhON5FKf8ly2F+xag2Q5pUs/yDK9909+Gh+pZvuRxzu4oyjNo28jAKdZo
MgDCYwixCjsaDFeJRqnSoo2Qb3vK31IqeZb2bIUW5b/ODmG5bONy18YVMprhhQzxrEc4+SGrne9S
xn11i4xrzK5gyrXF6pbZGvvC3p5d339bASP7p1MQp7FWs5I0dN6M3nKoHtvn8Fp184PqF/dVbQsX
dNSOv/qv/Tyxt4qF4j4uAUqwvL1115e/A6qiVSRvZwDPIwylpfjaKZcAk2frfkc1oX/tKQWnPz9S
WaRaUFKca+01u+JOOdzWV8YWFtU77aElijaurE3iNZv4MYFFsXrut1+v8tdnShZXr0lX6HURTOay
B+AHPc4hjv4r8bt/zZeefuDq9Qih1o6TkrOii7fD9JJGl/LyS9u2ejuieITKtMNAibp8NCeeuFAu
b3O70VpnClonY2h8gmT764U7Ww44/bDVYzIrUDcQrfNmfdcpUOY3mv/OQJ9LyxjqN0IPXwUuB2HS
vbgL77qb8M18Hff5hWrQ11dRXmfeqdRIwdAYLK+2z+ddMN1JxfvXX3rWhCZShDVVzQLr+ecR7VoU
MvpjMNcpkhN0uZ9nxybahfU8exBPrKzOiSJp9B16adkTmjuJSUdHvjTJ/5dky3G0HU2Yf3/J6qg0
uvL/bQQMIdbmN6FOD3F4L40tY4PhfVkjDlc7YXNjKVSSrMSLzF9jmtmJOHmBKdK8LLwQKcrgKckg
my6uY/mpmu4X69nIRhrbTzOjGQ1sFYYY76dk8gQafblZ7PBit2G8080tLNBZNG/bULgWmsCfDZqy
ZuQEKqjR5WoeVEdon3OxsQOD9pR434hvX+/mWQgOIHHgBhR7Je1zuuok1kqpXOV6ilvV70FzHXA3
79XtsP0Am7Vr7+bH6bpwLpWvz91RE0k6EIBoAUHa8+cRgnzJ1EZZwGZwl1ADrF6hvODT59lvecqS
SzHy8e9bu/JTe6sHyrCmNAw07JVe7cGT5pDHlRvjQfwW+IcDFTl73EbX9T+5KPDrqHDwGrDBrh6Q
aWi0qMp4QOL8KqBb3781ws+vd+/oVNYfZugqCCoDVCVCfX8upLqUQdunOJ1yvtXnpwSWe73aatAe
f23nfLx6Ymi1Y9EkdkFR8y5xcB+GxxzZAlv+FmzNx35nbgtEZ17VC/HNWQ9wYnK1aYsuMRQ78m2R
iP5Pspugfvn6q87ix0+Wb10qBp8wF/rRZ49kALF6r7Ww3zXbBDyEYAKsiNoNV/8delJ7kBYv134X
xpM0+hIqQDEN3W78YQ7qLg1v4vSawXEoTDo3pTVd692uFo3rCHJu9UIgfz7I/c/CrBlIpsWoM7E5
brpXuZ1b3qhe82hs2+t0k9mbaCseJOKE3K2u4wt5PJi8cwfOYLbtKAZzFDxcHbhBGkzKY0eeRd1d
wtEztNSNK9Edsu9JgHZA/bOXw408Z44xZ74MS3iUgQuzDvO82HNf7kowpZbyntKIjo6iLVXjlyXy
I9KPtrkJ096ZOk8GS5MbmgcjvQ0KtxfQWSiSTdR0Dt1ipx6eavHOSjNPqx9FfYAo6KcC2LQZxYdp
lnwJCu+QXneaSb6YG3YUci0ActSBTJeZ2e64vlPSxs6gZm/Tb2O8l8Pei00mIX+mE0NWRUnD4LYK
XoUMUFFmt0cecSuBT1y3zeKbJExO1R2K4qrNIDAHXzIMB2gQvLB7yLIKIBTQWSN0LBmi8JjKXfa8
aHdGSQXPDG+OHeMqBxYc3Qaz6eSh6qUibXDzJQ5vcMS2tKRe23ae0u/UtmAqG00Ss9ua0ORMuuAt
4CyqOgGJBbW29DJE5h0FWQeI0IVYQj57A082W/5zs0dF7jVF56VnU5ikCPf1Q7wFLW1/GI68A0br
wOcdODCPuiCxXDhoLhJJXzxwq2ijEfpB5Y7RfOreRrrd9V0wwiUPLYFaa3YjGazPS9z//toznP1y
APoKY0QU9ddVv3iGR9WYGurYw9sIoAVBgwvxzdEz/+W5TyysHCqSaYDbkaTaa/CRG+nTJN5p8Wgr
II7l8cIr8cmg85cxiyEs+FGZ4dZWG1kNYOeWtqJVZXdubv+EP4E/cCjZ75INpY/9C41FqrkQKTiF
/QrWhD+mq5NwVMzuQNm+ibx2225/Zg5qD/altOdcSMnPYoQHLr3/x9l5LdetJVv2ixABb15ht9/0
7gVB0cB7j6/vsdXRtyQWrxjRL6WSjij4XJm5Zo5JavflZqAoj/q2x6Z1JPgKz2PZe2a7bv79TP+X
TOc/R/myoGTJJJaqRRaAwNtRGLFU9gzo7DB8dJEBO+q+oDO5vf7hqJdz/3rv/8ivvs7OWnmvYNBG
fnXJPEZXdS5FQbbpnMjrbebxtng2Bum+dv5/Wrt/HNj4Ui+vsS4lzWX9NLvDaByT/qlTf7qllxfn
Hxf3NcVJ8HxO5YJjKLZ56fo4+RkbCVd0Uw+7ouCHW/lD2vi1jYyZuVJgZk088vpt5zDtcc68bFcF
HyqolD7obu+REm0YRHb/feTvwsEf+ePXzrIS4SxQRzxDkZqyF1U7iX5oNnz7BfwnI/7dF/gjC28M
sRtblXdTWq8MdizFRnEsdJD/vo7fJ/pfz+uPw3yJpgzSIaHOuZDJSbfhMTzqgIkkO3TrvXZqNyjf
dtU2gt19AROlwU+v5Ldp5J838nKj/7hMLUbzuV7eydbVry/c8BJhPLRyJz01WwS47k+R5fuP/o8r
/lLjSY04a2HNFbeAObEmcUEmb7OgcnSw9jIChHgXnX9qHX27cv55nV+aAZ0xZNMS04RAs+c0O8nV
LxD4IPIybwoYs3AxivKXiyrExq1kD7oiUB9/GkL4Nr398yy+VAdG1VShfumYpdo77ms25tG2YN6O
pLeToblV/p4On6X1Jra4JAivQvKYojO0mtLVlnar91cV7sw6ii5lDCa8ZPoW87SdFvlqeNVmN0Xx
Uw/1p+/syzowqTjamgm3rcZka7oWq6d/v//Kt8H4j7fhyxJQ6NWayJf2ljLfShZi8+YhW2+U/hoT
dLtAwyWesVuwa+vXaO2qjoEjZbMIzPokp7SqIGU3dgaxbMROQsJjSpwsTzYz1xp6V8fuZ0FdQDo3
rztde0lnkiW23YURWTI7Pzlve4OuHLKF0jp9e//va/u2dfjH0/7a+1aKNUL/QQhp3clTeMeaI8Zh
W/WqYPRE8Jh8CiJH8Qo/P5o38YcKRe6H5eD7IIbZNmAKEy3glzRjlaosWmpEcsaIHd74HvcP4TD/
EIt/R/kvMUy/NEhRHWL3ggjz7xiSNEo2tF2/7rHXYu4EmxX718Vkhmxln5C+tJTzOBI5k/3+Y/z6
5gpROyrwERgxFw3zSzRJ5RxiZj2xY7TrPLS2QbHLz/Nj5igBwiavD9SN9qMZwTeL7F8H/RJMoinM
QA5w0JatDMXvz+05CfAd3Or+cC5+mAv75hP862Bf7m6zJpASsDJGRo7h14Kw90f57Hcqub+O8eUz
r5RCb4SKC2q8/mD4FxHFuMnY51ZtyZE3eCEi4/T+/Xl8N+/210G/fPqRKSe10nLQ8kBtvrvkX5Br
yL8oXXxhG/+QrHwXfP883lcFb4MNdBzF3Eiokq6VHaYktUt1dRv85JSBIZLlbmIQv7mVVvuorAfB
eBa0N2kl8RbxYHuIMKkVxfYUl2gIjZdcYqxAaByhNe2mClRCyL9v0DfJFeerU9OrCj46v6/nj6UZ
CaEJDIiGa13fVeZhFj0zcZLVn6VNlW3Davvvw30Xrv463peXYIyUqalEjhcfZtjrHVTEkIrDcj7a
vXUDSc4D3sMYMpBE1/SSRzTmP5zB9x/zf674yxsR5m3STsLlil0xwMaEoJnt+r10mm/qwl5P444u
hBtfkGGBehL4a8q59U3P+uFWfDfq/uet+Bq5I+ZY/u+JGMKLDnWJ8VGsylvrJa+2RnUtX7xJoeMZ
b2b4sMhMSiD3rtJxV+L9PSfFqRy7UyxBiDPiy2wB4wPDkyq8hh0GdHnnpWHoWGZ+rgpfC9H4l3xo
8i5OH1INTwTWq3/f1x9u69d9UIiQkTh1CzHShIiFje9aPo44Mfz7KN91wf66aV8WG6uqOkPuEeaw
wtqKCzRv31CAJHzV9abzS5oSt4mbMC+EMP2HS/xus+evg3/Jo3EZtIpqvuxOBPHBOsfvyE0aNCbL
1XrSjtkBl5VDBLOv8fRjfhjsVwkF4I+ok2+acX+dxZdsugf5EC6CeJGHMWxFQAu3PZX7rxl8YOcw
TBv0m8JhuITqNvVqzucUbyTvYkIElO1uVeyfDGy+ffaGiAPX73a0+GX10MJyElZlRIysPkgq89nh
OdW0nx795V/5rwzgj6N8CR2r0LZWIw8XjAqkpMACs0frcz9iYxDbn7TxjqFn/ijO+unavoQLaVSl
NbK4tmx+HXifk2ygK/xTz+3bZ/qfa/vdD/sjDC9hVyyixTIl+VNgPMZv/RWer+7FIkD0EcIc1cfC
B3lBr23a/Cidvnw0/7izv9VwfxzdCIVQjieO3nmLt7Jf2SJgaPfjpnFeFKiJDT3nCVGFSrMosUdX
8uutHuB7sFmCwQkDkC82MIujuA395JBsrePkM0joIP04XQrL1+qiAQnio3El3/wQEC5P/V/n/iUg
iKaJe/Pl3ZPOvzNgv9/KXuFBLXSlID7FN/PDhWOJbvKHrvh3VbWO2vX/vfW/U48/7loiFN0IUP1S
Vc8of7WN6hl+dd0Egmdcsu7n7k5B/2+4tStshx+f2rcpG6JuWeYMsED68tGVUSKka0qmka2dkzaV
0xnJDwHvu+EbLvE/x/jyyQGaW+EIcInxVg3CgJk9bmvhGKfBz7aq3zrTJvKvLVbqH57q99+6gbWT
groXX8W/s/0OluSiydElzEPugJSybsxLRRO8Pd/HnrCleL/6Kbx/+6WbIhhPhdF2QPl/H9OKhqQu
lQumSbtJlft0vteb4N/X9X0Vg0EiokSRLt3XTZwslKsxDS0Gy393BXcXUFHipT40EWTSq3MlOI+R
0wfx7idq0ndNGJ1N7/859JcPpZwxMq1NCFmXJtDKFEex64KYlgQe6XuTRv4PzfTvejB/HfDLagmf
U8vTywFxc/V6/+kMdgcylIWSuXNPon39E471O3sfjsgoPY5QEkbwX2K1UqpDKanJJbWb6b3glnVM
dg11xrxhtXA/xk0RqBjk9Y7+2KPwW/Y5/Vfgn2hDLfcnWe//8rD/53S+6riZh5DLdYgvO3YF2cp0
KcyfkfSc+l20TU+yK5JkDntjmz2Ozz9JQr6vfCzp4vcALdb4asa5QJDCaL66fEI0wdzV/vh4wyLq
/vanVvflOf5XBP7jQF/uelooS6loLd0V6UqTb9PmWQ4ZHGbEdVrSYxt/CNihw2Nux2BQtsmPK8Dl
3//H8b+unVW0JkY4/b7Qi48ShsrscawsSHxYLs4dXm6fWif2mFb8YQn4/puyDNOATcnQy9fxGnPV
rTEpCnRTRzEY0G41DuoGXvHO71whGIP8+EMAMa1vF+s/jvkl/VMntSzyqlz3FteJO0ER0H4aMk84
SJUNsWh+hlmDcbx2UkOnHO2aTBljuNnuJlsfvarzI/NKSV0Zj6J4I8QOHS11cHPltWqC/JBsqunY
ZDvddA12KqxgAGcEJigKssS3WP1V/hB8kg38VnrTIiesNmnqDbFj6I4Qv7fSvg/fMRYSfpnpvkvd
AbrVfYr1ugzg51BYd7ihd58N4HAD2blHaQKsAdbNe6veg8KZvPk8SU9154lsE0Pz+mzyE/twGjNA
2lZJz2niq7TsCtPuhMTuYZgPp6k/5KYzClydDROBkWWmzMerVAvAFpiehPRqHq7K0K6Hk7Habb3L
dW9Q2mCthkBY/SaVmVxQWte6jhRxo86MeUjVYXxYPg1l9I3PUvPkpx6YuPBGEV8vh1y/0aNy28jQ
SB1tXbZS+2ZYUNOrAzxF/tf4HIHAEFnSXXo14W9QOJ3prlvjBs1x01xp+pvIjxWy1/Y4PTrtXRPZ
OUMzwo1ZKkGpvdZX8vUQpDDtgADcpdXmQpkAhlViym2DZqoBMnUvCokXoElcUBoPrk2j3w7duzme
YWvwcykQYWxxbTi7xQ0nNp1QaMaU11gg3DEbObMFX3tWty/LLY1QQEgFkIbiY5os1zKe5kmxM/kQ
QcxctUD6zGoiVwjNqvG1d6lCoO3IvzpfPKiZY4ArckAyHBh/xRF+YjBWPq6GE43XU/OSTWj/D0t8
PXZB228Y2GZKJ5ddus7J6rXCZmIy3y5uIn/sn9bIyyEAMI3/HLELDqc9hhbgTjfgRB4b85xKzuUM
mqAsPPVpfhljpxW86UrrT0y4wzxO5IZ3fZNPrlFuJUK7erb4Gc1rVFd7DOPSyZqTSq5b+IZlV78S
dCCrx4x+lG2mGyu2ZQlJPRaH8rg1Z78PmbGHZuwKp5xtb6at2Q+qtvq8ma1N1D2UvEHZruOib7Bg
6tq3ENttpulzxzr0oV1V71m1A1Yy7JI9dptL+ZBBFQOmLzyE4XGe3ao8muq5brZrGMHPuO7wTTRh
GzhyYadZUFaHmOFqyR7NB8wftUdECfGTzjRQEyyFm751vPyRI4hut3py7EyAPQCw4P8dnqPrdnDi
zsX2fGmABLszb452YwGV6APIyfxWiG40H+Qydu9SGuAKH0X+MHr6a/6UMTprbCfoJOFG/rxwEa6K
McbBnLthR4/WL1qFdMYNzcHbM7Ru9dWbRz4nHsJB6+460GClI7Pb/F5N25BnDYrxaWVYqAF8dWwv
J+xwgPhplN7rbrPOQfjQJr6wcPs7aVd85FsjCUTDoXmXvV8UegtMAEwlP/hatD7o2WdR9lV0C7uN
eBFanxP/ANijjRl/IGZxqvh9ZuStY3pQs+FQjIkvVwMECgdwAnBBOfYF8aR2LyWLMRFcO4I3QfjD
KIfZBU3hNIhCLCC1p2Z0kCLxAk3Due4cARkKf0diU9AJfahSlgcKfBBALaD4zLbruu1G2xhd8HtO
lx5m+ZqNfg2/nuJaMdFMn7tpX6W40Wyz6+gtNeG8HTs2jhRCQKAdjNHnNOphl0au0m41In2+Helz
703FMWvYbcBb7LJEzmJry2ZJT2oWpPp7WC9QkfcjjSBUK9TDzWPLBC9RoHvKFXe4nwvCj4NLw7Ag
ctgohlPJvoi62LT1V1OziTLih47f/R6Oy+XnHsf34aFAALLCZ/E4L+ssHq382Ege2JVyeTDYLWG9
/WXsowC86ej3Csh1m4gnlPci48KfquG256F0VPwaNqpgj2+T4cXACvAgr3bZa3yueK2zjRU58exM
vVdmO9UIijSQjFtdsftq01s+qkwwKqvsrptQdpb7BtzmdGu0N8W8SwQ7Uz/0DBsocJ/mctVY9yPC
EWWf3QiH/rG6Q9jt8BczzkfyaZ3NJAvLU6hcdapbx46e7sV416kzZBFPuzGvx8f4fZH3zbxp39fB
4WNHXuxOme4KEUiMRXPKHjvVmhcdsJ4aZwiQmEtrB5eKypm0yl4JAL1Fyx4cSiVqXnJZH+B8SApz
sFEJvIWHytnmA6FQZ3oOcPmQEDTk2Zblfdtm9ph9GE1yUpl4TSzmmfXrFS8gdQwdSJYsxK/5HKg9
ZI4Be6hZOheL28E5Jdv1UvW20QGSvCXZw5geMO4Io9uoPyThdQjWCHmREXrLcIK9V2cn2QwKgAps
BDN/RiqzNv4oQn/xnEE7jcKxWAYngqSbEyc666CuvbtapyZHAsjCyJOZaZ7O5acpP6/SLzl8Ns1g
DJ+X8FkaPnP+myEFF9RdUo27Jb/KQq8wADq+qZgr17tKpvkZvZOYxOLghpybbDJwbnlFdK4AEMwJ
uhU+L0wqQizE8qpwJfMerK4fCc0mYxU2wo+uTuyZUfgBJL15t4bHTK6P8YK6JaPVnJXbdcD5TOVM
p2Cdq8Biso4MDbvzMujr3KnUaauqLCa/lgqQGSiadahvWz6QsiStnH9NQreFbez13GdWfQH2SSNu
RIgc7IBtAaSAiCqcydSCGX7VkuvbdvgIuXb252wjOeeKtZfGqbfpYEIqwvWOJqWgao6CwKwV75Qw
s2EX2qGgH6zkSlPPhnhVMGJuNL1jCCZKxMKJE/VIGXeOO2Fj9oadLnch1Pk8ZSHqDxrvwZRLrjBv
WwELlJQLYR6+qN/bOSMXyAM4xI65mq4GPmLBSDBn2Y1CRjtRc5bQPHRhsiXY+m1e+tJwHif2g/Ba
Q/y9qbO3XFIdNdV3TYtramPaEz5Yclg4lfKSMGyi5JVtDHi3yAOoKNZarXGU9pBxzVbxqpafZTW5
4yAHhskbs8I6Sn6T5Y1c9jr8ZGSyE324U7pkYw0vcX+2yn0KUUktJCedb6PUfG2KGuHfBXGZurmZ
enJr+nX2kMmVmwzXoto8Jsb4uli0YCzhONeRjHWAiZSLOMdCELZ0YsTcSSLpWS7RBQjRQ6QYMKO4
/OGooLSLI5jYReiDoVzXzI6izM8wFq2oYFaG+rhyiLNOM8e7ih+Ugd2oTRzobegJ0WNVNIcx9bLs
tNL+EV7K+HqCuZmgR2yLAm4Vi6e0a8T23FnbWTbP+CN7aEd5jg81L3De3svxY8w1j9O93hnBEtLb
jjpX059iPlI5Lj0LlYg+Cnao1O5aSvhPZEHMPx6qrKpiIAJy7U6ysDjL5Q+ke+N3KSZtMtN0arSH
kYU1ZlTdJ8pL2YIFSOxORFAqfKJjtavmWhLOxvwy1O+9tov7zVC0NJiv6+it1ukWpLeVEfm6tAWC
Jkgfs2Hs40sAHI81Bm7dWGIQ/WDEe8k4thhHa8qDINM8VCZbbd+tcGeuNwgkU2wLVOFQG7t8vBbY
1Kgzp+pUW0wBzS3T26qiT5kYX4IwJuiSOzHknu2U+nlJr1SZakJCHF/8GgZiRKPawvw5ryc5fRil
qxFnw0mY3ITR3Tyat7VCehgTuqyjoaVukTLFu3T345jbCjEvHN/z6NSi49QW/MMxKDSPXUbfqUIb
J2GrTZeruhC0UzyKuuy2r1Sv0Ui5L3kgT2CZk0M/PMzpTYH/eH6QwFzN+3hO+OQvz2IgfoUYkAgP
NWQC6XXtyLQP5Qou7Eqd7zPhucKhXfhVJYEU7fP2UZeeG10iETi2kuS3zfPE7OzFuntpME+CQSN/
iC0bHIP60UXxpoijbcNdk3taDBrJOimzngr7tn+NRkBbrWp3OVJ00dqY3BUtphehG1us2A4F7nYr
+LBmbc6WiUwEWPh2yeNtr6CV0bZWcbaUwRZ5BaNk5ptheQYrJkyaI0OeTQiTGaFjIlFejZtmYQMN
zFv7UsVbK128QRr9S2Rfcr7gqT1VUDkGOd5UBm30+DML9/GAZf3LIj6lyV5bHnKwsAK5bRelQVR/
FOn1NB9nCpUUQNesOAqDCinxfOJ+oK0Ylt1EDiT3Gazn2jWIXEv4nqqUjmBqa/VXnR2HCGVlVe16
kBuWipB4OgL8ndVzwghGtU0ndjuLszpI9iLJzM+dc/Z29GUnQQVclOGIWemmwtJSnmJ3QQ9spLEr
VSs6g4XmfN9gR4rZedXd1CRVQ9fjW0mzcs1+9XOzmQfPkAbyYvgeYXMopsmW1TerIn+RaIJBfW2N
5xj7wyRJMKICH6IInhy+LvOnWGJWLr/J0taSSDPVIxNiJ4XCRUVagUf8ru9QO9RkK3XlmGowWak/
9T0mWrOT5nuk6qiFF5YSti/1x0aJ/bEB/BW+63QCctLVSuWLqh/0ZldWD4MRb1YKErFRnbarztNF
Mt2D1wxPdRgHI3XE2GMXL1tOUtNe1/tb04hti2ZALMlOQ0m79tNGzhtfz3tPJHs8djCBW0XyTJoO
aY/lNLnCGgd0iKyYtX1J7uNxdQVrlw1HbeGjgRM8Z8d+vremk1Vs+o6hZozHcswBJemBSXLAIBT7
qeJT72XKeEjW0FVT1JudcKCWjmwUvVthptnfmN6M/4pemlSdip8Ji9uo6tNARVXQ6xBU+HHJgrta
epFsw8syroQFWlnqh92V2mRb3eif1Klyq1TZRyTw4dQ51nBQFtRjxdtSByRH9dIzCmA48XSeR6ZY
WA4HCmWjbCi2xquuKvbGhYtsKZ6Q4jKkQ2pHGL/ON3MRB7AJOby0G1Vjozbrbl3ac6Vdxa10pWpl
IDSKLfbDLitVah6KXbZjyELY+0OaQZcpnt0GGtusMwpZkBytKKMBT1dy6qrjTiDappd9WEWkkyC6
SrjJE8nphe5qMMl8Gv2YYABdmPHGWrlPg+SYo+l0w0xbx6TkZIieZCSVSjdrcob3y50qld7cC7sp
CR/mKX4ypsntxtxRM5CJPH+NFV2qDGCH8jYaIZYtRCMFi1TdzeG4dwxVZPV4rhSMdUl/UvK7dSB+
gNlUlJkxFvHBEpqnieRgNCqaMqvdFwSjp04hTU0KW5ImT1+6jXERxw8PcdViLLuvMwGIHyNMwmPO
nyhjz4v7LBOhmjwI+4e+SnZ5Pj4r1m5etrn0KAiKpwk7CxqojHenrhBZ7rsw21mD4UzxW0pPA86d
x8qC5Yu1qRa/N86GQnm4MpCpmp6cKdSgpWNltb1G4makqC4ixokskOYJ8/hTc1oINcrUbQZtdGNZ
tdnM2KwKvnTwP5sFvt/gNLwrWvFhRiTFqxFcwoAm0gqrspT6NZsfB5CpUcewPaO14a3WSI6R98dC
ja+muHVN/alsArO+hELQG0sZDJ0SVFVLbqNdY8AXgj7PO7K4Qpb9eh2PSnTm4dnRSjzh5kA9tEcl
8kNqKqk+td3siuJLhUBMSOeKWvnixP1uJDAsZyZLcIqq5MQfy5E+Q76bzImrxzhQHKdDK5PmyeZm
DAkhS+aVPMR6vS8rUrVu9bXpNjdlL6re+nK9JTW7FZlT7qDWzRnTFQJ31U8vo5qZIdriKPnlvA1h
L4757GjTtjA6WzIOYzgSES1Hlp8bK/MGC7qDMTmlFP+2LTfnTyNGU0RHSxijt05WDiP9tThaUS+O
u14Wdg0Y0bVdj32f+J0Qe3qp36UkC4loncNpdSTrmBYHKdT2ItBVrf9oKMZCAWC4njtrT30zq2QA
iSsZyt4QnlWU66Xo9Nl4qC9zJjQfrfC6pc+aUbDmSu6GmYLB3eRM87JJetkeNO1sxA+xtdiaJBy7
VXXq+tRUV72CNe0pggNAM9ciNU0eNPV6zZ8T9muWm6rWbXZT5ENaYwUkabtpUm+XUQFci8dLlV8x
9YobVm9nl2R/lV7aMPtdC/RZdFQyeavr45OGBbg8MJcoTFg48IJKNWlbfdWkeNIXUDdZltWWL3io
/VQVfE0br0fsejgyLVQVYC7prhEeq5iCLvVgTh/kqXVEKXe0RtypMi2gatRfRKH0Z/zI1MOom56O
MWgyL3a7Gq40Uf9nobPMOkvBdNbaCgI+i+qy69azmC5AWFEnWAIWPY0j9tp1TofBykkmy66257o6
iNDUm0ramUpzElUd4MYqkDQZp5ZbNEUfFlWYlGXOwBpTx9eRyQT3up1pnCgkcnGZH7uQPiPtCSHb
GSqkpHJgPocaImxspXyZ6vuShWFZKBtkzcuqX2kZ21O9F6VDTnhcc0CuI/U6o72CpymZqxqxV8Q3
dfwIathJe9MR4XnhqnSxplSqUz/SrdVfO6kFZprYAmTcTAOba73FuXDo5m3VCe5gKlsdu0+g20zu
f84UYuSpKOJaW78A8NcqGOpDjgC1Fp5lOXNqsXKGbHS0+jSQ8Ek0SSFRBYRDRylwSxMSf1U/cBJ3
TOGQ50gHNLYCZAZaa4DFKkNZRecOWhWIFX3razVMCMkUsONbxrT7gDHdPBzjsA4inXKa/H6QMr9t
U0dO8k+gx7Y639XpLilYyrsbqe4dZLy3tNHz9tzoNPSjD9OgKY2sFmQXgNxyE48fskRjJi48I/8U
1iC10HLWxVapml0sGhvmxM66cRgmspzcYBTst+eeyeJWAlFG7Clgx0f3sUJ7WzbDOaMfV0p0MER6
dKw1w5jxMSp3Cvmypb5OJnLNAjCYJbhicwjD6LqWY1oqz2mBxan0kMvGRsmICQqL+8TGB+94S7nE
gLPZhrbRZHYzUczGJAr0A3um1Eo+1Eb8jMsT89AX/+9iDUS6oUqKP2jZ+XkyngVh+ZXqiXtpYehd
SQZOoLXy85BK3khnl+fD/LBBm48eyFlh0I0cu5QEp2MCrForv1KoPMzbJumDMOLTkyK/hfAsq4hN
sbNgHRxpJWJpfBAnlvtyYo0QcLUT97Fa70pI3OY4eQ3RMynybUwamFvIgqD39hcfjHF2C0khSdL4
lYHlRjwUWBNWUELz7nFYc8+aX4p+2IvhucbjoCrPVYnrY3JrmTrNq9gW6aU2fXowR2j91ISRCING
HLe9mp0FSv6ZpoHVZ84o8SqGaethnrfNspKe1Hu4hhvLDMweqfnMGRr5PqvbQFkS0sdkV4m0H2h3
mKu27/Rw18TLrqc5mpio9tV8nzZsNOG1WGSaX88DzXi+kLjzqmrGzkDaaCBQFerLGemcisPrlBK2
oafycm/mQt0M+r3WFW67Rm4vEF/qHi8L9SQ2bNOor8JKLBMGF+BXQMLtd+Jl32o6TLiGlXT3OqWx
Y0W+l7v8Vo/eTFq9o5X4VdZtBNbvFp8vM0JHX5JWmp+t8dJ3T2l8qZLy5xJvmbJSDthG2zHH6TsD
LX3qih3WL/20yzrzWFBQiK3I22juGwbKs3KiUEuPtRiflnAOess45gn6SNrIqrJXBPaQJ+Xixuca
M9OqVMkgo9m+oOteRONxLVGmRHHQ9/0zhsOyrWf3sWh5ikUpo+KwovXtS29gQiMMtSvRFynS+YFv
jFLyUnEaY7Ip1JUClmnOQkbGKjK3LYO2S+/GNTp09RgFU/EyyWUwyZ2/aB9SmnmRwFclCTHmlThy
qNeKkPA2DzRhEKjPH4Pwqo9HLd/kOV+VBJhzK/NWDX14rsz7KrpS9YkkZhOBjpbCA+1AfDZw6sSw
hL5SOxrcH+UgLKIbEd8ylTSciXtT8nVlJxl3F5C5AuJZC8r2iqU9Ee7HVnYN87aIH6Ed9/KvNvb7
9D4RU8qns7nuIOr6hv4uoBLCl1i6LiFgKzmJBK704nMtPidJ7bRq7mZ9jgi3oQ38JizbhM0TBgEc
E5PeeWeh61U3nQybWcDWeaw/hnzyKoh0+fA2qDdWth9pWK64VN5l6sNIe1+yntQRQ4MRFWdcvlbR
jKu8RFs13iw5e2/iLD3KQ+yNTXubiOLdzIipnAhXWnclEV1KHcxE37jRfBKk6aDBWi/163A9SIXp
h5n8Hk+HfDzipHxomuFoiWbnTNCtXVVrryJTWdnZvTfg+E/x+lkUQOc76aGew/esHPiqR9kZ28UN
Wcoseig4gc5FdarpyluZvCu7hdvQ+Fj7MMkIDS6/LcD+pzS+NZHmTPsY6f2pimdQ1IroWgTulPVr
Cu9iId8X85XOahErnSf0E+VDy25KyyZfl/Phsi+jtbTy1cmP2mojy9cru6FW7ZtUHaMlNrZaWrhP
jTdalB3SsXw18UOds8GPLXm78Ovl9+04+Uq4bht+7ePk9+9FQXXVOr5cwZUiFMdZ13eriKmNKJDP
6mvAtLAjGb+KYgRNzlAwWxZZTeddSF7n2nB1kVZcyQyJ1TdMgB/MbG+UqF01ffRlXb9lxHczKCwa
7IJSauGZvdzMkLilcYst7GUj1TIX9pLmQxgP+Fe2pTMUL7hm6vNnYj5Fy6+SXdyuk/xeq4NixUWQ
mlGNXivpumG82xq9hXvWTkeUBz6TM64Cu9sUfIO/Xq8fCvuD1rowzG74GvFPaCsbmp1d8v+XdqBT
tZnFY6EZjiKtbkmCDDGEXcaiPBT9+5i/JkOzUQBw9lg/smFt0hkcKfET41rJT2X8GrH0wDuyIfa3
2kKtMLBZVtxKUegKE8n0HCZ3o8FWYl0KG1jlp9jYDvWWnnvFntPEBF/xkUbTuRXIrUXzUUggzkTb
td6kshEMLPFh1LO8G57O1qmUvk0F2/Lz7czbOWMAm6mPi3qt5sPZlMeNZGluXmADgeI3xKKpTNIH
mZXRviTHRjp4UpbKtlCr9sputBQp/rBuRbIVId+N034EoS/O7Q5ccECoFQY8GrPxUyeWVl29WaW7
iFKL5TDVCFVLMtxR6qj0EpI3MwPWl6pvynipclVsHwrR2q/w9cvRJBwzZD6v1zBDJIDvqTdDH2UF
OFR9dg0v+DB12cHU102c8L6O46af9kJLRa0lx/9D2pc1R8qraf6VE+ee0xIgQBPd5yL3fXXarroh
vJRZxCIEYvv185D+usuVn8eemLmoDCArTZIg6V2eJXWsJdWQI8OcG7eoPfTFXNts3kN8gVRL23o1
0HyzLqJDxPlc0ue4eQrQNqHWRohNBRxHo5Eh7wu2c5wj07sCMbEZtHsDfSUDfUvRv8TlA+8eEv8X
IoRR1u3seqHDGQn2IN/AiH7piE0GbRK4qyqKHI8egHegEKtXxcEzYKIEyVuyNKpV2xyF2gZyZydb
Gm4juiXdC27ThKhzqaNJzgOI1cdwCPkJo+xNjxk38TvkSV38o5EEaqQv0KIvrGQk2vqQM9R3inSa
oNeKWiXqls6pUJjunXPkLWW4IgUa1sjPZ40Hja3w7Cg4IaPHWoiTbI3R0NvoW3uUpB5i+7sGBSht
rfDc+hwqTsHJjk8SpXZeXKTrHLU2TwFN94G9IM1C4r9UtYVf0Zn46VtOI+S5G01eCsN+coqH0N3C
rB3FYTwaUH2Awn8LeZg0sudhxhBRl0tDbhNvuLlr7Vo7A37ZAH7oixCvEjq4fYBy7LoRyEKVWlLX
wEAGyKFI61VIAcXp3VUfHIdFF5r5g48InEZi/qRzvW9thai+/NmqF148SpfNqNPPAo62X3HveOeM
ZwhMn8swPQKqvPB1sw6h9Ws1dJeyaoKcbxHaFwoficHCowhalAqWyltiwCHC2Xl8V8fdXLiwG6uD
KUlBXGv1HZwsxm7GZo1fLIL4gUPEMYgXtnxySyAwmbUSsOI18vQZYQWFtbI3tqNlJMZkDj8+gBCQ
Zln+M/qpfogeykzDmfsHUtAJ9zEG3yIJSwhYi+xT0k1Ca9I1aAksHAPNXzGBlUVD5xiBB4svNZaY
HH5YdKHddbJxxUvOtgQsLP+uc9784sF/EBbq9X6yYSQdm3siF8E9wEi1ObPJswUEB0FZwgrWjtlv
TOmjMYTF/AHrdHzpOSBNWHmC+MSakSpfChf+UMnC5Iuke6LuxHgL7Vlq7CuxqI4xeu7eqI7H/RsF
lgd6u+XY2WNFMVAbTQDFGMdyBq4w/pO59xYlGSHnb0HWGMOMZVjPLt3cw2NejrN+HLhbWHJgFkxg
4NIs23gSo6Xz1vuoFU+NZiGYNbezGBM7DJ9H2p46z4Vlwl1n7J9rlJEkv09BHZIJFEkRzfVyU+bY
xNKLsuLGAE0xX6PRi/gZsa6ACi8sJ4oHQ8z6ZEAWoExb/iyffLE2kxX8mpnYoHao0cA0/XV3Ly7l
zrOOMEVExLDK4ckVrXVzSfgKULME6Pt4LOnJIIe2RBAJGaVjkK80bmqJavCYCpiOS2jPPdTG0hXP
WNBx6mJSQu5w1crXYO+gu5T1gHDh8YBI88UDP548Ih0RsGxtjgwlhHpK9ULnuF7z0iIPQVZAEB/w
GaZiAUCA3CDy8AEGEePQH0X79mdez/uLJ6e2e5ewcYQ0/q2Eakaw+BqE9ymylRKI7zgw/KYmuYHg
eU6W2a4cNP8grMAfKYxrVsBHAGKqZ8XGXXmzcp+tosk3p/0MaPnxtAOA+QPgvLf9IC8Y1Hjyqbl6
P6NaRxs9AQVxLMffKvF8Bq3/eL4bBqJIUD+/apsGKMaC1TbNm5+KzSMOLloKr8TsWdqHaMh7xB78
TMibFJPcP+TQhXHQykzDN59sO8R/BD3wqkfzqHuR3a6NZ2nYIHEMYdt5lnJrlDuOCaND6huZgOjA
SKJL+k2v0iWBA6Dr7URrjG1izhv7WZPnsIRTyAw64y7WK2sXRtsE/bivf2z7MzQ4TD6oZ4LYChGN
G+h7YSubOIOmpO1icLUwbXZ3JrsLUcKx7BPq+3kKwqkH/5Zmm6fVmLFokgIBA6c/D1Ek8nTyWAYK
tojZpJLhRDbVzk1+Bs19Lna1u4i4vaGsnEplzEM9I+Emi1HLV0fZwzUGXV7Gnl2gq/p2V1t3FV2X
aIDweKfqizO0VdHw+vqKPwX7f7ziGxxvWzd5GoS4YjiKgGFTn4uj9FDjGIWzgc9grKpT+oKK+8Vd
srtvzv0ZhvfDuZ0b7H1aSscJBhVRSHRM9Dzbo+iW/2yfOdQyxLJYAo1yMZ+bh+Ih3n5H5BhG6y1+
+OO5b7kGcK6pWOMCUOsslIYtNuaaby5vGClfneIGe2+gCCqhCgPK1gw9yymdoLYGtbVBIjCB5TTO
O+4WdPn1Wb95gp0b/H0Iw00eDCodDUd4tq74GVp1X5/iysP46sKG3/bDlMQh0d+DXjpwYNgsHLMF
NEDPGfQW4Pd5LLYuTCDqlT1x7ux9O0WKj5WvGCEhGKtJtM+24QqdhPV37JHvbujNPMkCq4UlEi48
ylYdcpQQHrNfX/d3P+3NzBhKpwksZIuQs1xV0Q/hb5v4G0b2p+yBj4/lDb+H1lB5JQj01t0K6RME
z9nJOuUA6D7WKyx3E/x6W+cEVPAM7NTddw/Plfj71Z29mf8itwtEMOg9AxczQfQy6UD4Auphhohk
J1Ed+FU/5HN/8hKM5TY+Jttor+Zqbhz04v9Bh8X5+EvcTExV2CoD2oEQtECfMWXduEAd++sb+ilb
4sM53JsJKCyZQVmHy1WTQaAEmdcElqQT+OeNyCiYscPX5/uM30QtULcsGIl41L65uXHIoMw0kLfS
EBAFhKDVSslzwteD4MbXp/qUd//xXDd3UkWJqpiooZwQGdCuQOqOMWiRewV8eI92nkJbw0J9y43s
mUdfOTAAaZavzFpvc9p/M3I+HZsfLvzmXsZeQKvYAYmTeI9Gfp+W56+v9tORCX0ICA9TBpuWm0mv
IJYLG0fQkCMUlUj21LaX/DvN6+/OcTPpqbRTsqY4RwV7yfiuSkADuPz/XcbwFT7Mq6UUJIYzM9TW
6d7s9cRzTwo1+K9P8n94MkDdYVD1sz3n5skgUURy1uHJaFbRzlvVByDE62f50B2QYjzVR1SSCzKi
r9+c9vNn4Pdpb54BOwxKpRuctlvVd2KN3A3dlWTtnMOTtybPaOo5O/6N0tI357wd37VoHE/kOCdJ
d6E9L93vdAU+D5+s/7mqv4likYhylPkGkRDrDAz0o56W94PmRP+MBJMs5ZtCY+YRIIQV//HNL/r5
dPL73DfxRYy6LAqdw9Ud5SZYI7o8yuf42Tqh0LpE43sWH+NLgOb6N2Kdn8Y1H675ZrRFlvJAaYQo
S10D+ALZRsvbRX48KuR3a/rny+GHUw03+MOISGpQUcMAE0cMUD6tOJxaoUXqu2t4OwOsWyGH3Xb+
MdSHmp0b4KUh6Yi6OQCNXTTyJMgXMYBu9onyKaHV5OsbYH76eDEOzycXhlnQqPnz2wHLkBsN5h0w
D6GtdeD7asJGyRLYiVE+Vms4C6xK+KdkC3vUwLI4nXUL5C7ffItP56UPX+ImKlHQTRZpii8BBIPb
v/qev3BU+81Acj89C4y7B04hTM+uIgkfbgQTVUktFvZrBgvM1jyBnELsOw0cVhGjCGqjJRYf+vgH
MCsZvFmy5zB8BrID9wDF/wFBqNGIbh98IGLt8tlzdl68SgqOPArwAwfNM8OB6nOEVulZUPQCnIPh
vliQo3HqST50fPML8xFAauAIqmcb2MIQbfwkf6wiQD03nDxH8THyMDkfjP4Ik0IwRHZOv+J0UaCf
Q8JDpNTKj58stjXinROeSs8eMxhzOv5PjxZro2QQhipW0vVGIkLDOlnQLnxN8gcv0cDWL1ILSIJu
+fUj9PnP6jBuwTkLRtA3WYjpCC9APblbE+exRxXc6gZQ++nrk3w6Xp3fJ7mZJwyvKUwqhpOYPxwP
db7s0KNQbdj8m6Dj0/HACeRqbT5Q5G+m+CJQWUMsnCgGQCAFCzGV3/xen17K7zPcCu3UORBCHpCa
64KX056eCv8kUZig6bd58aeT64cz3dwZljpZ2gDPtuaemNcVMuGIAyuMyl7grDIUuV0bPvYOR0NZ
g7c24DJAsfHh77uHHHs+AEaK6puJlw3x6N/Ccw4xdsSOoDxbNwFkEXqSahsOnJCbW+jW2pQqn/Kq
WQKXt/TgI9cwuMDY56iLXljoAWJzZtq+55k793iyBvo7dcDtsWBKrwFVnwkwCwvzDfaPqOacwxBs
m94B9CAbeQ0MWiN00hWQiEDhkArYKJ/MlKVmToIaxU/BJEpD4Ad04t42IQfBu3EAdiclAZDPd06T
TGP0cGXfPsPO7EGwy7eK2J85dMGok3BmIZ5mtnezElEG2z/MHMPjAMR3zXe0AQITqFNbTDRgYr6z
bXNzjQVhE7kVYAF3X4+sT4VpPn6BYUR8mBZRIbID38MXQLMlBudvx0foPm+hWzCpMPeX5gjwGjb2
19D+m3yvBvHZcLAhzewy0ySedTscTBYoozFNtLQsveARnoli3w6sN4CDrlf6Hy/t/wp+5Yf3h6z8
939i/yWXnYqCsLrZ/fc2elF5mb9V/zl87H/+258f+vfuqY6yt/z2//zxEfzlv848eaqe/tiZZlVU
dUcNuf3Tr1In1fXP4zsO//P/9s1//Lr+lbtO/vqvf77kOquGvxZEefbPv95avv7XPynFoP6Pj3//
rzd3Tyk+t8xe8+xXGT397TO/nsoKH7fpvwiWfvz+gzwcHdbE5tfwDmf/Qnl4uCMwiTAtaGz98x9Z
rqrwv/7J/oWJ3uIckbcLURzG8KEy18NbsI/8FyfMHnxeTW66pu3887+/3B836PcN+0em00MeZVWJ
r3Ndkz/OFh5EAFyoTTBQ1SkMC2+m46yuqNRV1c7yoPDnpAOKgXixt81bQ/y1BRoB6MTQEYxBlTrY
Vot6X9Ofrnup6uEWrvoMK4UPXmrB0RixRXcIGV4M3jpr2HDtODNAse7pE+jUDDbxXXcSOqzHtk/V
Izq1zzH+6isR5piXHgp8BtzV22DQDuf6zaIVe6C+eC4zchRZVx8tERgzQ6t2XRNoOvhuDQBOarVH
E2afYxJL55EF4X3iVmLaQfBSATpP2nXiUOB7rJKuIedMz0BnnkTfYJayG3jXG5Su+8YhZxJWJzYQ
oPzKq/2ZlMlDZgHxHQFLMmOkVkcvctXxekzm5hsQEGTNO/SzbRKeOysPzwGF2720gjScZHBEBsrb
AnEbZB7EFdgybBW9b/0+9r4VoGVcSODrW6a7mah59zOLX2L4Kz6CloWSznC4NINNn8XcgdcWMKoC
HVYjN8g8GLY6A8ju69b1WJcIiAFEmm8SduBxLc4lzNfulI/WRFAXwfq6W8JRYhZVdj6l6Bh2VVDf
Z1EHKi/Ng5/XLaNxjB8ftkR771Y/IrMp98HwYgEHtK8KoxkTN0NxbziWePk3IaY95J2/H1fkoVCr
RjJjo8IOxUXIV/85l+rCCNPI6eolq20HrJ4US5Dy5lZqhQdbm6W5t2kn5uBcRuDfonYxNdr4kYVm
CfiZBjLfAIM/acAmLa53p5CxB5JsHlKofbbxWlONe/Z+41nblgA3Fi+UxfBQMIFwCUxDbmJGxqIP
SgAV2mDVdfyO1ZxPGtsFmoJpCkUkeVeKuD8lVcLOrZviR9Ew9UDezs4ZmK2icdNZmwCtIaBA+iAR
LgBEFuUATWKXNsnJLRvv4LTg7H+Ynf6aAP4Y8N6fv6DreYMwEYQ/bJcPwvy3+QiBtFzlekEDxQYb
EC6qZq0D1/BeeNZUWYDfahmA2VDJiyBlBzROWkJ3VSUwbG9zaHcY5RqhYrmuhi3ZmwC0ZqD3X9/w
MrsDIzruJkR7aIbWZfqcikg9yjtE/x0symUxJ3XqzyMmjG0GCtEEjxj90ShnUSSqQXAU+Meoa1Bn
42V08rWJAMLmp0DUJijw6NmHLP1r63qsHY7Fw7GgpRBSHDBfTgFiLMz32EQVQj10afXQMOH/NNxi
s9StL15kBpcCrYJm2+q02/rJ0ODsATk43bxN6iqd6jwFuExKtsh8D0RPDl1+POoQq5R9cwfiIyT6
s0I9oyM2D6voYNhJ90O7IHv2AJs6se2PoCzPTykRNai9LUPvEvgTyyhPhoj0JEvDcnbdvb5Iyudl
3K3spAZ2VzjU27C+Mi8RrHPbHoztoPaXwFqBLhtGHCjj58ptbAH7XtFB5sKWd3780+IyRFkvBJYp
fjHjqPkV2fSXzkT60IL2PlFemB6kgA5GoFCEAESPLEoD0OF4mBF7ijgRCibymFXou7HSek207e49
23urk6Z7VGUSzPB4AV7TeMsmr8HrMKm/yhp01Q27xJYZgYDFKm/kwZD67HDjkQQieiZpUgPlGPED
GCr1wvGSgfjCtwHvyz2kfjGVJLLce15urIbj173r8Vwus94F+amWWEwCgcmLlu1dMKw0eZFWgNcC
6pPE8cKF7RyahfieJIQSCOh+LnAJCchVSXGs/MJ6MO0BXexl8H8cdr0AUiZ1kc1BEQa1GoquaJfr
CNAXuPyMrl8t5iW4kYaG+VDlpruOhS3qNTmjAD53Kn3JZADejyB3igPfECEDmTYNiPaB3avN9SWR
XG1Y2zjvYdcfUdfHMX0tCf+eFDGkh04zfJf4oOFk01txo6r3ckpro501KQWyyvfEKk35OeugI2CH
zptnlPPGT6EAkEXPtM/IpQmMdCabBuh6CLsNKxalfNHWZri/LmJJWbz1fYP5TDjZUdlOeIZmdnr0
eDtyAKI+W4A2mDp2dlZEkokXg+OesVIdsSCYh9zu2oMZKfPgcl4e4P7reyndcJnm0xwGKwOWvdeg
Q3EC5LwGQpJhia60iQmWhNnBfZW2Y+zftxNuzb6eA/8mBoVlBIbXSKWRJTF8hZuKvqtLXgRSmXPi
APdkm/IBOL7yWWj9vjEcIY0G1KQo2t3/vK+i8qFVTjuK3SCIRxVA9kB2p+22b3LRjaTfuqDplXxU
Jc2vqinSl5omFzMm5aUL23vVUKc+0a69U0mNoMMBRcZmpT3/+uoouQn4uWnh90ONG7UWi7iud5PK
N+hVoGER0VXehuFeSEfPEi6BilKwjILtvSW2uWVcKm4ku8RIwnFemN3PUEK2J1aaHDrRzDFscjwg
qT5oK1fj1KjCF1+9pFClH5OKeosuRf2j7nm+yqBLSlXVHazhpaxsunDbIgsnCBDHPpjncZ5mD0Fd
9TP0OumSpXordG2vUB5MupHy6EQ56hVy2hNOwfiP2io/lh7KyxjhxiJUtIHUDYXVSc53vux61Hqs
s81SdWpzw925LUDyQcrlD9GBgSOzoFnW3I5BtSs0+PZdOE7S5MGuJLTle/8to4qtOdaNKfB9fEG9
ohwPLdhR2sErscxsdey6Tm57AOXCsFzK3iEXr2PZioggmjZBjh8Lx+FNxZRhv6hQ7hpdV4DGAvtv
oZnqufgpwQZHKCcscx73GvWiRoI2ZlGAjiOnmYhSRc+eQs4cEuMHvJzSmbAI8nOjhhBxgqC2GspY
mnveNpJQDHkPJlko5JJXGvVUjyjgzULYrRHyUplRCvqYWb9Co/w7gW1MJjdRF7cZ8kYITnETpRnC
blLopqJJA4o4pN6vS1Kri2hjVO6rCxsqgPtATzUEtWdh14GfwxXcCIdIOKR0o1hZiKkDnFHNpZir
zpdTlhHrUvDor11TZdalszI9ElmCoIEEHoQmbZQQTR5Yl4Q4FMIgPsRg2uhYoH07CuMe4EAA0DX6
nETmT1kCvFTiO+a+NAwPMkuIsSKQXiD/AZplngRiqURD7sowuCMRCZ97x4c3uM7bfQ+smAGxgApc
uEvuNmqe8WjrO2nxw7AisdaVTTYqdVyYGvnRuAWXYgMxXvimXNdckyWzOvbSg47a9ACSdA2OO7ik
fQMQO4+hZHSdFlNRF6tUVG9BYBZ7H1B5zVx9Vp4cNEdyoFuH3bqLuk2dOj/f9/ysPlthd697AvZ/
E0LkuU/rOzuVoJbDcG/uDLtxTPOFYqk/vr5rEuWPzSwBBaUBz5/CoWhfQcZgWcgWOpsq8AE+AwZf
W069ydwQmiPDr6xRINrkHZhO110JnZYa3axV6trBVjZRCWWgNgc6pzBXTgoG2LAIeIW2t2ADDI90
P6e9h9CZ0vzU0KC9IPxcXie6oBGQj7I8GMkZ5jelvhssjjdoNUODEmL87pAUWOym2GU5KYli1wKs
sR61eeavEWd7D56aMSmx+rt1uRAwX7Vc3P+RW4XhNrdXSJPKDSS5OESdILYNvgRcvgpPnHvSgdhb
5sk5wCT0vpUP3DUvy7aKgWLQ9JrPqKvyXQb88KgpYxSQhmywKsxwhZUFlZwhQ1SNl4K8GRsTcP9K
7ALn1EEiABhhY0E4CEc1NWBlPEREbez+KNyOnlN4Ky2Dsgxm8vL1ovD3EMHhsJ3zoJGP0c0YvVny
KleWwgYMep5XLlDPpdbboOySidX20UswtYYIRmYZOEOt6LdlaeutT8piDNH3NgY5EOIj22sQGlb5
q90hmXGkk/ij96Qn8/AsFWBdGIElT9etrNPFyWgQYF23MlI9vWfirtKQWzKBjAWEHTOhFf8KzRQM
U4QhAJKD00OlPUlYky5VJuLH1JFrK6v9E8a4cchN69KHMnosu4DPIyzzU03M6DFqgMBNBAby1z/c
1Y3nj9jKRZEF8aHNUCGx+W26FKcc9UqqoMBgamN+natYDSK0TRqkjBRVPfsaruYQTCBx7E6uuwa0
EyYGQsRpXlnyIMs7PjwkRapRgjT7Jh7bLXNnSiPcrdt+nkIz5Owb7lp7BUwfA0IukMwA1g0hLHhr
b7EyHLBy/GbPcwv44qgr75MI+n1N0HavxAzGHWjU6I4GwQqUziEoUZnXvL/EDQjBva1naazRpdAu
SCooR+64brqdW/vShAYR2RqgFK6gbwOxXgdaXG3Lmgk3q2aW9R30wogLxRhtgd+QZKpep/1LlDX8
jYrm0JlW+pSbAeD/CYvuc6iVoOwhmyN6AOnMikswjBXgx66oosXX9+davf3z/hDKXUCvTZCoHdO9
mQAqAxhySkU0f1+astBCwoHn+0LhbgWlnu4gGdMXnstz0ap0r3TEh9INgn8IV8G+AdZBrIEApyPa
7XVLcWjSKNLGq1Y/dsRWdzUowxcPlu2QFILylMEgeAXBMzcQ/YxUySMMZfNl2rN8Z5RpsrHMZlv7
Pvgq1zCvs6bL0G3NucUq6wIPNQcZTHlu/UL+IHG41nYZ7g3YNS/jWkOzqcyLU2AYYNwUdv9SApWe
xUkydmQGxTCZV+9/t+6dvbS5uGvsqgdYwzfBBmb8mAMuWbEyunMEi+4Kt3jRoQJvpepZOWOdb82Q
k0HZUAbG9Jr6SFs40FZpzE2dg3DRC1EsXV5ms9iMgHRRFEF9Qs2p76gclGq3WkF2yhpdy0ZG66lT
XCOfE256Fwa0/CZUv9Zz/ry9JnM8NIvglgk94ys450PtnNYURMY2EPOIlpDJyLp24zpu+76VpTGe
WGZPfh+SJnixKg7SsQgCBUIy9Niu96G3g7cEksJ7BxKUQ5LBtBUsGjMCCGzY5bGul8qunxw7d7d+
FjjbeqR4526r4eV6tPcyNTcDcEqbyi33yKe4I/b2UPmKzabcQ4MLrjpsWQayWnUOt4AXGjZTmYN5
iVrnxCLmJulbEDF8SAokPX/1BRLULkm6u9CNrJmHqW5V8MzY8cQwxtownJ8RFPkrM+avfdi9umbh
Qo4o7iFxRJ01LOnaeZkl4AsazloML8oWCsxHaTegOefl1BVJt4DZGh3lTaeONTRHjp7i7fsxUh1C
ScqnTHrwf2m88DHyBTRVIpmfw76QU5rxYB/lFRyMi0itQ3gMrPou59+kLX9rHg+dKhiWcojzOty1
bwcyqpiG6Ysa6jKSQvyxUOU+R2izjLX7FA/VtuvL9XgMZlh7j3j0ZFS29aDbIFi28ASc6CGXz/EY
QVhNgSOC8RfVEOpzLOOBB6jfBKSFGJsbvB/vJTAJXIDtjSRjV/QB3bnCJLu0yGG1AV+f2fWN67Hr
uyxrzW3SnVTdk6VLUOULAm9i29D1QLwnd64JEZBO5SuY2fonpFWvGfXCZ/R1IcbXNvQIou9dAxb5
NPVB6E86NFmRNby/NCAI+dI170RXc0ShvTe7xk+Mrhtbi0mjWm9OhqKR7TJj7GWGP7vuxjbrlqRD
dynM9FKzKHqWuoaMhBFnu6I0oeAgSpgFa7DAv5596RV9+3t8Iv6CHDZSAxO9RtvGv5sOqNWEdtmm
vr0yvA6E1Day1wkGX5uF7TbyWujqIUac1SSpTr3hwLjDCv7aBcTIWMEdKAPBFACRqrxcF1fspCoo
L+m9WRrlNm47pNYgX7E6fnRtXUAiFANp5oXeDEIFxckS+cFzU3I0LZWeNfSFDNGKO1rkK8Pk9sLi
NdsRFAQmfh02F8Q0mB8yv3nhg44pFtlzDhWrMQS0+kWfxP46B+F91kvd7hkLQb7MSnoGqCGatEYG
cogDMZSice5lbjmvFYFvTCKzH2WWMszX4IgN+cHQDlryDI6CQ/JwzSB84j90EIwYoXlWHkXXB0ie
XxPGHChv5CDjUfCHlekgscMAC7ZcQ0mfFfHmOrEYvrdKepCErnPNdfK5bqFYuTKtOp2kcPYqf5hO
tTUxXU6ywLcgiVNgxW6GO9ENLwlWva3wkXOyBiaHTppM7aEufi1lX1+CaLjg0D3SDHbV109eP/T+
8cbHnzP9no6yJAxnjRGukNKpbWsb8Ul4IfRCqO4nwvS1GGONAQM7gcBCbSTz1gqgxgh/1nGLoHPD
qJc8QjjDDOJ03bcgGCLi8Ud1WrFtmlXkpOz8zuHS/hG0YKvIqLGWkHEiczcCLxyOqP76+tITP59p
Bl2S38e0gCIjyUzTmSvRGfPrnNdxmMDag6aGrR02UyZ0EdEdsc9tw7ZNS80dYgN2Lp2ajY0auTpt
xDZKKYWglSO2qHXlZZLMilaKC+2qX/lw8zPlTiNHfgfKvPbnb4YUR3LkEuKi0+fym4imixSadZzY
q6KG5EjtmBdmNcYMJQINSTvkytqR6H4NDrXX3UCISQiljcaq3HXOvUVDjRrFx//eLQprEaBDPspS
U01it3K34fBy3erM2N2WEJzZ1uCeD4d7Vr9pD9QNp0/EKUTSsLHs+Cg5A0VueLFb05pBKwzEhWHX
kLHxDXac32JEsBZ4FmTw0Rq13GHx/7PLo1C4UmYOxdk002KnoVF15goMzYRAIuM9fo5J9DPIoIlx
7eApLl90fSeHBa4ZFjhoAVqDEpQ1syqBNpVtbxFmNSvfhnCLAfGoSembwELR3BzFqMUcvZJWSx8c
u4Yg/WibPn8QPC8nJOvkEvOqfEBX7mejJNmzBrrBrcS8BpRkfOJFCN2OLKiW193rSwe2fp2n9cFN
k2qcM06nsBxEJj28dKhrbec5qOFeJaLdtUnU0wKLXuizGdpUyQl6kuncdQtzHrRuclFVee+3LaZK
0033RdTLmdNrxLxYNR/MBOxLbeflzhlaVHXQ5rvCIgeV5XR53bsejy0f8VuVgEJRcufgeMH0+tBf
x0GTZz+jLE8XTd5xCjEDSFIjNT6JwnlCJJzt3qsClvXEe9Rrw4A9kmdMC/YTVw2ew95oV2Hhticu
jW/wQkjn/3wcUK2FfDrQT6jGAuXn/a3pV1Zth+nEgJCmY7ApBGD4XeZzb6bR3pkSaGfeRS40EzFu
kvH1XZoW3TZI/afrm4gsnWMBctr7e8PHSwsA5y5MZ4xCDft6vEeG0CFS2L1/BtP3yLFLvrq+Cds+
1OyYh5LxcLrfZ7++W6Fjs7RR7B1rD2WfvtFwM5CiOSVQLmlpdr6+KEdAuMhI3dl1N24x98aBXCQk
zN//h6mhGCCR47x/SppdvxHKf/z9N5rBfDoyVbpG8TQ/u0ETr5SA2N71v7Qaovo6z3auBi3WLDCH
DXU424BMY0FQx8j6MAMISdpnsAeciddE9rRODWhjxNxdQ2fAXFjDVjscw7oIzK2yUH2DErFTUd9Z
UYsnBxS0gWTUDCqlw8gMtQnZXt+TC6oIFE0LYi6lT6DEVuRQFHYNZS6vXcSC8mNdxwhRHN1u0X6E
pGgUQ5xu2PWJRrswN6Ct9sQg2v/kxSU0OLEYjlGq71Z54d6jOVhCbSdGPWWo0pZmuUoJSLpW99Ns
C/CwSo+tQ0i3FE5GJynK4A+l0Vw6mvu/CHTtdZ13zxHoauMERcpR7ocW5gLLRhEiKdVYZTVU5g0s
kJ7k+fw6atIKwqiBD62JjkPdDt7cb/3AdDQI+0lq6Ba7iS9OAQEAQXWuMUvSzJjW3spzo9ib/2+y
3ms3bmXton2iApjDbedupVYON4Qs2wzFUCymIp/+jG6v82/gHGBvQcHLllok6wtzjqmTCxY0ycAq
hLDAsYasauzYIq2Bef/vPTFO/7/P/e+rdcft3TX9y9zX9Wte8UcnDLjVWJhkFwRwwwOAf81lv1qy
C2MAmzLKa/34vruOKOlX/K025vBvKW4XgBJkU5cHIxvUx6YYHpcpG+/KZWr/9UqOwkdZBsFHE+JX
v07S+jI6Cmvil1rP7fHfwqYZsGi6gGeV7be3jdu27y4c4VIyeBPpd5E1L1pF+W4oHHuTS6t/Um3T
PzVR8sHrm9xcPwWdexaZfewi9i3tpOiQ01kcF+RYXA/03bVR4lgraE/FrH830u6dh2ZKfIB2VbIF
aek//O+9VOUh1mdrPFnXg3MQGLGZLJ1amHbJZd8k5sW6bbqWsW3pgsn/v8+F7GCRQXx3YwcllbP5
s122I4H34Jbi+NhfHqvXp2mRskZphnSTRg05rflMesTlvf+9sXRojiLq//2J/30etKBViVtHXzD7
nd+trwPJ65u4D63NuHAuRf4c3vex2vid6h6vJ1o2ZgBNloD1pKnV+yqdRP2+5Jl66Jvm5yohiFHZ
HrPcgv03l2AfCZLnorbU3m+jbmWKuf1kK1FymVAyLl3Uv0vwm9fPqyaBiejDTb68ZNSpzFu6l+sH
pXlP/bSEI6XOohi7x0IYIlvyqsL4///ehu6YLv8+J/twPGAlaTnEmKawPgS8OLUsHy93uGn15xhX
rG4LG2JaoxAYdXlQvoVx/rjYqvxUMWpbP/bZq3A7LprhzQBl8zxkfXSvoRL/++jyKTU3lGpx+jMO
I9oNkbDcob8BaPpvFe574542z34SdfB3ASH0S87wtJnNi8fSy1PcNWW5Zaa0/nctF2K5aICBjoaj
++6NAfuKdn6hP4CnkiTvk5sN98g8WlI1qr0sZfupih44EdMgFgC8vMqxTlNd1C+ms9SdFM9TVSj4
EgHdhdAvWRMvT6KwUKBLcJaDx7bY9q1jd7nkmyz/7za43gGlCd4l1J3GRyuwuopXZJwwqmuDE/0L
gwYYbH2jwrsae+SO6WsGjST/70eZa28ten2Ks2r5EsOYbBafDY2PsgcAdEDUh1T+rmpDtq2ewkAi
2/CIXWYvq3b8e3kny4N/74jsv3euX8omsXGAl+jpxxtZZZM2Yu6us0Y5yPBYjgwSE13BdBoDluLX
gWE3gENwnRHhVB32m4wY5KNfCve9qLKHQWfRI1ub5KnXpPEUZtu3QXR/HZXOslKn2SA988bQOjOA
QFYKZXy5zN7zOUNFCf7k9O+C8vLmnCLtufAOQuRoLQ/zS0EfEBT1XImDblGO166ZjoNTsHNs0gBA
Jom+E1iAVvtnO6zkf8/H0UYbCuGpOfbc1UCtePwUusifOSy722TpP2Pb4Ra7ftW3HLElvdRrfwnP
RiJ2ecoFugR4SLe8uj7vrm+SoU0JFQAKZ0LzrVwnfnB8HT8oRzo3LJtu/330f5+PJz/elCLRQLKd
3fUVs+ixdtQsmlEnL2DseBC0kpLMoLQOtjEAu/2wbLtBsc5OjXfflDRGEPv4EEL1oanh01+/ivGz
WM82MW2NTzDA5WczbIzOZsm2iUmXXbz03nF0ho5QkbT5E3ZUilPyZ1rYBLR20L3WtftRFprIni5f
X6/IwFvIIOiR7l2bAnQBg5P8axpqsMgnE2PksfxskuBxJr1tNAzySi0naxh+ezSUoN58RmoxZ4q5
tOFEOTSoEYFsX/6nw11ewcylCGYqzYjXNRAbu5boGp30exzWOekWlvM6XD4EW5hts7EUD8UYPVz/
xPVT1yI2LImOuf4HQT4st911K39VuWCtEuiXW33PvnM5zPXC/Jw6o58No6Up6JHx8QxsK9IAdMOQ
KRXO8lI1FkWXVHc6blALOq5jHa6lQ8tE4i5NziNd7qYfPeZ8kk3WUcXwCZLZA0/TzO13yYDXI7UB
rg3AB9M1PIfbMaAy9V/7ovTulwzKliphdFbECDxLNsCs4eDWR9q/FQjoO1uJL19CamjNPJxa1QoA
qD4MkU2deO9do4+ePbWP13Xq5SPXlNGqdFv/qP2muAuiEFpgT46EcksYQbLkiTrGKMNQGeDyLgKi
KEr7GGUmePY676ObTP5r9MFWmECE59QGkGPTqMu+LbdMJEliyc1DE5ZsiJvqbFtxfB8m+q/ugnZn
L0BOUFSpFxOlb/11WjWjoBqUHs6GXf5myTK17+G680Jk95Xd1bD/GdH2tWYztlwAzn53vP71k0fW
SFhYSK9QkypK3vMYxu/ZXDExzhyLGSsbFFmwCa07DxZXDNN36kg66nJProLGGn9bFwZtmLI9qRAl
NNEC+mKYIaIsrfOsptLbSgG9yFeLgC3FI8++yj1QmTKTMyCZIuE4F/h+8B0OE8xDJ/h9/bxpmuxU
ZzkhJnnQ7zygScc4roJHa8HKycCGss68XH+06xtBdX7Os/huFK0NsA/xkJaLuM1Lh7gQq3AfZ7ZD
VM+J5FWez5BmMJLJqElWfZ+xnDftax2UfOhV3XKSAgxBIzP5NHYG23VvF09RR67EVeLoLdtrUZ7J
onmw0ORcj2zkykRWZz2CsGtR7uX20XU7X97NGZfe5BXJusp7kMZXcVCUx3dXcdBVEzT3Ck/TzIZA
GJuHiBiOvkD6JXQPh8eVxZ5T1H/OZiVuMuUcEt0/XMdozCm3AePur86+sA79JuGozc9LO8xbw/j5
hputPzIA+u+9xZ+h7Oug2S+x+nW9rOu4LO/bBGy2EBpRWiwfdCiWB8MGCg3nRdSp6CruirRPnzUf
+bkS4CH59aWSZUcTGfXw/3kvhRNdBXayZ2Pi3gRJDYG37jiRqzQeyFVy7P112YdQAw6fVzzEift2
veBgUxDFPbEnl84Yw61LNo2DKhdC1t/LO42Xmb+pnPkMo+tpiDTc+Nk+2G5Xbq4/D8uJ+8gpvbWd
DcPRG7r+qfdbQO8xGOp/q1fIxBfxH3TDsbTMD7Q8pezidz4DakmQHpwd7Zc8DaJ51+J5f2Us/tZp
KnuG5tH4FBZy3ozkLT8G9fDSZu78wdGa7VN7gtKSetmh1lUdHR3MQG5bvSx2Pt/nRf/fm2Vy5/sC
98oiC4Aml8+n//fFGTUhtMlvZrX7awXrKbe/9boRtUHa3l+3zW4PSnhx3OlpkBfQF3Kok7yITYfu
IuBtoO1cCwHUbXdpwfdEKjJF5GWSeX1jhQssVxhjGyW776umxEJwfD87wzdNkhRTw95+7k/tRb1W
D0t0k4FNH2OCcby2ie4WHS5HB6Tn5qoU9FvjrmwdtiuzwFjDb+a90k2s8yFH7ii0hYLCfXLc4eeq
S7u+ybTVgu4QK8K46/PEcuw/bRhYJjTCIc12UjbTg1MGzo1AEr81IunWQ5qUa7WgmQu9iHSWxM1u
dVmNcGXJEbHy8p6R8H8/ZqWQnrAymHeBJbA3knL7UACCvJFirLZONb9lVsOMMuXRZ+vn/iI78wfH
XssyHIGlA6m2FLSzwXnu47q7nypln4fFrh/nOL27Xq1V20YITjuxBSeV4s/JC6Qg7m/Wm9Gdnhl2
5e1KZUH9YeyJ2BtfTmRKJdZjUQaPowjSrR7V+G+9yZxbMGO86OOSdDwN1Gib68Ph+kbVNkV7l+yb
IDLH63AiKuVblcT+rcWubxdn8BHdy1R6NITaKCtxdgPWPafy2JfBHs8X+MttLRAr1gOnFgXtqp6C
B0/+iod+hrHpO9s8fiKWt3mKpuIQUAr0dfOMBfe2b+ZHEypnrR2SsE23PJlQr4OxiTe6am+6xuLS
SIcjkmQQX2MwA8riTBoImoCh6AlosSpnET8p+2SI6yj7BF0wO/FdAqAF4i+2udgJVgHIIjvhO5YW
V4DTc3t7yfDcaxIKjAv2f+4fFgenRFhoCd+Fvko6BxR7/s6BPrjuh9k75aPEvRUhjOBfuTWSfxdy
4S6Olmdrtjd21gLJRle1JJZHnNlAzlYv3u0mfpRlTSSYkXDyJsVuN8XD4lv+bpjZ/mfxgcYLpxFL
0lWaAy8PZshcdU/rlOEEi/toH1dYoYLJ2dFinCYMH2RMAbFW9bxn/lyurdh9zOQEuadhUAhFNl2b
mE6bm/mlWvKJW7X71Qzw2+XX4HyhH6xVIXdOTfKAF94uA1DLNnER1kbQ8W2PsXSQNAJ49hea4APb
nPfL68VSGjphBoYrgwQ2VExbfAozShuKpI45xjFM+E89GT76urzzrGHclf78MocWwXWNvhw8P61N
vIM73Kqg/glqTvAlKimbzWo0YX1oIn3KnPwr0sE9opdVwRVgTxW5TaIiVUQsa7FM34zNVqqY2fBU
oYZkCqK1nFn1daB2TvkcnpkG/Ex9/d7k4bntQDhHHFWuTXSNdPQErngEyutb51iLU9kRPqPG+Zgy
JKF4tq31Mo/vI43yugX1Zqnqj6+41ScX5FwA1qhWzzkkuY3NTqhCryYWnIxedPmm3GDHzBj0l6nZ
EJT5c63sNULsN/ZJALCbvOWFbjcsoEk8JDGiZdbPWVZcIhFMQXoBhWZt4hg/KRoPdko2gRI28LZI
P5fS5PcDj7Qup2/qdbYZI1CRg0jgRCCR62a6IRcJkO291qMmekwTiGQimKB5g6ktpLtYeU326QvP
uyWazLlgRNlTVvxSE+5dO/9RDYB6WZmbROXA/ezs5GTdc+Qgo+LM9rY8jt/1tHxWFcwGVzMfSMjB
8HKJ1ajp9Cri79zk1vDlloi5MkYEY+6nB1ePD7ZPIQDP/akmhPQu6oqPBPq4NUe4eXM2daTZUN3/
JCP5lEs+83Mg8ikW+4Md5u2w6D9UMuNeh+mjF4z8ICGzL1i0P52CNguUGyJbU5H6pbrh1NeA4aNZ
IbHtT8PM8NG5iCKWkmzrUACmD277iaLKzOKP3S5qTQ109vsxuc+DAcoeE77MJx/aCt0NE1JYKtPy
u++t3z17DF72CoZttxzT1oFDrDapmfrzHAiwUklm7ZqBEBNLvvFgfrBndqVhzqiDoIJoIO6vapKv
uOqwLaDNWZWpXriWy3TTy7rfTlZOKxIs64lSy+qL94LpxSbtXQpaf18o/RCG5aOwnU8RLAntYP42
SEroJhvilV/24a4AebEaZ/c1bMriRubFPhgiSq5O6E0mAqaw9WuaL/Jggk3TOPEqwu61X7R6qxW9
iUiJyRTpb7BfBY3s7uomqFAV8v9B+9YuceoPhGPksIgCDUz1Z3R1t83guJYOZhIWf3tF4Mmtm370
SbhdRDSC1COAp2GhVcUMmsKB7moJypsGd8rOMtC5faILotDorVXnDzEk5tJuyaUV8r6NuPovohob
XBxAx6z94w7LuLdzAeI366Y1otE/Uermm6U7Z5n/zSurpWreliW5BcG2DjGTbS0hOVj656SXz/wu
h1OQkYaj08Vw3FTfve3wOo37tme2XpIDxT8wGPuxSWP7McnLo+Um5D/32WetoF4by/1kxx+B30w+
+jQE55ppHk0u475OIuLzR+uu1fEm8MCvR3K5GJCHADptkG4QpuCMj5giCGw/G5G7RC5Z5MLkcJQv
1E3ZRLvZXizQ4C2ndkAsMC4I3B/Ts/Tu9FQQ65fYb65C/ljRThEZYqNfncXOCnK5ay+u/Tod8gcJ
B7KMLBKW/HLjOQubkPasvEtgTNqBsxJdSFAAC7xC/10KSYYBg3wApzKA5AW3cAO75S7ohsdG+ofC
npmPNsFH4od4xItvW9T1Vk0DgfF9zqbGo7udxItTOB+WIsOpW0gHsrGyxDoGkp6EL/ZC4OsUpQUF
wXQaRqrxmSZ8bOfxNuR1W7nD9AnIfjv7Fqgi9FtrViuAxhP1nCSrJJqdXc7skJxceUpiL77Fr/wH
hOlTbXngm9sQniihFKupc+FfI3Jee277JKdxO8jgDFkChjXKy73sHkVvW+T4NIQMVKxH/A7jXaec
zThnzqovxE/gL0/V4pwni7grdmRvg6ir0z0j1Z+mds9JyEYLic6mitHquDbXjkdOECZvm5iynEhV
PJUZ0wu+sWCJBEFoJrgr/M/UsW50O5RQ/umViRXjWGhvo2zDdiQku5RebvItDkGj0LLV95bd7rLC
mQ+8ljxfuYliIiqjhvtdIQxa+W0Kd8+PPuuL2LGS3eWpGKE2Sx5Di8m13bAMcmkE0RmxREzPcmAP
BndyJzUDsiQqky3Ie+RQlJqcJyCR4/CQ5vqRexAnAJIGBIbyb9jlz0N+ydW6ROxNiyA6NifBKGvM
OW0/23pqdiKXqGiMBTUCSX9YZsvaS217q1PFfYq6cZsW5abMK07WMhaQ/4lnKJzlrlLVZzUQJeAz
Zaq66NHvb7X9mSYAhSeHIrFtqnXeT1s53k0Oka5WRCdfALJwhR4PBR4/yPaS+mP6cKdCrnyZh3fS
dOfWDBGqyeGN4dW4WUzBYKNOsUt0qMZiEhLuU+hdq1lH7oaZ+0mG48xaDs6TG0yQSxwCKnqRlxCj
GTdN5BZHyMDXVgjSBP8MoeQLC8u2boCvEi7jqAqMOgkF8PrLXz0jObYcRm4C0XylvMC2UC9eLhTP
dn9YBZcSJ4H8aXk+raSbuVsJ6SlZYsKQRvcj70hdrLj03aW1Xkjb7OZgGwoCZnWa3koHtlen3L95
BU2h0z4nHBNJw0ZhM3nLiSgICHkTc3m/5zff8BK2LvKIyU0erWK4aTiDuXxg2mOukmFx9uq8O46T
2ildNBTNXQ/PFp/h5QVXnv+RefD2Q2w1K6fOWU3N83pKljcDQTEl72aL3pGL2Qm+xig9Cabutzjz
/tDWpLfZQgSyF/PKxYP33JT+S5yR/uT9Mo1s13UgEDrH8Tmq+njFyK1Ysc+76xsEPllfEg8HZb5b
3EtmHRkkOhUx9/jwPlKNl45V7mzcb2QN/Kk5D0vA0ih3fIIFPDwrbV9RHmUoXVBorCZpGhaUR5Ke
7ryAfZOk9SLLKioY1rdkc3LQ2orQoySoiTUhEyEtwxftQTiOkEev9P56Y3YFdPdCeSCOWyAlZVu9
I5/Bdvk6DHi0cMb4h2ZEtbju4HPXPZkmVmetlUhf06r5KGa5a/i1Fk7P35fY+xD1VMuqgdwMI/d4
/c7oMd4936FcWC55uaOPhTNp72kfWt+9ESMJqaabkYdGHqEM1e+oYEPllN1vBhjRzeD+9kVDWkua
2RsmazcUVBOxH+TWFBu9Sl3AwVQe5DJ48n6q7XuaYlKTrc7eT6y8Jpd4wAjlDjxsBlQapCzF0jyF
N50XEMChY3Gfmux3EFd3wg3ZyuXWoxj6Va+FQrc87BDuTys8F/WGDfyvIbTIhp65SpP5t9fWx45b
oYzxevlwq5ASI3axnhFNchSwDKAsjF3MtyPLdCuvu3VTlc+oU27SkURvHZLSMsfTW8nsokFvFBwG
Zf9K0gDVFkP1XZR7qGbiF6cjfxYLztpi78Y8wzoPpBOajsKh3/p5+BpcEmoGspm7cIn30FZIAPN9
YpaJt8SOSMJhNP2ep+qgbLq0qR93VZA7tyGKMuS6LIgqwuXKx9nfh0aWX52L4aBYwpWk5tl6MUTR
KSUxqLXOo2ZP7tdHh13sVgcxnV7TB0fJHOspIE93HjHbLDRWyyVcsRtJgXdmaMK0gT994m5UlxQ3
eHJ3syZ4Ie35txfWGbKt37FkPcdtHKyx5ETbedLVOtAzdzkYOZqSHgOGeJ/Zbq6ky9jPtTD1koMD
8xUQ1WWYFJ5c8s92QZ59BhMjqCB2znFKNk5CrbvtSXYOvQYoTA0nOk1egZOhrus/kHSvHaWafeXn
r9g4xXp0+blqP/0KVPSEkKBdI8Qn7ktVajc23i3iPKbqYrlTAQEDk6DwRbxa7OKazWef8Pyfkmgn
eoaRsruvVMo1auEWKZJt704aZxZRaSpyiRliurrVdZftJAGsAPGHg1UmhKFZxC7GlFx4/FnsWG69
HqVPaFASA4A1Lm0pD6/YR3pf9u1Hd6Hr5eHEXph11mGsDdgGvKLoPc1H2P7mQcohW/HA6ujMwghs
uQmi6XYKYOLi1WdslbHLHWV5nAgT5ok5vfRDf/Z9xztwIXzaLLvLMdr2pXWWGfCrzv6tl5G9etyP
MBUAulsVN0VRmeeiH57mGv20CDg+Lzx2O2zXuZ2bOyt7Q7kJX9aF1WVIVPEq4ub8PCHHe5Q98zHc
aRIHQo+ji3DsLpck8GSttfU8ZztEtLWcVPSWIVxRuzHHNPILogaiHyMn8EUm6x8jgwUiEZ8mRcrg
ecArTZ8eK2Vt7TvISuOauTmRShiv2PLU7yW9xkqStjNczvGK7OAwv1y0Fgl2Vj7cVHXNYDtIVjHP
i4VjcKMcwP2lz3c39NVmbAKPAlQ+xkSaur7c+RWOQoCAZLMRGREH4pK/THpHXBIBPqYDcHGC2k6+
Z/+1K/+khuHbDClrU9redV0SVykWe2fpOlgXUFIo0evs6DHtXkVZAf6AA13H+m89Jz92ElKq2t4Z
w155Ym1wO7UBC9uRIIM4DvFIFgJxtRRbEtEgeqYhq+y4+2tDCKqW6Jgl/XteFk9aEGZTkMqV8n0G
mXHOedsCWG/8mjQf/SNLug9jW9Az0Di6pPDsOGx/dSzTxot0n3zKLZABl3Hx37qbwg1lfLoOlvYn
dkhxy4LHdOAkurTBvvbSLdF/71XOPM5Pk5iIcf+WJL7XZSJY2I0egzQk+6NLLkh9gaOV9PC8CdeW
M384bXe1vd2Hoilv4qoNmNMuj/Wc34w4E56VL/8qhqw3QYgxPvZJrdZWdxqSHK1PlpptPKPedtlk
IGEQ946N6A+/ytfsTBV6TnxcJLjVyHt2RkHIdQJrK1q0zQl4cmPUYykyeETY/UYzcI5ypa98YRBI
Mn7rUqkwbPl/sCadyArM4yLeRIbksT7ndydcMsRSUGOFSwuNboXXY7Kex46oyFCR/QAnoLem0+Vv
941PDrR/4nFP1JcEESBHA0wu5gQWrO07Dlu/36VmdLdt239F1l9TUJhW09ivhploKE24ylpmOt4V
VNbtYP40IxGGoknrU0cGCJPQkCykBZPeZdq96VyKSPRG3mbuSiqUxhBqkAIqARPyhJVf7bqF3M2l
gHFhDeZVOJKIb0kVWxDp1iv3wGmBquQ2qZhAFkN6og0Kt5Um6jQ26TdWS2ftDJrLeQRUfXHTx9MD
d4rm9CQIPfftlx6uxlSLfWAj2E6RUgmbm8gT3ms2k/1RFdZTXSy/CPAEgF/l+7roeVQ7JsV5zDym
IeLIGgW/f1GuROhnqzkjb2+Ge0OplrLmCr49HBdsa/ALEl0KjKTg5ImDaUVM5svEGJc25Ac0AXn0
cTdufB05q45Rehz/KOgPNOCPzHfYYqf23q4CQtoDAgsT1+YbD9qQ9SIXJH+C6ZVDPBpHHhlZxYrt
BKpOTmYs77e07+k6JgflZNnNDatsUtEuN0ZCupA1luaGEJdt6aftrWeluI8TSOAz43fsQhtVFPdM
LZZNsQBH9+bgiK75I66WcyFTa6til/wNRmNGF5sFXz+ztxhSgsme0ADcNG704FZTwOQw/g4whXZh
ey5jIlQSlnRu0Vhrb7KYI1NCZHictmNj/QyAQBHUhIrQN15lUWdfRoRbJgFMhZcG5dskmf3QYrdi
OCwNgtEyzMTWHsfnkJ0eSV+DuymppVE+EQTmdgUxXMUH3s6KdgRQMnbp76Ib9KM37D2NR3lu0nXN
oI6piTNug4idQFChTyinI9q/br2GHiGJ7FWbqVUPLtpSsmgvg+xQkXGp0a/pQK2FjB8XdyHCeyJm
Lpb08TL+jb93YwxHKwbcFXOVnzFS48rKX4t82Yr6oknDyYs4MH+tZkVQaQKhTFN0+TWRxUlslk24
Jg2eDKeA304e5y+2PRxZSjPKsMwje3QqjIiqHmHv66hcFhVpOqEx9EPUMdLamnA9FsQTAslONxd5
0sLZGRNztacPnmAtvS6hu7dV296ShYQ32MKtYvQvsoAII2wDQs5MAjeXI9wOM2/bFOXX2Am0tPEr
hgFCVyYi5HDwJUigNLFnSfF7Fn5+E1Xuob0QazDt7BpRfkbS3/tLkJEASV9nq/vcQaCOsZ+clVEz
5ppOYzOUu6Yo6rWLXQ/1YWbIW2VbGeHndNq+xt4ZU1vb3mNPnPrK9qXeVVP+VeoE4ynhFTB/urxx
tmHxNhMiB1KIYmlesp2KhvRhrNtbwysiuHG3zFQu+aYb4zTsYC1bQj9AcN/lr7Hmoo58esmqS6Y1
4xRs4B75dEO7sSPxp1oqrEaTc8xdnn2OL49RsjBPjtOM277zdqoyGTbQjIKrCf4AFFIHnU/Ae9Cx
uKl10dQSFQiUjN1v97eKQuJvmavHFgwZ4meLZN4xjPzjg3RZd4l+SMzcEndcyPUkIskgbC+Kst+h
+BtWJgKGyQnW+XG5nWSHZSWTe2Rz1BLOu9RETam8wKlXinWZ1ergtmheNUbmOaB6GPhRe4sfzCMV
uXTfurg++jJ6y/1L0LlNxlFYs+OXPlKiOMF96X62vFirEWU9Z9yrLCN/bWUeURmJ7R90b58ncP61
CTjQRt/el+0fDDLHemoP/tCLp8TYZl+TX73IhHEbNpE8rbZu2ZsTVcBnOhv8tCnyi6hXSIb4HdYL
sy4lNsQO8EGHjntob4LGHDANYBiIxQ3HBJqHOe75UY+9k371y0D3FUd/LRUcNJpO0lp/9yY6ODI9
lYhl4XpMJ1A0D4F2FNQPr9g59m02U5tGtdvxIqGpmMof7ZCjgggZ0F3Fcx4cziaU7KtkrkgVJINP
98OfYaPwbBLp6yd7ACaXgim4bWCGDtH0bSHp2sRzeTPUySfokRRHfSrJtPfOno00NPOw1ieh2aqO
hRSDjV9Z4JAb3EV0esrbycgkd4sceSJ6PZpkQi+94Jz0LtpOlSbbhbDuVLLOGDNkHRhJ7vwofec4
zkz7d6zLcFPnjBAUaSxl49mUPA1TjmR5aiVTjKEbCPQNqNIdH81UQEBQm3KWaT16Zx0kPxFrUCQh
I+MTOlkoNSSeBFl7VGzlUA+yHZlcq1171E0UmtlPNFXjJi1SgoryDpmWN3/LTPX7nh9rUqvWRcAR
SvXKRN5hhrbPwZPsEXr6KD0RHBu22KAkRUMtfpsX8Ws4Vg7aF7ZmWvgHZEdsYkkDHKek3qmbumSi
PSBKLNjRvVQso1bNwDVL70soTHAcOq7iYcAvoK3+lxWl9AJx9Ak2BR9wkx7ycUzXTcfDcknkOUSv
hU2ppzsaqb4BCwZKc8uF7jZp7TueanhJi4FeclGsCLPXPqBISUlT56K93JNxvM3z8REd6rie5srd
BHPxoagsc/QQpxEXztI0/dGpAUIX5mZGEGPtdUNb7g6glaxGPhPPXRn5rMGGkfVIuOZCaqBK+9ug
Nd5xmaZD7aPHZtzPcBXL3aqd2h3M3jdfpa+FtS6gHu29wv3jVZx4aia52Xi7YMrYACQOuigsiR6S
NM9x2i2i+6daITxo0WTNIQslKE4HxfR8jX0v2aRhtPbxZHJxzMkm8UlWKhebsYLb3riVUxBwW68D
m9+O29N3jMxhTUcidBIR+OcbRI7OBC7CRfaVzzzVnSY6eFH7NtvzH/XeZmNyGN2CJks64crBLIpU
va7v0lCfFg3pqL+UhFZ9a3dMcJcUymjhIJpafMZlqkWFStur5mQ7xD6qhNIMuz482cp8QKkgIBIN
tOVFPyG56xo4VRG131h+fpCF7BocCSuj1D4yVXAoHShMkfG3QVhVGzSVeydIXuxuPiS9RZxhy6ZP
tnfDgs8Cq7G3suFWacv5EjGtfxTd4sVeGFRN9tpq/VcJS/CGPu/HoNBUeQkEeJ4IhfNIDpR86/SN
vDKlN29BGjl5/FMMPOE8h/Ie3+u92zJSrf36q+1J3I7QHu9yNRwXQmCbp0QiDbbSHSNwmp4HM1gO
JCITkUXqv4t0/ju0LK1gRVvkfo+3+KpJrVA4/NsCCWalXoE6ZRtGK19tw6IUPTRDUl8S2Dh9C995
DmawNIV14fZ1yFri7llzI1E5EHo0u2W1McMfnxDVJcpe8aas+0amhzic370WlWU/ckW6hnGFzfxz
zIDJpQJ12Vh4rxJBCmaoD3YM341uAauC6kfo4IX1fiEsbVCXhuVOl/VrQKQt+ZfeFg018tT8q6nz
H9nqPSUNsanNvCBmYf5vTDNvnOBcB767IRlsquldJuFmO3uubtyG9KpBoQ/Ll+CGHD46loIljY7+
H8LOq7ltpNuivwhVABqN8MpMMSgnv6DkGRs5Z/z6uxqcGs/4Vn3zwiIoy7YoorvPOXuvvUfSnu0z
W9/3NtAuv2ZoTquK2T3LkMXArhXWusppPnpeShQUreUo5KawCu662ObH8zIE6QLWakvz2ExZjFvm
1hEtfBqbdakU/jtNi+Z7T8ywotsQVj9RuIM576Ii/LNhSrzyYrXERyrYnlYqvEex1RHniMgITyPD
jsBkshMb5sVIy26dAUlsCzJvc0Z1WmJ/ZUNJTTFbH1rNx4l4Z0Jlyhqci0pxT3LYlOYfWm+Q5dW5
r5CEOf+2/MHKrOID5e5xbEQAydFkcFfSwh+8T2OigUhQYvXgLtAQtedEZbtzhPZlOsUXvKafufVF
ENm8Ngcd2XpSP9vIZDRcZez/HUNxvT7VDHJWLeOffWfXz76nE22j6VvhZ/2hDk5dmSZHNEK0OTWS
lrhDC77N/zNKRuYETXCp9euojd3eh7+IdJbgqZo3Qtod2atZ+9LqGn41YgwZ42zTzP7yuSO3U2I9
zXFJIKU6jpkE+oWN++LM34vK/c602r4AsPNbC1zi0D3ZsYAahirfgN8GT3lV6faqEP196m8822H/
w1wbZ65JuSggyXGb0NM0p70V2XvH1P2rWzZybXEYTOaWvBBZ3NF4fqxah/C/SX/TO+1HqSalVTJI
dmWa3H7G9AYlAVhRTTvXKN3rCThNTJv6aI71N1OI/lw4VvVcXUPMIKfasbOVNBp7a7f0VWQbyAcI
fGKtj2H+6frRY47o8GcRE6cd2vJ6o5I0LEiEHHYIiLLhu1Ph6g6xz4WjOCa0Vi/Emf7l3gP13K5F
FTMUceyAeFAUhRwwimSTTO4HYYoVWksqNclgA7C8vYX9gsK/TsZdXrX2FrFz+mQ07Qa5UEFCFRVr
Molqmzlafo1r89Q1aXdwbNk8dQF6PE/jyHi7VC7qMkMTPeRJxwqg6Yei9LV9U4IV+PXMJVLY1iGD
9sqelZPGe6V3dNXpKCvpKYqJwMtr2HnmdEnhAXmhjwbCcabdmLt4Xlp1u5ijeJ/GPEZMUAXnVF26
8Lxs6UbIj5UVpWRKW+FY4TRkmhdNQ8kYDSUqCfyhB2uKyRJFddjxyiV3o+iOgRkAeKUAzQtbPif2
PU0xgb7IUZi5ts33VUn4Z+mN1J1oI8Gy5LteWPUxZZXbOCbsOV2Phnvq9uJ+shCCLSyu5Qumjfcv
wTPwMGYTOni/fnHIUr8mEnkCsmR9e/t3QATaFxhb2nYwanE/zch7b2gtJm/mKeRwV/GRxTMWKXoG
0XLqijYXP6D6zpiBjRaTGN35/rD1XS3dOUrQsSAC0+b1r/c30vpj3hrcPkX0Q8lHXzGx3a4WEfqi
Sff79C2qZsznTAL/yGOxog6R38pQe7v9NQNQqq9MzFvTMObvZQwbVrBF4XJPY9wubnMeuyY/ISQk
MJIERKomRo+AwMySo5aNw24vuuaSWrr8EOhGFuhY4hh40sLBOddmJu5RRVPzaq6/reIAYbYR/Fl7
pfOYj1bMgg7urejK6Zt6vUvEQzPp7xg1vW3j9+JV9kO7gxvjb5lqm6+i5gw8iOQz7wyD8EMQkVEZ
mHAZ6a/oNDcPEsCD0r4n57nsR6bJ6jrzSyrNBcfay/7c0ra79s1UPzh+S03vRXd+T+8yAn5yczwj
gc/2kTZAA+vOwWh+0xXRYbYIVPXDQa67KgaGNmIACbws25Z9ne8Wm+ts6Rn1qvle2sNns0jy9TFj
Ru0RWhBUmpLSohcXJn+T01h3uW7EZ61HLp4nUtveFP61582kzNHKn2PmNYKpnikWk66skGNH+kXE
WXLHFgjoFeP+pBwrGSUMAA7H5a2vdq07Th+zQ+w5Y1T7wFwRzE8c70MAiQ2EW7qiNazVgNH3JraV
VmTmaKEV0t8BYhJ3NE/1C2LdcDtPpXwDnPJNy6bpLCJw/Ysy1d3GvR8/xBNkOzRXmur1sxX6MpiO
cYCfXTmladacdN1rT2YyePskL9QdPAJZktzpWoP6k6Ecga0MqmhC54y6df0Awm0N91addALgu32F
FotDcLmNHUihonfyzeCNLmh/N7jKsAwvKF6ajaxmd8Xkxd+UZUmEZRF+sVgUIDNsFTpqo01ItexB
auV6ICP4Oqur5aVsEj/yXsDPot+0cSM4Sl0bvWmmwHmFl+murFN7Z3hz/1Lo6E6lb3cv3g0pOYT1
vkJTyLTLFO94vkj3Dn34dOoSNT0526OT7JNhVoU6HLRAxPcmru4HmJrN2qiQ04V20DwaU9rvygZd
0W2NE39fo5rhJ9b1DmtCsl2WL8M2i6PtYLoqm7o63976AeTKySwYtymJbqyVVCmM8C9dkrKTAzN0
F99F0rr5IRian8uK4iSInB2ARDs80PoqzfViZ4URLDMXYculHfrubmj6XZhMnEaMzjrAI+Udn7v2
xe/fepwZ97e3Yor4K/uOeU/AWoxNgGex461rsiUOLevIfa0eQArNazGg2bm9htENGnLo7YuRmUfW
eDWIvUBsnaKijz5ygGkVNhf9w5o1nih2/cOh4m/jQV8Vso3/9Kw/F/OQHc5/wD6q3hIP/MmgiEYR
6sb1ItwWo/yEF9pfb3yD0P2UZgaExrOppBY4s+1H8VGTrCPLHaq5+ePYlGBvOEQ/OFXx1XpvTSCM
B7o24hU19gZpona8LfrDEE2P9NWHjFxeCBeFaeNfbFEZ1AYk1zC017Qcsz+m9G6KdCUiaafjYmtq
c9e+K+35gbWcnS3UXO3Y2lSFOG3moxfAUmvLqH/mc3dYPmKusgEWBUFZy2Wqo8WafOruneYG373U
mL8EcV6m3zcv6BskNlEpt8vr0TUuy/Yrxpiw1VJzOhJPI+gu9fVRqtLeswJx5w5TwwzQ0FP6RMP5
N4QMkjj4zWIY6DEYe3YttDZGTMyJWgup7ron3f2EGiqfU8grwAEgwI3DS95DJHLpSGzy1h/PQ+DS
EeYgdPhFD6gR7aJ/g30aGuEuJk75m4ZIQoGitjd7hdsaAnl7XF81OsuhZVg0IPo/zGDyjtUEvANB
l/2Y12SyWpNMvxehxyC87x6HqBOr2CKNoGQXObe+b79h/FspGtb7bVuQEduYIvvSaymbfZ1hthhD
eR8pID3t2/yh6fs/QN3iSFtemqg4UFR15r2H1GXbWK7x2GNTN4gtfp7Vgw+pk4NB7tw1PbPnkX5/
Odbt00LUAfp7bmO27+VqpAY8x/SK8upltuDYJlX0fQrR8HeIvK8i7Y1L5/c08tUXkjnelyIS7zpz
uj3MkewQaVrypr5z+QPLd+YeUrCwhbIyjtFT72iXxXiqNZZ+jAGxbbTKE+81Gp1Nj+9Cw3W3aalp
xQrRk3U1O6SXUVSquX1nXQ0TNrTDme0wh+alU54qkVDnOJHSN051f8HvLtf15NlvMDYPtZGeC9aO
JzyX9VNJouqyIDp16hyHWss2Lu2AbdXxfw9r5IPM0Pwr67v2DKHhIMtyoh6th4OtV/22UNYRWLLF
StZ1cAERvRqqMH+pWubzaZfV51q0+Us6Nd0254O7gyeUveS8A6eIEUBsud8YMMJJN0b5XE6c9udk
BI/IVahzqlM9UWv2GpTWXfExBRcoQ9VnnjQJ/9eh2obDUH0auv6ZV2m6GWj2XLXcu1ucRZXlv5p9
rb+NnRTbmUXal/5XWBGNLJTfsFFrXgF6oNbILEFZVN7LgigfMy/Kd89yvjK6fz+rt9yCiiJF/mIy
637PqOs3uvCId6X2Pkk9E1sDIfH25vK7Hd6m0H4IND261vRKlRx9BsvtwjJy/P57Juv93Chi35SW
28gM6z/g+O50XzJnh+mB1c3azeDFd8sy0o92twptTSdoPCyY70M+EGZIkDcigd3iGZbqEia5Rn+b
3hdKh+DOo4OBTwQQmGcl80eWSnOdWJIBuhc7FgRH47xsIxZN7yapbxfLK3lCQ/H2c5gOxUFix829
FfTxNij8eLNcLg864Yh3eAWHQ1wE4wmvbIr37lwA/TzPbkyee9958JSW04fQB06kMfsWs84PcwLK
BMsxvdRELJxp/H36sf1t/Nv27UxJchB5qKMDoOj89QVciUnDnBtI0x8VRmJUI2p1HkYroXohjXhs
3PvbqitUYLws5vgaNDZpo5RV71UbvidQpH7AmVnLEc09NARJb1nRzvzCO1p1lr51nrFf+FvL64pm
ms74aJjyyOe6j5nqBbTffiFUbGtfzcx056j4mlgt1+TdRA8gbY2jITmGFH7qrqdOKfBm2QV7UU4n
Gx7Mi+cwyR70Qj96qdU/eq39sxM2p3gbWwEKpnw4pQoPWfeavHNnYq2XS7e08CpM3YApl54WncNe
B9AklEPRy6x8879RX55KVvgnlsiFKiZs3bF1gVX8/8Un1kZZaF1ZZUe6npSQg7RgwhKIex/g1t/l
fz9zab3eXoM1s/GsuX4NORF4Qey/6mGY3zPAQcsYyuxxCjK72RUZuqzB9U8zldTWmsd6ZdqJU99e
RC1pHCd6LpHujg9aXz3oTCVPN59jhxh3q1uVtaH/1K10ENbzmzE8jMXo3ffLQ5rMHHjRa1WZd7+8
nkyTuNih983lX352CiPZWb2OA7vwi1NtC3cXG3n2hMn7qUiiN0t6/qs7ORmwbp4xhcjXQwZppUVy
uUnaQ1CJ7GV5iBpUmkHt1OflkswReyOtbFv4TCy0WQSXUOdheWaGxluF7fPS61DH9UFee6s3Xxkq
vQ8ostEtA9bIqJNLY3aatatjobRkC0nWy17agSGY3bwXmEp2htFgElYPfhpZV9vV+Ymd5KXrzI+8
aMpk6+BJRquCAzvSE0ZH9Zz6/8HhtBVU/F8fD8ps1GqGQ8wN4efGb9Qqo2+cEk1Ffmf7Q3EuK+CT
o4WqT7TNg9mllPg3q34xGs7pL+QFNN5UdtnRd9BzpEG1vblKu7STlKTgZKelxMjCctqmM73ZBpKJ
wZHvvLjJxoQTyxSSqTBm2IbNthr3TNKAHtXjtDbVcX65bNVlaIX1Wtckmn/VKA7rKXpangVGFj01
SvZnGOFDWQbp3i9r4MbMWx90ZYl3U2yoyxmu7npr3UUoKDh947C3C/6dRHrncpzKdTo3f2JP8Z5T
p+wOWZUhtBwYEAYgrjatZRIQUxCouhR/dg4aeGqm4T94tVIB9/79exC0zAxY3aYpTXSlfP0fwEwC
3jJTMLHEvdSEq97K3gaTLcwy7zAG8wmw3eJC9zv5KunfcOVXL67jZOh/Qd37MgcU4Mc4LyvQwKWL
nJLSNOO24kNTupcp9jIImsVmwT6gm/mWp1l4WFizlqGlx5s11ayldpwia9UabNlDFuiHAPjOzjHl
+E297nM4WqXeJA5t7f9Yegm+kwuKofDn0kr4+0rzE2dt50Nzhw/IPc09QoZl0V0eoMTsgD31p/+9
2Fm/f5o9HQSZp1OA6NIlXUEh9v/xLnYloiJh+9XdmI/v0xTAKR6ERUpjmu3SFMgOHVebqZMJTURJ
E9SJ8gb3qPSvyHk049HZ6cmoI4/xreuN1UPAUnxa6H6JEdEUU5w/SlC5nYkDgpECtJz2Qf5Z6fHV
HEL/hy3jQ9OxUg36gP82iBmmUYt6oevdJd74bbkKu2+3Ck+G+cHx6vC2axm82wP97P/9xojfsgVc
17Gkg+1fJ/jeMP8fDtkMDI2QS1ATYr7iZGu+zb0X0pOvh2vsG8n8hhWZa28uHrSCitEarfJiETJw
qtpB7DLKyOfGQyY1243YCsBzf7VRMz1/0DVaYKrbahZeNDDLNImRzjur2dFwaFA+cNrPtbzalXqJ
+86wo3Prsp7Bnqg2y0GpdSD71RCr75BaUeG38Sn6r0jV/3eLQdbwhHBAkfEx0Wl2/fvD4ahsrkKv
1RFMnJKQ/jQlofm6PHM1q7nOnRPTqDDkS1tJBoepBijGCO2XtA0nhpnRtGGtsV+quM1P08CurRed
/TIXoXmfttll+VYnHsEMLbijW4u6GIN4r6PEHOiGfFTdxACnBOuoHjjUDRe67+l+8FDalDQMEIKK
1xLVyInjhr8eAkf/zGRSELYHMikeauOBXDi1E5fGZxoFxK7roflXH853q/59QE+6kA6ZqDZ4wKPm
WRT59F8fKbUz/HPFYtuwdLTlOn1DBKJLWsc/7rUh5HTECl/claF4iEPSE10+eu9B3eFrrOjHFLMT
rZ0sTolrl81hObMvD8sRfkgZmAp1NK2d7rpQDG70IRvmkF12LT3Q2j7Wg4Wkw7C1Xdz1Ewx766nQ
xvlaN9HWqSzOuKEDJg2zsbQOlTvPDzn2oD3qAG1Tq57Cr8tlgWrmpviPHBdDV4vzr7eCIBcHDi/7
Jw0imHeM3377ZNGHn4YurPahhXllKYFGkdtni0yApTyKa191gZCy3WBeVavrKx/LCtsNR8ROjSFr
dx52phrZuGmGctC1hoO05/Ei1YekQRCAxZsj9OiG8waKVPtUFKjVRvWM+eSMvZDRTt4yC3TC2rkO
EfmtqsYWblHfY6SZtkvfXVR/IMP6WDjWhL9dSBmmjx8xdzVUx9PCr7CJmxQbwt/kQ88rBrQf1bjW
Ud2jqh/LTyFkyQSjm6CW0uavZymumBrYH0rNwhLpqXANgCRyrA3QZ3hwZs+7uDbDhLllcDeTKbkr
mdhcc/WA15Pp3FdcVTTmm/KcxpV+uh1Zx6iDzaz4SRzflMnKDnY66+sWV7GBo11xE81pgyiFt01o
RbeWvr9uRAzVpgB8EdeBif9jtAAT++vZBQnMRBNx4jL1CAfLuHo0Q43QfY4xq7wE3G6bCsb71Y9r
527O4GnHFsBpkyVgs3CYlzasHJvsP44Bhvj3DrZ8lCxWInD/pms7zpJJ/Y+7KjaBtAx+UuzNNKTq
rcxgV48O72A/lU/LQ93OP7VuRq1KR3DVavqfTAEAIwd5t0YMluEec8TjnDFkDcK74OREMrmWnQ4G
jQV9i+9cnsymb6Hctl9zFZbXBDULNRCiSIXEZk9MMVe01aEt4c3cMmGKduK4NhTawXKA9S/Hiy6J
s9WN6lkjoWc/zx/83MgflmdmoYw7mCzQqERw7foMbW8gPpdn8dSJz7Cad9ZY92eahsV1ZB57GOvo
YyHnhl5rXSrAK2Y+1JdlmJPRsVtpLvEyS9zIPIY+/v3kY/liUrEe2ENvo8pOPoxBF7t8stPdwsFd
iLiBgbXPSaN1bgb51eqjaOMTgrRdetUiz7MzeZ+I7AEdr0en6V9U9+OKf+9luVoe9PFsaNUIK89u
wLKCGNEG8iZylTyRDx1qqqQW9l6Qd9jAY73zbYKwosx3NoZ0k3e4ih8BCWt3s9CQMsHa8UiY+WCy
hwxjwnFEZY2zygyqDUfy75FbZxcC3XTyEniWM4TeD8UhEn16uKVfhfqLPgv3wZl97XminCtQl63A
rhdXMQ9IikSC3sGKynefkciOAUK3Wy5jvTk4uXfxqsn53mg+AZBF8h+Zf+RU/GtZdHGAIOIGNe1x
JrNA3/624aL9601+0ubOmKRxTHoxPU0K56l4dZTiLG8yV0BMdCPoz9/ill2iSrKNr1JcQAJ+Bknz
OaJY/a6eBCWRbnUKOWD5peZtRlRDVoSbDDYDhL0uZFoQ0BYarPGseRV6maw5jW3i3psGtoWSPWHb
49Xm94NmXEfA+CR9UR4qQ58PbTcSyZhbyAaNfBsoNmVkMrLNR4TrBf8W7CnipcqOBnnvuDYLlFu8
h9Jg+aOOhMS4m3TKh9mT3luh/YgVfmR25UORcOZhZh88x2GDZUMhiBv5jhNtYBgHIbkGrbwzBltA
Oa+ij4SPaMmU4SxtwBr4TLtrN8bfzCwZjwKxDCV7ho0XF+u+UlhGY3CbJ2/8koYljwU9ipdRO+Fj
wFZLOm6hC7pKnfaUYAwJI0P/wMrTHvTeX3vTa2xgNOKPsXfHEsUG7hRYd4HxBDxt3HQ64+muAUR3
S7SbXcavJPDMHPiCr0DXpo9wpHyn+HgqzCp4c0r3cZmS0JvW4/RH7M8Q4KSdXiXSZtUSxwxAabOC
Ebz2MK/cr5e7b3locryGsd381dpahiW1Hs5bWdi4NoSMH7RJfi791d5zi4MftvgjxznfK7fN2q5a
ulYTMvtzVtbJWa++o/uQx2WzgtS5zX24PgE5GVdQov98Nsx9up6cyqAeYANc5n6ODuX0f5/BDfe3
Go+Tp0GWuyN0D4gcfcHf7ocGGkRUdZqJWkptVQzWkUB2DBcpqcL2agUwURhSF9us5WNtDchI2oh4
IpE3Ypdk/Kr6IOez0rHuR5WXnO22Ss4OFgMUn38ti93YTVfmGMPRdsFom05TPLbYdNcObmm8tmN3
y8Bs1X7aMotEY15m2xyg9KVkVrBQmMFh+U7NW586wSUvuocbrNkHNeZmQ3OSqLa3U2eSTNGTCjgD
mzw6KnHCjeruEMhsXgVh8RgkgHuKIPn1pGgAcTQFpX8Ye/Ed9Ey6770h3+KSKFsHNxC4kkK+2RnV
YxCAMZrMyH6rIAettAn5Hc4tzuStIe8Y0bbgrI3sdfLdPwEGERjVVFj4sZjug8DpafJio7e04gz+
INq6ih+nq+ZCqzBz1K/tfuk1VNCRa6coDm1W/WChgHOfcRjfhI6GE39ITnBOOMr9/QCfL2Lu1Gp4
5f/1hdaY7knrwddvOgZkKkbNy/ne1Dx/P0yMK3IXn4E96+17Jdy3pZfph9NaRMydg8GB52sNK2Fm
zp8xbgclPdWf06z5LDVnBMgrzQ/OtptaYdy6HAXX0GBuL+iHHVHt26dgyDgohmBh6hggNtNm3OAI
Dmf1U+MhhkKpLm8D08YyN1lOGknjdz+o7/wfafJqSPLQupAFuWrbT84h1m1guTSXfTW6zC0MBM5k
ECUFBnNVT2NyNHQ3firqInmiNIZmVccPy0ud9Jjnywbas18aXymiw7fe7n7aqZH+TO11Bpjs59BF
32Z61Yc67MVqQURFiqKUQLyibJiOjKUOed7TKEZPMiCAc9EAhuWRkjpkP4g5uamfD9CDsTdFQW9a
XeKhqP7rcPb7hsYNTNYFufH0y6impfjtnF+Nsm01OBonwkftfTHrDOknTLYb0m9xOEzxIbe7KJSr
GPTIQygdxILK+JpzeoVNgbf/0RPjjxiV9IGSPDjYNobtqBIvNKNWPrLIqRmbde804+4XPy+qjHjj
JdG3OtXGW+rJ8kUHhMxVfVOo9N9NFWIDwXFRHpPEyV6qAmOFDUrk1KrgYArHYDeFzbytM/2Pog+c
YxDAe0jYBrdu7oBHIxeq3IrRQ+ZdFo7SQzsP2PdKRD0Pyys2PfcHY6reTZ9Bza+X4kgnrNUe10EO
hyeLJ7skfVHdG7V5FiVZC0N+zL2k2PwqKZZnuLd3luYUyTaegIyCvLgPxrS4r08Bfkv2aMf8fstr
q2T4mZXAS0Ma07cH3D3Fbh7tBIMRPchMffCXAyyTJH4ahhbPaDCCI7cbG3tTYsuqmf+0MiRio7Yf
zahLPsLU/zHVtfY1jdFqsFAY5CPH64AlRD2ZeAUgWXvNJmdCtWmidGDgmTUYOlLFDksKWhhmOxPS
o9vd/a8hSgrJBx3KsPr1kpzzx0jY4rEvYMtyKuyutWmE1xzn/HoZ/vlXa66ecsODe6QY/ZUVMRAB
XnIjcCJ09g+uU1Ur0/gKZMwt0c1ImO1M9xS3oX50vKo+Y/omqCowTPDR8cmaWF7HuR9oe6YIe5WC
wm6Zc/zH7ub8trvRoRSS1ptpsDd61MOKBv+PyqXM0Yt4WRISWlDRj/DN4H6svdfltPf31Y33RgPq
zoxGtF0xOAAntY6VZwGAKh76KEOOmNr9ZfmTVUbd2DY64DJPEYi13gRNOdmXXBYknmZgukC4u8lE
ZdA41jVCo/GSjtlBBPX0EaN1Wt2m3CJ3FLoiAm4T2NrT8iwJOBctz0g5fQxKXMSgCfaOMT7aSfRH
pPQjgXrQ83KTk+zEKLUsD54np61T5t+8YGqvty3ELr81ONKuJIqbrxVXsqGRmJNEu9GciXtOD7y3
cSQEUC3uqE9PqSUpAfKURIAlVJU7Sj+HevrYhX15GAbCQTDB4QBDDmGuEOFa15aWE1JNIzykji+u
+czqI+JBiakxM22X/2/voqOK4leAkcXJT3Kxbidn/JAcgNaDjMyTWeH1kA34/B0wIG21PDTjbL7p
TrPLuvZU6wSIW2lmUYhn4WVZ+pcHsFpAK9zG2t4aWCPtzEUZqfoTcRkgg00ShMtptkduhtiya9qj
4JTANF8X9WqM0vdkqsLXFMjuHotGdRicMtzexgy5wE+ydPAtK4jv2MXZCiHYH/rIUjF/EZaj3tKv
cIDrFzpT+wTAyXNDTRshOdCuy1hzEb90o3+ySqgqeYfKjQjlO+5+73h75hMkhID8FDjNvBM0XvbL
HNrEW+LH+fwqhJ6fS132gOSYT9fYe2WkhPAp5qdfugpReMjJFz7lbXjcuPnwHKb6kXZK983NEwRI
RdQ/ZJ3GvL0o/APpsg+IEYsjdFyf6jTNrtrgebvAGfY3vcv/viNNNpnfCjCb8bkuLFwCJgFNuvVb
O3xuHM0SYQIJkyPjkfSSeBWT8Lrz+sA7LQ/u6OLl+nVtAdWPnPYLUMH3SrXPtMRNrxkHjii0nXvD
tYhrda3kIAP7e25OMHU0UKcSKuTaaiw6MUvzyq2M01z0CaSMTp6s0O2fO716Xo6RHH1YGPitFVrk
n6GsGPdSxU0bKlNRRP4DozrnEQfzjSNJUeRvC3SDU8axxJGWvSNuCllNoL8CCX+zRFkcFoYwKfdM
k9Tl7YQDkmjjNv69AqoeBROOrdV44WuhzwoeKln4v6OtSTY6itrH2nB2dGvqL4THzdqKvfRR2pxK
JJZmO59AZynl3bLIWqblcjOJfre8VsGJwjZjWYeaQr8kLuppOYH8fbX8b9SVrSfG06Iq/ftrf/3H
BSgCBuKrUdI7ZfRwj4YIKJbq6oFfaZ/GAS5HiBHzGvZoxmcT753JzIC+zTLVbTtPa4+z6stZpWl/
mHN716vkaOJG32yVTdaZjkQeQb7o0hquuoysxrr/4js/BlyiqylOiSXACf/MYSs9B9r4E90ihvEp
OI94hNfLjrQ8ZHphrmejx8nQVD3Hzcw620FIzLkROrQrYwpRGx82qNzm0amwyt8KSNPrOP6mzIQm
Cr2VFGSRZkjrgL+pHavzjW2gyC6LFszhfEQ6aLeNHDlcFq2EI+KrSzdzFdAlO9Lqql46raNKAast
p6Y4haKlvKnqD2twmZ9q2SMVwXDWXOsa3yTOtvVJ7IvxMGHL3XZi1I5hlkVvMIgOXYd18/aNQTTp
e3dZ/egjH5lWHzx1+A3K77d7ni2oxSTb9vuxd6ZX5EkvZatpu5E9eUOuCzE8BOT0p9qkH7YLymDi
TlC/InePaLBB8LAqViiIsCMqyFf+s7FTb5NNQJhus1Os9P4epa22Wuoq036//cNyyPE2MzvF4lqy
Xy3jLCiNd+lIqHtddJsGEyER9M5ACFr+E/gWhpQpcwn9WFYrU40ypykdH5JSe1uC10LXx10Y9RG8
LyYeIZFJW+Ilodwq696CAp78Ln7U4gp6H78fPSXuDUEK3V34QcjAg2vsJsQmt5X/hqW/OhLsm5zH
KNgv/0HXMfp1bY3zYRm4zcLyjzgQQlOnX6u6hkvDcHlge3vJA3oVZgjwunf16aTP2F5nL4xeco9F
V5uM7vHWlBz6T6qO7JHcrupOQtLfQfVDW+sX4BVLiB+BHLP3onNwO9jSO/mN+bmQf7UQZJ0Ug4nP
IuDoZsQaitiJlikSWOtKy8C6yjb/66E0SZ2E69jFzYlqtr2pj5ZJhiv7E6n2TBL7ujqRKMS8vnWN
a57lmFRb2Hqr0At+LPLIFFIHqMzM3HsVORAgC+yt9ImgW1LWlgc9nf+cugq7WUeQwuhH7d62Bkxh
jKjPXdb3L1UAfCzz9Wy/XDqldA554eBMkqWzrjsr3y9Hlurb7S2C1/HqVnp2TlL6gfCGtG0iC4FE
Pgf7M+NQK7XOb49IVurX+l0oyXs2O89eNwTbMhjKdxpXpOhMH8akh+tl/a85ji23A0Y15svRCMVe
3R3lqIf7Wz84NRzRgHmo4y0YB+hMboeXwmTYHhA05CdD+FLXxAHalh3ul31mnA2h+i8dKLrCXbc0
9ShL6vBSOq442/wulQSja8vT7QdDDHLfKMp7WiHEl0Z+uwqTdsO8bX4rOiCDQWnd3eoiorDIWVBn
rOXBVc8QgujYFBVjWjCpWo5m8bOfjsCHBIJsW7TeNoRX3nwitk83dRrW5yIGyBrpvkp5QtGzyMOT
xEYerJmquWpslzPgEhyKyIyimo+95CN5RAhjXAsvtLjPu+Gtb/2fFUk+l5uapleTLPU+F1G0k+bs
vARTkJxK2gNjgwtThbkiWcn1j9QjpFy10uy6/WEvn9+k4CNeByzuKUiJb+ykz7VkJhmE1r0de/3J
AXS/JQtJKuZ0fWJKc+Owa6X+rhdV/Sat+9BpGwCijBIAbr4ZdfVqwadb5yqgJsmbd0I0kkcW7nET
sWECjuF623dZhGtTtw+6XVSYgg3nNUKejWBcf4mbWl5J3nvXq+ZzELlkDMC0C07MH5iqimNoWvsl
v9spHWiq2jgeB/6LTcfQqtVD+4QL4VvfRu3T8lAZM+l4BSiyTxboVZoZxXohk5tVVD5P8rZU6XXt
rsui67DwIlS5JUjXibw0iFOPywdVU59WcqnwYWSPrdlkl7DgaNSo805lRzTduc1hvf0fYee13Diy
bdsvQgS8eaW3IiXKvyBKZWAT3n/9HUjqdO3dN06cFwZAsrsoEkiz1pxjVuggU4O2G3jze+/MS8jo
SG0NrQ/XgaHbmDP+0QRIYYDXJF9mm9UHkj9D5sxmgA5O9qN8AGhZDEm4TaFMMd2xYSNdo7jEaUbr
l+WFjI7RI3da3S+7bk5Hbt3yHihsQmzY57T4qcfOK51IKXaTktRbz2Cl4yHieUZ9ED2A+iBtgBJA
3nGTC9ccDx7TgQxDA75enIQTYdJ0guJN9V0buiIEkthwTizAvKvsMeZBahIhQ7cx6HtB3iIDrF/D
R00L9jUIbq2bGlJZM5Tud5ZU6wTv/qtm1v0qFWA4gKr0lHtLbyO/bzvGaO6EerWRc2pR4GTSWgSj
NAgf1arM13+P1IrgqvtUNVG3WDiJ/RzPX7FMNJcPgVe9U16u0MOMRMmH2U93xmC2dvujSGNq3rjd
t1EsooPDLfwQCwhXfoRMps5KKnfM0Fro99dIZmy1o7dBsMcGT2ZsBXMCvTf2Vw1h820YYbw4I3dU
r2nXsBm8vTqrDeXt5wtjC/ofZoVidDOyCHkvax88w+ywB5wRWzZZ5C2GeodT1FQOIUy3A51e1lp1
azwG4S8vqMpnu/2Qm0h5ElWf1qT+ymmR4M1GN9F7rX2yNXdrp6V+vq/2Ju0P93+xiJOSBWoIdRse
2vfIi10DDDzw87VcXnmNUp5DQ/tZYmb/WU6XfmycXwj6KSQNI2FMUmiGFK04ej2kaioOj7IlLQAc
bhzNGFb3DjXY5d19pOpNADAaJi7hJOinS8oJPRgC4b4aZd4+1BZCfajB5pCWJ8Wu7CfLLGl3zLX/
FtBwFbrFCR+080SV+/68l7kOnxlpqdaOmG35/kqlXPa6nb2QxWBdyir7Gi0o0PBa6msbdJ9qHduv
rqoFa79WNUyUbXIAdwzuQtk4vuM8VTk9HshZw8+RopnCgPBsRzgMRwsnGt62fGmJ0f0EVrTAQ7Am
9j1/VpNWvRp58lo5nfFGWh4LLNt88VnFbSqb1Y+0BEaeaHfNfEqxvuNzK9GODHSEnmxPlEZ/KkZ9
ZelDepbtKBKJ5xUtqYPyFHBRu/SbsWKNpuz6KIjfQjUikcAznO2QBsYrttbD0EFIUgd245lVV4/s
m9x1joQVO84seagcf4mdkkyJIemOWJepjJRBDbTOaY8UrxhnGr2ZX+HcHBUy9do3zD39kREGrsF8
bcvLP9Ax5I5Fbx2G+S9AgTYcjfkt8lU0de2VUZSFdPVCV7++NsBVXorhrZ7zrIiWSx/GPBEQakJx
iSzrdyucdGvPiKd7MIEbfPhh5l3DwLMfE5HdpAadOejf7zJHUA7xFFWnwbTdNdsz5zL9c5T36vdz
f4+CELgbY9r3+3KfKBcj5EcxjGwL8wkCAUo6BJbsewpQ+W+W1r21VNoXKpMGAi4UOYpNbkPQ1Nm7
0qFy2WZK8UhVDziQyN9Ul4tx6Ng7DuNPnm3PJR6fh8oa36jV2ztTGlxS/pi5KxEA9mQ8j1LWOHVm
11t5Kkf1LqhoLQGBKD336CZFxbginuUdUfronjBOYL0uChORGWHAYurHz8CCmp4UxXzLl8F6AGHD
0okGaKyK9HHosu8j+Vw4PzfNz8kjjNabIPRJ15pTlq0BK1gwuOIgTxu9PHRxAqxhQDoUewTZh/OD
zTZo46dhvQzgoR41MzzcQ3sgz63csYMMgfxhY5UechViEU73MXoEQQMnrbsJYXc3oxw+K9UeT2Bu
MNcQ2jq7uCj0zy+O4JFWozIaeJJnu1so4l/29E6LuvsqzNFZTiRAPzR11x4JB4MGm4MNTwtN27bm
VK+MSq2vIi2ReWajyYUMaz/JEmVr+kN66ZwkWFtwjZ5VAnCYtgFFq3r0aDgkHxQEOK2AT0ZfSvpu
pl70YWeXfjYqNG0yboJJ509MLPMGQ8E72imGZrNb90o4Hv4WrPWwgwrZatVusioo5EhM2a5XyzhK
jEdaM3+kmBLPBkntHkxC3SyN09QFdF1JmKH1D7aQDTkR1GDIS9XcqrXPNiWu43WKxm4lR3v50FrF
pU99Skljs7nvW7Heud8bOCziJPk60afLZHdI5zniPlEQC7OazIgwba7DsGsYMZxpjo2ZNfbxfB6H
4BjyGeqnohn70qORf99yqd333DJJVoKriMpDQIIo2pEAjl+cV+9h74IxtFznBeAhGnYS9AxtEMfe
HcO3HiSIGVnlh8XGaDfFkbtWcPMt7xoNgx72vlJq2gipBbqQh2ryn1SFDn2l/ZBKD0oZWDKBv+5k
/V8+l6LkJ3FBzy4GekC8DyBmGV5g3svpaspycCE5+DbsaNYR4U53gxp56wune02D4cJd9STzPywt
L7ZaXPcbKD/xmuTE9EDLcmWB2Xr3SHrf9Jnp7KDLhy+ZMB/9hl9nkinEQBEe8lhhETUvbRi1QZrn
9cEH0nxhZc70pHABl2cWZQVTJjIQAtnWqHeir8mEHd8ALTrjlcCb51YKEHygDUlgsRYDBLBQVZFc
uDOjJ6auF6cvyg+qHtq67iKsQgW2PBnxga5sC1S0ei5s+o1ATrF69eJZrhf6yckv81lj6cGhrj11
bY2IGKaqCX74Uf0Yu73+p4Vyy31oowWDP6foo//L04oPrCjtB1+hv4h6O4dezQU4DwNpiHWv84wK
5bROF0Uzu68uQ61Ou5g9mPCKDyViu0m7PIQsDMlWgf5JjSjat/QGNlrHbk9geXjEAxVsp9SIjwpN
KPIb8XCmBi4Yt2ucLRufU1dgPESUbq7SpNYPkTFoB66zmQLBlA06JnsH9cNCxejat677mn1x+6R3
1BM+yfSkg2FYyEia0rTOWs4CpDJGE7o0AUY1WCH0EZTJyG83TrUYaEvXwE68fWA1+u//PghD5+SD
Wlspyryb1ERz9jJqL8ShRAfw+582/wSwyrZ58hu/eSiybG8gtaTfyGrQj+z6UKDX2iCbqN9B1u9Y
WqQ/hcf6OVQY1IguXZO5026HsG3PQAjb7TQfhfNz8kg+FwTIAFWl4KbFmrPyq3mkGp2DjKayrHOp
+PyJRXMFNVA94T+9hrXWneMcSYWcbjRDfVC9uD+NhjtdhfVmx3m3DvTAurkloRzWlPefnWFfXI/O
/oJGUuqCx1yw8bwZbe2vXDCd2FkqQTaij9pmXujPtoYHKqeUEKzN0DKwj62WHqvK6JbjrNbVaVEw
JNBfjDvjyTNEdJIlB35xb92GlvvcQ5pZ+HpU7EGg28vUrScKmf1/7IzqXMk3tll0NOkI7C7a+qdJ
tImMgLVa86MBSvUaFs7v1tLGpZsNAGjn8iGOj/iCgGfrgiaX74667Avb1fDqTU2y5r5pzyYKmXub
cQTRkgjyg6KZwShvo8bFEVrZGvbZonu28JHjPkc8o1i1eGLzax+EO2LvRjb2qVtvxhx0qicfeHmS
nTOivJVbZp4uvDj9gO6e7HJ2IMvI96O9TawTkYdpqqcnw5kOsAgyJK15ByvQi6gUQorzlOKhL5L2
XBOWOjuS/3SR1j9iSNdRVlCfZrBpiWFIKMrOR5M8QtKxvdcu5sbJImwbFch4bf7JhiY65uT/PTmd
rexl4dSf6mLJVJcdHGCsOwvt+3YIcm8Danu6bz3dRi+AmbbRXR5Cl9cFKjDXRkLNNXZsFpCfUF3T
mfpa1huLWsdV5TCs3WbNt/wqc6/mRkyK3xassZcaiQWCPoB/+iz48uPP2q00NIYV0OvSxdkeDucQ
FiX55WmxzKM+3AfoiY7yCK8v/mZrWjczsEANd4Cl/Gc9Kd1xSXIM1dOsSkKiXWTb20jj5hDUuNtL
fSQDUa2DTQ2acCPU3qMbDyugb0L3KCJyZhO/SL8AY/v0aL/MKuuYMo3+5EEAung9Muz7C6rDBWmW
sCVabZUYGBgTtSpItW/8hdzWxhk9PeD1B53u1JkV23sw1HjAk/xPbhf/OhjSahd7in8yW+EtmjkL
1axKooldO1l5qkpzUzCtnLvK3toZIg1IlPjtEOkgD68vGkK1YxVbx8B0M2DyRLfKPcfkhIiGO2ta
ydPUcEnyxa1YW2l1lBLfDMFVtRhtFCSBnpn3X8qIzRriDqfslbUDesloKZ+L28pcyAqWnoXNkbQG
yBAZS8JHdVSR5MSfchcDAY7Jwe3MjBRjpnwDHFbsimshJREOAquVsLonPKLUpSaUwfLBny2wddG6
Rzb9m0CNh5WB0RY5SfO9TOm4aA73W9VIGmMBzBIALn6Lv1UWy8do5ptwIZ2YzqrdmwrlR2ofVURQ
YGSDnrgXP1juDQWeI2Rtiu/d1EwLnnFCjwv6+dT9sI8/RziBttNcPZGv0sCOLmminBzD7S5BWD82
PrYksLgkDtlTdB2SIlqpeY6dNYtfwyBXHqIyGWEmpO9Ep3m3qYynPWTUZCPYR35aKPEpWRbb3DLd
bcCu/lBSh138rQiV9LtXM+dp4fqkOWbwON8MpzgCCc9ftdbt4mWpYQeJivwohzc3Gw/gwdNPaiIm
U1U47tkWXOSVUoA8Xht6Ot7vYXOuDDhBfCo7S4dG7fZblsoTwrlE21WyT1coxoOu8I/4M54h0odN
1IFll/cv+Ax1JpA5Sxf80GpoGmopBBmvGHqKz0b3N0IP4O1I/YaD9hb7UUetw9MpN9ck/7xN/TlC
p/hwX1AVoQauaTbu4huN16rn4QStWjxvIVgg9jwumIn10GL/Z5kSvs7PzzRaPVectyJyszXiJAY0
Xbm/1tISXrIoBHvMYMEXKzAJJ8M5swlMFXXPVjAyr7aBxsgnVMUPdVidaYMjgo/8XNXw4e6fWnOM
5US76cKy0rppo04lMUXB5RXoaONUeY5clhW5TjVegaf7YQ72Juqj4oW0WYQa9ByWfg6OLA68JyUA
3xtb5hfOp38flDlyzBH8iO38ziwLLHhMk7piWYbnS/+lDNlX3ufGu26BQZm0sbkRxlKu0da2x8xH
BCWE2KKEtc9RqqTbjL8asI35fRTMz0Xzq/9+n+i9HZPlS8zKa+PDzga24NertOzDF6K1YB6FtfqB
XOgjVEvjl3A0Yl4HNIY+Sj/cr8QhmMEpFkq3sWwWUoOns+kr2XM6UdUgZLKsXUhf6gpnsV0Sh2H+
yMhVC4a4/c0q/LOsRsKCinjYslb2L30FkUQWH/V+2E9jm1F+pxYZlx0C9qLE/e4MT9j8EWODVP0Z
4SVv6sL/rSjF+3xiuGkBQsND4+TTFq0tqJcYt9hS563Y2QlbpTCchR6a/kNXKILMfu0iTB6jOLM+
SigPpF151VOT2MUmZVdTBM+l1r60bjP9mGxDIQcrCy8jE/qD47VkEnfu9KP2x0vXEjDnCEEjj33/
BdRpfcmUdERtFP5UfJuQBJGd7nKgMk8pAqhteLQMiMHd6LB0HoBadm7mP/i1Wz5+s3MCcVPnEjFd
Ae9cRNpRnkmqAcvAM8z8Y5tnJPBSYH3pOjc53QV3LVs/vAoLFa0Vzu3wj09z/GIkMBT0sYJMZIGR
dWvlA6tGuaZ/0xwNP3+WMdoU79WFAwXuC1PKi9qmcJfauNx3kM9XlHQeyr4r2LwzvVdRph/duU0r
Tw0gwU5tEfcHtv/SqX59kUdxrbOtyXIPOFm5yZp6/lbmt8gXEuqS9ErTd6lEUure3tU2Wj1p91Ib
jJ5QF4Kj1u0Lv/eerZ5tAAFQykk2z435NJqeqFQUx3gubXetgXzaNCIQ3JymblsfoVLDTbSzc8X6
YGaHTUd7RIEYtJRBjH7K13bGfspKj9FoQIZAugVhHu773hpb0PyRfdQasHSZmFF43KFH+ZA6lX0/
4ufPgTQLuOW+b5SLqTO0Y9nV/3OoctssbOQcQ+dnByH07uwwo63DyFee0d7x6VI//6WBQNXb7lfv
OOar0wZPoxMSlWYn9RJnGQ7mUh2wgYEwmlzRIRcB1iBdRMIQ2tEha2YhLUat6QIpKduO2CkuHyrZ
yyYhPFleOWGG+rfw6b8ptk43FV1SJJgg9dzgdG7zRQ4YoSHDtRBQUmQd09xIY/BJNm/ddRK1xqeR
P/UR311jKB+JJ/ayoiwfIMBPy07PvO29ymyJ4FJ16b5K67UWZPlTEYTqU420UP7L1XxWEMMof01F
9cUGFSK5WEr3KPfpMCIB/vQ9fS6bFUdWw0nKiA1Cz61jRB3Y1mZ2XLwrAd1rpY+MnZZ68FeoBBtK
2P2Jx20jo4BbTTxF0FU+9IFulgWld6936P7dfC/d9+Zcv4JKfmmCYS/lG/JBVXJwiUUQbZvK2H33
MCdkLh3FQhT6wTyC4uVIOgCUo0j8J8uGF2+1DXE3UTkj7oPfjYacqgW6NVAjWGtVe2EgM+5FY8sg
P6TQCaUguWXcdBo0BznL+iOd3rDIHzN+lNMYUxWQ5ul/TtlA+bu01cdlBWLgFHZZvyr1QQFy2J/d
AV30EMbP0oo7n/VeEz+7aba/z20QcT86KpX7PCJnTFqYq4k1kFvaxDFTC8NMwa4Wq7Q4kk32G0JT
82QlsX3uBK33HilAzgywjqR8wsn9TZqz0UiNMdrI98oHfgyYHnEBeZSiYobUgUoktv8a24dJsRFh
G2eJlY3XurarlQjtEupb+SBd8aqwx4ew7K93y3yfxZvcxQ7BfAob5h9oEhFT5HEHrbMCqC0/tfy3
R2dq5o0Y+pGk6s/3MTVIQQohx8f8D+qGHReTRaAjGkNViV8nK6JboDmaYH7zPjszxDRC+02qe7ym
bE/lcEodREPzAB/NstQIS4mOuQTjtvOQoNRp5+Vu16ji2DlAPpKKlaEeGNkHDT6KmExXiCR2KHnL
M8SIZsXPBoTDqXroyKhIpXg0CuE9630yi3dpqMibg9ICBUsdp608pRtJ7FifL7SEnXzMmozKtTfX
6PhjUuZkvD8kj7Y1WjjPrbeO58Rr3VWKOzgtArx3zm3tnXIwCeZ3AsQEUEeuw2jhEY+FXneR5WZ3
VeJ+WP89Guu4vwb45tYjYTOeX5B6OFcbCU15QJ2kHmNy0KmWzpkaVBFRbc496agqF7bZ5ld25t0D
JTlYYWUZ2gsngoFV9s20zRyCsBPRaKtSbcVn0HTcyNTSFJPKLZk4ztMkfPIlXVXssGveukjxjy6r
zqXZjQ2l8fKUioBVXeBQvHeV97Q3fhICF2qWuP5FC6W9hzuSyNQs6v1dP+dRZzp51ON8pJjMKCAh
ipU8lS/It4xd0+xZQYVH4h6+3yxfncua9//B/X0txApIFdQJgvrRx3RPMGcY7nOKenBE+SnivmNT
x3613Vl+Tg+QmsOOeqS3kEZUAgY2ajQFT4Ga96AVZ+ADDA2sic4VuEn78B9TKE8pxZNeJc3vKChZ
x9T9u9nZxErVHpIwAc9NwWK0gXpzkwMyPEjrUTWm5T/UuqiHEqd5abzuurzfGWRL3JlsaafePMpV
1UI01D76oP4zaLn/22yvVtpNvzQPTwJr/+/aazPmbwkwK+KFqKd1NE/ewIX9gFFs/oFHao6Bc/Y1
tCgJvKp1L9x2Kx1nuCxhn1OvPVuzH41KANsKMa3r2Jm2dosfrZpLdh3mthfdbV8lniyc3J99b4/n
zqhP8pelmVttSJyivawTa7qQT6okDGq11p+T+fr0qEdz24voHI/d0fMj8TsgqZQ7XEAsaI4JP9pd
j4bGdVU5oblnjCneyqp87ZQ2u4JSi19L8Sg/91AMr05XCYQiwZP84VywCJd+8h/p4upAdCv9EBck
WMG59M7NSGUyjCyxtrzEedcaRExznTjlVmOhJo5KHBY3Bac+2Yv02LMEsL+CXfotIz8nyGa0VreX
/7IaU6J26YMpXjS8GiOr5yR+osr6W+1VKDNzzdhP2SCzNovPgZuRBt4DrZkK7ZHb/Xko+vAwzTg8
OQcXZRgd3J5FhhxYIjKg+w507X1k13T8mVUK5d+efTy96ZTbuOOvuvmtp7+RtWufXcRfBDDxWUWL
mrEKozV8IhARqBluuTX8kavOeYkpGmd4QUPTbUc6NJD9iGuXM2+otPFxIih8QbtFW1nRkG1HV6Vf
YaZ7OYfJM5v5i2wM/QxzCcq7MwYry6LSmLjJl0p2wR83pfOMtmyBveJaxT4FylLUKPI8iIUey0a3
geBk9PSbwwFIpw05u9LrL/J4mvsbBlFGbN5pPP//b6iMmasPgPxfb1IIQ0zT5n//v/zPG+TnqA0B
MckNialiKddTKQZKWhGdZCL3D7Rwlnur081sUXvOz8egxdfCyIx9TB7KW5tAsZ6fd2K6M3WZ5lua
ws1yyEn9GR3NexymdCuvyCia6u+JL6fh0iN7Y+s47xOHnCC4pCo/Jtx6SxexxAlCT8gcZGtHE/Df
MgCTcqIwK392xSL+VhJh5emk0jGzCJKCxi4uSYoArJr7G4NePQCqMl663KToDch31AL/vrhzXG3c
ZoX4PhXYzoG7ND/GOYbKDtQIjQogaOiR3Yfqem9RGw6/TajDpU+pdCFo6iQli6loHD6NVjGOtUM+
wGgxSZJJBcnEjXx2w+hCM0t4b51qnYHWVL+01nlTUxD6XqPVOMlotOjcjJckonOaWOhthhSAYjnA
bS1bN3uyPKsnQ9lJTiFCxWPo1/WWL8O6tklyqjKyBeXlDIa7Lp3pUwu7ne81p//Y8zk297OT1ScV
krBVmM2r0Q7FAYgpnJXeqx+aiU2WbCkZJWGK7F6CI3qtZC3NHnMORgm0AMBcse5w4Jxbg/9R4rVs
9yM850jtYfvHafgqj9jqB99H7LhvrUnsacXuXZmQ8YZIfO9gsol4wEY36196hwTXK/PsderFEuDo
p9rnFHFRXHdn9TjESg6dh7oL4TfbslZOKTD1q3yoPXclwauu0ecXQZwOQdWESA5U5+T84ii9wp7I
/SLSHOKVfNVms6BY6PCb6Yw5EQSi7IVRRlUAOr9Fk09cEJcJGySYcK5IL+aAJy6J2+KHaIaVXev2
L58F38IxY/U5MBJI/uiIhBvk67vbxRz4S1LAroSijOpGlKC5pVi4sT11L08tuoFLpTWmrRiKWwP2
7Sdu+2ChsuBYjUAzFx0IIYCqJMjfV1h2ER2m1vg+tRzCQaQ9M1KVH0qcJI+qxQdWxor+Vc7SuSXn
HgtBaCOIzc9y6phyxT8Q5NIu5cid1/RIE4uQotmJFnr6T5f23Vnuuvxy+sinFTxmrB7C187mOGZo
pVg7FSqMHFSsZNNnk7Uv2GTto0mtNupAtfb+obB77ZKByqj8X6si7I7Rf58S0YgZJq/XQRFGn1mA
4EHBTfh9lHtnZqHuUddZPYjA7y6WF2u73iqyfZPpFGrnupiJgiAmR+qa6AUxe9707k06O8x5c5Bb
MRRO1hFjgFcAbuz/5bLT9X87ieBp6I4DXx1yOcZ40/pvJ1ECFZzdlqbu46GLDoRQ10/DFK9tILdw
0qpikxt1SOISD8hsMP3auV/RhkMo0bfURydDQGxoMWDzF1E8qmJ9a9bEY7kWneDUFtVHPhC3gt7t
yxYRjGrP6U5+qydXr2wA9KaB/e5qF3LPh2M/LYDBZthXfPSoC53gs6N84INDaTDop861U5XSV9Ga
4gLMvX6cBpHstNIF3TuwFPGBtzS2uQvp5lEX807xjLEjE3SPO2r6NPya3XTljtdcM50NNrxrMyXx
steULly35Gts5LkXwoJnnCKLr89w7kYlWXMtmpyQ3rMyl63GjZRr1/EQLOq5xypPSWunFasQslgU
nr0qKrM8VElBqok/kLYcYiioVBSsEyVAW5BkNjW+dcr8Kd77jdv5G9dHyKziO/5B7DILWW6qLBhb
wgHiA/h7BrFusKatVEAIZ8g3CKmGhTkj7eRzpOVBYvJZCky2Nl5llyLEALUwuyre38VTodqcIaM/
gj5mRCkt7b9exaiMI4w9a6JU7pU67XgwFDoPdawVRzcCfHzW2e+thRlm+wk1Dybh2nsqU2Isi7LR
X+9/SDwNn+HQiB14DBDUiSZ2eWKa66mqWSEkPeSUqTr2jQM1cd77yQf5PNW849+nfEb9siiVap26
pNwRVc/9NouIPUKaxkWTwcJ3zDHaupPzpypS/znSxnGjNejlidD1HjqD4V6218yGlZbnAZJ2Ymcj
OIR0w6WrK+MN6a27j2TrTTIPAHp9X+wo35YqTuknF4UpfOrU+YWEFw/H8LNNc2JkR1TQ9OtImE+T
gF0VonkTLeE5ZyGCdldMn/IFFlPhwSjN4Qol1Dl5ZT9CepxjHWX7X2oCOncUC1GrgEgoB8YtiylT
ESpWF06HhN5aZFrbKiYp/n4xCMsgndomDQy8HLWDwcfiblq9dVEc4MDBsxqqdIco9Ewl2BoSJpGl
1CMWG1bKXtDuqmI3FFp0k+rexrUIES5CdycvZoE8cxVGxbFL+npL3J6xA3jZ3jrHYBb28eUGLsUd
4rp8MNNjtqEC4L8ZcHnbCeJxyGQXdNW5SAfll0eRYb4Tu6oPIcc004ua5ONaLcZgkwvzXcq3qlYo
B18vPuUZY7S+i8sE6aRRKSSlN+mWPmT8OiolHkKFS7cU0xE9okcjCDuKBUT2cYysjaTryHYwydDB
WfV+FxqSbvlhjap3937Hvz0MdvPRZiWSWgUeYY1N8kVXCdqQsh75ESLVLvCeqc1eTyplST4kPnzi
AR/lC8bsupNqgLRmniDeNd1axTjizMrGByQ8zUpEKAm91htYoXTCXqlOc4ZrVYH6DwgcdKb0bBKI
uvCjzrxHCDTVa8md92r3tv3QWr+LvD+PZMaf5IP6z5HRj+qJXB7qLdUD3Y1mFfcBabIOdLIVObHg
PgD2zfE6perqLzpTy9N8JoWV8gzm+UoSFTUvV+VrPWPBMopC/DBKW53kA+JGwhgTr3GPxL5GNmQE
G0WiFqXWDvtIAvdlS4PaOo6e+UnvA3EmToObNpU5JbpVLuLmecLOuBwMJGO5Du1vmo+G+Tn5alAU
f+j29Zdu1MtbBfD23sXGnXHTgd1aQb9UlM69ytGrVcmlApeRb+0Cz2kpR/tgpLHUuSmfFG9wtdWy
6J1SF/nHvZq2C7Sb5dafi0GFXltH1mZgJkPqK1qNZAFkkRw65YPSE5qEuUZZI/+M9ni2n/6OReqY
lsd6dP5jeHoy7Sx7aGcyUuoF9dZyNCJYveqHDl/o/jXev0H5ZY74nk8Ov9WkeCDY5kur3Ms7v4bS
crzPro0HrELqYlGl3PrIjx8bSzVuqpVs5dMOu/5FEvusI41AOVHPAPgzqcMFrxFF4SozXpxU/a0D
wj97xXSO0zg9a0XYoZnKCXORMjX2lqnp63NsYXnq0Sq+OQ4xd4yOxlST4OeT81lHpLCCwB/f7YaY
F9GZ5cmDS8gMBzBeAJpfo2NM9zpO/XPNpo9u62w+tfPnqk+zTQ8zmNCAajhRd9fXLnFAj7GD1Ied
j3+tvUh56CkzbuZu4wMtIbx5mXpBXccN5lrBMQjJcxg0qycFmBCXaT6CRdTfj+RzwdB+vzq0ToCa
VTVWf98sj4ZIuAR3deBBDaI3XDV8b4bU3EW0JTaS00XK0hI5hLO5O+BJxFHonK7lECAHA0MMhPxp
1dJvd6peqmc5wkwODJNQOJT9WLGyboYM2c6h2P8csQXSwP52RHWUQ7Mme8ctx/7+X2t6rWzuc2Ua
inInm+91yHilVyS7+RZRQUB/ol0pot+yjU2NO3jMlV8ZOCd6c9jAcf+SMzZVEE56/HS0k5RtowQr
Ofb9/YwBc2hfauWqtTtlR/KOfQF2N2emeNNHNQz3RVJJi9mzz9Ij1BaZcsFXd/E9395atoJ3YSb+
FHmXb+MYqrY8lQ80H4lUdMb6DKWin4z0PXbB/tF36wgZRICVTBNAjn+0BQ0evb3NGCifAidM03Ne
uOUTUYlBBdtdZSd6SRSsIDVOR/xEZCDArZKiYIk9ETUhS0n00PZjcWPCARMMcJtlmLIx5xlWTYxb
Q3sxX9PYf8V12h7Y0BNHLS8+YaGXIjqqJyRvHgbkg/AYlPWhoFQwjwy+dXRtq39M034LoF385Js2
IFBgA8gK5Yf8giNqPBtHqd2FBa79wfrSTThAxWCgKyn4hYZCqEe1G3/IX4+WXvNUESuyGrljmdfb
5qzGhBLPf2evp/rFnCK0NFmpbe+fUDGi9Cz/JVdUKNjc+BD25H0WkTrszNhxTsI8KHIZ5Nbh1jbC
YhVNUffOJL2QFgqGAuMuOsr8lBnKrj66SluXmZ/tVTI4NyaFSHScCLvIvtilfaDdS5X+jIQoa2eZ
Nz3+d9V6j4NY/BR5/YNYWjb3uqFtMBRRN2FyoVql3SrO6vksCkPtlsP9D7F97Olmaax3HfM2xvWT
H9aEDs4s0ACfPeMRWDC6BU+G9K7TvLM25RBZ/Ypd3I07H5RQHDwjKifGkwA+riel3t+vxNI+x6qH
JWeMPoU3LnPmhE/WpwKvvzYdFTLUySQhZryYH1CYq5QA59MgVd8A25EUA4GM8W+OHgiGhB1WIUbi
ySv9I9PERWSm8adO6RSOg/EzLGKEN9OYP2pqXML+m5a920TudmoceumZGNdJR6hYlRHQ1ShTevK1
atphwHFWDeB6UhxYopeZ25/Z0Nmua55F6eQPdp4uA91pTn8N7yypgIr5bPn874gOEaxdsnVhE4fQ
bpTAy9FTmNW6u6MYleKLRZ518kwGA9nkyyuH8EklJiSZsIYJPchxiOZITDZ8wdk0/HMi/IRGMHLO
LlOvEt/o6F1wEGawKVtW5pHhIGSdp3JZhmDl+HDnhcds2mZ5KpZUw4dE2kguANgxVglkJnyHnoAb
VjaV6qDF1tQ3ocDrR1xCQPN8hVi1oe/yaPpsEeMtfb3ydpKdoABfaiNveja4GpdBE5GIO4h06xqW
czZ7k/jR+aiPWkKCZYdlCMBrmbOVumaLcK6M+tXotbQimXg8l+FCo6+LTRis5rWlv7Vu+9w8mhXV
Kk+pHu+vEp3THlyEGS0o8Uk9ebNjMaaARyGVNC+qBOMRKcCI57nrtnzQqzz7+/zfU9hIwCen/0fY
eezIjWxd913+OQG6IIODf5Lelq+SqiaEpJbovefTf4uR6itdXaAbaCSYLKPqzGTwxDl7r60H29aY
nXpVq8fEn/1zIC39XOdAIkS2QeGLdtcP+Bb1RVF6BHNPlX9WT0kLzZAHsaw3kzXdScKlWSDv1EPj
IPJagdVqEe+a7f72HMH30U8hO7ZF9Vy1mjirCVu7CNRh1D07weScNcgxYFQOelbax6lwGj6yeBiZ
me/K0m/e1Hk7dLHIVeKjkkI7Tak2vWCkxfYjnsAhNsdfn2PFUW+TkSqO3lheyuR+imipTxDYDoWc
s0dZ0wI03KH9Ug/gIBXhfs6Dh3CaomYLnSNJqwffBnrjzWJ8gDOtr/CJO10/78JFzVkyk75TR4oX
5sT2vFJf7aoQYzMiSedzYeAdMclumq1qQDlcyOeJIlVBTBp45bo1ARfM/QvqE7a7msFHL0yc6mtB
VutDPegHdVVOqmOXBRllPkF7pCvzlq/+/FLWD+VGndTrmdtl6XUwhNziqjVYQpWAspygUVGE+Sfl
7EkTcbS5c9E2z1nrGsNbK2tdr67HubItIizHeRsCbyX7vCewxLXbvegATXkZ7b3JvWaaeNTquHyM
2NSOdV69RoN4vjnU4tEiJm6sByCTEmnhf+ao6ujXF9RsVZ2jyfrUFcCLwshzrxBwTrMj0aumfUcD
Zvn3hF24V1O6A/b16imI23bz27skAx16O/FNy3uW+v30ELEZvVhxe4/8Ze84Q3Wv1gw/oBvk2h0V
/+ilxXoK3T3mtuqeG2C01qH8HeppMpDZYpvAMqM/FVViPE0DMHzMv8Zio9GfTLsimY24EfVFEWXe
GRvlN9OmrQimoDlOU2G8DDlK6sgwgaUtT6Vbx6dWR92pnpq6G99Lw7xnQGBQm9L9ywb2mqMQP3oY
xacYxNGjegC2bQn+x8LljBxEcI2ikfmGdOK1oeGOhoWg7za3KIHbel76r7WpiXSnVg7f0RkUEfmO
7Z3dUNoBeSW1oro9TUrZPxYjGUzLF/1gbh5u10WWERhozwExPXp1p3qOWKE/ysZ5QQkYzsPKZ1T7
1iDvjjpT/9ygQLj9ZB9inlYdTwlHAWvO3O3Vz6unFOndnoDo7kw2Q3AI7P4cAh+gm6q3TxZ+u4sz
Tm/lwjd0pDfs0JmT/fzrw2+Eb/WEuSUko2ij7geVMMU1yut7zfGtSxbV97fP8i/bKPKxLU6Mz4Zh
9Qf1M4ZZzWcEaD90TU57E/0Vu5+8wlsLpTZGiSRCfKRe9VaxIhS6tFY/732p65xDFo77gAT546hr
7/jeUDeqczWNoHU3zOaW/T05aGEdHtMLiWTNY70Y1tH/5Y8pIwaO1dkSvdHjdJqW78itdutbaXTx
M/mqXi/HaOWpaAZyvANTe4vG9IVOnPOXR+JyXOvzK0n2m7mkSOt11z9Yc4Rgp7KQaZvTR6IXwW6u
8gBi2rK65Jg8iR5H62AvDQN1VIVkd+EZ2WMjbO7sIvspH4sQqEu7q099X/MGLpUCEe6SeNHJvi1B
oefWiMgWoYjbdHvPbeudutNX3PxL/JWbroHeT2OT23JvRvHJCbJPdc9eQhs+lXOQXYIQgZb6Gb/u
t5Gfl6d+jjd/LLFqsUWHHV1yDHsGbMItjrECdiu7QJRfqBVnwr9HiIh4FXynfbzNC/p0SY4fPAr9
3iLgni3KKgSYxN6fu/DSnAeBlpAiJOgf502vnaQcH4GzhJfbL6DFRk0beC/0jO1r2RI0bCf+IeBF
2qsZ+4hVdSlHRvqvB+a4WGwQajKLX3aTByyTmK3y4aAVtfM9DBC9LIEs6qETMzdkVaZouWgP6oOq
KqHE9gmeTUgcNROh7W8NZDbc+QkgX/wvVEosyH9Agui2034xDbZtgOEt849ue+CJUkaDbR1nxmdf
k6deKz6aqWvvxojrsIeFsbMwh60cmCgZiaCEB/fFFqCCi5Nl4yx7IGKx1qXZxjSkyMaM6pqFNHem
Q+HxsU3cNDvqQXk1+6J/UKfoBZY7A9dYM3nTSRtS+dD3xKw78eR9tSBkqd+KvCIgeqnYaaLoTm5I
4UW73Hx1HMCouW5vR1PH3uq3QOSHql4ZXDPb3G0lLtkQCUDiwjyAMciM/6AIHPhVYReWur6GRTA/
4AP40lfSeDQiK16LIQWk7ITHWA/cpajOHorcPuhdF//gpsKBMx7oSsstP9ye4IGhZ83Zran2UljY
79CIqqPa31oFuEbJZAL2a/IMOI0F2grJANbNYJWH2fTi1+2LXOSXml/Q2rFzh8sMs7+ZgZdT1vyk
hJKZlrMBdnkuPhVxgckXD08RuM3NOGPnffkwtdlaqyftkuMEU8J9u0ueOs2b7r1l4cX15WLuT/oV
akHrRIfSfm5bJDfFNH2XU/Kh/uBBKxnTVdUAOcH9mPxInNuOYRQi8ytI/WgPVRmxNeklUV5MH6hn
IrQd+rYm7HMrlCfZLVOqqmR3mw6k+hctGvF5IbncR4XdbecMpqYyCWQMGsBKLJ8kAHHOkwxJui6M
4lpq9WdFOqumxmPDBO9TLuAzF4w5IT2oO9VXFf3Mht+TmBo2sBjvba8ZRAItS9pc0J72Q9w9JGS+
Ox13CXaYASTVwXO3Ra/bcNgtuh37MDa/K297QanMkC/aF0743ovapqtMw6MmdxZSq/8N6czFQsdw
BxSS35aKfMlzAyFRwPlZ/kz8IHp9rIx0+MSwXluNOASe2nbAoYMfYl1I3liNIfiTTCTcpmXslIIy
x7+vuyfyS0lMj610U5Jj+5HG0y6jJ4zGFwFtiQGu2Gi6tvZpFN/fhMGD1OmljvFu6ANz54HHW2Op
Y1kxHOOC0ojs4WV0UWCTGKnRiD2bT06CiVPpdwln2qPvqQ5OQ/6x5ug5rghU8TTSzQc5M4xsMK0S
Wpp/BDIhrzQmCYl+wfwQmN46ZixBK9+aX1Q8lmGhopinuTraTsFVVk3+jmLmuxgFt3DCvtdGTlxY
rKO38xBAaIVNBJj0VsWg9WR1Bk1yd5sGlbXEAjFhNDXdVy+fnoCA2XdJMiSHrnaPrja5d9ium13i
5gTjLVvWWxlMJ6ip/yVHxPoTnCaZ0zDEM0B9mrrt2suE8jeWIYPRzoFnKI65K96hX0CRBBj+TCQ6
ypV5XgmHvo1qMBZ0pjZkWxsH9pknQw+cO/Jc/W3pW/G8B0Bg7vjfn8ljdn+YcfFDM8evqsrqp0Se
lmeglmExIFLR5PhVM0P7YLvclMDcy0uJPh/LbR49/zMbzvD+mzPPz3qGJ1jsLdtEZnGbwf72fyjN
OU4mw/SOtyUdaNizDOJiBf15ePeaJcs0nfw7JzZ+vlf0GxjYGVoS7V3rMupG+YgSeb6Ceb+gS4z2
TRuYAPwGk+2xRRJsXTmroUnnR60ynqOojT7p+dIvxQJRYpTcMzMjQX6e0ug8IKHeCVIe7wPisVbF
8mXYWDhhgaGdFMuRjXE3ssjDQI0f53BigJE2tLcAbexmv3+P8AdvFLa7FRZ9hSR67ZDuT6hWqFEo
VS/1dK6FM7zo6SdImMa9ZDdGcyCpwG9U3calZXISlaltu8Qqt4oThWnrKRBDRMnkyks8wg5XR+F/
jjATJGtS155Ug05185s44IZUxtW6MswbH3Jw6+YAeWKPmOav2nToeZC3gm/JnjE/aDRskr62t4n3
AzQhGzyvrslbxSa5VmsVKKwRp4d/wUHv7ol1Jbl2uRFSEM8X3fvi0VfXlxNALq2drs33BHI72yCs
/duR5oOUG3PhbK2FYY7H54Sp19mGC2rO7hZrQSR3ypCn/kEa78GGzifosmEEG0+TzcxKFpBoi/mP
VNy/M69vK6LIyvSEwi0/+TrlHParjUX62kWJP2VCfiZ/3AMqkHRTIe26+nwiDRjlOMzDzvNeY+br
67DOEaWYrvxqdNwL2GYEx8gzATcrgq66XcR2Zl0RfNdrPr7Rtyn+Rta0vRqq+QejVXEc285Flu6B
kSUqD5LylD7e/sREgPe+dZuqpOp3qtLQBoYAOciyIc5IvTIJvcvBN0y07w9oO6Z72kfbXy0wARxh
YAk/wyNTZ+Pc/AJoIjkreAZS+UNqpRCT55n0b7xD6SyKOzZd8Dk7yLw0a349qEZNYSIwgApvnLBZ
cWsZ+2JpiKCt+efLXdgLWrxIp6DIj3/9//+3XO4mbmOHtcywLdf6M+ar6/0ALkgansTk9t5aQM29
9Zl0lNRbiR1xG0x5/9DI2VnHXbNWJbdnkQSPxqTcM9Aud7PuzvR3qAlurySKzWRNqhKZ6BkhbIvu
Nz+r5z0X83pOcgwqQWTsXAtbDz0HWrtiHvGxwB+pIDev58wlcbgr0XGl7ZN6EM7XEo/co2g6rFox
SYhYZUaqrAQ9nnlpJzpxdKuQ/hWB9l1UV63NrYvRpzYNIiSOdQq/UdX2ltsWTKQ8+Zr0Li2cMAkJ
29sqnZEbWt/cTG9encn8yOFtneyJQE4V0llGdn0QhG95vreeuMCv0nXYjaPCQp4Dtygo2vFLnPc7
hc320v4hd7TcPSCnYWS7ZGLaIqpWqLvTMzSPxa5Yhuc2TCxyRdFtqG+ZDc1dmWXRraqhtF7jKTv4
bPXWTh+D/W9MOGx5egBRcJS633/Cs/i94JP72V+upXJJOF9+bGpBLDsJuG+3G+29kbjRVtFZ7QXK
WmZvE5vYB7bbsNl1p93NAiR676RrRVqVddJgMu2vsYL55SedTijwuihfBQuLbDDsd3WlcJsUa2dy
jqwYDUtR3zxWdfta2t2Ix+bnaTNehMiJTrA97MfAsN/Chdmge9O4hVuI55plLFge8kosE4ClBLBF
4f/WhrZEs9dsDe9eYof8Q5a1H77+vPUw/5vK6VmV8gmC8yYnyjQICuchLvL1WCfTXWwnyYYltF9J
aNx3ftVwzxr7OVxXvblc9mTAMZUkS3hJGVJ5Q8XwtfAd+EMilifZpuCZ+kkam9sVSVos96NlKx17
0ypLSYmDWmZfSZRA8BHpG7sSPeMdXCVzgwbEL16zNn1R+xRZmeV9mscv1H5A8pfdVb+QkcSwMOkL
d1gbcWz0G+RdfbeL0zkHoOt+tep8fM0nWewgRUSnLDa6GyKv6pqY4J9KHAgZWOVSrMekK54wbWvs
G3TrK5FMa8+c9FOs9WQRA1xZT51WHmNGptubGkfo1ZXxrvfV8HYz9M6T6g4uv882guZrEfRHZEP2
9nZzhuWFBs+ZkQoxtAbjuM9C2914RM2RBi+8r9LLimPHBPOZxIL7LjSSNREoR1Whq1o9oC0lG1Y1
+kf1UYv6FzXQVn9MThAZury52lV5ctfNwjsp5U2c59oZc+MzmDQabCnBt/aCb3a1DnRt63UHey6N
Y6FJEG88+/VtGoXYSphFf9Kc2HroveAiyDNGiR9+L5p8hTYfcRwykNXYdMla3W28IpfXamnpOm79
gBG/veQETpi0Fh7UiCyZNQgh7CEQTo3p16k92XXmbPm8xEcv6CR5zQVFg91kR3QkIB7z+FvJmOOl
pgeLImbaqhGhmsZ3Abs1dKUA+WZc8wGhOhk24vUN+hnHNZoQll/kPwHXL5wwcG5kqLyikZkOseFU
uwIp7nGIfWCzZpkp1Na+nATUvJgEl0bjr3aNdroRXkiURVu/bIH6Mi0O6u9ImckyNB8zrFZ+dbfs
tJRaxMmArZHyY6x1KyOTvEndt9vPxrGPLXIY9oq3KMlKOFVd9Z4At7s26ToxRLAPTTYvx3z548g6
j9Y4QlrSd5uvxDEdgzzr3iaT9urttPqGwaIr4sZPt28fxuq5hDHhxNmdKo/VA3bCbF37FWADq9jL
uhUHPgNkEjXB3u1olRGy/VcXt8427YqVyWf5SQ/e1TZHyVdZn0B6Mq/f9C3bIdWORPEBw8At8v1P
6uwygRmAc57iGukAJOzyicjFHfihHr1cYOyUcSygwbrHanjzBBVh4yAodrttY93PxjJLiMUHlt3+
xdTAH9oOpFIpyNHsEaKvbDtcNT3EwCEZ6u2tRYCPcK01EbzIZD7cnN5TOl2UfdsIZ7FVA8XwbUSI
+RpHAJDTODtHUg95vwhZpwFeP1T5hIF6HId9HtaQL/2qfIcrd4u5YD+/aqd8ugC7Pd9AkQjKx71t
5CNhNSYVYm6NUN2YVomyAwIq7HCtRFZKeJXuGsjN/JFgL0VrF+c0LJ4Df9xV2D7wUC5gCwcCoh73
9ncPY+HVWBTV/b2LRuzoLxVQ6DbjmXjYtw6D/Q1O6cJLo1IIJogOM9DQ5cEhZOZyew1uMlcHvczK
ExoGGh8uVmATTpUkJL2u3ILUBFoynWEmJ0WdEKQ1sDgRmIIqfq/kEeoBMPQSWc45pZZwu+guLevs
rF5XFx/+LcesDvzpOLgZcsuxq2DJw4FyJq0+1mzt2AuLQ8JG9t2Ow4NR1/WP5cAyqF3AqVl4oFJ9
bxUkIvctElV9Lt1N12Ps5tqm81HEr0S7aDSVuYMYWVkQ8jAfMi/R3zzf2ssocP4q3fLLRHfnPIb0
dO81ghJXue5kG2UVUUd5FXwuMv2JdX0+27ZBXgsY5A8tHNbCfCnnagpWNczhdHT2CAX6gyyc9mT0
DD5uNkCmPxfssR5KzpDa34JK5Cx4Laf3jbNmGCDSmMkXrSteGXd2V8AONnhY9Oc3QGAPdeLc1Pzh
/xIbYBp/brXZezrmEg5FwDgJjUoM/NtGlOuNZAqawydM5uRjREVfMvHUSTttzTVS6+beU+kUrrzv
srFfsTeM/irFNug6968+lJT1FTvNTNTjUbUNBbb8gxjjQ1FbW1Wq/Gy1W7SbHf2hShtAccFLUPru
nZnGBR7j2qE1xWf9Zt0WSPgYQ8/+A7vWdbBwIktJBSuULlxzcB/9yhmqLX2xEFRYRnz/YCchKAJ7
LGHGqu+erIgRfeWVG1X5qHwTU5L2IcMMdHUj8mbDwiv16+2Vbqtj3YK23zk+BuS2iB3M31AQFNtb
+G5LxgFSVKM33m4tamumAd763Lr4hBFf1UByeXWxrzDKX3bQMGHOFBjA9JfXMqgFYOHZiXZEkjT3
6kF+3F56fufM9jzeiSmKPo8FM+6k1ZoDNCrndR7iu7mHYOyl464NRb+6SdnwsyEes11v1SnANXlf
oOGYdaedE/wsOpZmzU0C3LV8uF3dPiQBshCF4lUPcpluG6NFJ+8miu0Lero1NzilUOskjTZaXier
k8+tHNg/D0kVXCu/kpsbASZFnr2Z1bjUNlMgkMs/4iRn9ZvdwXALgKn7itMPplZ/rw1hnOMJsJVu
UUrSoc2PqhmYjvr1hrTQPeujTDIaneQe3d08wXbiwMi1SBCZO8rJbCrxoOGzYuinABhRxagkXSbr
6oFBJSvvMkZXT7E7VausTv19YjEZakajO6q1Sd2A1TlQcN2xbd2PFpTr0RgN+953DVwXE/qD5Rle
EwEVjaPZFMzKBThT9dT3SWG9SXRMBDnrX+rruerbPWCF/Y35wQX30MXC2ZNDsAjGUQ4h6aaVf0vC
ozmxdcos3cyplj0A0ulXtdtCUVta+zHhRCyRxUsMszWx8osSfCoRKNgrA2r8gAKAzg+Lmcl+lii6
Bw1Vzl3WM41H0pmCvezh0TQt15Tdoc0hubHU5uM/b3hp1P3XhpccRUk4KR1ty3N04ereH2kkdsTG
oJ3r+OBiVtu0NGAuRHSuyDZw6SBY7tVYHtSROjfaXgimftUsuyrNF+99ZvVQEHjW9NY7N4P4nHrx
AdOZ8zzHvD6y7se9AppXSDbPHklkaMYqdNFK/RlKOrcz1D0o6gWKnoW/14HSWaH/3xZN8PcRzWGc
1320zwGpIbLp3nvqv61LIP15Smho4zOA5yTm65BTpS9EhWGBLqgjUuTmVSKzx1z3uy0gGLGHaVl8
QupMudP5E11sdLFVqq+cNswwbLmCELB6P3dsNQnOCu5y9qZX080a3vCWSttiEQhk9qr3vfi6HAyJ
9A4zt+F9VQ73zdz1T4zuyoe4nL+x19EuzGxjikaf3SoU3J1iuXj652IaoveYjgghVN2uSbNhy7pu
P5OgWtCaWXJQgKBQFUl6L4vUzqO+aTQ33w813GlnLK0z9fRrv2wvxGSJlTCc9qg2rhj7V1MRmZ/8
GffmjNsQukt1CiNy5VNrlP8yJBN/fJq4RyESoBlMmAZKZd37IyU9qCt2IJnZnaxd6bbPsWaAt2yk
ODP5Lwjh6dl+12Ibe22H4hm87Fo9Z/EiDtlykPs7fB/e9a0ZD/I+aZJdbTTyjKh2GY2CbvX9/GtY
hMVLPo4fivSzcGvHUh+/uSa6VmUPaadkyxtA+rZe9s9DRmx9FM/IAHHtTWH2gQgsx1q0NNJ0y3we
reSJcbj26vTNRpvhp/tc8s1mkAXxJjooTWWegiS7KMw04yh45Yba8g6qhAbLhdI/JaxdPU1L2BLV
p3++UNUr96sxhcnHdKRhG4bhuSYvsPVHpJaYrZK0vN48SbWAJnDL15VLUgzNlM+qxdN48bqPTUJV
VLhmUi4kVHZWkpwpFPd/H9mlwPYafSp9nZe/Sq1kI/U+ZXj4Q/Z1ehLL7a+z+eCQ+KCB4zPWmCXb
EJGq/vMo5BykimQT6oUD23hEXhyKghbkXOgfAspuS77QN8pgekCVrO7bPnXPhl3D3WCmoTmGjnem
mPfoS7nLCuvghDbw+uWBHHv7QiYSAGTLCzaMeXTyFZZEUyd9yZx8vKg0R2uc9CsNYkppoHW1jno2
i9KHSiOz1mB/cx65cV5wipSrmY36up7c5LEED3wwAXYdGDe3hyIznNtirlb0sk9/CFviC9UaYMcs
M9wYmUKPLRRh/uffaq0ILmFqsMEt226nBz3JJm1Cn0q02tlNyjd9LIZt5jXWW5YALRZ59TRo3gDr
JPFWFF5suo1Sv9dMg5t/jb+UTqP35Z8/KZbzZ+C0wBMmmV/bhi1dxPR/DGXqSke4iF9874VucDfq
HnPDKJBvaujcp6XYEEYiCUGgQx1Z+0LHGdNhNUnXpsk+UJdjeVQ7+jYFGhgoa0Uy6NqhcTVJire2
VZOGmuHmMSfPM/SwUqr7gR365n4aUlJgZCem1YKdo3oyI10cTBuCHRS5ZGeRfsZnt8PqEJTVwdRL
YMwL8ixoagvCFhJLFmNWEG/Z9S0IFhoQ5s4MSmMLyrzY9mTAblSlQHLmz5rhVzHRSKda9Xapbwdn
8DdewKpgchGQRAtz7vLbYdaxCnUSWXkNm5QbYYJ/Ut/eZN3uBHBtsVrSAbnjVl58Hks06i5M3gs5
z8lKFky0VAYPIP7sFstj5+CXQkM8xWSSnLAVIywtEPjfbnWQIgocYD76uCSzt0qrrZ5qMU9jo2Fq
LYPqwBg3fyBlxVknFItbha31RZkgMljCvQjUBe6bpvO976RP6tabNs50X3r5E3mO05rwSnc1oYk+
144JdL5IvXcf+15Sm5TXo91djQr1iouv8hoxfHyIcpzmis8Iro47b9zSNvivLyrY8q+fGoLg6CDQ
eUzH+q3MBYFsRRgTrKjX+JRiRHq0ks+/H2GRn/HX+j+1fSmdqU0bRQYc606/yKinn1izN97erFFG
l/K9ce+IiwZWb29WRXi02yZ4plZ5827SWlC26iYKt/iLmJglR71nX2bkDih5vQq87WLKKzoSEsdw
Gq+zAWqqiOSI5n9xMYfFzyNQLcdQ5Md+tDCBBPF4HUy/2VvL0bica+AeTqg3durjmEtsJvNYjedm
nPjIGNVdkHj6Jgit8qmoJo4gkdzyNxoSzaBouBNGFgRxl1iK4RAhxrcD8TIx934ipSTeWeOQnwP0
B3eUEfXGz0p3n5Wzt7+EiTcg5wSBSCwfI/q/dTGx63zQjGhXjhcRkJt7d00xv5khACOqz3kHEuE+
K80OvIU4KKF38V/PYqfqHiFAHUQ8rjKKr1cSq5tz5Ev9loXWwPRZax9S8/JDpnIlCR8Efb88nyrz
izZkGbdOf6d1zAB0X9uFA2PfFPzBWRUfek7UTU7s0zGhY7+9vWm1HRDpsLzxzfKAIgkIVk3PUZ0r
WHH2jLeNVYbJrBd2/BwWcQwn+0dngkdUy0ktqml30yLpYb/xanwzMf3RDz8mJMWoUBEnvn1U51tT
9iwa2rBTGi4szpuMmPM79YymJJ4HL2+ZTNbmPtJkfEUesnbF3Jn3oujFlQCnwJuBc00++QfZ2C2j
CEmvq7BHdIfjuqPqXSPKTJ7NmV1hIOcVNjtky3yCxtPURh0sbybeSruVwdqPkIkeBlXIMStE3q0F
z/qY+Js5k/FOvXCj577clO1YuGf0bDSjcr1hhIM41Z+K/J7BCs2+Cq+hAnuoh5GZM23fbNc4znRp
+gS29vJpUDOe1o7mu0R2978UwJUeyG1fm8wF/a7cu8HQMMJG8qbEx53W3RMn21z6wQv29pIe4y0e
rFhHEcpEIdgpNE+w+C14tS6Rg/JwYL2kdhYfqmyl5uVmMPjvnQ/MYalcQ17wo+ouIieDp2cUhBJK
VhwdwTpA9x73K/j016AatRUhjtMlk8+/+gEL0mIT2b3YNHFpMLLdqT9J/Q3qITHSf6loDSXr+lV4
SQzmts1/iBtsXXcd+Uc2nB/Ytd0CENinWeSvJ6P80kH+Itrc944t3ZrtQNTQxzw+z0Fh74w2Tikb
YNaYSC73ZR8Y72Oor90k894QM9mnGZc82IPOeI8n+4c7RSmvv0/WzCQ6BmjVwoX078ZkHL2N6dOG
T7K5OEyjf6dBpjtojuWfzSzUzoOgN76ZFq6h1SWrepHXFW6VPkxSu0F/nUWlGvUEW41AwPeDVj9E
g+7epZN0kCeCkQb8Ge1v23iL9tjWSYJ5a5ajfUB5Rus6+J7L1Pgky0aciGoCopA2tzXQEIW+B5gp
4bmgD0Q5hJZwpN0aIZmpqsp4uKF66NVvUAnV1qYkZuaUNNpVzXyhAzAqSQAh6FLGq15Hu4G1dqma
onRfjyJ5M/z8UfWdqCOzbSfQRTVEyN8LJrTHRnR0rkYZPU5Z9nFrUZtpnTOu7T6r8M7CINdXYu6g
Q2zC93f0CghCx1uYhp86bj9YVNvXNHXsa30dafbEw9Xv8m0bL8Sq5WEgpwN2fgqx8yd3iAQI8oNy
elEdW6wsTz6yPs72qiRli949jqh/VUUaaw2gCVrWtM1XSHbdByVKwkLoYN7hWulD2H7/XPqx2/qv
3TxJ8h6NQ6IX8WF4uvk/pR9XRV60NXruyc4gQMRDt+kR2KGe1zHfJSlj6aYmoxAGh0YC7hLKE2yV
L1+J9Spb/66eJYuLL6ANTMNbP6tJoq07R1kk+WPNNXKKwTavBiLPQSnBUvaSS2lWUMLs4kupXQnL
BJvdTdYFRUX5ZfAdCwu72730gFuXEkq70KBfo42xtmVF17j10p21GLVmj2kvWK6RCMjOPQWWka4h
1mibyaB3KwpBL25Bo1rL0RKIuUUxc6Jxij2sRVmGRjXSVnU7GIfQqvI7WepHFfipDYHctXHJpVgD
7plJm8qsKnzMsVEDKSTKVGBX0xVJ9ta/DJFR5pgMS6uzX8lT+UJApEPgtLkf8GNRUprarhJxZW9L
x0zPPkmkaSS8J+h8PbOLKF2H3ZAuCX/aRq3+mqDQdhP70ezL2+Tassw9lAr7URVxzAxZZEpoJdxl
BkoJVye7wYuLaqskkBTlEflQijI8xa48KOLxDTGs0bNJ3DBeSEOEDyTjXd9A40ibpl3d7Hf5ZO2D
ymEjlVegtRbotDKb1rI7jtBL4ZyOCX4sAyTe1Jn7mE3Kk1O7ALkEP3BDX2lmHu8B/Mm9zBF7VcDO
HibXJtpwKe3m2UMaBwoCxCfhreG8Ut+QyKfYYEy+6hN/XIMFtjf4hJ5S3qnbkEEBeNmlJCvMq+2h
RB22mV1hXP2s37k2HzDhWEc7L5IvXtMk6xAV31Pt5IdonMstYBQEJaFon0vIYqvOXnjoS8LjEiRa
C4QqCM9RReWhxz5ezkcjmLU7+Bg4KvvoAf1ags0J/IEXTXdKmaQ0SvkE6rxBbHPVWV53EHk6dIV/
H0lZP3ngfZocoFnv6s1Twl302He1vYOrhau/3nZTLvdmllifAisgwiOZCOgx+leJD0FY6QsKypO6
OS+To70x5AnwUZKvshzVrp/i/sJtZfaiJDgyZxrB7v81Fx4idCcGvBkKGBdpcVUPvaY729qpTWC0
f59TR3bdVWe7j4+GphXXWBKA1OapQ1rgUqT88/pjyf9dfqROfiq1peDW5/3RpCil08xgbTzaKg2y
0yXHAqaMdbIyvccKPIpndc5tDehtxybtktvVrC7pFpbWIdHpLaqLuxTi5UYGoSxljBaExiVliHAZ
xasspXk7U7bu587HIarudRWT0WBu87t2SLUtkevVThL/cMRz2a7UuqxW6qkkKnrGJrDvM5ti1mWw
4/xL4eD9KRdnKfaE4QFgdBw6YfKPXTguF9GVluufgd89IhkCHyBLZoewKj6DDligJO2rn2k2q6Wu
r9T50SzBjlBmH7Mid9fY9tm/CAjzeirmQ4O7Y6eQFCOo0lqzy89uzTrmMpnDOU9UFQbKkVLVjXZG
2Y0k1ofxTp0LMiPa0f9cO67bvOYsO1OTZ8/Sz7ynJc+56UqoAJLPxaybpKDkCfFMqj2bZEV7VgKQ
EKdGrLfaCbNOfjVxPIWj/BGaA3uZRUhbx2SCwOyP93kuAhKqnfiOCcmaKKHwQZ1SD3ZblFtXDAte
km9TD+pb0sg4xvFcXNQpvdShtwDiAG00QHV0x48kYYjVxm1y3xWpfk8cEIXjwKmFs4IP8ZIUWf5J
b8S0a4PgoqNi/M1HYC93jNjMYMWNFKFxlx559pFYtqtvIvd735DO6rOCgfxP9GVaYflItmvtqpH1
8s8XCm6r/7lShKEbwjKWvGHDkIsO7bdpXh+NWFWnpEIGldtrFQIVZ/4PIQpJ5AHgzhwM+zb36k9u
JbpLTAzCChSR/QlREtwlmrxBVDTP0tQJZlqOhjSO14WtbxKnr9FV+T/P//qOX0eA90sH8bK67Aqy
GC9FQswjGY1bdFvDY/2fI3u2f54LRPmlRKpLyQipcsZYfLrdJvW2eJ8RmuxTxl6LAqzcx8uRqF7U
LM5JH4mT89/NtD23C+8zTpsTO9vsA3/MhHLt/wg7s+XGjS3KfhEiMCaAV86zKIqSSvWCUJXLmOcZ
X98LSbXldtyIfjACCdIqiiKRmefsvba60D2g/aABIGXZ4PIfmzwjDyEszMEKhFwhYprJT53nray+
jd/TZiz2nui4ycjlWU6aEWW4Ot8Sc2fgUZ7ybe45Ovu3GP6VqmBo927U3dR20czbcKSr5bGiEtMX
2YCTORo+WorGvZXnl1Edg+VYKPXWbNlby7l5Iltnm9BTXTaPCGFrDNZVFb+0+lzZHlN7Ucfju9IX
w1OJietZD8sfMgYG0GW79rteIe4i11YPNaE/peYuTdlHsu69SRVb4qsb7NJUdlRFQbhdHzR8Qzd9
Mr3nfOwQyIJBFM7E+mkgm3rlpDpLo7nvYulBuyYITtnkYW7ccl1FfeuJK29AtZa6L3mW1xp/MmBh
cqcgIjSAPhtjOjn6iT5sv9SZnFbSSyYP4WB94hWajolo2rVLmPGWV8wG1ID9yDpuvEh1d9XyK9c5
tmJZzmmCjBaipy8jJdVOo/RJajQNdm6tRDuTwhl33qRcSwT9xG+/cobB2jBvZIdgaJWlnDBnNDP5
E2q/d4vEXsSAWPbBAEWJvHDEiaTIPut8Q2B3Fc5Sdtxqq+ZP1YQwVVLtg1RgdWPrER07whHvU9dN
z2w/VhAzbVSPEZmxKEBYVRVnVUn4u5d+RDXb+kxq7VXumgUgt6XRtIAebaX4CFWz20janNLF48t/
zjJyPsh6Uk+8/1fZh2n5AxxqPfuU7YTIFMrC0cJs7fAqzrGDLHtybHPpaTMGSamrcTfZ+ptheLe4
ya1XTCIVjS4oLWXAmwk5QsumjyyAki4boRnoYXgGSr6bwOIdUEXsu7Gvz2FnMbM2v+UtsdDtNyBk
3a2VsdFZDz5CYNmZzWDukKHwKEqiETAe+GF21jy/fm2t9FUCE9wKlwpxX/Lls4T1z/KVl+z1NvqI
ZpioHu0kD9E/Z4IqSywUzPPzbzVZoj/LA5EA09awiz+CmuSqYiexHCfdHxaq0uTnxykqg0MmmAIC
GFirQMqkEgivLhXFLm7AnuL9eDVy/azHwV76Yf156hERunlI7rJDE1BgwXTGyytS8xqlhXP7/924
/9MwdSituyZ3bttxVf4z/juvG30Z+D1v65lcpY1ZRBHzelgcGrrwh24+yOH3QV5zoKpwk+irpT+y
/V1E5FQctGw2ULUGZvnvi2br54eJIyTQ+fS/D8mLZW49tVY/buTPkZfkYbKN7DBFA0Wj70emqv6/
/+Ljh2WtiHgHyY7WixKJmgmLcT40YQAwuTEyVKnzuJvH8qIckolk7GyA1FmC4Tgcp+yQ/HNGjaNc
6mVTLL+vyaf0ZsS//v3s//zP/xnK58lr3z/GFy1Gee73vSLKg1KOX4fBqiGg6yZf+zrMZjdwepi6
ijxpeZqWAvF2opQQ5uXpv55A5hi5cl60bR0kZNyqeJKlxuq0judfa9LeybTYp6T3ufYINyZw/vBx
SFBFm9YK7gPWu71ZJU/WTHFGOvOUzDntTVD8GR1zWBbWSPHWXlnh3XKKVZ6FT6kOXqWOkN0bfnhS
4+6Pimo5zFyTaDnnlJbt2hTeERd4uhlzpUDUVdaLaqacKDVt4xgrHDWkpWqT8IdzYz3Y2anqzXVX
JqSyMN2VGf1oWy8X8ZgTOTOFHzDhV3FubSqKSBjk3ujrGCDQGuJ2UxgfSfOO5ApDcoDCTS/1leEH
p0Ep6RjmXbDJq+hUa+MxsX8FPlnLnp6uE1LOsib7ycRHqmoCnKArd/3kHvTIea7d7pl1F3How0JX
yagoB/8nfPtwTVMN51cXL7yu0xZsbe5ppj174mhS1FmNlYddZe++C4stWeCV5zrv9p5rbCH/VKH1
xh3xDw3SQ2ifbJvvRdjo976OFl4b3CtHbxZjkGWrro+uWq6dSPujH2zox0hbEnH2x0RKarBZWnVp
8Jolzzo9n4BkJasnKfwlxv51iBvzpQ5GChq+2nPf+iPK8QbO/aC1/tWMo7Wtgk232SOC0t6WAPaX
ppmvG1VfuB57QN5WBXkbqRnLKBAXx677fY/DJMOF0hI4uqjN7mYGUwklZ/oZLmkCfrRhecoohbtV
dMvZwOwie9ikXvWzoXW2UtMJiEB+6iutXDaTR8E9D5AmwAgzNe6FJQy6zgUiWrlXvpcqn0wbqk/W
b1RKHKu677i5NtrW1aOL/mlnOmzx/NpCS4/9ASpTkvwyvUisrBmlhxYhFzbxXe1JtEGzjBvEKWpf
/saKiPItvnlR+OIEqJQM9xlmx7Aayrvn5n+ZFGFNYFmxu4tjsooK0mMa4mZt4zPLyn2LN2WZuGa2
mHTtzc5VePZdvUmN4s3s81/dhEHMNAYse9ZLKu5h32GbKttl1eUbouzCJd9rcFC1sQyMlq1FnQ7L
KA73YdfeaX3/Sfu7xcfa9oYPvAr6GnXfS2UNtyjTPv0SDkykXBXkG1mvfpge+X4G3QDkXfG4gnvw
RpJtuVDrif43IVfkli1RfWgrYmQ+8szIlghbVqMb4LsTBxA12aoswktQeGzpm488JOOxVftTxEus
xnABRfFPplR/mYOL2DUdIVWObtHvMiKe7MLHZ0nkSYE+ycsPjj/tlEEZt32dQJg0neIwFgMrqO+x
21HYJFJxI+9N8iDvjfL+JM++H5D3SzlEYEkEF2F2CxgN2UHeF33N4ZYo74PyojzIeyEqESd+PPNf
p5GN0RuV/C4U7oiDnVeRHeSBPq/go5xgVcZYgzFGS7ODNk858kw+57/Df57yeHQeyrP08ROakU1r
g41bvvzvXyQji4dZcr4vy8NjXvi+mNaB9/V46Sv8FvJ9+X6qHDZmByli8DH1hyrvgTH/62CR08dc
Ic++r8mhzUugs/vPc+TDj//7++ltZv0ytQQdUd3q9VHM03RPefnrVE7Cnk5jZBeGGXGwpr6zqiZ/
zJYBiCevwNGJCDLMQFKCkWYnPa8Hgm5MG+6J/Dg59pv4HSc+8jDXqhZmTQkMQKAJw6joFmrasJz1
zHEl1er0p1kmy71QJRQoktqePPTpXMxN/ta3m4UL6+EQjz63v6opdsimwg0rgWEzFfUEWWLskItg
evbKXru54820DDhP8xWM2AZ3kyQ+yGui/Kk6eXWxQndB93g6y92/rAOE5BYtAi9v1ynhH3DjkjUR
c/Zele13x3LEVgkibxFjd4SJ70+IF5PkYJjYs+SuJGxKe4HjutzLek7aWTHERe0FjqkNox0qsew2
UA4Km+E1sZrslSy74CVCUc9H+TX3NeviaToyLifxjqievGOVd18Hec3FLr8K57erNGpuOJOvPSqk
1uzQ90Vtnvz+HUqFAS0y25WFn+5lLi+aLe/gtgbu3CKkCueQQFQGk30ZMCWDJ47+NhWscRHo/Wem
B/eAm7de8y7Fn8yONuLdX4od1SuHXJGTGrrtUzGNC1GVIbDe2L2nba1eCtN9kSNVScEH4nqSo8fB
EyvW8O6zavfuHc/xZw68/BQhdgRhdk9cB0RETYetqRXr3vikBkweCRfdPNSote+I0LCWcqg4Gcv3
lhhl09Q3lJnA+E9G80zze2N2TdotQ2oMrhmZN/nThFN9aB7oEPlPTQEBvUGgwkcPnhVTR1tRzNoK
KbDIlZANr5WABg27n/5QW5/zyZTY1ucw1D/J/BOfEycDbb6PbMTfDW9qkUShmEFmpGfYYHWSGW5k
mqgC5AP1/IA5K7py5dAIu12QDiXWcssp++pSRhDk3XE01OaaR9ceY+xbWATpVZ+0N8kG6Eag8aOq
RCszSxfthAR/sA3jajsgfNoYOyrsDfMqr3V6YR+w3r/JUZtmK0Xz83tedheNKPNnlhv2zRiagwJw
4haWsAbEZF7aLtAP3UDyhu0ZF3nJzpxx1wesIAZCvnB6De8h0zq7mql/wttDMIAd5HubGR7vHJkq
SRxt+5YUDU83pxMZoN46EZn7ks4fVbMk6YDf7e6S24mEItAE4H/+ahjag4uwSihMQZgEvBLEy75j
isfQ7azg0rdUbeyuOwdeCyNTI9fhEYhJO+zdrDES1p6rbPsG0ESepcRU4Lf9nIyQ9Whu+s+tbamn
ctKgds0PFFp4xJTovtpmlu0q5IoIBLQVWckW9o7WP46RoS4UHMd3tOF83tOexntt3bPG1u7jRj5S
py7CizGHAOsMTxpL0ksTi/ZeuHpDdrAd78WUdnc3ar3NQMVxNcKD3qV6Rl4m8sYjOpivg+e64d4x
mKDn69hFgmWeiWeUv+JMSx0s51xDwtIPunNQg2cxVeIsDMjXg81X7yG4HZz68tjBT24MH9ZDsC2G
YeOSoU2qq5+f5YHOzkdll+4W5vXXJXm9xv04p5GSCUtjpVngkbbXrPdIlpzpoZ3ofqoTOFuRqQpc
O6XRzmH/7keon0wk7XU9E3rdIIAMK9RzhyXvVlvuHbOB+EhI6VrR0PAPahCM721oLrh92h+NWjdb
Po8Ri7vmlpPtsLCGpnjRHQUcRJ51e7xI5uHhbPHrMNnlEpeAAqVb9Xa0IEF42NZaVp6/zwy1/fc1
8l7poza1Bk8SmSq0vcw/pk0HjLglyQlQwrkRMYbqkOg8KZ6MPeq2OVDgxawzX/2nf/LdSclNK8EX
W0Q4M3BTt4E6QHvjMFpFc3aMadPMIaCdH4tdHwqDFWXKO6e32T304m5dNZ55ju1khDzmq7vJMZQL
TUlrhUULPYM57XW+GnenCpDAx7GykUNcmTECbQfpR6vx6YopwT96vK4HgEy+rxgdP1pq4s9gnMpL
2Tlf73eQimCZqoiGUyPUZyoia1f+DihqZp+mshRTYGEmAmiWh/TLg3r0XkwFFbeFrudouFm1ngbn
ODaq85K34XCOW91FUBSWH8LXARK2YUeTOAGgG6YbRDXhDyyc5YLiYnkR3ei/NexxkLyGP+gIlkck
8P1SbYvypijTJ3EXN02SjzwdLfRU/pg6HUVAw9YmBjNtRjUCls7Nfpui7h8wcu6Hw1kOQyt/JLRL
/+HkOcMOSrgqtlFN9ikvlHwGcVBwG5JIxsAYm/5kheJZPuSG3BoD1xm3cG1qqu86Fj8yofKcxMg+
Bt2Rli/SNNX/iUxQG7aXQHmfY2Uwl6z03i/vZtygV43zsyOQdBmpMMtfjtMWe39sL0LAdXQHHcqw
M/xW2GnNQreafWD+q8GfjpBgwQ67/0MeE85iGviYoIeYmdy0j+PEBxe/yjLpqaofLKLFeyUq9mX6
9qVk7QMctQJb2yKhVLyEvY5Oe47jCsn1e9JybO5Vd+9HMgqdUDHWqpaMO1tKJVyMWFFRvg9DP8tL
2eMGZFVacXx18rK4Vs5VslAeQV1ESwkKvZba/om92LtjtUVbkbY0prl69FvjV1uTciyLvmoZKqhh
zfzQzqEy1RQc7G7axsUYHPp/JO4DRKsnKBRWOiT0V0jPCHS7u4/OpBOWQyJmgMPmDonX2TkTQmb5
aF/V5loPfdZOaAqWkDXyz6aaVuYsOxc+9KfMH9Q7mDrKfqyNDjB5gE+QXIbL1NmIOaKoS9pmxect
25vzEHX6p9eqw1Mct+olEO5HpAcH0wiqsy/8moUQ7ff5EnYNuKit5e8egmVDgQMKpFE7TZKTPfsk
gpryDl3Az7Tg7t9fRUBdbxLCuJrzmd5nHyhuwLb8c7003HaFp9ldlkrYKy9ehtx5btwrRK/7BIV+
2CUwYVq8RI74iDiizgN/kajerzH/u5ks+wfL8rXseBkD3yuE7tZKDtEz73W4+Qc5koe0nVzyrMZx
PfbV6iGppp6hb2HnO2xW+VyPPZWfVCBkZL7O31Pm3FGtkrvuZ6D0SxQrMG7GNfsCg3gYTA4sFaqN
b1PciGwyLnRENZZeaCcgOtm9SLpu2eZA3us5q63SSNdWDIAzYmiQyitgw4wQtXsu1Jvahf0hz1Vi
w4YseVMqZY9QGoDnNPmziQhOxdw+SHXjRL+EOBFpsoIt6C79mMS7QUNMTVdqZBEHjymYz6b52veZ
39fTz+/nUeKg/Bjt/vOEXPQoMIfs4PYmmAK7JAJOTatVZGMyCeaDPBv1CBqz8pO8SfUYIjlflqrh
sjuftaH8lXkbi7yj6T9+EpQYnmV8MaxRf112g7qRQ3iK6UIQzrK3ot58kgfuN5+qaaj/uqRRuHty
yhXcBPPJHphvfa9wtrRD02Wn1ekDHIWcv7lF4iAixd8HruIua9+oDnaVlTucj/pFkH+zFl5hv5T0
p4ky78VHqQ13yuTq367+2rq0KQsRP3eRW11zRSN8AbHUPyOpJsX6aW98OMkrXYfbK2GLnm0PaN+B
Y/LnnIMYtZAoEmshd0Vyp1QM+tcz5DX5jKxmf67gKbNFFu/lngFW0klnD3yVewbdEMSvFVCT5INE
p4OWUOxpJx9NKlhJpY+5ly1pvSWZV3Upfk5EyYmxP/kV5LGx0ZS3uiB8uzDNYi2HaQIfVhR1AtOz
cc5WgfCjDYNdm7nZR9kVwZo/Q3vK4bOeVRf1W9y57k+zgvgkQoetEJO1Gs/xEH2T39w0pcyskE/A
Akd7aXtiPB383X+5dbgjKiLfWB5LgTxEF8HrMm5805R1TMjrWe/JIhw7j+ABKkYXruXrtjD5faAT
QjzLlLMdl0+V3xI+rZHBvHWxCqzCwFEgXPNok/xd4lLnVxi/cgAsDwtikuX5ZkrCknrfnAaQTW61
4bvJJqTBz8jtfzN1xXisYWM/DgZAENypkTEcm9J6ChFwHH03cE5T35/s0gSGLIcZLvrJGFcdGIhl
zep5WbsBIE+z0e3z41RJLuqiWrRV2JyqpgyIdgmZHOWBxU5+rqekX6GmV5chBOExMHGfzEBISlva
2priYC2VD0ZD20VULGKqqTKfu0zbymBNPzXM53Fu+mufJiaRJo/tL9Nyp4lNU9vtptODmzILzqUG
RTWjWzoLzifKhhc4f2+9qjzLx6XOeODZ7vzsKKCR2bfWXSjn2lTUN1OZpgsbUwihcB+fLaScazY5
7wiI850k0sIcsPqVpoN6IYKa1abeZE8JaakPpNf8hcwHYW2wDdF4MRSg1Eh6XQUqSpt4f6Vma58r
kRTEtQ3hamA7RsG5NN4evepQ8Tf4S86ylzSiumSjGK0TW9mVnqs+a5qSvLRRvLdwI7yH2dQcBqF8
+JP+qmjUKyC6EUjHB5CQpI1Mj5WvgB4/xIuiQUqkGUc7b/7oLhEE6EKqjdT3pMX4NQyqn7FaZM9q
Zo7Pfg3elt9AHmDKlcvKqssYygzKT6ky9vPB2DZOUkLHxJUjG+NAwdV9UOc/cstvyNc7q0xSE4am
RZ4M2t0p7P5ZIcd4slgEYrOoEI9xifhL7V4raUYICyQbvUxIFc9hkFR9TXkwLmY3BjoWglrqm1mg
mhyrMj1Z1uicifPN5zTz8rPMMuTIpI84fqYu2trKd34a6mQesiO3RpWS1xwtWMwGBlGNV6ftz99k
UXmmEka7zpySumzZPHGnif/6f04oCCSPK30KoQ6XzQ7PFn3h0lB28u1kd6UsMS8ruyjpwlOelX+L
+QsrD63q6pj4m40qv6/yWmM446Woasi+ufKk2Wa0JqtkuIqekB2fssfRs+rnx6UuzvYay4B68/A4
J9ljf9stvUQ3jwEN+B+4/6Viowlw4rHhp4nK+nPTBUm5HcKgYwMQZgSHFSQA0lNqURXcwf6PlMYU
i+BtshzyIRTLRyQ2PI9wo7u4nMGzGCerTvBM2mb4y0zhpju9/wGfyV8/PsGwCneF5bU06wmKUOPK
2cthOWb5pdbZGczQaKTk1RrKqCAqZqyev685mkF6WvxsOvlRYoc0rXQdbi4o/OyIuK4cE4dFhU5i
jR5AUglvVqMBpoim/w5lZzZuh3FfEBJ7c4UrLrYybMSUxGQXc2nKVCbQYIiWBLwHyBKFSvoSkVhD
Mf5yFKt/jOK8yTcpq7yVFL2bmaMe9GIqFgjyAI7FVXeQKlyPjfUxGIrbOHOSvoqcmC/4a0ZCOZYO
OsEJ5q88KDOPmtrAFdTAdKzDbvew+uIQJkg+g71e1kr7CLKMff8jIRb7KUvd4a1D/EiLeTdqCvi2
+XsZtOUfWDzZUY662QylKOFGuXUOAeiV3uirZAy6o1lF0a3D3byQD+R13OC+72hAm/AjTfgTa0kL
k9ywPguGsxy6k8EGlV052FDEKK1V7XqhFh/ZHHTc2sGvUVExY5P9fIImnlxqPJK8KTQSBN0SszO/
zr6v9QXCumYUqyqxg5ttiGlTTYV/8tQmPqIozbew55RrWmuAd610OhRqpaxMW1nm8yZeJ/Ie7y3t
dY3skueAlA1iKVCWIza9inwimS2fpdAzoyHN9ZdcHbMF0vlkJStwQq7T1NSlkWJlRP7AUjBVT/sB
Y85mbZzmZ7YW6E8LBaJbasab1A2he3Zo3jMr7P6g/GUmRvBmGZhsJ0IcwpLgLnn4HmIc6w7MHOC/
FsQBbdDTlZ9aHP2WJ07n/+ukdJN7TLVIA9L5RFyKTPNFvY3ICKfG/VHxMVo3wNGFTqjvYhU2gpXu
v/gGYeZfKND166HC2EeiRnFpbP8smSm0kQ5mmVa4JCr2tuzRVpbTvyW6GL6CRHvfXVeK3j4mgWwe
Bj5BkCI5o39LPjSjusgI2bHxd2M6eT8doUxwoUnxNFX76itIXGMdX5Lu591TqzjhKqyTkA15nK19
xSDkai6hyjPFN4cPtqQZLEDOMniVi7mGtIxDLdy1Ll7XEf3xUvKqRFvAdpn68iiTrqNnPDH9ze1G
Ab9YNQiBKMio6XTtpJhqfK48to+qm95ajXjNJbggjGpGkTyiwoMa0YVVTS+tWmF79vARalZPPxs1
0pr4Z+XZ15eSDRO38wdS157IkjP2jwyAx9czRXUcAI5/8PoMRYPFkOB0niIHpSprJrVxu1MaJX6L
vYZx2ihQbRS2VoOffT1c+PYdjiOxsLP5W9p28g0VtOJJSYpxTTqyvY8VghVnV59fYjsJpolKZRtQ
G5sNyF5nvE5l726Snk3TV4it4W6korsyu2UaMhvp+kT8hD0DVxNP5xtqsmF2Wf2S2fxXDl3sqSVq
aq/0WrsjQma8NjVf1QkW/NpS2mEtZ0FJh6swRpw1y6I8Mqcat5a5mFjXfBpgCMmKbPwnNTH7A9mt
P1lF6ctaDZJLPzre5n+d5Yn+70fzz8AEeOXpTTKC/ujDQ0BPVspocwS8+WqYmrOeJvZFbgrpYb6q
RJY8JWHFtxWW6zrU6F1OLdkmRGWEewrhNejmRLvmfvvLqXTMhmGMFjcjpnU+y6xq5uJO03nqmrNU
3fd2yNuXjtNDdS8LAPKartCCCn8/kOTY8o6hi7DLSDtuPlFNHIAr6i0k22lv6n5ypQ7Q4rJiVdJM
SrwubY8ykrLsjACG3BwgMSSD+1XA28npTpqYKjaCO6cpLNabzIOFCcLtoZ5LdN3DeRz+zb84bCXl
zNG1YqcWhrbvkew+maEgFb3CYuWE3DAX8qKK7mH0+kMKnZ6wZf71Cgj+KibJiTUQNS6A8VghGkEv
iFclD0HSbLn7tfsSsuOpKR0xx51naz7N5Q9xTkxiOPC5NX4Y49PIgjO1jnpn+Xm9SPqA5llfpFsl
rMRLqXb5oiMue+eMabVrO9VbWAm8S1a93Vtn9Qu1pXTmpa9uPgkyePi/HRsk0hCY4oU2xIrMkbuE
6UwYJtgIZr8szRyXKTlQSzjdRCznzJNZbpTv8ixkhfHeE1qIysXQl0w12EXmydbl/710sb9yJHxI
q2uySKTMjE+Ts5sSUkST2Wpi8qGOPFf76MVQbbwy7zbaqK9Niprk9jaBWGOkvxkZnY6hrIO1Qrze
j3H+SioFabXgBx3yKl+1CTyzQ7bavhUh5tg57LZFCvfbhg5GaMPGmHkM9It6cIJJ80Oe9Xq1iSE7
XeRSx4phdzZUihCfxempAdi3sPmR6LcS9LaiwAxq9sERJ+FNbW1lE5pJ+1aq4qkwXGVvTQEZeZY2
EK0b0K2Z93BiHgZltE9gXGCgVZsl1bfqo22vstdQDam1UVCa7+Rlzfqfl/v2iiDQg02R37ukCm+x
umikHxv7HgoCgU9fIE4eoLE/u10UUToDeo4uWHmrQNmsSVPC+DgPEbMCAWjL7mj52a6D1XElgpqF
iZeKvxIUGDHisE8zsZwltej4qXNKEN11b2wi0Dr37+fqqbZiss5hpuo0m6nVPuCdWH3rDXUlfZXx
ftBvpOnjpkG5nZICPEzIHIcurVt2jY1JZ5aFB2M0XOBkT3P/QwQhgZCPzsg0hvsq6y5y4RiYQLcz
bY46rHGnc/crq/WQmvRRDNM9Esk4smvsbbfATDtjD9sUQ2LvdEd/ZM4s0eGQWcxEXBlVzccPvcUc
7KjaivgJ0/QGBM99JTQXmXLV27sEMzn9NNqfA7iCVYpneNuPWnultIERhEXsYyWL9XPfRiXF9vma
ZVk2NXSEusEwonBExpWuibPNkY0Z/kcAcYCCxPBS9KiCMIXg9sHg/5Fk2K5bNngHN8jFD/vqRlZy
yFq2QGqq9zfLZVMFGLNbgupda3i1gJnQ0DV1Yo7dabJP9dzB7aJYRyvTGks7j/6W7608yLfacnnq
qAaXx57CcNyfpaErLB/0wxgTlvGvWSuO6k0koIRbAMZ39L66O8XlBotpirRnHoZzdzjUnb/lCMf4
shrM4VKnhr+qNGETBjcjx0qjLA96Wv+MhnRajSmaqBIu+rUUnn31lmi5zas1TKg450MjrNfCFuHx
+xIm32NspWB+1Pivivt6boi/sgkjVp2Ibt0MPtslEqlWbmoVm0abvwngfukSGXNfe97qKCLVj23d
fgAko8hIUDOhKNTYaseDzk0G8iNOmOXe16Pfz5NPqZOifzxFPuALFxaqUdoXx6Au43Tt8ODaoRCP
nzOEEHIlkxdTtgk0W0uPNNCGbWS9D3nT0E0HeTGNUfV3WKXXsaDlHRXEjOZ2pb43CWKuSRvEyzgk
1irIivrqZNGEijTLz6RumztgV+nXNDY0arzO5xLLqrDHc22J7jAA6VkYGLdPtAE1FDp6spJq5VQZ
iw1lce4bVvpSeeNSrl4Sa8he9HhcKrXF4rJn9d5kgPCrwCZ1g93OK3VmA5zPjBrqJ+/ZLGP/IaXV
bUscSMX2Hz/JVvqvoacpzUtbxUv3n0vyJ8lnfP//fpBxe3VtbeNmALro8GOTNErSxlIIg/KaLtp2
W1txvoBMF9xYc7+WMRnsJS38dQ+wdackbsEWDeUW8SWW1bSfwPKyhQckC8Ae9s7G7EkrqmzjJSl0
xD4iFr+LrjrWph/8GEZY0YMRJUfMf9tOOP1W6IV6nUaMrPpYpb8dLMR14io/Ap8+SAg3YQPeUWn2
TE/wZhsnu9hSFeK1zqIBb5T3Q/1ci/4gX1lZR7gs6tg75LrWvIcKi+/5FbtoQOhQRt0uUWZgUAKS
ZK4oRAcEWt2Lb6iYrBvz2WtM4x3BXrzXeoTZAR+GhSlQCzzKHMT4EX6FhVT+if15SNDoFsYRK8nZ
2tvktK3jwD3IkTwYPgslbAr5V/nCEAaM10Qr3m1rXJk0claJPjFBl1QCMsP6Iz2ARhwY9KGdP2of
jEfLGH/JUub/LGrKR6zAvmiVTZhFODeb+XYb8wEbPAu/xtzKS9/3AjY3K9FqxUVeUhvSy8qJ7Cmv
j5xt6Gvq3iV89lLy0V75Rt3/CCMwY8PfptErb0Y5dAczJ8JcDkslLTYtSKuNHLJgK5ZINwCMOGqN
lJ78F+I/TlLNEwgyBywt0ldp1lI5jIt750cDNh+9vmn4Hc52tc0bFwUQsIKDzO3FnKDv4t5tlt4Y
eCff7t+k5D42wxGPhy92pNhyHwrnsWQnqo4/LrJxxGOSVA9Ho2QnSltj6vX/um7qytmwwgCBFxKN
vKtxgTjmmxxJhQZdBRhUDwFHs6WK0J2lsENeCUsH66RN56R0uzmHOaxxVxk4cV3YhCdRqwcIGMZV
wet5bVo72+Bu+juxh3aZa23+isS0XbpMQo8zea0hgwl9aIE4sqQuNKAEmPj9DsKkoO7XybjG463d
AWeTEKcUzm8ddq30ZLa28WQD5f9AJQikILb7taNnxjIyleGCygtlX6oTlF3A0Q57qzpqam+9kWSy
MDeu3qItNWPwYHYhiM0oquDFcFQ42Lq1cgERY0dlmci9Yry0oVqQJDmSrxbm00Fek4faIz3XCzFC
mBVUGSrgiSaYl2IWeReviVZjYJAF5ROE4PjBcDBG8/cI0++lwYZ4oOtprH2N/VZfYzzrgkWoBOD2
5+Dy2jS4I6YTvVg5bps+3fhKaWwLNg6XNK497gwzLzb3p60cfj8QWhSd+UP8DuppXAqC3a5yASoP
RYsSWWdFlhQ+cjyW+/lM9qyGtjgWmrH0Z6BCb/jtqa+1vRy5DdNgErVQbWQiXOntzdClnSo/h4ql
UA4emxV8b0g20nDzvcWUZ06bUffSC3MphwFC80ZJvUOFuMKbtPokC8uP6nLfYk1UOsDWKNCWblyS
wUGCUkacxBslPeAGUQ8jBRre8kFDbIJuVyFEZO7RqPYZblPu0gZcgQy8k4c6jZNN4Kszena+D4LM
2NRB2N16Gi2r/3WWlzisCUbRvvC9buiq26bMXilUzHXuMEA7c/VdBy0PJ5HRVNFCU6/14NP49YW9
H00lwmLcvwd6i9RiHtkZqpIQ+pwcDbb+fwg7r2U5kW2LfhERQGJfy9vtnfRCyOJd4vn6O8jq261W
Rxy9VEDt3ZK6CpKVa8055g+/66ddHNfWxUtdfR1AHvk8ue7nxpXVk5ChdZGMLdDz02+57dHr3A12
hkpV9ivNPUkDEsxS2WZ2dPTbbHxO0YrvRNm4B9dIvffGb24RU/nyvrG8P5BAm9nWDWYC8azZVN1k
b1Q/P3JIM/lr8lETk6M+v9oKvspRc/76nNWn2/aB2Ba6bKGsjz9DzzTvh8ROjoChvNsTXPB13U7r
hKANjCvmnugfgIRTkN0yxtRpNhKoZvsTpPEElpg19DSyJIVLgUgtQzMLDRR8QdMjZ6qZvXzpO/Hd
5tH1ZDdCnLSCD0f9B7ax7OLj17wpcOpK4nn9uj6m9Axfq2i8l703f3H9JWyi8pO7irHrvefMGk9/
Rtyx2+d3xZBeh9wR35cDYCe3g2l5Z7Dia6FX1veJAy20sRL76aeoMwjiDpPwbCvtAUnGKEXdx9np
YC9OpLUuM/c6CNxLYeM0FMtvmXlOJ7Ri1qH+ozgaW+pbEE49r/uOr/XoZFZ0bD2ruuLSrWkMwody
gPhtBvp7r33B1hEJTPC5LE34E6P+s2V3QvT6BtWfhnnERahl+fM5CcfpodPh2RR5339Npbz3E9N7
JYY12Ft1be8zVO+2Pjevtq3fA3woH81ez19BtbBEmODdZBzeOR65Uuq0T+7+t6PJWQCPv/JNLN8V
xO3hU6ZwJyzF5Oe/OFHBp3YVVe+4a1pr2ipGWOUj/TPSrth3rbR3IUb6dZrFz9Ps1w9mWdtvDttS
tERv1GTm41g5Z3LD7LdyyM1L13hsl5ZT0wTGjQrV2GiUOGXjd+/DoLNpDiFGhMadgHX5yZ3guyeZ
qojidk/qCWaQIAiO/1Rf9Ry2a+vrVNvOPdX+Le/07zNV6P59Rg/hE8Li9iFPGuPgTBIH5ELoFybL
Z2rkP0ORD+cxh+xctsK5mHABjxEK56NDyt019AkiDGpXPNojs/HKTRyGloShm6lDHk3enwzEHpf/
/RXYv1M7+AoszzYtcsWYH7q/h04EQ0EsZj5PUIX8H/hzoqt68Qr519FkCoYvHoJxx7UOdCnDwJiQ
zej9Uw/2fTVojORyZHl0yAxWMA+BS+u016KP9UtG2uYmNAIb5B6uwR6/Usu2d5KXcXTC84AtBXFk
c0kLmpmO8pIuKpFlrjuJ3r1TGALXdt/UuDct/eziIXdfzagmrGhyWIrrkKFEs8J4sFE5j/WSBGma
PfkuiaXvwow8UR5Nb61td48a/tunVtYJGgrMVc2SDfa/P1BT/w+IQLhk8ixyeNM1uKh/M99Lhh2d
C3XqVFVVsmnEdFbZBEaMv76vKv0knI5ytchewjHY5RrzF8VElsIoNreVXmSZe+0rKJBTC4LTAU+O
LT57wVunLwqhMgGpoo6wpNLfDTLjFtghyTLamDJDCBnNHkbJ2L8GyHlWqV40zy460D3CQ/LZI5vd
UReBCC792ceSPO10yJSH0kqqrd6TUCrmUrCGzfP7rY1bETfAwNyN1yAkvDjt7lDAW3fQLqzbkadl
T4Uhh70V9A+tH4AH4sNWcWfLWes1+tNNQc+ZZdl7L7H3CtCtgnL0FlVU1tPog1vglRYbjoVerqj/
aZRSECF3TzWxWC8688J0iLa1p2nRXg0JJ3v4QCVtHcb4zmDx/IR9eM2cnFCx3AREFc2kJCBYMnOC
HaRVfVf/sJ7mznU5M43IW/XK8u3ERGJrKbsD3y/QbTmR/+D2PUrdyAvYIy07YAMBjKfbyUH9Keo0
jaadmGQ8v5U1jLDByDc6jajzgMe4WunSBK8RpenyGpf5odGNOzVilPXU7oh1JA524f7MwvR2Nwiw
3c4YR0wy0pvUnNiTWGjJGV3Bqp0+24todWZ3e0Oyj8lM4OM0Ru9ZWBx18p6/xknds9UZsrskrtHf
J4a7m4kjfRhzEqnVlC8Zgo+mmWwwvznIhyTstefZ9zGGtsZOa2HfqQWsbo1nQXDfDpYOunvC+Yje
GZ2DJsuIQkhD2xEI71NVrvXRxQHwq9GeCSoeKmuoHrjsgU94+SkYwrPqZAhfb+40Z3grcusj84b0
XEriyNKg8A52DooR23B4VJ7hkp6HQy8sylvxoLaobU6wh4tHQDG9GA1shClisnyr7oA9Fs0QAIGb
7Loq/Y+JKuNp1tPhIjrLwssYTp91U/so0HA8dMaXKe38+7jJUVc5Am/Wcoqyl+Y7ysgQUrPRbSei
GlRvFfzR98qJkj8wTLzfF2NfuDYQE9OisGcJMX5jmOgaKW1C692TMQTcvWmbb1p0ghsV+J0UIQE1
sPaEnMJLy4yDBY9xaBqFrzGuoWd7eV/+/T6hFUxVkvhYETxyC1L368KkSiZaSiWpk41LHHxuDGt2
j89WlX5pOFj3s+/typleOsuGZ164qZd2LpSabM6feoBayC2m5BP2WrkKRVBDvW6P6qwx07/ez9yK
B5kVDFjzi7d+NDxmVPYQYZso3gpfy/cw6u7+2TLWJbNSn/idZfciHpBpiYea2dmd0VVId1sG4z09
YZTHfUwqQTltppToZqVep5vFVIy7QdxJudL8es9m2P06FAa64mL+7tEp//fB3GEdWn5kcMBsCWQl
mtoNZDR5KMK2ZPbYSgZO+p+iPKlrfqt5bF0Xru66PCSQLhvebzVPV5HelNMzILziviDiDSMs7crJ
JtinME2I302p7cnYRCCohc1R0VGEH3yKvFHclwwl3nJ8CB6ILYVAsLiHgIwNjMX1cB+0WcMwxrGO
/7wftdpu6mAYSEd/7r2MwDBTpOzWiwV4N2bgzJ6nzqmeO8rEFwHteBUXOFSVSDcdpnlT53m9d/hI
V05YF9eYwM6FihI8lJB8CJw16Zn3Q3DwhYUDw0pgqNlWy7OMoRQ50i2iCLmjOiBDu5XVUYmBe/jj
oLNNAgP4WxGop+uktMzj7dRh6mPQ4BxxAjy5ID7oYmbud2kdo9ouz4MPdT5YCgf0ufL24i2nOW0+
YFyt/xCZPRo/05coP8YLm4FT4y0Rt63lEhk9lDPeYSwIUWBnB/X8ER5yvLpaLEEZ/kq3Te1NkdEt
csTiBBrNNL4I+1zYjXwc8jBaaSNQ9ll9ZynRqrEZ0EcNvvULKqnP/IegG5tj3rjf6qWkUT//+yzJ
LG/rsGruG1T395MTDquuiqfPgRzMFdKg+B40BhxI6RMK6rtc6B4O16EpQOlNALe1KAbHUxmfHDsN
dpbUm/2AhAreX7zpu/BD66cKgdYwnZ0QZd+tNRjUtHcak0AZ1rgDRBuMxfSBRWzXn+w+SyGCAGNX
vxsTyRNj93iSiXOElDCdgnx2Nwp5OubZeayr/NWz8ycUgDxlRJ5+aoY3tTiWPomXwUgopMZ6u7wN
6Cg++roAWu/hBKstQl8Vlczo6cfq0KuB1gt8vR7hRWbV/4Ff7f6+zbB102QxNQ0TggL4hN+W1a5q
NWZk5GrnheNtpDTWCinbWBOSvCEMDo4B36QeESwsN1KR2H+9X6Rhsq1Ku987jmnQVg3FLYEgZy8A
GCd6B1C8GJWXn3ZWLIFVNnREnfmDwob0RPq83GI43zObF9mQNNCxFZRiir81iyk5Zz8yBvqltLr6
c92FzXqsuSoyVNOb2AYxveTxqgsI1cZV/OtsDELQAwF33q6YlqdlULDd0YrySR3x/INKO8bGphi0
8ilcjuK2g5LgI/BVOpJ5pupJzMk+qvlVjGqWdAyipsdGHKKZRG16Jj6phNAal9mMesnluCFDUH9k
kty/WLPsVw2O33Nhkhvxv4tpvqDfV0uD724xZ+qO7llgi/69Q+w1piBIU5M9rEOqZdBqPS0BpPw4
EPZBlA0fhWXGa+ZnwX2ZyfrMo2VXV7Umt5E/rxb2/TPU125V9qn/3a5O3VKdcFtDciEE/T6x7G8j
NNn1ZAf+lwrNlOK6D/H4RIpu+dE1fgtElezvGFtBmExf1ZcKdvg9klbw0tk9riQPLSJt4fwlYqNN
Utm8tm2frLg69+8hxMi9H9Ja6ZfRvqYG+vnAwJz4LG/PDj7Cm14VV/b0UFK5DRxYwSjkRL8xliol
icJ7FMfbqfGK67R85rmdmivGmYzXltOoGa1tRhTEVp1iL2tPM42oVVhAQrjB1rSItJthqHmwxT+U
WkApCGrwnlk0eKxAzD1qH7sqwSEGHZLca/YmzKVVqxXazjGD9KCyXGWXgaH0W3erTlkCjqQTyGct
8b8UejZ++fsA8tJXDYT6TicFgs7s0pmUzDm24GGfUxNgl7uEK8/58MB6XL8aoDIPmUOZOcbt/FGz
/hp5mG6YopMZjktoO8PpPVlx4L+aQXtQa9FgAh/0bf+JHY1/CezQOVdRqKF8K5vXfoC+LEy9/RFz
LYS9CL/1bQWqypbjY+UAwehkGR8b+uTb/33hur9vAm1yCNAW6jaSLdv0xHJd/9LZaKVshKaDLRpJ
JD0optGUuWTa6ZG7U6dNZjJgXPg+fm12POfh4bQUrvcSntGpw5W1I1j3u5B1dKNkYtM2H2KDZCK9
ZG6eMlPUlonQlNfgcRk4I4IsrkgXsFAsEr7Z76GToPNwZyfcd050jTxhX2dCZ3nsNeZjONIqSpYj
QAePjmS6pet68yUZf3TD5Hy+7SzMuXBe3ClfycofPzpLlqe2ay8hWREvxmg1G8wcpPosquUoG+90
4E5XrRT5SkzBFzOU08dAj5Khr9vuozIO10h7ioNSw1k9oDXciPtKx2cCKeWme9I0fdypU/Lz6jPG
WXpfromS3Yf00eaP8STkRb14oIJ3ZYWBRJ3Srdf+8E3+pybnmzRNGO+Gq/Px0LD69zcpo1HogRPA
9FJCKSDp8y2mB2SLdioXLUDJzXINKxp4YTq01xLXyF9H5cCM5/Wfn/9zpH4zHO0n4WUm9TE8VC3y
PjEqkesKOTk42LG/AIgnNW6xjmaIGQ2t6TY2cpxLE8ZnY8morixWay3oxzsj6YGflu6iAIxXem/r
T71uIfA0QasYFRFKI7x5LiVtOKS5yDdKEqrUoEboefvb8NEWaAvayR0/2H+tNSNL39q+I/a2Nb6M
hZlti5qSL4P+f9QZWx1wQssHEKwB7KxgQJ5Sf8T4bZ/TNMErNNfZwaoLVhYRAlOLZhoZ6sdlnh+R
QYX3GrtSqtCSzWQVlavZrozHDC7deSAHcNvYMSoeynmJXU+ziumV5etY4BT9+N/3q/2f54xLB0z1
wCBIGkJFYPxyv+Z5Fjiar8/70mMzkMo8XkVLakcYd0+N5cpT0VtMZebRvbZ66+3qNiFHfjTnJ8dH
7ehQCvowP46klLIVcRaBnjuEbN8Axmys0F2Fphc+oRdGugpneFm21WItx+zVrcrk7rawh6ek7wdy
O3X3PhKkUUfSfSom5wVHo30qwj46IKVapoycee6M0u9fR1rf6EckxUuSvIzWamvc1Ia+YjYF0ybN
79SDHpV1zG1T1FthQ1pwiPo86GbgrMpzjX/nPrD75g/YQeO/8baui3JUZ2LnUYexu/3tRkoMFL8Z
tIWxIYYtWeXICr5BzRmvKnCropULpTXlwT0nmXckCvZlmhe0awlZcCDT+dmOZ20Nvg44bkvucSF7
417wHFuVkWCZEbW3HdMW48EcvuWDUR+6zv5axgYAaKUpV+/5sfeV0eHPGwzvVioUE1G4QVKi7cz3
ShSnXtSIDNz/qikN9wkD5Ic1ukvvuIdNFbVsflXoc2S/CE2bDup/I2s1PEestNuuQCxpRMD0WzMH
xhr0HUZ//VHtZDAe3fFgzT8iI4/Q06b+RmugpivLVZ5a89aws3ZLWVs9+e6ugIpIhdnc+z1TbuiQ
b75WZYc5b6yT2YlNugj5VEzfVHXF4ZZj0DkHntN8lMROfXVcTIIpVHPUuUtIdMFw1cvoxkZUcCSf
8CLcBCt/u3A/CWlhJ9o5IzrASgJX+PslGuotH21M/pSDSnautS9EWzlYOgGiMfzSLtlIdEohhitm
ORYTMyCKrbHBYiArs/unGl7iQ9F/DV0PDtMye5UBu/629U59qeV3ad34u6hyplUMgO1csAcGBCze
oX83J4AeS2ecU8mit/FbVKKLH++x8ZBkRguu356T1xvi/rboNEb4Rtks96ZBQ0MNNdWLQsgzITuH
TfNsOjZ50JOZP6ifjcvvz1Porww6UFe6ab/8EFLgmYltclG/ane+t/7fi9F/ULaeC+pNB+9mWjTl
odn++04BgJo6YtTbo68h/HVc0nSGcvIxThO7emqMor2jT7NXzdSR9u1jlaV7K3Lm1/kg2jnaIzhK
XkIcIthsUDUFE6HYS8p7x3Rmx/DIOnYwVA84OLIHirBwE4R182HVkjxjPM568toF830M2U/dN6rB
qo6cYd5OvknjIDVp1xh4kYP0sS7qP3wE7tIF+XUy5HkG2W08c30WEvq1C+H2l/U4FAn+Z+b4x8og
l643GPC4xniSxJOsEXIwBcJbtwuljHbu8tMM2usGS3N/VD/VRw9imoSxEJsRciHbyo42KdLuIr92
RHSgR+5/QlsK4K/rhtU4G/46N5riAXNu8eDVhbPORg3R/HKa1c5f90UYa9UWW8Z7OhsocpAjLCdN
3xPLy4GobD5jyPh569cnIbz8fqG0rAMu3i+23WwiA5kpsOVoF3ggKgUpxuVGmnTUuwQn5HAUhhE9
WmWZgMGb8ncS0hm6pNMU7TGLAJNkSkiueZ1to+U09WPnAnXjW4PE6YVB54SdxtaWXWh7nOvglSaN
uFMv+kIIUUc2Gtk/XLC/b7DJSbBdwsuFAwBewH//97flshtmUJ+GJzQzi20kunaBZn3W8zhadyLP
n/WoCndUZ/5F8AnCkLCDvV7sKSaCR1breadZRrlRdbF6ybrmRx5o+0rrgvZodMDMBl2cRr9uP98U
Y1qinYFUet/j2UACC4LAQ0jb9smm1jFFr2SbvReQFQ6IVIYNgUriD81aYf1+jWI58iEte7pwHN32
VU3xyzXa1ZL/tTFnDF0a1nYYAMFZ06vbVMmuV+Y/w/mZ2cm0UdmWVpbdmcLPztEkCtLD0H3EjAyU
cqqam+SxjHAJTU+2++QaEdvFtsPH0kzGti/8+cVIjSvQ2p9uUw/JmkmvsQrh9yCY8putNJvgw7e2
DnPHrIhKAsi7ZDfgTjulMn0rGg915IDf2hPYmxB/zlt/QrUQRuZ47hnQqyBYMmrrdZQwu5trFsK0
C76NHEC/8dUB44CuioJPBsUgzSETwX2XhOABq6VTPLhoSNMOpRmRFmuyN5pzklhMgRJn3NNl47lu
GgbpCk25JtvUACYKUEDz2RM1+GH4MElu1xm91LEPYdjo+pc+qu9wjjaryfG0+8bLsLiF/b2z6M9S
0EGMcvT7Nky6XVUN3tpM5uK+MciBWBoEoxiLC1M6e62spibCj9XQz91Zqc6moACcJ7qWnZaP6K40
I+S0Hua+CPvrc2lJKg0UFpbcjwbUVfRE5bxRg6U5cMHmpH6740kWLOk77U551kvXJN1R4EEK/aE9
OlrqPSC5B4yTJ++J7V6g2ubfaiLjysl4LdMyBUMkQKA0lX+0II7sBTqnpQMl3PBiOSVDvRiABZWp
fkrDjuZYOsuHIEY33mhN826K5ns7W2w20HYc0BlK1yHPggNfatXzwONlzYlX1e47HQQyUn75lYzW
BTZMZoO3hEwNTfXDMC+Yxoav9uaNoexWcWr1SHpy48sXN7LfqzFLnuN2cFdGPOl3Q9CnD/SK8AlP
FpTZ0hc7mwr2MMKxIF8EoWwed9HBnZN0PYlSPfABL4eDc7QLZGQYZ51dstQPZgPAphySzW3raYd1
jycUcd6ihsQYZl88IMCGKwkPW4aDeRivGdDjlwnCH1MsH1SlAAiMEDH6NRtHxtggNd3lcm12dU3Y
kerfqpc+1kBHaXN2rAtLsgcmUTxmvkKaMUVJH2B6GfTRuunD8tLK78ETHBSfR4+ZySUaGrcl3WPO
ppNvaPaTrWfhk6bLu84A7CMZwBxpPDT3rlGNa5JnX+rI1WidloQy6J77eSzmld8fkXR0T2odKHrM
pqRKwui38u9GwpZzY9RutrmVMjwpo9VAE25n+2SYlovmPDCH/D7JKNyL1NpNuKjXSpntQ0I7JIJy
yS6j+jIEU33gs68vkYEp3o3tnXoYhA6GS7fGLdyKACoQBAv/MJDbvJ6A0jRobVdgmotcy9HSztNW
2YZqwu+wLJX01Scvo4Mbav0TE1bjAER5WnHHf1cuZuypy6Cxn67qc4p+BMIxDrg5bT4NLouhJVqt
xlS8RrgFAHIYP2d2PZ+i2pt2Thn4LyJyfsbIgYETsVlJxinc4Db1D7nutWe4KdE6Cn1kf5Nj8jAZ
+dqMmQLBbwgsLcofSp+hObFzXc4qM2TrNfViH2N3Ia3e/R516YvV9NobTQB4LGzYMG2bt6/VIGZ+
lUyGc9XLKnyhhF0z66bvb+Tmzl3CcP2/X7JxfG9qYYGBh2nUWklx1XFlbszQQnM1c4XOPU4M9TH0
U/O1bkzrvmrE93z02qOqr0g6ZnYl+Ywj2/vm+WVwoAOQ/uGpZasEvl8rKwoqXfC41nXXNsV/KqtW
1DD3ZDWfwjj5jtkFUJA+z2u1hRKSuKAsFR904oOt0TvmaylSd9V5klkMj9wLMBdWSzNGsVplZnkH
7rc695lxBQKRfpE5qaEhUSqGQA6YWve35yAzczS4TQK5yLXCX0zZbVe8CUM73NTsvk9sscqIUnZ8
6kMAF2LKtwbOTCijSXct4zh6maL23E+UnpPs+CYM5gpFP4KGnn0iWKLm7CW9/TZPBeNosEaBNMpD
Qudpx7IM5hOV4d5pYnrCtBOpwcjmgPRprkzbrNd5N7b0TbD093lPyzSXw9Fv4IcxHTqVhgYetezN
p3+Owswn9N6tT/YSIZwumYA5bBdGpMt54XC/LUr9GfnAYiFWOsyaKHva60CZ1KlSaWJWRLQP0qmy
aw2QielvdXAY+4ZqceUNZvw5XBLOmuoumbm6xiXQIvTidjtqUbhr6ix/JqhI/XmpZ33B0Owf1d8Y
IOk4wY96UyITstZOfegbJ8fP4o3jLXOwYPJ3fRaUx9bX7Yt6xk3OPO/nsIi2RSe9c8Da/ZeqwsiQ
gqvitSSxcaV+u0TAd1CJgnGqyX2oNca2CAnmmxsuiBJz7McyEwGpnx0YBOvErybaXinLdb6CTbSc
Ro2D2CMRMAJN8SpTptKWXjCZmOvqEV/zg6LJh2Ohb4R7VUkAqmrpl0yAsTYTjPCatc1nu7xTPxgj
zF8wZlX7DAb61BKZ1FgRmZ74R/cK8sfb8+SJVdNXLVEqsD2saigesxwKfy61/pufrfrcWTla19/X
KrU09ijW3eRJJFZ1VJF4eajJNXJ+bWtOnXUX2NO7M+jFUeVKqpfGHsOVSiQI4768xePW7mTuWhPh
lJ486QVOa5cYoCeUTc25dJ1vddQ1T0Km+NWI5yJPaYSP0NdI91RPNcWZTXd1xXDePgeWD0J7wQq4
+eRjZdSG/Y1jhrrkgcZxs6/brTJaN9M0nnTfHjcydVbJ2DvfPW0qmeM71jMWvpBulVa8MziV+CNK
ba23c7tnqpTeaRvVXsL3UO61ro7WkPdhBlSm9cZ4gAnt8LUqghRDYTeAL/ZwfKB5nLd0tNiITpF5
VM9dTbe74628iIYfqiaKLYxF2ZR9tv3oMWp5pCQjWynY7ZhdNfHmguY8ealjvdi5dlFfaM3IB7FH
tL/9STc5UMXSfLPxqiJPFX7S1AmiInn1sOBMY5hCGI+XdPKg6Bu2Fss/0zBLIgjU47ZpdbowQy5R
CbP1H3sS34QFNbVYlq6wd3n24neSSzVdV5q9g486bdWEbk5yZ+cupyzAhzls/OtURtE5QAS4UaKd
wozutIYOSmmiQaHCrii2vOpTOenVKkyDH1h4oUKo96EyrNGlAjXqLGerBZNY+WNG41yW66pu8RQv
FdDUSLpErRccYyTmjBsD2cUbHl1AXqiVNlmo6d/nNiVuRomb4KrzjCNYQX2ITJRe40W/3RDvtrab
qnmsFrOqWbSL4bKdVyTiff5Hh0Vc987R4uqR2PoXwm3Ke9WDKNL4RavnT4hRm536bVWiFRUiPc1d
kk3ZcirMmwK7GdF90Ahi+yyTGTjJGTvK1uIJ36WJRgwzlfTgWVf+jt6VsWU/yyaiLifSB0V3rwrN
JIkXcQBf+lEtO1OdtDtKjgrOLZBkLOCSmazBohv7UH7R8mCXUP8SxyLRpBoJ2MTZmp884I93nQ04
0qGZeDUQXa4bt3sMojpGtcuoHxGvf6XhtRv05AUre3xV5aGJVX2f68larXjqH+EWItlaFCc1uppH
FJEDuFX8eumU9ZDMiw6yTqfvelnlhxjdwUZk/bA1Sa3ZAnAeLo3ZWZeCp+y2GmnJhKkueDFfyqbz
v5b0gMuUYSZS4vA0h2FwLGFWhE46Xk3R4ZSqQEZmRh9dsmSO1yDoxLsxzuN2HFgzGmP8ckMMyowL
5//HJ7ehSZB0h7yu7/LZq44gUF5NqryvI8YSYYJiU0HGDaTVjW/IcK+iMz31/OzZ5G1v1q7QJ6ha
6O7m5k6sHDqEqFhropF1/Vzb6U/V93diyW6u8qaHdPjhW5X21Yw8Fk8pxX3bbvrFuZlILAdzyOiO
ruP5ptov2KStPDSz6gF30ybxfbPoqKEMUcRMsiST7oS85QAr+RVplypQfGhITN5b+8x4eItuUb7U
XmkfoInWqy4Qb43l/bSiMb8Hb3ZIDdc8qSLFvQz4XC7UFCPoMP00kSq98r1sxyjfuE5x6iAF08p1
1DMY01+JPps/hD7BdDSGd43t5N5zRkacwyi3E/9DMKUtdNmtu6kH3IXL3teJypJ8O1h/cDyJC7JL
k3RSxIJTUPOv4K7CMOPTiOwRQ1rLzanPuDLnqClOrQXXniU1+cO4y7B/n1z65E1ZNrlRlmEby0Tk
372cKDNKnrgW3Vj68ytvYrGLwyT/ljv9M0/l5tQVAhdfJZq9ZvnMDayyf65ltZgsjgdn7sBqEFV4
9uM3Lr+WIKjk2aK1Yef6U1AZ5ksWjOZO18buBNAuua8Cbxt45fAF3VFRp8P3pCOLeEQIR/teaGs2
my9Zb8dXdQE1AQblNO6+lmTAXXQwSbveSsjGXey+JckqWxcI4NnxaGQwvqnTMVg7PqRGkhPFRkt0
XLrlImQtzHCnTu3aKNZy9l/UpXUr0iCTlKjDrrUSwSGVxQBaRNNaFWluZ2drHNvm+ibTHLPUINow
81/CypzWlDve7Sha3pvFOK1D7qV+DAMUqG64U+O1xp9+xpnj0KtbDJBUpe0aFQXcSszNVxLO6Qt0
vrMLbZXwK9Fuoga8/Y0Amv7CiWC33hAj4W16PFlWhJ/I0glnTZo5Wi1HQ1w7n7rUdLEle/plWriG
6kVoXbQwA4ujB+Zh3062e9ubi/T5xtzEFH0u0pxg9a5oHy0QAdssINFPE26/GUePnkgEwWzPYw6P
JGvcrmpKf23jw2MxopxSqiov3OJOSV+F1uavCEe8aNM5HofL8zPy1xqQ+75sk/cxaNn6ZjrL7tJe
mKPpVYz1vA4yJr9VWN2ZbeB9ov89rAvbbR41Y5ZszZFZ13NynbnLDOWMUYYY9VJ6xLd7pflZXRsw
Jrrr1POByiWAtHOD+2ICN4fBQP5BtWL/tzHouoKesu+x+UAm+Vtsax5AWC9HjM++F+EmTUdsm4X+
bTkQwNnVgZ3I/N3qqi+e1W2LyOjvmIfOxy7EKWUZUXaxC2aqaY0CmmXwmETwUwQEZM9i16U6YFOF
0rVz/B+3Cog1e6vCiSSJf9fJZyaextUa1bt8Vl+Fhj4XZrp8li5VxSKQWLXV9DaYyfhV/v9BqvVv
Ua0b6yRpMVQtd1W4dGZIE91l7tBc1FvqRS3WNe9jIW4uHurhP6xFSF9/mwLQ+XfwJ9BYdtmvcvzv
taiYw2CBJGXnRI60vcfyLgkbgpuRUClJrE19RR80W5bmzq5KSvQ53o1CGherhsXVRq9qjzdF+BGJ
83BQrhRAYt3Gg8OmAdvwoMjOA/yDuTMgW5Axrd5TL6FF6PVYlieJLpcAb0ecGfHZ2zovR9Y2iALJ
yFXXVveqt+pOycu8nFWaW7MMuEyPFHveJqHkRITJknSdXrxWxJeE0MqSO0htdAHzfrrtEiGh6Y/5
pCO0LFz7sfeN7hBXVb0H1b1Oyyk552Fe380j8aky9FOAbljnufW4dqZf0KBONEG+gCe+VvvElOgO
qA3RY7/sGumYJBuCTslrPSqU2BJkiWIkfZ09/1S3KWydudZvzjFPr740tlE8tS1m4lJriUGym/ui
TdM7BJfr1tHWaYQSYAX6f92KhKPUZCinjpafitz96pWR/Fjevv3C8quW1VibJBH1PbKWHVrP7ot0
oU8VDBIemfxoe7cdjoz8u4e6l2v1CUOSwM7OHvshqvO7pM+778vBHKE41XSn4ElZ8j0TuLW3q2r6
IBwcl1e1DoLYQ+VbuiSiTN3WKX6aJ03y6SSTDWze6q9JDKCtq/r2ICuEyjZG5oAZ3WZMxdmeN6XR
gy6MyFixQxgeQbcxEnG29PkHpKhmk5fpz3EEzDFo3woTHU8WhgBe3M9zVxdbkHfeyjH8LRHr26zK
v8wxsS62vtHMigJGmm+Q9I8JpmjicA7kEl5krn0LDaPZFQNqXYjP37ukXVV1Chysn4D7lw05swTj
gGPcoe3fW83In1j5VClmvJfoaCGqWXJrkZWzBmO37YNu71q5sy1bp1trvX4aELzxTMrTjRviL9+R
I4swqs5eh/8j7Ly620a6KPuLsBZyeGUUk0SJsmT7BcuhjRwLQAH49bNR9LS73TP+XtggKbstEijU
vfecfbrgljA4eMiic5YMa80R6YnAoGFp9NPe9eqdjbjHaPadNzzWUbSbigRGy8z/L5MfUqKMNlnf
ludetJwH7LxT36T+ZFhsswJhVZnOeRDR7BcieqG2Dr11QTUzT8epqF/Csoh2cl58oXUBYKkyD45z
MPw2OHutFaz8KrW53QTH2B/GI+TN8QhY8NVdFJjYXciokcjvEvjLEVG4hJWOG7x/K6PgJt3L6lAL
8bFh78faOp/rJlnXGS3Jxv4+2zR1Z/2zbVxjEKYrLP0UiOW58MhViCa5X6w4CCQ509O+e/DDYJ22
5kzXYL7l0Je5tWkP5WDYhyqazBX6O5T0VdK/zpVznMqGnYlrXoxS+94axtXl75mG3n/Sw/6SF+7J
SzvMPRnjvIHruWObj7Oq5POLpkVvdQq0xFwbbUrFZPX7lqp/FbT+A/ddSKBjkK198PRE2OhrvxEX
BiY3R5rbOSieRflDR6MaQktJBvPTPGUuTLHV0MTla2CTAElUqCAdTy9erW7pB/Xx2ddB7/xNi1NK
oQ6QkdWCQax7b6dES4IYPvpj35J2Cq6ZrxNX7M8Ec8/6cEtLeZQJfRGrzzq4ItzH6Mql+D/ZMnpD
92Eygu6ZuI76mcSft6CUj7kxRkelYVAPM9rEk5iJBNJxAcTLGi99F6g8EtcKu+ZALEI3g5aGUMkd
Fxna54LYCJOc6ZKK1qvf2axuwpzrrLPXEOtW8PTXIx9XMTVc+T293Z7v4EYJu4olW86pf6m84DG0
8UO4b4R0IoRCQhrllBU2DZ5rknyureDBsPpD2p2FV+9J3bKts3RJFyyfdPdB+A8RnrjFrlrou3E8
DDX5V9HHuXcJub9owc0G7518lL2PVZiKEE6LGVyCfOtnAroRY2CPM++IarJoj1AOVsjS14aurdz5
zUXYg0f7vWnjryULz5OfvZCKPZ36vjTWGHUl23LtJfDB44c9nbxQv6a+E6211M1PBshnr7fOVn5k
Ok4GYDWi2R3ZT0m7+CvqnWATAKl5IsOcGuazJbvmWouVTPNDSBb8Cq8YwqO4RHZIAMN7iy9y9szw
hVzMdewXzj4yg+GYDZ98xxu3vR++IncutnR73idDX0eianZwJBFlZs0lJ5pq1fjeiauPkOxYb/bt
MtyY5oqbhG4RqNk6D2R+pKfeMNCwsoyQnJsfRqiLXdn0G28eOdNRwUdxW13cyX4yUTAhRcjJPfhW
odfQmm2Aas2zJ8jp0CdWOROZXZ9f6XAcomy2D7lVfMmC9y6sdFiC3TcUwxXZS2j3VT+niYd953Mf
Rt4v+wQSkCnqB1K9SU5txgci3uKzHnofVZuJfiosEagDa4sR6tF1IGXNWcD2jQzpbSrN8qWoaodK
Q+i0FJEbEBkQ7HyLAGvywKxHQeNo51Se9Qg1ZNoJO8elvbym3o36ZbBuQSxB/ZO+Ilk+azgnT4Fb
No+eoqsgbGazLRJ7hZxTvgs9XEhxxl7FTd7/KLT6/uGO3YxAGHP1FY9TC1YL3O+D31TFel74NXaN
EZZpZviAdxe6co2DuU+ntanr8ZZdlH6BENsTH8N0rRPatAsASewSkFvkRToW45NIPE29Ea2pt8Du
Na140mZubmGYZpCWQ+bz7hjdYqKFwXUkWG6S7qI+c4aHC/edp1UGTsMaCcJVOY62JFejraDzmKW7
vfcy/qxiMJTX9d+jkQAtsu46ges7EBV/E52Y7IKBYIr81DkUbErO5fudCzN6kOuKpJTTfQ6n9u7t
1D8Ilvu3ttM/1VMe89lNZLpO2niRgdzkNsvgoHe3cobx6ziEFyo9Wa+ajzJOPznC2fTpUL6NtXG5
l6tWBXbsRW1eYimZi4m2OgWjHpwaAzNgUkgINBqRDoWZZvu6Nmnyi4BuRtYfmY6xo4R0gPHZ1l67
kYsIed+X2KlpGsDSfSXvdt55WlrgO+hhv0d+vK4FHStVT3AqT2B4g28STMXSnJpvo24QMSa4w8li
YzkNZDZvmekWXgY9H4DMXGHIAViUJ4O4Tnh4sTQX3/KGPOBs8Pl8hvI5Gz2dgXBPgNCy/ZRYBR+t
+SKacf+TRp3GmDBnwvvKcm9GQXNRbfU2b74QLY80f5kZ19xVdoEXzgxg4mYN0K279FHXrMbBF89h
k/SnKaEQLg0//tq3l9orH4JcZyOVspWNgs9MzeOzslj6fZQ9ef0Hb7TIW1FtUSuPuktG4vrTOCWn
fAkPJwEifCmc4dDh1/o2NaJYzVgwX/K82t7xkX8+/VRV+K+zz7bRztgOThXbMP9T7ORF2wkAH8ER
IJ6/rWEcQ3eq/mqJRSLLXnivBmCDXWlr2cmGInSpyHYG3OCPHzkVH4PlZ91OXGjCOh/jmnQUEsDi
R88rBpT/1SJHImu+seKbZZnjNYXXrZze7mCNsDzbcBvpFI7RwsTq1YdSM6tY2ZEczAN0BzwhWc7b
0DUrvzGumJfXQ11EK79tDmbv5YdB69vzrwfDaO3NoPvj2vaa/KlqC3MPb0hAETTyp4iqwl5FiPdO
tuCPLa9NpV8QojNMCBmm9mnSjL9Uo2wywPrMRm9ujSWIGDKUtqrSNthMdc64vuNE9MN+Bf2PwdG/
/mTZFAzwHZ2dkJeU+6KZsk3gWrm1yqxNFYBwqWMQdd5g/ESvmQ1i9sLIBm64/5cpHAOR3JSOFe8c
V9r/QztleEs34J/fO9gDg/XGsPmPw3T2d11sgLgeERw2Kwvqo55WzeIcrjFtNQgX9BLVBMqH+Kzs
1olstZ0GamyljNe5pA4zWT2sWl6jPH93cs16twx8ncKt0m0S5eLRs7AIekuUExiKgPUIKWk+ifAr
7h/IVjiQKv0lWHp2i9TAxyN8Ub0w9aDrst3ZTfcWYUpfeWMgvxX1VaVaSM4jGoQoOEZSSw6m0wZP
VFB+m1IDW2bwpF6JAhb4YkkTG2rv2kTzo1xCgCPk46uEJJ8nb/GEoXhbGPKQXNhrpHulJlWSEA1X
4HnpRWGJzD9W6CAXVurPo9p3KB27+WrQLN+hBBFHK1s4og6u+DB4IjwyerIysKi2WR46PIlpP38o
gq577oKiefaj6m1yR6ahVWNQikVQYIUXFCuipPJ936L2dvXcv+DcmrZY+rP5TRRt/TSURXguk/Q+
Ish8tokWASTnKXLPCzLpxmDafvIKqHBaeNLd8X5zC7oseJyHCbAjjsAiZmdFS2WTobMAcCBO8WLb
gLVSrdM6mDHH9tnOnp2zkw04YMw8O2uxMQG9Wp47XfN6l1+gnWsetWoqdqXpN09T8Do1jf2g06Te
KqhZHIivPU2lZ1fXkmvUacnKhOcIVj1hxzAYnNhNN5xrk6VFUH/th9yOXiqHrNEu9qJli90+JGG/
zZZxodSMH9qImsXT5WvY06YK+6p8cGNdvIdZuZtlJ77YQpObIHDmE7LN+sWxx79sLWy/2Ihe0cLn
CLfn6FsyFxd9oesqkG5uNCN7zejhTtlVwN28thfs7vIzvdh7jiU+Eeh+pHVXffBaALVJxkkc2oO/
ujdS/7woY9X57eoMACtaGD8AEpgOVfry/j9Efk2L0JsxY3MqYmPczKbsToSLm8VJl1658ijEnoMw
iVZ61aJdgHFHGA0tScP44PKByfYbjq7ux6ISCExjc19Y7RBEViTcF2kgU1UCK1zVq96ONuNZEXH7
apg++EfV9YhiWCc2A4yY6QQNBLM695gjzlSGMULtQDzqfRWsgq0w2+o50YnZ+NnBlT6IhEobs4Ma
l9tz2ZwhCWyjChskAiFAp6iP35EhrixSpT+ZouIm3KVvVtSOKwGX6KkT/bNbLTn2sbRfhMjAqKXG
w+TrzUbtGhowx/HQv+S2EMxqzeYhz7twy710OGHj8i+QwuRmEHazqslwfTDdOTqZ4wh7abG1ADy/
pG5VHO6d7aSUP+ErjWxJ05ZfFUtNgfCUCAw044/7zJberRrJZkYSX9RRGJbZwz2H0pKQ/Sy/g9aI
SOdzUi0LINJfRNI/4l1J3spJDTqVOg3L/LOwUfZU9P/OEUF+27iB1aeO0uWoCuuPZH3Gh1QXByUJ
VlrhwHPQdIpimQYY61omxnbk/hdvbdP5YbfYIfH5ebBZkfrCZ5oJLtKNdNt50s4uc20A73VT8cTs
TcB/z5x1EtlAPmOdN7B1rqBC2jCdpLYbp5DElWVbAhTK2fZWglyhIgosXUYziOX5PZE23uWycwgb
11441NIgFUEjJXB1Z97ao0F2pAyrFy/iC9HSeDw3Fv/OSXdpgpkhQUuod4o0AwSVx5/9MBl3901a
Wvzw0Izu76PXlqxSYB1kdMiRUbpX1GQQ+/1rYi0OA7XBD2s3Wt3Hu+zVXIJMuK80ieNsqyB24eHn
3dEzh4dfX3ASOe2WAKNhrQIMlYlm1PSGb5fN6j3TkO54sGzJ1d+2eGXWTRNgFGybZG/UJovpFNqH
QU46cVHmzyORaxoFlYVAfGifawY2hzHVOygmHiK0On7SQMIfVJkxuP14AfX5KZxIQI69/tpKtE/+
nH68fw7q6RjLxR5wUEP9xCEN1bEkSYA0sG7NIF+9ob1FDFAfYm0SLLul/glCMmtopm9zy49uqA7q
lxaFcujf1JaZpJpoZTZpdROC7GEjROsciuugS8LZEvShlM6Midj7f/9lmaHS1MhsGNbl92wsxLM9
oBHpfCKOVHe8MRL+iXH25o/mG922XaZ53Yf+lnO6XsbIJXvBkih1lqdOMXz0czkSII0gh3Gqfqij
tMKYxgI1Yjxplwd1uqZVbO6DZuk7KZ1y4LgUatIQW4U9zygyd0kqTl4JhHVFbuidei1dIzkHyyeu
HnAbHYqeXQFsFwOHcYz7vE3DjTMX1rkn/HPjsm9QC2BdNf3xLvAIDUZfheMyhlpGeSiHXWSu2or+
EpEu+MLIQWubB4/TfZdOg48Wq+5I+fFs9uyO9iI9guRg8LevWpo4+KiE3PkmIVwds6tN7FrzXt2b
h+Vp1zgG06ueiJcMTVFBoCwo6FMwOcj3W2nsE8WdmOoEXX87nZXUx6mdx1iDIt4CIEDNOmX6urBE
sct7snUqFshLFiekwDZxfKbYNa+k+QLrXaywQzicNfbcmjaSYl04n9WBVoWfS32wno2CLZPSHLoG
/ZsmHY8S5QQfYY4YHjkf4rbBNT/g7cnPZDzSXhogdOSoCD/MFVhbmAYroyIlliY/23bSTZeDv9+S
WCZy8Uorvn9tSMvaxgI6YQTh7L0yUF/yqyABSPMj42lt75eWv1WqwXKgs1MHTAbQ/agpbTF20B3a
XWtfO83HtIxgV/lHuC/WG2mP6UadK1S3xbYhgz7UkFoyd6L+FNPZQvxFYRYzheqaJ6iZ8V4qQb00
HmuA0c3X1C/9R6UhrVPpXPNqp8nSXun48vdK14o2McZUNLC2Md8a93yaL/fivZ/AEyjbW5/7Abwv
UIfKFDcWZNW7ZDCRTRTQ6Tcc6uS/9YoKBL3cT53cJNhyCNfpIu1Vyyx9I/FE2ma99dvxQ2vSfC7T
4Ek9MBzzGSyZ6T9eSz2RX+60D2iHb1yKM10nJ9nqywelPi047OzSf72jtAxUZeYpqoqLpmnpvqQZ
/fMoASybRu7RdjQ8mG4VAXak2cZsTDCOvUVMhtc2Y5/jnZyDOeX+lKYfmFfSenbGWPRPzfCmAOvh
EmSijizUGStXNgsFQXyIh8F+mYHSvlDZZUYVl+vZIQajG0dIGjIicXqGhR1qw/CofjbLc7lrXZOK
hYBbRYdw/fi5ph66CXceTr9ej9HM/Hq96UBecHWuLSZ/NzdlDBJqTbZT/34AI+UumLJsp/yNoW6M
204+ExfJ9wxz73P6l/pfmYVV7o3MGfdVUS6v5rXBjGrQrHMO05HdbMscFN36n/eM94rtnxXdkjuj
u3hCFk+M4/i/jS3T0rInu3JyrGV980F3gFnqRha9qaPKbrT7a+ooCvT17Mdf1JWLqI51syUnSz2V
y9Nitm0icfzzXQkDDSlFGYrrnevF3KtJbLJMaBGuZkdCQW9KhKjWInuRIwaVDPd5QZaKNczIHn2u
d9LQdBZZckeZE4/bX2JmOAmG36Nf7/1jzIm4m724/dBO/rfIAytcocmJE+PTmExQjB0vxocWTy9G
LcgY4nWE4OU2HZIeYWTgf7AZOWRJANJmHG8DeOVnKeKXxsO+N6EoPfSJ8UzHAwjhMq1L7NZaWYJI
UrW0SDvKx+f7htlK4EzUD9EstZOqCkcpubeQuY6VtnxsPQNij9T6t7K9KSd6q5vuOamY2nFf3N29
u/cxufSddu9mBpPOJn1UmNx7uzJHJGk0ItsUprFGCE0vTS/CcWdk4VltPdUmdCgHFDw0yFaBqJtV
2ATWe6UD95/Kfti1y69mR6Qb5qa+KZu4BZqAt0AsD4M/vTuzXa7v+79c9z57Xl+RFjQy7VqAl4Lc
MLBdCfOwMrlpSXe1NICdDFRITLFE/FVvk31l0XWtnarZD637WZIG/tiiamAoQHyY3l/6BAMFwDta
cPo0gDqxhg6qGA1rM/TYf5e1/2S7trG+t4T/fO5bS7Pit1Pfw1SjG0zrdZuWxr/LJZ+Ruabj9jmR
jDd+m+thLUIXJa7BkR1Lvm9XlpDkrTdswsR2xLm1d2cpHto2IRhI9Z0kORDnGtMv4iP2kCVHteh+
Ht1fW94t1Wv//rkoYZg5aFBBi1LAJSlAv6U1sRiZGJ7+/Kva/xEneJSEpqEHXCfYFX+3jMf6gEXH
IgUAK4d3KLyJnUTPoK0QekDjGmJuUmQA9ezpY7FYlGB7vNKAITCmGjVEh1iczSBF0QZpDHIuuLHG
m4+97Al0BLqiXkqi6sp1z8VIn/gyodvCNwNSwRgor7VKMKPUrCtY9GQrsF2ckTDLcyMz0hHbVn8f
Qg8vo/8okRB/ZDnFPJ6VPya/I9ihTF7//IE4izLsX989hgL6l46JZ9V0vd+XPXRlRcjCN55qxgmM
tVrKyqWcCL3xANtZe28D/7MY5We1q+v89AEU8stE5spz6rTG0auDH6qgtohkOowDARp/25p/zQWL
MkXYb3TJdnI9t9k6gxU9WJOH5U8Snvkrics3B7i9c+Ct1GtT38ynttSdA+wi8wPnJSxLdfgQlS27
oqCiP7wIENWaGvXTIRGJdVKLa1iDhLKjZD5S0AG7ppSEm3oDrJa+F94oabSJH3/+OP3/x8eJTd50
DSYRAOUUufMfnQcSAjUrxh1xvGeb2J0ebixSWrdlhttLW1YeVAgfE1SI15mp8QbhrOXuEffl0C0l
idPoOfGZ5vUtNgztKc4qNHpTfWOaXd9gkrOgu++aG9TnGh5Y1ba2D3Qr1UgH6IONqijCcj7i4oLG
rfX9UXhmxxCftZqfD+dRf89KbBW9OR5VKdUOxNUmn2pNy/aKFpLE4gUqdPiMhuD70FTZjtuBs5fl
GJ67HgmlOmqXIzVbc7I+WoFtYwO1gFOR/vL92p7xUIbMb/OZ8OrQCN4ChNDnfjFpoKeMHr0xOTVD
GF3kSC6KZxlIFVK/evfKzt0ajd7ui+UpgzjGToaILmFOoeCFPshZRlZ6S5pdhN70tjxT2XZ8JdGj
iAIGTRZyagUrLHvDP90X1z9/0dAl/nPhuIapG75B5x2l0+9zp3ECFqWZfXzih6oDC+H8QgItu8GM
ACMLS6UPfWXplrSB/KDjcnwHgrOF7jO9C9l9q6vpTIkREujFfEVEWbENcvgIms/9fpLGvFYSrsbU
IQ0tO9G7aNY2goM2QxdUFEHXMZ5Yn4tXSufq5A3pS62Ht99YCGGb+z8RpV1nMmRlxL8zCQdZ/xJP
MkAgMmXZKVOwYjGl07y+M5MYb2P3bM8tgSv3zlkPUWvVzYL76Jzt/Lj+Ek1zfmzZXp/C2Q5PdkSo
ag6pvgF++bNHpJcyeVYzIUj9V4uo9305Ol87VPrbxO9CFCtLQEhi0XY1yhzKuDNeGVZde9cez2MS
fs/1OkY9Dpa77qfpuSNd3gwB0FWGe7zfgkx/FkfVYyCcWDvNFoHNjmXLjT7gtsk0Q9uW+ZFEMO0l
ruDvgMV7JFJwwB8ZxCdgBxR4tRW+w9i4k71baEH0Ped2jU0JjaOHkT8Mqnp19xot53JYJgz8HHjG
Tcnewar3YHT2RgcGBfj0c5ZMjyrydi4CqG4xqamxmUTvhqan+wgKwTbs+vglDeov1TzuYtuaPnea
aAlVhVJfhPpbR4hQInFd3s9iLQg5iZatY9n6DlKRsf4UlTWpAKH9rubAcwq4988n+39N04EOrx/A
CoZpA1XfbxsEs0h8SFl4VlrChl8TuEJJXwuyng1UAYVtfh47fjOjb7JbBWVh16CjOiM3j+k0+d42
UxipbhDDjtyXT6oN52oHq/aHp3DhN6junMiwIZp6HlNrVseqDtpzFy/EW2Atp5/ENImlI4teNSg6
39RB1b0O+KheIszugM2N9GqZsfNgZ4SBKKbpAjAd0hjI26LFRmJn/Y/K4T887CAA+WAxgPI8/uv+
vuSzJ/AwqeARrYzgoay7j/CJZbYeZz3eoRBmCqWel4KZntbrI5Fqvjy7fffWFXFPRAHDf7WARYnd
kf6LAkA9RfjQ358a/t7QXeQdiU43yQ2Cq27RIRn75f5hp/oXeBY7wMntO2Roba+lYbOPpEx+IkU0
v3RXIwL6pREQUt+78Q2FyXC1r8NWWu0WwHb4V1Lq5F0U5ceiyvtNGqNpyEfLOaQtHsreMr4Npq0/
awMglxrr15fcbPA8yPCvjD8Y12FAj8XIdqV2UzYGv62RRfmdTbj2Mt3qOC3muGj3ARLWP5+e/IK/
r8WmZzns6QJc6oEPfuPfG1h8oCNqhpxGhmclR0Agu7iZHqNEPkdTmnwjmAYFIDczi0aS25Xz1WVW
cyhq3dmZQQ8SM9P20ch0nUbp/EkdVYk+3Y/iv19T744MnP/xc1FWfpsdnPFewIo+mg6hvEsmTS9l
vG6dsrpITff5lkOxYqO5LaJQW8AX48XSQMeopwM4Z3CGIakjy7u9JYMNHrvvZBQEa0VC5oSCQ5Ga
lCZJai1yHJ4OXrM35u+5yyAPT3RH7dCk5R6XMqkFywNijGxN6zJcSQtt+big7MIFb6egdo3w0Kdm
SbtTbwScxauSeQeMJ1rRKZrGB4ucplfflhFnQdVR1/O0tO1PRptU43PZiBeF8vwF9VQ8z5Yae9to
idRucTUeTVH2FxI+lBRYdmG6DcjxWSsVLXAscz3XpL2kxZAd7u0VMzLoUy/WhSZmD262E0nDOJJv
QyS6ZyrjVaqzAUIcJ28uDtb1LCJca2XBxK705aVATrG+F96GT4OpbOwck7WbneLZoicoaVN4Qd7v
hzI2t6IQ4bZvclwvi4vqvkwE+c/XyCcAM2tF2J2wLF4guPzzoYtJWw676qheT1sWl3L09UM8C2Sr
UdFxv+/rd+pKBydpVB+lnNnTdMmLXpBklORrbTQRFcVhe9II13kLcClExZJhlLgV+32CT3syVBBO
S31LnqJ1LbDknlLpv5Isa3fbdDmHOpk/6X7isw9qxEZzrfDUD314UkdmEWsncyY4C+xO5FQ28+Cm
jKFesGs2qhxUmO6wMeR+q7JwjTIgl8Wl5VfNTJZNszK26t25R1LE5Phwv1UTumaeOYUJRV6n8zx+
ib0aCVnmd8d8FNaLF7Y/Mnh5Z+z5+mYUyLxcKT5WjDg2sCy8x0LXzIOpSRgTk/gocpHvxHJyk8dW
kM6X5ztPZOM+iDGtiMpHqNUF5SO8r+ydlDfVkMDUyMgLLvF6qhLrklvZvLGttPmEgu+IfFbflUVh
b5SzQCXJqSP1QP8JUZybrsJEmKeqky3AoZSGmGw+ja6IyJD2il0shHHUtVrf5CAAPSjD7y3ulH0j
MTIgipUfbZHc1+C+1+cNqa7EpnZ4U0crQ9Uah8Yul3jEa3OmwJ9kUZzNGO0GJsGZz8IIN2ND3I2V
l28ZjG6mpn+7PaoQz67QjFsihbsBxBo8KPqGWc23KfexOUWcDLv7YG1KSYfBQlIeElRFJDPQKloe
irIQmCTZaKh2Rjhmxka0YtwS5xYfcgDZq19vAA4Zt+iE7CcMlysaWdmTr+OKJvWt/pRMSJC8vvaP
fd3KdwOUeQbvkAwMYjxCnATPdoZKcellTw7NDcjg/arTAbMRK+5+39bO4HwfmEOzDJJxwz3Bb3HO
xKEuTmaR0R6Z4M0PYXNuZVyty1HCBvJz6zMkly02S/c74pPzEkXHmP7BxFB7UpGqdwRCPtDS1MPm
4T5QFoY7n3wLKP29b1Npc0FPvUeya5nmQ0TU8Uk2Y/EQaMgMB/MDeo49tGDnWXlcwmlc0D3IApz5
CCWHCkWfb7R06o3VMFEG2UGjl87+Ne+ZUlDiDFvTyPVPgqXKIuJo4zQCxmGUcdMtu8Db9pOJYWm5
83ZxUT/FDSdYzTKVR7J7RZ2lkE9dm9krdkf6JRDuz11TLHHqRDETADsuTgQ1TCtVieNL90+WQ3VU
MAtBmdP6q8aqLvedBGSLU6ibbwKwmpkW3IrQGxRPpHWvCvShdl7VNzWzttphbSV+dcOehBjH6dP1
3Z8RC/zFlDefB2FyTdrdR+lyiVXaTWst7a0Z6p1uSiZmyIdvEk9Fr2fRe2CVw6XpA9y4eh/cXInp
atFihHU1niLP5PryPJQZi2ajKkV8ApQJPhtB7DtCAoMUGEsHxxBxIUyav0bvaG2YPNnMxuBEeOHA
rmcaz1gyHivX6L+nOAnUQeVWuyWwIM/M/Kr4/gnWdD1t82u5ePI6BYzpQ6IKcE3EXy0320PeNd+H
jM2SmO3iQSujdO8F9rjOZzfcZE0QX6aIiWIOSmCLGCbbIecmotclW2rZqNO84UPInZl+IT/Gutmt
8sBkg2fmF7nMJIGxdSdXs2HkLaQA9UA+n3cy/JlaGKM2eA6in2rR3IGRMSmaA26jv6r2Oa89rjFP
u+YRjncHQMFtLsDhc7J9onzp1k0ZJi9a082YuPDVBTpWEzm9m2YSkNmGlbTBk0A2kF2f1dPlYscY
QNbmYLVPtqFVAHK69pM6MnLv55F6TZroD1P9M/e04XmYje5C8wjQ0PJ76x5Eo2gsVk0etQc3bfyn
xDEZThVm/WnoOPsLC+CoKaORKK6lsVkWHoC/nG2nYZIHHfneUy/La11YP331cMGKi8Us697ftJPK
xTRc9ttukMZVwgfc0jsuVyW29/tAeDBD8+rgkG6nkBFK9B3rLXAF3ZDbtNK8rZg9+2YDIN7fZadN
qmHV6NFg3YkAVCPJ3jN8wCOVEM+ktHyDjrrQY1AranC8NmJRwDqxKZ6aYsDD5XrGgXhbJueR2emn
usVGoId0npahfYRXyfTNowKUNNUDPc3gm1+zJ0Oa1W/IT9U3U+w7VyIGPzEOmD7Oc4oikmisaba6
hzpyiGBc/s1ZXnUvIuIMpUGZhvW88UPuRCSzNk+jQ/zVXcc4zsXnOPTezKIpr2OuFfcHgWuAhSng
1kbWSGqdx4r4mTz0yq0G6+RdK8W16QvuOlZBSyWxH/vcsh+NiO2CDQOrat3gHEi5HZLJ5pKPzspO
LHHgOs3QPNwBjO2SYVF689dwshE1KWXT33In9ZpvjfsxDsrqKWjmb2GIl1yts25gC0CQ7Jh3VW9d
ZRFs/79/R5sYa3KupscmFe09fzEaSNjyqheFFS1FSgJEYX5ZDiKdCcDImX1QmWei2nioUq8NeIat
FtXjgSkEuSNzysJywuornu8C7IxYW+wZLMVTK8NPuOKuo4ipbTts63YZ/+gm/6upkcVqtm29Cpbt
sx7F2s6fRLRWT5nTBPyavCFtBBrZsuG2irZ+9EKy8fIiuKidpT622orFB3e8bX1RG0PspcUh8gHE
0ruq3wEIojaCRvNgpw44WCd0HlGkfBShbK4GYrvXnsSMMa2td8Ko9dkHzxpkVnPCwxod3HjeDTg8
T3bSTyd19OuB9oS5Cfv4f/Q7kbj+p/RadFaWvohgraUI+3fp1YEHoXOCieBuhsNVMaz1KjV28ZjQ
2MVtvr63QiuZMINd9ue1nR/ZB0RH9DvtxpqIMrPb7o2eancqpXW6m9PZuJ21MihxDnj0xANgT8v+
PK54KZyDd7DR0wHjWQExWwsP/RB86xeYBvPB6TovD0skuTBzRLc2MUwySZ4qoY1bbWiTc9OaGBBS
193E+qMp53ytBI4E9qB8xWp1GoTvUgUTRVPhGVjj7c3ffh79dZc9LfXbLQvrz04sxldGZ/ombGFC
p43zluTZvRuawvc79NWunA39MidgGhetfr08G3mmSAxZDhFLjyPnZMbGSQEdUBc5m1SH5EXBG+za
rqkOuRcYGDe0l1R40ZrRCnv4peYRZT2CrA4r/OaRuXEmNqsaYQ/KAKT8QHYTJsd2cF/SLMsODn5m
dAGWs/Ojttn6ua6vHUmBZhlyPNOee046srrxKMyHOfZwtsYo1jEoYRSJaklAqgWMoexOmT9+YdPb
bEjwIWESmwUuxfao1DiBOxl7ZwFl976DxnGRq/joOiggsKY36cQ1J5snL4PF0czz0+zC7Yj68bOZ
T+baK/QFUMQq6X1qCtHs/9wwYKj5u9vXD3wLYqeOWd7RXe93DKAYqn4YywQgg2IRZOCoqQTm9Lkb
iu64EIt2toAKNZbMuqKiyEjC8b4Xy1xIp27b6XNk7tXTIoemZnfZMrPVIfTRzlKMUWJ+cWjOfUsQ
yvi1AFFzVCdwbXhyXwjG8OhiKdnYkxBh8n8IO6/lxpFt234RImAS7pXeU64kVb0gysL7hP36M5Ds
vetEx4l7H5oBgGyVRIJp1ppzTBldnLnYOPTpEVHEz6PT59fUc4rnebHTLzVi0fkk9bbbNozmlZPX
/VGVISmsNM9O+6JODGrVK9S05qm14OO3FlR5qAM2XsLS3KQUyQ7FKOJNHJrdRZd5svH1htVJNDJl
qXTIsu8dqDsVbPy2SzdagIW5cMvoCFW6XA9Lgn2l5/XrkG6yPms2j9JrUhrxozyQWqazhT4otu3g
529m6zvnKAvzletF5q40crF+lAPjVnz3dPFpgk06kLdEfwyvJynx00tP7oJhzfPRNIbq0HRFuCCY
ko2OnPkzGuZ3RCHOS6BFn3+TRP7WIDQzaLePYjZrD7GViN3WnkbaKGIwx90wWrAKltNRCTdmAitX
fhhjhWpwSlYi+MO6sHgqEGJhLgV5PS2TqxNX1MkMZiT06uW1d4f6yNhynYnZuCLwanCX1lq4NWvs
28XcO8Omiev+YpqfC7UVLq5E/l53OrF/Pf6prarDiKgL2E6lWCGYPf4+kMHbrIGV1lhhMdQlneGv
Msso2o0U4HS0eb5lg3c1HBaAsz1bLyYdJ6Uib03iaW15H6TEzF90ZGctCm+l7C7qJL971mlyBAQH
tSEln6FeZ5P1Agw8e7ay2XgVidybSrGPEnpXzaa7Mb0ePrbSrqeuoOVdsQfS6HjgeC7kTjPsxcNi
iHYL0BMyT1Ea+l3j7oAG7PavMiPopB2a+WjIFZmoYtdYcfRa4Et7KpCaFYW4YOYsnvIKPKo9/uyg
x8Cd6pjePAaNvd5W8mYW9TdVCyvE/DhTpTD1XCa+GNal0Py3XmOj6CQmCJLC+wQzx9bB1SME4rlx
iw0ENksnrFhcmG4A4VtrupvaMk00jHeQlSzaS7SWAhYfj1OG6aUVbL9onnY13dL9wsfSHrJaJxMT
wASLJDSgmB2XLWpgd7/dDOlWgvZpByxZw9cI0NHvMYsVnRZvxLKlZS3Jd0Tq2yprw71qpjpiB1oa
/es0DQc1kakHaTXNPl2S89SU1o0EBTzWYElkZg9hmVKXKTlI7uUt4wg+i8UmEnyElmGdIxfIp7An
Ygaklj1gynVJkWbs74qnnPVesNFtA99nmtXbvMKWkyNUvbuw26cueQqLqflh0LwugHX8bov2rTYy
7yPI+qepRLxUuU1+kr1TwtiKjA2cUNLulslad6b26bEjb7BqhnwrDFt+LZUcrKWflIXjPpvH+ooK
kC33cuQv17D4u2sRzNVGx9lJbdatr39frNG82vvG/3r93xfYTvnDUby7sdtouYuuuvLru8xT97n1
vfdyKc42Mh3ZtUfuoe9AD0ocpCfYEHuV8S0SkIq+t8TFWnZ/kgnJFDKqtYtJRWQ1DlO1RkQxUUcE
+I8FCcLIQrzP4uJgzmxm0ypvDqVsP2mqBb8nsve6RmY/eQ11vABwOEWBfq8GH7gxv6aSBjiTIi4p
+dvUfwBxTn8FEU6izIraV+KWonU9Bs+ibpOveftBYP30zWrIemvCkjCMKTrZfdXtHmH3mP32uV4T
Fb28/zJBotcH2XiohPnTbVgd/52g6sQgEibH6o1e926mZXKkfNgeEh2jkB/zd0H6Y26yRLSxFi8w
m+lnx7emY1vmlD9qu5suhqWtgry2r8xHKyU3hf9BucYhK7KxbjMqR75GwiZ1qgQH4iQ71XRWml7b
rbVrKqnV7Bt/7VbiQ/0ABCqDTfOrNY+56VA8TbePD9Sb4MUmAdGomdaffdmxFTOxKK6KuKcXHTvV
KUL+ulEpRUGGTw7NtnlJDQPUdJSsss5KXgvhv4S6FWxio9Cf1VFBbPPzVKUELnXmqSGhjPJFFU5n
va+m8+M8R8Gwde2qefz0PyMGz88AKs36ofGNlpjagJr5o+fb9/4llcK4Koqw3tKaIIDyV5iho3H8
enrl3ml++8ggMDRnze0xXQ2hg51/iMtjvnAMVDs9Hepl8hDPj2rfnGuHppjHFcsC/VVWaJ1GsJNs
baboSvIDfmSz/ObVWfwc2tG1d0T5YkNVfclmVBGRM3zRik60uyHue8ZIMpMXSYLLZ0kyUu6vTKcW
H3KyNo3jNmdkALzHBdqRYzU0PxpdRBcR4q8nvdmD2ifA5+DHhcqWVQezj9vtnOnNxrWy9DQuy7ca
oetMnYsciLx6G7L8g9qI/KEN5QdaYBwn1gGxxJ+Uu/V1qhsCWCPZ7anzfpmbNL7V9UT4d5XmRy2k
9mvooAIMKeJPnFYoSYrhLZy16e7H0R91eSoMbUfcw7izllcZs3ska4RN/UzKj5jNVTQC8+07b1/Z
cf8Z+YL4ndLsTlFbwbCbkz92jkLaTRmo0IDeSfdq7taYo2k1ve7Ji5vxUFdpcPCwVJ8fn0hmuZu8
9cTWJ7l0ZblNyqLdKKxdRjl3netOtBn1hEKkI1FxzP2bqLrxw9GDkyQrTG0AmjpnheOR5KK2dA/o
mU+Fdk1m2cadHONL3rk0xrPcWlWRRZHbQSWhQDNiKswVtdV+FyILn0P/T84KE1RBXB40mAjHWPjd
3cviZEMfy934LkmFoUXOKP615Nrg/3wfeZfHRVlNg8zZW2OD1ayV/RPah+FAASc4ICRx7844+mtB
gNI6Ls2cNRBbL7PUP2ujkQdHrzv2KeRkhAbwdkvvpj1O5QCwOBsedZr4DfPMcuphqY7natcakbPL
ZtP6aAQhgGEutGsn2A7QnjsNpfVTnybvuUpMopxJW3skfRG08ASblAqMlTZw8foOQajSLugB4wDJ
qeOXOMZjvvRRZBZNe60JZmBTeELcJMzZvDTyZdITbTV6RPPolta+qGvtYSFqvqgLkJ6dgxuPHpAM
B8kuxcpNYqZUfJcHDwXOtpCEtMVFZ69qOvUXWMHNKZGAKaUF2L1J6+ol7vXHmdZ3pJYtAgsihndq
PU8QUb/L7VojLGnxiMRDcpLTuJuaEhS3Qf1Bh3N0ckvH39meSb2/5M/zMmhkY+xk3xmFYUOMJMnG
o3avGrryfh34byaFXRQ0Q3EpoNOdZkAaJLfk+zAEqauOorT95ygxQPM3BQK4qoy+ZpU23VRZWGb5
17C3EKiP1oF+KMJpWpOvI37EdenNPkYJroWjXW8f3h2k7mz08UJS3evKcI15tXnmoV+NVTJ9JjGA
hbElMIdyYXxbxNyW5nzTGkTBs6jKY+Lq+RcUaPd2Cf12loBvEvTGbdSPNVP9ssCM80bftF1sbsul
S0qSxXocxPzWMGu9dIV+VM1TB/3khXacuepl3O7M1mB2TUG7MPpnTxNe0jM9wYH1iTd8xYuxVTKX
f71CYJveFoR56n3+Lc7cVT3Fxg9qkfYaxax7VQ8yQHKgnnBsezU4fg7lPtO3jVMap66rhmer9KgI
l92lV2tZUXrNNg5meKHk/11jZzwzfbYvcLzCq6QfQxOXr15sR85e3WXqfuPPKLchMsAhgViBIbo9
DvpY3ad4yjaBPQWfWdvcuzr5Po5ifEVV2PFzKuOt6rppa8xzcW0ZBE9d1oz7IXjPtNvDLSFxhNaG
dye77lrn0TWbtPTNWJWMmiRPxEBUl9LfOfKHmt+TelTtZ9pVFO66Vi4J0ydZ6LEWtTTEK7o9Rluf
FtyDmJxpw3vuutNTz0cNj9oxAXgtHdHGtp6KtpXbeDkKl2vqSF0Lm3m4h2O6mXJwHMosoGo//kx7
WF1TC5sInv7WMoPiQC4vE3c99U9+X5PEo7WAzDWpw5CCXmTI5FdXQY/AKrgKbWlCuMPMIjV6lim7
obgxsk2Lj+40Cu+FCtf8zrq62MnJ1U8WdpG7PdJCYXRyfxZvFLvA3njBfFT0X5kDWQ10F/fXQgkO
E7K0/OCLC/si0dMZzlOJ7MiYAxAKMSbDSHd3DgYrss9gsF2MuxxFc8HOOlyC5cElLBaFuCTFMUoC
wB9pfAKpGbyw7/Wem9y/qaanlsyMOLqRrd16bLfO0Blf/VR/SU3feQmH3LmKgQG96kPjq1awHevd
rrmaPrEwQWr0G9W/uarHxjDKJysz3oaledMOnThN2dStq8xF5ufTFPGyaJ+w6fxjBLixmtL+M3NA
T0H8WZ5KvdBZS38eLknMnBk5LBDqgJJ9rWEzRpYe/SA5/TnXXq3BxVMVdN4LXM9zShf7s2yy7Njo
M5WuQovBrZD5HbtLJ0MMZPXoJurQCLXI3BXlm28gjovy0jprAW4TE4H/Vtee8PHEF08zrOcmHL7M
8CnYdBk70sLLK1mN5VUd/X1oOq84Zr24ijj/x54Ve3r+bpvu3dVC7XcrAP7NUfMde0mLpffuukG6
Ncs8vrB4L69RGrsbXRjGU1VWJ0OwhwCLOK7ioeoBMwTRoRqpKLhA4b8libsuKwPhiS9HYpKG4iUR
kTgQMuXs59ztb1rFpgk/2Sd0nIw2EtVRKI8OhcAZn7Cbrf6ma1hSc5FKNPStuANvGuqif+EBvTFh
1AxqAsDb7iWfaQvmhrM0Z0eKLllaf4VRYHCzonsbBlZsrGy0rYYyAmO19y6WRNF22RlBBnMPFJft
1zjvDxhp93Gatu8kwgsYOh0lqEXXWA/h/7qOxej3kDlvupPbAx33BZRmEqGdJRXgkfo3ar9qn6NS
23em+/lXGezF+sou/fqD8tbGzIz0g5Y9SQCsPbZQEYa1SxkFVeR/3ZjS6n/jAyfjwDXOoSbe4yV1
WCumfx7Gijow7G8KvOJxORzsekXfV0Jvkd1RQftBUhK/mAfldkbSVq5lsmnKcXqhQhS9JnYA9Gt5
UpNFtwlBkK/Fg1qHfnxfjx0f8FKpgzxrXAPnIJfuHlNQesWPROAPZ25GUbqK5ndVo3WWQi3Bf9E1
dcHNctIsn7W67Oig1+l57qG14hPPpzy9FPih9tBDnsbISnckLOUY6F2xknZSb1Vj34mJxVgBQ2K/
aMJYQXxZLQ/qSD1YWGHPBsDH4FW1z6eiwvQpMh+5YWPt0zrK/7Ffs2IytzaFyLWmt8E3SG97E+nC
79ivb2np9fsgY52mlHqhS2wLu7d591DxRfLuZJ52GDWjPNijkR8BvA33AczMpi6n4DnSfSx3COXV
A2bUcidcq0N7+h8FfeNU8vxY886T9iuK6ncaqxaDqTcfDDRyW3UqCfRdm4SvFGOkXcYFIJ613Xx4
2GfZpfKvhgbpOrn/Yyysx0H/n4PlqchmH5LZ+C/+z9dFcUVMimw2up7cFGN7buznsa26D1F3mFyL
tL1oGXE4bQe0p3TQyhlddhsivlRijNO76n3aSVKecl30n1mGrZpvneGn3iHPUXVrtBtEV34gdqo2
snXkUXZV9TGkOfpr36Zmpjdb2cCoGgSdPUQR8RDbF9Fj7VWnCcs6ekg6S2vkkT2MwLNjvObLiUoD
iwRI36EIgVaG3JwvZbfB9orT3TPNVbGgkdVDR3f3FEgMMcrpMs2ddwZnSYhgjKbMD8fptUcl9FAl
IC7t0TJ7ovWeVBu+6HtYsGb4xMJr2vTs+M6B1oY3OccdCzQs51q8hO+i41i7RfBeh2NzVsr0sRrY
CC9tDTftra9+by5EQ/AJPZQHkKXFxe/odMjUo2IHV41qGHRsadFNivvhAlBa24gofFP88cb1/lgp
sX4oTQpQiQH5q1Pbb2TfEX5glzrAgYgWHU6h46j7+QvaopKV3Z3qhL/911Ekw+BxLVFHlDw3lTG3
B75sZ3X/ib7V6OzPLE2Wu9MIk4Ocim9OjXaXf2IfLdWe1hH32Eld5jbnUNBaXcOeDA9JOvApNx1c
/cHzrzN+tw8Lg01HIfut6F5L5eZdfIDzmCHG0iVcDO+FJlmwoeVypVuDhijPyCmwBy84E+ABUSsS
J2w62kk5GVMR7nUZVRflcLRKOW3ywk8IF2jKY+njCKRfyQfy9zyxCfURhHgjInyVfVw/qc8oMvRq
/9jatuBylwiF0LGH38tBG9ujOiC2GoMV8PWV6fnIgvOCOWs5Ug/z7FMOqEKYiFxP6VTQS2ivai5L
A9vBn2t5G3zV8iWf4mwboBHZ9Bo5k1bSdr+DNl0xIrVY2pfkUb1yn/spJCDLZmKwqia4D0VrrXG2
hvuhN/QdHew/s65b39rR/TOgKngcxIXFndg8hXOZb1B8S+IeKP46xe/BlsF7j2rtIkPwD+qy3yK8
bQr31+hlOPEXF55Ec2ER78ShR46wr++qoGYZShLxBaFKegGxwogdEfi2SbQqBAnbsq0PepCPyzY3
++9pMGX989QFD7MoWKf5XMy0FlXMYd5ZBe3muTlqfrFW9kiyANtXdRbp5pe08OXxYa2D61O8BhXq
x7kwxie9supjRXV/i7lgwTkGZ395UEdS9Nw1CSq1Y6aqbJ7f/5Fu9zx7Xnx5yILMfWqFKEsBQMXg
v9cijcMntxjPj3ZunKCYHXooEdK1il2v6kEaokikQoFxrCZtWk+m712R5s43nNHURpeEUzMn7SOv
wBaH5Wkx3p61LCo2JRXdtakhSFS/oHrChxxaByzUFlLsQyNa1cbawUC8jQC06fsEsVbbRFP3G4Zs
uQm1/ubqprsXqTDOfx9mW5IjX1eQAP1+9tYq1oPt1j8BH+rUMEVyCPzs1hhjipS86LfKKvRwDy2y
elN2X4qKnefjLYMn1a/iAnwDNXgg1jRVr8pf4Vt9BZlXD7sjoqVXREb2Nm9adPotWgkcKOAC5Pyd
TVdCg8WwboEJ9ENzkIHFvQTe2dcLKi794Whd8jITrHgpZ2da9x6tKHp3uBaWGRJNxtkTkC+m5UyZ
k6UVuqc8cp4hBdSIShaRRW2GM2XsxDnbrrC3RoJPiCI3pv7q83HjGJkm2OljaUyIo9w2NVQ4uBbt
s7rWGgbQER0KhmpGNNQYpNaIoxzT/tyZsj+3y4M6UtdGKBDnNvaoPYf5oXblvWsCcfpfHXg/Iv1V
M9uDalzwDrJaFIS1dDNvJquabqP+ZQORzJUJZ6/W6HraVysxB9NjBf933a7W8r7rp+d8RC8Ih8Ci
jHl9TDIQB/c6KXpRVPzUq+DXnHguI5rx8RjG5CydHxY64XC2EAkMgAgwCFlvVB+mrUzn7ADl4ujP
ATuYzim3WKe2UySat8BxsoNBViOYRMd+sxvrU31TaPl+F+1EBhOkyktXL6spTbfW8VRR/2j05NBQ
GLtH8SD2iUG8FqaNV59+z5egq7o9kAjjEGdUgQ34y6vA7NJvbB52Exwe9fNljiGytevxqdKp1vkB
DFqtsuKvyyv0af5VuGn2wttEBo4xdSeyg9svFhEhVpRaZHy2pNcq6WlhtBEg+OG1KkMyqIlm+XSY
Vf0on7+VukcUlhUeO30wdhO77BfLjaFFJfZw/6eoTZt6VZfyoH6rKM2htY5yujRmDeNqKY4PUNm1
0q+OsZ0BBm4OsomA/YRoEGq6Eyenpkye0EvGep+OtfZjrofffZtF71PsN9u2EaQOzp5FFV3GR7U3
T0aIJnLSp3WWTd72gS4RKfAEKID1vq4DnDtLVpwJq/Zc53W1swjNe4QnICmGedDZbFzTqSd+dDNS
blO+o2hJOIab7q+90H6HrzJuRxZ3b0yt31vNl89Zp38qrklrZz+0qG8PhuX567Si/lHl/ndyU5xf
SSz3wAjGj8GDibaA2TBijce5cq3V7GfOwWKJ+1ihKxEu/M2dbQbBMRvCaC+SZtj3U5CtlMy0roGc
GvbwrP5Z5VdG2cgXw9DTfS2G5i3unFsvzHvn+uE60jKLNQcxz1Vp7NmtZrcsIzaisgFCtAudCttW
elWnU53H566OyaW26nBrBzqZJKOJbX1xDEVmmexlaJmbIU8CAp409B7Z5Z9FeJQ2V9so/XuN2eJe
xLiWrSIg51AMiOGh7vGPBQF3EXoiSC4WkNyWokExW0TqIcJjqm2frYbCpFvYr35C9sXjJ4/QFTcL
1i+JPfP7ctB28nGgD3byiZHh5GB4NBcR8dzl+ctypkidCZlmMASjp4CpG0ACAm2lW1bLWXWt6ZCk
gpfeqg96kGXwRIzo2pu0YP/YI1ASd2/YvZx5cm/GMp6qTUhgtM0hHYFOwK007tkg5+638Gs+rn5J
+iwRDG1zgqbxIRbP4RyWxzj2gYyJklxpdumPI6MUKWGEnrGWi3CwCQ3r8HCv290O3A2DvEE2aWO1
oFoWTJ26BgpOrpy0M4+hmOIn6i4veL+d9UOkSIjstMuBjaIyHbdpKrr74ENJkYSVP46a5SgNcIY7
shfvYzPecjrWXxjausNUTQmhLADQHu8/TbzvLkRKrKLVh2NXLnnlRUVLE1NCPk7ankpLvTWFiVF0
0sK1bgPsoL+xUs4DEzT5kzpKZhx0xUx/aHEkWLMoD+6Ym/UPfaqpntCjYE/6opr85C2d27ovtrqG
/lL5vFRmIdgX7doYKF5U4gtrTn+dsQDZuwj2XmQGy7kUNo4kbHX8N/x84AAaw941rPQQk3YjxqoF
SpoxefD/d+cwSQlyope08yX5Z5ECvXw8PgMLIt3+b9WBkdrdTJMs177+lsBLAMxQUPIytJ5VB8me
CAPoFi3FyCQtzW2U4VpURyUQzify3w7EYc0rJUigrTHtrUpk64eZFwIcYSML/xJ1N9Ux8sr0CZLd
UhZQtQHpxmgUbOOY9v68bxH1rZrlnhHwzE54eX+6i1fZ01ZtYze/WN5rqwrEIIm0MMjDShOvlkFz
CLAySkGbLPDJtgIIO/BM4SPWNFeKeW/quXfR+tn1VmWnaVBl/Ym9F4Y5a5J7NYyQsrR53BkPjSy6
xGZl0Sx5bDaD3Krwd84x1WjUxEVUI8BFQ/wQoA4aXZzATseryrOxhDcc/vmaG/wYsrLrq+c3Llxi
qoCp42x9L0a+4xSQAvGmNW08ry1WK+6mLbTiaMf1h58O+toJonGrOsEteQckBEEu/1syaV0jvOBf
ok7KqrnJWg923VJs8iMPLG5kH1WWUSfj5jhq5dbPzc+aYt9Thb3wJcRwW+otGnUpQDcpXQtfrVXB
7pH4hVHcHPwEMMqYaMOkmPZVBl9XAcdMm14Raib8Ewg8t2UyWnd1NGjZdDR1IGCFX/9RKld9Ss0r
u6M/NEtjjNohSpa2fqPo1B8Sei7PU6C5S9fO/rX1Wvnn8b7p5Vd4mc4vVMtsB/SBMgYlGR+d6tYR
PvlDS+eJ3Uh+GN2eVelyqqXx7tFC1zsGsAoIrPpobRa5GDLNFgGwXI4WXc5AbNraNxfeAaaZtd7O
f9Jar67CKZrLwN5/XXbV9I1R58MfXXeTAk3fkCYSQ4/W3RPvqcQiWI/3MiPLuJbm7dExdAqxxcau
XyKMCvTbEfKXvTaek+oHZtSXIrB6Yn3Z/Wph2X2lyLHUPKlePcTh0q79k4hi+qYBpMwTmpE9MlxQ
ITnfy0d7aQzMddKiqx6tsr2oo7Ca2ku0XMPU1V5Ia/nPs6kP5FR1XIwZ2pr6m/zU2JV9QqsUM/4K
unN16HCC3AZaltusql3mKRGug1ZzvmbW+CaKUUed+SYr4psyhvq11Giedmb2YeUh44/6TKNwvCAh
Z5PYEaizblOHfUPgWTdPn4J9hFp8JWQhbnaJmJWa5brzHcQlddYypKi9w6lIovaiIp2q/x4RVqgf
uwCLdPVSLZaoOXLGt9B4UWiMdpTqRD3j9YMJ9bSssS8U+V5YnCpBusowjcoQV4xqKttiSJ+x3RT7
aKrHraj1DhOHBhrJwMSWdFH/Hut1v45cQrDVs9Ifi1UVzu11LoruPRHyNmaR9xTIxkZKSGKuTcd/
nWgsF7TMG59lkP4h/tB+fyirwV7uDGmy1yPbYasj9X6v6u6tyCbnojOX73DleQTEwLnLCOrqNQxF
9hYHlU+TUEJsZ4n1MpiUaV1Z39VZO+jDoQy9vTnmP/4KSbSAxkUMYD1bgGqQQ1Cg6CYYhSn+AMnd
fhD3KzaOYce3JqhQqGaokucm+G4mfftCZDLqOgTOP6oYGPtiaY1SHzcQ0oVF+gdYdmGC5fXFsvps
Z4XiVxnY5RbeYg+GfwkyTNl9aVZtbauEYGtR5b/U/6lk+ZPZfn/oV+KpRJMHhdvYaVkfb0KH5Z82
w+9VD56MMJzUSQZmOyD9sYnNJxPKE2UoGnJePt+dIRI3rXa+sF4gYGAE7kauIxae4KbGyzivnY2N
7W1t5YF57nLeW4UjVBDCrKWoPVMR69IlFncctY0/4E8LsQKABE2nk0vbcAVniozydgMSO31ygn5e
e6Yjd2mT4s+vDeQ/InfhXjoMF2aAHljd8I8b29im+mzcJgZ5OD+6lV69NK9WspDjVbpoV2Mzib+I
biYPGHHTLxQSK68Iw8ug1e7GrUgc7bEg40BlvmlT7amOZf/sy4G8dYkpjOmiOgNBlhsF8asn957n
TfqmrmfL9Vyb+mMRLsxNP55Z+ffR0TakeLOq8lWhejAfCfw77llC5VCd0Dgo6aGWxqMvmuNgfjgX
Hpugki/OxSA+AMpq8a7Q/X8fsl5O57+n6mgifRW7DjrJIsByKeM0/wnWplyoOVM1o4p8KOKcAetn
T2TPjlgAFmuFH69j1JHMjCWFUJNbehnhH8P8aK/7AbGoGlzVMDu8uvbcMxVGuA1EG+3+mlEW6eQB
gVmxAjjgHbIkaGkfQE4xihjGi2P2VzV4/D1Vz6JT/edZc4LIb/YR/V1DUuWAWNAFYOebSiQrI+jD
jxgoPDkJxMuoZ/usqLYaqbRKTa2V5PLIulNi21DsXWviV/FDvrrSvtil3d5BAv6ZLQQzXaKJHQVs
zMvLivxvmcNmslhZrTkcPEwcO4pA/hrZiQ5datmUU15TZyCoD+ZSJFNnlPMOPo0LI+kuCgDI7xMd
8UGBikkn62z6WObVhCBs6quhNr6q67Task1V6u7ZtNGf62FRP7P7vxOFWX3E7TidhmhCJr+ckhqm
bxO33QjpoHUqTJJ/8KHyu/MLz1Ygb3yD6HeEHRGWRhDuM99/oAJR+hINLRlJ6rpsnjyB8W/MBCF5
jdY4cjtM2cCowJIqtVJtV9cdHiuEOcPG7phAquKVnNH+SBwZWesLOyqfuuJYUkzlax68xTgoL4xv
0auR2PpaWMWLwDZEXmLUnNRRGKxQ4k93hCg0mhchoZZhCA4YAW8GkYF3WclulfGHvRH/ey6Wr+Eo
va9tmSVPlZl7qKgwEXN/nqsol0Sruc3FMnJnpdgtcT16u7hk0aa6HFrZ57iZe7qYZgEOhryevRdZ
/HXIDVYGremV2qshPe7potW0uAUziypVdqTkHtndBnwgZAg4S9VbnaqHwHdW7ntKbdy2r+l/vyX2
gIcYrjqZKZ3zvaw0nTV7JU5+ycSiyZFoBRW6EKRedis8uz6nRU1CCukwY87i2Pbjqx5LciDEz3yZ
Sqy2j1dNDBiSKIrPljTBn2z0v9saNbrHrf7PEqahYBgsWexK+g86HYJrSspg2tk//9/ehf/DueAL
myRo0/Qx3tj/ZnGgsNKo21FbaYvXWIvL/d8Wcdwu05CbPKnSutBwBpJwGBEm1FCEYUOr+gaqg/Cv
XoJFTvguccFG0nInpDAWAe01wG+HrCn/VFgVb0ptpq4/dGdjcmlo3pyqueR7PgMIbkcWcv1iJxvS
VWbn6VvZcHflbjaeIitG+TaVMPJdBucu7/u3KiYmx0589oXLs5LsEm20TwrpWpvzeGKbBQeer4MH
tpK2axHNqBFjgv5GVIdrNQe0grZB1XdrOgxkAvkM7o0Zs8K1yvELmTKYyD1AvePItwix7+0BEiFy
DB0+uNhDbZcOrkjqSc6ChXbDfvj/uE2E/m+zyRJQYQoDiBFcAluY//JI6U2Js8uxmpNGjWSP3hBz
RJCIMyyZ+RoPtUEpdJ4JLOpjQkoW897s/8O39HIqdM1UQChzTiBmn+slg0/0cXZLq+6HOusLkd40
b/hRJMEbCsfya6sf5z5mrOYgrZvpZ9m5H20yVE8hqo1zzKqOJr8gbtYy4p0DbzTKTMKHkPqc5nr8
DoEGj4gM9VMdWSCdRurbGsHH/eDtAJMuCBMCcxfe0BQABdCtYa9G5NZw2aq2rX3QPaO6T/mM8Bx9
TOuZ9lGJ3qRsgKT4Vb0OKss9jbZNgWMOFsFAiQlzKN6SXovXpkMupTCT4g0UZLruTUs+95oTbpu+
6lmtolpOsUNcbd+VKwRX7S2Xnv5GCubGFt8Dy9FfaMNYcJdw2BA6/LKojmicovthrGuemdt+Wh7g
X/TSxNKRfPuKd8zcNQTxnivM7GRiCuPS24FzwiX8aiwuy3ayrOtMBrC3yKUA96CNFUWpweehEaam
tcZNSJyJoGUmM+2gAWRWYjoNmVzhUihtNeIzLXMdG3b+pNRd+YglOxXQvrEcxWuEIsuGJSqvrB8Y
xnx/+sztFJwwzptrZocNndDU3HXarD1jLN8REzAeTcTE27h3seor2kP3X/jD4JDxXCzvAt7H/FqY
g75/HOmLcLAw0av7SZke/Npv9rnwi9Ug0+na5N43v2ibqz5n7bhy0MFeH+e+LM65mREwwyX1YD5e
gr6hasTFXrqYTYz7sybqK8mnP0tD6+zOpf7sjOlBfSxF2dm70oGMC6YGpH1kma+lziZ59Owfj0pP
HvtsodsOS8nYQ/km2yXrhPY7qJL3yKvF1zlNQQinYXR0aF6Q9CffXSS+v8Bl7BA8/Q9nX9YkKY5l
/Vfa6p3+ACEQY1P94O44sW+55wuWSyQ7CIEA8evnEFXfdKQ65Iy5WVlaZWSmhJZ7daV77jllvnPb
HZcgJN71UxZVrj8+Jy4OfaY6gHt6FAaExfhJWFa3b8C6cFF27Ksqi/yaFn2OfAv+z80bJDkSCHGu
rAwELFs3YF5ALXAbpCiG6AHn7Hg4xigy/EJzf7nIILdGDpmkXowYFHLHDQUIZvQ6SMu1cx0hv5Wj
ftihMy7jAzj74RwvUE82HV4i0ZffeqM/HkYIPtzl1PvioQz9XSuZAoeLCi9tu54iDyDaaG7BMpnL
4vblxezlF7dJnIjbeYj0d/3hhWVcDVdczNX3YEFcRIpr3LWzd1wNALyFctr1L67S7e2vQeWTw5LY
9NpeGYd5U3+hxB6Q3cAbtxKDd3BGKFdSIoDtAqXOmkntAzy5+hA9sK2ufQCH2V7NVggfQ+ubAeok
gG4D+zQG3YfET8C0X4ATESrsHRgNJweGiowMEl23s13zeIZoNeBWILyxRNpfvVQg1b28bJO0eDcJ
hFxuKDJ5ydz2ErDYAkhb8f6FyNfx78cMYN0XbviXX2or+yJy8ARP5fiAAASo42EA2H/9v1SmzU5a
Q3CX+cOT55Pp/kV2PGHj09Ta0OcNAaevUU0HCqUSinUgQbrBEyyL0HP2ngerepwHcNtfz20W+Ghv
eryGN1AT+p4LeDw8L1Mw7AA1AfWfJ8fHa0GikuHyJeQeJpj/y2+nqXAPf93NwZ/Gdy/Xv7/qy6sF
2QS8tEF/C5VME54cL7yZVzdMTpcNdDcB0sMm5I213NyBXcG+gX5Juv/rVuGm1XJ4yS74LYIXZ1Dd
XzoWEJlHQZtXAeJXN6i+5Dh/svT5hSbP7ntwQ7/ERuA+X6eyQiFpEYI3CZtWVm14B5oEZCNy9ZmD
zCueURIMWhBUgbN++uqxfS+a9icHE+C+niWQv2AFuyjge/6KjwgYar4gKMn2akVoYFlQOrYCqF5+
AWoQ7zKQowA+a5p2sq3s+6EYynuk+FDs8ZK1UgDHkrF5yFbPyZGXu0rT7gt4IobLzGLfAb6DJPj6
y0vUL0PoMiIr3h9RQJ8eaNqEcVEj9Wp5OerVQMQMuSoggV9Cs//3Y/6v9BmUrhUC+Kb/13/j9z9a
rkSeZoP223+9b2v899/rv/nfv/P7v/jXbf5DtH37azj5t+Ln9u5b/dzrf+m3ltH73193+DZ8++03
QJ+jROcROXH19Iwn5OHlKzCO9W/+X//wH88vrbxX/PnPPxAkNMPaWpq3zR9//9Hlzz//wOX3VQy7
tv/3H64D+POPy+Zn/u0//v7zt374848w+KdnOyjAQXTkodpzFYudntc/8dk/XZsgwcQ8GwyLUI/7
4x8NJL+zP/8g9J8Ie8HWHGCXIRhe/6hvUSKLf/VP0G7ihyxwA88BUZj7x/8f92/r9+/1/Ecj64c2
b4b+zz9W6bB/c6NawJCuz8/o6vea9pHnjiNaZ7roIZIau1nGr+0KwmYhLb2t4NDQhaZQkiI1h4xE
AH5ficqMTCEr4yVpfXg10X8P6P8ygOD3AeC0yHLplNPF4EIGmsiafik8QIaYTOaL87rQ5JJRapSD
vLyYLjrPUXflApauGCKVdIk8FLl8Pt3J76yq/14ITdtN9X2/qKFCJxlesY9eDu2LferZfGsUpg7W
n7+ia+WiYYHtE3UxDQ0A7+0Igl1USZXpBkWdqX0Yyuv2QxeVaX2FevuBZnhcWRalPmWuP9+dnp91
Pd/aqOvF49XnF4FVqmlugkj0TQU+hQpJJciViP7rKIBrxRkyrTIJzhBkG5SQJtPQmCDDeimZRKUr
sC6jU9y7ld2pfUbWfklFA3F5emCmeVtpnF8NrPdtbK0UmoGZ4uAD5/mCQrJsQWnb6fYNE6ezVuCN
20aoofxIOty79UMrYE+D1UDlFjzLqES1ggXBdK1QwnO6Q8OAbM3eOSSZR0ix+BGEKoP5qs1kIvde
L7M8Ot3B78Jk/2sqtmbyLF8me5CEgs8BLE8fkjwjw7izUddND4J0DNzvHoAN87vT3Tm/E2r/uz/N
/lGp3Ze0V5C1SdMR6vUui0k9iz2kjivri0TcXRyUN83uTqoAtbOlzQjo7lLm1jenP+HNrQhXrzkH
gMdAlTnXqOWDKvD7UqjsvuODeOihdbJBG27qQnMP0H5nzmTTMHatOY88B4xo1+EEXomnkjIwhZwe
iGnptIFUoNuGkMSE3AeuyWCxb39lo7rsbDxVTnN6e7oT0wbUhgL5F7yhqYFGiMCCz6kQQaSIXW2c
BqYhaH6uYij/6ImgUUny/NlG+HPT98iI2gT12GsOTB1PD8O47zSXh3JzyrsMgkRWmmS7ZPY/4n4Z
ABEUrjqouGxJRPiHypcj7sLTh3IYD6d7Nk2g5vkEJBw4dzsa4QVuWSI8FhXpgdMQ8MnzOtB8njuD
9lJVhR/5NkQUcLUt61WQvM6TczqAwWhhjVsoa72zWmDEghTlw4BCPutdYHl2urGR3/Sq6EBzcj2z
kbWeKTxBgDqPKc/W+uIRd+JdXXQCwj1ztkLJyEZ3b64IutNcHl51PRRsI9HagjS7Pk7C4WME1iFU
159eEZP5az6OeG3CJm4F8TAA+Qg6zraxQRvgVHPE82E6KwjBODTjyVgKmYGAs1hUnrq0UI1+H6aO
qM6JQdC8bjFJrmx4SD+WQYd7q41y/C/IGPPovEnS7EKOQQueHd+H/iDc8FxOfYSTFfmj3JH8zJXW
TANgTagjqYKBxHks8wi4wBngGGglLhtzZFhpXQWhDC08jMzrEgDMGR67DKoc4CXncrgqrQqgqLPm
imkGErgK6C9rRpEynkZRkrd0dz201W/VSKtzQkKQTmlGUYNphBYyxZ4F4aPE1def+KPoBVQiSbeE
9tVgZWEANgGgGc8J1tClZiaBwpTZ4PwFFx+WKc4oipcPDZLfZON0MfgVtq7aq2hQpUWKZy8sP0Xd
THC0Jd5xQWnojiuaENJndyUdA7zKOYMzfzm9UqtP/I/IGmNafc6rLqs5TYJ2gQgP7Clz7trUW/of
vbtkSHMuovUfy8KtUoQeVTbc2IXL3c/geSH08XT3BtfGNJegEh8RaQnkIqCZ8pB5FTgMfNAWn279
7UMUo9NcAh2HOe/cLoyJjcFEC1K6Q8RS8BTFKaCc6SdgzKb6wgMnAb0D35fbgPmGseIzK13UOp/+
ijdjBnyE5jiAmvcdNRfA8ZMcFC8KFb0gVmvAs9Mu8VwnciPWN82l5jyA1GkKywrCmFaTXUCuBlAK
vEsJ1Z+3PQPtXO3zTlF3FgyguilxL70AxA4fO048ddGAJ7+GbqvP0x9gue7dDYdo8FeB5kjIBCnH
0hV+7LMEjBVLEDochZ1p9zwqGPzGCpl60XzJ4qFUVPqIFLO0AnEBSvEOwFSCxNXhZ57hLzrLr+zM
T0JoJXfzioJMwTuV4+m74jTYiBYNSx9ojsN37AyqfN0Sg0Gi3ruDUxyQ83Oj0xvY1Pr681ffjpAa
UJ4cm9XtgYy0M+dTAyK8jRU2Na55AMfnjTdX6RLngbU8TmPjksOYWsConffxmgsAsfrAiVBLbCV1
eAmsTndEcOidOTWabRM+Uo480gJ2dBcEgjWUfpVdJhv70uS/As2kWeMuDGmFBUJx/YFM8oJY821d
p5+9sHw3M0gglD4I2+e9Wwcbh5zhDFofKl8vdmFbwp6SHovNiy9QZF6pPGfkpDyQBSVL2u2hFbvR
lcHsfM24AbXPFmDFp3iy6DPuOuV4BL8gb+Jhgh7JWcvva6ZNxmCERjkghgQG/hSidChyvLbcuDev
X/rG6elrEcHQwPlNi4+ssNd1EQzwq1WWN9OKHiJe8hlwEnAgQAjg9FhMS7PO4ys7BKAGELSlAKE+
ko+7VhB6SBf3Avnx+pC0wHHzudoYmMEqX7RAXnWFQzMpS/CUQkwSRFR7SGP0+yCby+xweiimpdes
niYpUG/IH0WAV/Krwfe93Qg9jusQpWobp5VpCJrh4znSAjgWqDMhwSryLnFSyFJz2VTPp4ewGsRb
a6+ZPpSdwcMxunOU+g00aSEbIQJxUFCvbOf2MNrAK6sU5GYJQISnezSNSPMGFAhUj6E8NQLDNJ4h
ewmEbRjKjdYNYQrVDJ/wwnOTgo0R8m1fUmBQdmMf3vMeZD2cFud5Y6qZfMkX5KF7/+8hoEzO3VHw
qG4MwTBBOtkpoQy8G5kzRuEU2jt3bb0/f4I0Yy9RCJZUPVrvoMMBVUj1kHL/TjLQ//s+hKvOWmSq
GXkGvF5ruzYu+J773JIGykmetZw5/evEvTJr1D1XLE/ROOtZHS1eBrn1yc+uTn+6wT/pAkHzgOeQ
SpX4dOi3eKF4Nw8oaeg90DWD864PgBI/ryP392HUGXB2Lai2IrzHx1Nv3xVl90Dn4ntGyIWf1xtP
iabjl2om3i9iAF3UJKMUJJkkmW9YGV5YFejMS9B/gTI5G73HOqeHLvHOHJpm41CnFERl1hDNUiGe
KGJWeKgDm/NvKA18F4TzeRGjriTU9eFcIGiXUeFDDtEHb9VOCjfYGIXBvXuamQeksNIctYZgGrAg
/2mhErVZ+uAevrDa2GwGW/e0g32Wntt4QSjjBSlMlDEtdVntlxkkoIezNpmnmbvbQWpJ8nSMwcnF
n0JB/SMHJ9K6n52dLUJ6WytWx6c7M41Gs3onT1zQskArJwWl11VYoHauL0Eefbp103JoZo+KZZTm
KLoSDpKvoAa/nvsabJLM2pgqU/vaaT5DIKJWyhriPLPu4HW/kCR9BD3o4+nPN5xML6ptr7xWmOd1
4DQBirkQAu0g5WzvgAZ/Gll6FZbFls6ZaRCasYP0xIIEqJSxyOltJ1C7U7vj/eDPn06PwtS+ZtnI
/E+8R8wO3t08avrkXa6cTy6t/wJn/IbNeJ0KNzmrFx3HV7PEcqC8ESKoGHSyNsgNkRAtExRdLtA+
itK2QMlhIgh4DYcWlOwLqB+kqDfs3bBCRLP3MaUyK9FyXCFcvFOqag71FLoXlmLBkbNKbtwYTP1o
Ri87KEyBuVCCBLW4L+sSsqcuxspdH9ro4a/TC2XqZP35q4lMWA76sVxIcG5wvnPEgtoLvhIh8YcK
0MXTnRgMnqy75FUnYeMDYm/VQ8yc4tkHse4VHE7wcLpxw1Yjmr27gzuIQeTwJuN0B03RewI1c7Bx
Pp3XvGbuKIMNiyQrZWwLsMm7bRslU/u16tiZn+/+Pjfe5EETCcQJMbOmB1TjHAE7vQKjxcbJYVpf
zdBB85mk4JaApphvPY52N+8km3HzhBJlb6PW8vQkrVvyjesB0czdcTgPFsu1EC2O10MNVr6x/ZAE
ziHtujvpdhsximGpdci1leEKAti1jEuJgC5ZIpf0xwRcUqdHYdimL6oYr7YpyPwVmfGUH7XLeCEm
9xqFu6dbNn24Zspc0cFvOS6zxAFksG8vaoQLiyc33KHpwzUjzqthzqTEh7vtO5sjvxg+n/5uU8Pr
eF7NSBUWgi8l1tVp2Tc3AXFYGJx3Y3U1s5VQmpsVWDsgSV847wEIcoEAJ/3h9IcbNqSrWS0DMK2w
q3CIneS+zLwYQKNr5vI4sO1HFxzl5/Wi2S4Ug1KLe7YVwR8/LmCItGz/W9cvQEDb4NmyqjM3pmbE
2PVdB5H6IaYLtFKR0+r2YAGaNryzY5oszXpZPwaDR0crmo8sni+zz6DVxI04/SqGnbofoyYCQ1f1
KD4k0N/ZONwMFqGj8VDs1nldhpp1iKbdDnb+FcUagGpZyffTS2NqXzukJ2TLlGqgGeFk/CJHVuKQ
QGQ4zwC5Pq8DzaQFlAGRREQHrKIPjDffkdO/ZX543rHgaCYNgKSyOxb2kajJAzTsvlfQpegDutG8
wbAdzbCdCZqqZHYG6EajssdH8R4gf7O/YX2GQ8fRbDvrvbFCBG5FZAHfay0lkOogZWisD05OtoRi
TSusmTiQ7qjhDOFAAteeILVTAghzoEwsqPmDlsNWtGfqRrNxPtVegnzWEKce/2ZN46eJtp9BLLAR
7pua10wbNLq28AmmqvFAg46C5QZshgjHiVyGjdUwdaGZt4CkLLIBM24UbnYjlgBELdNt0rAPpw3B
sJV01F1RB2BJWOU8VUduRWHlUe6xPD7duOHbdYSdTAXwwHLEZYsqUAWJS+azqJqWDbSZ6dt1I4Y8
uUpJ3ceuCz1kV5Cv4QzJ+/O+XTNhlYGIi9VDH3tqhFoOgVIQOL3GesOEDUZmr1P26mxG0U8BhLUF
IZEpecqYf1UV9vsWnw+aGag1nB6DqRPNkqGH0ISjh066EJLoCRgAGUu/+G3902rK4+k+VoD5W9Gj
rVmy5G5fZs4kYt9p47oHxJU6oAn2avqTTM5NBxarQ4OSICRryv0E4PYht/k7VEJ2MSjaty4ppq2m
GfpkEXhcT2K5Mve+HyAN4wXv+5B8PD1KU/OaoaNEpM/AC9zHiQXtKZfezpxf2vXW853hDLc1Ix8T
VvpF5YkYjB9RgBLf/Zj0jykREoQo+W1PxYY3edtkmI43y0FE2Iu5RPUlaAFLKKbU7LwoGWJev+/o
Cew8FaAgIs7qkUK3NPCL2w4kmjsU1eCB8Jx1YDq+jJbN3JQtxUSp4cGCk60y75PFy/enmzdNz2pI
r6xyBkqy8vH2AI8CrrFa2eAnDmuyMflvbyJQb/7eeupmFLGMC5Viz/k0FQUkorzIs/jGHjV9/Prz
Vx+fzR0vhZ31MXVzsOlDPSYc9ilSyuXG96+z8J/3RKaD4sDymjLJKhEvs/WY1+77quMPcwOhO6iC
nl4A0xRpZlyB7xovAugC7Ae3HUtvWzlfDJDxOa95zYwrpiCMMyoRCxL8sEcQg1mgO3l00infOJNM
A9As2Q1GGxQs2KASPHxglQEfdsdRbV+E5w1Bh8XVc4Kq+T7DECC3vCO+e59k9n0mwp9nTZGOhxuE
JyUYi0UMh3o9Kve6zJqYJe55e0jHwoVTWsmiS0UMBeCPgCI/dYK/g9DgPe+28hKGbapj35D0FzZi
bhHbyAXSssK1vbuZWX0zCXbeNtXRb3h2HRIfBClx77NPfurfKEABwCv9+bw10Cw5mb0aso4FjlTM
FRREUtSnUgaWGAi1nteDdmgPEGS3CvCSxWU4f5jn5VG45aO0wg+nm18/9A1PoYPZQAqZqYaCGpKx
CozWWQH2WGtu63enm3dWd/BW+5odF0WIgqZC4fM7/mEJ6gfButvc6r+Tzpoiu/U/5IEL+sOOUJCM
BHKHFxsI6HTFmePTrHwsqJ/UjHTxEgp37/Te3TilW8BXw+Tp2DVpNaylMxgeU7pkQwaa/K7lzyAK
Ljfes0wdaCc1KB9QrAxyRVDf9AOPHafroEOReN1WEsfUgRaYgzBGMgFl0ZjS1E4P5RyA20SGwSQ2
gnODiesQNacGt9sUWjwukuknXi5vZn/o951T3NnC5sfTu8zgynWkWhDMM7NHMG+TUnyguaI72+8h
yId7/cYwTD2s8/fqxB4qoC170uBhC5Iwz+MCThtncctvpZqbLSSGqQ/N0udc+GKaMVVtBkaElR6H
l+7TXDlnwW9Q5Pn7GCq3nWorkDxG3R6/UL0NIbOqzTZOO9NO0gx9JCNRvJrWhabLJxuV5xdeAMmm
jQUwNa/ZMYGXpa7CEodN0vXgKGDE29Gk9bdukYaNqkPUkB0t24aPPGYBOBZ7PGkKwT60TfONpt6Z
caUOTgugt935g8A28oZ3YLV4zAawBYJi5bQdGCZJx6WliZpIVaVdDD3Lr007gXHYQ6n5eY2vE/fK
BLpaBcySIBsYcE/9avmOeylLKJyc1/pqFK9a58OQFQGhLSSB6B4vuvZBVGC9PK9xzXqFsoC5qNA4
aweIqDb0EsSIW1b1NmSL+ZrZdvkMuCboDeKiULn1IQ0Wp6t3RSsS8uTbkohrK0t8G9QpAVMPfZAE
/LILXZ/vHU9Sdik7twS9thcmk4pRzUKmwzSpQnybmQ+JYWhfOzgoy6EpLuspSQVYBVA9FVtLkdEH
0pfIvIYE/Bxf7aEs83dh0lIIytE+gEhAB0Gv4zSHTh75lPTNlznwvORh8Hyr+G6DLEv+rJogw0te
OXT1nY8nArCp5kWgrgcyNFM0gf9CHbhwQvoUgqVWAQKcdOIIiT5Q5OIZdkkvpnCsG2DtuW9fTk1S
hJdtQMLkSc4zFLltkPEmeGSQhDVnLqfmyOrZk/hy0sYWct+7dmrwHKna/em9YvDCvubHgLBUCA8r
Hld+8RUq1/chtNaTID8vYPQ1PzYihTRXLr4dijHwMqtCXRgvLDyc9fU63o6OAPo4dcFjNwznXWKF
5W6ei584DDa2u2F6dKydgJqWD01QjqeVogCxDGi+JusrSJDenzcALSApUOc7NgA+xoUN7RsLT/9H
1IrlFy0Z6vNcDdUcWebntmxcv49BAThdguIXaqyV8J5OD+DtByKmQ+1EnY4jaJbga2ZR7AHkLa4R
8i4RFLHcS0Xy7kZCvv50X6bF0Pxa1+QD6mxCTBZqk3e07D4KKG/vVCI3BmPqQPNtNhTeqMd4G4uh
o+khVLS9hOS4/IL3kc0yf1MnmjmDR9FZLII966c1iLozK+fPXGbzz8DCkDYMY52SN+4hOuoOtIET
JM8HLItX/QKW+opafbfhMgyhA9VsmstJjGDTbHFTbv33Da/l53KxWgjeq+kLCC3bX6eX27C1dHjd
SLuFjFAfiqsuhAQpSXNQ/AIH59505QL1jjG3qNrNsJdvpzs0TJqOuJt4Uzn2nCJcYe1X2copzvP8
zBNfx9rxAPzjS4pDGYzaYh9Kx8e5D4at8z5dM/IJ2qc9zfHi1YBu+SpjTXk9lL398bzW1638Klrp
oTVYJm0LL97I4CpriP0Vl1y1YdamaV9//qp1sMF3S90jFAW3Y3UpG1Ygnw5RkdPfbtitnmbTLqlk
mK8HHKvZFTig7hDEfSW5+igHCKWd7sM0At2kIRAjZ1yOY0s15DlDgcHzUktwXp7XvHZGU5eA+Bnk
lDH1g9G6LMPG2dvJNNENnIcB9gYSnd9XACW/SQJltiYGYmsoH/IGSrr7BGyl/DD1rfU+7WtwBgZQ
8vIHnCdXzFdCXWUWpe3GHjA4xZWl5/UemALQCDW1wBeodrlJbWc+LENYvPdY5h5Pz6KpC22QfQH6
Pa9x6hhn1l0wLteJ78aZ3HpfNewBHUSUzsjy+KJtQJFneRckyfKLioPf7ayP1zFEU+nnbCwJSLvb
Po+Vt4j3beGNF1kgmy26FsMIdPCjCMCEKAtE9pPqMra36gLvuDWUEaqNFTB1wH5fZN8mCy6EODgS
Ior6ppx7hoequRu2UtKmDrRoarGlQNG328QEVJUIBadi8vDM5o3hhqGb9tDqZF65Kr9fsEdddNCn
+WfIX15ki/yEIpkfp1fZ9P2an62GWg2hXJoYXEP9fk7Jr2WgW99uanz9+atvT7vF6fsyqOPR9o6Q
DL5y3X4jSjb4WKL52Boss+kELpx4mQAuBttB3GTuo5+BrDx1P5w3N5qPHbIKKikobYxDygjoVUaQ
v6Wi2XCxhoV1tZ3jhTNK3Bu7RpAMjbcuZBcJmDw7tZz39a62cQQHcXkS5vh6L5tu2BDa0EoY3YfT
c2P6+vXnr5Y2nKBfNDk4/QuSoagYtLJ0ucyGwlOHqbLa4Nfpbgw7SMfWgRYowXtACgfhWxakYJqQ
QWbdssP2cLoD0zj+Yx/lkH8J8xocmfKpap2DHOyn1Emi080762nyRlTsansIJEAgfhUYAK36A7Mg
G9CMD51XRzb44rt2PrbUgxhL8stuux3qizf6NQ1LO9waCP1YJbCUUb8Q5wIylOlxVBZ/B7nH5nh6
aKYutMOtysEAabt9FefgXj86YAmNIW1I4yGn7LzF0aF1fLFqO6mbKh6X6kfbVdeuBbSvSpaNx3/D
EBztdJAKxD8SCo8xgn6W7VGZzr/mARX3SxVCGv6seXrBKr6yFPDmJAl4n6p4EcF3WpWXkIl6B9H5
jUjKYCE6vM4bbaTSUWKKQukWegoCfKjvAzlsIRkMNyIdXpe7UBXIknUJSJGg9oB3VyobPhcTgS5J
afm7pKm9jR21eqY3bEUH27VuIedFYCiOcG6LHMTZshYo2XNAmwQ6q63LpGnGNJMP/SVQtEfI70yD
ow65BPZ1x3y3689ChLKXTN2rFYfmScIRPmMcma8OTkm8+567Yr+AmODMVdfsW/k5Mg1TZx1SJ53b
q8J27DvX5XSrYuMlCn5rLTTr9kEDPfu+xLZClUONetLOpiD6AFcmClUcOh6zmbf9Afl3aMEVImGo
qypY1n4CAWoBWaKUQ7bNs56CdGZIdSkgA4coyEKrgjqc60zHiU8Z1BZpMf8gteddj7wYrlSejajY
A/MvVA0ziEHYde4t7zMHpUqPIskWdZ/ZAMTeFTyzlgMBk25/S1oiwj1xk3b8cZbJ6kBAuvgduIpp
FqUJ0mhjWIY3k1/UF5NnF5/O60JzPZlVkHEZxzIeCvqxT+wD9t8jJKDO24I63R4us6q2/KmMyQIm
6cr1Lrtl+BxCdf705xvcgr2a8KstDoabGso7c4nniqZyUT8ECuYoVMBiHKBEYy1XAWq42SVknMAi
fLpLg3fQUYIO9Oh8b6Ql3qQtP/LKqYI0TH30fSTVB5RIbZwJpm5Wr/FqZBme9qAPRiBwyNMcjJgW
HBDUbHjTHP2p30raGk4eHSjoQIdIlkKWsV/J/B0w6949g1rTt7lwrI1HWFMXWuRhJ2GQurwro34m
pX9QFZQyfvUeX4YLqHZDf+e8ZdE8EbASqRz9KkWxLbIjRwmRdaDcUDCQ1wuDPvO4mcAyvRnoyMA0
w7tNIqoytutfCfsMmHQ0LOQXL8hhFvyydFgEDNDdILYe0N5OPAU6QtCauYMniaaMl8a6yJzsAG6e
nT1ApbIbdhCTj9yqO87Qrj49lW+vWKCjBgMC4Y+lCsIDiHKC4TKserDQsxBQBD+FjPnGBjf1ot07
KNr2c7C2HGYIzUB+Lff2HcitHypE2Bum+vYJG4SadwBnWJfnCim0IKDD0c8dyGRbYNc+PU2m1teB
vbLQMceDKZFOFvuKsKPIVb4vqvTXeY1r5m/73KmqoEpAJ59f2ZDc9lp/Y+JN363FHSudZY/qHYhJ
LB5KphCRO118+qtNa6rZugJfXt6DS/VQ5u61yAboJTyI4qzTEFRNv883cJR2gC2THHgB/Q3UJxbH
Obee0qo4nvf1WqyR0ACEosQKD7MEpS5reL8jlk2jysqeT/dgcB2BjhQEz6xIKGhx4qYRz27efUZ9
4h0oFR7FTI6J5d9DxGHcoYrnueZb+/TtkwT8Y7/PW+oHkAIHf3ZcKbc6jm0yXzkdvGNPUge6Q5Rt
OHqDl9JhhJaakUKqRQ4aSHItiHcLgfebiUwRJaDpZ/wG+27ZNXKLD9awj3VM4VzYnexJGx7wFmJN
x2atXAGjIlsOpxfL1L5m3xmgul3lNSES4f5NOtKjot2X85peu3zlOlQ2z2mdIrCrBolKetnAlVf0
6XTjpnXQ7HtEhcTSpm1yqHnwMZmCvTV+Zv3XGm8VpHGfRmgQQwFv46wwTZJm8QvYq/px4DleTlP7
MEB9/lcimnALd2dwKDr5XQi4txeUNDwwr13c3eBk3dFqnV8Qyoba6+n5Mg1BM3vpN0kTdCREzfmy
m8tHp93CeRkwkYEOG/T8xQFxGxStHWWR8boui5p8C/wZIBHgJ8RVpihQvRYIu8EDu8x2+DgNooVQ
NApzh2+QcRJePCBAFxvhsmGoOh/ebHUO2GGG9bomhhS6uk2dQ8+q4tZ5Z2KgHepNng8+c7LgIKHG
S69Y2aj5CK5wVKmfXqy3A374+98tRwylXMaEy0i24Jgsk/EhT2qobohnak9H2W2VcBqcpg40RMhI
CSc1+oHeKGIs+7YsoIjSS+ui9oINYLqpE80N8GD0+mRAJ6OEFJhVO3fukl+qxfkUOv3GqWnqQ/MG
XibBziJRDFC4y7FpFujPjJ8hg/OMx5Tvp9fEtKs0H9BC99O2IegXjW5W75hlgdFm9uzjea1rx37K
VGl7FgEZDAp0d20p0rsqIMPH060bHIxOkefhqY04fjdEg903u9xPgEkbQmefMW+rDMowPTreMBeT
0yI3PUQJWA8+QA8KjF6+vQQbMdd6jP/nC0mgIw0Xmk3dIEfQCYtVsqcHdblNb92cXTTcu2hS9ikL
tooHTUPRzBvl32QhjEKgNHTqI7WbZo/33S2+QoNt63R40OQlEHwf+qhrU+jt0juPAGod9t0v6aBe
rVA/T6+5qR/tYJdTBwK5QPVR4lRPuZ8+QED5GuLG916v3q0FQRsHi6mfdRZfnfK0lD7UbrEyk+Pc
C6SQkYJ9qiar3AVNclD5FjjItCqaiVsLr7ukIuCZQi0TxGqzbA8nv8W5ZrAQX7PuBaUnST5ClDbg
7ve88h5BdfGr5elG1Gj6eM28szqr25Z7MqJhFuws1wN2f0na6PRSG7yfDsKrnBKYyxbXszaRMouU
kAq8rLLO66Py3UocPcHdLR50Q+ClQ/IgpJd4ToGhVBN05lp6DXr3W7wZfsapf2Rt8ouN7JLPWwUP
pu60uJ5nSTAMPrqDhvuV6oabkNjXjXqm9CsDTG9fQtOWAVp31kzq5HhlAUfDIF8TMT6L3VCMOLBE
N0KPy33o62QjnWrYbDpiLwT3w1BTKqKxlOOxzpi7y62gukmVM51nlTpsT9XE9xeBFXLwNrBDwcKP
xStu6jS7n/zxu9O1W2x5BvOnmvkvWe0tLV6+ojCsul1p8au6tAtUDaX3wVD9arpx40Jv2OQ6cV4T
qGAIWMKjvIQEIITHUojW8gaCj6OAZKu9YUsGS6WaI0g8rxJO4aObocv2VVo6yIsUciNyfMmuvHGO
6bg96aglkSLFSwowxkGJ7KcixzJtpz0IhG+mCVXkpTV/ot58ifLmuzD3uiMIUsXO6ehxoLN95v7Q
rgMJQVcSKPIo64ZfPmE56O34u7RzbiHDDV6S86r8Ax3jhxQGEgVQ0Tt6Ft2Fo/WjrZr3p23VEBLo
aL7ScZ2kJF1w7HxZ771uanbhRJOLpK/l9bik8iMQ5G5c1kl2XpCmQ/ycCtjHBax20OieK7rvoYfd
XvtO1bANx2DYfDqdHu+ZxN2Fh0eWsajtOyjRnxlgeqsvenVMg9quG5SLpkfXjZd8OIQQrT69EKav
Xn/+qmkoieRJFnSYlpUCjKUoVao7eR5NYqDj+0DHg6IS1XqHGdUDtClvGsEfbD/YsEjTx2v2blOA
lkhdewfwdRxn6v4PZ9+2HDeObfkrHfXOPiBxIRFxuh9IZipTqbtkSfYLw7Jk3gAQJEiC5NefldU9
M1WednliIioqbEvKTJEgsPfa63LLTH3/19fl98n2f3jY2Q+nPoeLVjVQw2CUnnxEyvP3QSTT5VQU
8qFz8yv1zefJDjdi2NaLpUKkZm/G9qGFeRJCkZFFu6xdl4ZqmjMEKd9TKaK0ke2v/BR/sqP+yAo0
NuwbNXUxRi2meVW9wpxwCzcwlsP+ksFg5PGvr8NP3udH3lkdIHY78YVAsnvgDpD5ruYjmqDkOZR6
89X1iEroV2DE74S5/3DNf3TZEyszGsGNajfuywO21oPcR8/ICxUZ20UXYVqnyITehRdtPmfIEz8l
B+ytO/bNZoj+BRvyF8vqJ0c8PR+Xf3gmuKLzgsA6tSvKV5IMiBU/zZhw/fUFDcXvAd//6dc8X+s/
vD7UptXqcct2wyKsXDOB4Ms5yVs3cYF02JExPIpVD71iVg2RjFnaT4hIwe9q5FKRbNh6rK9OWVHp
vQ3LpoUJbV8gNdupWvRfKPXgowLZQPRmug6lHzyENDUNTwgUm4prnTRDEB8XmF30IOJxb9UnBkVV
99SFZljSOUKeEEyaCMxYaaNJb7M5HPvF7hFvGiIwd+1njzQ6JpH0mRR1F6RLnDSXtKVjBhKE/cRj
REYh4H34PHQb+47MBsja460P4hNsynWRNujvt1SaJewu4cFWXVovyPVq5Aj97Vov6HS11IG7MLxg
9RePEOrg0piGlVMad0N9Cc6luPCGqYuJVMNt5FaMUNsagoMtqVqEX2gKm94uXvUekDbSTJvFl3se
bAyR6PVRVXJ7NbMpC/z+yGfPVO2XJS8KpJGLhiRpMpFMCbajkayPcPeaLxLjoj24t3lr+bsd1qsK
MqgsjJdr6vs976CrKBA5rgGXt3bcz4OssjE+dqXEtnoNIuXtwLY3Mb27sHlHqMQbDd4gNbuOlnMy
q2NPtIHvSQTRdi0yPk7t6cypz0awOZpkRJ4tgT2dTgvRHRYJmfISzO4mHEekWFNkvFdRWVyAnk0V
0FoJ20JAHRvBMkK2cIA0ePDxZT6Mq8RHdjZft17ejKsiqcchiKhWTG+7jn2ja3R0Znlsmkmkg+eX
elBXxcqyuKE3c6X2ZE2uo2L+PMzlp6aaP6jgCo7aNoegECmx0kOzG1Qv0Vo+TaO74xtuTt/TNMEM
bWdU9dZt/Gtoghcm2Zvb5LWK66xb/WkiS14F0SdPBayh9ZqdE713cV+9JvDTgWI6b6PxRtVtnDk9
fwt841Kkdu1Y3efF9KiTEuXkvrSwhZo5ruJKD6R2z60MH2lNc2aHOF07+0A3+NzK5ZpHL6GI94h+
2C0NvzJRjDkTk59mr64lUQ/l1nxZm+VKxcmO2xmhHH0eaCQd6yMVch+E4Y2qtIUBt7txcCeq3ID8
a3LsSHOA38WunpKDD5cLmJmcysqkfROe+nK8hY6ozLu6201VeUSaYFa39WcszHRTxW1Zri8FcTky
2LIt/CxXedfOyz4QcQq6Xbbi+DdLVoERZ/DnRsobi5e23mNvuGVddxg3LJTW7kBxvptcsJ+EvSmR
F1xbs0PMzs4j1yJ0ssmHSd2W9XCY1EcsvkW0fYaK6sLUCbQ7KCJbfhkVLhMDe4nqCg1vlVJ9tLJ+
jJLoSCzyZUp0WchQuIjY0OQQMl5FlOxbJPikfY17mgxeXTnPq3SKkrc1bPbJ3N3RCYJEO9M3OGkD
g0veImtvtnP0xjJflqG5WmW9H5BnkGpi/PlZe0Ia1Z3x26EsokeN/Q/DJ2gUIV1FdR8hP5uR+A6H
EyxjPKLhO8oRZT2R4hBXiNOUAlIO6zSyC9SGRTHlM1rrfBGIVC5H2M9NATtHkBfmEXFj0qZmXLZi
N02ReZoajKNSMG3iuzFK2GOzLDJJY2+mRxPWa44sU9z+dlDZWENDvhbvfB2GzMCNRGT43ql7nPUa
3LFwgq1y3SO89qIJQqhjNHEQz1dJG1/UjFYvTCN9JIu47JBxUKm4TwXHxXmWHoGfKTQLsBmvGxbj
8S9sMaYJHacnNs/mWcsSFrghw2aUb3Bbw3NfWb1zMETOkUW27eig+vhxwJziroB7Lt2tBShHl7wT
6muCuflrEgOI64aB3jA2BtiOOpYVHrHP+dwvpdk7xEAHOx1KVDh8C9sLHfDxKw1AVo5XVn+G029U
4gwru9fOVNPZGIBl1byZq8LXSbZqbY5VhFfMo0URc6Sqn3iuC5igHkWzzvLK6iJsP0TA3fQQNpo9
LqUEVSVSgaLpaAP71S3V8rUoIvNssTUccTwEL0WjkUrncRFAycYh+bEqO4d576y8hu7ttdUyOI0x
UuR2o+s5nrM5kFOuXAKNKfha9JKFHd8X42SGfaNGuR8RQvdcR0nzeSuqLtgLKEuL+2WoqhzbED6K
c91xjMP6cdg4+VaWsKtA5FKFXPFZy/57qR0lO2QyTZ+hG1s+at0MeeHLNt+UocchEOymrZfonUYz
s7ittDuUIVlvatzULy1ITjCZG4ebGdma3wqCQuBuM0peuDYid5qJ/gEOH+Zx1X1/YBNC1JHBIRKT
jZ0AIlgsAzkU3ZIct6oMEW2uk5caL4WHNh5w4DK3fXJgaTSXSSTiY9/0dY5UnS9DyJzZtQutxUMn
h/rzOXYsSglQ1G9jEE17N0kXHUeHNIjbCb7ES67mpk77lXV43Jg0PZ4rpm7F0rldEAblfeW5f9VJ
uHxijsRP3RjqS8wL+L42xl/Ysar38OuODpLH6w32z/mrmIPBIcjCN3k7jsmBlfhM6wq22zluOkNC
YXDPV8gfVtGA/hvjKmI7CYI1w7E3fxqW0DR516x8xuAolvRqq2bNs3hj7XdPQn3HG7fCSX2uTsb7
+DWmpc6CqgozkDJp5nlo8C49DjT0h1WC4Mkhriv1ISpMcqoM5uUxfDt47zlhWVg6IKTTMieEpiiv
ktdBSvai6oJU1z2iekvIjifB3wz8quscEYBhnCWkDOdju9QR3y3GkQaVx4YAksMCxfa626DeCtJt
XuwdBy/YpWxD3N+aUd0Itod9OqawVUvKMo1t5YvvalLGBylRm+pL+FHG0zztVm0BVR7xikBbdzLo
xDetPEpXXDnCHkYtQBhoRSv3Av482dAVc4/arR09oRnE1dpmjPEoQk1k6EPdNNEXRctHDvegbCz7
oEDj2RePyL+a55TTQtxAHT/JL46DObWksIkr+2NZgLm7iYrjsiHbyoAFWZZhTlCFqhM1dLD5hO3v
wQxlUV/5puWZXLZl2Ot1sWuGgF0SfBX4hdZroksZXciEx1GTdSIoXJKOLVnmb74NoEeCXybcXOyS
bPNRETDQ4KHoE92JbI60rE+1mtr4vmPIrO1S242Tu/JztF5jZ0nWfVQ3odr5Wgfysp88D3KEK1Ly
oBCkNOdkGSd5gpWySnZ+XMkrwgSaOStb6oH4K918LZdzO+fjKJEXTPemS2v4aG0pMZF5IS3qiXyp
CqQqa7VsPHeM2y+aoM4FZdPU8kbCx27NTWH5dt0MyOS6Kx1Mp3dc+6DaJ1hyC673Ui67VidrnFee
Du3BFPD9zdfO1B+QZU3Nweqw6V9wX1b4yaBNmDJaV2TKCjzWc0Z6D3O1kjhUVSFYk+DWInKxxdxz
FsUeEuDYZZAzd/TEojFRBwMh1pQ3SMljN0g1jN+UM9hi7NpU3c5YEeh0thDW7z12Xg6OS9uOX/vI
EUvS0tNQIlCHC/WtHnq4HSFhRa/mESrtbr2GjswlWR91AUMAXxXKYw319vDUbgiWz85+pOZtCk0/
HIncKlyeTl+0JSvaJ5LUtnqQFkKWO+LNhvC3Ylr4yHIXuDm8LPuhoe8tCEnVqRE9XS+s0HNwIHTx
66eGURZ9Bm2ZyffQt8VN2M3BJXhR2zepQtgjeMiJS8IKEL0QT+0vkZY3bwf4jNJXBRAPY3fEgYl7
Ey9quylr20+HugDb6S4iZJPPTbm6kJ9TMuMo6+KwXUTaEOnaVGrh5ssQyYYd9mor0GdhAsbkjenq
Zu2zwK4kyaseSwo1LXLq91sM34Orplu36LFayOAQVZ+wbWdwWiZBRvCu86lunSxynIlFlUERA5Pv
JtA2vCRnr4CDbRq7PleVbGxWGngyNGm7Dja+UI1l9uiUdmM+TyJBVagSGlcbgmSQjvytmPX0FIOp
LrKqGJHwVMbwjcgi2ovlBBZuDP/CUW3Bbq01eyphxk+x1pjcLpRpaYx+sCQIdcdlnp7hC8pxJgGc
UTU4Su2GqbGHjYx/WpGVPRToS8Z4MWm4WQ+YxIui3tq0KdT5MfLTTDlO+gVh6OcU4LZ9aMjkQkTC
2nEadlPQj2TacxkV41cSjFGzpKNnfXvyiysrlS5IlJUHWD0AgVtgoVDecOya6kGWkxfXntHF3TuF
1X2cx83Li0nDhDjvfVSsVxTRmnfwHy3dU2dtATh8xbiVwgsEh+23qmZanLa5S8gN+uah2BsWRP1l
X05MJeig1Oib1C80wRqvy1rdhhTq7uMCKuFw3Xkx1tBGI2ASRaxc094PMjyGVLrxlrs+MF+jeknU
lVDUoTU3lVbVu/XD0F1NmPUrcLrXcnsugrAZ71WreXUDsVtDj7CMEep6GiJE5+7aiSgBBUJAi48N
6S4LWo1hnt5mZPoCRWiSkDWXVTOu58WiaVSmoJnPZOcs7D3SeVxN9GgCmVzSSNP+iNHmHF0TWyOR
NxvCoMVJC5K7z3sdw74KuRj+A92ixr6IwMfRphrqZoqNtY7UtzbSnb9nNkEEZpnUKnzkANHJdzw4
VXTkAUNrNg7YH97KBDzcJo3brq3fZpCLAxxvtG8Xn7k+ZsMxDGayvcGxuBqPha3G6NZs3oUXyHhd
7uJuNEcHLHy+Aiggqi907kTxQgZOxxeyrODdIlo6mHDRPS03AAJ2szAZTSsRbgNJe2MCfZvE47a8
B8gxpGBShAYy17yQpuYqi305iVNdmGh9a4fYlpcjTSArAAwHv1QYuVS63RtVl8kHmvcifEJjUyz7
GSXPfEfCIAmeiIuS4rLXqhmuZc3bLY/niph7BQU9SnsQ0ZD4kToBoUBy3WxTTHwKM0+15Z0n28Kz
xEkoCZawCMhxLBzRCiM0kiCYO+HrOKPJRRQcaj8KXIcdSu6FOSygxbJcVFXQ5oYktnhTwnq0n3Qh
ukf72FeRTBEAsVhQ/MQoWnCYGhueeFiz+TY0BI7gm60S+bTYCDZZSdhW41NAuwTLLiYBWHS1qBpY
0nK6AfVpY7edrOq6YEm154PCwKdsG3wDZ264xigQn+VMW2zL6x5ps/YJZUNU2pQ1sZOXcEhrRszV
zXknKAeAOSJDZKKgu4EUkc2QUjG1L02Lqb6+MlMxrDIlCRbes8WDRp+HZlipzSuCk4FmsaIdeYH3
06poXo4xj1A8illBN0GIlejo50HPF+2Cp+EzB8Iy76O4VWGGs9Ytl0FXjs2OYx5xJcci8GNKQ6Pn
y0T5pO4yLTQmfx78qTGnSRhOh8CtGz9hSBjzT4RKO5F0UkU4P8DQthl15h08Ra5Y0J8T9LSzYn1p
Peogn+lCNZgl0hVZ2Bc4v3HsmBGjits+EgW9rmgp/V2I6O8GFBPuKgWKBsWG6tLZ2Lbcy6bCHg9l
UDl+KbRyY7Pn2tSNSQtY7qD/TDpteJeqqlkNIrydaJNUjMz3JGNOBC5M9QZgF+16O4XxS7Fpmlzi
jNfkBok6btzrjk8t7kkEdthjTEkcvU3BtHidsnUg5l3OVdKYrGnQxhYp18u5cjYwweVfB1BKmE8L
GtAzPsU71lYppHaTOsYbqep3pK6eJQPVCBMTkyqHasCmPW3Mtq/CjYd7BMrWzb0PEqlkqsQgSUbd
vI7P6Hy36QbaGxrmoVy4PIYQFi/fa4i89G3UyE7AU6V1bHk1NijssMezq7YTDq5uRFGY8OG7KKCW
hJndiOf0UJnYh9ddEyTkeekCGT+3vJVH1k0GkXTax58rNOHz13YwdZw3S8chu1mG7VyhxgXwxWKa
W+SyDdMCrAEr+EV4+BY/Jx6P6mtiQXZVeQCYdEQuh1SzvwcLte2etxkmsukIgYbOZEFVdLMCAiUd
aj0YYe+TZqnLh1IDhTyNSyzQBWtS9QA5hUbXwiINNa/w5WpZKtu1YDxdnFJeojCxbXExRNQmUAM1
bgqzbba4BTm0j0twsoY3fbbO9nw4aDHw9tKpocaZp9a1KN+VC7p5vzS6FUeBxjzJbSI1Oq0eoLAu
0xrFUfcIKEz2T25pgv5WbNFm93VfFiLDbtAU34xuq2q39WuxJKmJB6OeuYR8CfOKCD0NFERFnA3R
ikEqehpAsfcbZFVFmXs6zlUeCBikXvZ2QYYykIsIo+NxGr27jyheoDqtVtIakZS4XcWlS+TQxBni
iGK3RwbHUr3VeEfSZauB49Qt40i4yMamDIL96KD9OTAFbdGeMuimsCUlxD3HWx3hoSzgUG2O8wJR
4p5EQFAR0FuF9U3thh7G26TpqushDovoFrKyENpY0mF7Q3rT1kDjkbZTxUq6w0Ll0XEpIiJeOWkQ
plrCC2u6IS1bgtcuHOe+zpYYCOZ3H1q1IpNnVqy6iP3Mq9fFz/121VZdO+bhYsEWwU2qp9plZd16
djnos+IGII6VSI2KFxyhXRHWeY+sEfZliTo9Zb4bkFiB7RcC/7TCdl09zVufTM8FXG6Sj26sfIuX
RV1A3gJqTbdmsos9DsvBI776ZrFnlrlsliG4hoDIAem1Q2f1a7J1tLotwBqQn2LTLUWNPAcOND5f
/Iid8gBLo0lfdKpC1NRqy83fN5RE8h6ymq07YHgUx5+TSpa63gWib4uT3wLRVTtES3o97wJ44our
0UPvkeyxrazbkBGu9HBsGujq0hWRiI9rwhHKkBovpvhT0MzO78sCi+veJ5NpP0ew6JJZgXa+ve2R
Ypt8AihZYglxvyWoOgv0Usu9aMZgeLSOUvOdG4fMkyUsFckgQ9CuSVEgFeZ9A1FOXJktbqLvg9om
CJUJ4m+eWbtM3dUaeR1+mmfRksvNjst4sB34nljRlvX2hOYSLuNUkal8jrbCuJ0pCNJAJwAZ0R2b
G9bFKVATGp8g5V3t3lN4X+6rDtFWfRrMiTFHDDsEqgI+Y0ITp0wVbX1s3CjWb/Msa+HSLnZL+BS4
spsOFfMxKBDo48W2R95lWRwwYYsbnGIBnOE+wdpFGgDZnLWXXUWXGagSnqpPMiEKUEAgBSnNUTuv
C4DUqxwvi5rGNKUbh0SxKoAt33PSWdTxfaILOqUAD+Ia+cOsbUy0c+CiOn6jJuKlv15lWbll7yq4
G7I9j2u1vAR6hdAxrcKRdtMeddSMo7fbRNh+qSqnGszp55K21w32ofJ21aHzK5BreGHMKa1KoYHf
uJbYZi+HrVQ1QiunFjI+oLOdBYpe2QZaeFRNU3KrpGx8fMQEywIg2GgTDy4vZ4nRWgq4LpmanY/Z
lDxhF9AaB+rApvbZBhiN3KEMGPr7ZmiK5CMchZwfeVtT/qkKuSFPdp3a8CEhYxQsMMyEAcgbHCGL
ZcEMWOMoQ4gpnjKaEy7G5OTtvJR4nttEXIVsq/t7Yif49ShsVH6nlFM9mkVCCpK1xk7utNbJ2lzH
EfDs+4Jbv7ysk60a4EqOASSbdDJgQxqhhtKcxPPTpkBGzc4EEX5VVWwj70l45scdKnCTY0CExToA
JVYBJkdJNNlDT2vO9hGCwPybdJ41+9HIgp36op1rlVnquJ+PwL5LWR/g7jVtGGwHpl5tNlhXLtmg
Vig1sC4wnLoEgMum6xX+/qa8NWC1tVdwop+S534I4QzGFr12u34aR7+DHZIxO9Ou5ApgKnlosE2o
VA4YIuV1GCxfdDCiS108eka0wCL6KIKtfKSA65BFsGpg7rJ+CEqmZ/QNUeSzRZmQphEmeAbjMz4f
GU6lFfZUE2svPJZ4jzkKuNKXqN+oOq1R0rpL7L8U26IoojEXq8eIb4lsgDZOlZxjLIuS7m6IsN3c
SDSr8g5IkJoxgUDEk5K3G0efrK9goCJWpBRYsm4kQ5aBCD5FvlzerMISQ0s9Ymh3w9bV99m2tlGd
Y9biizSIa4sYivMSVdkMR/8rLkkfnCcvAfZnG7taAEah4+sCLtPdOouJpRsZi3tIPOUVpr4TIhtd
a28B3Yh3gH7c3QcgQiQXFn5cZcYXHAf3JbCubs8x4fA5UGHTZ8uA4zCFY30UwYeyiAAtpx00CxZ4
Aa9DVO1q8fEXyat2+wRYBM2MW0FF5TURwQlxeLPMYsTsnVRLi+TKgvyCEExr6qpNI2B2zf2ogBFk
8FDzYwatM9C3yoTBmo7xPAQ6WzgstlLZwCVH4S1j+ixYgvlkie7/qjGtMlecN1gg84h3zFAv9P7K
ab7Fhw79yvmUnfAYDK7u7HsL92P0PwtMBA5dX7dQevR9sF4Dw7LqIh5LLu6CBYVFxvvYn4FCNJo2
7zhcoTMQ+jRkrAUNsQG3XDwyG5PPQA11gzrOiiJVHkVxPgWgGKZz2xIcr/MmmwwS+fWRJV3fZVtM
tzYrXFSKFOOCMDjSkJmvAN5hLlGxAJU6iuww2PNWoARD7WS+GqcXFKElQfsNandiGp3qoZLq1HAL
igesO73UN7aeGPJfORftcQBA6i6aOOgxlDH9toFzFpzZbqqa+5xDvkUOq66RpVEzQF5pYGssbrDU
+nrvCnQZKNBXsr2yYuLoEVtEAF4XnevsLlh7/Vmso2t3Bcejo4g27ArzfoLJahwEGH1WbtoygjpR
7nBoLHEO+94J5XM/susS+3qVaZzL70yFcAzGKLLE7FrwNsrgSrcafEZXgOilUb9nURQPzeUq+RR/
9yt1dxZeoewTYPKpvEdu6zZm68rj51mWxKSwBjcL/JVEI1K+xPGL6lG5Y25csxOD5zxwsrbbpmt4
UiMvZKJEdEDco7ZPMmU27fGh0X4e41CJJY1RirsnHD1Rk1eDUOzWDphlZEqCiwsmCX6AAIp39MlT
iMMzUrZLcMG7gLwlqnOfcRrQcM9wxXUGW8Kp3dGxtKdpmdyUd2OwqAy4g7zFTE4HqQ+35mOycafT
trIY6G6Yjr4jcMTrPBYOhmHZyDsM4olGMXFRyRj+pt3sCKZyQdyTB6ohigKRg/cY44cDQRyY8vCY
uJoisRJwn7AL7jAumFVOxzFk+dAP45exKtpmTyk2x4tYBNF7tSAiBlNm70RzMY3oIzNYCmCpDfCT
biFMJx3CiMzsu51OcCDCr3cdTtDzzt0xLIP1bRgLLrKAh82aVZCdBYd6pR0YOZEIq8surHDE+TDS
cR5QjJBSkSxqxMqJzXIb+BquZTpoMXtDrtl8LQdsTjofqmbYvlRxC4YUnAo+RLlgwJdufGMHb/q+
qNIhnEfs2gD9krOrDUJCgoHbIXe+wcKEAXk5PM2tJOKyaLcOuM+GW8YwNlxDQObl9Lp2MIC7kHDh
i2oAjnHlw1u+WGVHTMVb3Ja4TfCIIGiLJcBsk6Egp8W63j4vPajqCcKsEjYC/vVk/DokYqsDrEEl
EDdVg/WLUgTQsdMmnYdwAkPck6nr5c4sTFSfHZ9WMEC7sAvrHqMQ7NFbPpQYphUInYnnIEQ90xlg
PL+gF/2EE/dj7mYHR1dZ1HG8D7E0dwJjQ8TCdDUmdQi0SqtAuBdMLMNjEvaggVdYWNaAX+5hU9Kl
MWbMh7EFoxWOZr+mPJ2Jqf+J8PQDyRDeoEjNW8H2lH6I3F6NCavuOuys/YWPUPemXvYbP8AOEP5p
81jGUwZEtJIZMKTuV9npP2Oy0T+zrsplGyHGHeJ9h01M5XUlluu4wASfhh07YD4okuNf34Of8cd+
oCUOvVsdo1Tst7LC7B3WKY3OQw2U89DW3eB/oc362Z3+gaEIjK6X2kd8L5Iyykd4TO362tb/n7/E
DyRjO/DZwYWE7+dYA/AMn5O+xKNi118I/X5ykX605Bt7WFLYsoBmFaFCaTWsx0I2NzAZ+pVHwE8u
z4+ufCMIvhhlCb5PWL8DzxcTclDnf8Hi+9mL/0ARLJa5hvlbDb4RcMY0GeYixf43/4KA+LNX/4Eg
GLWW8jXAtYk2jWJilAhu3bpfMDp/QvqPfiATiyHUHhIPLJsqltG7M/X5eBQrbHfCJAKhyU4QBhwg
++P25q8fiJ/9Pud//wPhMeEL5quxBgk+XEBBmlZ2muKJPvz1q/8kSyz+MfgzblYq5rVk+6kp+njn
SC+7DN7nvH0X2uBUKvqkHNNWWhfdBlW9NZ9Dt5EiF1FDy1PFGls+MdYPdc6qzgflv27jf/0pstr9
87/x92+dXYe6rMYf/vrPp07jv/8+/8z//p4//8Q/Lz66m6/6w/34TX/6Gbzuv983/zp+/dNfdmas
x/V++hjWhw83qfH31y8/uvN3/r9+8W8fv7/K02o//vHbN2Ca4/nVSoySf/v3l47v//gtPLuz/dcf
X//fXzz/Av/47fKr/fp/f//HVzfiRzn9u0wYpoW//c1//P4vUfR3ie0QUlkEUFJ88be/mW4Yq3/8
xvjfYaDKI0kAHNB//ZDrpvOXIvZ3wngCLodgJMRPR7/9r89z968z51+3AL//v//+x1Dx6LxZ/p+j
KYZ9JgvjOARkzhnoL79zdf+wRBX6hwQdHnvaXJzDKONAw2+lnnLK64Oo45TzK96fLPuM/9fN0zh+
wh/m8UunTzaZ06V6jjBJT8ySwtrlD9fuP3y2Pz+ov380EAo5vL8TGUbxj4rlEuWcqkpCnwarD8mS
nMysHqwJD8KkAjyiv343ijv545XA28kojBPBw/BH1UdPiQYhd6BPkg3Lzm68PpmurHetmuUlH/vm
GqBEc8Q4AdodDA/jbIOK57od282mcxiJq9Ubctn1c/CSzHFwW8L17g2/Vp1ZOYF2sVXTMXHJeIQa
Yzxh6s0uot6ghO1QGmEiDzl24APkvyzVmbfI/UMPFtRT+z+kndmO20i2rl/oEAhOQfJWlFLKmZl2
Om3fEJ6K8zzz6ffH7A1sixIkVB80qtyoblSIMa0V6x/W6EvQ6wLit9pd8zD68JBcrb+B5Q2VI1s1
pWqtsgNQpEBpykn/PLca+VpNIWWrqLZCvaOIZrfV1DnYlM6QP2hhCHyXGLoXFLaFY/Sg7cQYajtK
T+293sa0hg9mOH6GIv7JecwTJAZjdiuEQvvRmZPdkIQUVkEVN9hYk5OB8Gyhz1GEC9IWfLL0B+2K
dvE46fnYQyZ8BVPjzaeb0lzFqwT7wT7qHfvz1H6Ps8l3q/zGmA9ZK7Lt5f1zZreawH7oGUxL1XRn
FV7sPMNoLWCkavzmGHPpAhQdYPXtMv05MlDeXB7uWEC0fJhJY2cuFYicDLhukcBaVebYa8rnEXxj
w5mcwpiD8dg0D+b42Db6lYlcjWdzP8EnpQWiJaXmaCcTafs2vN2h8GCSYowHmSm2liMPFyXwrxhF
HYdLaxnLtpYrzhCaLY31nuxMB9xyaHKvMJo7Hgu3KMyu9bA5Tr/+M4ZtQ5UwheQ/a7sXMzV6KnJd
5k21vws0saP3ybPdlVeyvNWu+PgUR+iqMBwEC/x1nAFkWRJBGEpybwx+jCn+NUBNofjh6/MuKHeX
t8S5aXNUaRtUL03VWHtVTpDr0EkwbWPfogOdkxcIH/vLY5z9nr/GWH2P3VIIl3AUPXiMVOew3Cue
dfloDdQOg2tS09Xh/c/k/d9gH7Hrr9hEdpnSX6XOPRKPOxB3L04nmMWqtlF864pC8+zk6YINQQtl
w17vubSxCqNwnMzLneJrpFZPmtleGWLl8PqfPefoH5vawR1xLa3q/NlR61bJPECrW3hY7pgEW8ya
7+zM2k9NeRdCUNg6meWOc3yj2fV/s0EM4QhB0OckL4v713yOk6ZlnLjMq+kbBFb6MtdTeyWMnjtX
DjIopLoqnsfre4mG8K3fEwu8iJzTrtAM6OI2KJwvl/fhtWGWYP7Xp/B4zmJriHKvmTK3n57HGD3F
v3tB/e96/fUty4/4a5BKjEM6+XyL7pfbubqZrH9nbPO/I5iqJmyTICXsVfQ1BtMMeyXAWq2Z3BrO
eXfNYI3aKr/yrwi/nKLlllN1W2NbA8cef0VQ0e7KSUNuU1W0j7IN9C9xTumdtuvxFiCNjvRubT/Q
fOjJjGIKeYZa7VJ7/kr0/qPNs+5ZsWXe5GZgIz7ou00/mfYGpPshL/7JpoPhfINRNCD2eS6GLzRk
SzYyz+9z3odNkFLNkgdqyPdjaDfuZJRLTVmlADZUqWtHzbaMgnpj4OiCog91RWJWHO9+iqjvOSZL
q8D1gxKgdtmb1sFAHMMEstiAuEM692SnZY+gXmqJsaUjjrjFSzzYh3nbPHa9Fu36HGsijHU+g2iL
hzYT6d45mIjI2PipIfZV7/zWnrNpC6j7qs1i3vfm19xHqkAvwXQr9KlxYbR2N1iZapuq2ib7CSnE
/GK5way4qbkx823fdEsohOFR39hTH2/AhSvU+J3cxY4cXDsDdzICFBX3sHR9bkoV9sr0GHYBGRQs
+eaHoTzGulv2jppuO/gaUD06+a6Mir6p5BLgYb7cRQ5SrTKzTHeaG2ev8YF7LSwsZEgalNNaL94j
bXB2IqoSl3p4im4GKBuoMnMLrpRtgf0mmhq7ug9aBxArFv6G/p8T5CLz+9Tk5A6JgvH0LKrtXPqa
280i+uzUtXqn6Ea/X2gMyGQd9akS03ALGbDfajgk70jvJjeqY7njC7LPVHTbbSVy+SjSOH0FPNB3
YkJEZVdYBJvWMN/gDD1sxxET/Cocp50SFUw0ncGe1S5Ib4YAxjN+283DrA3ipkHriSQmwwdzMfSz
DEA3u02VTamToyLImRagwnT1OYzuhiw2PLtZHvo8KygS+QUQuV08pTLAbZLS8jZAhdK6RWOk23HO
/B9LDrUdYzoVtvaE91OilzttGgOXLmKta4RNsKtyCBGZYmdbGKYY3VE1dtvSim9URw9vA8BIt6fM
uxFaUSP4ENUNN1TF+ymp5veqBb4dDcXfDZOcvjm6vVBdoF5quU3bFQzztiDLkGCA092Yt8UuGAHI
i8qGwaajOdCUVndBnopNhq4RbCGNtrL1ra0oLESFo2i3nZmFN9NCRIdCZcFG0B/sUml3oi7CTx2q
GvR1muFGqRLsB9/s7ppI/ek7mfEGlisfrKmsNtFcNS7MPY6numCd+E1uIkipEHZNumCkNqMmonnF
HbTaFlo+oPmxzFtgWkrzejNtSkCgLU2XIrfrx8ktUmXcaaOR/+5UQcU+D+OdqkQRTI02hRaZp66u
2v2uhHy6re2ifBNForr4IWU7FbwSXF0Y+xmdwDbpmuSxQxxygBgePsWOqm5mSuO7OWIz9IERbUoe
U9sCfd4utFWByKqf2Ray3QwTesIcS45Da4kMUSmlfh4z4z6LQqAgFYTPruxkbxe1vfEHv9miADBu
QTmDVzkbzSGHdB42vNLk5OgbOELpAfJKsSnq6gmSKDLcGf2mRCm3m8Vk7YxWN7b0l+NtZ8l2V1VY
cgiYTTvdLsSuKMS0jRMnXVAk6wB2Ue6EXReulsWaa4Ifo3gI9ef/R8LQ+0OiE0wtKGv/ALlfjqK8
9NfBwRCkprSCk9aSFqxd3JKqVyH6h6lXGkrsZj1cGuAW24XiLPbKaHyHncPSsPy7DAtB3GsoH2Xz
9LOADef6bOR7rVc9+ED4jZgiuLdbiuhlAbhYQYWAcNG1sNCKb+lsd1vR6Rr8ba3ZTJZWub1RJG46
KW+WlvwKRi1ygXOTGzW1ShCGOd0Y2N/vRK+9AWnnNx+8OiDxeRvBhrtrpjrbTCGF7KTN3mIFNNeK
7XKHJCF4gBptb5wwh+8koRUkpZTbgA91IUui6Rz8yTVrvd6RnuebPAslpG+K1bOj5JtJ4VoXIOoo
efXKhc78dUBt7jph/7tVunsFw4ZNSNu77SxKe5MystvLDFUZsK4y828Yev5bKO27OI3KLW7Hgowu
UUDYnNdYDl405l+HKn4t8WRzezOyXKOf70yn/zP5CdTAkkRD0affsi++p1MGxjq0NAlUv4WFeghy
KgpcnI4bGfVXXmURaG7NkrUmnJ5UvE9h0LiWbT5KVd7b0gfpaIZyg6hPcxERPduQktHgwNZXFuPt
StYVUU98KnmGIyPGeaKmY8NmHotprzjauE187M9hOn7OmlluosEq3Fg1+p0DKfhuTJmtAPLOppQs
Afviqa6tH/EQvnR+/JaljvlI6jNtJtoAu6RTn3V96ekJkTEdLPU2yutHLYvim2SOq1u9HnOAIX/e
2WjRb6sx/x5F4g0K8vyZqOS4wxR9MszpQWnap3ico1cIwCSYI4h3qXxWNO1+KDIw2ZDsAwtKyJKT
fCNyfFOzrHnxMXfcqyLhVV4H6asaOskhG2yvj+N4N9oIgiMzugPf/DU21p0/0Li9ruJdNEwh381H
WHEhbv1Qz7eO01oLv0y98sL6MGs5ytdMg9qITenPoDqIPdsqX4tDCaLY5x4dCjctvqBNE6LVcD5T
uujb8KFJYNKrt63SPurWFxNZckbmm0Ix0WV7owVfOhVFWfauBgXgCzhifiPCckuqJO3Y04hG3YF/
lmoHUlo7bna2qWx6ZGbmg6I/p02/SVAd2ajeOz/7YVhf6A8tggIWHLc6US8CfczD/MC/KdEOMtHv
6pTU6Z1U0Ep/Xb6gVo4IJMgmL1nqU45qSAkHdjUZ0tYzlBl95qmEvTBOd/zsgFpR3ot9UD3Vc+Qu
ncvq7tCLGz6Mf9Z0hxhrmI8/cOa2f2jtF5L4LZtqb8FoE6q26214LyUiyKZ39crZasO1XucffUeO
l5FfbkjTIZrzDpKrx4NaYXldDWPmRaTMNsmuMLrNshAthIqwH+8C3XcTokMaaBuz+6qM2nNbNBsZ
kO3xfx1Klk+BBFTizKogjJ2RHnaHvBlvYbxuZHPtF38gpJd+8fIc/+u5M4LpIloSmRdarzztXdlY
sFTyLfuOLBUk5tmfXjJ+Sti+6+ZLGn6dO1ATMgsIY5uZZbD47a14gvFDaFt2WMhSJd0Lpu9ul5GE
slEtPC7MweWPLPlpzm9I83dx+Kmif87lvbOCRT72jkZhDA2PY0hDWz98Bshw82xPmdfADQDacSFg
bPV+OsTF14z3lt2iA3vBcNctwE0mmvRq5svl33DyTDUp43OIbSF5fsm1I30U+XON1Wjh0X32PsGF
98ZRh4LsKsncyyOdvPIYiQguqORrqs5fx4vXw+Hu4XzXHvyz4FZ0VXigndI1w5kz34M9AbED2IFv
WtfIoSsHauHEtWfavZluqkCFB53wPNybsZVcQc3ODAZvT+UGoCIPBrAqVzTIamur9UuvphBErjVV
O6GgjqzpU3xlr5yZPZNUzKGY6th06l2VtRJ6tDZ2orae0pnNoaN5EKhsk16pa54+xcm2TMEzX7Ok
7pB4HS+SKgvbrnAd8SYrPxjUhgeaYFj25yz8unxiytnKenijP7iZQ5MXFVctNaF//bEASviqC6AV
yuLrnC/TFVqj6mG1ZG3w3ylRbnLYff92PxrseFMKh0IkCNbq4q46Yea5lVYelfY/OAK9TmXy6fIQ
y2wd31cMQU2fvmlLaWPtDhUb0QwNxym9FmfrJUgGauVyRUoueUw2oXD/NHlJXx505Q++3CqGoRpU
joXDX2INIweQqoM60kqPeNcPgcsfBB078gi+ifM645TQ2vH28qgf37L6VvYLwwL4ScNYj7poq42B
LNzTrZaM9L0PO2wUENpSQayp9k6ljVPR4BGKS6w+rC+Npr42nU0+sDx4DkugrBvNNcyHmbt8Uct+
xB3zgeIZu427mp2nNn988TBRgRHRtzS6U80XDY1XY5Uu6pBNQCd5pXyS+F9Q7lhm2v6cxm+1qu+Q
WV/Jg06rpUseZLCyICpCA+88Piya3luxEwtqY2juduBH9JqfGhx9llABwxBXC5FAyq5Ky5V+Ezyq
bZq7E/yKK0t+7h7663LQV4yQQPBSz/2hpUgXMw/E4czsPEW30murfLKhoTKammnTEEhHm7u6wzPL
z4bWmmsvjBAEyFAm3ACt+X55L51U1ZdBpCRGCNWW9hr5MBIrqIM4rz29DD41ZQxqNz777Yi0qb9y
CZw5LCbN18iCyH8o1607W6FNMvEhX1wc0piU3o4C3m7lSNUKUxmypx5LFBWCtlFNbyVKZBfaWHDl
ujuzfNQ/dRUNtmFSjliFESXh4e7X9uxh4GJyV1Tt/Ty2PTkweMzlqVWXsvPxMYWNa1sqIirN1NR1
vEfCZNCOoxDe3FNjm3Q6aP+ysPAe/fa5aj7BX9+k42ubK/RZRvinXOsgdhphTBPUTNgWGJAwgQiP
D03e5EMQlkJ4sZY8iPIPZT4kJZifNAE2QgeU9y6CPQCv/jVUi32rTW/28rZRr4Idy/FcTwVbmHSB
vUakWZblr2zSglWLVqgRXkJUU4rixu/eQtQVeS/dVKBVltOdqmuIeX5J5zatqCQmiXtlPZbPPf0R
S/otVXVZkeMfEaOAGHvJejRjgGz3riJKzC0VmbR5aFqaNdqUAbvBrZzv0rnmbHtu4xkASuB/7DoU
5ceDh34qqzliLeoCg7rEidBAZHHyZMT1NePPMxtvibSoQVVh6YT01WU5pDa+HVXF/p7zWywrvqEi
/QEa/4KP/ENQVS6o/AH2/b6v1C/kOLcm5+7KPXlm80l1SXQdoXLOeMIef7AK07KPOwXCOYqEdLyx
bJaZijONhjYpfj7RWGPdObvKUr6NBVZOCKGcTZtd6ztxJvVnvUGs4TSQ/Vvrhhcmxa407KT0yijd
zkX/EMFZ1wVIW/K9baE1FHeK+XmEYK0k0WPn/LhK71sW93jnSZ5/pkauZ+qGuV581J2VVaqD5uH6
tk0xPenjR4XmC0b3dYi6K0zIM4Nxv7HHtEVtyxV0PPGFVgdzkdUDanBRPUTYoNxnVqM9ObXd7odM
zC+1FhW3lw/XaRwhhujA5zZXvHTWX+hkTVeIIR29dtHLFU38IAQwECDnm9YPV+gH5waTvGtszTIM
RMSrL7QKJYV3o/YelllgPO0+X/jeIx5Bovj/HGp5K/x1cY1VgxKxEr0HWvRN2NO+7/0XlXYPMLTT
K0fm9IrgHSCFwTNVgMiujy1SqSp1RDl7KA5+xogSXStxvLh0fl9eq+U3r3ajDjnF0gCfWbJ1HI60
WovjKJ49KH+4FczyXoAdXR7jzLfgjMvusx2QzJPYV1qwNxGlzh7A0ydDKreqVn+3wuLKI+o064cR
QgoMrEn/KySTx8sTVUoTtdHUebVBkRXVqLxP8wpyfIK+Ee+HG9lrL9UkAkTIVXItwJ85adArDLY7
r1+Q9NXoWWJ0OG1EnWf20xOWhzdOCulexdQuCEiOF4ctBfNjw8BZMHqwgvgB8xEcNuq92fdPyYTb
YIQZV+xf6xJ4ws8xEQkt/EIYcwSCNbZP4yXL4qnVeWFLV0xbqJi1aq6lW9vKMJ6tChTOj691bT63
Fg59UrjmhAYpcTUbVu9HFbYBzEbUPFsWDiAVtgEaUV0tp1undH7YQ36gunclrp+5DQxYXQtTA1oX
n3y8B2JAFi3PU/aAjL/LyqHeUf9GD3zjOM3r5V19ZsFJl6Efqg7rDofneKgFWE9oPd55TjS1Livf
USN2+l9qasw3etZ+Ebh/XkubT9MWuWSqOtf5MrfW6rar8LvAP0xpPaxMcWFtbhX5VovxMe5+tOIG
CsldKSyXPYpw7pq59pk1tbmPeE/zt6WWdPzBql4mpj2ME5lyo+E9pySPxjwUj0EUhV5TqHIrSqO9
G3wFj7twutZO6Mx8U+Y1lnQdJiYF8OPhuf6TLqvM2XNSu7XdDjkQdnt9+JA3hfmkQ1LcpkhYr2yo
M3eXTXXOhm2L6amxLswkk5FoJvI2TxvLP2MZ/4xEv6vz6dr1cWZhCZa87VhWKvvrdoEGDeCzeGy5
h/HHwt+uC7+iSbcfQY2gJlbgNlNqtJ8dEUxbw+7BBevG/BRJIKB/va1huS6/gnRN09bB29LLxSY1
mL0Jx4XNaFTjLs5Eu+mU/iW2i8eu6usrH3/mhrIlVRpLQ+9PRXR1aLs00rAWVWdvNoCs4rA9zCqX
hC3/YLNz19SLtek1IcFHb+NV4OM55sDH5HO5GVfbCdjQ7zhfs9dh2VC4SLIzLP/IGUhd6l8S0iRd
4X3nFjka5XWKw7ukcKpDCly98Xv86eJejjsny+vbGkusrcQc+0rydiY288NM4+OBelopm81WSQbU
ZV6ll9Ohi3C+KE29uZJpnDlXxEsCF0gvh3sdHxB/za09T7MnI+2uTY3Hsg7fg0J9x3P0lWZX8X8x
HpeXEBYJAQjIcuL+yqL8AEOXUZ05x6GdYYiFveZPQ2BG0wmLJoR2QyMJc4yveNB/NJterTdBkHBE
URAy3/r6GAryA62yhdcNw1OmN69mM/wpML2LG2y5Gqn9HAYglyb1HKF8G3B2bCz14JTTsyacn0MB
UH/5oJ0JVWh+qX4QrJan+WoDZoiJoft03Cwxes+5GR+qeLYxaFRxrcbN/MoEnLnI2Ok69D6owbxA
Vg/eqs1yFVsI4SE2Cbd6R1M2CVF4G+jDtcbx53aUQ3ASGuUdIuTqPJsqDHXFaFSPN+FdnsF8j+M3
nCN2sil3lQy+XJ7Is0tL0BdEfB52J0/cfrYrVcF2wGtjv7mv2FE3TWA4v3w1qN4pqsMGaPXQ3A4t
Jt4WJijbIYqDJwXW+W7UZkkLbCt+QAIhPndBa3y+/PPOrbPD6eIAU50118VoVVRFWs0p65x2P2n2
81ra8U9fjvu+a/9cHursxDvLjUaybVAqPD5ayCqVHs8c4Y31eONX4wv6HqTxWRjQjNh57ROcNy6P
ePpxzAokeoAY+gzDOT8esUrQgC4MHq+yaKVaAZEEeeAm/nRbmxhLXR7sdAvjbOqQT9o2N9Xpy5ke
coo61/WLNGNXgXIUiX8wLrwSAE/TnONRlmj11/3kQLeilWhTv0xp6EYYowMZp/oEq8ob/U9x/qVX
rzxcTuPf8YirScRYfAgzjRHLvN9k9Qzba9hAldoMdH7TUzesXi9PpH4aWSxSV8pP8Et5G6whaBO7
AenjKPYCoKAtovFAYoIOIQolfILBYgOxpO7tG1x4sy0qsXwf+tByZJ6Oe57xw+PIS/sJYUj+po9O
E20U3KreiiSPgOOaLnqgoqp4VZG8oxCOd34GFyeOffMzjRuTn3iYYp2Dw91hqCK8sZti+jNB+3TV
qJ1/BoVwNjxZy4NuK8W7kg7DtU4DZ3atCbxF+IEOz5NxdRfOWYFfBa4oL1EfBru6Q8iCs5aXDuUP
XvhX9tO5ubZQDVHtJGs31vG1miQCeDUpX4zaNHY1Aucdbjtie3lJPx7qx/ENYQSoF5oxqrtinc8k
Fl3YYD7nL5HdwndspLwpRFsdUPP7gIfDaD3hzK/eFXOZ3hjDoN5qMaa+9FmABxoXUAfnZsK0X6m3
Bl2wYUcZP6GmGlfO8FpMBUpG3CffWNAMXVXXdWj6JJRDjtPESzgV7U5qTeW2k4/3BzaBTtrJvdVn
cptkY32IKSfuMUcUz1pbtXs7lMa9bMySPpKBczt3VeLJKaBtg9VqPyofihyaVs1tysh6xonMvk0X
u+TRbsInU5U4c+ohVeaOXi510HY3U60kn0PDnt2h0eSeB6m2N4fMugJWn2w2ng+UPi1qjQbp9LpA
1VVa3lKiNT1282OYG19CQ9xWVr5Te/XtyiZYAKejTcBYlsriE+a1pch5fHeV2oQ7zFzCck0rTCyB
AtB6VrFe7LC40790US88BZOQH4WTjD/rKcTtnmL8+5WfcfKYQTjDG9MCxybRo7x+/DMSB7/b3C4s
z1aVz3mDCU3iu3PoQ7EZqq9V02N3E8WHEbWwUbVfNd2/Iq45hZc+fgHFdeKEJomHx78gxhYWK4bY
8nCiId3BgCLE0qjRXhpq7Bsoh8H3EeLzpsb05K3kfz202LwcLs+DPI3HltQYHv0k8R855/GvyEs8
kQY7qF7w2knux0Z+C2EVb2m429JpW0YHtUQ5N+VKuo3x48SK0AmmQzqAvQxRGL9iAmndKM2Q3CMT
rm/hDVEiz0escVM4FnHZFa8D+dAPWQzd10oV8SMynP41UwfocNiybhYHROyN29bFclu4fozXTNLi
DdIHqX7DGvA3pQyWcxMehqnoOVXQqCWoP3ZykNPbofqtN2WHe2SbfHHSKP8ThmgN+0r4z6Lvo30i
hfVGU5yR7hQZbZ4y08KFxbIf7WkscJTGS7zW1HKj5ZXxFJi1eVuEqvbVHpLokOJ5SdExbcuXSsHe
xMBl+S6sA4rU8Os/5Ti8ggjBMNWojG+x/+xuLq/QyQLx4+B0ICElW6U0uUqY4GtCPi8s3WvM/JeR
G7+bKSrvQQWRHw6VulOxm7oy5Gl6wTA2r1xq/wZsmdWewEUqSxBspy+FiZOA0r9zR/0upHj0lf61
nNsbqin3SeV8u/ylpzkGsB8yXuBWDOAIE8dbsaodPxm6NnsRU+rWY3xTNdmNNn7Fs+69mMeb0ZHX
0rUzT2zGlHykRspGSXQ1Jh6ZYsQ5PHtRqs9iAsP1DfxG+qz+pXUyxET03YRqu+nFy0yxyjSF2xSP
kTy0evKj76rvGQ1qdpen4eQyBnWjFKotJSTe1WvYL+uCKnGwCSPyG80m1l9hoyldvDed6dflkU62
1vJyF0tpkJeJpqmrpC6k8hxmXde/YJ23LYXzNqQKdo+cCBvSn3ZlV50mGUsys7y4EG3LE/pV6fgS
csZsezWSbtwuh38mrtzLX3R2DP2jsMob8gQqUJNGy+xJ/d8xFD25Cazp++UxTuFKIhjsGWmZKja9
/+kQ9Vf23ZqiElgymd5IoaMLcGiKAjpXVviS+tSgYDzG91X4XmB60xvvs5ZfyU9ONsgSrZGzQkrg
UgCnOz4ns40p4uRDB0j8ttgm+OwedH1o4Ye20bApk6H9dPmLT2Z1GVBbwJFFg+WsARjMNenBZyTS
q0oa+jjlbG1Vq1au7I/lZ58kBuRcPA6XAuo6Hi5i7W7irHqyLL4QFG6jQnxWZv+KkPFk0/MxcLo+
dMAL3ry6T9HnpnmGfRQv/z4mSBAfVIUerrPfBlt7mBEPCXQgl2fw3LdBV2ECAZgMztzxkmFhPcZB
xiVedLyZ5tb4QtUMI8y+3F8e6OzXkUuAa0JeAb09HqgysIJSstj0whK7NCuizUxiFb/wDcWWDBPo
LRfplfNw9tvgOUF3QhaKCv94yJL+rXTzy01PK/WnyXyC13avq1eypXODMHXLJQ3sw7voeBAsuOfO
cfqFIpD9CZX8WVGKJzO1P1+evjNHSy4CUxhbwCUnZaGAvhL9lI4GCJlj3IaTaA8yiPpvZePUd7KK
9H9bPl3k21CZLGiGC8V2lQPijIohWaEb3gKAHwwNYVdXGPLK4/3M5EloHDoPSbEg0KtRiip0MP/n
q6wG1LEWNGmfswP+qbeXZ++jf+HqCLMNuJrIaRfq8mr3mT3tzWAMG15kdvIpUhB/pY1Kv5VqUicE
NJGKX21cdzRUKkHdKzFDa0aYqS8talA9jU7fYUGWZLpLJ2j442mEgy3gRv6k58OImYdArGg30w5L
7mGX8O7CU4WctcEM7zs6G/Gg8MNGsmdn+GQLJdqXGv52GJpjjhW02pd+QDQR60lJn7TpE/Yz0T8i
jvoXSHHZ90qpBULAPvB83KV+XJ6cMycT3jEY81JXpo69OiZ9mnfYx8bSs/vhIckbfYOZ/mPNG0Op
+3ujz14uj7eciPVacFtDYKU+wpN+NR4NCRIr8TPpFbl53/i0AmMcFHD0zcnHu1F1ngu7otDnXLnG
zwQLCZeDDhcC/ccJ5uiPEbIP3izerIwZ7b/K5l62SXPl3XL29QQriSI5ZBk+ctnzfwXhkYd2JEVh
e9qE96VZNP/E6vQAaetdHbXXzCl/1f6094MKv144wpfn9iRT5diCMy5wNW+3E2GH2cTZHJUKHcaK
9BagZSP8h0n8QXKydexho8TJ7vKAH0nfejVtwCe+l6hvr0HjEM/E0ohMy6MhmSE3hkAKpfXIm2l7
MoZYdxp0+GgFbLWCDnz31mihK8m7dBuY2XwbiLq7kemI9WVTCdSxRfopKkYLAGtWNuqEx70lx5ku
X8qEATZu9Fc245lNYRP7gCHgiRAFVzdQJOlgSa848jI8LTeOXjz26jVuxZm7exmCZB7OrU3DkuMd
oehK5hvLGDmvDOg8TgnHRk+QGy+Oou34Lx1+4OUthUn+hkgW6v06T2/AEBoIBDa8JfMfmpzsKShl
Lp2n/mGOf7XQ5q7s+XMfSGnZMUGkyFvWsV0bMPnBnsb2Mn1+Ukb1R6rhjLucaNmkb5c33LkFgxVF
IkYSQZFktWDzpNHL3Akcry6bd2fMXnvJu+jyGGduKOQK/zeGdrxgkz+NWMzEjpc14V7isKfn1n3F
h6EqLL+EI00PldZ/cjjDlwc+M5GLQG3xn+L2II0+Hrinp4IoaRjo+XSiOMD7GTcflTW/HumVQvJ4
5Uo8c13wssQJatGAUWtaTeZQlbS5dyLfw8/qS9Pln7SZRGyY3ivN7N1cWTQ81r9PmCD4sDU1iPds
1dX9OMA1aPW69L1ZGntTkfd56r80WJdeWcRzF/HRQMtk/3URp7kzqIbJQF1MMaLIH+Mi/ZXLqdss
l28652KXtdaeXkP7jt5cl1fy3MwSUKkZAF1ZYg0SqLkMjBZ/HLappX/WMen9BkeivjHbNLk3RD8e
nIZGgKGc6ms0l2V3rm5kdH36BzRqIthe5TrgA36r5obvjUUavaW9qO5lKn+riJ5dEpgUPlWcPhTt
qOQ4ETStp89BRue0dLirJ/S9lydiWc6TX0PlnjSPuiqqkuNV6Npypo9FbXuGGRVAHdWXUFWfu8L+
fXmcs8sNGMwzkBZWNGhc7avC4D6cDFSnsTwsOBB/QJYt6tcQ894soZ8YlsM4316pUJ+5K4ge/zfs
apdl1jAUdtjZni7S3zDVX2Uw38U4IGWTqJBLto9LnZW4GF05R+fuCo0Eil6A3BhAF8cT6zSBk9dJ
bHts7X3kVHtcZz3S0sbFIOHKvfSBOq9XETczDX4ggoNTiZXdcmbmnK+skvopjKvSm0MUoEnRhL+m
1lCfZNGNtxgqm7sGhX+9aapaf8C0dnjsrLHdCjqP3lV+Nu1qrBzoNsxFU7a2cjfIsjyk+AvQ56kO
t/1gxo8R/Ch6mmjZfq59GgnjyeBqLQb3ZTn12yaLpk2a08Xl8g463anQLGHb8UaF8G2vL0M9axK+
v3U8QZOIvV356kYReXq/2HHfXh7q3O1A5rOoNwRGXOtXd4xdTNpiQOYVkoJ06ge/CmN8AtP+VprB
jW8unXfyf/8aBtZYSonIGLiYVgcRFnGS6ILUsI8QYdO29msfODOdWNPyykSe25mIM4HSaa64lIOO
dyaHAYYABBXPNyYodep7g+XIxqHLVJp2V3bm2bF423MIcJFEanI8VpzTr02PbMsLe2TybS5e/Vke
wqrEqhwr9//iMtM/tMe8JSnUrM4cjdriQik4BhZNfFyDXlc7TMnpSqPO45UAcibPQfNCPQ/eA+Fj
vUVSrXJmCyDIUyvltqZq19f6r8u78OzcsUykbkssXt8gBVhSl88OO6LJX2mv8CXRQkQlwZRSHqyv
WVidgqwAdbCLMd5UybSp4B8v1ZCZWuGkKRc0bRnSvTpV1YtDb4ADFV31Zwpy+bNUnOFPqYvmPsz6
5j4KNetxxPZnE8RVuqc/3vwUme24HXtd2RhZatyNdNq6cqN/OLqtLzuDUi0VEEqphI3jH2qDmUdO
WTteO+oS7VQ7PRdGJtxhKqdfZk+T1V4xJ1qk53Izx5nzjzaY9BWt8T+oBaKQhE4IL5GiRF944yt7
rRHZrQgUNXArPW3/izDAFlmK5OQbJ/WnYZC1w5LRRmKanfsUNPVBHaTzp7TN8Hs3Nc6VwtCpAn+R
xBgaLqmW5eDJuMpR08BW6ZdMcmx3oMR+RI8B+jGCi5Sm8eTrTUOvjWTYCiPL3oSYxG0Pg2dLYQab
ijANH5KyxoWtSXocPIrwYHaFpG9i0uwKwwp2mjbKrTLFOl1t0UPqauoOw5Rt0t6+ZglxKoX8+BIA
LOp2/8PZeS3HbW3d+olQhRxuO7JJimyQEhVuUEpGzhlPf74l/6c2G41qlGy7bNmWNLHyDGOOYVFk
vroRQz3qtJ6RdN1DG5ZoM07F/ah1TzVKiKUTo0KlFFuunX0gO99LWBpuH0Cx4682Gj1t//8DxB3w
zkOlokR9s5Odcweb+T4c6NaySY0cgxJx+9umls66KKZQ4EAK4erwjYYKy5LnOGcHcrptJofhjnWw
PmfSNOy70lhrVL62R/hChRznF+ZEqhGXQ+vRlZJtSEjdQLEfE216A/2y6eFpaGXpx+2hXZfKxDq+
G9vMlsibj8BlvHOS6ah/5Uor3UnwZ790ffCP3qBBh8zK8KEyqwShcqV/1oKkf00MgKee3MOQCmTn
3kS2FpX4IPQe8jpOv9z+RvEwXK007QH4pYQ+/xIGvVtpJ/JrAxYp71yFtBJ1wL/vFAt5G8hFKhon
o7JWNqiN6itTs2hWwAhETAl+c3bl5nqvxKRdnbPa+d6hzdMItVov2dltlTzGWvXd6+GZuD3UpYcL
jg6Q9iq1uyv0gJHmbajVDtmOEgaoCdWMLTnq6nDbytLIQM6JXDjXEKnqy/01WarHxaxiZSi3bfPT
VODZGg5QyySoid22tRhavDc2O6cSGCRHCnX73OZnz08fOl4qy9ol7X2qvKX9R/Sc4YQZ/xZ0yrYm
O07miOqtzB1/OcTARJDHriX7HI/TjyLyn/tBfosVNBNvD29pKv+U8skYksCZB+S8KUVdiQu91YvH
sPWeWpuOOqfVs60etOmmtpqVN2Tx5n1vcnZie02CjUoKnHPiBxo4ifTBRpxLgqTMiJrTJDmu4hTf
nTz72I2Oq6XlmiO35ICTi6PyRUGPtggxJ+/OY2pFRlb1gQRQv/g85d6pMZqnvDjIDko3XeB8p4/i
P9zAtDCLG5EKxBVvSgLktGiiSTo706FU6j0k6Vsri05Tbx9vL6iYvfllw4sG1a/IAV55+sHIuWxH
CWJX4ABjtzekD7XzLDdrxKdiA17ZARBO7xvjuUrF9cQaam/5vgvflrWlJ7TfI4YKBRC6RivHfdkU
RMmCj4Us/swlM0NyLH0VS2czykKXAo99b1VpcuozXf4vprguaaIHnMtFdrk1pqgBZVc63tm0guCl
pS3mqGlx6Cphr64s1FLuACwpYH4RK10laqsAWihbSqVzTEP1sEFlWto3SQQFYp7mJ5RbOxinEuMz
ILEJJqZ4WrG/NKscAUrO4FoEF8PlUOHVHlEjc3yXfNR4qIpwFIG5cWd68loX89KefGfKEuC7dweu
00cLpTfPd4eoc2VcLC01fklKt6mpM/399mejkKbQVIq+V/eZ39RmUSm+m8jZvqitD0ovHeXYvJcC
c8XU0lsH3gI0JoUscZdcjqpF50yqCsl30TPrEKL1vxXmGjh1aeYoHgCAFCigK+SIbUldMGmG76ro
n52Gqa4OsaFWL4ld/6yRIV3ZE4t3M8lvEiAkhAXW53JMw9Cjk5RbbAo9UI552fyqbdI2aSCk6uqs
Osga4laIXf+MW7m9m8K4g/7TgMTk9jIuXdGsIa8fwwbWYl1+R9wmrVobUeB2Svs42vlnOF9/lEXz
raimfVWZbxC0/IcUiWOCNf7TAQsM89Lk0NOLlOqB76ZaREMeUOcX1TQ75KmMtU16ffSFf2xSzuee
pu92ZgpgpdpXrRS5TW/eT7m8zbPsazyN96UV7EJd/hq2Sr/JtDUMl5i12Z0NawM938IPpbV9Zrdv
Kr2ORtk49/H008+7hwYJT9iQFG07DvXvqq9W4tOl/WRaOGrAq2m9ZGfNJlWOQL57uUkiQ1O/xWGp
3+MUtlsinfrQtgG1MMTllK54oEHFP5txYB0djyaF29vpmkZBlEZpRyTYI1dEEmL2HYo+1l2nmOd+
aKRk06fNj8SxYeeEPGofyXXQIxVJSt7Oc+UUl233qJRV5KpWXZ8qy8nusiCUtlocGbuVL1sAHoPA
oVAAkBr42dWLI8Ud4uKaeXby/NmSpudqAs5qdtFJzrI7Qs9jImuPaeG127bUP922vnC9YJzKLcVq
gDLzPFMqTZVRpZ4JO05evgxp7rs5dPruUAO4N9LhrxthWQbBBo9REOyAjC+XQSLfKDuDyjJ4VHSh
VvslV/JjGjboTJcZUoH23WCZwVaX/po4RFiGZU20EVCKmJdkIqjurbiULcQ368TtlUJ/qvrQPzW9
1a751AuzStsCfohiAKDhgbgcZYnaSN9GpnpO29JDl6Ptj3XhCKE7qdkMCY0bt1dx6ZTRkGnQyEuT
D+0Ss91teZ4dc51oZztOv5keQA5pcmMv+sez/N9aoe7ikhpPa8N5acWI9FqH2x+w8BLSikdARncz
o57f1pEXKrYc+9pZUxPtIYCa+oNS2erKZbLgsBBVkg0lN05j/jxjkyZhbdS+pJ0V2/puxMr3PA6/
a0X4+/ZgloCU2KGyIkIvCpWz2SSjVgdZpmnnQdHrrWrUxy5pTk6Y30+T8ZH+xp/yVP+oyuEMlvzB
VvvXOsq0lTVdHCzthuJ5IF8/dy70HqcwUhhsUw2//SofaKiSD7Za/Lo92uunCAYLErLkCEg3g029
3KuNZRZyjDzxuS36Y+H5qKsKHZk0bQ4jnUnboEjQLJJOELafblteGiHiEKD8KaBdt0vXdQqTqgCZ
qdSyXK3V0NED3fJF9+W16GvRFAERIEec3at67JhosRL4DDKOo3tvyg+FF9zRDbDiEC6ZITNKmYzu
MME2cDmXQIyHossc7TwhTEiZ+74enY9Tpn68PXFLp+29GeE7vfOmBzNPbb0ytXOL3toui2rvaMpN
u3LaFnwFnM7/DWbmKwRp6Pn0COlnf8BN3FioW568okCrO0Ly2qoQvO4MJf0P2x5gGDVGSDdFZ/vl
2AooI/N0ZNvbnlZ8U5oh+lwEA50Ykl2u+AR/gCkzbwgDtDZzlxAuz/u+hjaC0CeRlbNGG5Xr61n9
T6hAt6+XdQt4up5IjRJAZ0EVf2yhV9g6FNYPpT/aTz16fTvEp4atj7rzFwue10806vf3oRU32zQY
TISPk0Z9GDNH+jxZQ3dQe0SLqtzI7sdcHbYNzsiwacZx+CyHGay5vCdoesCsGo1Fs+tCr/wS683w
HPU+IeGglG6BZNHBGpPxWAx1vAuS3DkU1PD7TZdLLVGIQqGtQ0/+UE9KeKz6MT4iW509k2UeTz0Z
l4cCFOynIdHCnaRGb+MUO49jADJAiSRl5Xgv7R8kv0h5APQQ3BOXK2kmadAVUaGe0em8K83kJNMf
kvWoSaT+B4Bjx9uHYunNhYKP+0RsWXn+BBGBTVoZTMp5BO9h5/6nKPVhMdcLKjKNEq7snaWss3Dd
8d+JTwTmbja6sGsKVaVRe9RlydXRCDqEpEqeIFdPD0akJi92ZJMXTMzso0zLXkovzkOlhD983ezv
ajh89yH0uW/plKuPjqmuNZIt3RHQz1sCB8KEzCMMXg+dmnmvnr28k7fGNMmnPvXXGKSWHg+LLmbS
7ySSry48OtnI9MeDBmcMpP3k1DdBAqNKTkNqiN8Po7T0tUSmd2Nba5q0S3ct7g7hmkgIXcX5UGiS
lPU77exI/fcp6n61rXcU6tC3t9XSLqahgiKpKdhF5lXSbJQsT697AI2Ov5UrbdiMpklLlm59DxEA
36holt+2uLSRaUQlECUpw7M8u3djpNtbmpnUMwj272hMAMgN6s+1Dl8njPV/J2ALgR6JWHCbqiAA
IDiag/d6mmJoV87Vc9gDYU79UzHFP2Tw/yg8f7o9sCUYNhBsQR8Nvo1Enhj5u3dLMVUeDSUwqEIZ
1hcjlYc7qxzGR8PM9f2gFM7W1mpja0OuhMR7XzooTQzJ3hugCtr4Th4cpRHgZEVP3CmnEHvEk8ab
pV1siwx0ckJrxNkjrx2eJNI2h5xmqH3cdvEWNffpp6OH/YNalvXRUCr9ufIDdRehdm1ueV8g5NYa
b6c1svUYU8QuNibtrHs9sZR9r4zqJkZ+51PGFtkmaJhv/Tzq/sO6U1olGy0YREknXc4Otd2kHnrb
OMtK7YNFDb6atXMnFfKXBBD6yjO7sMlAZxCIic5aQSd8aSyNmlohLMfrSzrD31aJGbKfy+w0eOJN
C4218GspAL9Y/JnTovaQtlmFz+LX+TOqzPfaYL3UkASYefiZdj9/kxb2rrfkPd0H0S6LYW5H2UEZ
g70Ea8/K+Jeq/NBrgWeCYUsIU878jMRCUsOzezoqZDP8UFq+4TpRkx4Kta63vWz5jzoyPfetUfiP
xYTcPIA5Y1P3Vf4wxMWhirPtpHOzpmhLHCc8+G9okfi7NO4pXN8+NwupMFsWaHKBWsexnK1V1soI
ipIdOZsyLffIuBhbdXKm0xQqzs5UKhOMgeZQS/T/msGbCsJ7y+KReXdg4x4G9LaWdMg2u21RvaTG
2+2hLVziNM7Q4A/eio7q+aNdG11CyiE1zqHZIF0Sw6XpGAlsBnGy1oK3tOOhLGWrO2RTAQxdjsVy
ijzrg1Y/p5PxrEX1HWcg35V6fhdF+Vppf2m3syTAyimAQ+QypxORYAxqRdMJSohl91S2Y/hDzUdp
Y1MfPUZ5pdNGnIUfplYxzrWqEGaN5XRs0jBBtYlWx2E08fw8b40vauYWAAEjM05SAtCgYMyaPy6V
Sh+zj9/6KYj95tGxMms3JqqxUuFbsoKyBH9hhvrsbMeGeUjNAsLuT0UXZR+8URqPfZz9c3vvzF5m
hmKKjQONNdh9cvDi/7/bnBO8+fDDNOWn0NI+V/q41SpngwpOm+r3RpV/vW1tLpohzIGzAVEvaPnA
Ucye5Z50oCCVzD/5KIhk5Kmi4QCnWTHAuIHGK57irohfanx1A/WbsTw4gbJJ5edOvveNYcM/hG6D
41lPPkiDoebqkN9sfk7tfWzCp6E8GP1rPBxuf/bsgP371QKNpwM9YK5mX11CMUJvZJ1/Gq1YP1Wj
kZ2KLIqPyeisNdjMDhimgDJSeYEvlawJJYTL9ci4mPqpMp1XufDRL2++yb11b474hEmdrQTaS7bI
INITB/wG4viZrdCupCx0Rue19YxNkQbPdTQ9agJZapSvt2dwdvuKYUHOAwsBsHzBnTczRXaoqqtW
d177+M4YvI3tnWh8xnvYybEBc3v890ODfYL4V6R+iCxmKxajX2dKaeO9ohH21ATIAGX5fjLananH
P24PTVVZkncBMGPDEJgwirj4m4zvcsnyeAqokuvGa15+Sh0doklvy4ptGWNTPMMPu+3o1+HfuJE6
xa2jr33zSfxYPXU9oFx4bcZ8Qu6tO/BfR8A0tz9wnon784E8D/ALgJfl4p5FWU7cahbN2dpr7HSP
qWZv5fg0pSdf97d1bewLS920/YPpfwak/Zrm2pp3PE+s/t8HiOZEUtbs6tkMKWoM00lhaK/sj3uE
DoXwT1FJu6mMH/yYviWp3k5K82vqJ3S21ry069Nrg1uHXw4Hndz81ZEivMlIRNqvJgnHHYDvbCtV
RrBVM+0vwykoR3CTwRCSIBdtyHOgPlKZJGNUz3ydpvgn65vI9SNKDCtB+nxAwgqUgbR6ksEVFPaX
G66mxT4tssB6hf3/qWukZy+3t0gdrAE8Fu0wZwhykNEkuXlpZ9DNWE2n2HqlAynalxW3MoghaeMb
Tbe/vUfnz9CfIXG7w8lOGQUKmUtTTSxpKVJ41ms5po95lt/bnfexrqN/UtMitzKuea7zq++PPXx3
Q1QxRKfQpT2pStpSGcXQmkOTFj+T/k0boPwf0p+3BzbHPYktIaJCxvSH5WO+JQxf6uKqa8xXOq42
o3dnZR+0NjvkiIp66oYDX3X6sxK6t81ez6dC5o8NiPMAIH+elPOM2Kc3BoLO0qp3QoIMdQ3Hj9FF
O0k0E942dnXBAIkE5UHgi5dGh9683N23RZp7Zaq+hnG8C5viNKgnIQkWCGEwrXM5CbH0w+i+O+PK
OOc+0r+WqZbgigGUm5diM4+8hpUP6mvWjCaoRbhK5VBeyeHO/VCeK0h2QeHREgpl1NWxjms47XKt
r15KvX7qEH3LB+3O9vwdZ/N3q6nfGyX65pCkg+kKUg9be5qmCl1T7zjm3spLqs4qneJjcPJxQijh
UAueu1D6UE9tCOTqJUC3NW9PrVrsRJuMhsRnWMuoMR5K/SciVll7Gk11k5UVHbTaQc76DbWLg+/B
KgckjZ/n6GuIe/Guvn8L+Ti2OXBC8RoCnJqdY8vP84YoJX/JsuZLAPl6FiqfevPzVHrkucM7rfeo
j66RLl9dVAKYSXuUEJiCfmx+msG0V16kKelLm6nRpjPtndYmrpL0K7ttzh3G3HOmHIAqlEGBvs3n
3ijMQC+hpHtRJaf7rPpadSyiUftJgSY4jhPMrPakmluvq0b6cMPqdRjQZ4ZVKLif2s5+iKZoOlHa
kA89jvAnbnJvjyL1sPcdp3rpEjIowxgNx9Asog+Dk8UnQyqCh9xDJ6Ohs+gFUVTzUEm2ebIHQ9u2
SEM9oJwxbEIpS9NNn/trCMqrm4QaDOcLjSvqvob+h2LqXYAwVG01JIovu1Lv7UPpd1/I+s5HmEKJ
kPwdnLVK/tVaCnu0U5BPE7C7OfJI7ptsGK1edglCImuDHLEfbG/fVwtDQgMCsDruEMWZeYFpAKqZ
K9qounEZfAH8/7tU1UfbiU9wdD6r4doTsGAORCglM5A4tJrNRzQaRYVzXSkuPRHKJrOL+ya666vw
Xmu/I1N0e2xXDxuFQPotCB5AonJHzBxfRcspEJhq7SpmX+2QY8LVQnDCwdc63LZ0fdSJfP+81vg0
FCjEQr7bGL2fREpsmdmLXG9sbZOj4ittapK61kZv1hdtwRxlCSGrRYYcqpDZi21VpP7rTIcsXh92
TZXCIPfcyoem956aqNpEqXhxbo/waiuKYAWvEY/Z4HKZ51Xo/lADBa2UFwQczbbNNoWD+nXar+3H
P2WOy1tTEOTLfxLk5DTmG7J1fNYTaS/YjknMyspGzz7WwedM/a2H1ZaizA5Ytt1lSDDAdBlHO7PK
d7fHOg/QQGrSBWmSbCGHBAhhtm9yiUnQYM981ehxgwO07z6klOcenALl1c6SlGMzydKuz4M1L/Pa
e8BBAdZElZ475poM06GbGIFdO3vVzBMuOgpgp64w95n8VsLiihuR/rZhW1TKo6H5K8O+8h9EGh3Y
LXERDSQkmi43cVc4tVdZkv86tNIZ9SlYT+2VXuLrXSRMkKtH71GhkDSfWVKe+WR4/mvkHPWpfovL
U2hZK6i7azdTDARQEFuWTgX26+VApgxsfa5H3ksy5om5daxA/5DpGQ1Xem+0EK7xANtEXY7zOJnN
x0jOX/52A4G9JczliuNhvCJoqBylbwiCg9cx/R1nb6yl0dW7ajyF8fNo2iu5MWcedEMhRVZQCHrA
bEj/52y8TU5Gpi/06SUuQuWR+1zfWxbq0EE0oreNKOwzIBf5WCKG8I8fVFJ4QiQ3SyGBNPOvEtHi
Aa1W/QlKv/BnP1kF8jeDPDmHOLH6g5TV07EyKWscncEMyR5YenWYPAtUXat0xzCYkh2APG1rIOJJ
G3w7bRV6Xze9HgH4b8P+iStlRMCwzD9rplTHD6TYYmvfNOAGN4NGtrkoqu4wgH94NpByPlI8Qv7X
jPJd7QM32lSoDXzPS0n/VToVHT+Q8n9hHESsPvXqRP1kjfm+Iq/QJNO0naKkE3IMWvxkZn66DZEE
fy29qn3rgxr3LwiaV1Upw52Rjsqpl9t6P6o8gENl1b+sOAruJSUsPidx2x94LIYtMvbVK+sJOZ4C
1ZTkU9byszTfwGoa7s3aju7SUjUfpay3oo2ptuquq7XgUzE2+WvqyMDSfE2SDqPlNCdqmMq26IMm
xGnQnI/0IxvupEcBXQoBFJhG1B1wQFJUsdN45WBcPRt/3kMiExOfWVBgX54Lv69rKEmN2s2ZeBmx
cuIv5AGh29tm3iDEAlFJvH0SrsMFYRMPkWwqx/6q97EqLUdKQ7t2RSHurVTT8UGaEntn1B75nVit
dvy6CTyBZlDu9uW9hhrr1tHLaiu3pvpsTLK3T4uiX4tjFp2Ddx8mbsN3T7ZtI18+9TgHVAClF6mu
7tvefBu0fi9L6X4s5H2dB6w7TXpErY/lNGkbg++zzWRveVa0VavusXWilcN8fXn9mTDKpoCoiG7m
SL9cmnzDqorG7cNOIXpB0UCeeNPl9lEoTXfakD3Zpl9vkvaTNHy5vVzX7plYrf8ZF5P2blKcpG/V
IUga15R54gPvQZfKHaKTnlWg/O6tNCRdPTizoc7urSmWmyTv0sbVHKRAUcC0y+Pt8Vy/5EAqaOUD
kUOXNU/b5Xj0BGKzOq/qF+6drZG7VvfFq37Qw4YSZ/VJyj7fNnc1fTw75KlJaxEiA7GbuYGpUoVt
XgX9SxVaPxSt25DnePYk7YuflEiraSsh2PX84UmLRANlVzS35umU0KiDMIXNyG0U+auPPolvN7vb
I7o+JWB4wcpDHoOhKygx0kGCsZoIhETHI71jnwsDYhUNHrytT3/1bWPX9xOdhRAmU7Km0sNMXq5W
6OSjlccV4VVVIgkuNftcbb7DUPuWO+1R96vHMbJPUPD9JUQM6hiCfZGSpSUCwoYr9x2YlTJJ5uja
sdlvmtx4bFXd3miF8ev2CK/8H7HjIYUiF0J2/Kr3YvLlwNSQthABnWK4BHRpteJ7zPXBGYxILIsC
A8kZsXiXs6gXseyMeta4ehN/9r0n2Ymfsm6iebX85SAzSGhgm+mhGYptlY+R+NuprbVnmlSdXT1S
8ah+eFJyNxWZsdF4w+lD/57E/nMz5K9Rh25h8L0JvUfN6O5Dj7uB3mYj9bcZTJNybT+NvvacqdYh
rOBJsaATXtmS6vWeFHBvB9ccyvFrzT4zLu3MMIfale+jLn3zAoV8StiR7QmGr0UZfqVq1G3aKmjQ
DjcOU2D9SCcn3Xaed7YcYAFRYH2jUvGPPkn5rkeVb8fTtUdX6KilYbRpo/yQJ91LWRpPQTg8WWMT
bG7vg+vEFU3TwGOJt+lppoV6dlN4ttaUdWk3rl/7X6ym/G1kd13wj/HJCLO9VIHWGJVoPyDWLhST
RZ0PHtRTiExiYqNNRvlPtPsCrB3Qo/aS4JdSQ898+yOvrxc4vajx4cDiXJLFutxIfWiNdTxqtTtW
vrzzQhvKKEjf/9bIv7LQgBCYiSvOiKQwoWIIpsJNytZAQGvKXiqDhpzbVq4uZhUrDlUfkQMGNDK7
WTIt0ZSSTJQLOrLc9Sxwn3sPDnqP05A+rj4718f80tzsGQU/aU1mO6GN0ZjfmtK+rwdrt2rlen3g
JqKQJfI3VD7+AFLePdagmfKeY1C5E77/tkykfIss9O2JWxrJOxt/6n3vbFQQdUaiRcydFHqKzHoy
vjTVKH8d0mIt/Ly+/S+GMwc4QIqbZoVWVW4SZ9/7Jv2NWE191uUBhp+03eaK3291LTh20sozujxG
YFIKyDUKmLN9Lg8jE4zOqtvKyKbUJmgRXymJWMLAWjn3y2P8nyn18khZbSrVZiczRqeWHqK+OYWj
fvQixKrNYfwe2NajkudfzXG0728v5NIJEIlE8pZkoq/Qm34o6HVaq3Lp3bB3ko+4iemM3sOQJd2j
2prphpdprTnsyv3i2L0zasyaNHNV6QyvsCvXEJZC/ZB3rbct5FrdqXVv7tBZG+n8c77fHuviLJNi
gKwMHCmpxstZLiMVeoI8rt1u9O9G2RRBTiyEY9S7QJFwyn4EjnG8bXNhfqE8JfjmjiHnOEc9lpND
aiMvCheyJxKNsW389D2C4KzeQnqaGPoatd/CIKFoAdEOq4/I+Iv//+5kSoIgUa3kwm3Nz8YU6SJ8
U+vfvO74Ryf+JUzWOOgWDgrPFkbBcIHznAOeykJDGyRSc9fxwmZjNU6+icbwzjfLtXanpdkUiGsB
dGJC56mopqVQOdg47NlUfiVJmGwmO3qyCyMDJyv9nMxhJU699imgmcRxoh0cL/cKNhYbfR8rdQ2q
uml2sVUepVTbdUToG0tBQ+n2XllYOg1/E/llwCak+cTo3y2dAxwUBy3MXUmP4ChFMVKJyt+1mhzz
nr2D6Lkd1fvOClZi3oVB8vzBAEUoRAJunhcbBJEa/ee9KwCTgYOnF+d3cmcezMFZcdIWTeE4kAYj
cLjKJTpdynWj9L1L+4O9MbPuaRr6k98130arXglaF6ZTNP+xH3kDAerPprNswraE9KJ34wGd8skN
+1fcU7OxN34tlJROHVTLf72CpIcFaosiL17czJ/IU52OFQOTpGRT5xc58TRr99QZp0TatNkX+vBX
LC6ciAuLwhl4t2cCLfDiIMairjQvTtQ1m8TU7vuxQz7e/zAZifpfDCqg0whWREV7dolKaV5nSW+x
WXL5QR3bEiEs8t2SJR0NvUHEaApXksMLrwWlIWqKbFIyt/MoDHeTa0ceW4TSslOblP8oDlzuEto1
m6IOH2u7PfrG+HJ7JRecKIIlIjL4wlnR+ZlIIyLCoFU7t+ls1NeHH35YrYksLtyb4sIUtxmoIS6Z
y7XThwSmTl/p3BzID1R2pyrIf8VV+s/toSxsEfjQKDr/CdjJR16aYSBdG6CR4Obx+NDFZbOPtUDf
IFKrb4oAKvEuy1eozRZGRv+b+AP4PboJs5GVvRlFpe5prm13r0NepshHEfXJSrSyTAt7AwybeFjR
R7sGV8dVnRpAfcjS2qiahd6dXn9I/e/T4D3yqoerit9L9kDpqbw9QCn40eVc9pbm9Wir6a6X8nuX
OfqYP4fUbu8dqSzPLWhzyMXxiG+v4PVNpmMQPxRsBViceXmk5mHSTdL3bm9I/dFRk7c8jfN9EiV4
pPVTJEl3QxbEm2wwVixf39eULSm6kaIl2rviquwtOL5VuVfcbtA/VGpVbiCcPYs7VM6zv/a3Kd+J
KqLGn4I8/XJuW0oTNMBMmjtkboxfxNW2J6ZYub+WRiTwN+CohAbG3D/ypUCtnbYw3Cxv75smfbJb
+zFWkkNu63/92FExQ/IeZ5Pi9lWd2TbD2laqQXeVUj9Mbfqx0OydXdk7OWlX7sjrAyf2BYkjA8IB
g2fvcu6Mvo4Cu48o1+umvpVSdEpLW9q241oT7/UBwBA4JpDQ+Ar4YJeGanDcmualqjs2yl1SanRF
t2+p6W8bK70vpuCD6q8pelxBI0VjNBwSoBJ5UQlVZoFY0OXZ6ISJ6hZpq9wNqpJ+jNQq2Cd2Z528
DtzmJrUlZzfa3QSFgR49yn5CMSYM1ZUVNYSpiyo0sBZqJDbIHTYQXVOXw8/TRlNgtBih03B2kfIm
tmrmb6QaNifLO6okrKsEal4YeZ1sq5C75hoqUYHQ7e+G+VaG8laNUWeI5E1jKrsIunpQZ5MlbXDQ
A5oquVIAHfGLpOKp75NtQS6iiz548RP/Tfz2wfSDnxqrd/y6ivglPpTOc2ZVmw55pnBUtknf0Tnm
75XmTfxis7jXpTWvY6EaQTscGB9q7iCVKQtfzoPVT3YwRb6KQFa6NXEy+viXRgVLbmCb/yWGZdIT
yYffvggXdh91CAEEgMMCv262zYvBCPugHGVXGyp0NJKtDf+qEfUbAdgqrHjL1Ny2uHCwQMdx4Qu9
ehihZgtO745cgdGS3QFSHLFkUhi/cR9vb5uZDUw0xyEMIECIlAfoZJjNJ9WbQfVsqLSUgB1l4d+M
/fDJgQI0r9Lfqta/1bWzRpl9bZQDTC+c6MoCnT3HbsSd2VtNMvouNExf7MCeNpSj72Nr+tjTyjZl
I4gO6+72QGfzyUAvbYpveuev5gVNYpnWQP6RDBntT6F616RTsPWAVu1vm5q5cP+awqsCtUC6gcTw
pak4ixG9z2GdaocSpZOwyp6jxmlXroRFKzqsCbTTiQBqZqXvy9Eslcp3lalLD0ojUaqM9H5lLDMP
4N+xkNomrUfuHkf4cixCPsIspAwC/cY0NoM9nprQP6hTv09V/6efSP+UvndEMs69PYdLywVckOwF
tgVi+9Ku1OQ2SgGBdw5qcD1NW2l3JG6QK5Yz++9O2p8hQlkpii2Ula7EHfzMarKkzL3zSBlib3fl
FzKk9gPkr9Xp7wcF3JimVwvtN3zHy0GlilNBWNR5Z5o3SbAVXOVVHX/uy2CNi3hpc9Bi8afMjQrN
3MNvAgk1vbyQznQ92gdLUqW7KVuduZmD/2fmgB06ggOVB3I+HmVK4g7IBrSRtkEzkHoskuJkQQ2z
CQbtqEbVmj7s0q5gjWyw9cTVV3JKlhUYQ25A8d0qhNDCouIF3gYqk1+3V2rmrImREWWCeULoRijd
zO570DRGhoMfugEihDurSJ+ykfuisg618um2qYUx8aQpNEMLjPYVHVk4aHZuhmXoauRdOqW5h0Hn
pdbrv997mAF5iLOGsbmjRtKA2NxvQzcPpnhTD7qzKcbgxbTSlQLKwuUOVkBohdHmq7NQl5s8hNi6
gZIgcyW7PZfh9DWT0l2YeIBOQkOGiGr8OLW1tXIbLtxTWBVAMWxek3DZoRwEdFhmLj+Bxzg4qTas
W0qR9lvVDuMNxEBbxyT7uiqEsXAIBDaCdxRWIGKW2VZpeaq6ukkz15MaYwdgodp2ttUevTTRdpWR
yzu9C9fyPXNcntigSDKI1xNQIO7B7N1OyiqJDL1ilhNtG/vAyP2mPtOauw+Jd1WvvaPn9Emh8dcx
o2OS59+TxFuZ87l//H8fQYciLjkl3nmAn0oW0rWDlbpZ3FqPGuT3G13PklNeJPIxKvLisdaT8YRH
K+8HT7Y2A2QZW1pV1igEF1efxlfR4YAo0DxO7Twt7sBpxm4YbLsOz3YDWhCAcgRAWd3QWn/7yM4x
oX8GDvZA0IlR+aW17HKP2+VgaWHSQLLVwCBYRw9tW6GELr+OKiYB+x9iSd1XdFHDVfJE0nxvxt49
mKsVp2Zp7xEXiKStiPjmZ43qJ4VvCuyuko9fbK1LSUw54NPs5LmMfZTbkuPtkS/ci8DM/2dQvDvv
vChZrvwUxpPYTXI/2KS1+qGWUSLOm0OdaisVoqWL5D3D9myShb5vTAY8dkenOvVT/02V613UlM/6
oL2qaeXGdbUm8Lm0kd6xFs4LRF7hx4adeZFb5+lzGks4HJX+s+ikX3HZPdat/AGekWdrlYNjcV6B
8YuHDSTH/BIxSr2HlDeCTbwfPsi+/2Zk3cNYKA8BKLyV3btoi24JoUlIY+T86ij9KOrMlnmVrCrY
VG3w3Eh0fQ5WfQQ1ebq9YcSGeBe3/ntSKIgIZirqC/Osx4COO6jDNnYzPdY+dnFfPSZ2Jb/dtrK0
bFBIy2T9YJqFUfNyW5pq38tDzpDKuggAaI9fiip/9CZtm1UFRMTxQ6pMR70CBXrb8Dwe/TO+95bF
ZL87EIlKZdbKMsaXjzrQb/Whq+n1MScDYgW0FegvRM755//j7MqWI8W17RcpghnxCuTkdDqdnsrl
F0WNIGaBJIavPwu/3DLOMNE3Tp+u6K4uC01be1h7LXOqES+a9fbr4a/Oey6fBOhInsU0Po4ObR5m
GNLKL3WfuCk6iCwZ25MlIz564yEAulFGphq/wUi4rzRrupV067XdhaIMonHEcmA9mb/vn9mjLueU
ihLYXfBJHrQGa8kYON3KO3PtwIJsHa3J83sHupaPo4jOtkdOk/KSdtWxbGxQDIidr92jXCfMwo9a
HlckfJB4xFoByrZ4VjlUpdKCt+WFFwY0HQoHnb/prIDerHhJV+eEPAaUxfGAIID7OKdiLBXnblZe
+q5WD9Sq+RYPWP8N+R8Sp0iqrhzUKy8FruCs6QIE5+d8dZD4lXRHKi6K+e0NQQfiDifXiUAQykJb
5sHeNxlbeZ6uvpOomwQWCAyQuHv//X/OR4Ju2zznVXlxMogwuNXdoESEbsANLXiM3CcuzIiaLTSU
3t/MqbiZfHnidrb5+p5cO6dAP4JCYQ7IPxHPNB6EZspmKi5GN75IMz2VU7Iy12sbisQUHEAg6lD/
XlzFsVNK2OZQXBoLWTffANUPgYxTlrXPteWtAFXXBpt//5911cHUtpyhjS5r+HNVixiyPUXoymBn
pGvVzGvPMMJVRF3vufFlKOmj/cPgbV5cckvQQ9/RaWNB4hSt4qT+6Tu8iTI0pv3MkJ48fL1r85It
LiOCPbwdsG0+wqPFva/6ktEUnRMXr5e3dQ9VB+7eVtnw8vUwV4hyAJOFHw3ld4BRwLbwcTURqwaJ
hQaES18gq2f1AkytA61OLvATEens5G7gvN1nHhhG886wtlPHza0ikocCKvQxT8Ys1oVhRSSBu+kx
jtZAJx3DNm+nFafoykmGkAxq5TMFKTC2i2PWZsSVqp8q4F/7PKR5c+aUr8Dyr9gKZB7RLDI3xAG+
uVgPw+/tIkjT+qJ8sbHs8YHZ5oPyXOjgGNk9RN63KxtwfUAUtQCNnlnaFyFjU+rWBRl8fQH2wjja
WWZEDvNkHOTZuEs9aAmytv8GojJz0xF3ivJ6qDeqQIlGdd0U4oXzo7wZIcHljGNoByAlLPw0W3mG
rn0ltMXw/tjIEn1qZ5b2YOXBoOpLVsgqAlFfFWkhgTP1KzT5mqJ6GOACrbwT1+7AP4MGC8TS2Naq
4JnAXlRogyH2BJyLle+Tdth8vQlXZ4eCqQmcrgmutMWm13ZG2Mjs+jIVLez0BEmnHHQjYVJoZwtO
zO7NcHi5VhS7Oj3cbHi8QCuh3fPj1ZOtGDMBcYCLNabGc5756gE9Uc2R0LRcSeFfuzkzPMmcKVIB
IF+8uMDsdYbfYKig7/84ab/p2jVTeWUNEQqj7xLQUbC2LGv3bVWQvBe0vDCr2yBvfsicvzyjf9BI
CpWTr/frmueJXI4POgbkjSCiMn/MP2+Ak9ZmB7aW6gJx9oc8Vzv0jb9Vgbmzg++jso/IV8QQLL7J
7HLlvs6vy8IuAxcLIg34LVDfXYJNitTwK90ScSmqtNp0gUxfRVOLSKjO3rae3628dteWFdU30JSh
5Iu03GKmNB0SkFxm7YXqZ69tTyz9445TBD4hOoo/Xy/rlQNJKTr3sYOAR3yKqInf2STxEVz2PtqB
saqsSyOSr8l9XHlUgUPEz0eFEUdmWc20kGzPa4j4XajzWkDe1yVTlIg7K+E3tbd3yMrZv7Jj8MGw
dEiNgMFo6ZxkrsiMlqnmkqCyF/igTOVICrMIfJm7r9fv2sRQKJiJGKBXCHznx1NJRgkGvGxIcTba
Z2uCblCiq2+oZT0wQCvRSXqTlqpZcW6vDopwduZcQFJmCY5wILiuRWGlF5Atu+cpqMJgqu+QtNKx
lRTNndE5+XbSolpZ1iuHZe5zBPM/aNBxBxfWS6BFHT3dA78YdtvMzZwcuoJk2Fmpu+YLXbFeALbg
9KMVGZmepaEcBx+MwrNYBMtqA60MIrsHl1ywYlSunRO0gaDuAnZwdDMsJkQhBz0WQZVeMgmRUpeE
WG203QL8W/rFt69PytUZuUjwoB6Ctoml1wXss5igtJFe2lTzLfgKnIt2kuHp61GumclZh9ScPcjZ
l1yY/WAyGU8HnI3MHZIhbBgJmrBGUgXsqpsSuuzofm5iaDI0d0EFWvmAt2oFs35tVV00iKB3AZce
IcLHO9HqIa2kOc4Zfv4AlYPvWTrdJZ5362XW/uvpXltULCdIL2cliE+BzmBWDZSnAmT5FdTmGe/B
6NysQvGuTgiO2lwUxLouDTJUu6lQTPNLo6gRjcyNjCStkXbNXhuTr0zp6mBzZAW2GPxvWfFvpFIG
w8pdNDTDQ2YH1XGog7C0ZHfIM4ivfb2Ca8PNtuafZ3Uo+r5taptfhEqeW0/epLQ8pEXwLaHe69dD
Xd0sEFrjbKAWiCr8x6GE27I6sxyORJx3NvBkC2AYV0zjNROFHw3XCtWyz3WRBGKuvVnrDOI61hkp
+KME16VhrhMFzI7owimAd4WKI6wUgqilU4D6dNsIBe2qhua3bEh3mTNs7VbdcwKsDE3uREvONAeB
Wjq6f79eyGuFiHdYFa45kOef4NmmY2oN4uzk4uZ9cmQNSH4J1Lt2ohHslFqN2sA3oeGI3w0DOVQ7
i2h5LKgxrCz3bE2WqzC7ZBCqQPLoMweNwd0ykDwFaqPb17LeyKl4AXt9Gfr2wEPeJOep6J8a4vzn
mA11vRnEAbgeHKWljdGO1EQ1SCDb0HBgXmOGnskeLdVvBpI8tSRYy3zO9+DjTD8OOB/uf+5JMRRT
D3hnflFTz550MQXodtdoQrctQeLGSK2wFa310KpgWnmlPt+beWhQC0BTDGHY0pOnxGMMEq35ZSiG
fdL0m8RIVvbx87UBLhZQH3C1AISPcPvj7FLLQhqnQp0DBSux6Rh3o9EiYLxxzD7++vB+NjgzBBe7
Bul4UN4ssxxCtD3pG5QcnJ6gORcJs6isQBXbjBbbFC5jl6/Hu1I6xIAoGIGQCUXLT65E4edJp02k
5DvkA0NEZX8NUAJEgiQ3wMLvSNMcTEcA1CqsrTU0+2Tgz5lcA3heW2EH+AR4NXBKP70hnoD0DimQ
up6C/Ia6xR1o7J4MqrZfz/bqMHMXLYCsc3F24Y/KqUMtdPDzi0WKJKTdXKhq3pBYeFkZx7pyH+Bn
ALENOViQIy0GKhVA27Rui4vfMnqGunWFhvwcmznA+P3C7mdRnoPcuLddfuhRF37xW9QmkNT3Qqrg
/mu04r56XW1vWKJpEZZ9x7at5XMRZkVuHAxbyLjWk4yL2ldJKAwuNo4vCnRL+PJPqnv7ODRtGQ0I
c49+76AvGkyH9a+u69EdUxdBudOJgUqxEiVCp97lEcHbHYJ8WT16IEeLnAIQQd0PdhGOIBMGUaYQ
N3nloXl1NMCs0eYDUh4+jxIoWoYmVA92wk1AJiIJiMXLzt+hQiNvJPfWFB+vbCMgasAtICmF3Ncy
CSlAeZ5JgMMuYLyRuwqE/CH44+m2N0vx3+8jDiWqKQ7Um+inpm/aoKvHMT2Ux7j3rUA/sScCrJbe
IaD+zy4wClbA6OLtmiXKl76pW5blZJUoAkDM77dAIbWAhvDKufx8LP8dYpk/0nAt9GTm5cWG4pZp
ijycILuV2u3j/2ccZCSBbca1XtYzeDH2hTmW5cXjxp0y/GgYzzilKwt2xVbCkQG+A7cMdOHLOn9S
OOj0aHmDSKE5ue6tkf4sUGgvQBby9XQ+v+MIzDHGHAihuXtZWGeWiR5rF0jzMe9Cg92WwLmC/TLq
kxwyMSCUGQhIQMTKqFfeVKQD0M6GcMhHsWLx6pipR6rEz6qLZX23VHOGHpGo5HlAGs7rlAyb3N18
PU/vitma4WFzYmCG+S+P4EhYX1vovryAWM80wsCAyLQ26ztolYPuZiikcE8Wz8nvlrvyNaiJeJtS
LZ/ATpDJkPOx3gH+DeXrAu6NT2H6gmHq46KS1cYBpSuoi6lGGxmgslWmpnPRQckLQmhpYoBfE1X8
0PLEnhC2G0yaQ5RJyGo7jhxcWkZtgle8A9nINuWaMNBIMyduNPCwWdm8ggGgHjd56pTxVAhzT0QN
QPSQAcsX9y6qPSHEK5Is8o0yjdPU4ZCMQXeiTjP7wprBpwAMp31cmsrdCwWW6qpKyNFD9vHBRh/c
PUe5+czL1If8gocAdaz72GZjAHTP6F0gdq//JgrWpx8TshKDXDl9MEEgkjRgU+YGzo/eR+0L4Och
z35xeNeHnQN77Cdj3Np0O9Xj99F3D8yht4MoVzJtV8wsgjqkNAAGxmO59EUsUrOgpXjEuMFGFOgY
i5WNvUEM0a2cvCuBOdyPf8aaT+Y/DqTd+DSxOlFgR+Z8c3Cs3fpGUKMKO8P8SUz2YgbFoQz4bTbV
K1n1KwHDDBVA7RXNh/P/F6+15cksUxXqvG1qTlvUlVQQTggbElQPehG2hq4j5ZcsVL0eNkNn1Cd7
6OU2bRnQc1/fwffOtX9daSSMAcNAxgxvASLqJUe165XCRCudc1cl1UnOQDWnwwMMdyx/dBMd4rM2
aD2PC5ncdACbhWrAqfDMNHbMYm/IfOUFdJYO9swcCCZogItRAweeYrE6vccrghVoT2XZ31Z5c1NP
+m/ndpuqzvZoftg4lfPk9LKJikQnYdJYZsTzEtJABhAseQuiesbqeHSSnZ+xVwfNgj+yhr4okj+i
ivMbklsnM2C7UhjoJSptoLWQqJBWY8Y+gUUZqC1ipsUlaA2+bdz8R+768cDdN86HCK55EnZk2NQN
i1reAfnP7CkE6cRzlvk66hrzR1b4a5ws1xcFPY+I7pAdW+6SBGpt8Eo5nBz1EySjE18r0V8ZgKLf
CS8AwmdI0y4qMNpK7brkpT5NXLebRNj+Rmjnv+PgESBbvjEnBADSXCKNWm4UU4ISzwXqX9aRjBzN
4CpQpwpaqWvn6LPvgdZlPCoguTBxihbHqOuRT+sGVl8cIpvdzNi4Tzoxrnnen0dxMZVZ9gGuFCrF
H+0IYTwAgLbPgGxA44LRnimx7o1yjft/uTuzxiUwl4B6QtcHf1/kEYEw7LXIYK4yCSety207tKq1
5NO1QUCficIA2FiA217MZRpR2BwIgiJtp3+TDpowaKxZiYiuPi5AgYCqCUi3T5JwYuo6mhJc1LKp
f6P0+Ao/aIOuml1tD3Hd0ldbN9/dBIXUFTO3nNwMcAav68wNCIqAT4yd1VQHOqEpO1vaPjglFLOQ
YB4VjySQuvWU79BShBp77NEfFZbYLPeZPM80CV9/x1LmAjVm8MADrOpAdBr9fssDoyUza7zwwbmw
vRD9Tbm6+MEE98SZx2ybagPWOSunG3/ob1WX7luvmbnACbTtym/4r/Gdiv1CpzUw4TzfBu//ftLV
M36jqdWemw8rn7xMrr1/MvxdELCh7PbJHeU8mRJFjOA8IpwbDvjMUU+RUwN0mm+7rL+jpR8VaIPC
Z6pWbPFLX9Dd/It68YtfWuz7Edq+zgr+651y58PTNa8lNhW+ApxWfN/Hy6dR8R7BMMagTsFQLgNh
UZbEcMwxYIadG2iARTIhoWBEWhpwsYI3OQOOkpcJydwOHnXRov242mY923LxBL6YKuiiVEMNC3yA
+MccZyDfJkB61t7vhpCNrteIXuZb9WkSYAaYnz1ghJbwA6cZpJSVyc6mlxz5FJhRCzHNAy5jEoMr
0A5NtlIRWN7B9/38Z8T5qvzj+6Db3BbC69nZA5FdOCbT1kpbgORJyKruXBT+Lp+GHyB1PHx9kK6O
C03umfcQJmb5sENfvUfjtWbnQaZHj0y3uXD7UMk01pV4cvW4R0PhufKyYuXSLQO3ecIzKgqJJ+Ro
YXY+TtjURZrUTYUMsAsEGOUAyXuJ18RtQ4sdiEnHFe9yyWf1fslnEAtokFGh+ITpKUbqIzjpybk0
Wb6jdjXGmPkf5jYvjROADrmY5C/UuNmNZJXaQ34L6Q7Eq42sPKA3E3vbObX36Mii/9n5Sm/aROkt
T03vrigh5exWtN3/583Bi4za3kzYD0D97Jz/cygGuzbT2lDkDPfjUjFyEiYNOXSpQCRfv5nKe0ZY
E2femgrqlUOBNjzwjKCSCc2K5cvWIIXTlNC/PfPWD+4dWroblznZzkIt/LZBjBILMVVQduZ9AS+r
TeOv572k5Jz3Cu83BPrwETgey/IteKNNsKWl5Oww8Wap6acexO0wssN8GTTsGCrKv4saLKYwbenk
b5TMNmWn4yxNVwzalTdqdiXAKg0PDBXsxTkdPNp1Rm+ws9Nn39Hbe0tSe+X9vXY0kYxENhIPPXSq
llF+1g9jj0YSds5Tr9/U3DJjOdJ+Jh8SO3DGNzE6z6Dfi7pN5JHc3LIqQ6quMoNftEyTPRipoQgE
8l3wvYLoo7V0EYEmM9tbA1NhDfqijZVMa02NV27w+6M5EwLMdACL09lJkDVMNmW4wSTsW9BgA6WF
xzB1ihWI2xVzDCAQ0rXW++Vd8m4pDp78oJuwB669Ax3tloz5X5DR7ANKtkSpFVPxKRZ8P34zwhCo
BbhFyxTIULSsHEbsh9G08VD6sZewH8jYfatkDV5hNLIF2Waq9KNb0xuBvtGvj/+8cIvXBy4/bBXS
WTOj5eIJNfIW5IE0gFuE1pHc6d8GglQKsuEr5+7asmKC819gnfsEUM1KZZlJrpJ77cqDJek3aJme
WiKfiPL+yN5YWdarwyG1CVoAgIQ+pVFtKlsjQ3R4X1fBY1NpBHrePS3pQZPgj201K5mL92BiuYx4
YNCFCNgJ0vCzlfvHeioxWWZrjck981DjrGt3W1cyKcEsDaIRv28NUG2ZY+izIouLYSj2HeTV59xK
ckx15d0gm60Q7wLsBnRc8SMRYHfL0EZ5Fk5T7ZvKq15yCYqZrp+sQwnBZICPegckZX2xkSPvY0Yn
ZJcINzdGQd3ITQYPuPGBxoVdNaAut9vj2HlkB88yA1+7sG5ACWbtxjIvj7XyiyjtE/ikGdSZA2dS
v5ACAph0cBy2MUqgHA2zoOeJl/WhgrF+S5AyuG1c5UcGqDJuEIMX2yKDkSSzcLKiXRAmjhx3beeh
Fx9ezQZ1OjtitoIEpZysXd844gm9r+O32s/GoyKQdi5NZFPtzhxjuxIkdHIXWm9B3hzKwWHgIYXh
4UNDQK9tqU3jaCB6irLaYumybVDY3e+vr8Z71XKxqaCBQ9SAiBUyUUuj49uFMim4585Kkzk1uEtF
IEOtwIWMNAkh9YaX02Mv3YNj9GfI8cGhqB6Hhv/5+kOWiVmYiA/fMRvHfw6XSAVriMRhRuqP3cq2
4BFIQuwdN6BalhS0jpC7NU+l75NfX498xexi5Dl+nkkvUZL8OLIqzLwN0p6eG5eJXa0DY9NrLiOR
Euw8QSvs1+Ndubboy4fpnXHyaOpYpB5zi05e0VjdPUC54Yz/lOBtr6x95ahYw2/6erQrzy32dU51
g64E4djC9gmSOn3u2+Tc1b554oLmhwIMoite7xULC5uHojj0It7VBD6uIdKApd80YIvW4PJBVx44
6W3AyuPUM9YwwleHgl723I6DlpVlArVFzTitki6977zkpm1Bk5ql3k7pNUmBKz4bUPH/N471cUqB
SlIcPdiLGjYC4RPwKoiprOnbKI05jraRXft6q65eAbSPvMfO0FFeHAx0DSsKpbjgnDriflJVCQRO
t/db8lq2zkOQi1tQHK6MeXU1Ia4JE4Dmxk/oYKMovd7yW31fuEJsJGKXm8ws+xsjK7qVVxhpdSzZ
v7ZmFm1COXxuIgVP8acS44D8Vd2Kzj1BYhnae4O5ayBuUUozSgLzwWqDi6lA9j/U1s7m3XOu698e
lDhCl7V7zbuN0WWxzymBh+4Fkaf1a+biBwnSqrj09Y3hj+3RQ9IlbDWBEFLGjt6QeCHPp1PRGOfa
GR6MsZSbZIDtLpzurbSQeICLR2Orqnc6nXisjATNCaCmRVKYkyh1m2MzwF0okhxt8Kh8oAvjL2DI
PLTE+Bag9AcdXxtyxyyHAGvvlTvHJjNVPPieG+knGzEYIFT3mo2BXirmlfhefYEWDvheUpuFruiG
kCbSj+3MvOstdZoztQAz3BS++9NmhXlwRiuJu8BJtz4dGjS/Jk++zn+TwvgZaOfBptPNyAZg0RBW
+O1zEuj0IDuNPO2Yl5HfKx7jE7f9VJ/bvHureNvA+8mfOgNkeYmRTaEqZBYBkejHyRTsOl5D4NMD
+aJ1YJaKqDui7RVf3Vo9CXk27VB2gkIECQ6DUxwNj/zIKBisZPXLF2zPBbQ3iP4BKQ5UiGx6MujE
IlnVURqgbl8091T4d5pMrwhZeNiX+aPPhnsh/R2kj/aU28c6dcDvjGQFWARdWjzUaEkIqurWcIud
wpAJTUQENOKOGtkGgeLWo/RJ2/bB7jkS+uOvgLmQNqYHJOAjOw+eMzLpDcC7fEeTfAq1bW3zutlD
HBfM+sMOKN1Nqb2npvBkWIEWJjay7EBZcytJ/r33uybEAVMxy8BIJyBnFzVKTmHNx2Hn9gR1nMyE
PE6Qx6VTn1SF9Dxn7cpdfW/2Xtwf0BcgqzY3eyKWXBiIQjpV4KXIJDtsODTmnyTLw6AnUev9sOs3
gB3COgki+Pa7uWbvOslWDZDlhvdAszkDpIL2MoJar/LJttVp5EC9aijSqOa7HBTTglX3wBVHFXAJ
dk4iQDmivt95ypx/Map2zwnfulX1C0RXG53YYe/+MCC/UYEzCe3vNhIdFRpCv7aKSzsMozFTRADG
iuAIfFsLrxMX3OCJH/Sn3t1SBYSJNG792otGZFA06XbeFHxHN83KqJ9qZ+/DIlq3QFo5d2ss3k2H
BUklhrw/FcpqtmbilodRJVVUCsbQ6upnO7Oq2KYyi+E4gLHqlYpurfd0+SDgGyisKGYPbnzwdy48
kzTLqxFBnHlqiwD90mObnlLX5i+1hA6Fnlr3ltC+vlHJVL18vehLn2geGSAAHDOAad1PTGqt1xY1
53Mlptjh4ECnNi3jdE2TfOkJLUZZtoL7hUiGvuj6k/JrdIZ1l0p1jw5Tt4VNd17Qv349qeVbN28p
/BMQZlhIO31qYW7aAFapIOOJqFDrMO/D1Rktva15CJSXZlYTPHWfUJJGUTlIDKT8cS5h7OxWqrMG
1fOKIfCuPKQUJQy82gDRzFzAH30TNpmq9wHYOVllHjygNkeOQFOgv7UrCMTCWzsye4CGAG8DX0Fg
DWpXFyq569GXcWOioTFWHHELC4ijQGLmskPfJBI0Y63V7jsPrcBRqRv7YezVz5ZS+ehXpMmigZr5
EfSL5IlUzRDbUg9Il4zs1QYU4WeR9WXEKgwEUn6fPE1VhjZ+Vqg7lF6DTe62QZw2DtlyiQfWbFN6
4/naiRiUAX8SB3DKxOmLm9FVY+wPeK6SklAg4ytzQsNgB/9AB/o82Kl4doE5u8F3Omeb+DoGQ3EJ
grVKbpmUEKgMqN6D5cWBmsnM1jQVoLBzeiGevj5O127nv5uwuJ28qyYQ17H+ZHbjWymzW4dLEqGm
WETe0P7p0hyClAVdQaFeOWEftn6+U//ESYhswc/jUX1q+v63Gq0ndzSGFeN39V7CAcXBAvgcmhUf
x6i9yvclJf2JGM6mUOnR8YsHMp3Q1nBXGtWPr9fxioEHkh4pDMDp596uxTr6RIMqX6X6RIcQPhNr
QleGqDbjcpp9qNcQQFesAJz6Wch0bsODrN3HyTWN0XLTFtO9ITSkIMbB3DbMkNu+zafD1zO7slez
NhfYgGa0Mho9Pw4lXPRDO6TRp7Yz6WNGuNh3wNOv7NYVWw2wFmrNc90PSq2LEwFskVkn0tTgCbH1
uU1BSSwggvW7MCvrJmiC7M/Xs/qUMoCRm+t6oNgCqgMNCotpUSltCH2k8jRQgIvoZIfMARe5299T
YsSj8oEFYiKEBs+PySJHmoB8LjCOhPxHrUxI+wLTj14dGFvUvj+9jxZr54Yl5d6XNDWOpZPQJ4ub
/jYT3rSStf7sD8xjQaAP0hgeGOGWcLXKbME+mZfeSTfpWSfAcPGpiDIIpkRW7QdxMCDVMzIdatAi
hdwWa9Kynw4Tziq8H2AjkMBEb/Jim9WQZdyltXUa2mC8nwBj2zYFyX6tbO4c1n7wMedh5g5tYKXB
RbfMB82CPFktuXvSJO1nXMzffpI7DeEXqza3veXVoWcOOk7K/pAHJYnBiifCph/WMDuf5otKFvAG
M5WbCfTOsu5ZB+A0GQqWnoORvyAfc2mptbKpn2RlME1YnVk1ABcHjbmLNfUJ+kageWM/jrIx9lrW
/GdgdioPmUWEEdommOoGo7MPiRit7Sj6+3xyS8jfOMOZNLbHo8DqhqOt8u62dft8V04MULhyTOSh
FTa/LRqSn7TH23OWCEQpXKb7Oavxy/UVt6PWqc1LXnZk9/UuAli43EZ4rsDuz2h3qIYCnf3R9CAt
grgOdFl3JjMfi44ceBZAbhvSfEAk92CHMIy7wGqgMeaFxAX1L3HqUABJxFV3hMjUuZ1pza1KbUfP
PJtKX5LEvHfpXzvr9o1p/QA7cxYijQW18g5Ee1YKf9iOUvktTfMYzXk75Ju+T3i2h6w9OZA8pp6+
4xN7GMeXLgWsqR7PVq+e07T95fjjxtM4bRQiLbm1JQCAKbt5GN3yEVTgtx304OzG3QMl2nn9faZ4
FY/VNEufuOggqsFIKsyLO2bbLMkvIGw8avZTsmyjmdzPXP4cc8+9LqoScevl7iWz3Lgc8D0m0Nbk
dzDwnVmnY0RtRP05pIw5+6UMK3aaZONKe+9TVAVTmUbgmESsCFwlwj1a8fkPexPappLIl+mhBXiy
NPo9heJF1r1YPT+4pXkLaP633nJejYzPDnvIqQkBHxe8y+rIONmX1QszyZ607dEl7mYCv7U74oSA
KtHlbchQo/G8WbT6u9+i6Tnton58MXsnrkiWhkKXG/AhfKtosvP4uMWihgP0QwUWOddDCBzKHwNy
2cEkb1RpbnXNN5kDQCZp4myEjoR4QWJ7z2orSuGYSSyZoUE6jRmaTrNpp+CxMkU8tufetvfSHHaj
P705DkByMjO/SfkH5JUHBCo7WVRb1/7daLsPMQkyiEi347eKvfWiy8OxJGGVdk+tL46TB3GcrI/m
TeE4hgZ2k5j5JukkMhNtHARJFgaoM3AIWyQoSEKt8E2lULbOclDgTjVuaLtldro3WkBShWU+oP/9
gr7Xm6Rkp2TGabjDpirPWPhIsS626rdA+NtJGs9WXYC0rPb/5uNEw6L6LpoOeA43dJoanodr3Q1d
eW9CqzpMPOd3OngQD88eKYJpMEq64VibNyiJA0MLKguqI69rdwT9MW43IEGun6BbcQCU8dAD+a8L
9zktPChymfcBnR6ItKNG6w31Af7M1bPbOudesNfcb19B7BaDayhM4bTnnh+OAzxYiVQNUIBz97IZ
yBvKxaPJgP220g22JJ2HhdCxdtGCCy84kyDHqBtUO8aYgGSgzrq/TvP+JzLabRN0Qyai3roFOQS5
hRoGVsIAEUeILog31SY8DKoAhhCZDh9POCF2aNjpHXSO78DaU8X+lH+HOY2MNNvn/e3U0x3S53tn
HNzQF+MW8ITfDmAereWc/RFPo2vceoM044I5ZAPGgy1tOHQEJgTO54Eme22L80SrJ2b6txlJ7xpz
3KMWC3YXkHtYaEEnCbAiHY1MmKOxwM/ooOnaeZe8Lze20z01oLadsBgdz841/iA1rZDBYqsWqCeB
tgok3Tw/iZg0w3m1sKhx0vz00DJHG/9W5UkcQPQsxbEC/xguYXrD/W4jCg8J+eKFp8alaIc7S6Uu
ChLW63zrDZuAywdvoDKBrnpzrTFyvVOf8R2E5r2dg3xiJLvhEars+4p425J6L1LrOyBSnhWi7tDC
QjiaToDmNEZstNZ3r7ThTIybOoVYDlqh0mC2bYTGSoF1akDz/yFoujpM3ExBw0PJGN2tuzyFRgPE
cH7WlbkdiNqbEIhQmY5mEqDSymP0B0STF4RorLoFJNEPvcJm8TBkdx60QGbz50FKI84Lg0KIvTFC
zcx7JqfIhQpL2FnujwnaS6i2If8lkc1zOng4TtD89oJOxIlbNzfGKF5T3wA6FHaq7LK9W2ebIhFH
OBohKdotmCkO8FSqiJfNQTbtoZMdunKg/BQCQ35btvow4QVFppBPMLDiBzgPcL9z8ifJgx/ow37t
hvonn+r7VhnPovHO0hr3LKibsHIJ0v/E2fVJD9Ft8FaPT0mZIrx3Rz1vOdzR3s2PgTGRKCDSuhn8
vp/CDlKuRw1+kZ3VpLhxQJ12wAEyL5QeLq8E6OXJyGw3BhN+BmuJow+jI5ut8FMVE2TgOoc+JsjY
xymh02tmtk4ajcDkgTAGGHhkpiQt/9a1KI7ckvzJ4Wa3VaCbDI2uSaJ+FiLF2+tKlPw0oKhToLNn
vGsKKXi32WU1o8cc2dlbDIEOe9ttb90WHBd+ZTDoww3GkOxMaYgXpxDZySdk+h9h57UcKbKt4Sci
Am9uMeVV8lJLN4SkbuEhEw9Pfz5m38z0nJiO2Ds0UpdUQEHmWv/6Tbg2RXqaAHKf7aKbfjZSmBqp
cUVxoueIfVevZnrtenMLYEiLaRyJc6W1Dh8QFOeDYhpoScdhOadxP+w1a/KOcp4V3+7T4mkd9f5A
stKMpntpnifyLoOiM4GVM+VbRTgPQqUpGjm5qp2AFNvLw5yq7nnJDMj8mIIc8jFZonW0zNUnukWc
U0LMmI828jXPdfHQRLmMMbQcCfl227X6Ar/JotnR9h4345RZqNeLc66ZVwKHW3RzyyPlK7yqJsOG
3Zt2Syeus+7dTXUe8IidhMQmTiMUGMeLcNHNfW9118LrfjGDrX0odTlSHf1buMNL5zWOX+u6GyHa
PWH4+LlmeMB0WvPazu53nU/htucWdb5nKnK0t9SwGUC4hDwCxSwAvAvj2vwASNxnnveIQ9FujvPW
V3R95qYfDV/CePQ076i3fZT25UMpGjdSnOyzN9oSlGJ4M+fM4bX2jDn4ejsMo4unpveQZWntr0X7
rhkMvdXmliGe6zfGRH4h1Ht/8BZYe4N726fZfl1XxVeH/KXw7FPJXrmME8mOhFmkqnas0vk86Xxk
uho4aZrc1aO442wPk5pyqN1dssbPGiF2507xDDzusoOWNAokwfipHdzhmPVlGWl4UoWaQBZWbAB8
HS21gDECOjR1qnLxFAHXVLvA4bhPF/KFWVzYE6I5MYNUUIBu+/xcmUG9thE6I+wBtF0l5gFzfAfU
2tznvXbIhYzKRdl3E+wQYylDAdacLlOYl5xLUd/VscGoXO7zoXk21grQaI6ShMd1GfYwf1695LZN
nNTPgOa1zolKU/B58RfXqv3RqvalGOM97N2oWSoqHWvveAgB+TlwwVa6VMt4HJMe11fCJUkPL8xI
i70PU6bQR6Dyxpc1a/xq6MLMaQgAiMf3zIZhyMfbuLGfyO4wus0+GX8lunpekCOK7Gkrxjp2I2Wo
910/78fNzapPbsa28Ledq1kz/tRU3xH+G4ncCGbF3asNtc7ktq+rY/mF/qsS6aGrhhNtKuZXQKTl
0H7Hk7fXyvyXU2vPlTHecXxbXT/hc2cJB9vaV4VXoPMI9KT+a5sjcMSvxBR6xv3IxGarRurhl8ow
rSDboLY1PA3YU1M0zRo4jKpKILrmJBzvfhzjnaG8UBKEtWwi3TJf9IX9Tmu+zWa+Y7J3txVFmbKe
4+kWkspRn94HU0GmqTaAAjmOFyUClG4P9rQz+FW4Ir4wusCotD50tGyXJoXEgTA+S1MGRmJ/17UV
OWtHbha5QM7k55XM/LR7yWe4JCNjDjs7eY13s30IRdc/teV0dt3uUy7tW5fUh67Wb6bmqexxbq07
b9/2Wz6be/Zag07ospX5Qsk/C1RIvuEsji8TUfgtbQI7tLmXbMqdZ/hrN0SdY0TeZB1mMTxaoxVy
rWOvOlratJ+t9VG32lvFq0+G0aCP9/YzIxbaSEIMsPHp7iFIRiTo+FvpaKlN2FLrVguhauPqPs5K
d14XdrAh+TU33RLkq24A3zpQjItbW4q9zvKdOWYwTynFROpPfc80P/N8SyAtKIQeTW61J8EhzBSL
tCj7mqw9DplaYMUkhlASAaPsl+JDi+29o3Br5jeuiMPUNXZK7Dyo7SYUS6K0YpGxx29zXHeNEkeK
McCYm6n7sH8ukze3yfcK9wx4+1nV5uvW+iVUURmVq0Gt4ufcRbYBpyF+H9cJqRt7A11mn/S36tKe
anXZlUXql7I/bV1opoz7Wco4TOZbrymibWkVPBIm63BD81Hr8JPj7IqL/KEc9adGm+/TQZC1t863
i638/EP7/M/m2cNXakPrqMRgpWzeeP9snrtishJrRMC5yJ1Wr6HptndYIeFT5Dur4A7cHBb/FAPw
G5y8velmuA4lBFE88Mtvbxqn2LOhv20fayVTQqNRWr+Yd8lUQVRWHmyvsli2jT+wQ37H8rZ3teiM
EEMyZPo3Na5X0gFKTfzXqVr24KfW8LwQtcRowT5yzr1Co6aagWYfxWj6rVjC/77Wv8Gx/zqADd38
G56dN6s6kmndPbbSwm++FI+FXWx8oz85Sm+Ix9+ArX+90W9YjwFBZcahqX2s8lNT5Ps1p+3U0JiW
ky+GGzU3o6bR/nR9f5vU/O9dQdBVA+b+v6XOVavX0KCV9rEoaFQGy/K1hp48rVhI1MsiT/Uw+j0/
LkDb/vvK/r8nzMwU9PkvGP+3E3ZU6ijL5YRTD8OyIVim6a4XxaVqLo3dX2e+tebyDx/n//umBMeQ
AYpP+L8CybwhS/Ky+d+b5tAQcNB8r0cl0Mf7OjUiM87etbr7A531NwSci4yZHk7tUCDJWWHb+Oc9
VLdZ7YhSrk8I29PPxdDqo6VO05FwIRuDJen8Kavyt7NkebAM3eDtkO8Buv+Ork3ZpBtdbaSUYzUF
rdt/ojbIH/p5pcVKmxahgVqWO1NSIQxwmP5wkbfz+dutvC0UeFij+SKUExbU73xWXWazZpfKeOMs
6Yez5E+J2v/qm3aEDVBeiX3p/jBi+O182WKgmW4OnptFHJ/sbxcYIr3hNXIqnjYxcsGGO/bL3aie
hm64N9V5X+nfo/uHae2/3xP1BmXt9j+42r/jvwimtUUpe/dRdeJAbb/cBs/nBgTGUqkYdkICEiI+
+O9n5nehKGf6z3fd4PG/LUeFsGu1p3l7lLB9etYDNOJVAzn1xSCgyYmvEuwm/R7JozeFtbO6By3T
n+Q0/+Ej/n3e8K8DMf55IKjhp7SIW/cRP59bPaFKPxkthhfmwxbk09cnxcvDdHj77/P/92oMWx4u
JNI12PnIJP75rmuWyNyK7YU6ZganqOY+Po1ukfwqcGV5+u/3+vdTC9/S1aGCUQkwx95ugL9dalMH
W1E7T33UE0M9YF5p+rOX27vadgvCn6Bi/ff7GXhI8Cf/9uCwUHAnM1TQsUNDfPD7cEO1yM2YMPh5
bFt5XB3tilPRuSgn4J3Cr5S2CCV9ItuCeLWH8tVQ80NcyJPXGbRIVr4rEE1tPxAxR5gw+S2G09Tg
jFrHP60GxoznHYs+2asJyJNYp6MinH2vaRdF2Gevak7anIVKY8HAmU5lqhPrZ/fRPKdvieHdbv+g
zWbAE+hXixXF+Xyg9b96VvYNZv8XfJXa6U50WpDGSv1jcbPLFFfHPk6iZKURdjbIOw9qasda+bQH
8ZTNWR505Rxhvpvt7Ha9MYUbysZ4qmA2+f2S3xvIISrtTa2+loKicSJeNBfkzquqjw9TmDpkfqXf
UK8vjWIQMTxdHSSEFr+dzq2/zt6DPdh7TxTEB2W7uOAiulWUmkbYOW2gG+9dud6kRh/lq3oqq4/N
SihGeSvmN415r13QX+CF44nxlDVpAFh2VLVvK+kBWL2D1q/HushOk2o+Yj+PH4J2MJL2Ra/0qBMf
FWyEQTMPPURpBEk7UXRPsMHPPdbXflJVt80ErZHjcNbnpFCedTe50YQF4lXtOsqpTSYHp6iG9B4U
+SnTCc7ohxF4Xb2K/nEtuoBRStgnVrJXaO148Nq0JS6xCfG9kRe15vPi6DUcF7tW8WfqcI7eU6dk
59VufLbak7HiqqvaKYJL1Q764SmpXd/SEr8Cinc9CFRGaXrBdrHhlY4eLZK3gElsP6gX8zynImLl
6Ryx0+2aSYTHfkrFHGfjbZ6NIRFfgYvROFtCT1Kad5rG5ezJ9mad+7NH29+5eljM9jsaw5OhfQ09
/I4JuofmRGlb7bJq2KkNLXiX+ya2qpNUrmIpm6DPVUgiUCoL/WR3/XM/t8/ZOpe+XoFd5rUtaU31
FsA63kseiclSQzz/grgZ9uC8u5663dcQz/heN97py8N2lZwqCYbae51RJ3IwZTPuapF8mfib+EU3
/ug1EdWuuZMkEQZufFxacA6hZt8KOFw4Qf8/LFI4d84gu/sqMamfthypG6cyXqe1k7tmu7Sg3dGE
5Xqz1idsnJ9dYzLvxrKVly73PPhc+E5PlvzsrVo/zmpdnIahiU9WZ42vaW/OlzYj5WbE/P9lTDxc
CooYB6dHA3Ofc7O68YOimLD87TR5NUcB7zIfkBx0ixENdtzCtMuZIjHV8M1MVX4UZRbvklIf0SIZ
RpRO7XJXwTIUvlkq6kM5D3OIR0OzV5DsTXSfvXOjLky+91A96jHIuXnS0Jqd8cnuoOBXOQahoanm
zo96dJiZtPUs2JHq6tmeVlDMTOUaCGP1jqo1yzAzW+PiOg0felPGKvwfy3EeY2918d/Tmc1koivO
S4GJkS3MgwR68sclfjQSDI7EGHXbLLhVUb5WLRMyC2pNH5tQ5AetPbVe/qhjpZCkONBJWUbCyb8c
XTTYeas/oY6+mkq1x+nrpIs1koUeKQNoVaL3THAsEwUW8PzcOg+DVrw1nnddDXqdrNdf3dmuLzz0
3ICqCSLVNKHT6IeV541RYDGPOztWD1aMq4PBqEP1J7xXu+HJbjoYwMvOqhhhWASMbA9oSXWkPeSz
/eFoZcDv17Da+EJOO+Teeaf2xLYzwOIfy6G6k2N3MdtTMj3Uivc6ZOMPseZI5SymSb+Kwdjzj6pZ
3/ZFD6TWhzib+CYXnZ6pBhiVsJbM5KUdLV/xpnBzCrayYSfnN6M9aYpzq+RttDHrhHlSZy3kP9MF
RUoz/9KxRgzt2LYCaSt3shxDj3wELFkPKa069ucBbWmaus9uz70+/xy5bJbdc3c/laXk4dgl9KtD
PX+NOVlAVBqMeBDAidvtFKEY7DmpCjKG4YgvSIXYYp2aub9T5FchnTvOi6sxqKepr0CCntX4wavq
/fbeq9bu9YTgcPiBKI/piNuNfdsFjXmzSvOhrbOTNcWUwFZVBOaSIoapyDtk0eSoqGCyRTwnLpx2
pp91p+coQBMXmtypEvp4EonDMn/StK+l67oQh7bQXVXqLMcfxjLUjHRnlOvB4p7jV1wjH31ebhVM
Ivm6DXe2v0Sl1p7Wqk4g5b45VXnk21SrswdeEztqESTVsmuA2OzRA2WywNhLhx8OcIiBG1qWz9I5
8Et1UV5qw4b42+/5U7rZPgJoFYoc4Iif8FPf80Xvp92kDb62PGyvRf67HQsc9Bf+MZHiyHdDV73r
BihH3/nWfOYCD3X6lLtpuL0zs/Kgzt8bKZuAF4vV3I40zdRbviRTooccizrnb3L6LCi/+WJ08R7z
X0RRlPyDKkhg2iT+2ouSW5HbJJHSEUCRuD9coKFWeD68v500lMix5PYeaddc+KKM7SdE9qO55uqd
aLUUq7pMxHdjS45t7NBEuWJf9dk5s1YI8rN+FvH4klTahzWYrq9b1WVomrcuA5WNi/EJwzv2wa72
51U3/RwPp2FKPkr0RKECLzjUB7hd+HcjLrAyP583gvzakGwa91/gnXmQqh2JDmpgF+vbyE7sJx4r
qGYBF7rrIySO+AZTu2WDz9ZuP1fyVmYJNI2xGwK5sbDwJiornmYSFaKVxsuX7OOBk6QnUrR00IWF
6yAtCjalLPaj3toG09VCOTNMq8lSXUa87fuslkHpmrPOp9U3obSaJQvdmIFXtpjomqs2DsY5vuZY
YTzMmWI+2Ss0IHR6hp/xsyAfuvvMxV8pN8uraXWfVZZ91MxlA13PZTD3xUelL28Q0Rx/EgvrVhWr
PpGrz2WtDuE0T7cQc+r3zCte3QW3456gL7/BEpZ6ZXICUejNPq2d4mqPqghWkj2CQbGH4+Jk2r72
DKYXI6s6CXvxrsgWqLtVyf1XLlaMndP8qKWWVeyqtsiDpJjWJ9nOb25mPpGmkjOf0ZSzR82UPBYz
i7yZync4Jj8Vs/6ctOyTciN+dz3Ru7AxjWqJtNV1k8BrFb324a8LBtNWHRp61jH+Vl4Lp3DD2l4V
XPUwm/Grsf3RdN5b15XujyHGuNNWk82UgtHufln6G9fOjypg+LGxmPQF5doZd/Gs92ctU/OT2aYv
UFgAHBXxjJkLcjz2lMvUYTa8qtuwRoWrY+ar89ZOiXMeEQspe1Gkxm3uiulMR1/6taYiv0hU47gY
yvCiqeLCxGb6gcbC+5DWkNNn5pZ9dJkvHUrFSCNMzLA5ZbSB2yHLhGENqz/DxkyYNeY03HmSoCDU
1WITqrEvm4NGWELa9mzLDjCBb1pDij2iSnMzOxbocqIBEaSyRjPQY89cjxVqSWXQoCb3SQZgU+pO
esfKnLDA6vH8Xsbe3B4Tdul9rSbqzuzm+SZJShvpB8pMTJyUJ8cqV6bHhEa+eOgcGY5mTAF7COKJ
04pX4bbjzShXK2ylKn8NVb7OIGBGGVNqDXXBZgqjFpkLFV9Bgky9JcUMr00ToxQh0T77SvOlPCj4
tJCblX5MU/qtSfdnozPHZnwlX+O1cnEt67gDdFDpn1nZUTAatozZeqz4JluUdlekq3hXp3jel1ga
fnI8VVSPluPrxcb21Us1kLPBhlrhaLFiepHty9VhXFKlLr1Tr5JC19UM4PN+8J0OI6I4ddiHcitY
tYy9STGTrxGndyHpLE2dybHokdwnDMmk0zO68xbfG1mlYq+HvtjLBxI5srO7ja+0ZeduREZdmiQ/
VwkMauK08KNRkKe0u0qH3MM8ELbGvsGysW3w05Kqgo7JDGAy7Sc8aQuL4kiv/MVaKAd0plZkWhvN
eIAoGhhGt4vn4TrL5izS/IwNVFC16y4tJPW7LIKxGq5pb6S/PMlgYljZAcw92jB2feU+tUaqC7s/
zKXF3Fsnk6qqB18wNKEPrc6T0d6XsebxIu3dbvLP2NgEPvYUioWeMJlgAY3XSXqHvilPudXsHbd+
rsUAiuNc9cyErKGo+1pprljWfMqZOUMv88fZQ4nV9t5np9q7vK7eB2Ra/H1c5GwTpxQ5ChYbRej4
WxrmJXW1H3j8MLGmcGXADFcgyi3tqKzrk2is19yLjwnfk9SGD6sIRmN9qZ0yMmBBoT0Ky1K5n6bm
YJbusWY26o75LpHWczEwAG8boeLf5ZihF7OG1u2ISnZiZuAwrxi7T4GPm6/1S9jL5S03GbBt50k1
v8+64isbh8sgkuMAVBkY85LtHaMb8XoDmSWbbgr6ybvaqE99Ze6P28F5afMxpDMkV4kj1sEZxPKj
ccdv25OMzguz+ajYM32nVZezLYydcJGfwXVvqUi5CRY2y7VFRYwbh0NhkzTI2dB/dYyyCrW8rZLi
tNhGoOjVyFzLMQhb0VOms3XpBcZkmY+YSL1a9viwQgnxE6Nv0GIxhf/kpKeIDJ99s1ZPo6Yd3XK+
bOocL6+QUMtDirImUDvlOanoFkc51rUfj9CjMKhbfaOwgjH/tfTeq6LG3eirvRitSBmrBZnNuodB
AZnd1HuYGkyB2vEqJx6fXIpd6c7aV76QouUNRdAX3c9tUm+w+znFclBlEbbKfIrL5KoM496uURu5
+rO6TvsGQpKxtvcYdTxlHmyLVD6NXRel+JnJzvmOR4wn4ROZ8RIJTyzkA/5FDrs17PXOtCQFXXIo
8uQWMsalSBsKxeFGlEz9hLjWavWcGe3P1eoZL4kVmt9yKeLpmK7V0WycU4u3jZcONOUqo1gGW5Hs
Xaa746EbvdvCacI4dXexnr1D4Z3DhUctUEhNCwCC9Z0qWdzmZbPaMj6MBFeXjAHG7bpW8a6ULZmo
eQYtZWXqh5PVrljRjmoTKHuiQvmJka4GKyGxgdZnr0NSfQ89yqp4RfW26LUeaUOC2ZEUrEJ10kdG
6m5GjERd5sVGB5sOsDRuzcpcbroYxwQxqDtDWjGRqNkCB5PePW3tqOKIio2daWUo3ZbC3HXt8INZ
6VNduQOjq7lDzJ6KUNTkzrR62LnTQ1y5SCqnvjxNSheas3jNSlN7yJpBf05lStDnGmvR1DDx1QVD
5H5sL9BJQR3aWhxstRQoZFkd3Y4Wk2LXLAVrbREWphVhtbUDy9w5k/vU62w7K9TDKt8xry79oYWI
MkiaMNlLeAzFdaqg6OSGwhhRLFokkob2UDuktn4P+Isx3Vxcko0YQbzaUS2dECbxOXeYDcshD5mU
XQ0UwexeSCXl0mO84zQ7AlWWwFaJ0ZzXXkatNd512njK661dhrayjRKDGMrUuMivrFXfPDRJab/t
nq55yZz5cWjKI5FgnV+l3cWpMtNnAQlcphp1V+/LzD6Zwr5m6fLTLpsfjgKtypjOayGuokt/NO0A
9qNPO7k9M1NrQMwaLNxvrN3clS9KLM4udrt+PLhfOgMNgAOuXlfnV280Ihy1bpu6eu3z5HlKxfeQ
V/FzXEstqCcWwGVgkWYV1HwplajgGRAutGRswnzNViOnn3eTYEcy4oPhFO8LQ+pCM6M6d4Hi+ukk
i5ZiJTf2npbSMdruDT7Mpy1d1rMzGTTKfTWhdRupK4sCbsFwzdr4s+3SC8KOH0vLKHfTEY6Jtfc4
fsdJzh5g0tAnftN3Z0qAG0n2Jls1szYtprLJ7pW12WWGeNquuZvNZMnauxjmneUAt4/WC0J8SLQK
jLT6aAw4hvEwLykOWwbcoyx/XEkohJv9udYVRI9MCxl980fWcFIXBAnWr4l3334hQawKze1RZsbL
aseH1RlBJ+cdbh3BsLQhqU/hwJHryBerhStPKXemW54T8lCnme61vxTqy2zbhzZ9LYQGFwMpK02+
ahTRxFAdBjSsvTS7yOYmQX4xJ0CKyuKhuNVvNGzwU02Q25vCAVsM5zR45tNgkGW1KEdg6quAcps5
qu+a7ZlokqesXK9dQvGx3YJyq4DYXyELX2fbPCqGdSwXiqR4CJBB7bbPtmqWg8uq5S6wFqw1h3Za
1a9aO0Q6a2gMlbQq132WNrdJY9xJdTwMiho0W3Jlqd73sxMteBf/dfdvnwrHd/AW95wn2eeQzY91
190ulqPvR+73WKQ/ZvOz61OeyjVvomnVIMdN2cFe4BLpyrs5KKe1wU0sU2AD6DJYEu1+VSYUm1WU
Y/0pARZ6gBEtfXUGZ1+5xQdu8JAH6F3qlbJ6XtWASYATKUSksTaUu3Yu7jI+s6HWH3NdfpmIW2kl
2w+1pbrUlCKya3E1ElEGw+zeQaaCvdjcYGr91721NHUDM3SKFNfhDOIodtYjjLUitLvpyaohYXlJ
eyDe+GY0qfWYD8O+KOFSuJWRh1pDU6otZbROA4Q/vD/AMBvKfbhRzKNQ/i7DwRh5zaCfnFG7GTL1
HusMh94gduG6iHNbOV9ZXyvIGl3f9e7bGQWJNy9728ovfTUd9LGIlh6ruaKOtnQ2ivenBl5yHkO1
KNzPAUc6MXk6cTvcS0sNIxNCUUyHGweVUYepNu5yHqs6k3uJvWHDPaF5gNHzd5/A3vfkfm114Djt
y1BGqEBabbc+DNV71F4vfRLvYlfuMaaA366EimNeYq6V45asKf0cdbyNJfUoUZbnXrOu1qq9tYzH
OqU5L+kYZduxEDYTtCvGHYCAsTu/CeXe4vbM6qEK3N5JA2YJ05Cdy4oddMRxb8+slBA01DIhyKp1
khqjYsdWuqjVYYZDUX7jDv0BrYtEOvWlNWW4chNlmnIvsjIoeg8YKu44D1t98gQnNLniyeTGrxY7
7NgeJ5CWjTUT19Y1hnsv53qz4b9K3dmLdjq01M9VvWT+MtohcYM7c42/LcUIpL1g4vIut/o6xp9j
taO84uPI2isdmb/o1UXLi3Pmuqcy6a5a2Z8GpbolGeaSjvMeyOwz87Bw0uksS/WjYBDjYyZyWef5
0pXIqKUbCJ7ASWTsIea+G7iXHAY4s2P3gQPOvLOLn6kHj15tbHaD4mQhiISKVdTcGGTwYmiDl1J9
LOBjbzCULp23Kt96Cav8XNPhYFvjIWlxkZ+UKJ6r2xW4zpdlQ83CcKn4pSTjYzwU71gFsc43xzhj
eUncY1UWJwgDj549nWONp8Za5i5k2wyw69vFJk/cdsQ5ttBW7oVmZt01WXlmLrlTWiesYKXVxnB1
IZP29Ok2hMsWJt9kpQcApKCr48RPXQAJL5vcnWOivXew1QccFXWgjjUFZk51rM1JlOnetuIejJ5C
KEluAfr3Uztg2tOMc7CoFvMi9UVjv2lMk6EXA44BOmOnWjuQn5ftRkRPzMoTMyibboo4P4opvhna
KtLy7BtC31MZL8dhNsMBZN232ybshP2AGcbes7VdI+ShUquLSHCmI6asBtw0C20/6OtRM9fQKx3S
31iOyea+yUimi9ZlIwKvj0X90jCOSXvASBXKqootnknRBUNLgbddnRoI5KOsHhJPDebUehMxTMJC
VtFYZtQbNpRapr5dcUPigcvFVn4adh66o35wJ+PGWO+Xrn/MC/vk9d4OwdH3UKw/rCU+s3zriFPU
Xd2vZ4rMywxMsN1mdaF8NJP2tZ1IZpmokaavijJs7doLBly+mr5m7sxQmXXAYVSXd0e8vg+zIkmz
NcNcE/fUHmAfjYhSCUyQa+kOpPZQkXNGYQDJbIAhNr6tVrtnj2z8DbFPWcwsqRAO1r8g1kC5gPol
Yfm2BZZ7HddSFsMRi65v0c7frQQXUt4cHMpghxnXeRS71PbYZpM7hGkBBNVdarDRJMWTOtAxmKK7
dTvlcZ7qA5vNQV1qaGxO4hetOkWm3b/P7NJLryHRUVk06Tt/jdDEnayjTdtaWgcCkMuxzJPxrI3A
VHIb+8f9uWep2taQmKnuICYQOiWPZJ7s0cNAucNUpPKql06QeKMgGsLmneZtkI+DzA8VY62pkw1I
9QTQmt0xk4UY6pkvsdKyJeunAY+wqrSeJjZVTc2+WlfLfdw3Ji5h/Lpuvgq2SEjU4XptdLp2dE/Y
Q4Ven+MUyGpvz8VH0mrktssVAxHApN4sDiMAQljkzaNMjIxSUHv1eILZPWqGaBJETuqBMeA3XSYo
TVb1pbfNYHWy+2QsgErdivS6gQALzr1azHvZbJogOhvsN0zCAIr7LnaibZ3aVlNnIoNGFi7cHvZz
s8/vRJkWOHHNbTAbMUKlNc0jknOLQ9aVyW1cMUnTO/M4j7Xhly3wtDIC7+Z8whZu87i7DPSafa/s
uPAUN1Dionmc8HLx6PGhLZGSJp5TtcmCZasoCqok3VGtkHjlLMx6KUOr635sq16Swl7vxiQaR8pg
kVp0NdwvEypGE3W+r4BhUGqgr6liJALQ7oGPrZ7a0HaXfVK3VmAOnKfiDA21U3lxWjLOG2xUvPEt
j7skajc3/EEah40aIiSQrCJQoRKdOGYVZHdXi/S2pIJDCM5W9d7VNeVsKc+dzlq/GLNxbDK2e0sY
94rTPKs91lPSaY9pHd8qycwsS8/Ojs0iqckM2CbeNa7L/3v7Rcfx7ISzaDhPlDjlRov0aO/JWhP1
mTQ0F0TJIFABFRxdrlKGfVW/Td5mB4rnd4WSZBrAGlR3sqmQyijz1gesyBh7Vd9VYz0WbnumbWYM
WHRfmc4klhb+aKbFLYKHm1QoLPfYtS3xVUniK1Ds2Z7gNJhrzR5LW7kiszGq5m7bEGpRTRHhrVx0
3VwreiYSAZ7wXpNP0jFgTsOUXsRJZ8vpKutkL4wKiCL2FPOoj/PrjO52l1HxwbSaUqRXdhc/mU39
Zojl/zg7r+W4cW0NPxGrGMB027nVrW7l4BuWbY2ZwABm8unPR++bUUsl1ZybvWtcM0YTJICFf/3h
jrO5XyqDKhM1B8UAIUnXWqLndBb7gTcUP/jVYCMEi2+CQu1x+ydtpYW0M8qtl9LFwxP8FKX43WAk
MGcZJMLDh7O7w8FyJ0S7BaBDL0R7NhevTdKvYZjsEq7UjVlPlNDlAH0/OCCquu7M9neqR2tkNC9G
kr2gPb0OSqA5lJ/dynAHse6i2Fy4YfIgUMJvh1S3uQk6RbQoID4uAcC9eAGO/MvSG/uu7VBxiFky
og/Nq3RyJA/kPtAQ+KmcmO+83Sky4R5RsLZXUTpd5Zmix1G1xQZ+/5NmBmyXMwhPd/lWd/5+LTAR
2JaqNW2TE3JEzB7yjGwPlC6thNIkg4CVZ6TJTrM6l9CHyJ3TaHJQAsjKLa2pwim85zImMUefZHwm
yhcyd+klPJIFGQxwPNjPF9FresvyVHZGfhUJwoMBwPQEONWiuXAUecnhEQxsq2Z9MwSIHC3SphYB
zOV63U111i8COH8FDKwp3layGVYTTaEXbDkx1DDJWuHG5WxQCort0Hp0uJxh8v5p4qnDWtYtksc8
jqibDYsVOjPpVrHtJBtNGOUrM18cUsMZr0A26YdVaJoSTABjdTDhDK0tP5V3CgQReVOo7ieXrkRE
6uCu8erqtdXjeqUFwDpBVQWPjqVV2yTEKI4+xrAbdL/YFFGvb2Uqh1tfz60fADtz1EDHisdSZhVH
bb3I2+AXRt3uptKgPyVjs+8GTVCJVgXCVA/4xB96YzER2/iQ8DHktLTAptmpXHynJpNod0cJLoZm
PJ2pkfpD7cbZweusG6/MxEo33emuMOvymBvJm2UzC3kUE5zkT/j6CUD0kcIXnLN7IhoLAFo6KxCY
P0mhpWzyUwKGM7r7yYG6GNZ68hCUocYC8udrbBZLtrvWapZ5Efeb0BASTYM5vhVJ4+ysck74toQd
e+uYNXiL7954lehWONxjJ9E0JwBaK9jkaI+WvWZQVifgUS0H7MqB1815XPyhH5FdF6Ex3Xu0bpEf
Di2XsKG+q6fI/SNl1SBddetf/dRGAg3hVG6EO/nnOONEhtdQ9y3iMh02pLl0fLORaxRT2WEc4NN3
BJ4fHL3qV0UwDG94VevGRk6RFq1SP7T2yhn8biP88bm1rISetTc1h8k0M+CckEuUVaW4jfCRhhRj
2JB1nfsyWlgaB5rZXg9WD0o3C2i8IFb0JdwwfxykHuxt0atyQZdFu22aaVgQ9IJhids43d4mcT1a
8F2PD4ELCYxGRfOYqVCQ7xLqd3ZI7zLxjaBf5nnsrL20vpdsrs4yqabhKoZFdZtpRbu0m9KGi28T
H5Wozr7Ps8b8NXlljnYnbFc1T3ZvBaGIgAVlUMmD6u3x0LXdq13AXfKoo9ulhtsaFelYqPQ+BsMt
WbQweNxZJwgoqS2gWzWkwmCi/6uYjPpXmkCWXaQhnQ3l6li0290/hhuJDe0im3okdVZt4yN6iOIG
ZmyFb8zLNFS/J1HSMMlKmmBB46D6A6bXtZ5majYtygQnq6ygJOlw4YSbB4DR9262S01ZnDUx2650
4fBomDQ+FkOUDgeFFGZaSD1zdk0QYKvJVLo3hU4HuGvZRsumiVeAm9FONmDUGyOwu9skTYW2ioPJ
ioCnCBCMb/jQtF09ClzpRFXeBdEkxgNBN5O/KrMsprljBcUfrc+7G+5qABgUGQb1YNiiXctFuazj
znoJIb+klMr8Diyi6Ink9KSxHNMEGUNpsreBKNYJ0ba/daX7C5TxT3YH53PdDHFV0zzSuF54oQft
YvAxw7PbTq0hc3WbrKmRxpnVtG+Vlm0KhcYz0hVSbeE3vJdG34syzX7lSJGcranH1to1qgHwsU7X
hRuUe5rflGYC22lfBe5tXcMjHeve+oXZmz9S8Cehs0iNhj43B0QttqOTecFyRHi86Is8QKU0kpky
FGRu1/VTaJntc0YM48EhredWKC6wmXCyJ43OL4SEKIjudTOoH5RwuvVoACH2gQkJI+G4vOM2Dddf
5LiyhV76yurkOp9hKuLbanbS4cLRN762oM34M0ffyiZowIhNxV0dynY9eBVS59ovl0Zp/arn1IU6
H5QOGNLWFBkaxazjiez3EJglvROPg38oE7ktAHeXKhmPsYPcXZaNQ8cI1blMJpiDQZIACfRv0A1e
U9//g8UHDdAUVZ8T5sV1mk7iiELkt+41I/JR4pmkSG5B+f/JRBxup6GNltXA9U5jK0YnPQU7Nvfg
DN9hpnvE1kor9fSga6TyoEiCMhMNOARCbKDfCcLpmujvY6/KVnEVQcIKav+HoD94FzWzQx3cVnJc
IJX1CbZHuWdUC1fL9QNdeWB1NiqYjFTYhZg62EKEXETNCKWup+3Za/Qrwxh/77y3bbgEGuq7Qsu9
fTLfQC3ELpA6DWdlCkiOIkSUPEyiXiQNT5qU6k8rg8eBr8gro43RmPdDDNXN0daaCUcLppedpNcO
EEwlDJqj9QFbpye79saFENktDd2STkW14wt1D0mOyNzQI4JnUtx9h2eQsJXCvpBaKP41tMmZaOGV
Zg97whju4VXN/Qzv5OqDoqrR6cw6yTHFf362WzxiJ3Lnor2ym/aJzv9DYlok5kZcwHPnoDfJi8MF
mhaMvvLy/KYvk/X8Byh3T4Vu/o566xjl3trubKL9IPJls8wOUC+S06FJ5MmqrKfeYwmp5qVthh2r
kh652HcdLU+RF5S46sGtnBYkzWyurJxoLpf6BVJ++fcntC1kgCnurxqt3FQ0ulUvj6FR3iV1DCl1
dPBuiDqajrBCDfk/+rmqrfOQacfMeaSu+NUUnMBELPzR2pqSN86SdcpS7w2YE8K+D3OMNkaVmFQS
cb6GPUR7jm7ZzMUJm+LOGe3fMD4XBIEtrNHHTSPe2RQTGVQn0NobPpofSQAIaZrEH80cTw1Qrhlx
+NKfJuyLGm26RTD9KFV/G6ucprSxxln+ZyuqtzbWnsN6mLbSl2tvIsmtUlcUOPnCbPU3NpldPGR3
WantVDLBMXTh7yPon1ntEWHpBJSte1px8TDgLj3d6hgs4xYQrEq6RQNWauv5B6V402tt+EKV888U
FbecqmLXDu6P+d/yJn3VWrFcdVoOtcuKbvFEoC0LXpFij40hyrLLtVtsM9Z+DfSa+afUJhhjAphS
wUbI7kETA/xro15mJU2QVl1xfGgcbtFjo5rj4FcnZyy4adbBMzFpVzmyRcJSCTdg9wDeL7DyBY98
Jl70Gv+kbZ5xvnr+j6Hl5ue5v2pwx4WoKEU8fBvDsrgyvfGqzIenGc2Le65kJfcrNdb5Lq/0DRvC
sq6LtVZww6PjIAgrXfCl3uJRdDCq5pnInus4omBMBSRnK3JXhpz2E5EeVTU2C441c+tWw800Yx+m
pZ+NpFmbg3qt/OwZAqEoIq7CZfmU2H1JoyF9qWN9lzrFCe9blrdxDq38Ss2/CcdPbDkODSRf5Tsb
P6XJP1O5a7n+C9MXzqZrMZzJSKh1i+BZ1417GAAvvtFqyyG0gNhQlxEP7sgNuIF/3Qj4Gp1s7/o0
kOsu955JnpxN4pond8TewSfUaBUK7YzpjlpM2vQrsuJfrjlURK1UV03T7WVcrUh6wOzDO/d1xxYt
k24PlfdH1PZ4NUTmMTHxk84dGS9aVrpduX/CkoK6yYIX0xpDiNkFVqDuSgUF91O9NBe4sr5J6FA7
I+p3NHt3RRw8hfDqFkM30t5kI78WXZRtB1HKXSqaHFmlcy4a51TY/hHin9/H1VJVZjszEokCOuQq
Zucpt/qcJRo8y8xaTUDuIRsU2UAb/s21Da/Qhyqa59WqNRFSCjwK5sXh1sPKxHNlQZg1XzX6YziO
AiVrz6YbJtavop0PcpM2QLznPF9DEt8OCZYZ6T0CS5bLtBl1aLORdTV/3hrN3DizjwN5JNwW0YU1
6zGtV3VF59q114nxiqPeKimMtYfYOxXWYWJ7Rug6O1yM4JtJ1qNtnrgp4uMAO9ODn+oYKfm9wT1w
rC8jDqy7Ag4K1HeYik8giyNvTMO0fZ4JU4XXdU0coG49+DQ94Kem+8aODobmH/MOgS50yt4+D2n4
XCHltX25oqDcTrG/xVXmjhyP2cRUcmEDqB+e7SQgOqhBgHsuTOvs9vavlocRTUFbxcS0KnjuPcjq
ekxhX5n7Btw9BKRHO7Kw6dM2fb3P/YYkgmPgSkBY9hoeLasVJ9RTSIERejmOuE8zmRgDwpXelVu7
eRq8lypG/G+0uybzNrPONxjtlUyLX4EMei5ZajMCb1nwkOe/kKdK4e57bUWHDoLUGOU3umldGTF2
t4UX/Q1C57a29rHbal3tHv3tCpzrgO3tAv3gnpT7e9tMjpl+5ixZwsCNYZHW4pXf1hTX848XHTbu
abU28KSf526Mp31HziUi/CIqDqozcE+GBz4TsirtVSNGXMbJRgn/h1Wbj01W/hxr+wRzk4stb44P
g2llpPkLm+nSHCXWpAwKhVLbeBDTdzLm80BrQTC1Tha4Fd1N9Lln1THwPzm3Rf+qF8EfV9c3Nd1M
CXq4nKdEZq2kr1lXKy8z0dwP90qbXtvMurXGbNtzlYfJAAxctecEOkuhO0hxMdxa1p12PfaQDZxH
khVWRTLiX+sdK61cCwInd1NLFAEnlDSTrQtTAMOEYG9Mzp3OuReM7gijowc5hlfMMum1bKfRIvZq
e618yK0WIZ2qJJgIhZWf1q8jX6dCzNPG6brp/OugpvJgxnGEK9bWmG9mTKCzs+U4cNrnVfFT90mB
peu9z1g8w+BtdBAkjuRb7rp3re0YtMVjMLXSOpgzdMUv6eJuN3T+baJ7KLymFRxxROF43vBf2hF4
XLQy6EOp/IlQ551hTVd9n1/lNGQIa1hrTroJVLYxxG3gI563S3WUvg8h2QWtRVE9dDp+WYEX7z3F
0Tyv4hD5Sh9Fm6TVNlzutnxAUkHhNAf3MOuh6io6ltyKKQYP3ExOHdVLW5toALxNY1k7Wcnrnr8n
VbjrMPb8u+Y/G0LjR4F6HzCbBrMFY7M9W3myD5hfK0qXxTiBRiYr/tgO/DVtefBkfTVPu8lk+nFI
2wWN/1Dehbp74+RqWuvoNxbzO0hFepbsdxAgrhMz2bd8UDEPoOnyLvRoTKXs5Al/E9OaQfKeSmPT
9LiaWNOLo2XXLgVdz6uaorcymdbzPMwz7WvyyhB3oNIEhEz9GVYZ4igauLB72e5G0Pr4zrHUVgOE
JfJsYZjiamyjNZw57JLSf8j32+aQENLUfnKZYG5vNKAp4cldmvx4P0sQ5sprHnv+e126VbrC8AGF
EY3EailgWlGuHTNUCVkGD84EBwDwoNxNszdrKH7KeIDcPe0o5TFmgsFFfh3Uh3nTkvlV2vQI/Dnj
veKEblzro59pH+2RqUCMeFGut57/5Vl03/BvhXFCsZVRgYZnyZbk5OFsQxZjV97zernQrwNWlsGl
rImatZ7GN76B0XMAiQ9hF2IgOBiCvTde2HC5Q1mCk4O/nRShKrXJ3p65WbooqwzyOa9E9BEuNdGB
q+KVmzYZ1mVs2yK+0gIqfoT1mHWXD2WM30NZaIdqMp9xQFoTbYkugwg4YQAV6keZxx3Th5Kah2GZ
yyMkDbFgWWPOoKDmTG2P9AOrl3aKHlNL3nQxPF0NrKa3jRuNR+hJusFnZ5sk4RVpnyO3pXTcJ5hH
FAAX6wS0ZDlm1rEY7HsaQbsQHaI5JvmptYtHhevQohr6V1zZg5J90LtVENAyDNCdsrpVXQCpki5i
yBS7PB2+RlhedGKftDpN+1JsLRl7i6YNb60JdVkVry20YUnVbakYsSCiodbl2UvgKnJPtP4u7fJb
uw9PNrMPMpZiEJbXz77bLtqSsss3+3WAbGep2zENNWq5XVfUT5M/vWRIQdoaT7vMMq+7vnhV+L6U
XAxLc3qOwxynWo/mDWno46ud1PelC1ORSDNQx6Y6dG6Jd6+2bQbzkcvzmlTeA7ULvZbqLfJCfEVi
5Gw0Ss6Z3R9MqhTYUW9+mO4coV5ELE7U+TdVw6VaRUg60vAxnNJVQsCfnzf7JGm2FJxrgT0YTvg7
J09pMA2Ip71AnebaJQzhq1Z0gWFgc41y63oDUledK/Qa9N7fulE+Bbm8bsz4jNHpxnDCB6m1+z6G
epMF+Lhpmnk9u3vN9jai5ITo2bW9tt2UraE2rl8BFwqWADbrxlFnMdHS2c8gosZfl43tTTK2475p
+hwtnSxXjdNvZ9O9PmW3JnmPUsy06WyD8yxSrZ4j5EMJ3xMKDkZXL3ae7S0BDNmgfuyhIXUOzOs8
fMB3797Me8i6KZaHrdHkW+5DajllBq5XZA7HJchPrvR7ifbP63Ffdx0SyjLZzrySYFn46T6y3WfU
lYewyfBfGm/LgcumPd+tW7r/gL2GB9UGrk3fVGd3Go5NXC5drYHg6sMmMBuHfS6oFA72zbXE0XpR
jKa/pK+2jqv8utT1XW0Ty6wZ19x/NlLXyI1mTiyB4yAd62ObmTel1t2UOKvokw+aae2yxF6Zro9J
RkfggVFsRKTvtWH2XQPQkt6abvpWw3SXMqIzXcyHZiCabPYGOrXh5Nejy7Hjs3vOn1rsyl2OsxG7
aYtVFj86LdelEf1xJ32hnEe/Lp7T2qD66q6yJn0SafVYYBRFO2kzpOl1FA+HEtuvQsOqndMo55XD
hIXPVforLjhPNHGPY4t+oqIMJHlx3/OGcp9+3Ix/ulzNC8z+Mr/etsTo2VhABjWfAUz7he7n933i
vGEtvdL0Pl4C1O9J/Fw5ZbrNE3vnO1qxiUwszgRyFZOgo6Y2j3ECLfxrUfMHlTz1vglSZ7k62Jdr
XsjEjbB3VBf5430SISPcNOp3GMFQnfDT4KmiABZgVf4/xnR0F+fU/5kfXAi3FV2WCJ1Lfz9AXBtJ
GYWF/qCS1zZ2DlnE3oD4Z2q/UW8bs/L+vXabwDJvdpXA5/hjOtrQdzP3empn/w7fuFP2C88LpA11
S/wZqmjDPxqOKFdtAJb89PU0f9Sqz4PTlRO4PZA7czHNHnZoMsys9n6ww3uB0iRJz31uP7TJd7GK
4pPHFDqBA8K2Z7v6i5EIJfEi22/ae0qQ5oYbwnSom/obm4OPj4Pkfs7Exr/ccNxLHbzjTzKJzM5+
UOCIYTM8YdiEQp9aO/hm4j4+zvuR5l/yL5F/4RC1Qgyn/RB1hdolKjtpiZF9k/X5yePgmeOYHBce
EW/iwrUgAli0s7BEbFD3aj8a2k/Pxv3UcVqQxM4ykYN+/Tl88jGy3iyhO0AmgpyRiyUAXkHQvduN
D0hkOJ3u9Nw+ZARpK9tLIFHoy5jJTMdl6dTAw0H6jB74m1X40aqBcFHPNFmHFj20y4CK0PKy3h4i
gCl9g9tJsUjTsyJ3+ptH/Ti3no/dIXkjTK7NNL9/gd6AnMpRqnwgAgPlOa0KBKGBNfbLWrTfPNJH
CySPRxJz+qGLs8qlrUowGmwr3J0ekN556GqDVu1QTXFb+GElkltZuv76PX7cPecBiRcxIY77tnvh
a6Jo++GGEVUPdLY9r4Ty9AOC5KKHZOSFJ4GctSh2Xw/5cUEwpM/6ZvcUrn/pdk88TBugUq8ezOgt
TIpnSKjhN6/s4xA+ZwK2MmAHLt7W85fzrzWnhsyhMY75Q+nKt2B2ZDTHu//6FMQ4YWoE/cBzsay6
WNbCmvK6EqV6MAY4k1ywwm0D2+3rQT5+4e8HmT+Xfz1HM3ZCV06mHsohP05OIjadkMhQTPf+64E+
mzDavGClOtnjMDjeD4SHPAVxykB9EknkcLGET9C/fT3Ih29tDl8jX8/CkxsWt3uxkJy2KOFvxPLR
7u+xYaIopUUHIF7hQxV5z2BA/H+YPnw96oc59BH4kAesk+XjWB+CX1VTw7ny8urRV/VWm/SrKpme
wa2+HuXDJuFj+eRjuML2axERefHFOcYkja7tDVh12r0mrgCYN4XjLCb7G8f2yyBbn2D4dyNdfBMl
au/B7EbjQTkl7Yy9OcBrJIk16eEYtLu80a5i2CxGARFTLYLwLkNf2tfxn68feB7mXTHi2zwq6e66
ZVB0ubPt178+zVy4pDyKEitU75n4lfuuWmL/vjFh7sK2A3j9erhP5vfdcOb74RLLCaeuxOyyQMkV
oaxdEx9mrc1JAjPrXvLNBvLxU+XpYM0Rizhvi39Nkv71dMHghJCaovKxJHAtHutTCD2/a6w1FgHl
9NgFHDY49H39jB/PVOaUm8YcSus4XOYuFkheYyPqNlX+KGYrEfc5Dv6EamBC5SP2EguNjBmtHHC+
+dO5zyHNkK/Hdz8uFdtjjQoyl3hs4VrvJ7nA3nw0Kjd/VLJGT4hUHFEpQF0D9G2tjVl2YmjRMpDx
XakH3DHeGi0ulsLt8JEQHiA71PQyLHvuMvjt4g66MX0E71FNSwFfW8MZ3jS0GLitZ4u6d6Z9nPXY
EzQCOWAILpTDR3dKSauuc99S/U3rnypY6LPKa9DHY2/2WxPbBigH4DYR1rKd82LQC3ShrCyNMARH
LlDe5gfEcfN9h8q8McM/tTneszZ/o4dIhbObNQyzUctMIZ37D4kEjQKA0GR9FXjWaxcguZNIfUIS
9wJ6ZcDUqNObwHhNVQtjvrbkForYDxQh4FHlb1UGtyMa/zwNvlntFz5nbMmcMB46QEIyqXIuvwgM
zXJM9QLnvg3GLQJVTDKAFBYZH3wqxH/8/qhv6NJxptlgd4KT4OIU6D1LEvrgRmdeSI6t0+jtcELw
6XGCuyLKTE4qiY0MJnfiHR3++ZDHsjoSEemfrL749sLjXixDfpCNYR2bDD/JIOLh4oN0FOLzMJPJ
uQzDfB109l012vqTgDQNe1V0v4O0TXa9iMa9qPVmZVRB8dOWKLJg9o+wr4TYTUEcnAZdotPTCzj4
tR1sHQ50fJoqhPqTMlGfOmQojRBOl2rEXaCLpUUWUyeeg0AnliBr482UjcmjROjxCstFTqtu8KNz
CrE2QpaY0pALJ607Ja0a7gOLTlBpk9LY6H13Ew5pct2l9CJpg9vXOeEAfHpFtNHDNDzUVaBvjKqI
9g5+Y1gd00zdRH3sRDSNJ29tFkGJbC6NJT26qUd/2CO+T1HPYdSgizcrgY9TCQ2bmLqN9gZfC8kR
E061tpGjCVTN3ugySF8YfkBoiKdtm0GC7f0+uZEVgvM0VdZWyaEiI8/JD0YSlLepBzqadHX/RGFD
kqOa/HsUAtOVNpVyxdpCoaB0M9/ih/0PXBnIFag89eFsmNWyCbArCmOLS38y3YDEeQDrSMVproi9
M41MiwWbm5yVcKXCNj2oxM1ui65X9zLjNCk8Z3qxSg8gPI+L2yy26uvQ4BVI1v0fbtrYDMpWW9tN
Fm9ChZy4Cr3kCo9QFxpFM+Q3eIja+6qWAmlSWW0NifF3mdjRZiTkEaNs6WPQQOamsmsU70X41318
2HPZ73alLnvSMZvhDHif4etiuYtJdhKH/8SE0GUhyDZHEAbED+OtFkn9LjKM4cVT2IRgGRViJ+t6
NNhyXGgirA6KykYLFONSnYfGcGV7IjpAF+2JHnDT7ahSDd+gAiqhDc9nUhDUZZvm/GcoZVXezUZo
HeZTokqeHUhev5zASs95n5FMDw/v4ClLX/tuFW9jYpBWfdxhcVs52UoQxr0p6SluFUYeq7rQ6B20
nr2HVoBcucgH+lKEkeVwSNcNCtzl4Gdo92VD900jEFFzJmNROPbN16fMxUnOmiZdh3rZonrmin95
846Gdhw7r1Snzt3iapa47eOctBHSX/jmEDcuds//DeXPUAI3DgPPyPfnWWqAjs3371M/YGEtMMA3
7qMw29G3W80JGijtF6V/mlsCwjA3DjSyIju70a1w1THAXZH995sz9uKI/fuTuMEJdnXMUPHPfP+T
hOmoKa88dZo6FF0DyGzcdUfhw0D6epr/3tz+VaD9b+8k54tAZxMH1Mvb8VQjyZP9EJ97Y5xeZFhp
t16MRkFBI7/2I2muRyxDob3j1ucN0nvThd4e+spoDg5qHautVhjNx0fbEDSbAMKlWupolPO+gUxS
IVCGi5hZlgbp0io3PXYVv5052wLSp1p6cWmt3LApj6gxXAxSoIWPaVstHYU9WgfEee332j2uGtax
TD38hSjqNl1IF0aF4XCVDv7s9AQjuK1EsBkVgrSkzNp1GgT+aiwChP2dPT7WVeJu/DHV9mPZO/u6
KjTa+NmVC9eRDJZ+bkQTkr5CjJMvIVyp21DT8l0Cte61w+Vs47mhDuGIOBxDG0kAbChxOOodkIss
C2EeDuPLSGUM96Yon/QYhwRwdW1vghCvBZb2mxzRw+xBTavMKsvHGv3cNwfzZ0vGN4TBRZ3JJobr
/UfjaNWI+T9VqFEo9y4ikgW3u2I8EK2UnPS0qq6//nY++Ugp/gxfUA8ANV76UmKoaOap6IcTDnRi
P0lEXJgWbVHpGvuvR7q8zczrARCOi4RD0JWrX66HzE5KZMIWyQTuKNFeWOzFUWFxPhUcxtiro8VO
qgc/Go0tGAzRMdyzVrLy5RIvGLpgZuwjSvby9dc/7OOU26ZFNex7NOVnt9v3U24Xejj6ZhSfk8C5
mcp6Vi75D6pxDo5m3349ljHX9ZdLVQAyOTYRbjMO834wmTlt341adLaVDxfLuIckhTzACX55xIPA
nMJosofRD1sYmWGHeomb8te/4eMr5xktLpauxQ0Aq9H3PyEig0KrWyM6q9zYaZJ62YVKnBr+N5/y
ZxUdfr3ckecrjnkJ7iKJ0KKiJUCuCrP2OLjojXMKtJWn+mCHHgJ7NkRa6UIzquahHqPsm/1XfJxq
mPfcoAV3dVCoixKXDcGlDBnqW4ydMFFTYbwLU0f+/Ho2P47Cs1n4rJrgeBYL9/1s6nFQNiUduxPc
UeIUIq/aU7yGm69HubiCz2vHgUInyMLD0JV19H6UkOQI7HA0pPI2Rg8xpPdFXMQHDI2unQyhFaIo
FMkmNd7X435yrP573MvQWt3tmcEhG0+TiJdO8LuXO3ZqEhxq2g/fJeR+sjjePeVl44H0RhlOTj6e
pBMbsB1nJ5z42qXInO29iukY+7HxhPjMPtuZX2Ej4jqIiiBAfvPYn003SIBJ8MrcBbksXAL8rwyJ
uRQJ5aHcllh/P7mNkZ/zUOLyrePspCsNq0JghW9ugX/B9PcbBDcSDImFY2Lgy0J9/6ZbR3eMjAz3
ExfGq6p8mNTGqf8gYNgZpEfAqhPa0/wK7Cpd6gRcwB1e8KfU/mgwljIaVgltoaq3v1nNH3cN+lBU
rEwLoBf/8/53OdKzGneaxhM+rwuzvx65fit0Dl9/b5+sJncGcqExYpT8AcFz3IpIFDMfTmESHttR
f51In/p6iE8ehEhkl3hL4y9mfLFgcf4zvSQz21PS0b0NXATd8I/r2wLTgq9H+uxhgPCwEufAE3wy
76eMzxJrvrZuThbkmEd8pvxFEQT569ejfDy+2Hc4VFmnDrZ/l8VfVhZTq5GTfuqmEhqp81vaKCN7
Td3gr/v1UJ89kMUTWY4LTkGh/f6BKnt0zTqbmlOsEcVVkJfLafldFOYna8/F2p54BoczA97s+0ES
WPcaVvD1KYGl7wtCprKwahYtWla0QvG6sap24wGS/z+ejWYnoLUp5j3v/bBNSQySV6kaR/mG+M9E
wUXWkE1/PcpnL0v4PBonE8Db5cuyIjz6c6PpT9DqQki9mEnAy013VaW/tW30XcvH+Gwy59Pec+le
z7kX75/KmjpXILJVp7g1SVD2Yut3XY0FNLrUvk4mrvJaHYifZGBilVTYSbFKdRseA/zcjTbk+Wuj
B9lLMk35sjamAMctL4NtQsWEA/QwBzZ+PT8fawY6Eh4IPgnJQLLCfP97USQZXk1j82S6uEE2mxBq
sCTbSHZzqMQGPH8N2v71mJ/MEfnItuOAO1GZXZ7gk+32GpYs6oRCXi4nU90VDUG+prlvpcQB08k3
KGm/GfSTpQTGZ3qCmzHP+2E7dbAqxKVJnUbuq9bgjqR7WeY3s/npk1kOux3BGL57WdnquTYB81n9
qSKASBL9hbVUvh9ix8cFqrxLBzOBJk8P8OsJ/WSH5c2Z7HtzJ/VD9PzQRIGX+LDjpTsiv9Dqg40q
FzdP+79PosuS5Vwio5gN/WLNmj7vpx+q9iStZKe7BUkUuJus/vPT4D1OncyXKUi5vxikxIjbLDCp
PjUhWWhk+tTanci6u//HKDRYeFlzk9aZ5/RfXQirIMxDNhLPOWzyOM8hdaThNyfFJ+/FtdkJIEJQ
F4vLJzHbPoKMh3+LNe9uNuDMWiQ9YCvKvm/KmM/2OYfuNXFw8Eg4/t4/TknJXZYju2ndGGgxe/uH
xNCkNguPis77LhT8k8XkgtjZbKx0caDtvR+tM83JxkypO/l+DMmtsYPiH6MrvmvafPJQngHlgq+a
rh9tzffDFFJvGvbS/qRRpsAeuZotrXWpwFX/+4fNSPRmiGAjGPoSnQ+cCKvU3upO0FRn/6v/z6fw
d5cFmDJYp5ckkjaOa1xDe5w3rQrPAVhsevlkeu7u66/60xlj8XDz1yGseBdrhxdWxREinFNY0yVq
e0VOZVf/MxUw5eeM0/8+2r8Pj4v3o8Jet6vB60+Njbt9BBlX8xdt3FBHE6T5DbY5//SLOp1KwSOE
nueDU3Hxhfe10+CWUNUn0MXkEbW8nPvB2SlQDs/WYRDntmb2zXdhfDahTCONG8MyOSAvtglyrYYc
H5f65IW5dRJuma4Dvy1uJ9wa9gYScGiy/6jZsYVqxkZdZMTXaTlVv2QHgq7VA+rZSsfEz+DSGMVt
8vLfX4E7J6rbPua++B+/XyJD72R4aABfdQr1U2+4Wxj4qzl5TuGC//VYH9/A/3F2XsuRI0kW/SKY
QYvXTKROyqKqeoEVS0DrgPz6Pc7eh2l225Ttms00i0wBIMLDtd/r0e5hYbvpVmMXzL9fK6u8yFc9
0aJHCKTPUETEdph70YHg6nX0xz84iP/UnlyOQ0Nbg4mT+OFq/aeGLk3m7KJuvR3j0TmVXtycA8zu
LjHjP4Uon/lwCPf/dq3PwjUDCa9sxtHpDk6fDUoGm9yxHuZkvhcCwAzIxY3eNEwSGBcghv9gij6E
6O+iTaMc9lu6KeiY+5yjWtJ4TtVSlg/uCNg77dRfDDc199bgdGHUAoBHpp3piI4psxXeou2qjLDy
88swuFfGsW47G1qHzszu6Ls7aFHiAEjT/hwV1SuNtYpTWGfoLQf+Cqy9QjU1FHzMuNpePm3Akbuz
l/rrYABoUw7lY9U7B4she8AhBaDY/1o63sUDxS1dexIA2lZ50VVIBRkZenGLkmxW+6JrkuNP4odC
uSFU6YBJaNrb2NoXs6qfvEXBf9KA0AKB7KmjMSl0cu3NcrWLbQLNrcxnHe+FgiPD8xa83t58gOzv
RpvqG1OLn0HwPi6FS4KihQSeUW8X4bMZ2VIMJfs+w7+OW5yJ2opNQTVzC0L7hczBQ9HG4P+lzwlN
bHiUv1Te0AWsXaDBufz3o/Evfj9KnfiZ/+FKe58FyBnAdWcIABCMfrwHLwsssoWxDJvuVZjufLVj
+pK6E/Xlbol/58186gfnCYiIa9MlD25XMrs7NO2msgCjdpM/BMb/9Evl7ihAo68cju8nLZa3Valj
+ZbbmD2Im/e/shpL7R9iRqA6vfjD0f2n1vz79eT1/zi6sAwkfW/py+3g34Io6Y3fyKo40x+I2f7p
heC2mbQKuwRbtEp+0n29RWWH3PV8C00tGCHlxrH+oP7/RQV5nqWbklSgQvA5g04DZLeqwRxvbXLG
+vguOZiFjrc/CM8nGj+0D81h2DScN/bH+GxkIJLrGgu/4R5+e98BmLygaZ8hk3QLvxAZ6fdJacDc
/ils+Gfs9/fLftolg2anqLYVkyt1PnlAIAQKEPrM2VdMTN6s0Thchmaw3nxKOPdWNCZ/Cj7/ubxM
rvqmtF3BCQZR5N/FJHeKSFOmM9z4M7hdG7TRHy/x0Sv4d91KmEJSmkWWPszPnl3pzFZltf5wAxcT
mguGaWyXKRHaGG/iJbnxF5BxcuDQdB39WJ+EK2VSIYRRl4CpTdufz5nKTilBMYXbJrsFIyA0nCY0
GWOlXeWo1+2z4Sd/ED3cXJ7+P++cgJzsH7lu4eEz/hE9TGBcpKbS/buOSPPkGQAGlLNdgzxT6de6
dNRzkuVL6OfBeOu6bRY6sDcf2nHwdlMSQcq6QIecdUqAVQwP3LXYvaz1YtwwFA4EdJBFO71r1MGK
5nGLUh5/J2lkHo2UofWVAO8Z6hcOFZge2TNZWYgUrHzcARoPUr5D50qWB4cRUOqpZFbUtilrZinA
n6m9N4sFcvgCra0Aa97SYRxvu4TWCgaFp63dObXgYED13kFEvSiG5QGZ86/RQiHM9KcUSq5RUBFT
0DTtYT3VpEwYZXOoGivSCVx1sM6psosHE+S+K641oEDTgPOJRwqyZTnh/gAUuUv0fN1NuPwvsQqi
Y+aB6DgU9XgeF2AQtCmqLou2DBcmPMr7JnG7czTY5abr4+zSmHF636R1wTQZPCH1BFqwOU/9jR3Z
HdB/TEMFa/rUEgGBoQV3WVF6+dHoHTyUYSWFsQB0tFoAF1pDuoa1F7dXarbetgAPGtI0pi/pOi7A
CVrhf1ILw85zNsIdZVbM3QpCmR5BcpYHw43BTNRxgKGGorYxHla2cg9+eX+ASckj86j58MIxvkpx
xw/TQTG+zKg446eNdo05GPuldIELn3ygeutcY4IIrII4Mb2TFa0r1M00MrhWD1Y1nHRAejSFtaXe
Cr9DnM//R6VNKEyN3iMGQhzhwf1kiqiy5ijctL6L3DJ+0qN6eh2DsfpT6Phvh8fFZfeZcwjAkP90
GZ9MNBfJvDtgImgvme69Efo5GI3jbUtvSatnr1jKr6lLG9t/1+aflZocW1da2T0uDvbLJ6tk9r0n
UbN/N/cAp0XJ62xNX+qp+BNr5r9eB7VJepC8zz+mLPIGkgpnyf074i6UZwbIy5/087+qIBIx1JBJ
9vj/zD+vauL0uB7Yf8dBRdqNG2fNBSwiZFeAqqitptsU8vLdSr/2FhfauaX7RX8o7BxqjNIbXtxo
CLCb+fLGEPgommllvHDp5te4NRO0l1efF7/2bitwbnZKlYyxtm7CaHKlebcjuMcn8GibE7QGdtiN
cfzy37dLjNxnLfufjyiu03+4Km5Ux9yNP923oFbvYsJy8Jw6YJE0IMOy0f2DZ/SPkpuIBxUXsM3o
X7CCz0XazlG2imnlvosU45l299LltI31kJ4O3V3ZmHsHfAU/VV/Aoj/lo3f674/7b1Ij546IyqbW
Fnwyud4Ux4PKIu//IDWfw8SPJ8Qb4zkp+AT2pxT4GCfdbGetC3Scfj+TV96Y4/Tk++WrBtHYaOj/
jwNHE71HvgPfFuf77ztoVxAeznar7usxMbZlDt5SZFsgPAmA/n9fPWJPufvP8kIpRhxO5lZIuP39
asXoxzm6d70fp0mdUHVMWYNxZPzQADUYN7Onp7dDSyefp7l92PSN+hk0UXPuh0q7gQcRQiX6BK6F
58IvVpbqKV9c89KmPT19q2be2m36AyT015rJw5uAM77p7CW4sfSKJl8tkE5pIJqMfG4P4LByQVXO
oaIkvjHoMQAiVnXzW9QT5Qy2AQlc7ZjQQ8RgQYK1+gsiRz4CjB0j5OB8tVptvOmgOrVhRAnyOUvS
/Oqsq3Ws7aU7jACmHQvm/3bJbEJKxhs3lre4YIB47WXpM2xo66d7qF+KW89K1bOeL8V1mSQ3YBrp
Pivy6jS4c3/IatoNQOcA59+DBqchVtwnFWwFm9YqYnwQGhYxSCZV/cx6nHvlM7LLGC4Dl35K1cv5
TgNRe/LwJ64AmJeHwumyu7hhOrmGdDBcrSze5ZqZ7WiREvIl6mXEvTBjtukAlnkGJkem6+fFUtMd
LDEh4fiuI2i6gmxkhVZCP3+zlOvJCtLupIL8Uk0D6GJTlD2WS1CGmMcuLCt4Ykz6Yh5iEGfOXt8a
d6s2O2fKv+PGWoYGfMmoObhNBc3SDFaQ0/lA03mZc5PqU3nNCOc3ZJKI62Fa2q9xvzwGNoxUFBQW
bhjCl740XaiAY0bqpyUIA6uFgqad1mMEdN3W8et+W80E1W42LofBqYA9WOK8CLXStIJwtaPye59p
2xwVWtItDpihs1yb4ah1+WicjKawvzAgzQx/MbwZZmJ+zWs1b6uRZoogIb7uwQndg4gBAjY+WnIq
G+ocuL7LGyRgwo6T6u0hIhcEMyhQ4PQGLEnYqSjZUn61cDrW5W4omgWWk266n0d72ifGAlDdak/B
E8jh/jd90Oxnp7IgbEzxMMYvep/FxwHSCDZSiFksZ9ad7TJE1mPRWJgFZwICNmPQlfyaTndSTPd7
bEOGmCWsdgYoXzMil7SlQjE25rnxCshbA85xb27jVvP6zVBl2VsZ5OA5AX1IU2KV6qdsAgB0pj0H
WCUmceGGWQAl65caLpOAyWuj7cuw1APgKoKIgkpvFOe64+QC+tmHnh4Xly5rD5ULGAGrEE3pdSiY
Jx7nTaPPcBgKxmi9LZUDYC4IUlS16I8E1OBa+YeEkl6pHsrlKLOlQXGugF1wGOCXF2bjhM11E+80
Rg95/k70wu/z8tOePeTEY5Z72dNPBFT2FMLKu9OW73yT6ZyoDwHDfPTYz3HJwkIfQcffZ8B2WHYF
3uqxGm+V8bNM3mLtBxB3TlTtyadXWrvx0vvafS7zdwBmdyQMtvpqb0ZmjQfjGTQUZ26OxviV+ubW
aPRd01Q7cgpo3Hc11ueiz24CgH9G/8cMp1hsA5ehGHU/BhZ4evSapc+m/QDPwGqZoRMDB5W8RwO9
4Iww5+pFBd+nHGpadHYJ3KXXW6Gy/K1bMjDH3wfjO0R8gMsclR0ARlJsa6dnyH0fR5epZba9A1Kl
WNQ2Ai08IktbZRqOsn6g43E7aw9GdA1Sb8/jp6S1zL44dP18wUPcLD77PIOlWS8hWQD6Uo0deBr8
f8+4JT2RJutradcqjS6me55AiDH4uBvrv4acwrg1wlfTkIcGDgYhODpTK7Cv+RfDUPp9nKU3DZh+
9PUvwy5SPtCuaMpNAAMxbCwT0hfflSvHEUjGjdcyh7hU3XWE16W1jJve9Q8Qs/3UvRY2hSIL27kH
/CHQbs26ge+taI4puKBYpWPNAxta9zzV0CNPxmsxg7pm9qAJTMEjAzW73C9PDaMQBAzFbes7+9Fw
vtDnUMFjk9xqo3V12Fkor7a6NVxtjcRck1+U3V+CxfsBlMbecABKNfXbmp2XJbQ8KOGmMjSt+IcF
/AQYvKeYKgPRKCzqKr7rVHz11+qWiXvWNr2vuAXO7bcod7/krrGdnAzExn7f2iZtqPuAu3Ws97xq
LtGYP88xfCN+txuYXvGCUzscESg9qa9qJuOXTLuRtlsleypjNCLAHYRs0DdsBve1D+7K9pGP6U0M
Eibt2hOAguURfIrBYG7xagFY4gCrDWAOTLNHwv55gYhk3tGYGXrdcrR8f4O6AayUQ6BnJ9f/7swT
aH6gyK7k/XMIUusFwOWFdADcPUwSdN3DVJQHlY7MGhhwjUNI8dIjXFYCrvvisZflYc1UmMwLczjP
hnHDUeyEcxeAFQpQZ4fUOgjF+5JCOHclwlotR5HRLH8H22Qjoj9D+eWN/mFoejAedOdNFI81uXes
hhAfy7XtrHk2tINNOnUe0q0HLWmgj/deCSdoM0Fy8Thocbjwkr+U3zQHUMieBsH4pbLmkO8hZ4hR
uLXMr5jhkGMMFOTRgJo3WB/06VcOFVcC1DPPZ492uGQ3/vqAXmORWAzlD8dsBSLAbleQj7xNl6Or
QdLYwibWcuQgjZ1KeUtI9nhXUBPtyXaJzoBaddNnF50Q3p07uq6IgTvrq9Pql7nuNvK2kanndgVi
qGduiyEqLmupn40fHREF3VHwgWUj3avRC4rVR6Eo/XYgcAZ66yO9U2XBV6+ZRJp6xhrGqj32BaYl
MfddCig5WqUG2AZ821OPu8Gv8Bf8hDvxLOzIdvOLPcNo7k0fJ4MEVghHw0a+ZRWgGvQyVAJE2r4R
bcBx2Yue1GnEvSJiDd9rLf0DeldzTJgk1IOu94yDMDcDMiTRZLgY8KAEzkFET6RBW97loVMM2zI4
j+vqXb2oZrhhX/og5/KI0awfVxUfA3DZ2R2NH1iMQfU75H3QvW0JY3sPv6vpwfJBBp1lroc34rpt
lcRAzk0fJ6Yyq9CJ1ljkDoC6DR+uOkh2+HWC54GvjCYfQXXAIj6VTgy+KScSeZIfLoTPBqBb8z6D
xZ6VVeTtu9o9WCPQMpA0OwCGcQt0LykNNpgmEZlKmXCbjRIcLA3rdNvoOJ7uc++/MhpIvRe2W3Cf
1WmG+hQrQ3yLPB06nhpYIhBJt2sXHdmeiW6OMgPTJrrwmzwtyhswGH7JAEzx/KeOE5lkzgNf0aUv
wfJg69A+f8sBP4uuSTletAynx9fOU5OFYCRsm0A7mMDriO2BQVFkDNvDm+eYANH/gaQFFlgjpsHi
iCF6r6engjPDtNzDUgx3Ym1W5FxWhftgjbgnlpR/LzwxH/hYkqp6S0BhQ/cBViPWlBPIVMBeeJjm
as9CcvxnD4jD5W6N36b0MAXxzRA9eO1Pkp0be30l8m8gd+C7teptNL5zk4FdhJCXh74J6f38YRe5
OlSR+8IALi89dlD98L5Vi44LgCdNB28g+rNmWsPPf4l/Mi87oOS3TOhDGA504qtv3cmNUYXaZDyn
yGMZkwFlZUHh3I0GqUg0YgmcXXubGy8oIuZn9b2r94AoTicGqw88vMeh5iAEWrYfyaYjBJTcRSXy
xwLe32781SRAqSTa3Qh7wQipGGtHdwb/lUxjkP9K4e6NNMgeHehReV30RA3PbT48oNdjZ9kuuBhq
dt/W9UKd/MbM3Ad8gMTDlT/KSJWXO4/cS5zrDC1Gtzxvnq6gfAG5AXviAnldCVmmkx49p8qZ1u42
C6wyZWXd1PhofLLOHmpYVmM73wqWG2tPTyCu0oPlHyP9i4HTN6dP4v9ZRQf+dXKuFyBc9pW1D2B3
svDXPSPegRDA26+lFwL9eKdN0EK5R3kUsH1klUQHIBsRi8VsxxV81kM9WN8HBJJzIucuv+Vw8Q9R
EX3rA3aJJLCriTNvoPO7IBJyjus2DEodVZeLGIIGtxFzKMwLYE3smEZ9CAo/DIRslNfXPL/HhCa2
+ksRuMBm5j/h9HE1UfM8PxoVmk/lvgv9CaSuO7WaezF0qBnWGCEWX5evmvVfFO3u/OqyRs5TvcZw
Jx3FT+BBPzxbZ89zGs6D3MtQ5k/IkIErgRswmlYIULq4kF7dbpUa9jTMnebufZgnsYozbZeVfTDW
F1lTOa18FWUUJvjyWzmOKLEED1NcwGLerR7g1tBVBtaHQhTPstLda8qUYRYRlVGE4OLTXz6FHHnr
vWmx9bA9oJ6gJQWCPfT4FNmiPVO8zxoUxuJT4V1DmsJn5+FlLj7Y1lHaqwtPRU+qW4Sek0QbncWG
8JteEyzy040KoJ5Bx/vrt8aCcyrfO9r6W9y+/10nfijClwXyBXlCCS98DDLLF+Mb8Kqvfbi13cx4
kNY7741dHzJ72NFMCbWKtzc174t8ko2z7DxMluzJ9aAjN6I7MPdEU+IgYsdJQnOjHAzZBfqWRpoq
1D2QxKTn5osx9q+B9xwlvwzOMlcXX6et9au2Dre8MCoij7T/5s4MFKnuMAegk6qfCC//lV1sEw0V
3NffCq89FHN2FqUd4KyPeKOo5k3vA43W7k2vP4hORvb4ISLM6ZQzzT7EYBEqvZZ/RuTqxVVdC/sX
9+0H/hkMhBcrvRYxncZu/lgQsHG2fCwJyprVX7p35JezwvtZt3iE/EVjVoFootlzdk66Iz7eiIPP
vOGxT19FAlGYVqlvANV+95wOOQJdt3mcivXMd9Ra8IMfXmq+m3N5TRQMhd4z/NRPaJ9XXkl1GJdi
UIUWpN3fwZUGM1oCjNqHRYEy+/s6Q9bM8yywKqr2sV2AT0T/8CfulBUQ+4GGVLERIuiYDZFAiIQu
QR/Kua/veROZ/Lb7xtuwBS6poDz4aTSifvG8nIvYNNt7YXF5PCy0Vlo7vj9LtWtmPFaRcQz0H0sB
Nrjd4/H4POTeBO0bSDUkmqPO8Yzqd1d/w8CiUDj2Ikm4gDBdYGhYADUcxDC4/pOdzTvekKF/eCHS
wbbiKLfiX/PnJaG6bzzzC7pS3Cb+NqLVeZJosd+Ey7ZObHyCUxxMNy6YjqRRYVT9xXflw1lMJrhx
eJgotQXeF0jK8VBHlB6z6CHPyt7ylbgNf0XWYsqj5Z2zyReIWAGYiIrCa03HYcuPCLUHZyWPV3eP
K6qhB152muTtAIvWK6P55ZFP+N03fx2ov/wSg0eC/yNu5FKiZHgW8dc9d5VwlMvwaS6Jat1iuNgT
+k0Z0n8u+y/iAPF0yg5NvziMC8UtvC98HJ5Rrfm2IJWwRF9sw5fdlWvJquHroQb0WxcXnbTXJPBf
OHEBUPiiPURO2SOS9d+HGT5h6y41IDFrUdMcFufC50VvDLJMaFEbziz+muRM5A0x4ZW7TfHElTVv
IbTbi7iI/YboOiE+9kpRNjwHmlHac1mPViG+dXfAB0EiRIEuWLqKwDmbjJ0QKonPK9LHosozcPec
4sV8YnkkPqszl/ntWnSmuH5OcxaD1/qx7J+IJ1oJr61iadzsI2BilFz0kyKfIwaKQzO1GhmoK5qW
9YS2YTPUN3pSbi2SDH+JhGw+475iceKgC8XzUE56MPMnpZ4nFJQ2qgP3xUI3gq5EWC6CjIHhvnJW
0K1BUTCA+oxs4D6BXMrFg5Md5yPchl7rZz4/9BD7EE+l6VUlGbGDAfMnCd91h7n/a+My3Au+tM/j
e1aenclsfKsPayPuLJ8mtyoIBBaYCRyYGUZuGwoVHtfRbvK1E0lni3mHBMmFY22S4H126gtkQt44
ntLZ/JEzI5/BnsudDQ7eXGsYV/anWtVzH62PQ/boYyddYoypJZR7WKICn1xg6EvRBzapp9jJvuHb
cADE6RmJZWVVeO5sybcSSzqAuAOO3wAc7N0Q5+zlqcHR+YIedSZn56YuzONiRa31lRjAhDzxFZ8N
h93xnyaz2LNg4iRywdkhOZd8WUd8fShkPwyvjvpnNVikOiq30H7cpK6Gq03tGAXFhwyt3CHPSWaK
/+A1oEqjwMQjZSU0FyeG8IeP88XaQCwNESDfzJkE0WCe3VuRN7wm9GHkRGfCxwM2beJOUK2ikKAC
Ef0nJ1zOS0RPkcS6Tv5tgi6dGyAvTyulc8ws/7dNNAU+840EH+IksMR0FIt2d3mXfIdgmHMI3Ln6
OY4uMAPWiWGZR6Fo4PYRNb4xj2thY8teRGBRvOYYhB423jQZoe7mj+wcx1/uhmuUMLYrFdx19hc9
ep9hQJOTOnbWPu7aGwBCdpLZYIn+V8RIFm4V81yi2CW14XvPEqN2Pl6BuqL4RlBpWZ+GfBoZvkeN
5BkLIIGT0MHYto6+/RA8684mHkXZ+SwxJ4CdHJP8JBlJ+bA3MDbA2RhwJbj8rEXv4qQBj5ajXWQL
sSbIfEf2JlNf5MeU01fT5+4z2JstXhWYxo0bix81mg8uFcQRt60C8hS9FzGOhv1apvbgUGvki0Qi
2GZ53NmCC0OvSAR9QdjYhtmcn8USNgukSHm8406KFiYKUhB6BTJzHpFSgvKObokN0/EkZmjNlych
zqq774wsbYfROkoeX2RrQIlxxWLtgFJ96W3QSD0GRkUPevEWvratTZhjeHh75CCXtBTt7ZKicsCe
L/LxKY0Z3aBJ7N3RnB/svItxlagNqfMqB7UMjhB6F68bOCqwWsaNU7nHKAAQ2fgJvsAlitwncNTF
79ci48oueNG6B7RwX4GB2TQdmLLmFkiRB+ZNnir32VTwwpcAUSJFnICxviGy02thQl9BVtF+QXND
Z1pFfkedvSr5Ll55BWFjwAkYB/1mzevQSN5la6N4vCfMPVZB/jB9eHr3CrWFNRR9FVVvDSqkjn/L
AmicGIkl0c08HDopyD6yboAnnNACspKZFu8nCx0OrZAcP6RZdDARiZyLSsfI6/7J1YdQ1v6vkCIN
fAmOFoj26CAAAXiG2NCJdlQexD/yQVLusX0GTkGyJvAIvkOCLt1tkq/Lpg7OrxkkvfljZ4Jkuop/
uNAFOZNtIzaBEni+p+WUJtox30KmgcIhLadBq2ZHuzj5EWcV+db0YTEAOG7f4sYMo3w92coGa8vY
jKgQjYyAz1cHjN/aa3xD1kuU+YBD4tm3VbfuGLW7oX9oo5Zpr1ATK445k6Th6jg7seAoALVG9M7Y
YeSYBwn02MoVwGqmAaHDBdVDAXtBgEwnMnTJpO2gKL8jHxAT51fLKS846nLWKmUeSnKuYEl/9bpv
iREcYLUUpyChZ4Q1hVTuVKMQvTmhDQRODdsi7FagCJCFEGQOEU9RZViwGruPp7TtBeXXVLvRHA/G
aL5/3J+z7oYlDmPPExd7xRPwlhzWiXETkOWBDFgcRubLbiQWLPKwrfpbUY2iK0SZQpAmpYuRwekt
TKzE2v33CYCByTPAOQI2gqcNMv3GgUieDvNsT2spqPHxTjVQtOS/OJeiENqaE5H+EHEVxT1N94uO
DYx/kzhFKWdgQ8Pquk/z+aC1xll+yqMgOwYnBQUoJ5qssWPmRzDaAPqku6g8KuPZhgCD62S+/ksU
GoG+r+7ZLRyOhR6P1dZFDSWSaPlIU+i+OukVPT7K39pFAjor5AN9T4hJQwqw7ApDo0KsgqraU5P1
wIZbsJsSa8x7+RYbZ4aK3gXRYV1gLQfM/Gmq+wcPuWLnKup4vgnyd4I5yDvj2a2LS9Q6IRm9faIB
t7tMw72h2aIL3dg5EmjuBASfX2cAfzhrcZXiQv/gQJWwS67BPWaoRGJUZN95eN2COBvUNUWN5iIu
rCuZhsypzznuEOp5ADQHBlVGrxPI9xqwGxNAaqgOaosBcScarYoHSRnpA5kSBMj6Le8qXOcMLsnI
CZMMuJFGXyMglyF3oksLajJuEGVCaYvcrjpGZQAOlv/bwjhZ2BciIYsK/+JV95VlYkPX/USnRq7G
BKgRCLP7VlquAMRH0sQoevF3QDQ2nlkdS4CBxbyLTQCd7C3HitaGcy/logKHbcQRdvwZOKYEhq0X
KlVyoO08kTAMZNht5WFMsjugFA5iTXOvAzdAXcU9qgbjxughw4YplScQpeOX9mUmrpFdj0xXYJ3x
T0ghxe05Gb3f3N3etN7hE9l2UbxDL1aWv4+D5KyKLjTQKWaBhuAEwEB2ddAvYrEgpaPy+oZahTDH
hbOsTdQtyvCGOgIkcJSxzDtzhjjMjc/e9K1O71U93CwAjATcXk+6zU6volplAKXtrbOYfc4AiQwa
K4g7nC20clhwJTU5njCHd5q9j+zyS5NYj3Xi31k+GP5AVDHouO2aZuvUGvxg8WawweUtAih0U9QA
oO1VsaVdfhuwmTl1Lisb7/Sgu+9G9QAw0TmDBWcoq1D5/u+x+sZpADBioyFvaYuvqVNq8rCRcYHh
pjYingmjpDjwQoRAbd+lDjCy+fl7oy9PgP5AbRJDbzMdMHbZ0n+rkzc50S4aB+aeg6TAbKWeIplR
iVoIpGBpzklcMszBoPVmjjuYF4dQn0Biq3vg9t1dpQGeoC/PRto+e/qUgKRYnjK8waqGP8kqqYgX
X0kFbHzyLJQ079tkea9alz6BF/m87IPNwlakCK2qjDdCCJCa8UFcriJrbzPPPpr6cHBXPIkcVute
Rivyou82hUGpkgwwQHnHCZb41sepEcsEZL/lNHtYnUJTC8I4SR/gOJ5D8TaiFP5me6VGWjyrxXAB
hR/uV7d9bTDcSYuz5RvJaxbAW0uz4ftgeGEeQ+gGk/tcWrcTbha03qSq4p1tpr8BoT4wQLsdCEzT
/Kff5ju9KS8pbOctW1/0lAPA+RKzNNEyCGwzTYY5PLzERIiuQWWjMoZ4E4B9rqwxbDlpsHHooUXs
WxX2zZpVVKdn+Ela4Ki2jbOeU5Y3MJdTtBYnuW6SJ7vYpY8RZpUCGm9DabfJvALe7ZA6pptwYwVf
K+yTv8Dn6FAJXgvgxUf1DGH7z3wJ8KcrTCFFgQxUtzIZThrQuQB17RxoD1oLCtk+AWKesvbT2iua
Q/JnL6PsupTnEpYB9gyOhY6Lo3+Kcn1khvokTk4EabtqBoq9sE8yeNCCuOqYGxAASTlO0P1OLgcP
rhU3n8j2thsalEMHy25hXFfmlXxYt/PM/i5GsHAMGJvW4Jr5y6vZDbSC1zdGEG8Dyovi6yjHpLRZ
hOzHh+j6ujr0Hh+a7In+HLyjMvVvKzN7LqP+Xu/9HbvrbLM+4Msp3c0+7ErlrL7R1rSdS+92baBy
nvKi2jgGDjSj7B8VVClHtyvw8079mEEbXA7jXQCld+59r6as20jWMYbVRqzERK/fZs7Xn3PRkwYl
Q4baM7CW6wezp4PJ1vfmihb3gw8hkrPBcOmhxhVq3HLBdYx/ztbwZLnRmf7WQ9y2m7SZ2hA9fHB8
aRRS7335CqDTxpuFvh7mTfgqa1K6fp6hZqDOMTrYAiwje1fJdBCZpmn61QHG0iaQ6svokPr618RN
vyRzeltS4tAL56uZ5G+NryC7QQXgk8LZSk+Bqz+J4GnK3ssb0UqFkUdhNab0w1/FM8yqF09bt2In
PFLcpUFmHRU34A7nNpGI0Uz7IXnJipFkPw5LNdYoSVkXAilGCQ4u1brAVxedySb5N8NThxXeODpS
VqrmHPuhHW4l7hTLECzWxvdXitHLM0q/mvwn0fQusTpP+yvTZsApLMR73AbsiLhEGqQ7mYFfbnto
Gg1my86k1V0tB2fpT6lJXYq8hBtr4w6KVZI8el5/K+2xP6da4YR2Xlnb1YqDe1vrb2C92s9J/V3C
OKNpfsdj8JZ7VRhzBCXQK3w6EJb4MtHhZK5maOP6aXG7W3TtAEBUGEDPDBEbKcn8nQknSGKcc19W
Xzp9fsqK7iZLath11KlCl9O5QlcSlMOFA7hefJh1qvO2s8+CzA81JIW7PcmXshU6jrPXz19dWFeY
hPygWnHUtIP3+cu4JgY2zbxb6uqgYQMCmIDMwWLEHGZRe75WlM11s7pEKj/bsUcVW4NeqKXCi6Op
Hmky4/Rm8IUPtAvjNJ45rY/0K5hbxSwBmSf3e1AVL2lpX7GbZ/yiXU1Ft7Xsk782h94ZzqKqjRoO
rowqgsvhj3IIi2L47HTJqA80vq9WMG57nYmSbr7MZtTRkI4mzY2hOo7NwAyIrRAsczCg8TOqUKMz
noonfsEwxyU0FFBED9VQn5Y50raePbc3HJHmbBSa92MoNetieIRlazDTG+i2cAVD2DFvc8fN34am
csNeg3aWEoVxMAOaaz17GimVDe5h8KZ5C9Cifspz4PL0ZLQ3bDIFaBfOp9ZSfoiwgkZYAUmrjV5A
bVVc6rR6BwoQphjXam9Kugq3ZmM/w0usU6OLfmV68H2d+uGr3kHkUzCjfvHLZHqIaI052lXZnWca
Ga/KxGdUikyU6zJHoMFqFBqDTs22s6ptnI8QldfwcbXKTq7T6vm0dacTLwC7ltW2u4MfHeI1KKYo
DxKKb2nEhrUm7csihHi22Q6qm7aWl+Lnm4AOtL7+CjIhPYHTXDQH04Hsb6tG4Dc3RkfqoLbm9VrA
2k0TVQzZUJx553aesnNCm++py2GYquao4MzZ/sVWEZ7zspSwNKjR/e4iVZvEjXKYiBL7tZvhbSNs
S6Nnv1rGR1Bt6gffjXP8qEp7TGso9tbegh6TwZWrEc0ZCBDVEBbpkjwjBYBqRksGk0upHRe8M/L6
rha6EWyTa0e8PJkqekictr3688h8R5XA7BZpOrxQfu1E+16ji4g2JR94Yx3a466ykmeH/teaoCiF
Q1GPy9uO6LQ+ufZKXsJS2T170YRjDoNMb0TmXu98D1u6VGcr0QC6KAiMjRRKusSH5J7oLgh9Q4t3
TAA45ATpi4hKT99N3jBsPXoQNvrsWNt8qs2TPWbZoxFFI2OOKn/LEKgtfVAU1LQ2v19qw7z2qRfs
tARE+HVJHRhIlumlcbzpSC9eXNEfFszkSub5f0g7r93Ija5dXxEBZhZPO6oltZoaaeIJMTO2mXPm
1e+H2sBviU00Mf584gMZriZZtWqFN8ToYlZ6yXmJVLj2kd05WEcRUNUYHkOihrsaOPSuadAXLWXf
f6afVjmuBbhHhWNyyIukf/QaIT4PrQ+bJMeL92Sj8FJsTNVV/u7yIH6O0yx3FFpjD7Gvp3vMBr4F
VVw8a7lr7POx+xJpNXhEy5f2CvyRPR7TAowFPaimBW5Y1m3B1skZ71hRdsCUJ5lsmfThe6iELSUp
iYFmIEoCWZP+TmGWh9DCg1BGHnTDxW+8agOG8nFKTIs5IA5enMp9YqBBhMRK/KJwerddkhqkYmgS
YdXcA6Zz5XutQbnfRFhhGzQBENkhK+GiyMPjiBXZnkl2fbbNJjzXiBd/A6PcH7yMIgMj6QczJ4nP
mzza6XzBbd/28rEV1AWVXPQP8sgdMMpZe6x8UJmTzwuGOm3WJedgsOttISa7brwszxg1xEcDqdUN
8QdYpISu8Th62n3lM17LAXEDDRDxNzG5U1dl1Ry80WDu7OsUaJY87DoPu5/Syo1jCTf5wN0ufeo1
CZ8dFFM2rVJg6xpHNv+dhPVxqJvbNmmpwIr4Z65rzSkwpHrvW5ifhYNsUQ9X7aGLRYiA6ljss8mv
WDTD340q4d2Nk9TZ1TGPxOOH/aKBzsRKTvntcp3/zfTCO+R2md/jXycwFRLRTmmDz7Jvf44KTjEK
YXdpmJt7y8dWJx/y/NCaGQMYveDc6WLYti5CNIE3FlRl9E6K1IsYFqeMcwwsb3ykJbGDgcoUmQ0m
lh7vYFTJ0Go8owHNBVQfZSIeFaOJ98WYiwcszWsmvLXOpdNOiHQ9pMmCEO1ulBDx82TNujN19nI7
0FI10IzduuFAY5gdzihXw0gpnTwg46zGWpyutlc1nPTapP/QStIeX1k6TdZk8zfaE4TJTXdKUWT/
mDLNmCSu0k2GYTABJxEgZH2wgkliks1kNLOiSeZWSiKkJSvxQF84gsZsYDdaj8VDrfYMswToZ5Py
cZ8UBINI9ATjUPF2TdJ7J6+SGP8LG5XaGBC81ykYd2q5/wkmHPI0Wpw+pHTztp6hIhY59OC/E5Ex
ZTYaA8ZKiu/5ABjGTjmtXh/iaiy+ZJ5Zf0PNLPxMMAJWJvvAdAxf3XYFhyZL2Jiy3VZ3caVS6PQh
2QluqzuuZTQqBfA2nzbapg5MPLHBltEaxA740uAss3VNCv0WnPw9/O1hN+ZWfedbdXtnxaK6JHVK
4MjH8S43KffBY/1EH7B95tyDrUZ88dWNYxyCEk9+0YKyPHDv9vhi5mjSopULNWwcvgaE2u8jORgw
UN3b5ROgubNbUC6FXzpeIMnPfqgz3OfaKraRlpNglNnfbVGmOxG3L+MoEENU6Fe4tQFuJSox3qiz
YK9koMayKGj3cSPaPeoO0naIE1yvwl4rv2ZWCEJeV6N9yRh/K5maSnJlN6c087AI86MOgA4qDeBX
GEkmQU1PfACM7hqFAsevrV7Dnl5VVGjmc55UmGCWHpLQeWx/8hBI2AKeDDcpeeR965sxcKHmXpPi
fyQXlUZbUrMnzB3zHUKd+inz2mbXu2TcTaeVh0atmmMHIgpt2RHMSJ82n2rMs/Zqwo1Tx2r2KHtd
/+IbKn1rXHbpUauTdjBphqfa/mcRFtF9Ibdgrzuj/u43WbiTK/z/kJCSma7n5gmr03ibJoru1Kat
Heqoqe61cWSgOvrSXeC3A8gi2F5bvHSxLrNNGvnNkG0zC4ljuVEY1uHJx4xUi59TG+6GlxsUeF2F
iUsujwgMFsbZzuP2bIxt9HKbunIlcaBPxKN3xJUZ0UnzilKzUtu8jIGJyJJRPkxpcW7HZ6TmXjNh
/dT95N7TFMJovSbNqyzSZsQkiYWlgakbM9qMEoduI+DuXHAj90nTsM2KAuaJuiz+UkvM7OzOSr5k
cleevCzNd3hFstdlWCF5VKtnqTC1z7dfyJvvxpzJA4FHgVktCw3a/kcmD9QXnHyRrcW9tLe5CkL/
AIWioaKtO3DkSDefXFeNjyNiUVvPDcJPkhhihPISf6/ZQ3moOMo0Hml454GGkzQ5JC2vntFwKszj
0Fghho6JtFeDnD5OHeQbLbHjL2Ul7BOtlZ9dgM2bNKb4qt1+tCVOm0AFGoEey0JdbfZkFm0WIbWy
73CwQKQg28TjKCDBK4EIdVjJX2+vt0S2RMhLRvbTQGV5zuPOlEIbokFunKgcxI8c/9yThLQ48/si
uiR9yVC+YYrXt2n3PRlTf4VSOu2dqw/57/JvO/8dha9o46Ftw8a+wKzDZAo/TihNgIQYpurBqxZF
K1pLc92B6SSBk4fkRM0O0W2+l3vBw0WZ7zR1Ez12mk/h4pVrSqDK9JXmjwVDEOFeSG2KNmcKQidD
6N1r3IsvgwqmdxRzTefRp9TGyjl66uiCugUB9g1TevuDLj/hv0tPf3/3RlPdjAYv1honYci4qSzx
QymU/j/sUnsSPECkGCKiOdulXpOpXYXRiUOy/iplMJyj6FOkSb9hq/2h6DJfbBIGR2TfxHlEm+uW
jehg2Qo32sUnByys/Ic8NMcxGNfInXMhh/+/zqTFhtkPolUT+/Lde+szc8TkwhUIsZD20o3EUJu+
Gsq7MuarSFa+cs2HGOgVTyVAr9sfbeHUo39jwz0mb7GV+fsUhhuW8Pw8p0qP2UDWPMTPYdG/ZkwP
/nwlRVEMnE9lQsxcwxr6GNVwNHpOPChboHcPJYCQIIQTQaPx9lJLURol4clFDh2ESd3u4ytN66HP
u0r1HM3M/RrrdxxT9ZEeuprbeB8y59+mcML2UgzBqoTktbdzUhHZtaS9RpW2jVSlAtkqqm+53DW4
PXQNE5tEu2sSK32gbkISJwiLvZ2N9BZLZg1pL0UQNOEpo4xogGXooLXJaOjcfrQFKu77J7OnzfRu
s5DZ8me1kv6Airu0JTQ2/qRzh9b2XL9kjLrUKuTah3jDfCXWH0vZvehSe9HUYuVDLQRhjvG/S81C
RuK5ZlNLtnQBdoKCZL9DeHVv2BN8DsjC7TenLL06BLU1xDHQrUSi5eOry/TAt/Dh5bnMv4Kk2I8h
DWsc1jHfkIMOWM2EI2Nwp4Aqw6IJJuGE9gES56/pDLwJZM6iNM/970+ZPbdO86oQ1SguwjXiZ3MI
4omjKW2TNgTZA5Mcfs2IC0BJDxBvjwrsAEBYW2IWX9pyeg5p9W1UWZH2ZWu6Zx04L2gWD0KunSkw
a1WS61Rn7O6qHdBwRiWt4dlbywiL+yjH1kJAZ3zwosa7M1LfOEh6qT6Xei9+uUUKHQVzowPYkWFn
h1jz9IHd47VeFrs8pK9dDJm1L0esW7JK77ZFhFygHUPmu/29Fq4TW5uUkbjGEDKeh8UhCSt+vWZd
yhxT2BSUj1lYKyF+IQexkZKBV8/4BIb9LPRWmJ8OeLgbiKwfu5z6HjfYEbdl9p9MZ39ok4fRE7vb
D7aUVH9YdZZUhxWdJZpJxkWFzHyqW3AvEC9TYPAAiArZLXe5JYc7H6b8KXULCgQlYeB4+1csHT1h
yoaOtunk1joLkXkzqC5W6qGDkNBDKbWfGW7vjUT9VrchzhCD/Ov2ekuZiW1D9EOxiIv7yvsjkRq8
JYQSOkgagjpPdMOHfJHjRaOU/bkq1YipNvOROsLaqOyACqeYAJkt4icrv2TpwrVViM0K2S4iv7NU
zI/kJI8rw7i4QOpBGef5p7CjG9Bg085gHmMiW8XZkULn9sJLAQia/uSuoGGCMi9nRjvtVa5Az/FS
22MCWbt7xGXqz2GoQBa+vdabVsnHEIOOgoBuyMdVsByZfV9Go12UNv0bvS9I/gqgNADXkBCV8eTy
ND0gqhl74h/96PtJnlyXUFlj3Aw1pHF/A8RqrGBXI1oI9aOYkMmSNxwZzDKFkfe3f+z1jTP9VmsS
TkDLTp3LI+hu6CVy04eOyIZL16Un1aJQMouHUrc/3V7qOqooMlkIe1Cx1WupZV3JKqOK6E/Dp6o3
RieyjdmuqVQb13FFneQ6TCp6G+G0+Q6TU1spSyzXLloWiX0B5mAb+HV8L6wGBpLn1tu2I7qaqd8w
ARSjepcVVK29C7g2LiYodCLMpzTp9KPXFWKrZt+r7tUEvEX7S3+oc709WA1Dd3PQxn0RRSVtuNJm
6pelwbkVFQIQImRKoeopEAf4LuXQ6NuhkvNjpwb6nSSH4HxyZZd0WMCIrgofrbY6l4Zwf+Pd8Ttz
gVQFMGMfqcFt2oVFdGiSdousvSQ86JkNSBxZMrgwZVBpgdaGe+40e5trYI4TCyXqWNbBkVt2+d33
ihQFOd01AWDmiFfnMG//9LMiw68YBieaDBm9z493OxN1GpC+OV50o9cZ09GQSe3+9+1Fprj84Ujh
UYG/LnaZqCbjyjm7LeJCts2K0c0lSJX8Pkiz7Gs5gNhAmSU613ZbHju/NDdZHtkrp/n6ypiWxvhF
txSOtDJ/vsyVo1poZX5JgpjSp0PiSewaoGqcacW477ASw6hz22fZyg15dV4sXTdIpMEf4GuhzxWw
s9JuwqxK80upVczoci/bBTLzrdtv9vpymASeprt+kuxEemlW1nWxz24pw/iievkpGdzDKFsbyGeE
ySI+6Jl0Mc32Ne9QHzHqO4vh4coPuApBSOjZ6C4bFk6/aDDN7gTNb9S6lor0UuWhIm8y24RU3xPD
AYbi5Ym4p/eNMZQNGX407u0yssSxjeyYg2skQDxlBDsYeYJBz8uT0gzGye0Vf+XOvk5hqXsJ6KrA
Rcq0r4K6ZUWRKelx4HgQuqPU+OU1APjSeN/6WPKB1qQ1jzVU+7l/Y/lO3Aq5vo8a9yjZ1etYrykg
X50IhLBxoSJDQ2P3OolAslLDms8dL4pRHVCwpT3n3SVoFJljeY7D5hKq5Y/bX+rqQ70tifE5Ut94
UMxlDwu9SCQEPOTLwBw1dfPvpgLIYAgObRj89b8tNf2Ud7WWbicd2sGpfMnGqHoMRg9YY5DSwR5D
srMx0J3b612fNfYg/0yC3CQm88Kr8oygBXcVXHQ64iU4St9fCZNXGQiNPSQ4UPwlfl2HEdHIstso
dXDJXEHLOq4vJjKWG8VgFHD7Wa7Sy2kl2iYcZuotdV5sFVEY+oliRRcJred9lcNtrYBd3Pm6B1rf
KJjFdOWf3u1T29LSZQKVhVbW3MmjixIBNrKJHa9Th0fD06ID/2Wx8g4V9eoaYBl6wHisqzIqlLNQ
IXoFlbq6ip3IDBnkKago9N2jpsVf0caEdcAIwg4Z9ZlbRdKcrKrAtEiH26936UMaVEWTuDT9qflv
0C0khrJSj52gG3YTfbuqDmWzUp1fnW7e5/tFpr+/2/8Zk5iuyViES0aHGOoFfysKui19tVXFnSRh
b/S/PdXsFm8lCzZoqsYTj7hqIAjCcPx1e4mlffnumcxZ/yRORVvCpuASNR4DFHE6RDJYCokNPPDW
5Div0sC3F0hLj8RWNeT5sCBIrNwNRzYk4N9H5LGbjZdgFCbpAckU1HJfPet4uMKZWLlPzYVQohrY
l02NUp26dtbrKHGd1JF0xsANZutuBJLIQE+NL1qVy6CorfahwlEUwDiQYtuOzUvetoi5psY/eK7Y
G6uD9pKXGtaptHCPbawZewTWs8ekLuxPqd+DOJrA0ODD469B4DaPZRYYBwV79IcxHVQEKRuG3Agv
xF/srvHRNC/N3TCMJl6lqEO4rZJ/t/yECJ4M/qWz+npr13gqJDq2h7HeOn5qwU1vewjwcmvv5aBp
Ueqq7V2PGx0kqSG/01Skj/3WTs+0UE1Az1jybnAhlklqbdgX4BaPGdGQuW6d7zTb+wwYpDmqrqnv
aGflR2Fl5s4K9QJtqMy76/LS242dJh0z5mxf/8O+Q9YONxED6dB5iVNqSddFRhI5ddJhY5kmD0mq
P3DbH209f+X6XIlSV9ckW4/az0bEFtMz+W209u7sGnISBj0y1o5V6JkJ0FQynkqzGU7s1PEUAXld
KW6XdpxAiph6R9Pols/Orq/LTa6rHjUcABQ5Vl+xq/v79jtcSn/oFhLuKOFwU5o3q3s3cru2o3jj
A323msJwKtuH9avFxUNP/r01PBOBH3MIHzMRKX+PfZb4W7q61mOhoOYTNBHuie5UXIaNutLHX4gs
kxkWmpcaJw+zuVm0lKSqsDWipeKb/nMXpsNDPjThwccZZwfUqEC7p1rLWxfe+jQG0VWGPW/akB8X
LauhBKYDqKeOY3w28yI/9pmbrcyuFm4bxkka9xpVD2Xt9Pd3mykg67F0L4icxM/oBIzfKrP6gTvz
n+9ZWiN0nNGG0/C6nBUBWaJLvSLixLGweKy6/OTqQDcNarkg99cUVxdiM91FW5tszDCSmrcXhdSE
ppgiJHy8FzHGz0GEBo1nVq9R0H0BCPos9PxFiouV0LxQytH7ouc4vU7YgvPQbKDKL4LOJUvRI6Ar
Zf6NwRktmNAekIhikjxEPUxKzybtlI++UoqVNPNt1PixjuUXcEhNJGAVHJJm7zlMPAvOWpI42iDO
dlU4sLD24D/v4lK8YpH7w9Sa+wF3RPrKB2CBe0CRpxamJdOis8UwrEm6nRL0p9vHeyFkcXKwFFNs
mah11ZEk88WzIokdN6yA4voDAtNulF9QGmz3IaXYWjU1Pef8PUwmfgipm5QT8ykR8DEptwDVOa2a
fEFm/VQlyt5O6GS44cUto0+ZkkFdQcdCZTK/msMtnd03U7jJgIJDNQsYMFfSDLxp5IyuhBhQAnEl
UUd/JSxdmZHoSBIzxplsY9nsTN4+Hl4RxmOUFmHkqHVRPLjI1m7N1oVSbUrZyapVOJwTUkYZ/fqn
n9rqCbAQTghlO5yypINYN+T1T2EXsEYQxPyuyE23tiGnpGv+Iej+UUFOiva2PPuJqacOuuL6saMz
YUoG+S5CRSfRpoYYnBJvBHHU2bDXiv+46yiHCDhEUax8ZrGtMVEAkafDkOXWuJfNwd2Zowp0XEHT
IfcAed7e5QutDtxQ2HT4fWFIyuz14/fQkyRHk89NHDVSDn1ADxYUau2nd/2oH1G/hIrfjt+bPngG
OpFtsn61Cly6qWwZysYk6EshOHvkqvZ1hQ504nhV96jHxSep1ftNlHm/Qa/9yuP8svLI006efV8U
k2hd0cTCpnNerYTwSbousH0HIHr5ACrBcjKRlOdh1NWXLNeKIz9p2NW6WTxpoyfdN3Ji7oFIyr8i
ncH0ZPWycvgX3gEwDJpbaBUK7aqA6hFVcU3shB0a2zGMW2F8NZLsRZO+GD0sxdsvYHqh8+dH+5d4
SwIg63NdcYhajUgDyXfaCi2mNDr37aQXkL3eXmYhoPA4XCkmo1uea/Zdse8e01qKQ0czQAvKrg+K
Mg73txdZenGklW8gFgpgc4ri73KBVMm6qMcl2lHV4ZBPklRInqZuA+p/vQJdfKJ3i80qUD1sw8KH
yAbk2kMhVYWoxTK3H2jh2tEnu0yZObQOqmQWfJAArTNXGwKnRNKkQeJsDKNLL5pTXPorzdSls08J
gDcZHqAYg8yzclEL1/LrInBc8sPN5HifNhQpRLrIR+qEKzcNrDtoz8Bc8fBorZVnXUh6Pqw/ve93
Hw+/nCCS+grF1n48R6nYM1eEMq/v8ppzKSenGAfKjS7HK7Pc5XWZtJEeY3E57wYNVoT8ldoEziCC
BzQc9twG2zRu7yugw70JB9MujAeza1c260IHQ8e1kbkADmoM/mextmpAGMRxEjjTcNfC2KdqxH0V
uBMM82DW1sUcrZX7dvFR/11SmzUYgMuXbZPBok39eEcnLt4EZnbMW+tLZqn3iWw+MI55CCzp2+1t
vPKo2iypU6FzR4rLoyJy8pIF1fMYVNDHEMhBDs724rvAErvbSy49Kh4pdPkYTJBhzBIYM5eskRTb
d3qB/l2TnJoqfJp2kZWKg0neOIn7MOz+eXvZpQOL1r2iKpg+TxCfj5tYiwesG0TuO0rOjN4vyBPD
rpCPXWomOKUWPd4st1dcit/wTkDWGDjQi3kKpWArFScN8bswzadxUH8w4r1PuDBX1lmqDXTTsKct
S0f9qmtaN11JSOVW6vrmp4v3h98L+KOl8qJl6T0txS9ZWVygyTqTKMt/ech/157FBrtsMtMDke24
rXcytOSfLlV/dSRg/2EZRiwqvQ2S/HmRV+SA0XqsXB3Uns76mH2Sg4KmULVSsi4dB8av9H1Al2Jt
Pzv5sV+CHdSDwIEWfV9qoxPYOhTuPP06DOgMIFebjdVKnrO4MSEo4bwt03KZR5uOrNoDSx84qFwc
+jq9bzz1GFlQE7I1bOJSE5rN/39rzY97Vcrot2t8LbmsGQgqIOnEAXzpri5RH5jEpJrhk4iqn0C8
7l1QrWVZrEScxdvs/W9QPx7ELu31oNZ4x5hwnNVMecCZYDdaFpggNMg3NlyAEoXJvBr2olK+5g0o
+tubafU1zDZtr/mjaZVR4CSjeJPZ8r+hfhEjU65CwdKySfItLs3H3I22ORKZK8svFC4ktJNfy1Ra
4c7x8Q0obZOavAU281QyQJxAdd7CmadIOmOjBVW+Y9F0N+hNgTI70MouQEvl9o9YCk7UdwwCCIj8
llngT+1EcSssmZ2JRBnbASNTLHajjob97YWWtreFHRzeeMwFeOaPD6smHkxLheFjLKX3Va0ccQrg
caPnPtRWllrcWu/XUj+uFafR4NtRSqJSil1pWOfUdh+mBC3NqqfSq/7pmvYg9/Fdk/YP3HAr0WMx
EAvQ6aQs9GjIWT6uD7Q0KBiRRQ4YDxmevfUYBvW58O9jVFep04AZvKgdhgkV3hy3X/O0ZefFwmRt
RrVuTKPo2dJVwcUiazAZhV/fK2qDsnG99ikX9gyAXybu5GIUCvMLzQxo0FreSLJQN+ik+TvY3Cct
CVfSvoVHYTqlYPjLHIIsYXY8Rs2FIw2ynwaLIK/Wc8hKkuuurLKwL0Fq48BLFUcKP+8KB40pmZ3p
544J5XE74Kj4WeidzOyoU2HUNcbn2x9o4eVNhQ8l0GSvR8/i495g4JAHJQ10p9dk1Chosv3V6Yn7
yiiiXXGIXHg0hvzoGoFWY8w3/04xyiaDHffuJfXNr9B0TjVHQAqSsy21xcqZWyjsuPzpgtG719j6
s7QKPg3iqpXvOZES3k+6BkWqAtMb0KuI8lfK8JXb8prdY2EMS9cazAfdCFAtH98j4mmN1VWyhBKJ
8H9ENn5bSW9nEBRwe3lBs6lzd3EjUYzpmEJWnmYjLmgX6dex6Y3PLVZueCgETbNSpC29B4CnBt0Z
TLgZfX/8Wcgvp7iFhsjgICQyyoYDPuYpzdoHuMwHA8nilfe+EGumahDsEF6b1O7zhlCYxV4lV1wi
LrZ3odCPMS56w30q1B+9MO+4YKEIFg9GUK7cHAvH0+bSIMxgUUEwmH1xK/PB847oqA3cbL+koCsP
qa8bpz8+Lh9WmR2XPmpTE4a+hHdbJB+tRjGfNLcWxzBWvJXjMsWTWej8sNR0nN6Vt20dpr4MaMjR
k+BOtGj+NcEXeOQtkgfiZ2BjlhHhmhGoyafbz7jwDdnL717llI6+WzlTcCArhOo7VeWD4w0vNXPW
BJcVIeGvkn3ukvCZNtihyJOvt5de+oimSoprIAGJQd3s9QIydFuRY/ioI6x8l8mRhXatHa58xKUL
GSQH0wLNgFjBjOvjAwaVnsqeiMXFikKnc8sQlraKqBqWOq54wsfgVcbzsu+NM2Jfuz7VV4L80qmk
Rw4UjVyLKD9bH/xb0fRu2juDZp4aK35k3vViWebljfZc5Gs8o6X13keB2XrRGMrCxSv9Ure5use8
8VVnJoSXlvtmReOXa2bA1wt+iALGrG9gB4BG0Yz2HMC2bYfnWR7gCHU/ESNA4P7pnjHfzEFNk+yV
lszs4XxDSyVYs54j56qGJi2KNq4J8fTPV4ElCb2JxJTm/iy+u36f6GkkpIselNXGj7NgJ+f92oda
2JmTcb0A7gClgkJvdvSqlEG/qXfQp2Rpp4bSIUiDQ+c2h6guXhu3eEiRMeN9fDJUBGqN8fX2U15n
A++X5wR+PBheHLSVG5S+ExgwjXXxqNppsDVLY81X8Tq4wSBkTkQrCz4s5sUfF+q6rop7nJ4uahKA
MaV/xQ4Bps1+AbItgkmh/PajTeHyYzglrwJxyqVkAJSaJzpuE7qjkuU9I1LvPtOqR6lILmqZHTpT
Od5eaiGAkieqpq6xHylr57O4xjPLWC/UzpFCF/eEwUYIQUQySq5eVP/dd7p2jJDauWtLS7zAvyrx
yyFVWPkVCx+TX2FPiB1omlc5UBGbuayEFRIfyQswSxx8DuyubSe+qcg1Z8JpIxmhyOHR0y+9NpxL
+9LIqJIrK0fnunsxZc2klwK0A8zAaS+8u0682lfGOkBqxMqE+qQmuv4UDrlAHD9CSA/ny108oiGY
x3g7rLyChXkhdBg64jRM2W9XSJUmSsDfjJ1xsXslf2b4hnAU7JutXiFipOsSInNG9uo3kbWRkhZB
I6kd6k1W1KozhMaAykTraduujdH292RUWdyqRjBuVLay3JCyuTLOVLURb3E5jKBsY57myW344FNe
PmDB6gMtSj5ljUDLuK3iUzZ5tiAOwRenEXYkLto4A/E/CnAy+mYOCN2Yrlc6CgZHP5sMPpWw/QSl
AAQBa02M5LGI0OBRaKE+WuRnKyvjQzaUyE75BQ5QAUhqi1iFCqWqfMrjBIWPMW8QaDXRoTf9Wkc/
FgUJowpw8rCRaOpkZO8mHNN9blbtYxsX7o+68+udasY4Ixn2j6ouxl3VRn9FcQGq3pYktFWTQMZY
RJgIM1XhSzBa3TOvMn1MQywpQATpu0hFTbeJuu5ERA1xnSq+KI0b7BOvDh95SXgVSVG9reC0PPeW
kX+mwnLvM1XTt3KDF6E3qt2mlzz/ZDd69ksKLVTVpKp+yrsG05U+Lo/kC90mpP34jL4Xj4LqA+JO
QkN1Bs0tb1KzHFBzfOhThe9tuj6WZH5gHnJch2mzNtJdnzQowtipt03z3j0KoxlePHBBzQaxFKSh
+J99bmv0Y25vzIWjqU+WqzZjRKri+ZHQ1DruWz+XLlVteQhQBgOGi6YOHlxpVuLewlUMIATXe0aW
VPpvMKR3p08xOxJUswwd2MZbWXkd+uocZQbDgzsvqO7+/LkA6akUrnTzGEB9POqd0ntxhaqtExsA
yT3N9zeS7Z9TVMduL7RQb1FbTKuAB6M/OZ/CdpZvadFQmpdywOKzLje98rOmP5aI7gFFik3kjtsA
B4ZIOlrx7wxGfOe6u//yIwivfEtQcFftX2SNLJcLjPGhBXfElXij/V3ZV7sRY3Al/grJENc9D9+u
9tUOq3vbcFci3NtOmV1r+KKD9QeEw1eedyWUWi25RvkJQ4UES6qibePnEc/P8cPoadrnDIYPoldR
dAoLLCstWDQiK6svne5OHMsKzg0ilNjbY0JQJnwyEXj6OaLLuHcLao+JtLer0xwpX9/AlxDT1WOv
Kt1T2vnZE81QMoSawbYU4BCTglFeqa2vcwUYG/AEGMow3SaMf9xUWjkmea2T4KHBLTFc63N9j3QK
YApqlE2thsGpYoKAHSb6PS3j6ZXDutCX5RIxNbRDFGpLIGoff8AQ9qoluZrvTFbZGa4/fjju9Mrf
g+klYUmbb4b4mSjBLi5R21qFEi2cYFhk3F3TuSIDnT1/0hhjPwauuOQySsWmV2JNrsQxrp4D6FCP
sIVO09pJvrq0J10QU7YmuC14vPlLb62+G5D5kIFLD9/GoXTwsPsrVOu7RFZftM68t1eJxAsZGvoE
MNro2sBZmc+uVcyDsYlnFNbLothleqZtBfTNnSxNoltSuZKWXNeaRBABIUiHyDkBDj9+VcglbuTL
Eq3mMHFPch6nj0GJdvrtGLEU6UnBwAHRzgZpP/t4blzVthapgaNmw6dxMpONhpdA0U//2zLqx4eR
UKtAKCoPHRNXD6SsGj9/sZU2dCoo0D9ur7Xw4pgO0EpmY5DTzS8viRGVXxiF7wwcto1sR2cdDPpK
bL0+9FwgvDAglNwjzAM+PpBdmgIKPSMhK8GNA3Kfh5yJHNB3tbs9Coj9zlKRcnSRIdxXlZevLL/w
2VieuQA52hRaZ5ujgadYpObgO2GDXGLkD8cgNh7lxBtWsvSFw/1+IWtWcUmxn2seSYnThupTHMdn
f0TpF4M7X/gjopVhvbLg0td792TWbEMGdaHI7QTfKeviwc/aZ87Z6ihp6euBSKICQhCNuejs65lG
lNoUPD5CXL0DlaPCgnH6FwCJ4accYz1qnrXkzuqDfdfsg6nxIv2IQYvwL6X+kvc/dOOPoQxT3SdD
l6AIUbi0P24oHZtlnPIE2iCUt5mGIKFu47nVD/EpthOcWOpjGzKfztN45Y5eiGtTxcn9YSrTjpqt
rMYxEjJ9Yz2jFB8fYptwphmS+I1LpfEUGcZaLFjgS7yVuP+34CwYUGyZnc617xiFBcthCINt0kf+
NutEe2doMADbAQ5rU6jembqxP2El2u7RxrNObdWOB0vCz0hkibWpVIHXakNFszFwLzyoapngExOj
o4BAnHkshJ0+RWbcHOO4C86SJBrwzRBzNzlSuYc2t4fHSinkjVokiKN7mCBrgZTvzUbun8y2LzER
VoYXFSdqAEQhYrmtGCDw51DXuQUwt6symizcF9q3ysiK325ddzLqxUivGnKD5R3eFceyxDBCoMou
0Eg2cdc9q5QCd6i31EepidRzYzba51IdcH1uniPgysc37F5n5I8j0tFGmXWIAOt1srfaruI3Jdan
2zFTuT4R3ODwCicKGYnMHKGd4/7OGMwYHXQPT9CUD7gFJeFLW0zuL/8gY80P/x4htq2UvwwN8x17
FxWvFgKFkXlHirUJhM7Qd2U8sJDa8LMmiSVmAyQZ806kZDTIeqWF7HCB1J8qN+9PcZRI+Ci8du0u
SKlWcbh4wgzknxAB1vtoVIuLbaPqcPv9XEUl0g2gZMrEKEFMYF6lZBNWVwykG0md/9StnHJc6b/e
XmOpuUZtQjzXaMlMc+6PISCMssxL7IaoZOk7ryv2TeX+jY35g6rQlSEAeF1QY7NabC1f/qvU05VB
7NKlMsUghMkQTrhqeiXtmMlW5Zt0W9Sfft+ae9lnD7e6Fv950WeAE0OYgU7+1E78+KSZ1cEQylrG
FHrxj2XlRNn+DgB+4OJgtBZZ1anDOqtB6GXD44bvTCU0J4vkqVIEYx8bl6RzD7bfP8Rdfqfb3yMM
lGj39iWauE09WS30qNTIbfs0+F9MpdzIcr3HNxlPQiuA64FnQt7+pmJSR+UxML7c/vxXW4xOHGMF
KDf05VBqm57iXSHsuaGSowZtXmLRlMijKlhZlrJYefNLhSnLQFSbchdo7vNlSibdRW8HDkLRL6Oc
b90WdR6/+K4gzbppDevJV9K7oDAhgusbgWV6W9QXMagr46Plx/33d0x/f/e41AspYTSETGNKGHlV
KV45Rfby/zg7rx7HlTNM/yICzOGWyp2kVk++IWbOzGHOmb9+n2rvrluUIGIMG4bHB55SFSt84Q33
1/TmjraEKBUdXeVKhQhATCzrHS+NVMgPais/lTE2uom28OmuL09RREURga9HOvKuUPFhLo4xJn2N
tc2pbL0tQIkTss9p3z3gR7ZWEutfS09p5ehLsiM3hiWv1+kQUc+A/Tu7L/rcr+QuLYeTZpb5I9Ts
4QExovRXEjchJmuyjaZ8YnqPSHL6mz7oor+7L7gQYY+YIOcA6dHLnt9XWWQFlWqo6utgIxps9wYs
w+yHonbSQkw4S/b+MxDgw/fnyXLmj5NuSpUeR7CEYP1vdB0JQbgSP7RRjnlq8UfPKvmH0U7f7m+e
Wej7n1FtWMcqYkWQd2YnpQMNWFHXVF+jwG++Nuk4bCuKKGisZ36ERLGeY0miLwnm3BwV4C4Qfo1s
c44M0Kjq2nkbqjg5Is1T8kl1lNR6p0FYcFjLUbVQvZgdETFLQmDiPyAwJDPztW0ktB7MKNVe06BC
pzygdimndgVKkL7Y/QW9MRT1AeDYVPqo9s0XFAXKqpiazHw1nOro5x6uiU4vTLwW7rjZ1SKmRGmX
vg0dfpudKc7Nh+Not3VaDRHjRGXzr5J6P8tsYYRbM0H9BJQI/XxEBGZbg3pehDSvZbziVfBZKoK9
Wij/lK25+fsFQ2gF1AttKPFeXk6EJpfZlpRBXmP8hR7REU4Ojl2Zm1b2msNfDyVoYBoEJgDGV0fM
030dX1XHeh0l8lfE9vTQxJuxxdf9/kA39vfFQOblnDLbaSfY7NZrUMiuDgpCc2BGdR4qINbKMhe7
TDc2AzwnqhvUYEn45oVYKS4dJHv86dUJM0ruuCuoeGu9xfhexsG3Rup24aC4aBiuKiCLibpns4TF
QminzrCLYktSLEDwFUIK4dX8cceq1FDI0sdXhrYQXBdF2Co5R+TQYsiidgs1RVmjpvFG5weEpx6T
vVRP//lBkZqtTb+ALGBv+P33v8iN2xVkNxUTbgCCD3X2RbyqB5rSj/KrYk17w3xmSC3rXdX+aXXw
Jqqla+DGF7kYT+yQD8cTNBecbaWTX+Nk8p4bWlFbDZOvhQ29NMrsElAlI8qMWpZfzUTfgZA+OJLy
/f7C3R6Cc0nPEOL/vAbU135S6gMLZ7ZAcSf91JfDQi1LrP2H0PV93/AX//8hZt/GVrEGq8Us4OQ8
tIaFo0XSk5HJv0K2zv3pzPOP/wxG10cUArl25teNZTYhZh+l8lo02cmq0S4IUjyiJ/OUpOPW17OD
nyhHJ60PKo0CP83Vhfvu5i8QknUQBGmaqM7so5mtMkpsOOXV4u9OImA87c8JoSu2JGUXmSaZzS/q
xiMQ4b9/nCyKhiIC57W/atg0beuUfVPLrwMOxaopoaqTffGGaQlFfWPTiFCNsp1gQF3R0yKcQOKp
HuTXJMheEIn9RG69sPWvNw2TcOj6UCAnXZ0DGXkYk97UQuOs5+VXs0fbfvpRBDCKHXnhXpvn52wZ
UglL1WESw69GqevyLBdUIvoktLtz0ClPZe08yTXW0Lrzxw+sQxNPaxXXiL7SN1jjuN0w+G5pL+GH
r1f08jeI++3DfZINLabjKIKdlbB1kMEoTMDoS2XJOWbi/86UMJ+WKtSUuUBxF3cx74zXnWssMDo7
2+aO9s+ktXutzFrXMbHrSPpDGRqfDWzO7p/MGx+UVRYCnbxiBm3FyxnWdYjNbqd0Z7+rfkSt12ww
hTikkC2Eqv/f7x6RktOLpYSuX4W9kYSafqZbfFIj6nEISM3d0KMKgq2RuVXl0Fs4eOJMX15xEH1A
gLCTCEKvmpQ0ylAz6dP+zAI8IBReuVXib8cxfJBzHEdUXC3a8pxHS4I7S+OKbfVh21RxruilnvXn
urMf4sF5QtrlsZa8t0bDnT3TD1qiPOqBv7v/LW/t1nc2jkIggC6ACC0/DMtOjSYFB4GzSbdzpwBM
2LZ5V2/vj3LjJmVVaR0hB4WKB1fN5TDmNKHxiMPQOa/xtJfM2nsq1akH8GBpKPyX+gbf7fRTm3aE
HhFSoB1Nd8Kgpl+Y73WozA/h39zosJ/Rmrj8IXkx5WMoa+3Z7HBwN8rROaR9Hmy9Apbg/UmLy2a2
k6AQQDGmggnBfV5VUqFGFGmlVOfKNn/JubMesfAzSv17P+jDCmr+Epr4xtxo8BMsOxwXCN6zRSbb
nUarrtpz4sWD21YY71U5XJigCpyFx3lpKPHPP2wbr0tsOYmK9hwP6GD5mo/wYhqabldBaL+/jLeG
AmbHbaOq7wqMl0NN9OVKJ0zbc9EFwqfcwOzNsDzYjRF9+L+uIViQOkChwVa1xKN/OZjVT0atBEN7
bnxuGtfQzeKpLs3spxVr2sJWvA50GQtQH7I5ZFPc4ZdjZXEM0gjl1XOV4YOLNScwpELJt0aKDDPe
Uzg7g4B/HYvO+Pd/WFIEedn/gFxISi9HRvlCkjRMcc5R3b4o+LUWpnPC72Ehl7/xTlAHQnWCepDQ
PZmdtYnt7+nN0JxDbZLdiTAAT6r05ADJGqfin/tzujkYqwgpw0ISYF79ge83NHbEl7OTirIpNLx1
hct6Dv0Vp0RpoRNwa1PSDWcgVA2UK7pf6ClYFBLQn422zt3elKEjVPIXXnz7f9j+72da2EdcSwvR
aDBBRKv1WfPwr6lGYYfm1MNm0O2/1OARMYUIN4XKDxvySp3CKHF4yjuvOadBl32XMiBxktW+mNmE
j3IeRH/90iJnqVF8QasKoMicbOEbVhZ7zRCch+mEvNPGCL/jll0GXzHmqPNnv15S/L7+aJcDii30
4dIqcBEypmDEBmoINDcMhXeiHKWYp4dLycuNoeCBQrESN7FtOeKffxyKFjvywq30apdAT7qQggJg
o3SlV1SX72/89zzo8p1BUgT9FOBdvK1XIgZtFcbYB1rRmVaCaIkZjeK7+HDlcvKMin8if7GwNE7U
onC7CAmn8GHylt6D67eOgFul/EqNEMTP/FmNuE8bRfZzHJ+9nzAS91nR/eoGhM371rNcH4/ehVmr
rODlrHnl2LKyxqAoX8zuMGJiAu1Qi4jTqsJtauXZzB4CJ8UFE/8x95RZdb5Bg4+UIxoM17cUvIuK
xYdQmQdQHD4uUsjGSH/B+5Vnm4qGEopJ0MJek1FSXc+pAlTxQxQO0FVZS2OTHup20lGxCa3ctWVJ
3hsGNoRRa0uAn4p2H9aDtuKAW+v7K3SjyAMVneKWLiQrRWHwcg+WCHUZXlyHBKugv6ppEBB5rcUy
O0VdB4MDRd82VbwzcY8P7AYS4DDQxPRzdZUBCjiG0uB/qwcpfJLMwkOfCvXpyUebd2wUfeP5abO5
/4uvD40DG4wTQ6pNpXmOaGqxNPUSanBno0Aevcm8aa20zin1Wmeh26Ncv71gSZEBp6wgkut5+hTJ
2TAEapOdod1jhEsLda04HrLWISYM/YBLsqTLOC4M0TT8m48SzNo4wctvZdZR/IJV3/AJDHW2M3WJ
DhniSI+Z4lSvAHmn56bMgAv89dLASRMkI543imKzb1kbQ5/ii5ScJT8MTqrnW3tAPcODH1v54f5Q
t5ZGoz/JW0AifZUANVabj3KVJedk2Nb5SZVqVx+euZlhL9ONX/jm1xcHzXRRhxTWJdc4E7loo96X
0+RsKeVvESArafnFl3xcjsc/QWsvUkZubDKQiejSYn4ACnVeJSvrVmomh3ASq2ahA2ruQyz4aueY
GNMmUvcJTuzjvgFhwB/wDa77dIfd/f01vpo1qQf5h9AEwoCBh/3yaPZIm0HOxb0ob/LNYFivige4
X9aibSWsl/HTPt0f8DoBYyDRbSbcE43nOYcrV3XJyvM0Pmu2XBqYHASYrQyR85znjvTUpFa4yRtA
+W7XTdOnIM7TtZxV9csgT4v+BNfFC743JScaFcJf6UrH2RqGQdfFi1WDTv3sd40muSWAj7NvRZ7k
avRlCleus3rXVMKpUB1G80tRVd7CNXC11cl3BauGMrzITuc35NTJmeZLVXQu86Q5tW2ESIyfy99I
AuydZfbWm4aJ4y6BctIvHOjrUhWlDGE7wkrwalzdQKVpTYEWmcpbrIQbOVJAUySIj06HQpncweqf
PVnf+HrznEfG17Y2nwEoLMTnVyUHfgJcc/Ad8NxhgYqj8iFIocUixQ5lhTd0sHpsFZ3Ueah1zNYZ
sVeFqFOhLNk9XEcr4k0izKRuJfTD51Vd2wuTPjfK/m3sQ31NhbNc5TrMGtNO8ZBMcI/2NWyrcwCm
u1wa/VMVheXXhgtp71hev/atcTFau/UxICSTXQp7DnrEs+sVdyg9sJBjfGumys3bAxeDpP5WyTFT
5U2KfPyTJdxCcUFUyk2oLaEar+4kUcL77/Bz3SC7GbIOBdHizVa7x9IAdMIRDaJxAZl9axgEnQi5
KcAQ5s++d6zL3kiFrXgDibqSzeBoqcDVp2LhVF1lYsyGkj3eaSAd6OLMhgk6xBUG+MxvnpU8YsL6
qVblXVJU26SrFtL1m0NRhjTIw4hz5ge4Ucc81bK6eCv95Gsuq4+TrWztChP2DhXa+1foPNCjAEEs
z94Q+t/IeM3ubL2PGixy5OItNbvmeRxgDRhFl53vj3LrfLynDFhEUdnlyb88lEQmDtgBk2GC8eA3
+gZ39kOiBxtk3/Yq8rXC71asZtnKK0Or972nb6oq+3X/d9yerVAI/M/PUC9/xhR4sFMwY36L5DHF
KrZ9sctyYT9ev4JiRf87hnY5Rod4gxEHTvFW+PXZl7JN6eG1blUw7aafnqps7k/p5nBsEgFloN0x
3yw8AH0hxQi7lhhqrSVpIvzFPBmXXQoSYTiqblolwe7+oLe/539HnSOWw9os8RZWizczDh+jLnuU
WvnYm0B5s6TxN6SQRznKvgrP37SyIa96uzSa+lVqtF/u/5TZdY9/CMVIQBwkiqD6eH4vl1sFPIJQ
c9+f6m78Xgm6GHgOPCzGFV7iO8hBzn4MpacJRN5Csja7eN5HhgxCpgagQwVVfDkyb3jXtl01nPS4
dkWKWox7kYncn9/sMhCjkP8iHWzxX8nFZgcU3Y4scbqwP2m+9sdU/C2tkWbV+pWBUa4RL8zp5mgs
BWAjlCyuqncjV0RcV35/Iq97JYl4QGYbHfnKeAiaJQrBjfUjqaZLTaWQXHNeKUxzK+3H2OxOdSD3
jyrKQ8DDTc2d8iFfyBpnh0QsIsx5QbQTmmdIC1x+qqJDmUHzcWqcAvtbgWqdg56bh/rIkA+bJvAW
LvD5y/s+HjU0AlPUpa/lMadmMnRvVDzBbJ7ejMpaa9330tSjY16U/a7C43tdJ4qKqZHjvFCuT9xC
kuFB1uYiP+3W3EHpMGnUVSnazOae5HoUJAGpgNYEG3XKFTc3vAda3StnsveVYj07AITgb7WrxHBV
Bd5c4wTH0rFiN1wp086g9fbXe9rGRwMMH6kfWOj5nh4C5Af60DsKpne2rfp10a+DJXr57LIXH4G3
hgHgTCE/N0fu4S3VZZGhWsd0sj4ryF/Kkb5QML1xXBC95DmDXExLfb62kYM7TNOh2UCatVUq7d9U
TzY23urGmJ/vr9k81/nPdD6MJab7Ia5NJezNpSRsTqUT/VLk+BBbYeqqhfwU4Gzuwr59LiX7oY+r
30plom6tLUEhby4ovwMYIoHdFQXOilrSvkytT2Ck9gOgvGRRxukGV5tVhIpF/R5eEdTOy1k6fuT4
ZociR14U/iql4Dep4VlKqzWW7nvUbZ4dVGNG3975nflQwjhsPKtzR1166ZT2LEVDtqrb+O/vD+RU
EbMBu0UKO88zTYlimJ145pE2W76r0L1ceZKBEL8VlBvAVgkKP1O8kMjc+OKoIwigyH+SyrmwoOZT
6QoKQxCEgSi2zji57aR0q8KW9G9wxaW9ZWfdtkmT5sme9HBdVPycolP/2uYPex2K5zQ6AcIKHOPl
R1EgRWA9gWhT2MovTiU9VH6+H7RwIXK6fhAYxmZ9EbAXL8NsGEupIeClDONhuOZHn0nVxqr8unCO
Zigx9u/lKLMYUBo9hTaK4x0H2kSBmn6XQukr7bi1OsabqdUOhS49Gr391TT7T/fHvj5ADI0kFdVT
W/BYZ7FKb3qjWde1dywNiJOlYXOG+yUQxfWdJAYRdtkQgK4xNhqbs7Xz3EM9BAsRWcESJhyAvCnJ
l64ttL8OGJC3ELAsS/TDrmTl9JICsaT2jFYGT2pZP9lmdKiqYlupSwLXt7YHLqOingYDmArL5S60
Whv9vED1junYJyBa202ryr/kwjrc/0pXC8jbBHYIR3MOHuiM2VfqUJEyY69TT4ESaTtPajtYUp3b
2IR4OP693R8NSgC/+0PN/31DgkVGgZBuB4Jvs9dw1LGPxnCGYAHJYBQv236HWEgKLtQJXCWPYQUN
wNxH+dH3x99hUCQPtdxEbio1f7CU/VlEDSZNbfYtKrxPJl4sTm10u67vv8a+8Yy73zrEYByRC+EP
U70mrbOtdX3fDNYa58pVMFkveGh9Vtj+hAerqsbLtJwa0+XvfVRiShlWTVGrM49RG+yTRHsLIgAN
uOweOmp79RBgqiv/0yl4gVT8YfD6Y9eEXzTf/Op7OPph2rqy+jZ15dH4Y5ndU5qXx04xvlVS/dg4
6tepy5E9lPaJXZ/RqdsNfFuptwq3tQtMZGsTLn3xJOfT6GI6T11zHLed2h+MOvlMM3NjhQ7s7/jc
KdPrkEhPRHV7SfFfoqk7C99jxw9/gTJHx2pMMSjOvkzImY5Kc9KGCK5+nOnkng6iG6AZNPWzGN4e
/W2ha281NfvJkEY38JOnEnowDRDsKFOaG0ZRIPaRdC4w136FCOxjbxm7xIg3kWP9yMcWyx/1ATvF
tV6iIjxVP7LJOoCd2EOlPmpVAO4HZSQ/IYGqK9eMBEVGGjZ9SFo8JaaLG+W/tpE+NHn1s5WMTYK+
q420Yd4Zb5aCATgef8+JGT/YjbDDhIlQRni5eXhbqGpxaNRJc9XMWFlxeRZzU/3m4ETgmpx82yCg
KufNJuu7AD1nzXQr3apccF58WYRHNoka7WWMbd2ujQ+m5H9tcZROm/YXMnWKO6qd4lLbGTH21Edp
gzlAtp6Uxl/XFWdF68po01eZvRvsSN9mFe+3lyjjupVNYRnF00GkrrpJLX0rwqTeYKAmrWwAqt/T
XnD4kM5xjXxUT7rXyX+ScZJy10o1TRTSwzXlVAfxj2mqXTuRwkM21qOLaIsOj86O28Gd6lB+glIR
IFnQFy6cx8wtsfVbBbY1vQx8ion6+Es4ekHqaoavb2NDSKog+bQGsaA++WHnj+uxTOrnnNDvLNdT
ire6NLgCbvRJMyJti2DhtwxhC1WfHuug/2LG1iEx5XU3yjtvBLsZTF8Ms9h7WXJslOy5VwPM1oOd
WkirsVIeh9DaRrxxYdUfPahPeTQ8FHFj0W7zv6kDjbRJWYvNENTmqSrVJ0ur/5T+8Bw0tLG05vOQ
WseQh8wf+2e/Gd14LB/yOvpHfNumVdY+YVqn1l+yrPsZ5DHOWequdPLcra3pd8y7MNpy4Kapk6+i
UtwhPmyLsgwLt86liLim2yl2fIxG89Huh9htdPU1xMym1Wn3WgOhro5Xj2uazSp1gp/+ECAk4/xB
kUNxNRlXPKPDzU3IctjO01QoDzb23pGi/Mjk6cvotRwq09kaOFiFofqI/uRD5CtrNQPji+VVY8mf
Ak3ZNVAkjFE7jnr8ucmVF6eN2dZ6tJFrK6NFOn6HJZC4lV88tyqUssR+ofeS8QtS0GbqM2W2f21n
gtwbU2mKO3do1Afdir55wfSke80/YzPGmNwFG2rJJ6/wE44i/QtMhBOpOamd8eiZ2U6xQmEzEjzh
dpG44gf6pQItVvmB3cO+T+S941c/+sjY4iO+0VJ92EpWhGDPKJuf4Buit6Rs+7L7FaAhtK1Tc0X5
+rEtzR9G2SLXk4JGKPvPwRit49E+iA2hwRDFwuufmE3ShvWnQFFe5bj9GmTKIWpQj41NSKP9S+I5
X3zVf2lZi9Qbnv0sPRfpEK7UzMtXjdynbguWWE/s5wGJHy8w+5XpTQfL6x7TUH3//7RFfwg085OW
JHtexjO1MQjDtXX0NOug8hVXVYdsUO33qy6Q4pVOA3zDxtvgD7WdOukx0bGqlYKdXyBwlLavLRUY
2fT2WZf4XFT+V5sQSyxb1VslF/F0QA08cTUOSKME3zopy1h3jnmXtRFPWPDa1nrpho0hr2Ay2CtK
Z72bYWyy0jIh540s4P2X+EZ8gdWuTOYh4C9kc5fxRdPk0Gujyj6i7vioxdkPS2o3FC4XCsk3h6FH
R2+dfqQ+DwKVgGpEVtvWkey/1FCictGduj+TqwiGxBco4P8bwpnjveQIHjMlniMQi1UuFU+BKR/0
zN7LYIjuD/Uuyz2LXlD5JGKnAkemPa9P5XHlRV3eslHY8r/LJEX+RYqMx6nQzVU3ZBD+9TrcdwFw
RFXOOgwZ4uFgxEb8Pc7RuFfgKq2UtuJBrsB2uJBhp9+q5uVviVfHv1MKUY9jZGZ72aRmA0ksf27C
RNq1Y5A/FiEAxKHswr0yqvHJ92pjVSkxqlLm2O6KrFgq7s56a4K4TxVFRGtU5ESj/XKPKFNsp7Q8
ppNcbqVAR0f5Szs+FFHlBlzc2ZJwyFVoKIYDJEiwS+2P8vzlcA3gqChqxols2F9XwVdryXngqjg0
G0D8gA9FBSNOslzJGKDrk8wtrOxf348j17I4gxmhUDXE0e7+jrk5JwujW2oZ9MrmG6aFduclEkMC
5bbWNqpBj4VRVgun7Gpi4gjQixbtGkTz5ymrbQ8F9mfTdAS8EKMvlnm4PBMlTE6DVohG4UK3m/Lv
pwavQhjeUtyiHThLLXWIoUYgqByjVTgrr63Ochb8ub98V2fbVsjBRRuK+MWgaXP5xRoTHEMGjPiU
ytInQ3ouEutTYzzqxUIy/v5jLw725UDv7e4PW8PvDDuwysw4ZWbsxq3mgpyQ4j8pTRo987eeDvoH
S/UEj7lMidyycD7HxhfsbVwgFYP06tNQnPLP9chLXfqbmh6otGT8drWX+MrggMBKgVMSX/xyMTSp
xmA+NNBMzWW3451z4oVS7q19ZNCLw8+MV+GqF+eH+jQ0NLrFbQ07NAV27BJ2LBH25oArkQRqQjv6
HTNy3bQ3nXCQtcbzT5bWTy+dNRiPeVGn+Spz9G0Bv3qTeUDOilCPz+ij6EZvHgwnd9y0sLwHB47E
mmJQ9vn+ZrsuZItNgCCDqGFDRJ53l4okznGXZLcJaS8NuRD6K04sUa8NdvWUHfjUmfIlCyoCApVC
698X3vBhoUWAPA64JjTOLj9wqiRKSFHIPxW2eQpteadp9URrPTxh1roZQvXL/QnfeJyh9ymiZsyW
usJOQNNXVK/QpCNqldqevNzfBQWCKR1yJwvhxg3vT+b237HmPbRcT3ko5cg/hSjxH0c/bB4MSOxb
udKLH8BdKmRozGLlBE6763Oz3lmqlK/UURp+2SbmdSZQzG0VK/VjYMnNQvFxYSHmCkFWaJXxgNUu
bafUJZxTp69quv8fFhtdLDpcFHqv3AqVSC7Q47Gko2UlKDuZyY+6lA6OvuQce0N3hfOrggBGU4Rb
eX5NGBaShIGUYmpRB6OLqclKs6KvaeX9Hpom2oGdKFbAqx037jp9FUfgdDKSHdcHHrwGRW64QdQb
a602Gxff22wVdqr1CIyz3OaVvLDyN24c8CM0RUSTmj04u+BHPwDLVATI75bBt0KWH5WoeYoKfR2g
GKvCGb3/EW5coR+Hm6s0a4XTV3GFyFUSGgAoO8NfTWG7qIYrarcXrwntSxpvqHjhaqBzYV4e5GpI
0bNqmFU04m4/qSwz9ajQD/eYMCeuTM5UKW3reslIG0NFMUPtf/79TDFhFaR4qtlXUIdosCetzOk6
iQxTiKAsV7BvlewFAE5EHDC8idsup5mWfl+rhm8dZdlXNmZp9+swjrGuasN27eXWuGu1pn+OWozQ
gAV91kaTYsOAftn9ud7YRKj2EYdAakeTct5hw35abibPlI40Lra5qjyYHcUgwPxrM5NelTFtlm6z
G/uIxg3uEXR0ORFziYOyom4yVaNyHFI6FIjA6lSkKGXEP2Qt+Epz5XcYG3trsrZGJK/kIj5QLnqS
W28t8uX7s7/5WwTY39HpzwOjvvwKStxmXZAlwQkb8xYfULN328Ta3R/k+oZ0RAIApJQsCizybJCw
9xO9mCrkdXr9Lcr9XRcor3QXFgKQG8MIdQzxBmv83Dlb18evikKYidFcrMgv8NuHg19r+oM3mfaf
+zPSRXx6eUgp4FODft+9qjVft76NPRCbpXEcGi1dJ6lWIw/feK6ut9OzJmExBWMpoJSmNvKLHBfO
z06uh8cADPHBMity95r2MgJPMbULR/lBzGOHrir33l6RaXTERDl0JJo/kZ5FzxP6EZsSvcL1VJbI
gXnj9FI7EzqPmZ3s1DEo1nYcpvsQoeNVABD0qU1kCr12Ez2HVSTRMa6nrRla48b3zenfOE8iwOdh
9KKpRfhJKZxwWxGPHu6vkviuF4tEygTWjzYVmG4U3WY3GeTVpvIsbTyVVbuaUu8t79pVHuavCvXN
xrFPmhG8oda+EJlc7WkxrEJNiDiI1tGci1C0VVGrnjJRVPZXSfeSq0tH+FZu+3EE8Qs+BPwgEaS2
6tXp1JZK61oS4nyKiwEndakAnHz+Kxy295fyam+LOQmjb9YR6bF5LtMbpRrRLpvQVA1cD5NSpdO2
7VIqeCNjgutuC4EKHp4rAlBTyZVnWNBxxorSXpzu5AYfUURxw0pZ35/QrY9EuEx7SojZoDB4uYSt
bupF0TKUldpu47W/grFfstS79ZkA9gIsEWTIq2CmG40uSmJvwCle21OA3U5+iydbQGaCVvUoSEb3
J3Wdm/CZwNPSN+UxEbHx5axQN07VvJGGk62V/yZZE290ByR1lTjqYxsn0iOPbnME8Z6uekeifq1g
Odyh8LjPOz/fNUVoP05BPC2IOd5YbIgVUCs0chRWQ+yuD/vVIfpHCbwfqEfHynPutfFJwc59IT4S
k7s47oKfTatW9FMpF8/PXdYyuCOlyjHwSmfbJn32PI4tlBF769vhri37/Mf99b6eF1g+3hWeLii2
V7DdFLEgpyx7sPsFzPch8/rtMOQL0PnrW4xBhK4VcjQ2HIVZ5hxZeRj1coEPkx9ErmTt0CRxOOt1
WPxAIw59lr8P95GJ5cInT+fuFFYAl99rskJFF54Z+Eo4qmuMzkD1V9vHXv/t/gJefTJgGgICz95g
dlA+LgdqqjTJ/LbD9zGK14Vkr/NGQcNV3wVN9L2ffHNhi1yvJecDh0QBmiNZneM0An3otLoKx1Ob
Kj9kh7aioa0VnZJEGkzgEf0mcRVqk7tKjn7dn+qty4AxobQIpTmS9MupppLej+xZjqZct/sm7raV
7m14DU+yTAtNDqLPY5AtxAm3rm3gesQ9/Auc4Gx99TZPsszpx5PS9V+DIHpupyxyo0JewonNKRXv
5daPI4npfzji5mRXEVra48mwJ2vt6L33OiBgt2/I2B6dEgT2NHjqOhpoFQf6Si3aJW31m3Pl4iND
hWPCY3X5C+pOxn6tGMfTMJUHI9WfR3PMXa1echS/8SEFd0SoakGto+ZyOY5jlUXnB/V0ipwxczvN
+FwUyXqSve9jbevuZJWYLGDccX/73JgddGnAFJTRKO7Mq6TplCq9LlHODhFGfQJDV776lhM8jI21
5AZ045BwSsRlyX6lOip+yodPSasRbQ2vGE/OOJgUX61Ta+hvmhH+o8fayrDzV8mMXoOu3tyf4vVt
qlyMK6KDD+NWcgCwoWrH05R1v6ta2Tdis/71GIjuQz2gMyDuttnH67KiQr/Rsk5RSZGTHrDrNFRu
7g9yY4dcFJdng/h9QMCBsOWp6PTPkXWOhT5vIB0zG3nYYRsFS/2wG3ETAE3iWfIoXqF57S9qCi8I
MxwjVTIPdGpDLDjRZC+i4qWvzNf7s7tVaTQFkBLbZWDcKKNefqfCkcZYywzriILAY2p80p30m1k3
W0trj7qO/m8H0KfPIcSW/iryjU9+pq3v/4YbpwESomDQUSO6Rgnrfp9XgQ3Opa9oAgeT903u26eq
bf9+HB4J2Pz4VJKdz6cqN/FIb0SzjrDtg3XdquOuVjrbpVn4l8Ig4gIFCYa3qfDIUK8IcloZarFt
F8ZRn1r7tyrF/bmpQm1th6zoX68ecrbYzgPmFpHSbH8qaosmQTj0pzbUx1VYVzvPl3/Ybb8UZF/v
Sw6asOAUxGyCpNlADU2WNOsl71T15coeAYx7dDnxQraWiv/XdwcjgWsDCC8Yx/NwfixAehaD45zG
xNnD2Noo+ef7i3Z9KzICxt+IAQJtQ9z0ctfbnZePwOucU0Fy7RmdO2XlXvMpjpRbRztl2tbLpIWL
5Ob6vcfxrCAR7eykpWFDxwQeMvkQL032o1N+SiH4GQyO709O/EUXoTMifGQ8mEcDDgQ0K5b3w9Xb
tl5RZWkSvipGbe3LUZHcGEzPXh/Tcu17rY9wRmBu7w86J0Gz5anzov4F+v79QpnFDEWvt1kZdP5r
TGcKDmAS/7JIZE37Z2PVrkMQTwfNBQ+fGk/ONG6RldnY+JrE/hcdZ2s7co5cp/d/1PsLMF8KdpJK
Fsolzma6XIrJCCe5Mgb/FS9nzfkO7h0yHj6VZSsA8FjWsHc9pXSRR+YPzZRsvPyXXKfbVnae+EBp
9oX/nU2BrQ6/zqt+tPlzjq5EUayC0FpNSCtmCSLp/B2+7LtKm5OGlW7rvWa5hyEKPdCBfly5fe/D
oSdwf4LCXfP6c2PjRqtGVd/vtfl7AWwQhGZYWccaBsk691J5BWl83E1y4++KWPfWVeSXaPhJ2nOf
qvUq0KNiV4wglAIMb9c1DaZDCprMLeRO3w1t9aXIeg2YmvSCBzlrhR+4b321zAkcl/6Um1XnZgkA
Cqu2//RWtVabol1HevNvBS3qwZjqbNNrcbPV0Ara00yvD9VYvGVYYmykABXMqec/aopH4B3DbUv6
u0o7pcFIvSvx1Rwdl8xvH/Hyn0e/+Mnzh+QC3lZuRQt2hZtZsmmK6fNQ+T/Fj2t74+wrHtrHjf2s
xM0bkKOYz1B3q6Cd9loePui++j2PzOemG9tD12QTcD3wpVWdW66h0s5rA9+gp5q0bh018RN9nkMu
Nb/+D0vnsRyp0m3hJyICb6YFRTmVTMlrQkitbiCxiYenv1+e/47UapWBJHPbtdcqux6+SMg8IT0C
FOrCfYyrsneenz4PiX2T3mAy2h2g7OMe3Gl8X9zsu5ceuIsphq/plo9ohiIx/bTV48NcA7kbgjXY
p0PxkK/jOVUo18UUr07hfiU0HvreiZ0+iWg9nuikRyDAQ6OY7u2ufUCv7FDqnOHJCF7X2fFCY3BA
484zY6a6/TNWwQM14tCC58veKOuMuXxZcvEx6hSW7KF5b0FJ7uxmyYGEuBfm2sQO0NLetOctsmC8
oWMsvnNReL+ZIUO7HR5g9PrsLesr07eTnmYHWDPjIveBda0LqKB6CaeEauFuGxod0cK+uDE7MO5F
YZzXrjvVupGEQ4uA2lour3TXLxmqSaEL0SFkSKdlXD+8lMCejw5F3rxR6P5mfuR3RhJvTqzDJu3L
1GXPbQ0HdLediqA81FkxwcQze6ErM203LrCqFXPwPEzFsYbfsDITehoEaZp31xhASyf7JNv0Dpnf
UARdWM5Z3LTVQ9cWL8SP8aY3p8l8Z7gacVdrrzXdCQqGaPSq2NC8qDKz91Js9/NW7AOjvehtfin0
6pLCK0bQHbZaeZKAGN2U/ATMnGh+sDgRlI5GJ/bqy9DD3XVDHeqTtYd89CQzA8m5U+N4e71ML5mt
appwn47uKRUM0s/avVe00Zpbe7u2CLzaP8JpPpEv3HdNdoS40g5lDdiv6jwRdea/LXf2wWIdhsKO
tsXYd21zh77Obvbcm9HVNpyaoEw2t7sYVbL3KversbVXtNtCy18oFLs1eAIxHwGf3RwTHGfWoIjI
EPFNzvlHnlbVjrKJESZMiex9SvsoZZ+CbFuoJnS/WcCQhD1+rlr54RbdTrOTt6Vsnju2zQgbiddb
O1QOM3Cn0vIjAMSh1NN5x3DiLhAi3BYPOzCF/jzGKaroQ9Yq4ob1t8w+ZiCVmzRufj++0QHkC7vl
JxcdnE+QkfD24eRmKUP+Uv7tSy9sXOckvP55HrbzkPqQpyzRYqG+wZ4MEhMCRecp1eTT4LtRVuoP
I8DdFQumV24kpJXQqunPOpEnsnsxEKlpl3Q5yMI6LKrhaAZPdNsujRB3RiKVcJ8doth5CKC48yx5
6vTiYaXYEDKvnmIWttAqygdLLLEPQh+OkHfBHkw88301qpD9Wu7M8U0vsgSFDxCxTZuUUYDcobOs
odPAGjGJ65L8mVOQovNlBrzIHNt+6P1TZw+XqUC0jhsMht+2miNIzA55AOpDDCA+Aha5Y5/LvYn9
q9N2b/X+hzsvrLfxjEIz4JJElDtvde7E6B8RHNw1hnMzTTZas1uz+a5YsD/+n06MZ0iN9m0PSH1Z
trA23V25gmD3jAGUeHXXZgmiHmLvjB9bP3OQgRRqb+pjnB5MYYAFlO6x8NkLrJI35y+lMYQLhSh9
e08M+hfiaudPyipYNEDcVO5QyFx49iPaKIMujm1avzqjtffHMtIbfW+Nb6qOVRplPOXjearXEJ6B
O0voP+S6h2nLAWTP/q5tdH/HsMEjYSaAcUj6DBDBQeCcoV7ZucMvh+JYg/0c3SGy+e6a9RxkeRZG
9bl0I9DZ7jJk04+FUzJL+zmpnN/aXaJGA0Q5uNU1kfldhkqS79WXXATwBVVRkW2hOq1CeqHPOFXL
iGGl69fZ13d52u4CZ7rolnxqkSzbgJ1Uzga6o32r0+dWpASjZXLRBriSk2qO0/lWmS37/Y+05THB
MW5iuRr94jOSCgBOVx3GxEGR2hGNBZZsuzkBCi7l8LHmbRWZRnqX9F64gt7YOcDSR9d7M6HcHme4
7BnpCG30ZmkgfRSDRb+hPVRef4Im/b2xfIKIGtUc8+Ax6LXJbj8OTBb704M6Elk+HezeeTBLNjCU
Mg9Tk98osR5s8PVWbj1Zplbuqr6I8LoLfa3a3+VVFy/ZvW58r5wTtS27ng6tLPc6Ptvk5p38KW3e
RVOc3cT6LvLptA3mwZroWm/rRZFKT4HxMYkgThehApH1sTOYOwDvBK/0E07ttZxlXIz9Pqnyn0rT
D0Xn7TJjieTKhFFZUg9s9yvQf6SOtjzbWWCn8qQ7NK4GIlI/T4V1qOsqdFY3VJs2Zz8rYzIrJkkJ
PJlR3Z3dDwMymf3ZquTj6Nf3lT1GDFIxypnJnfDqw6hpN0EQWI9P3ib2dbBxwsAXsdPV1S92cRfU
48VqcejCP0Bq2/AeYB/usvzpjfYhGLSrb5axqQ0XmnRRlmUXjSrczDNT1yx0hIOaFdLi6XNcPXDi
wS7N21jzjePKFgJMf6ArftKC8UEs+k8HG9t+Yg9WXXqopU0Y0xWhV0/rrsqzk2TxzeG71pOLT0wW
l+CsmZR4T9xmuXhjnke2P523Vl4pt8Sa087/HW+DK6mY6vey/tqXcq+Z0KH5iRHBgBQleh5ufeDt
wPgah3ahy9jX23n1p1AYQNubxfxq6Rufhsk/2C0+y1GS5xb+SKvjwWr7Y1Yu5ySfl7tysto7q0HI
Q5BAoR80700mRgbLjFzuoxmf1A/Q80+eVobQNtwnlRbqeDxd+5sZaJSKoXxtZPABsuN9yYqX2pGf
GKoNQqs8A365AGO1p+xTOm0cLDhZ3JW2Dc+FpIbtjh+LU93W3H+zyJ42O7luEDXPLLo1NnEd9A+Q
KTx6es0SONhS2M95n6une6grosyb7lSsNesNOD6XGKjVTS0q3PbBMsYXAydRmcVrhtTg4pWtseu4
CBFwwJ3ZG3ZCW3/7EdX5NPmGKvNQmMX7LJklqBbmh1i9cHBN8ZJn6dm2uPQZQZ9wMqluBAjsPhCW
Hhd3zIydx1CTtWu67UVPjDtzyP4Es/Xglfq6SwEbFmbL+AnOOMm//cT/XXT9Xaty1gXj3HdavreS
np7Xkh/mnkZx4ORhUo32E12s+7zP7ykeXMpkPZulYvoCYsz2HhmPXBPrvoabZTdkGDaqyfdG7cCW
V1cNPchOildURcswK4zY9iESyLPDkiOH1egP00zJLTOJsaYVHeXO6yk/DAczNwbEVVzRhiYFOWW6
AKoD6QiK5EUxeupBVylU0Xde6W8ydU9dM97pwfxsJ9Z+GCGkWvq9LzwtHkrHjUtT3iETRK5cRwFj
/uyMqtR2uSdw1f80XYYZdqRBfmStbean6lNuT+yvNbLGjwAvlkljNxrlo+08JaYSkCNPkYwiVIN1
1xnvbjuEyWBHI0Jc2ASoQaMGHhrNz65Bp52q1Tp7m3xTzl4aLsZJngr9j2+7X5mVXsj+3gFFvmTJ
FGsaBPpaRXQCK+ZdwoiRlhQEU6aB4Cgqalvwa7vm2dfro5Wkux7A9GSqOG/89lMqax70M0MVd0lx
8DguPWAQEGFxvmTnTXfPeGO1fFXhMAK1ECeNUTWkJ/UU1UYzK2uCxd/ZwwQXp3L4MwlIHwIzUm5H
ZMBc0I10Jnm/CZR9teYwV0m8MOiub8uhdgXUN32kZwhMFpDyBIpGG2o0qqkokXF+S/PZI5QOFhet
dQ+gHXYq8fvI71E+xWeoFVWfrr7NMepXmZpnz4HiRq5JWI5Pai0t453ic9gGv5ZBwkN/rR2Ck/I4
vV5HSB1Hhe/EGs9sxBzK4LeQU7QGLrALQk+3vay0F3dtNhShMa3XTGeyxGW1kk2Pc7mwnGJ8npsh
HoIv9BdeV7xG1ztPWYcwMtbnhaXn3uFZdoM5gkTnaBXNfaontwqP59RuGk2JVe+EzH4W6VIWXI9g
/V/dnMEvZG2WnSgcnkC1HRs/uccfKtVwtZ49OmmFv94XW56GS5qc5UZePPrTReg2XnG8rYjNDpDd
SbOLEKLbBwQ+RI77orGB3s1HswQ0D6qzqvu4mtyQwaOz+un15MwYrqGwmNlJj54YDrW1xZYt3uHj
ZzbAJ3hCI41dDSYmzlf/Ycvtm3KkEB7db/BIzM5TmTon5VZKjo7BjUxed1it9qfOp3jsV1aMYMxH
AHAODsns3brOAdW6RD47bsUZ++Kl09jLTI7p6xB5AJbgjnnMmup9hi5Jc9Fm4/7bxIgbjWHHsryZ
7cZm7R8W1icr2EJp/TBmLljC4mA0zj/OY+oWryJbb9lAyEN5YjJWvqkhbYW40NyTAkD04zBN/k7/
8AmsK1194whzT6Tcy1TedH89UX69oyEZ9Yl74iWRo1nvQqtv9dJjawRv8Sj8DN/26H0Heh9KetUb
UU0NuiJlOLxr1xiPdRLjfNcyBZr75lM3XNmlBrzxxaKYEuV5y8w4neyfArE/I+mPkz9AEMH0oLt9
JpoSdU70MWTECeX29ZyaMMbqPJJydGOtTs7GuJy8OqeynZ6svLjpKAxwHJJkutsYkBOyf6y3Kg1t
s0Fvvhqy81BJ4nmS0V7L7iUoshR6E7WOapGGgDm+1jEBP3Fw1oCDCWXg7I0nStn/ykR4sByaxywY
UPdGXJFh/iRsEwuhdrD+WyH8cFnWmzJojM28L06SI7ZH1C5WOCj89mDQTwhF0sZ4p6Ptl1FbGa+F
KNwYopKzSgkWlpxlCurqPnXFftJmylD9aYWGtGm7I6cl6tqk36sPKdleEWNu5xVR6M6Rb5O9folA
Y+AbUEgfHAOwKFQKScyN5NWnYInzJpKXZXb2u/wrW5avTroOZ794HLcUHk7rnPdtbNYNtsr+DXJ9
r54zB39tix+dMdHZE68pLcKKx4w5heuRoEoyjWVaUcqUp0vYus3L0WDUzeF+2I5aKeMVbshGt8Kk
HCk5VwenB4NrbJFudCd79kn/+6vg1MvipzVqks4AwcUxbjf52PjiPCXy5q3NTwArTWddvWaL2rW/
rlW6b9vsPI3rT1A0EZ4RZ92nHM30qJ5hZc2h5b4ZQttPGLDZ+VYH2uhhSTOt4hh4037za4zgwjRo
LugYlhHnmTGg8bTZTehvxWn5r+a37gtC+3ym3Eh0CM9efzdk/t520ydnzE5t4TM0vb46RO4ZIgkq
WgVqHmqEwbNGjQUd9MLuTv7MyfKYUsiYZ1XZk1aT7QTTWV+Ms3JVLAADr7d8A7DGCZ/5k9GQ96Sc
wGn6xDjKajvABBePSXM/u8W+sFJG3rKPhNFjDxEjdaN6Pj6omyqq+X4u/Khm8I63+iTMKT2TkaIt
faMotxYUTxBrLwYQjIWas5X+p720a+SP1ICxbtqmhX1OwjIG0TyQUZaCG5GPRmJ2YTD6Txvzn30L
/rIJvcGLe9eIJjc7VdayB0QeMq+K1k0R95TGOrP5KEykefKPNK0O1prti9Q9594hW2U4asl5GBZ0
MpfjYA+P9MmRIsv9f86az2HSJ+d8Ih2z05etL95omzznmn7f2OX7alVfwZh+26mzwt4r/23teKpL
ONUp5vwzhgq5S0F8yZExpBlbFVyNgYYdLQfjLmvd52mcHryxvhiyvw1aeTW5SehIj66WIPDT29fJ
Fl8jsweDBW073lM5KPbJh1sH944//1i1/lYFWhaJXJQhld1Hzsi9vc3fa+2dimV560vrMG7Lp1ir
4zpb9x2fNKf+RaLgF64ic3bs1bvUMm/UsZD5aI/5Ml61ef1qtipSBkoyeFsP3tsm1l8jY8qoLKg0
mnl7teBpadblkZig2tUeGea0URRsH7aqOdmOfEitgrWwBJUKxwwpH516YzkzWwthOk7L1e5rst9C
5je3bVFTgt9k53g9p5pPtSccla0TiFiSENdXPN3bIE7VJA+im46dZrEPg3FXgJcMg6a8WxnJ1tg/
kr8YXkf60HZPy5T3jxXhAyLrxDgGUWTfNSjFbpKxV4wMlayzW3pvg7Pum3n4MrX2MZ/qjz5fI87e
r9isT3NY9/5cXMZAPJaLcd1c/el/IZL23baE2lNGlIeszTbC3rAwFrAbtRZ+gfHgVOtJ68geZllH
maxfy8R8cILpfjaG5yAdP2snOTLrcpNVci2H8s/IjkUVPCblO2RZyRCMTN8GW7tDPvTU6FkWZQ5i
eaIxCfOn9FrJ/t63sy/K9lHj6scqn6+uvjKDX407k1JU7+fGrk3N3xENkJ1WmN/jOryzkT+ALLi7
LOPTJjH/LSfODFLs4NST/sfpvITqjndTwWNFKwcQ3fM2U0Db7Oyp2sr73GDCs+jtow8BmrLRwuj+
Lf70UmNwJTGs1Ih2al2P3TR4H3IzXhJ6INZwk9uCeMQAxGa9um11tDpJpNBYFOjNz8Cp77U2cAjf
9Sutn3O/2efUIkqE1DfbtT5QXF0w9G1NRCE56JhGdyt8BRKyXVYfuiKBqUhGXp8+O8L+cJbmzsBT
QAET6iwwE6k5Q/x+tp8Nga0o/xlFCSIfJ5LNrhUNiXvQCwbOF+shC8jYRo1qSGMcSwaBGm96Ykq3
wr8kL2VAn3kczBP66mdbducy754BNPehleovepq8rKV8nSha7bzBBjxRuBcPTEju+TFcQL9mkaKh
KePRhTBVvVxSdwJzd+3W4NmUC9QcWvYsRH5IpFlEtjHFaZqd/HKCb3bdYkESuoMn6bnJxkvLSHJp
k7jN1n5pyhhjc+h7blTr9+qk9Y29J20+MggRwKfUX0e4bNWD6VVRYOmeS0YwdiuJZOp7+OrRPKyI
iTG3+m46/Sv0Lhe7qrI42ErKTYNDowbmOVN4x20JDltFaNbK+txJzd2N3mrsHFm+M4zsMVEG27e2
mCdOGTXHuvhS8Y9mDC+NxVR8Q+jsleQf5uz/dfvUJm/d4rLTWdveTvfaSOvPk+u6D+qshvi51Heo
nL5LvJZZMStbOsCGUSsgGz8IMtrEQAaO2YQZUIedrzenLl/nsXlYjODgu+M+naajp+PyBv+RQcQP
u/A+mcW/b4IubovmQgX8uqykM1btvraGHeXu+Bq07WNjD2QC9Is6fW5JU7w6mkcjVnEGgMNnXad0
uznUY/LlNLIfYIrgAYgcYtrKv8IW+jxB0jWM9ZW8g5ClZwTc6/OrFNV1XK1T31vQ0bHQJprOO9Mg
wM8x+CZUA7sWr0XJEuYAKzgnlUVcsfec2tppGMipAU3lyc96MA6NHJyon1B6G9NT4WYHoZE7bP0q
I5DnVLibJEyK+YiWCi3qNgh29eb8JHSGd1vb+3QYqaXmRPDqIcmg3fvYJgrydyJ1w77DuyblUXqW
CLXc4+wV0+dkT3OYmjXId+PLLcbz5lenjCKor1NDyYcns6dyBUvGxORktQV3izlIppRYvlbGYLji
avQ/lrT+Eq04coDu6qB5mPr+axzQvq7K51oMb5hCkBAI1FNq9kOh8bSYXnvqVJ6wlA/ZZJ47fT0a
VfurdiS9uWMVpJ8k2JQP3G9wFNdJS1/Aal2MMv1MJ/1N6/p9D31Ju46v7UwDiRN9N7g6fA7iCa64
ez0lLxD2drb96t7Vhg5HXpIJ9t1Ljz3LK+06dkrpjFCpGdP9Rh4wi+auH5c5MlxzB8NKHrZmcxpW
699qakeNYWC4M3BE9V/f7PZWSpYmespylIIdGhJLFvuF/KdJlDC6mtp/XVTHSYMirCwOeVFFTQXh
bMI1auZRN9E10oPvphbZ0bed1z5BsWPS7P1Sm8+4+EuqfKpstx/TNY4Q2vPExPhDAEr1eaTzCAIQ
UXEiHunUseXRnl4S2hTpaym9v4tZICgenFJ7Ps31jHeo6t+ir9rdtrh1aPLyYRmfknx98Jzmrwoc
B488rZyNS+vNYmf4NJwnS/YhEe6fADUv4U+nyTOe6pGiucYpkKI/9/mITKDrPbT9QEEqiTM8SR6M
j8Y2Xwtagc46P2patXc17a4ayivz8PcbETW9+ljtS4NCR1VbR2PEw6UVhNS5xhGo0jICa35TydHo
IeG+tL/swcdWGFe5lP/aSb8IKfU9sU0b9humzkUMYJL1u1izi1oKsy3OlaxwLQ5c6sYKeQ3B/OaH
a5vRkqoj0xxFpAFmcPPtp+ggIEnd7nnwaP214rwsdbygNk5R9LHg91T3oZ1H2p3BV92brjoEOkyM
H3xRXcxSNTPq123KjoZlhCpX7hggSWXzNvbDn2rKXhijgdS9e+1FehEt8xJIqiG8JL7ntGW2xNIv
uhb8a3Pjbm6XbocdWKI1TR4cDXyKZjbP7UQE1bX/KikIPeefQedpDh71M9z8auIZNarpJkxwu9qx
VKnPfc5y518XuH+yofpuq5aSQ6vF0k4hEuoDJ/KH+lJt9ouv6RbYwDT2PXr5ozBDbUi4s/63CNqP
QfTXKhdPW0EjHTzhwVvmZz3XD6MwXhPf/dn6akaWHHhVY5ofXpWX/1WcC724qXO60W8IJ+EwhdK+
2FTR4UNa6MLLX4iLaWeN+R91IbLwL6m5qRq/CMdcY8iH4IvM8zdPTTALxrM7k0k3M/K75hQ680AZ
dnUebfctk0AuePVvleg7q4JZmoZX2/TPSSE/UlLSQc5Po01BfaJG0mjduZHNec2mM0jlJ87IV5s0
aA9h81G2ARbhtTERS2SgEBT1RVGFvtX8zlP3sy32PdjEiz8sYSrWMkybdtfNuBox/gl00v4yQbq3
SxpwBNkYZUN6TjHJKmrOHH2GdCqrIikcNsiYEGONyU+hlRCzrH9hHfrTp0Lf6TUBz7rlR7/rzpUw
YcjOb3XfPE24Gg1v0jjGSz5UL8JPYupRFPv6v8as0VMV6fuWWM7e7MTbDA5gbrMntzVeen3bvot6
uhp+R+O7/1XXXUhiQoV97RjldPLibIvmPAjnISvbvSqBE8hQvXcmIkdU6QEJH1AaWfd2qgL9qXp0
XfllocQwSmRD/epQ6/Bo6E4Xgp+admnanYQ/PxZG9Uddrd64F81eQnst7ibNPCuT203tVR/mf7lT
wcfTluXbgGiRGyTvhONcvYy5HnBQ1q9f6zQQKxr5cOUMFvFEGtCXFzqtzry/NwiXZ5FZKOMxk54L
JDP83QTVOYVSZr9K/QZh0jk3pksD85gY6kM1TTU0ONq9209fJvSn8Bp+FSbiCP5GfcCgkO4POwuH
qxEK6ZjlnTKTUERGab36kbnQA2Po8A55pTud0kOjQzOswTpEBbSn9+P/Sid43LA2nlY8z1Qe8mIL
c/L8vm5C3AgFWAuLTTt6ar7TdqMQ6YnnstQfi5JWzxYQ4idWrCxJZ3Hc7OC3TN0q8lOCtBxtM38K
eA+mjVhkv5kJzc7u0NU8/kyLSx0AD5mFto4fPjVqi4pKWPuuFaZ+9qeeWLw+dQ/abN6NG0eQfcXA
/KNW+Q9F1l4YlWDAWoidn1Yi8uBJl5rce2BjhgHggjGTOhX9N4nBMe8o4Ob6J1zzKpIlogH1QxGl
8PzDjMlkJAnH+2uOkGoZ+5JZ4W48Vlwe48aRykfG8qbWWe1JVX7V6WhRJKJmSQGhOuQupW7QUot8
UUUzZcIpwfv0HUovPRbQyhEksRPGVy/4NBIIyYz1kPX9oQT5gJIt3bhpgbcHsia+qJmnXUADdJut
qBkHuL7EvZ4Fn3KidkBEtsIjuTUPQ95doGlloGY80A6zsB0ZBMQAVa6quqIKbwiTarMWWrDEGTgA
Wi95kh/LCoBIkUiJNFBsuMhqG/qpLLFmgBaCNrjr2htsbmd1V6k9vqVLT/EwC9NkPiftfSW1y7Ja
V7XVYOVnF4xTOPX0Et0rWz2poK33d7NJkVqTsWnVkW+ockq00JXiG318bTKQJbtKgOjKckT2YkaV
cRs774QcOC2Ijw6v4aAdx2eqwKHI/Aebvlxlm8fO2O7NbbozcuoLxS2oixdak7e0mVA891AOrO+g
fWKCRX1ZgJrxOLssskF/dgwBgGyDR2OWZnvr0bgAH8K1zHoXlTRQyXMs8zrUXeQNcT3W+EztyRXZ
abM2IkzyBJEcu3RoaedVeTiACapMKvyPVm5/1ZaMdILr2mLYfTyqWhVu2/OAkH3L6gy5zkAKNeIg
sNbBvId9PKypbuQUu9r2xF+Q632YM3mr81eFGNDGIKy82MuMyB7i1CUf57e5OvRslH5+wYTd1EJ5
4Ibh0Nb3be4cKr8+rmwJVs50qiPv0Nlw6rq40tr5q4ArfJXaWB7JOUpRz3M53APFCwXVgrGfD2j5
HebOFKfaKiJvknsVVKqtP8zlk9dae8TFd6X+B7L0Si+unCPPWyKbYsRAM6av56iTP6npwSf73yo0
/T9oxKbM36nTEWjqWL2t9AZUDX6gzm+5oDnH/1d3JlxnqdxheKzb5Zdxwz1/ovX+yo/MfjA1owCA
gAouxa5txA1Y/plbUy3non1Xu1KwcTkFfPtInTDBoJv1gzr+/A+jMP97p/ZF6wC16k6/H3WOgQkW
6bl2y1DiY13ZxZj4GIKzUCUYagGAkapHWoNtKtW6OCKWM7hBakLpdq417UX59qYGEFwnlwLkSI2Y
WEDpma9VPnEobxMgFa6lCf6kwt5VibvHbLCMqoTMzqJhyfkH15qrsaDtWXVrFL7B6/+2lbPrqahw
hpV9V7+6/XqpqpMm65Nl/WMTrjAjav6L1Yt4Bno2+SliTh5Vs/ds+1Fhbdm7T9S9uR6fG0yXD76d
VVUrqVK9PABayuZkNe38T619Q9QUusKMMv4QEEoMiiiGDpRqD23YmAQUqIlQ5maMMTscc4M+eBRU
xr1SiOJW6vYk1/kpzf/IQN/7bvtv6i/58A46dM+A8JVJ6khR7ns3CWxS/e9/S7zcOg4lva8TRxjH
8jiD+4XSQ3V0pddRMaFHqqVvDBDvK6yi7bE4LHL9zgv4B8qsEGjF7MijqnCLjSI7AF4JNpQdyd2u
2hctX37h85XhtFY7VH6CO2eCeM/4xp49yIV6bNaa3prjvUIuFAVzfuFE9Wv6X3294yfnjPvmZKvr
Mxb34OPWsWCuKC5Fk/2U2yEfX2vVcrcf7PFDC7adnEfYEtlSyiiTX9vTp4oaHXe5jjxjv37m0njS
k/8X16Dazrpx6EwjXnukDLOMBvs3PZCo0+Af3+xjtkCAybqAKYFGcwXU/FZCR4nRWOkS8BHqgiuv
eQ/a9KjM8EQF1+k7ZXvsN1XXL+p0h6xXrLwYmOrghADCgV8qQhJW03KeaorAZj4CwFxDz3vTwIUY
2f+OcI8NUu0zB2u6jl5ceDGqw3tpqZVhuSZ33fGI1fYoYpgBqXbGMJbu3OCTM2HkT8X4qvagepMy
VJxK5Xt1OPiqgTLaLPgJ79T4oUBeyhDNPUhQzKYUv+oNyhyoLa59ZYRPrJ2y6eo+sQJdoHyq0iPX
yvRYB38sceWspNMrbg6D8b/nx7W6ROGGlUcBR3XdUJjnjhJkxtUDagnUVyNyRjtsEh4o6122740/
HtSrfM4QvWceBfhVPimd7Zcp4fSObEv0m3oAUlyebJK9NVEEzO6zbQtVU5u1FnwWhNwF2bMG2JMd
8T/TlVjyoDI4TQTgA7edXgiogj58quipfHHK9OwuADPKG1+oBYDAeQgmcEaeNgvtoPmultNUnIAE
6o/DBiJGJ73CpLBAWD1OBWdgFpAsVhc4JPcVpbkVgyoN+7ym+inLDwGe3NbeTA3iDfYTDrmki1Ww
BTi1bA+BnRp0Kg5s5t61rhynJZVfKt+f6fKxtsP6oPbf/06a81SAM0I13SAUt7WDyH4wn+OixUUl
97KF1b+mYwxEPAOAxxxtQ/9fe+N+BPlbsehnmOlBZt/nRb9XfVG1umKlKMArxnMxFxGrkeDzK5QQ
BtO6KjG9qv1UVl/tWKZesaK3Oanue2YZAoLSfvBPVfod/B9N57Ect5Z06ydCBLyZlnesYtGKmiBo
dIAN793T/1+y7520+khkFbBN2rVWRrsIK9eSlslN4snnJQC5w0mN/E09LIji9VtHe5MBGQQHUz7t
nebTsehpVf/+txr/e0vGZl0DQj9sgHxdOp6RXeDuA3O4aDHjC5xgLzZHwjxJulI3leiIjyBPJE1q
JORFfnc+eOGVsmWMDq/T/bDavxc0vCbJ8opxkM8woV/omPvUfQI40dYfjnPvw0tV2Ovfr8hJFwmb
FMd5SYZNXA4SARWYnygKNnJnU/cnMd0L+j4SH3A/AynWzW/V9ESsJ3nFgsRA3NnnSA5q6Z/Mmtq1
5jMbKdiylT5oDblqcrg4nymuUVr/coE5nLqenCE37jX3VauuFSvrLjvCtYceKEfY+YD1FfSjchMM
3sNS3OWpexNdG1av5O7LlxbTk9mZ29AOCAQxG/awfPgRSxOfrcjcY6gzTIHNlA+On9GndIX133DF
WFxQ3OEfw/yT9OXWATAqn2lZxbPV1qg+648W+1flJ51ZQTlwFKMMzhkFjkKLLlrtftHEAog5TRjK
AWECrdDekN17TrUXb2xWsIFuzei+clDzCdes3nSatWYQ72aqiJxJ8ZPQWtimZSXuoaN+bkvyT+bI
CZNIo9avEhSJZSEMEdvGS7goRE9tDakcGnuvQV6Aohz3q6w03mlNPY3mw7RATiFua+twZxU39j2k
YNTmxjdHowUrpGe53M3ukODR7SWk50yynfdXzMvvs+hEHOdoiD6oNlBCT99hBe2kaoaY4bavQf3r
u9l8twbEjagUw/v5vUHc4Xp+V4UFktE+tF5+EtPX1hPmWywPd4M7Pfos+WdNfBxH9j4fZ6Ck5Qrc
qtct3rpiLeT6hk7w3+Cpm0l/ldwElGZlTuusrHZ1QjmkQg2FMDg2x7vEwB6l6shyDnonp7Nz7Gud
AoKtk704E5/DRFhp9PVFPqub/zr9HzEBeuTskwFZ6WdxKA7OtEGUmYc1OzJ6wmh+SyIPcR1Z/xnQ
hayKA4bzyxwfmHx4Bdb2VlA/Ia3ZBnV47AXOYMT3Wbc+WSPOH0+Ez6oFMEh02DW0qBLAfuLCI7vd
h9ULgCGJuvlWXCk7nARPrb7zgMxYxJS/5e/+ICZzGKf7Up4m/0/Vxzf8vCrfHThJ8uF8YkbBX9Xm
mc/SvXIfOtEDjwDZulgZUH8IfybiaifSzzYWvZriy5gPtIhsj7qxfD1V3geUvVeS2M+lf0lNEJuQ
RYnysTDGNB/FRPPx/NevCeFw/BpEtjVY1jVsFoXmtZiOrv9xJx2651fvNyTCho4Ra1dhhDWfL2jb
4LQ06hamRLiW6r5lRRIJy2fik5DO50S7iO+hXUeVNKKn123kjMEVeKaJLgumIT3NHzjsjKwqcetP
Dq3sneiYfoYup7QjDv3fMoi5ndryEEfFn7qpN6y7IGGwqVjqvCx38iIcf5D4BNeRfZPsK/W6PSLs
IUWGRCxtgufXTCJEuhRVtku7exh/4y4lT+Fs62SjmDmSAcKiMv3ioEesB1E1+pzrqpB3ZduL6S9t
vccxrw68bwLGeeXP5RvBUJF+sWNhRWGuyf8o3qAlbswPmm2+dna+roAn+rirsHIOJQQNXjbhh+S5
OGMACH/aan5lhtSDUxRbA7Tx1HPAg6u8qsEUHNX+bdxgC3ywmJrtFGCcMDALJfpeTy8zeTmrUeM4
qSUcKtIVLBHFkm+xyCzubzDHCNiaWvbvg9rMCDF3AR6e3ZTvbF3tMOlE9uSvEizliY7b9TcSXysq
hWLW6HfEtIh1ciSQsgrKkwQev+uvXwtRqy2e7f7eu1R/TPdYmcM/wOIRVd16my5jD3qwZj5u2D/6
ZvKl5+D4s/y0UGBxZgCrHbyYmCyvqo0PI0tPAbpnMDTWMtB5pemzvULWGSynYAUAE9SKMptOCVf4
Vtek83Dhph0dWreh06D3z6bmXYcJ7rRVaOSCzmNiw5VYKpDoFaCmGGjVjKB+yS1GWLFnBQlRACA6
uf5VFPVrU9CA10ufvoxDRYhABiZai12oAOUoprUBLD6AKLzPfrXp5vJiddy72EsQaSrmabOovDrO
dXNc0vgfMhHaFuCYfW51mtxdgKlP9eArHvPHRU0gBjuoPF7s31VFPy4D+g28UzMgclE5jUP9rxZy
JGvq3dsO5Mkz/JR/hV8Kji3wtgy/Gh5NCoRrkD9MiVHtPzcBmlvyYs9VRnndoYyDrP+8SiaagoiS
hKvID+ezT8dpjTYshSNAC+jem4Q3+eBBKnEO/RLeF+X/NPZ4q+FAgIzJP5x2mU5IPVF6YjhJodTW
W6z/ijr0d3kRfcRROdPyh/7lTETDujsngM20uxnCHKHEfQJwZ1AERi1nLk6BCuFU9eFfZ84BC9v9
tE5QuVy7je5s7Xn5W4YGqXXWrPs6At+vw5DR5gKep4cQazEm82U052flTW96PZHQJPEpdpgARGkd
dl3ZfJQhVfrJck6mT5GviurHYa77cx5GFUwYOnsHpXXeYxoXJ19FyX4CvA8qboFFYbgKC5hAlNIn
n4wAvj8Fe7WambO91rXwPfehO0VV9J+bYbysEY03aYXVNt28VDn0VINx3zfpVSmNgTRLevVH/a3j
vZ0qeDRtxgZUdenfUBK/F1RGrppdvFBCPvZzcxzBbu6cfjzZuXW1aYlsfMc+GvV01eGsXSmnmtuO
V1mP7ryzO2wJZQVvQ53wse5ciebH6BmG4HJaZmO+NA4lPaNkCgAcfvT1uZqwOqEOtKpZzVNpkYh2
4NHnyN0GsTdeepNJdiYMyQ1Nj4giS12f9TagS9aODB3yDGOXR0OwVn39qanqW0YCbSrTe1X2QAkl
xXBbQfljLPj+FYrU0cYIh/DfDBdkoysv7VYGej+fqZ2Vf3jUajdYA2Hp2OTtfmiK6DznNJCgQtrx
rgCkvzdjn86u51rXoEz0o2I/jqHrWTsuqi1V7uQwZaN61jqsiKjNz5WxqUPQeb17yYLcRfB9sY5d
0B7qDs04LzjoVHXLPLvOBYEVMKCTboJdpE2zs/q+W1Nf+qoSoGyABl3k+vUEZ8NI3ZZDRxGY1kl6
Nx0wtb7dOJRl/d1kzf0GMAokKm/gHjuYjaQILqlFHzqh7dClOqEb8Iwtk0GSFxM47a428pcsHYAg
F8XB1+GOZdHfsm6ZVZOmz3mKfw577H1qzta+5dY1Tv4xVK1o86fAM9tibYck/hW029yfH/vBo9ID
+DqugfMuDiGy0z/ORvLoarazSqhppmVIoZnUP4yHSxa7/ynIlTZNAZuofJ6858XVtmhCPyCVCPYU
gAiQTIdCYNlfKaEkNOfrwoJu2EAhBPMFlo/i0Ybe/FOt3Lck6h4dNWycFnNljhdKqYQa1Cpb++jn
yTatnF1S+lzTVH9wZ4bZR/P0kE8T6IIQv0rj9ChP0tAQ8YbwagOt57CsmZP2VjLjdF0l011It5FJ
z2x0DizWH2Q7wABhPfWp1NZeUH/20ABMdEmNMr+ZatGg9OigkaPosXPbxzTN9ktgp9uopKhnKR8m
W1ih5yWI+yI4Nkt8GErzTMn1Bgti6y/ZY+La/zlDIIwxna52kT2aCPptyjRxAZolaBKj4Krp6KOa
pQlQn6FKnrHr6WNVpIgUUyIots4H0PirOZaQm/P4XSX+c1PHkH2pwxyIfx9S36s3luftwynbMRFn
a7B+dtE8zX5+Lw11ahPvWXcCjR8I6N+b5ZfGgG0KEwjmonuEUL9FoktLxzDCHc5q53gViEqKtMAJ
BqBW5ujec2V8IN/ibbzMw6fHTrDrLNAeELGmbROk+cq38v/Q976ber1XzaDD+HMpymvuOtKqD1UY
H4PufmU+WEpGKPxraTBUY8s8h+WjrrRblxrvVkNV0y+6A4ASoLE9KVXpXbOxowQFQjOgNMaMTPi/
Zg8XMt8hrAj2wfga0g6XFIIjyN1L4nZbND3ezWTaulb2vmgFTTxGdofDfPbqIZKEnqaAO5GP1DSo
rc66zuF0oa36huP4qj3mLuhzCtHJGb6BaO/CMeY0aa9jlgAzI4oYYquGYlvHhKzAbdXivhjTeDEs
6Nhu2D0ZsfGpL/WDZacPITL/q6EqkTykxjC0/pNX+O+DNrWrKeJUO1k7HKYlyDbI9m8NR+0z5X0k
k7XQlIMC5KZ6s+on+69VtgdHdWvQjMbKztOXtKKHziRk/dBOgh1Mgnjbkyb0qvh0QyMnXZw2Vt4+
Dg5hhJ3ZPQD26ZDN4fM0K4oHZeuuck2GM5kj7D169C04US2QUSLRk+mHj545v+GsX+rUOxcdya3t
LDdHL8lbm+SVDla0Zp2Fb8QC5Fx5wpxiyimyBCbiVvbesJZta1CDhs6Z6cmTH6PVLAFiGiFlBqOd
QkXrPptFcGLAzCe49nRdTW278irSkCHWT36c3XUMTBNnO7CwD1OyXGrf/54YZkFWPh0iQzuCiWkv
zRgfu2pKt4YWvfbd+DaXRr5NUMwB/jVyMHV7VQ/JiR7sLpy1AyADRaPU2niib+hNFdCQmhA+3cro
owx+0Qry6GVyvHudF2AWlnFcL0Rhqxgzrs+kJWa/I24/NgDHtaH66MdqO3YkKj3c7mZYaHAZ7W5x
vZ96JAI1dPhFRqee8rq6KN2icFloD6UFJb3WH32DrkqXgLHx5mRZO2a9cRLvDSW01dDVx5pRYagP
KIiMRHID36QVxlNKq8juDUa2xtU6pzICxzEEZYeVa6wnky/awnFlr71wOyN3tooH7xVq9j4oJhkq
BCsB/hVk4PwJdMqlcps37MYBysgWVOejTfnYY/xIbCSnfDKLdZ82pG7lKUSaAakIWhN6tSnhFcVp
ey2c4Kvwpq+grgDTc0kBl12X1H9t4oRCCbWAzN1XlQfor4CB4r9qpbleuvqJ4YM2WArUN6ByFAbg
Ks06IKT9lA0Qxp2EmLViBpVtnDUHWUQg2PD2n+KZ8o7Y8wL+TSsBqdxRj5M9Z4R+7qy/++n8w1CY
p7gaGb1nPDpmta9JUKPGeTOK+Jj6w1OZjZdwmV5an/9Og4sdDBzvcSw34dI8qKlh4BfK2nbh0V9U
01nmtHEwv3PmVRXJeG0886Rlw3MNtghFnE09moRfhMC7ZEZcMgoLOjL5Ltb9U1GoL+oVDDXm7A56
RGsby0Lk3qeiRqIJYAiADBA/5hTsQaNuQJQdaX5+y4aYQBd9U5kr6M4wi6cMwPj417fam2MNO278
JTCzEBAHopGaTieh2zpGDUQjOtONJYanJ6MsD0CRf7NgTBJK07AwzlacMvjH38dJeB2obutG9e31
00NBAD4VDDpSqfbRGd4pIPeBLp9slyE8tWN8NkaPElFwlH8ceo9BSF68ryhawDbbLU608wDSN1EC
TAhiQ1mxddZJDp2ReI91PO/mJX7IffOvAZWCUVQvslhMQ6HMzA2sYxe8VDEdrZGBRPa0zVLKGhQe
zC48gkWP4VgFfxBLvi/UURJn3EA9W/lp+uh6VIoX42QSZni1c6Io8EopH4tkgNaMD3pVYe+cl8kx
nxLAsjB0INfR+R2kok9JMMuaVyvLdwMmrHOznXDNC6zpANCBWmyT9jtmS9EahDkrJHeKDQ4hCNqN
W7N78yp7r0y8LzLwq8WAakgi2U0dGEBwdsC5DxmlZvKRg3gWBAg3YQiGSB+pzmA7+I4sTf96tXk0
idQ9XL/JVIxGuc+QGwZy7elHecGJ8antbhqWA7JOm6mJCXDTU6a3Txkoq2AohZhPLcHIr2hNwLCj
etqMR8Ln8+y7W93n3NUt9OXC2JPhbuR7DUNy6Pg8kZ3BhhwYkAYZw1Vrq7f2tVtHK6uEgxWog9nH
z10dhTDO6Kta4bFKhE+f9Q2zrcZiVSQDIJ1gh6Ad5SedBgKCCkOobVoBvcY5+abPpDwbQsvEUAyD
HZnZGQ9uCXObX4q+PMJUfxULUnPBeotmLqtcz9HFaxd4w+mGCWl7h8LdkqnnmQqlRQLlutZfZ2HV
9LG4DhC8Q33YNySJhl+tJ9Vs2wrADSVZjwlMNtl5VgAO4JjIbRkHoi2z3wdNyN3VaZLQw0WZc8XQ
EjxtNF7ayocpVRBee5RITL6wBSubEqqu6tC5V+58nLvuDd0Lx4baK3aus5ariwmVh/Aa6YVmRzRx
LksZv6kOoZwke/UJf30AgchcrSdPUcJpPuoal+MzDS3pHEaIKLQkKFZTnLLgVUIZnpBQYNdyLWMI
cGKplV81NKzGGTfA/jvIgUAuHX6mxvDBrKRXW/WNOMJX2kFbWZaAQRBZvNzIK06xXbgndAVBxeAp
uMpvFnn4UGWvlRToZ7CsZCdxr79XYIoURXbdo/nba/mNDPY9W1gfzPJY8iKO8w/Z15XeN+fMCXVs
WLJn8BAB03BvIi0CfMgyAIZO6oZiDIhxDdp0bL9CdB5QcCl3MbOQegQjFvgH7I6+hfuzFpOwYLI8
KOjJ0DzUpXaA046ABdsEwQI1KMQpkHRw4P+4bJFjXCJOYGta59pxSeB5YMsOIoBPKAjM46VjJfWW
qGp5jYL4PsCPHLPy4tB/YmpDSzYYIr3iJ4xda9YRGLbuh9sNXcH0my08uHhF44NDbe2R1TrRoh4s
SXUAH1AN7yaCbdfZtbFx9K3+7+SrcwLfViQk/OXugkDp7H+hO5+8MfuyOtqY8+yeJrt777LlBK4P
IarKfRUzWU4dxBMDbMp0MVOU8Zlq4uD1/do5J4RAuqo34kam6qPsjT+Mdlm5o4K8BEyz6b2txWGN
42d9Mk8O2ZGPNQF08tiRxfRSCOx2dtScOkad9QCm7UY9j27+mIL6dnOANgAfMLC8d8kcPHLqx6mC
u1n2Dy4fNrrvAdax6mlhEcDK1skoNSS6BkaEO+18apJw1WoEEkN1kjJiS6Ylf5L1PHumOqjMfOyU
S7/hanU/ZWluVBXsECHfxkCzlyS9FYoHt8qjYX5IGAGbXeJWGNzV68S8QlSd1gTUtBU+FcQSy30Y
5lsHjpQ9a1kWbxy2sjVlMtIA7jd93/wRAwolfxO1f8V8yj+naKC2yGaNOChx5Gl/V3r0x5qb/6Lu
ndYAkfM6pbJmCOeUAI+KNu0kk7mb7mife6MiJJqeu0x9LqgpL63/bMXJs8rRJWOlUxTdG8qtNSxl
GCEAeYYtL5EQWsm40QlwaFRSTsduyMS4iQsP+nQ/JQlYGWY80g1ZtOWObaGlnQIf6dz3mFl2hrqK
b5v0/Agbalc79WvVWB+WD7EC4Ry9nrfoUWzyFgRZFG3mEf0R39jayJTTnp2ys91bh3CqDjYd5ggI
WNjn96FpHxcucDIPO9S6zjPOvCG7ilT5HHj8d+5taIvtpsQ+ucvraHxS3VvzR2B3oNXzbVah1+bc
W7bFjEAjlMfCDN8Cf4DrFEzrIISyaOaBsPHPLhMjw2w50L89zfpAikOF2SM2nOb4ZPjhxS/zYiUp
qdEEJzvoBxqS7ypEzQxZUgYjU5hPMYfRe1oDjS+b/dLlNKzQUkGiTq59oawHC9qh7H7loVw037Il
wgcScUMR1gAfpkW4I9I6poScFg7BxRPJZtvGTKHjp6VBago6yDlnlD8y/sUii44RkoiofU2L3LDv
ZE6uhkLtH4inZd87Rn2PVbnJQfNFxAsybtGJ76wLPgRHG+4nmRnG5WL80kCDASzPQdxhyzPOQqqn
IcDZUz7aQUP7YmD+FIeWs2jz5SGz/sKeNwb+MCBcZXGhRiT+g2kvjxqH4xZuoJwTFGZIIiF1Oba/
zTq4vdDsu4BkCtW7AvPJNln8iqXu9dLc2kTbi5kN+PCMmG+J4wdm7VL7hTdDQY/XW+XBj+ybON3C
m58Mwwcz5+zklYOc10aIjY2XKCmgOBUTjSFXAUQ/WvH0/ItsH3+kfnpAnNgQsAYvraN20Nv/hl54
etnLwB66C0KVvYbIGj0FE1KwrbbKGdd5Au3YPMjGjFnDqzy03CziIeRePFz2cUjCjZQfxY33GPM6
YDiQ+69q5jXO5VTP3cqvbeqcr3Pg/bZpIEBh7KpFrWdkAX0ysKRjfhXBNsBMQvSKDkc2fmfA7qL/
uoFkMX/vsG4Vob9ccaAsk/Ep+Vg7KJQo522OyWgs5svybm5l38B2xTa9iDgC3VttTNoVIaIPck1i
CoFTnzFkNr4yEA3MDkA9wRRxPDiAEr/Fo00G8GVPgCX4QC2odz0rVC7WWk6K7VxienkS4rTA+wqq
2qGTolCi1r/RVw2wp6QEAe1neUfWsaSySakSmru9wbHx6v4iLGchHnyEJRk7e65RL6KsZ8yPQ4EG
IffdT+2D7TDCN/jpKTeazr33v9uy/I2lbJzn4H/j4RgEhNEOtzbF0F/dpHK+G2myyZEgM4nGRiLX
ufmiBrWzEiZdGvZutOjvVOlZy2D2txFj06Sg6CPf0T3IcluU1vm6ticxGoL9MJ84x5bt762MnrvT
7TUuSj4bewnwJYQ1guHYYkwT9ClLAhnu16qj3xbE5HCcUPAOuJylGv5lKETIAS1qoNX1QU54j+5j
y+6iSbWeEiky/mSDdlvkXmoupT5EEqkIjUSVeqcB1O/2/GaMj2cxg1Ttm3BOaNoiH1PNz5qWfErA
2fiwdcvipGxqDhrtmMg6pQRB9ME3DfJPOkhaHffBsYwgaiBKscZUF6j9RcWAEIN5FsvEYCl2uyDx
JtHcVguzbjn0Ej0viwMor3vrRn1bkkrLrhbegZ5nl80MvHqtJgSich2uz7juFBX7Bhq3tq+b6O7D
z4xUcmQMgUiBYafyfPhju93e8T8lV8nFezKegHBuUzW0jenaSM5QuXmz7nCAfsFAs8V9KEn6PMi0
MYo0I8PfIAz8Wg+Lbv9oQsjyqgMUz+eMjESeuiMm8D1C8Xo51IQSDhNEVRQcyCy3SP29a9bNdJtL
q9GGr61tXFRn+TXZMRcZDD3+Ahd/Y1otDGISZNbFtRcR449QGhIjmxEyNUAF5TekxFNEwc4omCWE
KXUu/tiuzXjcOkTU4i9Ie690W3uMagHdYYYe/Gux/emGt5NbGYL0CwiLk9r919CyFUfgpPOlD3dy
sDADhfsDz3LNoGIaZ6SPznxXPvoFRA5WkN9kz3u7XFeE7gUag4Z9V6iISTpZChsUot9jHDApRaOv
KScSsZ1VO6bfaBXtU8xoUeXHtpz2sYnMBOYT2pbiquTwVcVE6hHdWM6YfE8zHXFOqett+/yEjW9Z
iKVizjFsiNJ9tQhnVZUS0ACj6X6kKMH9nYjlxVQjaFgaydEF1CNWhJMXsal0tY3oDRe2ctiHwf2K
KcDwaL/fR4xSEXeJ5WQk1q/Gam98EjZFiNvQSlhxnEwH2heiQwUp2kUWJYt/v511gPS4lRCzCEFQ
9/ZjgPiWuAv5ei582X9LgJ1DjaYt8Ht8mGOxkReeaMC5TAUOKHLZ/VVChqh8g6ZKYHutSODF92kR
9AVZfSy67CphvSSmXVruMS74JP6CA2VSkyKiBCg44FP+v/sTS6xBos6QAeDFUfpeK1gyrjnuRCMW
K2iO/xpOcGo8hVlwk5COz5McdiCuLEEq4al4qBJY8gyGVlyB+Fl5bLkt+FV8uBypknESuJoCSkaa
6vuKK2Ua7wNmEdstjlWOJxfDWiAcYXVQqQGSNK51IC5yMX3kC8Vqzvz9lAP/43aELaomFSoqAN+o
/gYEWXn6JS4GeyNJfgtmQG5WXNKzMp7yInhd6NyLT+NMi7OVoEgiYSoxWzv+kG+Ss8HuLkQTHqEm
j4eAyRrL45EXSYxMDMOxkxiFE8XrGS7D2P1H3lXKASbpiXxJxB6PZFQe14U18+155+r2A6T298GD
mj70DKvXjhNSE4b3h+zRW3GEyEsU8P/F2E7pci0G7SUcoUsDrwHMt9IoVKLbCKLrK6ozoCXLtqRx
35pE4ykEVc4TzmUU7xno64blak1QrVH3Q80xWAe1/uo5/Tlg3ZgFvFU4bwclQRhj8OUhMiwF+x4g
2Fkw1i7+zSPIqenCj1uP9Q8Iu9EYsIBO69tpAOprfVkeX0K+Y9D6nInafXfYAVTCXg43ge0aQbov
Bn0rlyXjyCdm9i7DBCVYmwSTld5RTH3s9RLoaa6dJSq0ordlUA9RG+Hyp4PTeKfEgvjNxsoNlHDG
C3EIQAIQcgZzYUg+DbTNPZq4cru4EVHTpiW86Z7Lyj3LBeGKFnX/mz1IcmMwRNGp6y3GyOrTvQxL
9wiROBaWig/ypA4R7UgvNAzt9UAJnIIR1Em6pc4P8ERJgMQkqPynMEHpm95+YtdLgYTm8w6bgJik
3OpWJXvPKjf+4jxziOTOcqSgoexRmXiQRMPu9rpzbxqANHS99BgujooWqGJIrjl6fR7KislSdGvA
5DTca5RB6VgQCxeFeYvBh45ecyhr64J2EGiFFuxBMXMFm4M42txRyPYl+1lDjZnqsGopbbXWtNY9
6eLAIMO/+I771OIIotC7UdMRaFq17ofuUqbZY92qm8R0rkwq1y0EkNxrhZLtGFQfk9k8NbNGaVXd
yHo+Yu6D3xpnt9ZeXSBukgDLKnhW9xmG5b5NiPzqOb1qgKus6jvovPeugiPvjvUntWYPmR8Gu6du
42zjyog2BSoyTYNLt90WkGN/Y1jxGcDjyhhHapLWpRjbC4f3VKCIatj6PaE6zgyBi5eqE85wCVES
7SlTyxmQVmRAxVsOrIkkj+RpNsW3LFHvaV+T/GkXZLJQjNMOsJxPehn9pu8S+M4kqhLpc2cUWW4U
65SQlBIC3Mbz5mus/MfCdv70c/BSNjDZ6W4hEvfG/MyN5O0y67wvg+82w6fZMxKnYWKu3MFBddWH
Fh4WuoyVDI+FX9xDffm2iB3NQm100kRxiRAijsbgnCQeSKiptdTiNA6MQ0gKie2GTgyfNJELUr5a
ahAXMN8wcfR1tuQ6Jw1NGXngLp7/MzLzhTf4yGYdSGiTPXdGcELFwP4NNmUJEFTgyN6NQO2ZU0DB
pHaIb+adN3M1uDQFTUwJYHoa1n6OhMzU0hLCu8AWQ0qJ78W5gB0D78YuSBQB9hkZqs2IyQfUfAvM
Yo9byYGD9dQrJssHEY7EI2QDQdzGf0wJDVLA94M0C160+e79Pz/VGsFzST+BKw1eT7JD5HOEGYAs
OhFASZ7Md4o/khiK55Cyn3hlxA/2wN54QNp6kh0ZMYroYBUlea2ME+EAnwKqh6IFyS1YQ/kQHsLT
aOLpNCH7+wiLhgImwVxF5S59ailR8BVF8qOhjsj8egrC7YYPFcMvwRWfWLoQSbjpKSkIBpoQ+Jdw
Ig+HTdO8aNOX4ozg69KWLKiri8vkHYK6uFDQkiLFbziNcYQx8WAuSJSDZQxZT8HnDbStYziE9FSc
DuSo9sYrSrMBZONfoFBrMvIRmx0i0FFFIcJp7bqrw++w9FEuARSyH4F+8nOlei27Y4MxTMaL7JaU
YHHxwfJHYhj8S9g276w7ny8vJFtNRlIlPyC8ZZUBBGZyMnCT5TSuBeDAgqvw3C0p7n16EbchWyE/
zG/L5nFE9Ij+JuILokNFgloZ4Bx+suCKTCZAoXlDDr+RhecHFFnzSPO5F7oIIalhvLBC2G2pSXTl
nZPT8O0S1/D5+Gr5X1D1A7VBSfnz/pNP4S8ZQGp7/UnKUpwEdkmSFclAR1yyeFubZ8Nvws0H2Q14
kWUFsoOmogTZMf4MaZSVQ53JIAyXAMQExcM/1er1txWS86Ych0aK6ukutSjaAiY20uYESNEl0uBv
B3R0QRrPtDAoStlW9Nd0HxTpFgn00Qj7M8SiD+KmjLhpnB0iABaEJMnWz0QNAtYQhynFhlLuCVmc
jSA2iiIbG1BIVzhXWczeX+CihLK+LbIbhmNuRyd/0TxGfHFZeA6XTDdp6r0YHNYMlgjQRIQryldp
JauQ/NSmPFdx3NV2Mv0byMq7WBeJGxNOu8IsMCbmOUGDhOWUAFq8JIwDzr4THYuwPDYTouyIfBlS
MuHN7aJYaRqNyOL+G2Si+TieXXc5tmm4ljQiy6aHSLepRlXBO8sKTe2U9a/wDTfS1e7d4E82BMfc
N+BWSTmbo0Sfz2BgNrUJTBSO7pGHS/1MGImcE/Ig/jd3hweYE03sCS2IX+U5eWgp0MAW4icFT2IW
9snG0SAvAhrehd3Ywh30KXvuXFL8afSfw5rKBw14lWXvbUJ+6+DROdzSCHIn/yb5D6sgQUEVF5ff
KhwwnWKp7gTkW49Rvuy+smgzMTWPpXEphDljfVE2Smw0kqjfjGqvPDAHjrvOYn8tT8B5MDlyssYa
ZJoE0I/RS3v+FUiu2URPLqxQvUci2L+59rVKn/igwrYplmW7Mfzuadqhtrl1MXCRa15Lmr/xoF0m
kLZI1tEUZqy0CuVaDC7dI6/7KEdKxBizXFUnZH7+yPe69NMF4ak96Gm0ATUNDxr+Jq1DNlRKZkFL
UYluA3eCWyrJg2ubz5OHuE3bVCh8zAxLSBek17+ZdHek0raqbCK15d1ERyJz7Q17rhmYEy5XTcbQ
GFhX76lDiRV69TNmt5mRiGgCpoiirQuwYtCDvaq+ePLeOJrMnedmeP3ya8sJ2tl7y0RyRVNYNSSL
ieTZYWN572hoIQgkqSKSNWspsRDJYCsU9KCYYEgYNpL3t6TbUi/l3EDfPkiJXWx5C7hDPpHtFK4L
l1sLa/RoOwrwxP3nNnlKyWrQSBC3AHZiPxhH+YVWOivU7PlFMRbDSJHDvpPtUJGy5SbJqR5Nyesy
eGCd5v2GIH5oX1Uo5vJBea9RO58kWZoIV91A+28Io7ME7oE1HGoMrWd+Q3xKVHDSc+sL5aANcQdF
eQ1Omdr08Dv4eAENNpQR7QnCM5p70iaWwGWm8qji8Cg4EUa3nqrEPVmwMQdqhIjGI/Xl7mwPWFBa
ryThkYaNNGLEMEmJs54gg6GnNCUBlfe71VOhNT9h5mwoRMo1DgLrN52LUOuX4z2KhLJ5TdDAXoyX
xb4PqHuLgXAT578cqPHUNXQYUZaGOBxRZwycZztRiNYwsyNVxPCvEVcD5DHiT4ATaRsYLwCcgY7f
AMZu5Cph/5EnI7ORdJS6iVgqSyMFlvOE5exDoZ54vb0RPz8arwwWxyaPv2mqdKD4+R6jIMUQX8F1
fUjydqNCKLgsGf/4P3ODqZO3man2SuWDAytFWryUZP9SjpM7/79whyfixHWcdP4fNoaflcNbjBfJ
+oamJhIF90FcwqEQ/yJJpqwxkUdMUTotv0gecYwVA0A55zW3lVgD0tdvxUeKDBgCHuv/eDqvrTiy
pmlfUa1V3pwCTdN4I5DQSS0hZsp7X1f/PdHv/P8RM5LoLrN37syIyEgujupksU5YrBwFWfB9jKEh
rg7Jv2IwmyA5WRTy/KthPXUzRuL5q0mrQG/GCptp86F9lL1QUk8058C8QDrqytnoOasEiIsi4kJ7
k3OZv5Pqhm+OEQT0yEGTiuEdNAPjBlV8CdAGqeDQSWesGINIEVM1vAds7KyA321/F5q/QB2JE2Lh
e3oz1hCbfg72pbpqGYDTWlSuOFPEb02CWx+PWyl7snOu6KmqFld9nM8hXeP5Hb+pbVEmrZ6Gi1Mu
f6n9Jhidf//fD44oi765zWIOccyAARYVz56HCpbIExOWoc0yl7f0PDoe4GxzoPJUeOBDqFkGyzns
2/f/1oJp/VyA3jiOxHZqp6krxXs5RxOWkSKmyVbiU9nz2s4+a9yNx0uCLFc87rb20YHH7yz6g275
aqMG75YPp6Xo5q/5Q61zKb98gL+ZXlPAGa6FvyAvWkL/pmuGR206/oQ/j7JnXuXQPEfUbDZlOUbb
l01xfq1BUVyBl3PxtH9GzZdF6a3UWDQyVS8pJQlaCiLJM+EpYihAWQMGYWAE8dZBEww76xuIgqz6
TDbC0mwvlfPvDi0CBIBFuPVzjfWKuIZqzXUWCvhVpo/Np80SLDLriMLwWtoqKSb4ZBIXpF5goAnq
UJYJv05itmJELAAy89KDlpjSy24qrhb7BxcqwKiHtNUu2i09jWkNgM84a5IPNpryQraqkkU+nR+k
saTC/fIVY59EeLesh5B0dwdZ8TLanrIXB+lOwjvSlWVLfK2kEc53Uf3Di0w8G/8o/zUHUkvApxRM
wSV0ozSMJh/EqNL4minTUis7ckE6OrXlEeOwzNsweAgZhyHMdQ0Z2MGvK0FO2i/9UQUzqDIvh5mz
gNfHdLid/DNHxUdJk8NTyZEnK2E371N0NnrNiB64MVowrhh7d7HwMHQ9oOAboQT9JoITQBqtv+SD
lzpgVIj8j/BWga5rqbEzWTSs4JXZCQioLhWFK+ufaoY8JYkj9O3Di08fgdAxNNzXXDDdNJftlFxO
gP98MM+VVcVlivWd7JKu9e+CRHpnDIf/XRbelbU+bYQB9hQ4F1+mYK4dqUgO4jb3dE/nvU4PtuIC
0ahnR+91kdPkAWdSssqin9DlCSTUBCMakMuIBWWLYkeMZoj/uh8JiF7Rn7IE+wNaoc5pdHfGxFxv
Rsy2XRYkxILWldpV0O0JMhsUWbrVfC3+5b8EH3JOVCWOidMHwK3i/ujB4FcFo6s4jSnOCbu25aLU
pjpggJctnG46122seRf7DRvbF5I3DxwKkEFLV6tJEAyvYJ8Aenr/wMyTm5J+LA90uILeTWltJeZL
RFKM9tW+woPC/Pb+H51/3SOvnjASV3+iwBF6SbDBqxg4yr8585NCzYGEtPSVeEwcngLiFcbNEUsh
ThEei00yxC+fjyukIud1wf7oALPrIHtNZuwxqF9YM/xQWQo3elh5JwR+JrB9KkkAP9LtUZ+JREdo
UPk7DmukSDs2pKAS7DPlIWT7Fz6is7gxj7pLntuWfhjtgr8i5iIwYTr2vDKF/yhPa/qhTcVCkq6y
ZEfUYE1soRScXLsANk9qt2KEJQTkaxjAkbdU8cOVMh0TYIOnJMKzo9rQkc5ByvQTxoKd8SIzrx6p
jduMLbEHtIf0z2c2i5YzYc8qxJpluhO0xKYSD8/uMJB90kCLz9hFQvMYVm7FDqmz04wLfswPYoAe
FI8BlkuZlSpldiHA/F6fa4eeM0NfpBrd9DeBwvpf3iVrn6NW90PY1v4kddRR8v/z2/9x3to7y0pW
Wwl5IaHtSV1VVgfl3wBkX3vf3RGrZ3BthKcaCjPHRCpo/gE953u0N2G4w/iWeC36WeWYfms1wXlR
GQgD498RBWG3SQhCSh5yAWDNjfyPrKxkfMI0vemc0TewjsTqa/9i6gLI2BHQ5Sc8XmF2epN2jyqU
dHr+lx2dU08yuw6KmiyBVXPWo7Am2F6+GAJCN1H/TGwX3StXrFyJ0KrAVBJY6iE5k/w8bOLXSuUs
AD4r3SOfILqBl1Vm3ZEg4oMCaxVKXuXb/k0w/eqZxgB5p5XPu3E2W2elShNOd2VFpCz6aiPwbjgw
mJaBxFnCp71tkYpVAJJoUxJ8DGY/OhmucfLX/DrDgi+Oa4QwA4Z6vXcdZA+ScPANnLp0B9BnN/1h
m0pcxw8GTV8zpyk26UCajvtSPyMEebKL5tkOLOo34yFAOloEEbSLVb4mPZaXrPe9bC9qC90UourW
3N/TZv6bYjOZzzaclzd8uhuFfLQnTKgwnku3f+rXHC1+fIzxvj6nSAMiuBwQq53a12ribIgJEIjZ
H5Bkv4mU1+NPK+cuC2OaUrPrYkj+Ao3jgYpQf+i7axCk6mpcsic/DW7rvnva5v6G4QcPXes/9EN/
LYlUOcRU1mvyAYX5kaTDqwjysV7vlonOWL5/CZwPcRFjiStVPPwIyuiPKhBGct0xAOsujLb7RI4A
OKf0PVEg9qRRnhxaNqfx1IzVY97b9yz2N0yAGUk1J+xthzgWGX9yzL8u8sl8meNUXN8x6MebdUTP
lmGPWHCUeWZK7pwCP4RTAgdmF7eqC8c5+sPpT/VeHQS6uHD9NdiZuIKw3GH7SuuAeIlhOLhRMYOF
ucN30kDEXfdekDakboZomiI4M7pjZCVUjWySyA/pyumaF9z/bxw7uuNclIrW8Q1yE5ClsEdElXit
dxmxSm13v6tR/UTTT4YivWHRfjAW+tl4zjqG04w2w9m9p5/m+SyW7WAwdtf+V7EvdUKUO3gioGEb
Ru9kFs3Jwzi9LyNGDbanZcnv1mC69xF+XHRY5AKB3Jb78D5Z3kU3fEtBOVM8nmkVxA8DKoBJPlJC
zazcfXYg7Wb/p3JcetelbD5SvNLn/Bvb2K/NZc5J4jBMsX6B4P7AffOpTfAsLTm/hsF+yhYfHWd5
a8AkVunKJIbQuk3RACuzGQmYKdoWH9wh33dRcTTC4F/AOS64V9yqJbPFwP+mMTE/pntDJ2pzOqt+
F3Ie18NkitE3hB+fp2DRyLmHPRUIgF2+j38Gw6QIMocf9VilVyCUHyJE3QIfePLIlpbMoVvPMdpD
9xh5+5dH3qTKstjX6/OxTRYX5MEBJEM1hrhMkpPXkQJUAvvZ/acDwi73dmQk0aoRcD+j2D3QfXpa
9xJRwPwxZzhhg8Waq3EprJHD0IrCQ7W+FugZNvtHMDz3BFFWiWKjNCiZ3xw5RxSDCXJKiqZyvBcH
GtLXIEhFwvvU5dBsyRWhOCnChMsKrefSMigtB6KBk9WmSGduz4V+lgDN4r2I4iNZM7FWairhh5Rk
Tj6/KjcjiDFhVQejyjbP/4iz9jigJFKstJrkucmKX6QPYVWosB6H5dKFgMm5mKT+M2oROssbGRUH
OJ/F9UsXA/tM/idmmMvjtzlagqK7F7xCYFdysMErsBe3KfuXz1HWmfbDSaEazVQ6pD8I4X3S3BBZ
OUgQjGC0oENayHEDNGXa45dSv4hBPbRAYr5DF1HgijKixicewcY99pimBGBiW/Sie4W14EwBUFEB
wRFLjUHxwJ9yrbzxrf7Tm/ea/wSOwNOSm4Y/w2oa23UP7xbKYJ9nqvNOYhhcBqeTahXuPmPDrWQF
Og9j5dc8ULKj80tqX8uMNLP6QA/a17RA2ngtxPGtOUWPQpK8CN8BBpbCVvAN3fKDPn8DyxtB7Ow8
Xp+ilFRH5+k7zadVLCcXor4qkFlPL7McOK2HHLlqDd/MWyg4+wWKcVbyqTaJEScdKRr2jMpISAvL
0xytf+kyvDD52zFrXlmPQKibVu9UM+SwvPdCzFwgvzz4U4ferBpQTXy1ceSNBli6qq7WBYLYLzg0
qbuHy1F9Cb2Oc0FPdJQSq8S0ibai57Wqbifzy+rCiwRrZEH0HVAD7ZMfI5Q3K0MoktLAOE1RldDG
HD8qQXTl9FVCugDfB+9F/UtAkohpcSsWUAOxBHVJEv6gaCp5m9w1K7Hyv7WgEPax/tr2FfWR6aNv
J8+jFNGK0dMBRzxnLwMuR3hqWzGIyh+ltKAyPSI8siO3Te/69bc4FYqBG8lTdZry2+KvuCo+UqdK
yPre6GAl2+jD4sTj51sFPglC1VbcUYZ4YNC8WpIysWRcJtjBFJAvEeC1123uh9VHrdJm7//bUiGZ
jo5uVM59hrsbsPQEnL+Q2lIZw3uh6UUXDc49Oc9ZMGHd+i8fwUylvDYZi/OFaOHgF+1BBI5ckvjL
kTa4Ha9aE2kbkpf6yQYoi3CqpBBRLQHONJDFtfQPq7wH11ZUo3Djqkr7HE5UweJJpdOCpSMhQRnH
B2X1FBFm0xyS4B1UP+TUoxznHcWEM1rFwD7FovCe2IvD2D6AyYjHFxaOM/udbdMvlKHMguvmj0br
m8JbpS6CWV0LJbqWPnCrs+FYCOTPv8ZF4zL3diYuU3GTTAbYggHVKgaNFLA5a1C8ggspwNvinen9
S5qjy1egZ1FzRbQHssFvHfNHB2rBBkDqoSxKG5q1rhd5Fl7hPtSdd6lIQz6wBr8MesSZ7at2KTGr
c5dX0n4umKeB+pW6TngHjifC1ySyCdzwluHQKe4y0kdrETFAWsJJf9vP0ujspcG4rF7v0xm7ThQI
A4d6j+iQjNlerZuFYGeGBXwF8oYN77K8+u/uxGYsHkJ//yeXvSAMbr1/9sG65g1ymzkbmR9cJm9m
YE315QJayrYdr0wfdw1jeRCtZCHLmKr5Upmal1a/zbK9GhzrJJxnpK+bCTrhWb4UIx+hWSP54eEp
2TOZAsdeRGHraxVhjVIF6G7oNFqC4jTB2e59/6aP1pNdoulx7IAFp3S86yzzsw/Cp8Smd2PEEmrC
W0lURwT8upRwTlNgfvceOtEBHEUc2YDJ1rp9m0XHLNC+zq6r3fu7ucV2tTTNQ4ZOb+yX1yQ0qRRc
PCWDDrrXTvB97wdmwWQ1n1ckjFMd4JBtLGJ7ZlrVT1G7/aoryHE30IlCuu3WIaZO80kgTtPMOA8N
7B3nZRoSfMZwVGN4KsLxBzuYPgT5tnEEzJF08TFBLW3ZAKzx4nzuhQv8iDYUP9HtE+uUlynYv12j
+dHsPt6gpnGjCDwzQkGID3qeayemk7C28gR4MsUaDmv6yG/u7RYT+C5+mv3y23Lt+wJjkHLbrxZn
+Iv7B+4pe4EAi8DE3nePc8Zs7wnrFGZUf7ZuQeKZe/Rg2NVF1VsHVGOqIIWXmAGu9uOLM29HTIUY
NapKt0UvkQavdvfleaeKaISbZtP8JWrPMNT8EKZ9VhAJAzSnp7C+I8DpNAS3uE4gc3ryCumOaKlS
JCRmieyQkE9BUQEkRp1LeDbFNQr4HZb2VBsl5DHs8vaCMQgDAwKO4a8YTQHl+MbC0QcQtXQZqqEF
J8J0s7y1rZUjCaltaR7ejej/aZCFTTFZGq9N0Y8CnpmpSRFDFEKPqeehWMyFcJELFV6T2bfnDKn4
raxOcmB2Ns+LGz/H3uBab43LID5KZLPhmif4vK39MwRXNLhEOf1dQxOCdhC7ck27T0Wu9hQppCXI
XXOUyfNrTlsIR98CGuHaOEPtN+jalEswM4LM53M12IFgKKjl+uoDPckb19KhfyescTEbvyeOQ6W1
gWQsY8RHJBqG9EKPZDemW7IKOjFhsnDL+9Z5Pv2C7I/xTdNr9NtbnbvDWtwKp9OHRQPtLusVBwwW
agBy3KmYCp4Q4W1Dpelm6HSY+Ya+kD90Bhfx4S/uUjCF1O6pndI0iW5pzu4QcT84MdoZR6hK3K3M
YG6td9em+ZTIRKcikFn/zFyHRwp4kgq1BXChK+d2OY1HhWG+lglDhzEkiwTe9Vu6lTtISRsfljlg
FikHgk0r2xbUNySnrJ4FHZa+1QOr2qyWzpvhGte3255MOx6Kj5HAvWJwxnDMg91/lx5a1zEZ/00m
vlZLgZNCabFyHx9UAicivInm3JZdAyNl3Et9EgE2TxMmdtMKjH0PHNid+s+5BN4OyFXW5u2Bx59H
+NhUqOqolhK03C6D6EgDYvVF5WiPPKCHkPrFSPAVj4MMF2G/ZEZFdFNRpaPjwSehME4jCm2aqIjR
8DVidepwvJGEg0rlagBcpbTJmE3Z2s73SPmhtkzdiDpF52S8CUL/JF1B3sE/GMabagSXGlWs59q2
V0pfSOlEuwgEpMrneo4SZigyYXJ0qS8zs/jTm+rvZi/Rmde0ME+/vTGg1yQ9OCZN5w1TgcD1SCw6
aoa4DE/SJ3T+H04yTiFdiQilgNSbyYOXgDU8ImPEGYimFSZpIuYdluWnu2FRMpQ3qSpTwh2D0o7Z
yCPkRiMHMCc0CkyBwREQFVcbvce9+7ivHwsuMsruXMr4FUkce95k0CATlC/AgA+ikLA1v1AlUfrb
QSy5ShQhcMQReLEGIRGbjFYpjKfujb7TXiNR5MZE+2Y3BfpbHpAyCtU8eLEZR4F8MJkscdFQXun9
hczR97CoxeMz8usypqiJSM18pB8TihkQbo+UlB/8n2IM8bABws/n6eSndCdA11CyCBeU7YeEUH3B
2UjKkwb1W1G1yMu7/CbgpFqi/S6akd6h3atq/9kMhl/81KdG3ojKCZgoCK+84rcdu7QOfFEfX+TB
98D6iCIiRZ7mtzEG9kw4pizL6agBU3sWq4/R5UotOFJlbEzP7Sv44+yOl6VYgUCScvXZwuepQAtJ
kDmnYFKusru3/IWLvCxo4TbSEAU9LT5IY5FjEE7PIPr2xMNtmp/uuv4S01iAFbNsp/JM7cw01Aa4
j4MEP+SxcRg8egwB4rirBQRnYQypB0wa7sQJiAR1NGlnKy5gc0N7ZC4cNscThgIkqd/s9Vs8JnBO
4MLKrgiLyftshvmw60tPJRaonodtX8FMEtrNyHnutqB5WODf/Rm/Ocqz/zYfQny512YWbujecrvQ
q2bhyzR+i2Avxyf+ziZ9qwemQXYZEqpg0DHIC2UJtf2zF+JNqOcgTVoGSTrPM2aPiPrxXW1vfSAQ
I+0yHj+I2H+aPXWGeGGIFaV/U7OYc2pRonOVtiLMWnakYFS+hZ52XKje5TdX46pPvM9oxu8YKCTd
kcDVZP/ipAcB0pEaTMlxZHYjIgSbsqmIuHOgBBQCehaDI8PXaya5/5GkWRxVwc7BSzbL/slH3LOS
s8hF1FTelEcVC3WVPkk4Ra4J8wCPALDcA3kSWzsG7TGc/HewXy9p+UHCX2tsAWp1ukVeLdgMNRMp
SJVu8mCUpwy+QpJE5oQcOuQlk0d9tl4JxWEhcLc9U7RS3HxUZgo802moe+D4IrngmdYNjSZsVKIb
HJDHGL4kvuPPJ/VI+x9aQ+eoV9XAe5h9f1g8aJ3AMV06efDej3gNYZqOAkb88Mx2CCBxmRzN+zWv
+R0Vay2FIBiQw6cYrXPkNXtFce/3HMMrYik6B/Ac1Umqg440Pp9Oa219MOfs0gRYTAVH0I8ZvOo8
mOGKdfJYJrpHjVdsnhAUQXT/0fEE9uKUJxnnSLfsIVqvpr9oaRZOwMHCsnsiife8WzrP7xFGPa8D
4zcKGjgYfpq7/l1sfxXbb1kcSuitQ8LGNG0IavOwWA7R7qVPvPfBbyg0APlZY3aP5lcRTPDKNgK/
jDLFpsXBQ2O0tZvAUHwNAwKhfoXNzJtlVSJqflSisdbOE9zYuGI96L/XoCv1llISgBAQ9Hkk47od
tEmkjpN1ROelQG3yXGHDk9rF9XDL67/Gn+M1J83jGxQAJOfk/ei5GlhphoytCOg7DprujtctnaEu
dKHDsNrHp5COVpdTikh2sgfjo5/nrywL7/QpPoVHh6xYy8jfnJuK9EPLQjc5LvbJGJlQhV+pTrB6
WLFfw+GUmK1HWNf+yzDujztFjJxUEtO+R3XzqM8Z1+FKf67AoPgvoEsHH6BYusxP8eq9cmSDJxhn
88aQVHKAtkLypE4PZb/wFOt5qLyew16Pjy0wZIdjQLbc46YNlkMyYuMSykkjf+eJbkCd+glj22Xk
iO9yw2nFis96MhCLamJGSGbl8Z8pM+92hn2RrpSVcQuMTG+UddYKrhEEGlrHgKWfWNV7t9MI26pj
siB5VnzXe01wRXHZUQZmblmR3qnEzPPlX39ormYofxlW76xa/6eWBDUGxZE6WQWEkXbdBjx120ie
MsgRD0+gdGJKO+0aCcPklWP0ODBPrffDY6ZICnw6e3jZDElw5gTVbcXKvNSRLBGAbcxPNu0Rk7sq
21XySGEE8RPSCDGg4XMwaZ+YfjVg0uBetNbfyu4AlQA2adI+7VSMsHnTpY9qAbxjZNIxOcgXue2o
Utjw7iQVhU+bECGExvbYcbdqyg9naETv2EUlE0hRncMfuGy3md6OzgpP0iuBwYijRSQPIoQAqykZ
ecKyW03zHp/Ez9nYnyxih2QL85wnp8hJ/iE5EOgnSKgz3JuiTRlkOCbDDdTuX7V3SfbIezWQatMn
jPYneHcb6qasLIxLr3LpAUBbAv94Jd4NtEhUmRd9JgZRggghiZXgR7SjP506/Uyr+nnaNI2R/hh2
YV05V7hIgzdwRHLTTEC4qGb3RZAB2Y67xF8b5y+Tlpa7ie04TRDU4d+0JV7RSc3prn2tVMHbuodw
3s9qBi1OMYcVtRaRC6/Ia51cWusICgq6p0s7fqMr5iRk0bBsnBeZz4WblN1UoFm0Lk4GRtjNmSgp
gCzU8TkTJ3XyKTdeGT/j4BJrU6ikWBasbvyY9QOdUKDHy73CVJj11025ncZgRJzWPAzMvA4b87ta
LDp/4Sik2dVntjg/FDlSapQj5A/ilV3oE/0TwfY+9e756r17M2W+F2IYammXIE6BcO5RAgfhbk9m
sEgDhKfbhx8A/fHRZYMbG8I4Vb2I43A0IeMidWTx6omfQxFFdmtGP1eOwJYTPLTn+4QqUnSvKlnf
JPZyEmBkKcCro9mGI4q+nXQ69aF1F3CKaJk6nves0McMlcfSa9SAbGB3Z+PvrK+SoSenV4hDuJ+h
sC3h3MRBt6gMODoVpIXWBUB8gCvM3qVxiGKiiBlXh8I/H+G8+ASKTxZckJuHuaxpqLfhj2gLG6Zb
TRly4+gKQF0H9FRED8Kgdfcpe32tO0R+71OMc2ST3izl9sMuBwCV8t5anIdzswPN8H1svuDCBXDT
WoeqTR8923oeov7Nb8KXsbEe82kj4Bi5g19A8mGHNi1uhCsb341iH05lUJH4EzrXvD2CLuVY7hnL
0eiz95qxU9dM98DbPvZenLh6aBv7Ky/pc6G2BoLuExIit4zuCq+ufuckuZXtHKa4QjK6rUcz7X5t
Pmb1F1lYIxFPww/2tHHB1f1d/PUr2cj0sF1A9Gli3zrVrXPainY6YLN1VdlM1ky4MSMtfrij+xkU
9g+Pvl0GNU6saje48dMox397j65W3ESOTuyGYNAG43BNPNCt6jwgqS5IBxg+iA1835ETB0ZvQ7Xy
Euses6QOwrfgseOrN2yXjmGYtHaweNqGFJiJqADGFck9mtkHiNoctZt/74YzhUiykFiteLZhIfzU
2Zzd02qDAQMeZEXzOuLOi/eceZNb053R2ulX7TJg3B8nGBwAUgqM4W2vEQW1fcz01KH92UcldkFl
Hp/AAXnozrQ8GGP9WZLOWnVWX1n7/Ng61UO/jL+mpjzl6/aXSv57i3PmPqIfOO7gfhH9x2Hlg2WV
3cuK+9aFZ/gdq7FAoYG3WL541mNY2OsfEyszRjl4LxZJom9WP6Dl5EFAbsqSum2CrTo4QYWYw+wP
S71++SRshTNbl35a4sbbxn/Wnex3NCkF3KXBusuLmaGLGxsx4HNymJqsHlKDtItuyrQk/fDeG29k
ky7GCfNhzT+H8+iC6R0CJCVXs/4xYxReCSYStOy9M/r4aazM/N7zqxcmLpdPnksz0pDyegYntXHC
9aiLg+nBVLLq4RDnpaYjt7CPfRnvuwj19pBcVb2HGyhu/cS7gaOs/TuYK60QKM+z0qEkq/obY0SF
zRYLQx9JTFH9dHirsGrlP13X/t7r/d624i/07nRCDnhoTcsLxrWfGP4e5rFBVbC/5lUC0Igh4FBV
R2NzfnpMwq1d/zdjgn44Leu9XZz43uvaxxF0pPOL+4bWGW92e5R6XnmoQgdX8iC7rKzpMykpEC3h
9vKYdZvua+5WmIFofbPqAlUwc72WcP2JvbPL9AT3w2uYn4p1DIOIUrrPzDtspjHwGXaEBRPa/LJ8
SYvGP8XO7L4Xc3Tam/i+gOCYONibhaEOTpnZp0iIUhLMzqEZxgpV94jOob8yh6g5dT2eM5O9nHpG
V2LOhFVjNPwO0YwZOZlQ1SRUyMJr/ak6rRZ9dInLrNFFRd0+OledSb+14WdMHzHyD51OWSbOv/iz
eNFDYfqvfRQ8eywmFLA/LCbq9Ai2jRixkzUXN/m4fhWWlJqwj0yHvcwZsV3HAZMw+mefl56sKHYC
B4iTlDJFm46dFTIb13xLKBvwsIufyA1eV3QDRkzHov7ZNoBaubRv5hGlgcf8c6s2wosVs6vDGjLb
b1kRaVgVp0JZJAiyLPIoJ55RQZBZIrVg1wADQeAie979Du0zMzRoDJgZ2YiZ7n3NFPu7fWzAw/Wr
KAfg1lzXvqzRtw/MPRTqEozoWpiXVE3pT4uxdn0HlwsydGTG16XH1VVNiF7E8T/duYw+g8XF925P
sXrZvPesSY654+AzsKfb1eYkxW8GEN5x8oN35ebOALkNWN6vWc9+wTDJNqYbD2KgwdZxI35jjWY9
9x66x7R7jjeiZmHfhvn+6FVUEb3D9NrMD/PHcd8ezNbD1ztHFxVaq33ZRPaGmK968of9acvM7tJ2
h4CSMn23UEk66bQhszGAjVHPRlmKJn9mN1Ypl1Rb1CltXS+otLCIGpbdQALgJo/5Mr4ugU3PQXnf
+eVh2oEcsGS9Y1j7gzEl1EDYN1+ZMXJU/HMoxK+6lhG38eJPt1AetB9UDCQLLL+5Cpqc62gB1LuN
ae6egeuiH2BXnKDOMiPkoLzeEUDGNmLGlqSQ2VZ5MiuyrT741+KUBwpmaBEshzukdBA0jyAjc1fQ
2ZGimC7pHQ2Yum6cLDO60TtFMehOcAcgUOTKpAsTKGULWxISPQBDEsbQ7PDEpT+8RFFxl0OECYmj
DLsQ3mPOCMkBzjhn6cacju2yP9Q5EpbVxFeLaUvLynT3lKyiAzrUespa+zqJx59F5f5eyS4Fs44i
wPLWvaIwuzFMsuK0fW7LCauZnh7BDcSdpRWjftj5Pis+u5DYLD3BLxb+rZaDG1X9ZFrJTdPPT9Za
aBDD2XzStFN6A/NzkQhWdlMkGT4yfzsNnDY+RHkkmAEaWPXwqFTeTZX3KcHYSL28khhTU+vJBjGU
Sm/fTLWBgW957bBbxU8qttk0r4BouHaG5pMVk3ju+woIOFDAVhbDe3l/JbZMpVEwL2IhOwwhXCaM
/dOnAgJmZq5jO0aXSeH/8DT7vKkmhhd0z9IFFCT6YlYpYD4aa0UM3nx0HiAScIpK+DWhcxSgNiBF
04Mu+KKO4TtdUJ2meDzLtW36Q0jfGNzO1N7pIXO2NxJNwZxrhzOyx68mTndrYQlaAdnqSfuAk2CK
BcmJHacnrcVBUipOmgA6grswqv5qh4mZ9uig5ZaB1Yc7/Zlrdkiy9cav22OZrs8lUcdLJmxX2xNG
6HIpCeGSvDK4qq3uZ7F1SFpH1PD7mBwGF+F4yClOC5vZ3Z/7AsbmkFGsri0ndJ0ebVC5C4XPM4xD
7pxU6Ql+ZBqxADDa+6nMMdaltkyDa2YUf3t5w+GFiGzA5GygLF4Qgw20MJIwnb0guKaSNi2L7+lJ
CVIKWnJsIbrNvN+pm0yu0FoP43qKZudOLEH9x1rwwJX2owV4lla1cn1IeZbOkoGCEISXhmVcAEPb
B3stLrGjZlpv9KbeLRffsBJfvcwbH6smPxVAOn2YzmKwhTnYQXCFjgmI+CEl4Z2q/GVgkHBZQFwS
ytvVfIkrJBfF/sdy1B22HMSy6r69yTlkFpbjWDnnGKnaZYkbd3Kv389a0lq3fuQdVKT3wzw+pGwB
aM6j5//KaSKJEV4a/XRdwm9MVME+7F3TJb+wxr8ug/WuzqZvMfY8oWiLPGbyEHDMFDULaivE1DfZ
xNw3NNkFri7+3vwDswd7SbVR+sAVlLqTi4NihHgDUmIhyVFLYcNrDJh7Klhb4zsFXGuN4QWWXOEL
g1DAzu9BIQpnOPVKrGliNn67IDYet4JsqwzC57EDE7Vac4OIIV3rg+Y7L8cvod+obt+ikknZxDcg
lJPTFL/Iyx4dO70m2Ts1tkHLErJ+wygwreQxpghdQlM1P9fCWEHlBy+k5r/gOUY3fWoosOfCxXU1
OHOfe8Asc0ZH4M7hN3ebGf0zrCnThooez9v0eVia33JBitP91/8UDjRS7tl1x+JJG+t3byJR6upn
/WR91YDylMsXdufdi53B1+IloSzIVltScd0GSjC4DqrH22yrj4oxdROx3lwxgE0nFxg2k+BxqWJw
kX2FJr+Z8SiRPEKanNExCWD8IyUXcZdrYWMneDLS7ElCmYU7t1wCmguuMzvWlecBLgTbMWagkF8x
5Nj42XT9TULIakE80mCFFmAeXgIIzZu0WMSm77zD4KHqGC43r7ipdgw5R8cGO1qmcw9L6n4XVvae
hvMtIvRbL3ux+uw7WjbjIggx4QyCT2TxPjFKWIGCVhF4HxkIUs3ZKxWs+IJA4D9oEtKprjUvHU6H
s3Rk/nsOJy5aA3c9jjhGwz19dWFN9272bBvTR4SnD/bcFx0HDmtqGkeQvhdRVwShbMmZTuTf+Xn2
Tn2sEMjjZ/crSjT036pXRG145Rxe7REq3Lgj0n0VYJGd9F3jkyTe8E0R8gur2u98tFim+a6t4lFV
2VN/GxnmlemYT2NXPsZZddqC+Kx3jAeyUabpwpkbjJ1ijlETbrrDwCAM2p9p6f67DcaTMzCirPwr
lwld/ZzKS7M6guOLgsaF4YH5VAyIK66cySZ8X8/zwKRcmpoY4ro7sB+1caF5fWn3AwvBP+EyF1ci
2vy+elBIyZLkbS3Gxx7wWqExJrj1u/M1xrhwm9m9t66f0ApnFRlXR2MSpu4A4/WbwoPprddOmTxk
JAjhRmOf1Z5FPzSuAotLMsjRK0Ufz5tK73K0Aljwxvjpj4yNaMkRMEwBihRe1/HI64xZ4vl4DE3j
pfHBc0Eg2shHWDpU+DAwlDXGh1nawM35Z0H0qYaT1IyvDZMBnrju+Wl3FVTVhpy9vHQz7Jaoo/bm
zMfywriMvcoO6Lg/CuUFK/PfZ+OQp+tJTnZR6F1JcKeQj1UCjV0Fe5UGS4gbc2AiCk6x+WQ90Uq8
8SZouVqs5J5ZOnra7LDMmP/46aeCgWnkR2vA/DeIAhLrsHvzsumIDIdGp+DBGZ3X2U3Ki2bGGtib
Xudh/tYanxrnYkvjaw82MfJxA+7Lp65JcU+2Pn0gXUoX5NTr0+q1t3tBM76XU43F2c9pbF5bI7wR
oSpIqVlBwpwarUrn0SzXn8wsIjbzJFfwEXu9c3rr6KzJ1b7c6ojpCVYC10gdgUqRN2LqEO6f7Bob
+avWvB5xMJWXcZ4T3H8G2HPxgM8GgLH5nAafYTAy45sGc4aX+DgnOW3ywlJmdvTDQPOoTiOFx7Vn
xGWd3k6BB/ka1P8U1YzlMWsW0lZfvcbnjZ3W840O761In4gcAjocoz4mDBGbacIYNIUQ1ea4/EDU
9CuPqmd7eRgSDGuMLyQkN0Xnchh+1IX7726SwfMUzZGWlJIOV92tl5bYMzi4COLETNZ9rxx2NcI/
jHZ9G1z/18BeRAgA28/r1+wirTvxn76fQ82r5i7oNjHpdOVuE8+5WxwmjozLSp4u57mKLoi9fU8t
+xiE6X2fDYcsb16TsT8kjDxG2HxflOHZKsOpUgqhxjrBCjtheJhM+neco81ohSHJkOYWd2b04vjW
3WKi98ntS7fKv9xNHqMxg4DKX+bqaYweuKeGxDMgyVhAO82G54DfLbI9iXuZBmqyifyweCNWZCja
ZZJsthayakoCt7yz1umySGj+WSidPPPbJQAloEaDz2iBLGZA6mqFL7irf/Ly9wq5gr88wzGvHq1R
ftG9bANWcUQ/wyK7MMNHVkASN9d6bTrtKsYiLjS6062XfzOjAgvYhuvZj4PJBGpgoWzIGYZjMB+6
/yFSnDflL8l9uuXma+UEDEu1kSI6mKYtwV2Y469Q+O34EuRIrsb/o+w8miJJ1jX9V46d9YRNCA/3
iLG5dwEpSBKVCRRVbMKgRGit49fP48xdNEkZ2Gmz7uoCEg/h4hOvmGz0rbKeyZUs107YP2QzAPgq
z187A15IhV6HSI5Dk/6oi3G/KGqFqRkkCnHK7I8Yhidrto5J51wBZ3pCGeux6GndRYZEw3xgdroB
crE6Pg0pudK+gRVHU755YJunvs/cbSUacwlpcSG9+35AsmTBUxCt72Aj077d4pB5Zcf1su9k8AJ8
+tim9jUprP50AI21ye7MkXmfIQLvN+HdUNXfrc7HWStMfutR504L0vgBJvfLo+y949R5kJOyJ39W
9Sat/Jd2QT/A85+qqL8tIh9Qy2SDKHBSPCWb8tWhrJUQAE1oIulfmHflN7epSYET90m2xe88aji9
zRYV3Ko+DPP4U+YJPS6rpIhhQLFPwSSMdfw9VxUqaIuuaoH305HK1LjHMR2+OSYkqxI3Abjd849W
dRcw4nAsKKQPyEQyT/1QgHPK7kOhdo3ZbwODaDhInzN0g/UesuAlXMTN1mzG67EiBpgG6Mzp76Gw
kTfwj6i176J6oneTTfuq8+7HMn5JDOyGxjbYxq13UM1wMYQk6VkbXjQdrVId6sPL4a4zxMUM71lZ
xp3lSA7k+L6Y4oR6vM1hWpR3JWL+ARvn6LsvCr+blf5sXMmnvk1ecfU5IHd+MLORw4xvGB6II430
KeMtBiYAKrEqGGYgIMuMnFFTYW0CKiwu5d4AJ/ym8DB3amc21RO6goinVeNV1P6Jk2enTpCs/8FR
pRrNqbfvLKDKWe9epILOEMBowmP9yE32Iy1cUuoKjWYitBRZMYGk86Z/qukBs4SEEvxIqKbNyAHr
1GKnbSgVAhY6Ou8Tnf2bq6h4eaPHgeKobErx5kwLcXGuIztZ6c6nPs5Y7FZLHtMM+HGCG6C3Rrbd
mt1563a7CakBffOGcs4LDf+HBK2jrJjfAOxWR8s2t2H7wEj00crZFCFKErEnEFCJBFOJCPYZnyR7
eTuJ8oVDGbNwjsQR/qUHOdR0ftO8cXDO0jEtzdGSimULmiFewkvdZFkMtXI4ysyQtiso34QrEvw9
9u9ccrK31G4/kyG0LYJh8AUGQm2NI3WpyPgNzRSWod6fNGnXBkGmM+Ko8tcwWGnNpFcjEl82YVYG
C3MktSRqBDlKj23ZY+F2zIbwXudWvhut9IGX1MTIzXSV1tCbesLTjnR6VjA72HPLwvsx+LzIZBzu
0Gc/utRvZI3bi6XAMNbDfZkiA6Qfl342PjohgOD1UiAaC3p1F4sa8XWgbzVFq9wZH3W/i5R09rKb
kBYYDui/3+B83nzlDtFPHYwR3OpMoyWoHc1ioxVNQLm+cIzdis56zqE3IaCCsHlBEp8aDVVmFDUT
a+1GOKIgdQBDRyPYpwBuCHWbJBbHnpAm5kzRMNs5Nlaujeo/FUYwOTL7jTnHeUf2mrA30l29cKHH
aIMvtL509PB2gcSFgRr+oN5xra/IZjPz/IlQGVFSPpb2y9YjgdTfm5sAnBy8bP4upl/6/FVJcgRi
tdZZuX55BpvC0v3gbdfQlvTK6YZh27pqLeR1O1As4+4HdB9DyBEhBDBiC5H2VwCoBp+eF0Iv8WsA
Zkt/TMNYHKM+HwUsi+Q6sF26Tfh7yJeyhUVIvz0DeEjyctVSWVNBjy3h1lXmY7NMx4aBoChsGcBw
4Oi1aDGrDpsxTGUI3hcIQ/y1ra2L0iESDOgHzeoOHYG0uxuCCb7AAM8C4I6DwoqSQHBdig30fH3z
iBv9OR0vjVvRz2JJ01vDotC5hEc50beIX3FiWWU20JkebE9s2XTRgZs241lFIQetmp4dyjknt7Cs
+fekJuhesalulkzPEyZJ52fr0UzN3VgqxPLM9FanCwsXL51203C7XetfB2GC1aRzNRVanYJgy3iA
RAj5lMgke5PoEhg10T7vZvOhDTL4Kt2eswyrhs7eRrpsQiockfkRj3S1WI+KHapzClK+BvJdkweb
pbOvCLeJS0rnMmlRodFPxZTVTcLnxizeDCwuPMCAMP3suUn8BUBirzVeRwzJ+dxVe5lVhyX0n4vu
dtAcisj95oL9OfNjvN4TdhmNnUgaDHRYl22s/mCBdJX7MxoV9v1gdc+V7X7Ly0UbFDdOdymc6SqU
Bpxk95od2Yy9g9GJK70LCwP4sj88Rn59C/7rIsZyS2NRRTJcGjNO05W771SzbQQuaUNhWvCD0gfy
sXUURRdeuewjDtnc8m9r9nWMnOy3lPoZRE3FqsGdD9SPDXdv8pBJZ8awFepgS9N/K2LegTIm+zM9
/JzSUF0+xXKgNlhd2WH95FHrWab4qfA5haulu/cShxo6Kc5ISK6zfa+av0G9puVCG9341luSFhVu
CO30u5UTQlIHLDmRV4DmtuTf+mnaOk4JP/2awg+F/tEdL1IjLTcSxbRxRNfRDVZ1h5dPi9uDLddJ
GmKcYq8du7tYCgH4hFvJM5f+vsCVp4w2VRv/btzht67ZOG6LcpL1QAY/AYrgVQ8eqoJut7UbXYEt
KMlQzOfwxUDRZM0aahe4dvFgeNDQc8wrqaqCYLHNhwpkGRJWCA9h4BKbu8oUO9m7P5rMI3CkYFAM
r246DDi8IA1Ye1d6+3eH4d5oUc9pRH4AyL9KdP2ow4wmtG5bNzwIdodGJJf1Ep6ntrv3rHEX2t0+
BzQ30S+Yyv4pDKYLvYspHBEstGaWHH8LkT9ghHaNHj9THdhKFXrPgdG9lIQ6wNHzy5IC1xmWXPeF
QRF6GsSuY9caeuu+gBUYReaN3o60AIWnsb7WcFVrGZ9quKsT53Ku42lrJ2G0qsOs2fZB0G4S2AAI
Ze6zpE7AomXrLHnjK9ywiZEm+903EUIr6BDJh3VAmxBSUPIHwArI0d6ilmxdmZnEEQyuogLkOvvH
UJpP0YwJVNxiCtKnC3IPdEqJNDpCY73D5Kl/Qd55LUq/O4uIHYqs5CfN5CKi4lJT8NOvNWlMFx5w
uMmpcatZAlutAQQNsQm0p70ui/Bu7CikYmmxbxRany0BjlWVl/DEV1Ft7G0LqDQfBNIb/cSs4yrL
aNZM2UXnzNd5O+y7yL6jSfxqj9E2TOkThhPCBzxZvfkEHK85WrK2b6/xG4XzPMUX2GyuEqegMlAA
PR+QZU06+0Km1naiFGM7wTXcZE0X9a4aO9rqjcgC4F4vxj4sEcZq54su9NAEtK4yjBf7sr4e7AHd
5BijzLbd2YQysGDQzQoM9LO9lIQ9e8gRAT3LkeV0MOx2LPg7w6LQAImy7HwZ8pb2BD2msABbFmbk
SvCe/AtI49+gIFBgH4Y/+H7gIFUYR1nHVzUqHF3RANqtKzixo5fRuBnukbEkx42xpjVFta8dWO5h
n/9Myvk7+sQEeks6XJQl6nuwhJHPzoNm1TlMF2U5VGT8GrcN/7nx88c4Dvg3OyN9mWkg+0hhJzNZ
BUJeE9QvAwm3syacjli8ynXoDTt60hEiVM7t2GQw9fqHZanCdVGAcEomF2/KtvnDTuid925L3ljb
uG/BkaRtrhVjixxV5KxHGpdMdWvH4y9c33EDjtBz6meEKpeBCmgU31TGcKELV+Gy1zk7EtWUMEry
D9r21GlWPu1kvq8reZjFPQ+iPfQqeol5W5Mx3ug/h8B9MVq4vNH3qMpyfURFxX5u+++Du1xplfG+
jmCwQJLiceZkIR3TmtD6Mhwq0MTtXdUD3KfYzUCa85KN7U3djessZGfvJmMjMaUK8VKELuZwyILS
oZIwSGriKt/gMHlO7KAr1oRKUBK1ozgRt8GJueDDjNhBumz1tk85BbAO4TJVfkk4oHkWGkA91uGl
rm5QYXPA/unm1JDLc+1hTGGH6glVHuYQoQm1ejx2dO8Pw0FdiNFHAtD2VQEae0LC03iddMWL7jJu
d+ji73RiTnsvL9qLGAk6zHxQZOnOaw9rBerO3EvfQ8w7amgvf1mMfFfm6cXbKUUF3OWpNPR4K02W
oHTgAXLC0wa5RvLO5JqTnP9yJp23xHUzX+xBeulfDNmR58AVwi+UMeBr82GgETlw1OiiLoEoeXnD
E62Z3bMIt5ygjrtT0Y8Ka0krqSl9vvAbshGTGbzBqNHAeUKwT/vZKfdQArrQP4TEGHmogR/QNJCX
I4jHV0yYGc8mVCe+Tq/MIsPSyxyoktYfEkb3Fjrx0miGVGwUuj6gtzoDeeQzPgPzdqsnHRhQdlp2
iW07APabUi0flctjT2AdtsVLzWuOCaLNJlnr9Et3A2pY9HarBbK48ze0WRFeaQsTfqFO4zpz/C4a
AGmseEUHvumAfac80NsyrXeRoB+5AQCl3ww0a3gblklAslSrKSZtfIGyBl0GLWi0ujQWDH5ii80h
HA2dbukJyC30xMHUoXSKxgPKsz9GEK3QnsSqHJn8oADz/Eh1J2ue9ZYfdsinR5dcMX4LrrnvwFwT
l+vUVXeCcgIXM+KEgEY6/HTjatMNDzxlnY7pOUcJAKC2JhUzb2vgSJpRqsuEhG0sAct4RkL0TGEL
CvJAx2/69zOM7tfGB52XoOOqu0n2D91eSMjaIirfRvls0g0l3odVoSNvAnGuivuOlh5YWUZU8J1n
qsuBOVoBJSNzaBseVexZEQyJa7Ow97or4XMAO731c26DNc9jTEH8iHzVapUg5KmZRvoq0vg6RTDH
wuxPr3SmhhdfvOXsCJdg/1DF7XkmUASDUDa+2uYjTIe8d9D8FWtcq+A18fTIOrSrTY2oIejUNTVO
fXNglgjVTVsARqGnTetNJ/iU3rXIKvfAu06Yci2WoDwSDbTkYehdQi8XYrYSQD3Q0BDFvgzzuGLR
AkuQ08/y+ttQoXukYKTcZUw5qmA5ySEoK/1xfR+57NdhvRzHyLmsSFH63mNbYVnrxeSWj3q+jChy
6UZvSSqmY1SdgpHNMvJbXMnaGy3o+9A36UWOLGNdOcwgQcpw3OVvM51N6Eb64zl3I823bI2KAiuM
BTOIezfMz/SXOytEhtc7xgiu85PEGNiVYPwTQyvdOOUjUwfYEZTVG9QY1npZ8kpzMM4NjZG8+A7V
/nLE1QJoldYKPhI8qhYWBlJTcbWzOsKh/ImJTI5Dw4ffyXRhorfJdEl5gUk7VN6eGhQ6xIRPeYim
gdej/gD/IiiaCYB6iShCueuMAH8jG2MscjtxC2znDPAdJ/RTaL8x4nVqo2er1bjITJYt28dGh1EM
EVjxCrnrmNp8+qtkM9PTb5Lxb1tPNNIfJ7ZXIK0A8KHEwAvTAFZTW01Sf+O95Ia30uvO6X2iP8Ro
4ZRahX/d5eFaX7HF9q3nbNYXFzW1FZNGk0NABBnVUBEEhmjHOlE07myTvgYALZ0j6GoR/d5rvRa7
5A32WuDvDtCFOiSbtQ0aq/b9LTu6HpxVyzOce6S8vPhSRtpa4cGi5CmB43WNi8wU0lrZtBspNQvd
k+EmYRPq+ctjN8BqhJgECgt3eCaWPh/9Q2JQCNOoi1o8JAMK57EJtD0+zG57G/nWNyt2LwcPfIwS
hFMejqhmY96WUsGiLC6zMYR8FrWv7thl58oQ8WpOsfiYuzuc/5YX5MKfIqm2oafYyF1yYIxKmhwe
cYnGnA+VsV6ekrmi0EuViOy0pWndhBkV/FHKhzkKkaquFjHcjmmDBLYbDc2WCCe4GgTeWtEQeLvE
9hcN0sfx7d//+t///X9/Tv8n/K3rkDMo338VfY4USNG1//Vv99//Ahiqv7r79V//Vp7wJJBHE/Ay
+hW29BXf//lyjIuQH7b+l7n4KsSeHRx7WRzLMNgNA56LWT5c/MfjSFNI5YLwEjYqS+/HqZK8SWVa
LLdOMkM+nUbKLZkgpU5uPx/I+3hDHkGmKX1TWa50T26I+lno9coXt0MWGqiRmNatUYF/ED39+YT4
8LzrPbpNVPPdL56l/Di070hbSM+ypbIt5/09mpkRRkUQ2repmzAjMZgnOk8dTRwljM6uZOot3z6/
24+vT5mOpaT0PJ6sa53cbUjTMOr7AUWxkIKp4dRoDqWTPCwVC/fzofQbej9TlO3apmV7pmcrYVrv
7w4AnkHFzBhv6TLZ+9YrQudcDDjeirnI1gPyyyi4x9WtaAlfxtAmrv/8AoT58QqosDvCsYVwTLLf
91fglbJqZyuyMfFJgZz7YbNFAhEBgGEuEFca3LEh5EOGYBHRvKOv2u0TlePKsXQWys+mQLlziWqo
EQhaLj8bcEiXzZgJ0E+WAeGtc731aMePoi7zQ+ix7cGIcaFQt8j1d7I/zmNUk5ISqnZLbu1TFNMx
dXDbRlObPNreAYyP89K1aUwMjXU7Yd784AZ5dxn6+bJZLINp0RI4UEs2E5SkBdjuzx+SdTojXNOV
puU5luk5ygRM9P4hJexIjUUH4MBr1MozS3cjMvvNGjNBda8dqI2P2Mnf6N02BtqwyZ4tNHo/v4y/
XoVwle9J8EqOf7IUhnjyQ99x5E0w4o4Gmf82ar4YwjldbtypcoVyLN/yQaKa+hr+sXVVlFxGuh7l
oSAyd7Ia72gFUIQ2X/ayVBhEqduJySGb5QYy6XqMydLHV78xrqpqu3AUt9UhWBIY5wi0E9GCyIMl
5v0A6kV/dA2Nkcsm+HQydMx9gJqgRAIdqdq03pNd5oh9XMsv7kov2H+uMrZix8Jiz/aEL0125fc3
BX41k5R6skMFBLgMxJu0xEMR2QN+R/MRV/bd52/qbVf654jCUwKENtulYm+2Ttc1CEczbmc13OZm
Fm5ta8j3TZv3m2YUtLy6xokObm2iWNKF1HieJ1lX3+04DLbV0OagxjIhLz+/pNPJo69ISOHhmauE
I0/PCmEixZAl+OqFKm4v5qEG48J+cJHXVnP1+VCnc0gPJZlHSKSbloQB+v5xW3B3Ojm2/S2EOs52
7JjOEK5SD3mrXUdFb60/H8/9yy7KC5ae8i1lC1OcDJjaXdt4ocLmb57hXFZFlL1Wyq7uo7qGLhEQ
29Zei41Jvss1bz9vIPs4jhP+QWo3WisFzdBtsuYmpzt47UbU2JYukrsopDQTLFH/q06LZD2W1rLi
ntOefK6ZtoDCxHaxafsGbuZcQP1yzFWt4ug2dFFLDAfYioFXuoRJUw9itc/vA+mkN8gI2KswHHvQ
QaJ8UbU1Xvt5FkBjafCpKoK63CT1CG+o6UbvB5g9oEXTBNZpHqA22F73jPj0qxmK5mpGAa+76ubZ
1vYu6Y/Rza6jGbPWkOB0y+npYtSMmPSv1hLzazF63eqLh3+ytnjZnM/C5Q/p8ufJ2vLTRVYcH+oW
VM5qzFoLi9sFjJxZnH8+0F9esk8Xh6nl+C4H88lApdXYXmK66FpFuK0rJ/PSszQHKm6nNkIB7lLv
gyyxDo43oFfKM7v5fHzrYxCEOqjnm75pIspAt+b9tMbgz62TnhMoKQGbeUnV7nqbJV71QwNVU2U4
pTlSHRcqYRfVIPCvwW0AnTtoHZNdNGvQYujED3OVgOvpUMBbkoIGifL2kR9Zr59f7ser9TnSbUJR
6qfCM0+uNhrqJjUgk996pW+B3ogrij1GLkYwnJ7znUQgTc8i01vQ06CH8Pngpxsunl2Ow+L3lUtS
Y7knJ1Xqun6bsd0AwbPpOlQpLacwq3+n6VKvymbJL93aKL/Y4Sx9Cv9z04XfTYDoKc/yhOmjxf/+
BeGY1w9BsDg3MkurC38a/DvR+OaDxRXukCSENZfzBoTIAijvaNLJKJi3MHmtP5/fvnUaVOkDh7Bf
WTahK8//JF4Iok6Kagibm76HldNHEwY4zXC/OAmasi00I9U7j4Rezib0DAQ3knD7+RWc7vb6Ajzh
Cte3HWWTILx/FK6vzNyzBarBJT2n0AHwOc4vw+KKL960ZX946O9HEu9HsjyzpG4aTTdGlEAv7boJ
+2jAwxbESUoruX0xL0h62cs2o1t0qKWIqN6HM65Vdf7FwWPrwU5nAIeWZcHvMBWJyvuLqfoUdwx/
QE0wn/27wk3bu9kt3D2oWnwHxYx1KXajo3uHiflPt+hBArRZd5lWHf2wWIbuQy3D8r5Tk3sZTiq7
osGOOpoZ0r41xDRfG5QQEfsA4DiH7QIVzYzW0D/lF5vq6QmqZ7LDVJYWgadlOif3kbiJQx9ywTux
GJ/GGkucxVEbRxF0gVlb/6dzhcEcAlxyVuDH5unGOmdLosbUvBE5wlhSpI8NHphBCLf884FOd4W3
u3J8k8VJ0uOpk0lJ36+ZcUk136R14v5HFoQ/hxgvpdh7iFW4+Xy0twPhdDJIR7iOzpAZ8GQRmpD8
StTjzBsndDXovoqAjZk/+256ZDM4xl676TN4mKX7IDA9BrMEaHQYgwR6sXdj5RXWx+K8MBW1FoW3
ne/lZ4ucrgphnNnajcxVKO1ZFlCiKLz1rPlZZcmltZS/TEdQvZczDf1AjeslnV+rxQU6bBXfG6RB
UPUYtAwRR338xcL/OHM4Hk3H46DkIZun8bvXS1xX4wJPtdi6SAq0tkzAulG6ki6Vm8+f8MlqI9Ug
SRZMHFux6KgMvF9t2ENFXmaI6r5Xw710Gmy+zS8qHKc7qR5DRxbSdfgPvKOTMQLS0zruVQkzPexW
8xTdmMEdoixjPT4k3vzUIhzW2K7WHvn85qy/3J3n2aYikPU47v2TA3SIY2IA16ruhxyBFfQ4gl8y
uKEFeIbddJTvrGwN+LtZy/xmQJ5yrqPzz6/gZA9/u3VfWR68Ux7Ch+pObnmIZCdBdV8n2bNbdpdu
b67CmZ7Y5+PYJ6fV/wzkEi4QtUtxWgLIiSFzmI413bS0ZTUu0RVqqM6+1wL2IYb2KxVOie7PNufS
kBadBVXtwokq3Jy3HQLMqL0arOB1MMF/5HxOCfhdAEfJjKyuaJyVR5v5i+P+L+/HR2maKUFCLtjz
38++bHJnFoHTEVOHEgp3iQGCbX/xbE6WE4+GAp4gG/b03miLk0kQQ/bxQBy091Vob1KsRewSPQAv
TQ51lX5xQycR29tYjs0/bFrwED9UumqsiNop6XgNUJACo25WSUrm3ct0AtyiUCSJZHQt7Gj54rg5
TVffhhZETRQPODrN04qXFTQ9bf+iuzdjkHYejaZcy9AVExYXIer5uLX3mAj0O/wwPOvbEBlfzPW3
Ef6xWf//K3B1sIRgOIXGkxOvKVIlrans7svePvZTeFjiekfUvJ5zdwttGO0XHC8KbLzq8iVYlr0R
sbt2WMHhiq710coCnQ+r2X++Nv72/kk4eCS2wjT0NI9vij5RpcdlxfBQz2KbvVuWDRJ8xj4rzS+2
nI8z2qZmQMTOjkrweFplKlvDS+pKSzQWGms4mO6DDyj56fNb+ss0s4RPeOFTbvTc01NYNVRpEVVo
7u2mnEG9oLx6mwFV28o51viQudwNVCY2YZZ+taP9bWjpukSmLCjHPX2aKgjscgwbNO7HFhXuCm0S
mbXpdeh7wY94KMIbQkcYOTWouy8W8sfN1FHSsaW0OUmEPN3NcUP0emoeGSKsmQNwJ0xwzu3SC5Xb
X83lj3OGodhNlecQYlMCer8xIZuS9v04Zve2BTEyugyS4qKYOUP6+Pj5qzwJqFg0egQqx75vei5P
9P1IM3oGIY0P+A/Vsp0qm5b089KayMDSsvfs3eejfXx7ejSso5k1PMYP+W+GP6+Jas99qHI0JuWR
vPEOTwea/yG9tmEVpIb9xb7w8Q4JSMnnmDPEGlTj398hmQOCZpURHOfMP4jJquBF3vRZl5/5HRa/
jffFeKc5JI/0/YB6jf6j/tmlKKYYdmQchaP6DR3DGaF9o+f0T6+NqAQTaq56PHjZwoHkJngdl0Up
vtiPP84ggcQZa4S+AHoA/snRJqqpMwzb9Y+IRmm21gsBT99pCD+4k89f6sd1wVAOu40yTXbd06qK
WKZscKMxOCZh/hqhn0BU+Rt6xhfD/CWOYxyXTgNxjKQ/dHJL7NijL1svOBpYSLbiQeNqUZi+Cqd4
40QLQRUmJp6DvJn5RVKoj+j3J4seWfqupGRD+f7kCJeZVU2VnkLSKVbQerxcoFoX7RDYokf6MkTJ
FSaLX3QM/vpYfaHzDmJIYZ+uTJESWHZMI38AuJkA7ECH5aDiL9tjH+5O2ND3yPYFdU9BteX9fK3y
WspoXuSxVk+AXhHmqZHU6/J5TZnlLDG9S1gl9LtbEtz/cOYwsmdS3CZm8CnonCzNsWrNYsoyeSRV
PUa9L+6tsJlXcOSrLw7hj5NHMEWpYlFKRan2w+RR1Qj2a+ydo1UA+LQy/RoFGFwUn9gOKsv9rfXP
7ar+Yjf4sOPhPEtFURIZkcRTUHj/cN0RARxDFQhDZdWj45UrNNbu7D77XhficS7yJ/QZXj9/qqet
JpouLBLJRuuxTKihn0zXUBmWaYJcOKBRKjHt0BZthge6XCBhBXYjBuxcgb2DFYAHkqlVgvF1aF6r
2fziBZ+GI/pKqB7SdKXoSoPw5O4HJ/KCsorLg+0kqyhftkHj3n9xt3rZ/3Nxvo1BDE+OZynKyCfb
gvTq2MozrziEwyN6xYNxiLFGazK4RhvS3G3E3xCM04CbL0a2/zoyN+d41D8/zKkUxTG4VDxnxLQY
DOsDt/+u2R9+cb249jkiSRcu8nd2gsDE0H8x/F+eLTu7bi9zhMMoOnm2vsxyaXdhg6UPsjqxOLRV
/e3zO7QtQoGPN6kjA2kRdBH8nGbPo1yyZG6BiiNYsDK5K5Dc59p0HIDCVeFHuzSfNzk0d6W6PZrw
K9tCRrMafzWLuHXL+TVu8qvCShE/+FXyBz0krE3RqXAI1fL2j2tX2wqJ87xLvok42rU2rgq4y1hV
gIPT1GATEd+1NTBL35/uhFH99vHA0mY8KDlt0mYE/oSeXFZexTmUhblYv11QjXZGLDaBh2MQVo5z
EaEr5MsjC/6B8iny++TevJ85oWDVpUDycz6CavqPsKl+Uem5c9zpXkXFt3ShzKu1QRtvTK9NaMBb
+SaTOtb3c5hvJzHft0jBDJGHXEPwKHDsqvDsRaVrlbdiVyCo7Nm4SaLXkVbBhbYqMOry2CTZa4YT
hhtF2TnCQtflMD4PdvOUWYhnsCjRbb+NoPa3OaKtmbHjlLjBp2KzFDU01qzEHSaHzYkqr4fuQS40
F7G6iTOtiJOGd9pVyTen+yrIH4oSFywbPUF+/NYp1TGm5jEsYquROnJsnhyJto6IXaQYUCcwUu8W
vunGrfybzECvS4lp7Ur4ryJffnR2etWN5b2C1st3kF6WHWC2QN3MzQhCGRw5FOBQOrtKjo+jhcik
aruzQjTbPO6QJhieE8+eYSZ63rYF9WgjEes58820DAjWIVuTzM5ZzBsOXWo1aAePiHJqtcRk8p9S
AOOrdhkOrQ9axI/QzHW/m5F1aUvEQuAKtF55bQyQGMDtueX0hHjSHrJCAohM0Htut2aHBUnb7710
/tVWcEGyFMIUCn9Jf80Zshd5ezcVwMzMGGuvZp0g75ZWLmLG88GqEB3lpcEsRWVK7Yeo3zOxBSKM
qoQuF2XzfS6z4LzXLFf0OCcoDyVWfaHGU08eWiGq+4H28bVC31IhF8eB1Zx5hRvAEHQ2oxffjnOP
FUP1i6LBs8TypQ7s71Od/0G46yIa1a+l93AYixFm9Itd0g2YdMOqHGxxXWXTxo0UDrbBA6rNeHFJ
hHimx77pHkoPQDTKCI6LLYtdA84Mt1r/pSy7jWq97zWPEw8x2J5j85j2wXqKg+YccM55T5nCWyAj
z4YGwGU7Y+QJN/LOhyu4AglwgXLdDxiWKjvjuvELR+dfeGz6wlsPVn5V1vIhF8vNECdAu8JNgKRv
IjNMp1UyrgHjd1i9G6F1XyYwJaw4wr/Qf2Y718DHbliAtvkYYKsK6ZUUWTC01e6M2Rwu4MZDJhnh
XGBhl2f9D9Mur/VNNuhPhpV9nvI9ihA2EmCazIS64mhMSOEiy2DMkPxB7W2wJKlR8FYZF4wZD56c
a7f2V2XkrbQA7Jh11Oeys4jAEnz2TpN7pkqt2eqjED8V6ewd96BlGJkHlYd8RPV7XrzzbsDsFf3S
0A6u6+wFCt5W+7kY4I9y74b/1XupVui3hwUzM0QsJszUqBZXQbvXF4uK2ko5AFfltxq/GgsTgI7Z
qmdEJ8M9wqP0Y1dSJRpxDSLhbf5ovxTb3nIpJrueJkmaM8xbkLUQSSuj+jkb81XnoYoEQ191yYNZ
oJGivXBM27wrrfi6RsMspwWZ0kbOg2qTtWITBd+N3vreRIX2AZoRSk/L+fBmaarFpPE6ZqCkTK+7
CivB5lfhgm+Zfy1ZfOlhWDI6SJGPw5nFawDMrJ+qjfZntisoSIF0PFPIf2rTXAdrEe2EkyTN3WBY
KzRWNZlIP07uMXVhLLb1WlrIULFewh59iB5kOq7JUGMlyrSaS8lL1qt0MIatqeEjVAOUEz52RXed
y2DfRg1IM1ou1it2tcSaLs4r0WZijCb8Yw0h+QP3qmmJPEX9B9Tf/Zyx59kgZrSGf8gOJMHZG2o4
lhgBogS8c2MMMNJXfbkmApdR94SrKdZg4w4jSouvBNg1gB7YFLAhGju9TwR1oDcfMX62xf/hTf2B
B2Ik0HMU2FKhtOL+CM4/VEdhmBc8NP1WNd2R+zaMHFcTuebJEHnC1mxXZmgcXCO40Xt4PbB7YYXC
hziJ12FkbEKX8GjGCNCIrG3VWVv9jFpD6gmsIedO+1trTTmmc5bZ5kpykOGF0PHL3LBcBdnPjMUH
OfBKoheu54zhzUetBc8H9O2YEw6CCoZiUTTXnO0rVTffQitYoZBuxEBm51T8HNsCJms6rdp2vEui
GjW49EL/kgGGM0LvWrd4eU2Qz2xmZ19Naq+ZlcAXFtgKrZGdh/g92131k0W5opyAwjXHeQfn0Blt
DP3qJ/RnVnp1KnpzZuqhIoyGeZbvPESetOvzgrk3p1ZmDIfMMC61+KvL3NECsOGCDC5cJ5SeN29r
U28cxjcu6G2H55b1sdRrSsPcrfS2YuoDAR90doXeekT6ERgyvA+iPm5GK0Wn/fBQQ/pxUJAsetz9
kkPIYsU/Tq/k1hFolyl48tFez9aEOc45sK/QvkT24DxDj2Ke8gejhprWWzADKsy2unMtlE2/gp7c
LimTQzpkb5tlEfbogLOHclVqSfSVmSrCxig9+tFPDYOXRXPOV/XqtlQPBC9aVYDcmYktksRa1K1u
7C2PR+95XdhvhWdsUG8DABz+5EoANd/646CVtzXVRF+L1grHkQelyW7lpM7PrjUv9e6Z+79yq9ym
XrbD61hJKJT8ejnVFyg0rAd+WtuWW1ZImA57nqsJQti/rDiVVT8tngbVhjf1MxlAwY2Ra5lvqSVL
FpX+qWKWV3iDt0m0lQag7bqSeyvzDlx8Vzc7zQYfwpdZWNuwPwg9gxewujJBjyut6C4AuEOVuRvU
/6PpLJbjVrco/ESqEsPUjWaM7WSiipMTUbeYn/5+q5M7iWNo6YfNsPZjz7BSUZwf0vPU35sQiDmh
HoXaFxo4peQ0eemK/oNVJgYGZwvoZXTH9Mu1nbd7qjDo7SnT6+XsXDsZAJsycbXVtgs+R+tbU/qM
+G7uLDitMQ9WmzwCyP4FcJHWwzhZESiDr7qp3tGdQ+HXRm+vg9OT+vgk4xzmV+YmrUV9d6vDgdE3
jW0cz1yljsO3mI8BMKQ7h2CrD7TYU0AJbYtpBXt3Am+RORZvHI/RJNdrmu8XGwSXJspo/KaM3Ive
QLHcu1W6S0yDMFlmXYF78p+5fiBYOHLwPH16MclUueFPsUfG7FmdGwRl4VT6SGF3ZWoCYifwMG8A
vOx7rpESb/wxhdgLm+au6Zv24/UYLk75R39Zh8sfz0pvBaNTtOfPYWjuQNs7Ni4vKE6HeTnf5uh1
zzjvkiG6b2iyzazHlN6+9Zzeek785DF5YUsj1JOduh9AEgDm1sX3SzTM27jyHpI++lOPlYFcTD7r
avqQHjf66WNYgXmMK5ehqflzFjfH1SFC5nDtmqqBsQrkAJOuwGF/WKCJEcylc2LdUrV3sHBqDT8A
I6A6Ou2Qb1FwDIJloAPo5A+tcX4cmJ00gRJLhw7QbooCxMwDjIBpbDqQLewmfYii6bGP8ndACp6q
yNmN5+ZGbw8BlF7t8jjVGeg8667CT3Go8aHjjE6CeQSpNT6DaKIW0HxOfse+8RCYy0uTppfrNFfM
CqtFHTPKmyOT7vGH4Sudve/UpN1MNR8couStjJbH3gS+I8BlWslJ5x5TKL1m2lTB+Gy2Ke2VRvfG
ZNRnSPAF7GOKktZv3dSMO8rTnvzAOUrQAVGFj+DsNQ5pyE+3ST3ft2P8MQVgl0br7z52D5U1BYwu
xDFazyvN6ct3quh3qIljFyV0ttfL7dKAGglaOW0Lh7Jj7jMcUYHS2pen13Cqv6aAeYjwqwCr45hh
a53znOdoK4dhN8ir6ZST2SWyyiHSrhhcF3b0a6rixwRnc8nSF7KX10nmHMBz/VFMpIAiq7jVDCTf
rOk0gqQwg0Bpb06P9jS+pt7834l5Y5VjHSjrqlh6u7HS0+uYa852hDnQj+9WHQLuatsPlL6CxQPm
kOF+r3L31U+aFzJTD5fTWTIa2ml0KYx3wxtv7dUxAIFyHpw+35du9VlQ6OcTsugD9+B12QTypX9H
qR+51OawOv6+WtcHs/VuLMyfyGxeL325YfSnSZpbwlvbyMi3btq/5C5avrWWR7xtwCPz5LtICazu
XQqpzEl1AzbMLa2J1OXRcrJs6ZbZr0jbjhBQ09kMrmo2YRXuxANu8QPouo1MXCpLj7W/vCbrM6KV
sX12am1pjKJpvWmYAQUY54ywZ/4jneg+CJEUymjUo+FgzzrLYVhdPn8Cn5HObCZX9h+nk8dsPuuu
wolWtaJBw1XvatQTmMKgizMPYqHph+VIUGJLmQR5/VK4eJLDUr098wnCK+kSl7NTfzTI1T9zx9oH
3Kw5+vfx2QDtY3qIhuCQTzMl6hYN1QHt0ckVM/i2IEZB7GAl8zcLHuClKQ3NjBUh5UgYTbNeYxMr
V1hIKdJ5hKqH1bo26/QQGUxNawALxTbQFeqUvOBdQtno80upStFnR2ZoaIF6eMFNsIM4e/Jxn+L0
lzXj408AAdCCZtK9G9tfUxO+Ybgva/4pWSurUlr69EIfjujBqPJXto97IIOGQSH3BsEWdsQt0NHI
AD9mINsAbJxs0AG7LT9e8KGDmhmjkWYF6UBBgLKteit53Cb2VoabRzfnQP85s0E9nAYQHsnvfYUj
yIdoHU47ARLIY8afD9ues28sKmnKW+lTAW1hrdkYKR7mw0rPmrARMVU4bLoG8+FnkX5akB+GreGM
tPP8rinCoBeA/BTee0h2GBQkbhwl6EYa9MeUFExSDoC96pBjd7qoOyfJboz2R+r+EY3W8Y+uExYS
cQ5GFjM/yil+mHRAU7J2Me17nU4ZFKAuwmrWLajpBxanhkSOdICUSClvPES/fMIz5QA28kPmsImV
h7MlC4+iwL2GcMz4hOyAFa1WvOeE+ni9a+YSEn4Rm1jcINm7jc4PtLe9goDmKTooUhUEuOPM5xO0
IZRgd/8BHSbOzBO6oBkGvPg3GpjbuPMzLDLk/ZZuEiamqPGMFjYm1dGn7YYaN2vuaXHOeqZ5oYTp
Ss+Zhs6Eia3GMVUcm8xmsZo7fEpEnkJ33+fGVjtrzeZ+ipOdJboFi4u/5CLFpxTSMLenuix+5FxA
qaeRy0D3MowJGXvSEC/6zDcEDekim24wBjQuWjJpLO+YFMSe+LfDF9R0EmYoXId+/ij0VnqvN8bw
DSLi7HwMVPF8DB7vEk8MDzPjLfYVRF9XgCAwyVRyR74dQ5IYdvDexCGwciAyYXcwnVYT1tilfK5u
OO2cJDzqWWrcHtuvBswYMY3NDuVBCkOG07u4inlw1BlJ2Ov7CPQfbT1fXxN3uF8ch2EgvBGvAANb
DxFPSthCMnpdzehvuwNALr9vmniT+7g0dFHSnCsrBVtzJ1LjNvvUPE6ed4uM1CM0d9whuFDQb9Jn
77agTtf0Xpg88oXx8wgof/O96aB75yDEVaLvlv3hwu8zxnvHw3zjTPlTXL7j/9xjjZOMJrQlpTVm
GxT8nmWCK3vUqy605N0uo7tdzum9g58qAAcJG6MH/yMFeiIHAAE73n/xyBbk2Is1whwQtyEk2Prg
UHraoZFklIqRdfoVo2RDBphr1ZOf3uh3HW5Rm00/JWxYelwA9BdZhzy+WwkL6/od3KolOj1TB3cl
dH8K2x/gYRIwmNb4arAkLz9li+ZNiSf4knNHkitDU9za2B+SkPor3bK+ikWbGgwJWhYnwl11qUuS
HjuZM/V1zY1pllhOldbk+zXYsvcYoxA7uxtIQbcJvdHtb0m1Cv+sBGR+8j8gark50RBtkJYj0zB4
qmPO+wr1xU/A5WMQI+NlAE8F4hucB2Se/w7d1UZxiIdvSGkdHDvgbXjdjH0A1oaAH/DhzBD8mUwv
8ECef0upEeWvfHQYstPFosIbhg2IlG3mBLmJVpEcNMr30Pw0je5hcIdrhRFYtXjQN7tr0g8Kj9iU
2Oj5qeMdAaa4gHn54Ed4DF9m/bwG8dOCqKg1Ifq7/xiiplPUxdeU/CMdRe5SXRIgQ+3s8upnzW03
TGtgLpA8a9btkOjgYxypEbWPGRGdFI9ISgUqtIHilPzXk7Ie1LEo+JScwY3mAzbRgsIKNkN0ur28
C/QTM/hkLc55OQCWuUkxT0mpOMF4Ly1to8yYBM9HeTGv0JtgPHdkVF1THBYMR61XdIucJqYBhN1p
r0BNk+G54K3wow555+AVI75q0979dYy+qIZSqMbM7dca+S5lP5fgbqLEi8I/RqfgNgYAPev+DD6D
saL4lRFCDznKvJ1o+6ToPQxmGOhbmp3o805RYf217sRIgXYJVuL2IKv1QC1M4IItG0k4AjKLDRZ0
+imRQ6vZIXOjjYPFEmIKnV4YxLGLSWEbJgiwJJOMct5leIeLn8gsap3hzkHAiJFlN9aMxDin/Z2A
GIJheKgMgDSqs/Fg+8uNGS4Hl/xLzmYqt37qGdQ5J+mZ2VPehbN0cFzLEOXfxW/6PZVTW6Gbez7b
6e8ti95Q4nJIB6qc9msBcDxzU71b2pN27IUlAbp5UaRyipPuR0skyuv+g8N0+H5PDBJEgn55rMvT
ne1fBCGHvibeZuzSO5l85zg5CHoKNJGtkHQLwh70fV/baf90wrcoaQ/NYvs+qvuLJuT6OamG9vhF
dq19nMJPm4A2IwpXBbLq8bajV9w/s53TrwoN5jjmTTm/cOqykYk4b1CKsvkkKaTaNFVRpGm26zGs
4QYa82UdBFhJkmyGxwA3tF6OrL4wv9XfauSaHX9KfZzc4lrcR4DupsBqTRkkAxqEonOiKl3+eXll
msnVGPvXBiRywsaY6W9Xy7+H/WW3zK91MQF5MYYh7Cki7ZkKGWZPZsYAmK5k1G8Fmnu3xWSs62BP
gwCK8E8opimWG5185hbPyBZieb59Qwcec9Lw8dGjTJ77K8kx4k4v2oK0qsx26awOi49yY92oLBwG
UW/WrATH8XdT0ZPPGhEeRv8E40vmM06F2BSAHctC2/unR1SpcEPgnu9aL9hqkOLAGw06Ottwqz1U
OBVizTlrr3kS9aL3xBVmd3g2QQjDXkO9J9CPxHoL4kDGpALdlGefBOQfKDIDofhr/QYkCgDc1s6k
B9Ds3zvsViGjFIBiDg5KAVsoyiNZqjXhg2gqGaQOIpODZ8NmL0fPJGSj/LY2BTM70r3EusHBsoSo
aW6xxwxi2ZCKU3Sbbp4Oeg7WKD+xQ8b3RdRjYfWffslDQujXhJBk9i11ti99pplhUljkNNC5B5lj
gLTvQnwHiXj2osg9QWnH8l+QRpQu7bTJnnG8oBeURb+rCHwqaMnIP15J0wsM3t0r4qyjZ5XcX55+
lhhJMk5LPB8sa/aLqQNiH/Mq1y/0dgndwZ3Uet7L4jOhJpEiThfUg+HPv3j5B9Tg6hs7zyJ95n/x
ASoBztMfs7eOfQgXQ+LQtewRuVgMq3+9mOHJgjcYXuEDFgyscfNwLx9JRk5NcR4WvQksgXTXRcSg
xGNv2g047yxOBNcvs2J/R1kL4rMl6Zl7Yiz7zv4p04HzVgBaRkHYpy8BLFlY0d4l9Oz6755/v5K2
E8XIZseuSxskLkNNK7bYJCQNhlmFXoQ9xVyr+4y9dc65GOuLS+QQZAvCjrKuZNNiwdqcaxUCHvAT
76OrMhl/nI5r3zcYd4pw01RJjPi5HfChv7T9lfkAghgCqns/sistShaXeYZhiIsaBUYzGCHcT00j
dptjcHJMvFDs32Iig0iKMQIGEOpLMdfceofpEGkZdtwI2CuqT44XG7l4+5gnPUBUorP1BDhibzBW
ATeVDE4N7josphjxMgDCiP2DukR6ANB3zGOWEeNd4c7rfXCfyKWjgXEIb63cvZMTId2FP9OSGICe
HLz77mIuJcprYIvKU4Z+5Uj6NcgkKcBFzIAdsnf37DyUUYD5qZEUgCx4d7JCeSbMPabjTiIDksMA
yZkRoutHQ9iGuzEn935mYOPAiUvpDe4k90DAFIR0kUw/RofCWUhI8V9fXZFvPhNCEHFRF+64ZG6s
G/w73zS2VfZN5HoxBsAX4dxB+85RJwWT7Zwqfesc72ki8x12QPizLAsPppF1jYWYILS92DiUxh95
g9ql058OXRE8yJyQ+Xqi2mF1p/04BzvK+zYiZbmDoDphs5ErYFWaeFSRUzKa+iYgGSGLHDqqZehA
SFaQX2ZMp8V9VX8/O9WNB1pPHkeHujF3/orJTJ+JdA5kokIAnVU1MqYuxss6O8jV9iE9WYqBcMRS
smXi7QbGKmJAnuqPU/XHX6JNheBeCf9IHMF0Hu6W65xuV8ikGIEOQdpfvALsCqHhinFgOv04WJtr
3fZKJIZIRI2TYIDdplSi+IMg9DoYu3ZyIPIhvGN+1uPJJWuLmTBTTDD7TOPgvGoapJAqRkl45EQ8
1ux+cz0LOU5FwZA08uX5EopcQPyeZZX/nTIMjMpRzmcx4XiSAE0m0jwBGDrc3FCHe38t30c2XBrJ
YSBshTmL5cpyU/ePqFsrx5sz8UkdfxapmH6+KTvihagyq8B+4r7/ka5DuBHSOvcEZnBL+71+LzMI
HRwzhGuWrRyijBTk5qkQZ7m8CqiO/8EmmfXe54/dTKjxKP3FT1FxLIj/DGPAkCimfo4z3ke6aypg
/kgtYrJAQR6xuhqjQnwUT85eht0limS9UAO5ZSkydomjgD29NYLqKCvcHAomRGMQ54+iUB7F3y25
xxQO8U1D3kB6QmocxtC3eqwUEpzNTwLZ+nhRctj5iCx1Fo5iUlyLR1VMl7O/jykDbvIJwiawr+zQ
cNVb+WE4vRg9yIf2+MJne+pfQPXTazUsCLv23+brorz17H4TwJIGuHTku2WknMl0Te0RpXEiBkNn
8lUNDGRcv3HrLABRh17jXwVNeCbsxM1KZSLChwIgIP6vSxDRcD4WJp9M22JAVnPwuF26RCS9Mb64
pb83OQMZPTpylNklJsN+BvgehsRw0eP53TkgGx4xJjQg5yT/WNYOklijzFEKMr/TiDlr1SNLx+/2
ScUMPz0kH9YFtjAHJCdDGWnWEIIelE23DXYElJ1Qk9Ig6IPmreCMIrBu8/pDIZnh5+BGjw7YXCNI
RgTdLxSj9A9Sk++Vorj4ULhXmF5Y9jcyHFzYDIJ0R5rQm73iGGvywCI4lLpkzGP10aPHhEtGTq76
pV6MCSmlAwrYPHRJMEhfxjXWdcmMluHpJHdJ4m4EHS3SYE+QhajSDuYjUvbyXvtNANL1lB55QOZE
xwFzVjJ/HmyKcn1mjodMfl4353bYyYAT7DRn3dvxHeER5TWlzUIFK3LmNpHWR/EhySTqo+V0z9pl
UxBnMU+McyRoAO4/MryJgu0a0cg07RBm0lE44aASSzhJNfMJVhQ7oERm5Q03ZQhwGoxztswtl+ET
hkWy/ggR7DJPFNBkTrS8ZOYPiGEkGRTuQJ40kXkVJO6VZypjBdFJjy+TDsRc5wOHNvkBso/RPVAI
lgR/IoUinqvGZlNOf+j72tIJiDmTsAYaL4E5Iu7ikxNTSKPi2ozhGenaEqBjqrisaDiRL5wJLAB3
QXkWD9QB8Z3uBRrmt/z8H8GJ2pU45VuoMoDhNNSF8+Hv3YtzL6dUFtIpcO8kn7lH1ur69Ras4b8P
0nJ4sBJ5vNczChGFDDmMay1OJODGDGaMCX/TJACeoFLsfvAOhMDNULw0OAs5BQNQLu02RzGNSTa/
JkQBFcMrvAc04w0hEXqe7/6yOKuIMP1ApetSzd0+mm55iMhb5hQfr6RR/9nwTuswnwB7pX+nG2Qn
KlbITUTLMqVEigdKBuGnxVqZV7ICAx5sOVcxJIclS0BHx6Eo0IUwl10mLYPJTCQEtpRTtaKVeB6m
JRKuoTzBQv/ZZakUuowrwo2ictSEbvEibIi7jfYblMgzJVPZZUp9G6Pp8jm7LgJyzYZxZdX/ocB4
ilfj00NGzRnk4L8yjBTOw+h/MB91j19MiARS/K8YsR6AoOCAWCILlc1F6euhrRCX8M/KfHHae5hX
MCkuItcwJnSQJ8uN/HfAvLBzDkSi4IeG7Jk4kN2PtJH/C9Jk9iAnPkF/15SyYIZxgL6k+GgzMwfd
Kb686BXZ/XpqSzaBYZykDP3uO6cu50KzWlLrvcFhXREYCgjAdIpt+pw9O/KHfqtLTkPzoJSCfHOJ
oKjnTtFtlGOhYf1vkmq6FalBDIFqDrYjhUVCwjnHA4iNLBXwq5WAEx7cWp3vVpomUuxjpsdwT0H8
Ztb3Fe4J6g31eCX3EF2DEHeRHmwVw5N/kUOm9WUCG83bFTqWPa+J7NRmSLrRrLbB++F9HEUScZdp
uANf98m1jWvqlfgpAkLPgvpUJmOcX6WueRo0IIdRxgULys8M0upXTOnheLYzTc4QBYTnO74g7GLM
bNYj+RgPOBkcMoE4Zbsxt7GXYV+On7IFHTt/yKe4kcgGSpLD1qOqbiflr49EZLBgPUWTFOrEDjnN
jEPmGv7KLhl2l7i4ITKcT09ikosRSm+vTCCKucAfYiAzOxKRQXMthWxEEQJk2l/qZYtQ40UccQjw
U+w8rkt3UMGKnFA2LzxJpW6kssDqoZWSstZUYKMiO4zAurk+Ccc9vzg+kpX6vULPLfOcWCzXKQmk
2VVWvrHMfuOdGBlE6Br5hBxhF7eS57FVbvyienSb+FqpZ+wEdiZZgEGpYGSAelFOJ64wYswH5O9A
QoADR/iXxAq0TLQMQTdFuSATEHMvVjjbDBYiDnB88zdZBB/hKrEsRENJ3SBvMUuX6oSL+OKLnjUh
WVQ/NPv9HY8QafJlKu8gbq57sr7JCxl+skFMUYUaRaz/VPzfjct7lH3iYur4xXRU5Jl9IXf4kE4Y
GgL84aC/+0sOnoNKOdn7i/8/FVtpGqhEC8acJxCnE5aGoFoCrgLqbZuZv+TTKbggH03u4ExMlz0p
BIbumdOzLhwnTbi1GdVAw5EL1BOYgAYhDf6iICWlKmW27jrUg3bDgjhm1cbk94wu0QPZlcyAMnW3
bFxWKHwjr4AgA1fJKv+dnXIpih3VoLSW+ac8lmilhBmOl5iV9SiTg0+zBD7Gv7xOMRu2yIVrgJ2C
tXwhBcZk4K00SMqbZP2q8vF9OYFODuOwJnSQZzSXyCQsi/DmWZLvS/CWt/aGH0D9yAk+qHtB2dYe
QMPRc5JTYem/h2SQwcGWxOq9e5OqEMGNi+dLYz2A1C1eVWSMKMgCI8z5X4bgYHhfYjMyI3sPgTR1
EmYIRpYks8xGaIE/IUxcWDIF//kI0twBbMVOdJniO10UFCHp9Xf14km9nxUrfuB0mKvyC6HqkWEX
BnaOO9ZH6mQukbq/H5ceY7RAX/1GoOk4/Xv2yn/EPfRX3iCBYj/egLlL/rn1rkU2ujA4AEYg7n50
W7QiRoeKfIhd8XExfsoxCfoXA9xjcBRPZ+08DBMsV6ESTDWtNlN1mQ0TWUyZBaxuPThd86iKKzNb
ny7pjKB/LHvzqqRGL3HGD6mwfshURfRXQGqZ0ixiKBw58o4qMlqK6ojml7hRMIpD0KQlZcEgSEWQ
FhQy9vFFqvYTJase/ebTgc/0A8N18dlJQ/CwvPf21MQgFf+T91wE9VVWf8hwhaflrQ+z846JHYHW
wFs4GAQU/5r40sRjk35+g2t8JAliQGwjIiEcCrIt9hxWdfEwLI8cN+sXQ8M8svm1YCxhwsZILBm2
MAp/xD3zG8SxMlqNzeD1i/wZbfPRRQbwXiUAIvbHfxNzvpb57oQzZuz4ID+J3SukJluX9UjMS+wh
1rARZa1BDfzP8bqtg/nIEUR5ejfElB/aDBqxlDoyvdMB1Mp7wLxvZqrBJPUUYOCNl9wawDgXnQWe
hFRoQ7BrjIjuoegU2AeyYg8W9Tr21yWKSXHI9IwVh1KIKCtdD2tcPQGvfWDu0hXNLteyLcT+ih/L
nLKxkTBrduInroIYrW5ZEVnvmZoTvC4OHCmdDwyCr45V6+yhSLc5IYG8vZbAL0ms4RAZFdmqdCTZ
DWQiKUJs4bUlZER2CPoqx5qmhCPir7D6S3Dl/w6kM0w33r9KDHFg9MhhSv3LvxfLc1qyHP+x7zgE
Lw15BuhNPMvfhggrkGyVHm4cQAAJ3EhhU3asix3K020UAiV+AnS8YhgKAYs+ANIdUYN3dyG+jFbg
4dvktLdJSfv48GtlHA6v5R2iMnkwBBjgNTm+ctv+mbUhRR9DRi4PY/hUjY9rXdwNpfdf6y6fjU3F
yny66XznIA+BExRJRsHyw0ZGFa21V7jIo+LAp15SyRSXcH8a/JZzIEEFedixhVzowCVj1BqfDhfj
vzg3b8XzuK6amyk7j9wAE28vRke3HCaCD/FR4dGLBb2Xo6NtsiEuU9JEZrW/7p28uaQguB6Aii4p
2r6+PoP7ck6nR3glIK9be/9J4nhEBqXThIrrOpgAdnYVAQ5DqRHXQ4JEgY3C+OI7chkd0t3we1l2
XGlqpg+VTTNN+5Wb45VrUhlNYRuLl1EAGwaUXODZc5d8QMJZB4qMQ8Mt6C2F2BWCuzyMDDJsLc2d
0D3DUnacE+yij1yCmda1LB3+mAejyvBgJNQbZ/gtJtAHUV0pprrMHSkd/rTKfzNvt4SRWS4C9DXC
mFXNFcshEcHnLw4SX//KddEjapk/LvqcWjM5nz+Ndb3mxB18HQeYYKpChHd8eTmCjLhXjjUhfUPd
dlwTa74csITLX0+XfWhJzfSmDDh2NjQp6cS2W/CksZmT7Bc/UzjTbphTSCWHYphICKlmKpAwkJEP
0AkLy3iZ6iLkICjRL1ccClbQlPu2sOYvcsZkiGoXbSKfCdynX7PvvvcLxWjOL4cqDRGkUTAiuf05
xa+ob3JfiPGLc66zQBnIE5Ks6ZrtRNZN4T2RiKILTXA6dkSyxCU+aVSLEvY6wt/7NSytgnqY1LP1
jSI3E3bj6UZ08agSC0fXXRVWk6jnfFwvv1OhEAu/yHOump/yBPoH6Mq5xP0Q/NIpc0NTA10QnKDS
kMwu2PRU6fJ0RepEFfIlCOXz9MK85AVA5a+qhOK5X2xAqQ+ezR9mfXmNl8lbZMjo1eSn5RUqJ8mZ
231wB4/M9ocdEmOZPmWxKdCuCMrSP+k6zWYjT5OmSWs6GB6200jDGZ1u9Y1sdJ5iBtdmCyJ44DQX
i5x315QqOT3o+8G3FBJX3FXyMSIrpnvW4Yki/9qPQu9nNhxbhapF//I4+KTCU6BMyB+9HCK9Usrk
KocatwCiwu9rBMT2xRtltyy6v8TJFExr45aeGWODauFRxfylIgson3kVry5JNcXedJTQcpA9YWCh
pvm0uLn1NRPrQVZBT62P0paYmNKapUGoG+6Dkyf3EPXMrsRGm17GnsIYYhrmCuoS0hahyyd4nNzW
wY5/qEarcwgHY4eXqpJog1Jxxma1jvjJTGjYSvfG4wuJJX6Nva2PFEF/yFEAOgltmfMhWc6R8yfM
3sJCf4xJPnOMNYEWaEYKSWE/fYBzkTOqHUk1NuaDhCyHqdrC9mdQlFL5LOLS3oB05ulMXd6MjnvH
dSvzls8/ztkhTH/PRnRQxHxg8s4peeX1POdMt59sPKlJTEoeFhBY5Qsdo1egDGxD/6s6lU+MIliN
aOsW5R0KDfFiQ796BDT5b0l6zN9HKGebB95OnBfiviK7Kk7dVuitvBhMtnft2myc8ygZjSrxNyXG
A0fGMwnVIl46YgERTTAIWsSI3iE+vwga86GimEUmr8gKZ5CGDtI0YKpjKtAIYT2GtfW8zP2rQ5sA
KNBwvpw2218/A8Z7tm30ELvxV1mAYLZSrxgOpycy/09rwLSu02IQ06MJDkjuH0UH5zp1/mpn8Qf9
yaSm5/3sMqAWxVk50bW7rJ8UO+0l8jQSep7ow6zo1vOi6bDm2XV1ynluuz/F06tbLI9NszDtixiX
qgMaxorjr9sYkt5rj0sbnq2Njsx1O+YUBgXGt7+teP45Gg51F36dguKjKU6fNfVuxni+YeDK99iK
32yjPTGwCXXomN2jU65HczQfxoLpM7NHKnOgzJWqABoM2iqj8oPhd1OFdCzCdEe10TU2qwJVyplx
BV1/foaZrPb3bI537tKf6LLybruGaYLl+7wg1vpFM8vPJga4s6upUBvH9ziT5Mq/IGY+Hef2o9Sh
nOHT/NL7FpWoIYIEp40AElxLC9lhBolgrZmkjpNjFKWJ85Ae+XPJSd06Q4fLKzMJrifTfRrPgLFK
WeMCK5qo+A+g33SFqo8B4WEi3JklfDVdRoz/aQwQqHAPw4muuTNx5MwIX0iDTd70HNbL98jF9DAp
W5vtbVC2nwwt/Grt8ZW8qe6tJ6GNgzPRd+afmWRZf4ST972obMKYtEwQvRkHShcWOiGRPpxb61XB
QXoJKaPUbnPCNmCzBgoVll2baJ/k6VuS0kMJb49Le6N9KivIaJvv4pBuMrAd/8iBPxNjSoqfHT1t
506V2Oh3JC/XxRiq3wBg34w2adPuVjFcCvLfnCzC7KI7FK8woQ24cr6d1/EW/lOZGAVS0ML63DA+
Txa7bAnFpiS5mtk7VmrvhNfMaVSYIy3WvfKbY5u9nMmLVpglzEA4CVFhtYI7287/+GV3HVj1TxUm
r6OXECUsdjndtA2WV3imDirwfyWqLKy5fOpr4+FkvCGZCi55TNNvRsZ8Itu4l5RTGqjPgxtK4OWa
S1D6J+fKORv1/kzVoOo0hpqKLBZ3rpd7lloyzrMoabUgEse3KmpTzExBelVdsPEc58YNidPWu9TI
UxoRmR9tjpsMYoiIJ0lbYvfozgryJmpZU6GM3FFUMytVzl0MqPYQUfNERmSal9tTdnro6wkrBsjM
wX0tmvnJJLaqSITMOvmwK3lR6RLmi14hmNCQhc34KWoCminaKS6DsBUjBFS0kJUzGU8muxOaU0ZW
wo50fE84NFrHGzYYINt1NSnD6k5UdaCTfSziqWs+zHjaKsIUrOfftsW0svVUfoV+PKr8hrqOmwSt
/C+VUrnRTulAtBDGsJhJ90X6JAja9xO4wnQNOEwbHuOrfHypKe5B1e7bhLKP9YNUxEgRWmr1L/46
bZWvjXt/G/vgHCYxBQxL6WfwA8QAZIKm+hjbhkIiha2yNVYY082YWVJvVVklIlzUG0uPPkfEivqx
/qUQlg5OX3WpYFA8Sg8Djg2ZEpHrq5/UZB67Nr3F0YNij21xSang2alOIexN/yoos15sNnTJNz8I
bwZ6HTmMOGx2ble9cZBmUTyF/fDHsL8GJiRito17Sr4Ugx9iuHyIXjh1hgXvKc4sGVuXxscVccqc
6WMa9Nfkj3UGvMOjUkPBrO58oyi23hFa8QfzHe7CNv7Pbc7b4Fwz3mUtQJrlECBK4DJoN4iPGgOb
+kcVG/Ak1e/yRd/pLeZ6zRd9p5MuzsPL6szKCUObOg4pYSwQPqHb54vZWua2tLzD5TVne7dMb4kH
JbFQPM1T1NJ0Ug83bu5uBibDs0GTsgOP6hkeqX5Qp5uuu/hM51FEpnG57XJ3X3k3QAUobl335VMW
D9exQ10NLBuHy60+YZj0qk/+SGvmb6S/2/sHkWq83icB89EwHfUpYkEH9SLkZ6rnskVblD9U1CYV
VNW7io90NAy6bm+cpNMlpbF/dIiEIGLtuN7+NZ20OY/4tX5v9vSqngnkcBSuqdL19L6YaAfFu6Cw
hl5lP0F26qQ5oiHDKkmHX1DCvxP3LUMBIJ2pg4KrH7AjZHqoOkN36hdfS8sIgZyy6x4cBi/V5JD+
Fcm+l6DnCqgp3apXXoUq4D6/dICJXgXe9DRRqiPnkTodFq5Y/ESmRjMrLy49PMGqrTF49rr6ntaz
e2UvRUGnud65Rbc3puyAggHg22S0T+35H0ZIkL8er5PYJi7dFrfxWO6UYMk4SybY9ch0MLOkx5VE
EheCSSX3R8kn6bPwk+VI8TAhk1ylJ/V8jjx0+/jh+fOBIsadM/O2jjG73vAoZyVmTLfCzeFsUNVW
bgc/3esSWD4U1HvetU8vME+n+FM0iTvJNcuTZFmIUlW9KNDHd+NQiKb5GNKZU1E5IoYvacHNAJ1f
KrOxg8bmfCnLcuNh2xGnCq38VVb6hAt6ERLmQ9n9wXRHroZN8EMm2N9rxJtxDEPxRMq5VoQccTjK
3li9ErT2Odv1vIf7ZrlmlT+yGL6JiwbsoJe/uQQLkFoc+euI+w/WvVtQczzSWD9MpA+SXdH58ZWZ
3yvBAokVfrfrapIq8BkHop/qDjH0OY3Ory59r1PTBHKJWYq2XvgXXyPL111EMjyr6j2HZvrxL9QW
K8ra5UUdk1YXXQubezN3HVV9Jf2CFBYTEvUs2esTp1RN1WGAtFs0xdqSoM7Da3yFfzLF85Lvs/nB
vjgNl5HoeA7cgtohCKM39a+Rj8a1w8Faz10TUwQ+H3CmyzrftQPxQ8QTH+YOxZlKY3NnuGF/LReC
wTEOHGG/3D//dGEZZVJ1vhLtpTqFidYV/XA452eJKQpl6yTbMi2TQnwIb6oZr3Neu5vGovdbkbma
9hSyFF3xOmMwiQnWGk/JpgYwPwXP1CoXQfo+FEF3E5XDLWrDJ8LBrtSyKXdShbMqB2cEXo7ny6lH
tM3WtQbWR8m2mJyXOqmfUMCmNX46J4tmhRrXcCzfrNqmtGgqKKSmgCrLfteAU1DjNeERGtmOFkoW
67VylgBtCaoanTglNb6OwdzYAa1XuR6dBUvwYtLsqTHR60PtuAyAI1KPQDAawzieeiPdxOB6iE/H
goDf2RUxU4P1zDyNa+793Ue6iSUAgr/tuWSFaq0pulPGwD0TdGnH6jpxuxvm7pCHYwpvYtO2kVm/
kjN7W2PAVZynrg+iq6z3CNQlEamYPLRuysm7DwmvL+lSvZVOQ/1bNn2JmVtv1tSpfLzXkgW14+Fi
0lRHRzWEWS4OeEcJXuU5ZiY2g4yzbe+u94Dk0IYUMqGsALa8qUosAWci1EKxe28Oz1aW7dzFGu6n
JP0vB2P2J+FI7+jGlAJXTr8ljURtROzftGSKvM764aMl5DjbdmYcgnnoN9ZM6GZt5nvwSR8V1JpA
C2d6HBo00SCyqI13Jl5P2mCbzGv8uo75n2EI9llz2iOIdxbtB/Ns/B6iKrgKENX6BLOMDmsCMMtq
kxNjuMN2Lb13z+5eFpORjD1NTBsrmm/NE+MLziEFzubpzTHCa1wxCn0IUTF59qYn6LqNzYROqin6
k9v13SVODleFc7EvSpuq9JGq9+Y40b7K3BaGLzC4Ds8pvTHX8mBkMYgOZb4hJf6c1EPNfL7xNUoR
PaVn73HmD6d+pNbbTgrC5ct9WpiUcVjFtxKhvXjnvavRAgwUIGWdLff0ljK0K3c2WRbQSE/OlbA9
MpkOeQUmuoaoi8bNI/00w6spxoj4OIXvZIFBp8BwpXC7AaUHe8CkiYnI9iWaJsN+QVkThJYx548A
5E1RcNf0JKQLV80CGY+pffsD+aX6KX2ircdtNi77YLQflN0jZTgwXnOlBEVSwqTtXuXjqjsLMMwV
1HdXW9PcFBgb/GTvR9dgIG+FITK4zUebAwdEWYyBvf4/ks6rq3UkCMK/aM5RDq+2ZTkCJsOLDpd7
Uc4apV+/37Avy+4CRmGmp7u6uoo/mfU6wrcO8Xxk2I3YkzP1y2SQiqbWsJ5VuWOY8wNNhS6qL6ti
bLS/YLpiH68OGt/mFiRMRwG+X/V9Uo+/iV9l26FqbGqze8lKucPieat4//3k/2atCh9X/XQ7QRFX
ZziQVwD5muy4ukjqVHIgqhgexC/U5wj16BVwr76QmFjNRwdfM58X4CGo9hSTQJ5bq4kPgE4z7HzV
tOIeoohUAtFE+O48W6+/556xHAmz0cDur7GxuzvXfEuxZf3q1er1AIpcA5WwJxHgEoi5lQ3dpe/p
JNo7Pt3y57uOl6ZwqT79k1LWKGSU7DCDR5s28Wcak6Iz6+d9NZxjPDNCvqqrFSilqqCVAUvz/2QM
QaQ9OOs+BukFu+Wv/aLZMHFkFtStidchcicZLKD/uUeKKUyTMVI0n+RGdoLdzrbgVetUS4rHq9YQ
5QM174+i8KgzVa1aRlPTb7ChpKjOpJg+GITDvSoYxXXGvwmEDt3SuK+r647/SJ/OqmhUh31FJ8vh
AHAibLE5lDgwFGhdkbOteam0jOdfcooqUtkt1LciLh9y/CeSpWuYG3b3ufyOLJYJ0ytciwqV/CCk
Jf6DJ9zoyEEkgrqeYQziPF3ftp6eRvi//Y/KLlUJrEpctcsUvscV4Kf4iwFQt6l+7rLiYu5AeFiW
oFG2oKh4+NUhKSRqS04LqkvmIhdx9uNYTeO+2VSEuW3s/M78FEXX7D0pz0tpvHaWDPE1YLoVuQEt
fs60+A9h+VXhEEMvd8sku+1kYCifCjPe20zx70zi26i1b6mx4GC7nnuYi/jXsfu1H84zSPPO79rp
FXg76cbTQKBe0+klGoaTjNNrXTLDra4bp86XNJ9uusugrl5Vd7Hs5OPQu2cYYK/sHfSI+vLDLUaU
Us29K9O/Ks8bU5Rio5JJo8gIlWeziAD0jfghtvufZK4RbxvRrkwJGL2bapvJbo+2Oe4n0/MeFAGs
LxmTdgxWU4MMhFGjB+iBihjMi5O5Xmcvei8Wvdyk7XxQCYkwkGlpdGM/mzocbrfCjViPtHviuYfV
JxuSamupe9YA7uzhCGDyGJvGaybQNqvSSdskVuQGg2oheOsj5SZ6PtB4vVz/5/aIftWxDauV610E
TfNqai9u5Za7KmcZDF4ObiA4fky0SDw4Satxp+Luko27xrNPg2TMqWufUK54+4UE7Whvrg5DGSXE
9GV5dlG83rhCtDu8Vwn4SucNa4HOvExtHSZ2tke4xNokNhYDTmXNp2gqtdNE4AVQhd5KB9wysuPI
yNrWtN193cRcaQ3bW4vY3R6jSVXM5IVXBx7YRG3S2R5kjKiSHzq9OBm5cfH8+lr3xbtBedy6DoPP
droZcVIB5tqu+fTQ5R4gcjnDeO2vibSO6mtVD8CTVLpedPHq+WwOlb81popBJVDgcYbsakSn2Ye7
n5rHnG3cVWhbOFS6ZKwjKisNWa6D6Zg6NVZQD1k4mMZ6OJ+39Mjl+LIMC3CNd7ABnJjbvnpe/OaM
GsI5XVsGZtaGkZv8pcd61+nRsa+Gy+KuB7wFaHr5wTp0p2SQPKf4aJK8CWBnEpR7XNcOPY5g8EUE
bLSOoOtiymwu59JBp8jWn2IPA1rE3xKvbYM+QbTGGuV29jBiV1FZvcjEh1eOW8iOuLOAIog/NZ0r
q4PWKa35mPTrfgajF2wrnWaF6VXXCL25gRKiZDyafhljKsDQtaxOpk4LlTH73kIMfYxemuICj7Mv
wQ1cykWzewRRvraWpA8wHtOipheF/MsmGuTJNuxHym09HuKtZSA/017x7/7WNdbqOLXnWLV2l0R+
9kmLvjEDvaRVFrKiqGk1CERGRz27H1VB0kYHjMS3azy8wzjEFZC3oS/wNcei2wAynfxEHMRU3NlO
9sPBTleVkVjVmNELLSwZc9Pq5RLpa4FJa/Wvm2J0RHlSbpkpaCB6kZbR7gyLqVYz6bdR66O0NMp/
eTk+qKXZzPnNb5z4U7GgVaNqpseKu2/7pDcpQQfW5WB8o591wuYrRMaPUU6HRJXySy2iYsYGA3d3
RsFizeKA1//JUntpOfxNWTyvNDiH2nvuCZxphKLGwIQqI1t504DLGGV+Ftr8HIsMcB6NKFI+3YSN
A91UpWYZ6l4FJ1q0pMjUm9h2441o6qRpusQsuIHKRsZTCLPfNbH+roB/iWEVQJgzbg2z+DtpZrFX
f7scsdKtTEfdWZ4EBrcWpZDrJ2gFtVsY217G41vTMTVrDiXyEmV/GF37ojs1/ETX6jA1n6+o0uzj
FhTLJ/kCUkafbTVlmORNH0jHPqvwil3Xg+o1/b5c+jMofW2LqYN5QlFlR8Vpzrsl6NIo2ftgDpHV
nSTKdYFJqY8fCko+y3BYLdc+zyOyIy4Os6qW8OZCD6LekPvaGF9iq3gRMCU2U4cJIoas86aeLM4d
IIMEX915io8jlam1IvkyT9+p9B7qGs5tl1fgtmuFQTJHSq15V/XaO81m6D56S/P1j4tNw2Ycl0Pq
5XCApDNt01FnGqw1Bggm0fo36kwEKEFDpVG+qF0/udUDtRPKD6N3j+GGH/im/MmWukU4xJhcmvoi
DlJkE/+pXM4xvPlYmpD+Jw1r3bTde8OoHFyBLgdeYL5T0yRzz1abQDZ/gQ/DpdGXvjRaTbYCDhgY
xQAk1Xf+rG19gdj1wXNHHUXJzmpVIxKh402qt/G9u6KhUnAgaZ1zpIsOxsHT3Xei32N+ARHV02dQ
zcHY5Vn5MnReuaPAUkthnwo+ZPVk+sc2TPEBDql1QWkhlumNHsM7hK9W96BWgMN1bYREzMoshzUy
KcHfZNmFFcFJ45YnSJrugk25tXDwIiwFG6VNn+fEB3BH8S1JzbuiG2/6KIK1ax6Y+XkR0bqbY3Pj
teNrK01oq2aQYGe6EQhxbeMx+xdnQOSqHV4yiPde9z9wx9EA3w8wkOhnL3RpCQIbnXHltM+/HBcB
IbLXfPKgoDINIPJUdZNYnZWaPendDGkBqGcGmz7rzR+94ZQmJatL5CNk8gQlRt1Mkb4UGaCArDAv
mcFCJlUlWXIvbdpQFTYhvXFMy/Yq4maXKh9t3bp3InSzkGViNDGpYR/p0b3pv01TfWeLAUI6xBjb
PKxefco6uPLCweBuJFACO5DZ1yxQ+rI32xfse6QLuQyTdLjptJPU7G2Cskkl2+R+EJb5UvUmnOx0
3reFySAukp5+V2vM4e/7Tu75sk70ZdSzzmk8dlW9LZFJRovek4z+63GAfutzV9L/7H349D1oR+/R
JRXNgu7DZAV6ZiaBI65RV1C/kCV11rFH9bMwn3IT0zeLpmFL6V8gETZPT/xEu7Iq+VqI6mHW351V
fnMddQ7h0aBoSeW9w6Nkiqe813WAKC1H5sTcen4UNI3ctQ708JaiPTa/XfOhTvTt0jQPZe+HFXxo
3mdl5NSbhMbRKC42lmcttYnRPxTNEpY+NWj1PvKX7PWtX5C94t5bBCqy3r2uqIo63UgChFeFpR+q
yQCqEWoFhLU0cFhAyUogOJgh07iW26Z7XMvs4Kr6Y7m2Ppm0i8bYfmq+1c3zZbbv/Ey7H0bSJrEy
pYbmCtDUQM1Z2q++Nh0yuzh7omL2oBz6ja2BlS/Wv6Ulh6yRjCImLlN9Nsc5kLW77fSXmUjV291l
8ReCW7KPnTEQzLPGQkfnBqFdYz1ji7hvkmFbzThoN4ODFjMysKgLmoc8Pc5jd8qxclAX2PupFWii
DmhnPvi9ExKcfx8NV9hBd1I6oa1OpC7g8IqXhkPdTh+icnrKnMNQX+3OCgZSQT0XhzRW01LLRgKg
JxPpEbgNpyCMLGfnNzorID1OnrVQDrov2ihob2R/JZy9Uatujd7uJRJ9m8J8XKJZgIC5f/E9geZD
Pqch6UaK73bNvZ2IIOJ+NWawOG03bRRvlxY1OiOwiOgG7Wi1ToZ1CXkpzZgxPEdrwUccQLIBB/mW
Qr5tjAxp2UOsSep3ZwsKSM6/MtiSI/YKHRk3RbRmO/3bGFVh81l6JC1+CYSTWGEzdi8k3Z9UPUzl
rfjE3KV+9FxlLrqG1Vc8xkCuSiyy27ImhT/u16hgz9NUyZBZBvEWNXoRaOvNLrH2yQPErFqOKWaH
aGzwWNs8CYcBHMcx74tmrlhIfXOIMjr4g36jI/E5L1MR4Ez4Pqg0zcV4LhEM1q0Rk9Dxbc4Thrxd
sHHOLKM+Wol1K7P8o3bdIEfQzzanUynroK+sh3WqwkZWWwtF/dz2T1OUPxuVEyxdus3xEtF4op1L
glFrT8mghTFmlIWuaJFjaEt5zbX4Me/JO3OIGJtuTON97pksciVK0VKJKiczjpgelK1HbUloOj2h
ZWdkWQ5nDr6G2x1XzTuXno7UGUNutPVYtgyIU8dv56Q6Fu1yMSOMzjDCY1R4evMSb9+ynOwcdpJS
1cEeUhw68F+PMrbTEmCctj/HTKkMmDGGje68NQtCNwPVgD9q14G2XRBP7TemBvVerzyYlvkdrtfU
2XnYpzGsUlnTKAWONErod9m4+hsXHFzylhj52plO9z4DmKG6/bXgn9Q52g6Fzre4LW99rE9be2QK
Fv+2bmgPmWN/I+z8ZXFXtOaDTG9PvkwDjXUhev0LhexPDCWCKYn3Gntns3jiWtp1MPMSfLrtVi5C
Ky/v+sxFkREcyi/Z9lh+qre06jWeHcbN8wYERytmi3n16Zy/lEL/19nOKVWy6K2jPwAds6misIuy
O9ET3uxieY9bI9tGDiKupVls6oLJ0TL56dyvRNcY0XHxe21hxFrVdDG8+LJGHIrzkDAy0Xdpt0Ok
s32AQFKDbQFGYSgeRxW5mOHPBLRijF+k0Jndtz0RGjMKC7oFxZVqC8JItjNm79nqYZwMWo9vcXdy
LQWW8AYto4TQOjpMcWKm86bn+UQtjD7whydX+xHYOTsNttZCXfBvQ1vdmUnnhYVp3Bnm+rXGCzrK
yY5FkuYW7f0D59DqDwCrDEj396UQ76iew5t8XUfBqPY3fbg9P61uIsn/GDQ0PP1RJ8qo/7PODppG
w5+cFzcXpB/5H7apLpQeH8u608l6ITPDoGq+M/dxcMHrOSky85EfU78cU9AIeHEEnUKNt7nBqgHZ
7WlzQHWlJYE6zZJ/qQXNcerPuTqkBVpDZq+HA3oZjGUfRwQD+TzOnUkW+8HKDyWnCb9Wzq2iSiIp
etXoa0UNk4A1hyiX4Eg6bYj3mI9ja4DjYkv8GnfQiEnesnlP+OG8luhl+h54lvsiJI1NTH1S56BC
bgPEzTwIT5EcL4WVR9sCOR16wfYdF/r/1Yyctg41JI+Ymfat/gswnXgUfHsiV5lgKkcZjT7vqM1c
Hn+lnFn8sM+jS0tjz6FbiLvP2EYP6VxxQtE6Ws1g4cHxEbglbtc2A+yKsxc3sv5W1AS+0I6zU4SD
13xIqZ2WqLtZnA16qj91dnXfGeYR4PjVKbEHdqLlU6dFODtsF1omF/VXnFi7rc16rfP+5lvliyuh
B3BM6RTUm6w37ruR59iTgIg2+6Zhm249rGS3jiarY7LyjOJxZciiGF6xs8Ljuk0OSQUhTBfQK1DN
HEQtNq4+P+O9iE0xQOKuNTMmHQXJklfNuyXl5UQTI0I8e7WjuYFLFPWf7Vpytzg2rh2SBGKkTVxO
atQg/xF66Z2bxmzoKUU/JcJqTI2xM/Jae7ZNxJP1Ir1njICQ1bWP85qSac3bLBEnP0o/9Fmd9XH6
7E7FQ286X3Sn95SivD8NipCSEBI1tAL7ltXU6n7dIx9v0g3qZXKnQhwGdV9pX11GuKMONZq5yn9F
hpAEXpaCO8kA+9dhpqu1QjJs9jKJzmZj7NS5r34/TS1U0tDVntYocFwIhBMtixRyQTJELyij3Lql
CXzbOhladwBVCOrVRYSeIUmnDMsONo3vQ2ydl13a6rA8xY+KvhGww2A5dy5dHGQzw3adTzzDHfqS
n+tUmsxHQ31p6UIs4OlWfImEE1SZ0tLFLDyOdkh2HuMSsMxpXQQv5YfXyFvdJOeRjizFCqhlaTy2
XfSglgxapSes6pA6G47AGDu1DdPICxvXJiVkIc8prttia5G3FSUsJyN7/f9ZVtXBSHv4bgspLEzr
WLvEaxcWY/1XhSsXktWqJduFIkIjlwC2e/bkhA+ilWf7bGIUw+xvemF7m0RIDMPTLyeRH24NGWtw
aNhPl0FGG9YHagwthYWxz4oJkbYYfm2s73suljKqoKvW3rLGuTUSqRFzXg7VmtIMNkuicUNhQva0
pshImANKwQ6cSzsyQydrPnKrQZqqjtCBmE9uq+MtrAWmRkD2Iaotxlk0JCWauE0lxhw89sch628u
u9npUUmN6h84T7uoKa9ump4WfwDvlpeIDVCTmKgX3cFYNFexbXo+wJSgq7wouE497SMoXmmELNIY
RFX9RLYFy4FSY7HONvHHyGEVm+Iy5v3jOokgHaNj3jCpOhp/Yy161JgYYZK1vKMBf4W6BMVpeV/y
PhSdcxKx+ZCCOCRJozA/BQkwMG2XF51DumnYoEaE2hK0OWOJkVDyrgWHQWeJWzSIf8Job9IsnhPd
/FSfIjnBCAp3JjIGC6qvGzj8SnFA6Tv1CbJ94wE0+JAtPhWC9wLjHjoB/e6NWh1LRbt0dd+TAkEN
p701C8FGHXOiGU7FIo+wViGpM8dXzXVgk43XOl2SdHgeZffqZwy8mgBpmriqF9Qsng0INoRdUn8t
tdtscGm/zRFO8JX+iYE0Fdd6GiN7M+lYYPg4fnjJVoBEkaEdxMxM6rwyjum9RSSqfeWxgtuDxCEj
yytOyXRKgrxYHjUK3sKVp7KSj3bXuVs9a2+5BhJOsF0itFANOpRDh1YAfHTHPcSl+GfHEwmN+53S
qN3qhsZqq9fT78OyqB/UonZtC5TWeDEw7NAn+2UowWVq7ELaVqkI0QVl6sH7HDGZ8EmR6mUOZacp
x4s1VM+61MSLWRTTzq/aDwduZpPCG59T0ltYXRzItriSH2R0JiSUP1xjYiLLQvnVWVQKHsNZrC1N
f5+oyig1bBj5VHE7dWLZXEG3zjtOuUJ7nZd7X39cl/oUk8mRtMUBH8wHos+rqh+tgLWSHlWywp/N
aeckjAhsMJ0irioF2wO88itWCzBKomCNKaXvWwpvStaVBUhG4LPy6/HR8cp9GmUnf42RBsQuVKJ/
pv2oXST9ey6VdgAMFg8WzTOHfE+9i+VHQZZgifSPBiFlntlwHXIHHED4v4zDEwet2kMDXhTTYN5x
o2URbTjmR5MIQTrkpPOOInQjVn2r9oP6de2Vf6bUP/kfUih+h/tyfDA1dBorauCBerDNnT3nPJ8/
EHi4SX6sqat7vvAf4EBbTmahWFcoV5E0rH11nZEDl/KVa2/JY3rKD5XoulRD4BTmI+X9oc5/Ruu+
tz/m9YHP8Urnfp3LHRcgBx1Lk/JIn+wvj9sG41NPUf0q8nagqjbhvINvQfLjW/puwBZh0Y8Oha5F
/aEuJR2dXdYg0E2Fl5vnnFR8IaflI7jApB0CE8kIb/mTQFAY9JdMouDowUcb9WA05BF0bktyVyLr
3Q1wWuZ9pH8V+r0sQA/Wv5TxalE031WOUYfZPrUpB6H2M5fwlLh+BvTTN+6dVaVuvcl/WqjJfIeJ
y13aGJueh6LQCRnn9Buf+AEe5kgXlS8OKSRvZKSIkkT7RpgflBlbHLa2yYAuYckkxDNaAYQx5CXE
Z2lC0JVsCDryXRjN/FleeAlUMcpXXhqLeiSYTdY/a3zLq1e6VVvJi3QAgvLWDarhRu7LD/ISZo40
Rxm4PCMzt/MG5KScwxI9EelVCklk/X391bbvPshI6RBhENDDaGGoIv7uAY9JO7XoArn3mGbtp/AN
lYjy4UWLB2sNAdB6grewVWvw95a168ogrICARtKpQwxppaLlDqGbI4Ckv9BEOMVujUTxNVucc9JO
j2KGWM91NJb9DDBCC3D6EON3TpqvHuGEWlD3+P/i5B3Ykg3q6Kde/JReSC48GEyvemfekJUkaOH4
WCGlB35ytr75Z24y6qz2LGeVqh56qJqNE+06ZK8ztcnSX0jM9+bXrqCVTaWdctr6VORNZR/6Orr4
io/CSu3nrccciVSHbfLOcsktsMp+fWNVcn0qUbIYirMnWLbUAq0hzyoW+ei5oAYP+9HaGauxk60S
FMXcl6+/b5Kd1Dh/eW+4Y9Q+YqSueY6kD+WDIZNcAyzrt+vUHdtBU/FOZf0qoILMqF/nLiSni+8f
l/rKu+pH966YKcF7f1eWzY0XnWjVmS+WViALeeUF/q5ZbJKE3363uX/zIhpPWvQ1UuaKebl4Ygqc
KD+oGzRMYydkeZu4TLV1KbW4CNqKsJ5IJM21BCahIrD8/lzF2gvix1b/tUZIij6wiGdUwnxkiS2Y
674B/EHdoiIGS8irQoUcQddkf6h/6xYovfKV783kXCwkVkVNZMPNPVABkv+jsjs+VV2Minkqkv4C
mlAg5z2DwLvfwJX8wIuiy/xbbwpgvYGKlqtWe5FPV7USQ4420znqx9Vy9xlV7Mu3FfFydqXT1Ec+
Vm0p/otH5+b0SxwGg3SIO/G1HfKrrHLGGzoSe3d1JW1CS5oa4ONEv5Vej+swT9s2AJb5eUW8XUQ+
w1IGKXFcfRRTstzndfmM0S6DeO6dT3INk/inifOHFNmnEBn5i7rBpqxYPWVHeLCnq3CyjvYRylN5
6w/hLOb2mDg83N4yGGFCfIEM82Ey/dsYI0IIiLCpOvS1DSgFXjLvDV3wc3GRXtaO6ZrC4cMNLf12
lkn5utaMYI4KQERQ3zcxTSuzj24Y7mml7BCCUZN3zOuj8prN2o1E5JCPVYgqdyisZZ8NSxAbzJMM
8XpdGMku4We1dbuLKojHbUSnfjp3JhniHANrJifMzTjDHlgpdKdOzSxeo8KgCr1I4t0CC61OZvhK
UGSiS1P0YduLr8EE2sdiOLSLdCdZFrx1fLkPncO5okcnwVDhxGI0NZzQVn+vSt8OGMBKPEC/y8yA
qEm3H8mS9m4dPKCR7tLkzPAA8OXgEpx8NhD2pP3ToL3WbN74aZb09wjuA0EehsWukQ2dehuR3e9K
h+Fv0Q60fvTa34kovur9GOruq56ov5SsXx79XGv0jvxXYWZBBV1oyJxwYMvaFEdU2yGocmCxHis/
uwiGb7rGvNMdaPstlTI40BLjIsDChPwWlPzFAa8dVmcPtME5WIGswuzfFb5GfUYyGV24/GK8SxYn
VPvEWt8kqSc1EaEHyZffx2Cn+dVlhIh0gWyGrbGS4Rf4hqJfwSCZPAHd04O/uEtKPj2xwozbUMM6
AgJIyAs614cgyGR+q8o4SAHR0c7Sbe2/zSRV3Cy/29cP6nJ7JKtN17jItdivnkKQUR7wmQipH0wK
hCr/SThCic0nVoPNzEdaNJQNbrgI+QfADW0CAw6MT8WZQhOD++CXh9GHUFZ6ALSFOnio8Q+CRkIl
Tjavpi7ncGZMpOQMKUjJOSbRYGDggCY8acNE2PSXP32KsnfyrfGo64I+pf8WY6KF01VLVHFpOsy/
Rw/LT70p/orFu/UHZMmXK7enHibP1psuac3hXsRyCuXg91CIYwuVkQhRV6kvD7iONdvEtPKwAqM9
pEaCu3CTh9l8Z1XaLm+qRwhUQbdcZzLNom92bv5JqqEv3nbMYdsCgi4HYKLWNGF/jn/8dvlJHD9g
AXLPKlvCWPskZXIlk72xReEPAJoJWnhimo44mZGFJ1At68WFtMt6ceP+L/ej1qxuPeN5sXGsFr0t
fTI3STOhWVxc1eepo6bvTLqF/oFUV534DVi5k82BmM2Tudo7C70wzWpCtalYd3yq63J4xDEaHsaj
37tPkC9PirfZlchMeYFb5RdDSWu6Q0Ae0jOOz16emDNrWXJVP9MezXN6KO6ltq13zv4VXp6mFA7z
j5iiwJL5qWcLGNF4YsCERM/bFpxHcFrcZxU7Bsql0tR2S/3Ca+ID5Aq9wVtDzL62qU0vg6Zs0nWX
gmwbButpXZjLm+H/c7uGCbrLa1FvNtV2JQHaZGJLfWY3oZpnIi+Mg49adykm4iakXMtVUauDrlMy
95IO3qX0rec+Xr2gnJp3FhRvk0enscWoBVwOysxMnzntfcA94Z9XlqrKNYc6PrsuDAmKT44gpssg
2NWmgKoffc2kC7RtDrJ5GRsk1ngu+jtn+Uger/IGm+sEDjQWejBkHCbCPTAuj6M53BkLbjiaqYIP
eu42WtkVf9dEHG/6STqVALn4GGg/MurCYWkOSXqirXxZh/RSsIMGBvh0HgnFLULx1ms9tOiAjio3
VIeKS4iCJLrv8HiDcPphMK+ZtY8FJYdunXpdZQSdo5KkhCKgGce3tJiORvltme98a2ZyWcVRFU1U
RHez4ajeIu9FvQvMA/lXhFdIqkkTuG2WGGHay6MTra8lZauW7nFkPLDQykCDW9100z0/zaP2Rokw
KH4stftcD4AmNt4yOl5JPZ5Z5rJjgvBXy4Jv/X6w/QtpqGCgcTiQhCDnN1+InCdVQBmFh8iic7Tq
N3VlyXxmUw4Is/0qcYq7ceE0632MPoELPDV3XV+zWt6lqQNRZPwsHOqhtp0YQLOjd6N0/0iy9ALr
olw7JYQep5v+0KJMjeEsm6zZlj66M+AjUN+grVWDyqoS2gV1H12sYQhZdZNHAUpT1bKYBOWpJWxD
n87lzJikr5snbIuDNVnv/GkBzoUFrWkhaP6NSc8dv560TqjuZYB9YHnPOeMkFg10jcDgDm94n1mw
pTpo6W19XFp4RqYHCJSX3tsyts+99G5Zm+1M/rgXrXtvdUPiJjyoCKPmtrw6qckY2bdpMI/cowmk
PQnScUD1cGoZsGvgMtIQtGjwqSwmxiEpzuQFH66NCivMBmwHoFmNYetozjlSnId4zIGWn3S4oWn/
7a0wN+mTUQlJUjN6FkfbzffqQZDmZUZyl493jePNW8pVKFX6AxWyRkvVia04YNBv58Zd6HWfanuz
i+ZO36q4ZLD4OGHjHAEB+25IsCnI3Z+6GT87Cui8ymBDrfO5Ymv6VD40JFmUxdI9WmBI8fDUQp8f
539QPmDHjxhr0JrrPlUZws+ZJNaENCIriQlVV7riLtj0oYp6mmecMsVwTKInkgqLDFUVLDBvqDuc
+SOXJ6dyINVGMCZzvBhxvYRp8mRFECYoXdRBtQLgdvxSDlxQVK8pVc5ExGo6uBNC03gxzs1iIkZF
cGtyf/rO2Xdt95cdySShKveSyA+0xL/KFA5+p104Uoq5Dyc6j3xXN+JdUuF6kTzhLrpVUMQUjYeq
zlay5SpQr3fB2EBV/2UyXilsXPZhtRzHHsXgaS5DUxHseGkqPfDrVyohNPONw7SmoU4DJnX/zwMb
JkyhHMGnrKT7LWioqmpgtI0XjtPDSorIwah2Kam5vmTPjvg36X/9wnpLzUeXFjMRSvWXFt6DyrTV
po61gTkuojgmb4xLkXIYjI0VRQlejYlG+6iJ0KZdSjzoTHFyBvLxR9O170XhM6XRwdSpYWPnx6r+
WRuxdY04BMWlt8/6o4rnboXVn90cN1YsQig1eAENnB6++PR9EAKcCPURwp16+a2OGDuZAtN8J1ck
aRNIJo8V2rHctKp+xTh8cBcqqUrKd9qkQe3Gu975o4I/85ISPWGnUVAhel3cNKcHb8uZ9QMJDjNV
tNm7x57ILCz0wkoZsHlKQUnIQsTbaqNxtqkNEXvvup9vS5Ex32o/O+RyEYMQNmU++4y7CWHiBbxV
domhwSmEYc/I7n2vzffLemGK4ckHn1FhiO2k9/adOnRBZHwR7+PeAP1fQ4mAnRO/RcLCxDgNY0Cd
GSQ1p8mvNiArgERNLWGF62DTIrRlr85oPGavPbNEE2aA+CeQK5LmEujF7IRqFbelGwdW8y8V4mNE
CqcojL+jbr6Ya3UajPWpNcuXliKeR8Enr3DfyqGBTARCDOmdTqBEDUTET6vSzIhAZtNcDbgxnWTg
jEl/uBwfh9hZN8aEGwVYX2muH+n6Ca02kHy+1Mc7mT6baquP6xec0mYzEWxN0CuvRLcmJrqlnYbi
JJ1FczlmDIqoZDuyjQ3Cps9TNr1ps/0vgndJAHviKt3ya6jlUxynyA/U3ZtKeFc7vVcJyZLLZ7X6
p0IPIX4+QUboA+HPAYtCpbBjgzyQxHUAoXyVXGm18azCsIzvOeURu9wWLTMOHJ+gBraw7qYJhInz
sOdUr3AA8HmoKq0ybOPBresbkKTEfJTeGChzN0lai81AkG7+jSk+ietDnVbHCD9Pj6PHle+rrD9h
CaHUj/2Oy5hVPyKFXUMH93zz5PkV+BL8n5ge3Vpta89iYoRxkMmYiSelc9aW9I68oAzXQYOeNx/b
Up60Wqlk2X98i1HaZDy6oAmkI9C9KK9rBB52K3zuge3ZVvUlieEetTHbOl1vmj+9kSngWobXsbm4
MvCqkjqgJMZhMrtRCZWKzkOSzTsXze5TzfFFj74pMGql4RboOpusS2m/MbxBfgMxH6BxoePDw7BT
6mi91O8MbX0XWsofXuCfT4DRUzd9djlqLJNNozUb2q0qT60c3tPQsxhSn5ErSmhEyqM9/RBUpvFh
8LsxjFKwm2jS0OEu1Zg9M65e3pLDOUug1QXVZhfDghvKn2nBhJycxZgZyZjmvb5KfZc05XNE9q9n
85/JaV5UIdXgLTT60PfNSDJUCkJPqjiFtDNQlkKYwYYG12bW2WjWl9o14IDD2S6QCokxFMeasd7B
J0uuIl3njcryVf+hG+2DSh//I+m8liPVtTD8RFQRRLp15+TudvbcUPZ4DIgcBTz9+bTPzXaNt93u
BiGt9a8/qF5AdR3vvguPYhIcfqL7Y5XTN+GIfyu7usVttE4rLmKWYaYxxnDbnWMWjcCgLtaO+UBn
KJCb656wA+FnqoR3g1PBxZrn9KgaqU2ac0wt2Ez7NiTkzuUxmhrjszHUc9u2QAFhSR3qdo+ESWNk
ayzRTrQBzzckFTzVETsF/4l5kFAzv8WUKNtU0KGVU1YPcwojLMnbmx9O296vn4YsDB7aaRlOjpGu
m27CsqF8XoQpYeol4S1qtCfHgvC3tDqxmgssE4y+ee0Y1wLS2ZvUSS5mLE8ssYvT4ru1JOc5HX9b
c/4TpvNJL1f4ONtBRZC+Eg4QlQZIkKbwak3RbxIhIYxt33/IhbP2phGKDpH2zMLw1yAp3IRL3UsS
VgaJwzbEua2bVssDDqwMgTwbEsVcfrajxwRvDjb4McBLWsw/jUeFr4zlyzFziBQCSlGu3GDtBYyw
mzK5+kH0VefkpJvGk8tBYlPTVCHhCLUfXuaC49YnfT6cySv24SWiFdwpDoYx4uX6QCB6ZRZdms6J
EJ11wKNomuo8pKiHYrBgSyzhxjKYp8dBVe8rF6JFQuXDJP5Dbz/+0j5XgCSxMXJfbUwvIWo+5C60
rsriknrXGKtqqO54simeNE/1JApCtYq9m0YXgrY92F12tqRx9jgN9TOVVT6kJXrYOJCvrjlf3QJn
Fiee0lNWed0JmrZ/w8gatzQ620Xa8T30XCTsMMhjNSOLbjr4BFJzN3NdiMEpBLBjUApJdsRdwB1m
CywSUlobj6t6BE0amZANC7GcSxA90RmcEbesl2UgdN16ijV7sQ+24DIfpk8GXZ2+xHP67oj8t2Kn
fcjrrv5ZjDLEm92/TZGwNrXPR9ZXpUzZ6iignCPc0TNKbihA+ToUTL0oLOAcvQh9oubyI1Q8M2RU
44XWvxhjl0GY7hj8sgcbvYeNSffDMO5oyeU7M9TbhFvAfo5NrLIyLAOqCjYKnLA8bo6+DszwGHb1
9H+dHDRzJV+biiJdu/2b3BDO50XUp5xlbBAKWNX9ezh5b7lHw+2ljNmTPN8wzbp3JRzOIMNgvvff
pIP/uL6gRdbwVBvHMooIVcitszkM7+R3eY/mXMKZt5D7G/XHZIx/XOm+R0HzFCmyb8LqK6SsERRR
7Vjy4Jn4z6nWemy68TcRdoDWZyz/23VlNn5w4MzUbGy9nhuRW9FO9dYFrVz54fzXyLp8p8GfANKx
ReCkE9QIAtpt55EEUzjdPgnrsxcsxK83O4cWpSrVFQHKDiOh6xya5wFkYbIoEvXsJ3cPhEB9TkAF
oYyPqAvOsFTWLcNHM4eTUTs2R04PrFyYJ8/G2CkYLlVoH/2ebLm+/nR9ooICWx31blEGLmFiUL4b
QHo/gOs/NK8G9ggPAy8RLv13Jxd/VRBygadB8cBUhbg5RUGjBjxi0fZpVB3ySgHZcYnTTRcELx6B
z5sSGwd4fRN+bBUaJsE+mJJx3VgjHTnuRF0R6pkELEh8102owm4P1pOSDrSkLY6Lc0a6tB6thCOu
vyZCsKDlOIpT+Z5nZA8slEkmXeTD0nBqth1SltbZ2IOxsuDkMSR69gJ0XkhTwTzuE1ZbeRzt47i8
lZnjP0Ygzd/eJE9KWPdRBS0S73I8wFBNVjYsI4KvPySlcNbIl3mc5R5doX0is7o75j6CpW7yr7pW
mE1kSPkIn352ZnjjY/3SSaYSQQmBrnaq0+yYJ6OPjwP0/NMgpwvn5rZnmBRPC3OI6ITSmXljvsm7
YiOWkp1o3M651aM5AKGkF81FdIbzSZGdr2yTBxKqMxAzHrqxss/W1DIasK1PhVoYb38ICBSe8dlx
5+cSveKDl+Dp2IRJuus7VzfbbaSuzSjgpdgoC0qFILVJ9AhqyoL7oIGwZZoe7YLydUrG7r1zunaX
DMGvW+WfZeEAFQR4J2B/mLwGVgdzxjKhwgw8mGsXjQ3kZsTFv3MdExY+jNNudrzq4o2ie4X+DIzP
wTv3U8srhPEWmokkENNc/hlwWHaJHxeP6Ryl19YKWqpMMVn9xs/n5TFKkTSgW2N7DhBLlfaC41lt
zGurUfN+jAIM4XuCGUJbvkx+KldzL+DKJzHWbJETbwaVDPs6D/xTwR09+gBiMJmy+h5W6KVEDW1c
FOlP6kj7L7tttfUk+vyp7fB9bxzj5sSlvTX6MljHRJnDV83zY1w+po1oH1Lo4utkZE5tIeZx7QGQ
L0aZXSJ0WlVTDDc/xORQQGrIE+aqVeaQsda4D2NjPw+hqti75lfCHF8VSjyID9afIuMp9IPmoDp5
YLzhPXhV+TFU/Tvl7t7H+IPhe7eFHPVRuhLvBThAJIwL72SErJ4Coe0REsuTFCGVrVzXITE+LaV0
1NanZPTuPuj3lNQbiH0vfQp1w0Lyic3Vvs0byBVg/B5omJk914O//q8tTJB/641HY5fGKInj4UHO
5+5elAtOnLWh4aL+ZXKdP6zik4uQBtOtwLZfWrsdvpWaDtVE8EebOOtmkFXJLHbaBfCXzM7A2rGG
2t752UvoMKC3NDaQycfKGxWmweSiVP4j7nz4Ivqy7Pd+IbbdlJ+swhjDldGieRmxJR04dPBP746e
PyTIGkPab6TLVlOtw8g/+/yxmQ1i8M0BuiqG2RQBadxBR0QVs4UFbNzccGEj9gSMOui4Oz8csnKj
CkhulqRh8qUFezbJoq2q44Rpq8IFqOjifyw8BA5jsBwLu/IvVoFm2oxABadESNTOddH7f4vEZ1hQ
y9zEA6uuMyQ3fupeVDAlsK0I/fJMmUDdamee1UxTPBzlGqesG1Mu/hRGrMbe3E8pbqzLyD49BFsh
O7jw6N8COmsrwHimlZvRT2HG59+CXSpIKAElVmGZi1C8nZAa4h7eMXahYIDMz2vof4w1ouVJuesy
ZKo8YHIlx4SjpV3PjMb+Ah0opvJGoQA+pl1f6Shz45xN+R8Jt9zBEyOp0rtvOncXM4JItae0Mbqr
YzTpPkEWXS3GZnKJBw5RVzqSLssuisdytswHnfsQZ/FxDM2TqvtPH2FzD+pMUQPsXFQRpvqNtxYO
XG3Tr+5B5lMi9PTtfpG+ZajgQg7dJggvTST/LaJ9jkwBvY1awnS9B5U36L8bmeyXPvkeY+tFsQ3h
u+YSAuZ1hwJ0VWC/Z/iY7yNhc0YX+mHR7Qazv+FecFV9+JbW0VNcESSjlt2IrdE8tu9zv/hU+U0I
1Fw8oj/6kBMKknrsV2k+Q/NFaBTJn145Kz7EOsc3xWjKNxNzGYiwUGlDh0TkGIqPSqMvpeKbZUDY
rNDeSNX+bXr3OrjTYyAKDHqKi+uIdwAXNpzCGo/Szl+dANfLYfqq8DarpfYCzp49kDoTJDIxdlFf
YP3CH+VqUIPv8sja6K/FSMxVOZuvng1FKiCRbHbCC5RSch8dRVFpZxHzQDrb3hzRXePHuIgHs0Fc
1sflg0iq5yIWO/xhNslQ70Jl/e0cWe480rlPSGz3xsLeVKXob71gb2QReu3sIJR0sOScYa7kITBJ
wWSZwSbhpsyUuK9TijqGFM4Mm2o83x4qmkecpyTDiilYVgstoe0O64TVtqTLamzrfWt3ayjl8Mww
x+xMKvvxIeqwwOCIsjr5lUsCcsI+egjQ1MYeTe3g3lva5VTFG0jsO5scilTYB+FnT1YzbxLz18Kb
oMxh/cwToixaEe42dszk9cwdQDoSe9+8tYvHleXNWOrMIPOpKPOPIqeNmtEF4U/Yx2iJ8MGaZbMp
UoLAQmYUbX4x7Ok7d+Er586I4iVfqEymZZNXEBGVYW6mZkEr7W5B0V9ssqIrSHSM9oFh2seg4XCB
+KxzIVfseNtICgZoYvgzGtajmtKnNp4PgEGnfOz2XjFTGkQjCu2IGa5+0SIEHtRPo6xO0swsZGfp
x1wyipri6MFm6BTEEmVCDljRWM+uKfHUbuhIDfPC6PelTuuPOkggfwTHmPXtdlguJ+6O7mGr74Ao
rVtrulD4xUWY9pPDyZYt2WeSLPtlCq4tLsBGMO2H0NvkuTwQ/UhCJuYANhhdZf1dyHGE4Tkz/Moc
Du+0RXCOfUKeAkrN0y3oyFHyx24F13WbjyyRsV+2akweRZT8KCeiFGSwszad6TNv5dpPFWYo5imJ
vXUaqz0zErxdKvUGbH+azKXYLAumxi2Ghiu2H8DAotmMgI53jziQQ+IaZ8dC4D24j9GS35ZqOBN0
hqdSR2GVjvlO2DbOKAJYoyEtvXaZ5ZXrHvK5Wau9YAue0wqfESslX6SDn9sNiKBRcV7dDj8fK2Rf
8Ern1Ug4OkzR55vBRHTeD/mXmKe75bjvceCuTTN+bXz/7+yauxA7vSPYx1NcO09GmQXbOD3Mrnbl
OTh0itgHGlDAS4qh6L0MmNpg0qtTBUyaGuvNlc7ahiwMLXInUjJc03njts46c5Z/3ZwsK1dcSZS3
VlVTr2wpDlM1HLIkPBQDNma2+xWHT26XYOVi5ve2F4zDYCeXn/go/FS9ceJdLCPR5o2H9w/Ll38X
UMcnC38ZxkjLNKwNS2EyTJxnbe7tCa4yzVwmwW+SjDSR/96hfsiCGMFxoF7q6hZQmjdNu3ILsTHw
rnbckljjn1jSTuN48Z9z21xwstm33ijQto4FJgHDhqqJQjXAsSXooJvE9e/iE0Ru6Oez2dqGcWqm
/iAy+znDiW8O3uaewHX53kugcbv8qRfrVMHNwTilycnbsXemAeNvnMs1nyutFNMFD4ZsewpwQ4/x
fQUUtSQ61WFsN3yWwZWkP8hOJ6HuYpJ+MWDbFrOAEY+jKtGAoaVWdv9vYBXXdblpCpp7l3l0Nju4
wJkJAjXktvpipg5kJtlg1dO+88WU9EZRv8szie69eLQUmJ+KepZ83KxiCaKbpjNKfK1d5dHDl67V
r8YUd2k9aHsVShD8wt2EeHiHGJOf0vhuIwZxKsK133QOeA5VbKdpd0i9eBfIul87SdNcRI+6L13+
pUt/ijH41He5X5znqvefkqIRp0TOF8lYza8iuSpYRkFavbotuF5fNrcsD0BsJskgKZNA124tCFUc
n9PK+RbwEMvOI9C9IBuxVpN/FwQtMzSGxGA3AmO3ZY0D03rEd9Buuh2T2bUS8U9nwAR1YL5QJ441
OHFDyF20IGj310IG59iSHJPWTKTzWITrFFcAl2G+GENApN6Eop8fg9J6MuqEiSYjwqbv7vXkrluV
vOZp+xZL8dMYI1WoZRNPAlfanKJb55rXMQpz7rc4j6NGdIevJYBoABKBQA7pgs8RTIMwFS6Dj3Gi
3w0uEuQ+ifxDH8GX6lxj38folI0K8EI8576PTt6hLBDhOD1MCpGiKyqeJhy9Ugd4wjMQ+oUCsZ7z
GjT1Y1OUa47rgmtdbbyCXyogG9IYUpN5BpKpBj2c61MASSNFYt87mzaBvjuSIbbAnKwH2omcgVdq
iLOdlXebFN6mNaGnk5FtCNxPgnwzd1j8FWW2dbEQ7cmzRvtvW+/AyslLnLXVWxQ2v4PRv1RWDnnS
421ItozOcy9J3AVbXAsvbTdaTJcUR3JfHhXuwTBYPtDqnIJ4+YTshj9wqn5oOA7VMt/zLlYrc5Dv
Qi7/Kp/rHCbBrR0q7UpvyZesSE24tlbTfRoiiN6wBXlxJ3J26/zZMfJbYKcQw9pdhiHNWdJ72bW7
qUwGwEmwg9Jz9YaFHmTpMIpnmBdiFMKgx1+Ge+t3AyTfDvhp8ngc6m6BSBjsBmhVjMGRMLlL/5tC
YWmwT8GNKBcJovGOzIkq3HSy+Y3awdm51BB5hPGn0Rprp3FXGVUJN3uXmz7iDhWgSVnEqcjk0XTj
e0+Tvgjvb9AXayeC0Glit6uidezDnQumiZlCm29hfCCDZrQuG67zLJ0NgtVXi84NR+eZcBZ7Laz2
NIbFPXOKrQsDXVd9LppNGWS7MDMvmlfjhNPqv8PTgZM0Ju+WgamPgzp2WXCqUvJaLs27bUNpm52e
+izCQp4wqzlneTB9Y54MLfa9HLqjm0Q3gUNPF1aYSmf9bxMM+2DqbpULLzoAs1hxvjasynyfBPan
Dvug+ePAU9Q8jTxA2Gj8Z+BeduWVdktKmjuh541NPzlla031YCxt/0B6Yedz3TM/XRjfgfW24NvF
Tmd71SaxtZcX/iRZzC7LGGx0N5zTV35Dv36g6GgyQqZ+ihlpX3EoCghoWGEknkP3hfH/fFBzsDY5
HEzvPPEdqIUz+0uy+JvUMjBjwTztsTEf9dXrXZ+L9F27BIYTcOr896pNdtebISwA1V30/+JDxO6N
/xbDQT82gaWdl3/1m8hOotFMla5iTDHqHD7eEy+lrHuBuK2E8PFje8Epqr6tAu9M91A573w7s/F4
dHEzdc+eitcTyjXFHST8ZHCR1dbXlKubBTU5n2QUMafmZXkDjJvoe/Ecaw6V9+pEP4Rq0d09w/Xi
W1xYg4MqEwS3zQePQQ0HTpb8YqXPrdBDTPAFnfgwbdzhgzcexdmmNz686DH1qmM/EVxSbqsJB55s
29swHHuAXOzDiUIGw5Ca/6afO37o/39tzmGycrVrvqlvSy8umLw1y+W/v3IZFeGiqn7Tg1zeP1QZ
aMu7iqpDAwG8JY4HJrz6kulbxzvlZfWZwBeMrB5y/nfZja9uBthY/Z+yxwebcqzr/eYf4XE3fWCH
4/zdBxGRvxNRu6/8sv5Fvuj4Q71+9JLM0lURXatwYcD1Y4AI9dA/RtzJJ3j93AXAo1NThki5zaNe
jlQcDYW1fq49N2ZauU1SxLUwemZ9I3h1gW6LxcFHVR3Fl33khbWtswTJ0zVS2tDfUQDJGGgRS2t+
JeGfjf//TEn9OuWHvgL6l4wRNsz0b+TQdhfqSyzEEzKOJK/DoqvD5qgfDP7WQnfG39e7kP7ipndY
yDVefQWdByveEnfFQJM10sQBaxghe7YV/LSs2AOoafS1MWYgA9gmfHtgrpIsmrj5M+YzZK1hZUU3
fQ15y7Hk4YoCfUH4jnab1Z+RG82/IEjotaCj2Q1x84M/xYC5c4+9jBNp066QajDblsNBaxdyzjkK
Mi4Z9xplMqdU8d/rKU6Ddm5XVLyPDpsPv1LwaGSEf0TUVtw5rpMYPnL5NhoOhH6AU4twkdAFYkvX
fghmrsdPbPF6KWS8fdlKYBD3WLvqhV8uBvfEFxTH9yox0ZsSFsJbH/R2ggZTPxC8l46gwz76qgr7
qTM+/n+DE2Lo6oSSm1+P+UiaP6WXB78+iA/Tnk/tPDIqepusjJh09vO67pE7cTNYUO2MQqwlwKRu
oSlB9YiTF78MsPJuFfaLPIaz3iiYSTl4qFkXNUDn5+M7nNZe+NWktzG6ZwHTm9n+awrKHcusbj27
Q6yeJshIde68S6SrZgWB3TPmw1wPZIpwe0dYWSXul3gGFhh3rhzrnIa4SNojA91RffaRBVOJzcL+
0Xe5GX9QYHwHGBMWdkKRq/yrZQ/BQ9ZD/c69Cu4Lyn2Qdxs/5pJmup0qRvrJv6aqnkG4wD+L+drU
TFTL5lV1jMOnxK52TZW/15Pzp6cA7JLh6nvyNJKExfAA2526PbizvSrqgpzD+DAH7UF/wtmaEeSE
1kfTgEF79niyKTk8AxJnUba3zMPeIsVESA/Ds6C74KmwDpTaVYX/qh+7wYkutsgw7a3xhY2n/STN
Q6rE3yFy//TgnXpev5Zjc9bO4D17RpqYatXV6i0u4idzkn+aNj8EKN4oLFNyzfJc76nuyiwd0I0J
1nnmqFMSWo+paR8ptp9D23vJFuOqb7cFEDEELXkjRnQEjT7oDqaMxqsucutoXAPzrvWOFkvz2DcB
HkbdiWHE82DIJ1FjCsHPYXb0hNPZJY6afafqg5/Il1jrnwobp0HbTe7a0WUx1atXmy+dYq6Vl+qC
hcNRF8VBxG5XFm+1l17ptXtG0d2+COP3En4/9BivW6VD8gRwacMfo0ELnPa7F8mPSMDK6OgBcXmA
eoI6quCShfNrE+PAX4wvEbiUleNHx0j0S00W9Sxvpq/Gs9GJjWLcUsYNmT/O1RXGu2Uv3zLNoVQg
CHA56PA4C7UH3RVlDm4/LXfNfprr7JawSfZBesmZhGFxhCS/Mb8sd/kN3eZReQG8Q9XdZ46/rBN7
m2dknrMPzOJWLjZsYRufXb/eBH57XPxlFWCJV5W0pLNzKTvxpnfXaILwVIPCtCOCiCwFAmZ6dByk
ek5qcWgxMkLjBKU6Fd+OpY5ePJ+hwvyzhvzNjCwo+8Q0Dw25dOIcN7RDUwKImSzm1Qb7McvyPHj1
0SOEA3232NcxT74ZYfFImZf2B4hYH2Vi3qPSxCmsxeJiOtJmUOM5u7zO3qOl/jvUwzXqDKTTil3U
buAB4Qo8wh3mKvUCZ0cX6C9QmrjwpIiRwOn/1OTkX8p6o6+J2RCtvuQXVznvyib2rTH21RQdw5FK
jLN8jJf3xQh3Thjdc9FcDdmfupkcMWytip6SMG/xPrF2QTSeJs7ndjbI5OMiLk6IGiSM6WaSiDFD
slv4U6IePsK0QfmbLsSnxyCGw0bfB/KsAB9W7IvryZ8Is+4wbuWr2TgQEXT627L3vA7/liwGmeKJ
0pfIco0v5joDEYQQe90+/VMv6jDVw3tvhliZ+uUXQ7DzbM4HXXLWhXX0YFGlPJqEZuywsdsIqmOy
NOhV/WWjSvfQh8DeHRyHeKzfseF/sUSyTd3qO5yNra4N2iTfVh5Y4shlEdb7zG4Rh0wn9EZqphVy
s+yiBYtqmE8expy4+hlrxsvHIOteCjE9B6771Ar7rZ7CI3ou/M6IrKwbguCM6tIJQfwVlyb1Rnr3
IdtPBnpJ0xfHKfZXdeWQN7U48GZZ1mHTH7CpxVrJKF9dPFAmmRw8M7v5Kn2FIrVni/5lhorqB885
f6GlL9NtMpYn8IBdmHTGg5PM/F/aeM+ddmaWXKEJYy+gz3ykO2vDdnCzKrxD7HCb2PewZsHnBB7p
b5zhEJC1JMoDojtq2OoF5VvpUcdzF13wmHsCpwcmNVzBiL+Hnocnz8VgJEKHGkbsHBJKqajPamiv
4SB+oVbvxJhfRDCdnLjfhiG3v042NYCvvntVC542hfHdqxhSuK42xCEBhwvdJyHdaDztMm2fnhvm
t2AGidWecfImh0T62n40w3TXiJTtPIGpbUOObFt1pHv70GWLLkkzjtqVO3Sf3bJcsaSEvV+396AO
t3lbXjv82B1/2AWDuW+niezpPJ30onmUvkDByMPolv3Gy6DRRDgAKjYf7G4PDUiydIujbLrnKli2
yLz8h8DN37BI2KOg+A7MCK1Za+GCNpiI2Hkn0k+AycviozT87ykBj68di22l+YOB1cG2gqOl5Eba
cPEpt6nHNp7j4xeVYjyniYIzvcE8ya8Kyhjv4+qb+H1Z4L4cnFFr6pnbtg9J9KBuTCvme0mGz4c+
PaxqYuhdQ8yZ8BKyrEOICxlicgiwEid1fhcaOkxQs//uZfrH4LHopmgXjcXWCvofyHUHpwY+p3BG
/w39P3kVwYhShQi2JPpQEV6NPtLyHFqG7w//SqqfRoz4Fqr+GxU3/SUJQ/og8IXN6FTu9E+2Vf4W
cRSUNUsf0sMtGggEduCONS0IB+0X8iYRfQGzwGcyXzKc4PWK0ZvLwrmqM/ASgXcHmCMA1g66za1r
+w1hlE+1ze7RZtlxiDEIkfC4i/g6quQML+hxVjRQWf0QcmoEAaxegSNWBjBmpWTjxNGfsp0IHpeH
Psv2eo82xHAqjWEbAwgkVPb1QFld9PItcOW9toubb3RfTeBoV1Hsipx1ZakvP+5/rdHBM979HhOi
8VBpJkG/lgWVb9gV+Mss/l5m+Y48K2Lex39lFp3GgC1IWzKxFUCFIgQs2hi++Z2HyzYdUGymRIdW
iBJl2W0WdsCuMY4G6HVS+J9jmHxAKiTbtiQme35quYmxELfZtzxq1PQZP7VDHdUfzCJfuaubSc2b
qauPCxs+ar9lPROUBWh4T2Y0t9NIxVqH7/4SpIwuqQhSSlE1YUCaGhcqgC1jihAV77gJWEOGhQtB
6R86/DBrGhxvlgef3WxaWG3pYv2tPYj7VOsIUdvvxccY0Wt3TZwciKzcKtkffU0ea9zqSeiNwgAK
46HAZvNZr0iWy7atwQVN/9ob9cHL5nOlNW0ZHlnYIbe8UMi5PyhxiKqeJBYTnIMwl4cyVEDMxV4f
Ev/dIVl/LhOMLC9ddrFs6MpHsLXaoqwuuMuSiqbO00OQel/GgO1d3v8jPgCga8EWy3qrh8F4iIYC
5hsIXrdsgOT/loZVYW03EkyNAaPTRXSFrv9UJrofRfErZ6wyrKR7w4v4ZAYFjEGLKJXSeraa6bTI
gKSyhWgkDOWDSb15AlQ6sIgCb/0YSLuDocQsKvGbv7nh3myyK7g474HEAqpWGY4ieFbkgdjOtrkd
NKZUeBWPK7MIfWUNh4YtK40PaDZHLyqfXR3rY6BYjFR2IgR2H7KLGCYVvjcXJBiaJTAC7P7JfUdN
8mSq/Ne2xx/DMYjc7r+F1BYahV6iBATw681onYQj/mRTtulwGGtdDI6lDhbiiazpDwh4amLc1v1/
oDVvVS1Ppm/s0qpfDR0lteqKJ/2ULCp4Wrr8Nw2nt0h1L3SpEPvme9nYR3PGIRF8zQPAciL3qt+k
fqosVKYO8G9X1lsAa8ApCmY6Auj3a4uNIoh5f6b8azbh10jMJ8UDMdxiHQt3o2goZyoSXTFzfLB4
W9RYCkEvj3pIguxMsgIrUQRl/ZAX5WMVkay4WE9z2xDq4gFjo5jPyv1sZmBu0bUEndJPwGznR88Y
cOH1OF2Sp8YXGx8KsFvCWjYc+G8tIml56rrsfTQnJkndy387N2mQelOY8oEjv7iGIvtUzQwvHs/B
CJDd1Ex3v29RcdI/5kjArfiR5p+WMN/ZPJROkj5JBrkD1uA+1U1FrxE05XMNkRCnyZ1rTQfDqy+T
NV4z1icWDP6uaNRat2ZZXv4UsbdilwBW707682cKwxu6HZvevHHcSx86PMbx3u96skmWhJRI0laL
4Dwt42chnM9R4OCBwDpKx8voNz+1RFedm92H2eJc5IRDuRe28SaoYqOuuTIS+YGW+EqXuetiBmc4
oz8yMFnWSZhsWEQvePH9YJ/0ou9MgqNw6cvXZgBDYZ9gc0bjOO+EX7+1HAnm0Lx3hImhrkZ8S5kD
enafDfWD3fOFonobZtapYXlUqXMZO5PUEe+9cvg4BsV0laM0x1I9UMey607RlFw8VnBmy705iN2c
qEeFp26coZZr4YJyebA4YzwMDTqxjR+c5itK9v6KdHoXts1OVGrrquWUOOUBHvG9GKyPduLEayg2
/d7FO6iYTjljOgjXEIJYq7gybPoYaV5knC2/3GVWtgnD+UwTeSjL9qj/MN4sm5GroT2ia/JAJahS
r9etJc4CEj4KPkq62Dzo9VdhyqZbZd1V6k+kT8wpCh5TK3Uf4rwmkM196Tt7my/BlqP5MrDHT451
cSb87jwk1bmRaGGu+zcjSU1isKPXgMS4F166f3XivCXeMvpaZv93UcmhZOCbxt7vqBUcdUimEhkp
lD0vuhtaMudWJ3g8jTa2Uml0AbgcwI30eT6Lea0jTsceD/Jcpb+jSquN3lFrY9qEdvuDqPJFY+D6
HE54aHFeeWiM5xmyX6EBNs7J0WOherXuuTgFbET/dT/tukg7usXosVMG8cwAevT280GHjYxU4TbU
+87hPCKZpF/IYbCBeb9d8KSkVPcqNd6lP131drJ0Cc7j/l70Ebrv7twvKPRYF7qn149NoLTWsd1a
nA69C/+q+Odg+Q3KvfAmyZnbu1n1U1OlBTZU3gYyPpC2hltnNix9Qz2nOmZ5RjrG8JlheFr31mUW
/R36O1mDaFBBi7mAO6Mw/+TmckW2SKvUIjFF1T6Dk5bJf31X3aCTsQ3a4WzDFHPVdiHFutwyqUEc
b2HF6GN7+/Jfl+Ojt+OdmLWEyUVyMykxxZI92PHbAMFFb6uaEgVEjH7slmrhht5zRmAw49yM+Ihr
6YJ90H+uBqCz+zf9LhefJorlok+BLEkfi0nuPKVw0b0T6hVkPeE2zVrgslVly2ri7Gq414MyXzVY
qx/rqYJLyQSNoueIAxd7CjgNVlDEJGIYDTqaT+D+ycpMzQtI4aTqByfjOWLPdgBYquFfEfx46Fdw
qYYNLB/qyVrF0T+jvmfTC2y7Nc6LkHcXxq8Dwjlkvm70yFXRJ4K+YC7w6ejYBNz81Z9EYIfAbrCC
5HXRcIBNYQx2qDMe/tsG8wTrK7AiOH0qg6LJRZtbm49CjBULI06MbdFOLw41kf65tvkc+ubk0RDP
NV7+8XxkIvmgTxA7jkitBnKBO88t4Cc7m0AaDnJKoVWH1qMnSzbP8TTJDhr8VAVE7P/RdF5djSvN
Gv5FWktZ6lucsA0YM6SZGy0YGOXcir/+e4p9zs1mD8GWO1RXV73BrbZYYG76tftJzLxY4TmGWA6W
V4X7W3aNGS7bmsp6F1XnAeluWSWYg0dxf66y7ugq5EtITahOyt4yCv6WZtH6C0HS13z9GEfnUmbO
Jhj0Eekf8LqIDyqYy2N61lO8Qc+OOvW3rJSm/N00/VYWUJctu5rKmPT5wWzdyNCx+0SsOrcsPitq
djybSCPrfrmVUbVYkuhC+zF8Ncxe6EiwqGTMZFsTsW5QIfmWo1eSHOmBKGRf3AWhpxpdCDpLJLi6
x3Ik+pJ3a6rmL59JcjZqonY83rYMsrx53HxK2EAca2ezv1U1HRvXJjhH6BAgwd8E9/xhuXQ7C1/c
mtxqzu4j+6vqLJziki09iym2bsfBQJ12Ikec9YNkqoUqj5qLqh0B8qYMovSzZuWmhf5JZCP9LFth
4LAcihk4Ay7RVXQcVjJAliOfgHVPLEhQ7ugONpVuwN2ORcd96GDmdZjucXv1dPUc619DV0O8mnCw
+iWzVjMcwBz30mehCIrwK2B9AH2yLIhHAzu8zMZ9YfT8OzSk9bORaZKioawRztSVy1CAF3OqKX8i
bcvmlmjo0GfjPigrwBk/Elffh5116YFFe1i7ROWOBZO4KAsDGGglPQ9oDvbA8sryKQHBrX930Uw+
4uxyEylUbWyB+z5IyAl1sGFmZD3llnOU3SMhhJZVw0w2UHCwwt1IYBqCEcDEh8xhxwV4AuwK3fie
iAIR4rkvv2W+JxKyoOKkij5oOfLfMKQrjwZE+M46iqk1yh6FPyMfJ8YAqmVslvpDzGpanxZDdq86
4JIrIhApJCRyHFm8JiFEDhqTqgG9m4j8lFmQDUqDZEk1PWz62GxQegoBNxA37SEsf0E5u8m8GQAk
90rCTxEbN5Z6zowYMKwPSIAOJz0SGYM8PYUuIqVi+MAtVi5Ksuk5kFqMnwrnA222s7whd4Stw7LA
jUaWfM09WYLWOjkSCeUQkV3hx+jOmWZwIm5TjXrGiQs2EPUdPrZHgUG2mW4uE2dPY66306KORAhY
CpzAPbuND5nE8UGihANewiymh7Z27+gV/YTvmv4YFz9ZjUW2kPb096zctGYFmCm4AYBxERVmQlW+
ho9yVWD9yXRnvYaUBVGaw1eOfRkCy3ondMQVYHw+RIk26ZSAaUTH1flIGfy2xDlB4hdbiV1Xc8OR
QyoZFnY/xcYA+cKRdq5Efkr2e7GE69sQlu6e/TpDipPYIc0/Zk4/S7SRPZaMULpZp3xX4sEq1158
+vQviTY2r5XAUOA1WnJZlg8Au5Pi6Crnz1HU13EK9+AqEBtG1qwslIIDuADDEleQx4yatmGOxeI7
zKRLTnLtjle35LeZQ+24x5BOnOBI/m/VSPxjH/jU0mX+LA8hx+hBgkkEjrlLkos3wqYEeRRSapCS
gh92N1B670zCMUCEk987v/MIAMX60Q2yLayifyVmlUtwx/NHDkDYFd5ZdYnK8CGc6q+fE8Vq4MC9
G76/UR4amR7kN4jsYWLf/4QE7w6M5637X3B1dCKSC/M2x4cOSeENVR5KS2y3cH7I84skc5y9Vvyq
gGyhM3WWrZ4s05uOsrOlXwn+PBiCJzsfZe0iGQ54VP68sexuOcb5sYyQ7Mexzm9ZVavTHAKQtgga
/MQB8k6kYi003JH6NoAb8juyGPmSQ2uT1ECZCah4cFGUo4Mse6R5SyDjpRMFlRDLhKUvLh128z5j
iUXgSbZZRlGtucoWlUa9ndwRbPgTNhCsEYR78U4kIsG4w/rYoRr0PeIf4AN/lnxzufK3ElYkJLNL
WKpFWl3dCnADK7kicMLW3xkl8odxc6sUJSTe32MOo9E/ym1NHsBb6w3bgaoGhHCmjorTONYHviWD
wie0rfeIz9oQE8WEWQJa4P5TwFZI0fvVf5QzYCZ4EJdlhXnq3YUpx2v9rGr9Kma9S6/PEtXjuXsY
OLxrjmuPkELE4/6odhKEOzaBob6N8cks+mcXTxYomA8hS0TeITKNDaejxCE5T+Wd5CMa7HmTuluR
BofWWPaRels8JHk6CxDVcwaiyONqyjIXX5s0xOKLCOwt049RWooF1ALkP17ih2VBBNFD1HOm7SiC
YOxGguY6kl/hvB2o/WKOcoUoDXqnixE/ZLKF2fgEiMXrTmIuJO+OFB9rLrSTv+jL0anKkaXntTLz
L6+TuwyURBhJQuQvXG3d9W5yATqJzYqqUJHBCJbaFFdvYZfuQJ3uZpZ0CEGnmycQjwQqFp0F+6LR
/dZZ3JeeJEBz2jJhsg49mvlDXz5IGDUq1CvrLznsA49rULIeau7ysu7TOLiUETq+rH9QXOSdwwxm
sOrJi2Oa5ObRyfO7IEOIk/0goTQdvBOnhuxat4iBU5DJhEoLLONGYqTyMJvGsowXlVAHQkpON1iD
P8nM1LkXOWDMst5rwnlCPiwRJbMS0hehht3LUpE42JBOyNkq4YKYJG8oMYf5+Ule3ZyWMnBWyWKJ
ijQtb6UblVA1LAZqNVW2bxHYcPxuKxupwcRkpsYpq0GicTaCOe+22oUbnXtHWWkGzbgwtc/rAKk2
Ln8SI3SRNzG7V3Fg5OZzCx0kJO8AeUO+KdmrxNYSwFHNT2Ra2PMSwORt0dGAa44GAU8uIZcVIYWV
GRw8A2R263Ph1Xtluvu2RdGXRSe1VUL/2LBvlHkKsgYLNAXOpyVLQdiqcjfNQOes7i5laoBfrlEH
ILnJ5j99BIAoQniTbZJH6xs3PM6+VYGqL7/lxJbzZ23KfUM2bgV4nXBqSm5ByPhZi9H3TH1BkE0V
9VSMWb38PQie5GkBotzVQfiYkZ3R6TtJmhJSnEuwrgicYNsGV1msLglmu2LFWBoQI/S1NdDgYXUk
VvnC6wl8U1JvAyMWSWxiQpwsKHBiexkmNnbP7USigqSMDoe7rEHWtKSlAQ0QvdRXWQItISxwyoPk
OXLq0aHcYkQloYHL4vW/ORt/rQ38C9I0ju82BDkM5TjQLxKL2cHyIc349edhppkeLaxRokucfOrB
Of68iz3cS+oyxN6RFKeo898l+aA/0nZnpf5/bJKc00vcg6WDWwlGMzd2zYIb8PCS6Y4MHOLnaAs3
FycMRyTxUbfzXtBe58Y26rNpMIIyVC2Sm4n3M2x1sOxnswGIHJEBcjjKOaCqdSvv0JGN8qadkFTL
759ASOGZs0ASurV1X6K4RiQShz1UXXAymKMXyVGUSk/5qm5jm5jdeWQh8WvnGEcJ6LbO8MFezlxF
gTM8QTk5SuYsCzueqaZw3qJ1yy4y7V2UTde81yKIeaX5ItjExyB/t51+J3G1NMOzZJdF+xYFxr8w
NBH7NcbbnrdaREk1jM+SfkkpaO40uwX1LKDH0BVpC4rm1a+0I450Jk49RYp4TVgbz6vh0VUsh8ug
4ldUrS7QQMrNClRkgyAhlI0YkmfnxQ1QCX0X9fovSmPEkIXzfYgm72bAKAguRM6Lw8U3q7s2LVZk
9xaEuKPceFMW8zQ1C6KsSvsPQ7cCoa8a8uoA3HLho7AdV6i5rY5VcrEOPyk/mdxUQ2LYArGrisuc
RLJ5m6zuWibxXeE5FPUj5HHF+KfEVQEZsaTE+DP7aHDZQzly7R7SruzvEg9KVBY25zScYTBUCHEt
Bw8uHu3FKuU9TYPZw6lQKfu2qVfvWMiGqWYUMftAcX0I+vW6CA5s7b1uY2Y2GvkTUdpGS5/7lRj2
iqtM86csjQIAfb13w3+c5re0xEvnXBJ/Jhtq+BifdPQXspjekGaY4Ova37VRnWcCTg3SykDPYNNk
61NjoKQ91QDX238d5tIAtEjhGyqBCCRoFGV9LkCLX386LsScwFgAc7qJ7x+8vjgAqsZsqTV4rSxf
noqOuQWX/qgigL+DB36vaK9tDCxHMtYhwJ4T3b5XDLyBRtr+a2eBdm8nzonat/95ExSUpsNLry2V
f/Ctedqr1fjIGlSajanXCMqioepCCQGUfLeGbLlk+Zw0ZaU5nbHL8DOwbWl98ENgEHSmYjQa0AMJ
aYS3BXCz1VznW8NEZmcyCOm9fi6b7mVQ1cuKm8YW0cW7KWKSvc7kIq7VUyzUpJyKOrpw3jt0nmcr
9z/Kuv5dTVG59boqQHWVWmm9HGqdvCFJhAdtPltUyzLnEEI/g871kg7lMXeyP4sTfqQi/FooqiN+
mo2nFJk47pJIfeNH+BwPKGvFlvE42Kig5mmp9wuHGIxUqoc2iH0X4Zit1TS/2zV/RfnmDy2LBxz+
qKiYzYcRlq/mHNvwfeZr3haPdU7zouw/1IIcoWVS1PRU+jIVaHQkZsot2raTa2KUtKErZjIfXX2j
QbzHgFVRwZzv89K8FiOnRmo1HI0T8uuoybizKlhnM6pgHQpavfk0rqQJTV38ihp1hxEWsjJm+WRq
nOySrmlOtm1dOzeLyRHB8oxD3Z20h7dh2faXYrR+1Skk39zOuRAhsr0OzmYN3ZxUL7yPLPuxNMrk
vDpg1jKNACzqtKtGytynUN8lGk9DMPdv6ExYr9FMhXbKqe1ROPqsQv9sxz2eXjMqBEbj/kN+g9uW
PQ7waDS9zMizTmlFPyxvPZAoIUJbWbjFbI2+5eo4BFP0CRLmL0jM6KZaQUGNaMtTFH/qDCrZgTE/
z044keWt13pY35bSoHQM/+/Gq7gD9BpLzDZu9qNavkoVnNOlgpKiQHgnQDDCcL1Tg2dBoDIpC44o
uKnkM8711Z78azusoEHF46x2WsBzKaD71cIYek4ykHtVEVM4KM1T1fj0yoZBlZfJxZktqCHxlC7n
NL49lNEmJJibVmFPBHP515zUJpE8DE7DUl4MoDuoxS5cS4BrPWJM3m1m9BpAiljeFtIJ/tlN6h2S
FUJAVUbFvgAKBqCbdZsrE56aF3w1He4Kho2TiVoW0J8gK7dDG6V7swlm0bjwz86AfBDDivga4mZk
ct95S8+2Q+dPx96DZZjv+CHmSF0Z4OGnL7uKX+CrnxInQZ+XxnubmNzRTTzbe0cdkZdRaJdXp7bu
MSMJnPs+nitK6VzqEVtAPmew/3Q+OiAZZO8b+C940hRAG4yEsuxarNTS8XozEc7bdm2PqL2yckD4
a3ZaGs+VMsIKgcYa6IWjtQRbQ9041jLclpnxGMxovgFPLKyaxTybuHeanKOcJkZ9g8oK5PTEOwuc
tHRxf5zriMMetrwfkKmX5kRt0lkDjtKxdByYx0q/dwE2RnY64oCuKa+pDMmTZHCXa0mXHWqqoz8N
aMjbfsi5Gta1Ye3jYJxeu1UNZFwmCnTp9Gy3TnoIXAIeVwpkuickAg5L71cVAWMgo8Qqy7xb4FnQ
6YVOM4azcO/q5GgYc04zKXCWzZI6+aXsa+wn3MiPEGOBiw1y3uFoxXpufl5x/UHSdURTzUJ2x13b
AVIGgATA/CEDbmQAGPoO9+TUSU9elc23vucpQKopQBlU+PAG2KgwpjXtLn1Jxa7NsjuFZDeaBHA/
to1r/ck7G1HmXnmHDi1einrDStHPME/ukM605+zkWZu1Pqam6RyspF5Rvcm8bVHhv5pSGj2ujaTq
maHu7MGeoo3XV+wFVZJJUdHq7oIpaxqQEFNyTqIcc/S2rG9pRNJcK+wKbVe/jp6TwMo41wobYgN+
DKcud1rgIK35WQaN/9R4ffw+uv76qRzT364FclaV7XErzMf01l5GsEVN5ZufqZ/HHw2SNLc+1Ecc
BozK/kRoG4mhbEEo2i+gB82Y1aDC5Jg4FYHtdXpbI6vo4sEUraCt9i3sanKlWOWPpbcgizGNQs7z
imbCM3BxgIBWZR1HuJ6GdNjj0v5X24iOlVnZPrrexKzNEW45LUv6HqZT+zRqF7KHq7L5OoIHBaGU
+q/zYPTvC9XiS22nVPwHw/nQI0dr60BMD2cwI1aM5Pjkg9IiExr3yu7La7gM699ax0hgRX3kk5V6
8RHrPjLLYRk4AlxaggwYMD20P5Jbx0JXyJ+rr3a2aHEsDmpHBYhgd3HQX+/G7Mnq4fQbKOBs0gTc
+DitDzjO9P9wvMoR2/aMeNjoyYBjpn341l4STvZuTu0A59F8IePzLBY7fldI3k61eVuV1rCjVwzW
xR+59/vgn9Evbxcw2O1A3MpbA5u0KIJorschvyyz/W1jWLnBFDB9GhsfeshcOd+Yh8703QZK0nNZ
bO3QDnb2lP5x0bARnTCkXHLRQgEvQVZtYpEQFjqgnjQO5AcNyEYauNGIRzT+N0VyGAIsJxm05ibI
M3s7u7WBkqhaHqb+99T5b5b+x6TAFXwaJqAz/SQ6kh4MOY7lc9t/LwXiiFPyFAxdfLG5d+Fny4US
w3BqsPOMeblgiuAE4leINxdg/vss866IaW3nrtQ3tkEjmxyvsfI3yx8QPZ0V1bV33hd6+FtvUUFT
7mPFwb6zXPOo6ZmgkZ0he8US/Cq9Xy38+tsl8bfc1OeRIM9zslxuQo78zF6ORmHsXaBjFtIpvCpV
AtRbX+KuQqtvObn0pjuvOZoae7UxuGuWbwcYRU+1QiGUOLLZKVG+B936Gg/LLnTxeUDEtqxeR/JG
uhejyKVgUdMyep6HZW+PhwkCATHaB5R3b8YU/lmNwc6aC7b8BteHH50upFZrLofZq40EdxgBD3KR
Iw42hksZtqZpFEAC/J3CqkQkdU4xpuHSPaDHmzsOIpbUjv12t6D1SA4f78tMpN3r4CXLL1a8vDJJ
AVpDgCjDvWmPO9s1T3OAmzFLDdeugzyZ5aS/EiwT3PhFRGB4htDAV8zNg2uNHqBnYIlSIzXg6H92
RXuqCT6E4MOl9LWylh0m6Hern3LZjja8BAgE+g/jboz9d9/vnrAoQk/UuQMatxGtSqvQgNdTtKym
L55uplzIl87GZ8kjcuGCgmLWzZoku97PdjKC8u8f+DVcBNRPO/7pUCwyk095zQgliQoelYcEdEcX
2xjf+mHdDxEFTuRUBqBkXHY5bp1dGTvvFRqWGSM36pfZgSTpoAKhlr0BAcVN0bUgRZ94pAQlIKuE
OLSaUAfU1cjbLR7DWzem11FClzNfiyI+qwRFY8/F7hik5nJC5JWOLGKOXFScZ5cDspgWbGnIR5v2
dpnSZ7v2jqUXPpfm+ByAFa0K9b7ElEOR8MbLOewQBu5bBKjjX5mNqIerGuqSLtu3m9pTnKC/1c5/
7Xp9IQko9mmXqQ2KM4fAivYK9YkiO6FHg40AwmvDCNAOAsVwMdD0GMfwDtbJPfIlVH+plKJ65w6v
FXbwtWZHI2bI2f8KV/cWWc1PNxke9Lpg0DC2OIOgGTFE0bZkeuS30/wyEROJ0meMeXcu5jo52PA5
iXf91H6ZYYa61QwWeoXyb4Nm0YzcC1nMJiETHv3wr/afsRp+DIbimnnDs439DkNtD+7O8vLnti6/
uPBuemu9kmqjFW2hc4a+sEyJXR9UKg2Q9rNOG9AcC6BHdAch3pXZqXKbJ4w/D54P4ccMwTVVhzmk
XeQf5875K1OUsZlsypIRqPTJDG4HB2zoyh1IX6kocP7374AdN+Qc9y4OLnb+3jXIP+YNzhw2TSQy
xKnGQBQ3XMZFlGNFCZKVOgX6kZXRYP3C6lyplI1SMk2dFz5fjWqchT543H6WHmoH5GHcVm68BikT
Q9P2Q7iSZ+5G59Zj5SiGQ/4tDq8N5kYTcgUY58JWQTmGbaoG9DPbnOnQIAFAOetP02l+w43TzvKA
3P67kS/o9MD4i46x1b9zRLDTcmwSZjrNeo9c7pnxkgjg14h/Qzn42U91dZcnTxTQ99pydrHODzy8
D5yZL6xNKoQnbqP9gzta9/JB+Paiux1fgi7AFHBlpaLK2IAt1niIG7+8tKOs3sdoZEyguDrnBVFk
tGW7C7JFSK6gkYXQ5C4YEGxRbvHmRL/lQzsO14BgSMUwB5uIecIwkjcxSAqvfJ20Ie/ZRx5aqlR+
g4xiN99wgXy8VZH5Xjkt5H2b5pNVIl96BsDdXHwoAN9l3P3NcAUJin/uOh9YmV3WF/DNXnJEWfmT
JShfC/NZCKYAP55Utp6m3LjNguaDn8JbOvJTIVcVCLk6GtCQPV7Za/cUkhElJzM1yzt+Rai2Lk5+
VYdam/dYON6252iUbZL288mHGmay9FHg5m8qD+e7XG1yb/mTJLwmZdfVSpe7ce53/YKIBSZFQLL5
MnLT3tQjXdqsmu8QVQ3zeRMgzyRuwfJaOvvtcU1lAa07XeqjzdkLTZtebHTvN58JXF43uGetdGYJ
lrF/DJCj3Ub19Agr6CEdB3yQ2v0UqxfPbVAExt9Rd/YMQKwT8wQzktDNvfRkz9NLsuSnjjYEte83
8DEq4hdzA+ttoQPLrl7AOXTZ77H8Fks2RGQ3Id/tFpSY+pcpJ26W04vZvaeMNwMilmazZSL9gqYR
IpSiLcva9dvntIXcCCaBfD3zzF3nYOnALzPrHSvELLkODt8hvBHNGcFGzBfYdpF5i6i222EAO3IU
F/8IiDIpo9nIXGe2vQmLfxws8pgFpT8IzjuMlTgHrF0eE+uzk8SWaAB6T6ls5diwVQML9tspPhWK
bhGHg5f1G3mefqHciUIrzzTE2X4EPlLp34MfCGvV7oNtwod02xJTjLvaQkiIQqxRXv3+G0E2DkiE
XVxMAd3wIZinPwo9OeILvdNHBnDmgaYwP+Yo4kZOv5UZHyyNJSz0AT4xA4YAzo0K3pORIcRRB1hG
O9EU7AETEz5ZpV6HnIv37ccvU+tjtQFaisaG9Y//mqCVxJ4kzg0EM0/ym8pe0RxDzpZ0YS6tHbLb
8Ent9S1AdJtmikzXzwwzXbJnGarZusoxbxefPECgvt0M16D275SLA3q+4zdIfnkR2WoyvfgoccX/
Mf7wmJXeZK9eOV9GDvDSfwlj8za0nmybNnO1D/nEHSJAnqPvVx97BMaLdA8CA4rc7/KJo+YR+v2p
oOgSoIuWI8xry1JLewMJKjAIy3oLzPzGNiG1uRZtaey+oEVj1LmXYD9k40bWoTwa4zQmOBjk8Z5H
SPGjYpT4ACWKJgXSpPKJZWhHVrWPsOia0PFGmjP1SBIi69ZKv3/WFMPBGU/HmaowS5fHdNaVLhOg
/QEPwFhvyfAsTNHZWowMQ7BGoD7VgS+V/6I9Y8uq542VZPpQnuRPfEWBewTFo9p+Z7GKEjJZoBE8
IpPy30QVVPo5vWb0XmGC7YaMtnEiYFgEEIPooXTeALUn+I3W8EwdHZ7Y9B4exZEZH9cWIGkI7JJT
33wuibBD8VxbHnsSfQpb3Nfhibt2ckis8M7Nxx2It1eCk3xkxyBy6mtJdt7n6bMH+BZ26RlgPtrO
6aOJBv/kOKBP6dqSO0h4iuwSmzmqs61/n67IbBBRGECONYs+o3Lrn2DQTCbkOGadoCdhYNIrheke
GSYpu2JHsuaPcYt15FLDb+dEHeDoZ+t9Rrg1s8jYL6QC0A8HmpgwmLBFxGkl2bZOd+6N7t4ZUV3D
TE0EL3qWt05pYWXRo8izM6osNTP3INn+4uZ0kZngPuSxFYCooXvMvSLUssLZ0EkAKDQP7iIq+xKR
Q+1cx2biqNo3bQlvMgKRYPJH+wnA8bpkj4kva+KTntUZOYwNVbsDW18R2UcGVllRvVEl0jWOi1zx
9IdwMvrrrYp8RyJlH8Vv3bIwXh5GuM1yaYZUbc3K2IxWcKoS2HqIy71GI2aTzZTUr7pp04dhmeuP
FeUxbMKDnp4aihEU06O3ieIRlOlDvCZn5aRPkTt+SUAYIYdwZ3uhFA98bNnDufqt4oByY2dTuC81
zlSTxuc3Ofl5QhhxaaUk4x129pwcM4Jzvdvc23n/7Sqn24VmjZMlzSvqbjblHS/chbUGkxAgJ1eO
TLphLIjMtOAnXdIIHednC7h44WfIdfYBHYUA7wqAmzd2OB7pW78in/lBuYdLEhA2qpMZpQkxVi3f
AhDNxpIiLoxaxsbFu/yLHI7meMBlKaTgWSARZFR3lGLfJOEDVfHmGM6xonksfz9nUOVraH2ItFPE
uu0owB9nh0zeiodP21Iny3fuzcR+rJXGsR5dLwRaLXKjvEsuOMJFmyJTOCKbMO5Nx7qZ+zJE6sM5
YriOATABFghnSAPMu9jR16AgoPnB07JIVY6GFrg3BH+3lZQGoLE5ISpJFmpTpY/HLIIg2H6E1bNV
p9uiTq68gslbp2pgkrKtjJOFpe6I8JWezlNovg54NDAvgKWKfUgWCJ0BYQ+0x+0ZNl+8HbsFJmsq
RAxu3ymlrae2RJ6rMIwXdHX+tqUF7qCvztRyoJeWKT39+ZYa1qEYcIEomvZ58JM3v81QIVBn2vZ/
iqpFOGg4Js04IO1fvqiC/6HO8LsKKCBZY3cfBchm9f0jHl4vrbM+ZpBRmtG6VAPKDEjNB1zhEbGB
xo3xRzhcKPY8+pSzVO0mKwsqL7et7VyCudh2g4ttjecgw7n63NOwaD8uoPhvJMBjI4Qjk4vxEQId
QU4BT4MjqkH1prW3bcAXFSM+SrNPm5dVj1TC8DUHuiHil7/HQV1NnQCMQWBRkLbIEg+T94TiZQKp
Mctd5O7iJvoHySq6Qy7/xUHAZNI+fRaFF190hfh3yk19P+lm50GfC50F4YLhqFBICwMvOpu29yxd
nCYivNfxbRNlgMYb96lmtLJhrKHd9BfVsaBAv1PyTLAzrB1KrcFHFUTvoV9+LGb5SKlvL3KnaQMN
DdAZwc6M3uZhedK9wGDy4SGqSYXqVuEL7dsa+DrGNTa8/Nbyr6NJLSZeNdAUt+fO31+MGV5tbhkx
52NCJocIla6OVtVcfW6KVt+icVOxRaviPCTTfI6M9Klog39+Ph5KJWID0UylFTV+M41eVm84pkVw
yDCZoiWmTnZhvsTOjA948GdR5Rvy83eBLpH7AOJvJLdTD0N2dE3uvUnJsxkh/jlgiTrDQs0ZNtdQ
nmh07fwufFBYNHE8FdONtbr3IezslVb/UCM1RieBW8trBEiNBtLe69Jb+bk1hue4xl7GCCwA9GCa
irHKEKNejpY5nPvE/oTE/x06XnfljngsbRCmqhve3NK99y2GuDZhCM1AO1o0jk0Uh5nkIbAO0Jou
qe+dUrZw2qAPt6DGUObOJdU9FwZ8bB5mKh4PXhc0ZCHhCL8Y2JNjWi8u2v83szMZANdIM83e/9vn
2I4Eof1XheXjEAd41YwWNftueE1AY6Ez2R8Cz30IHGSrvT41ryBUpjMYgYDqknVFUOajX5rHCK8+
I2SJehirFAE9plrdU+S6d4LlNazjRVMxp/SVOOG/0nXzeUeR0vgzO3GAFXiUh28JekaGvW4i3z+3
6E+l1E0ykiYMWagWscXykbVFPc5PA6InOJw5OUysZcwBLoErfjJsZK9+XbTaueO6nYbWBvyJvY9o
AlbuFqb7QTGapYm4cZVgk2OBwWuGYxauwFVJtrWNamPr2TydVr8ov75YroOxyKDeHV+0GJlkEWSI
2/pxte17Suj7Gl6T62LxVtho+YWkHWe0sDBA6AWNPI94Yeu2hzzUxy8VDSDUOYaHuY00FrIqL5D0
Sr5yp+JqsQA/oN9khul+XrSNoHqEICRa7ylAzg7jwDhRQGEXklqsSCwHDBE3usqkPum2Iah+7lgO
40FraLyBJeiFwJ57CCyca5/aMamxzOLhYFYWCGrgYhtlOFj0NnRHsDdArwKtRKAJ8aSP1RLAPIya
5RDWY+Rv2jU2N2NY5vmh6OjqP8d9uwCnbX53xoAktgfybzCWmaQgG1fMxUujoVEUBLA3ej/0r1FR
mPcQrNb5Hkt5dJCNFZRrO3Ip8ECEJJBRTVJFI/XadqeazLS466N5UUKsbvaNO8zlPsozDaC262+n
oXIOAeo1byDImw9LWjbb1F3JmvRi7Shg7BSnIFADC3EHRPdffCuEgtM7LohqPA7YbbATwTAMzfKX
4l1wl9jRtO+Bvx7RTFtvYp3493bSf/eF9zm4NNT6BWbMaKAeg1KctKJIMqcagKdvza9O2fn3jQII
RP9g3E7o66EZGtYs2iTH4nAH46nbmkhbHqMwnsAMrKn9qQZl9ch7+moPeia8BKEDgNW0cE0Kxwgi
X5CO27LDf4cdjS3b2JGjgYtGk43omIQ5JMUcalmkwgjRNT+5y7i47dypLrc+gp9bE3TodRkzBALy
mMYJHsyvyzKww+rMfqxolXLgJ99I6+NhOi0tGrBxCfomqXYdktXoIZCPUYJFvXYCdD3TpTfiyNuu
rcKpONlaJZww7dkJNRtsi4IQT5glTfXWMxxQplPsXtoAne80ooBghTEVvywNfy+zD2bAMbI7EDPg
wtUQcaiN4rYLNjtKMarlbkJSH6YGa6+N7S0iru3N2CTfWFPTdXFDqJYT4jjdVFlf9lg2v2oB18zU
aM9GbMA4AbfkQF/EP7jwNbEywMDPT9kaWvlq03iJ8+2uhQLcwxmIIjpdeVN1x7gNgd8hbrGpKjTv
ObMGnEUKy33l8VfOFyJ+vWblYxNhX4QrR/iMB1q4nVrHRrpqgmFm6PShdoOMMk6VtGBcbLSZA1v9
afN2/MWKhua6Zv3tEBYBi6kOMHML1p7SplN+OQoVqA734xsqn4A86TIFyX4F6CDNprEFXO9qRBqT
sXu3wWs9Fm5nD8is6/WXs1jzrhofVvNK/44yTuDmSCRo/IeWKfxjIHZmIyOJgI2DU3vB5zs4Zgmd
uKztx6zx6YPUSOVQB/Dfwihm73hzH9Fj6FraBmPKiWQBDLjJ4y/gPNz9WiAgmMdBXQJa224DRvVm
cYvsl7cu8x8bBfW/qkjYrwmGel40aHh8Buaedj5DLJqt9NiPdXHM0nS+bT232lnpBCbciPqPvKVA
2TlAjvKJa33apekl7ukIdhxx6Md4+m5dkhyMaJ0t7i/LjzUKqDOa0pMUXcw2S3+ZhqXPNQsbFYh1
vW/SwidZRm2pDfu/Nho+wVw2eKqNST1BafOFN0QdlZzQfuo8euqzF6jxQaVJMh6KzG+qTdz0aD3P
nUkzhM/8z6itNNpGQYj70Yzk5B49UfVkWF34XfdZ+WIu+jayV8rna0KF3ta7qCzQhk+MrN6a7Wgi
fdFmA+I3JoUHrvX3/Qxki5xJBAfxK4FNO3TqZYD7YYNq7G3K0dMwYGzBIf3XGKflz6CHCOlqy0ba
Lse0kA7Lri7HBjAhFE4vtrwDYWu+4MrlPFj9/1g6j+XIcSWKfhEjaEFwq/JWKnlpw5Dppreg//p3
0PNWE9NyRQcmMu8912ccQjITu4qeVo67QGcQ7Wcbh+N+dhYLz1rNSDLxolNuWSZ9JGsi8weD1ypX
03CO4xLtwRzo18Iwu+GmbJApA7T39wzAoXfXkmtbZEzv5xSbuoh8k71gioxi9Nm7xwItfAv6xluC
6RQzcbqfxh7fT1t26w7Ywc7zGc65fVPjEMAA2/eTd19CftgO5YT3yLPIbfWIv6qyvv0h04Nxc5Wj
RC5I/knIuKLpomn3Q1Duxs6mZ8PObD2OwqU6Fr9oZTuM6q2LzaNxMbAU/0pAecuNjFlPRsvBMt2R
SUkkGvyndX369zeIh0ehXUMBFkZQnqq0SNgm5A6dbwXzAo3d1oj5GwRVJDfHndPflOsCN7sc6vfG
K4a92SbD0Q/0+kkW79Uck6/O9SvmhAIv/RJX9wYrCb0zO2G/6cfzgRlBcq27xb8klpof09am/7Ow
td0sdC+gCtTKekU6x4CxKOHo9N74AmI6PcFinY/gGmPg0pPB8BQBu3CG5d4OvJi+S0F9FTgMTy2y
SpncudbFX8D4GJ0jdlk6y4egMtKLXSlrZzPmX9s8XyuikTDzLqgko4RiR5gRmlJJzHjQIwyNXFuR
9ItSjwIpZH5a5MYhyx183g2+08FAWjQt0Ob+kYOIz67oV2nZrom6h/sbiozLGzlr6o4cl5z57D9+
kC6VfIf9/+DmYmslbrEVRQ04Oon9Au4rQ/oAwAcDDeZplvBQk2SQBGMrSshlIy0vMCO5bwkzZL43
LyfVE1FTKQRYNAv6dTfSLEC4B4FIwY9P2eLtY8+DS+zyZl1clzgLchQQCHkQMyYnhtButXtlWqTt
hOKLUHS6fTVEBJlCtZU25DgqINDP+VCQqoaqoQmyYds4dMVbLv5pbPzporLIoiMo50cK32LryyHa
EqCOvl1/IdSSqUWY1TtqR2/vDS1OIh6k1egt9juPrFibdpAcjGYyr9WYqG1MmvN6tF1JgiWSM6eq
mFT4pMghxRiQ8sxp3n7HmcqeM3uIPkJFSpsXYXeWaeywZFjBKW6T5lV4yBuN1IbwRssOcIxt7DOc
v6uA0S8G4ZnkekO3tLg9pydz8IdT57cSmxGL1d6yZnhedAAZ//dZsul914AuLavyCYEVKqGyomKt
82GX9OJD44CRnuwihqQJicROLa/C795nyti7BQZM5bZ46V3wS1N1C0p/L7SWzzG+hlbQM0t40VST
m1yDtI83cep+mGH2WTVgZqy+fJcWED0Ea8/GAn0p62j2pzkUFfNMP/8x97K3rvE/4ZgflVteOiu5
JwX9tWSf3PLfUfD+9rJubdnjE1eVH6pIgSFJqE+Kk+8gEgyH7KG0xZ5DPbJ/ZygbM7ZK1G4ZTCIJ
gno3udFDkfLmlm6Ddb1/UUHKjm0GNxTH4Us2E1nRQohPo+nVreJvkctna+m+NUbaWuJdNziIMX1c
Zf0BCc29GMvHkjEwgCZojtnLYkZn3SgJI3joqM1QM9zCJXjP1XiByn1empCbeboTfXPVZvHKLbXI
vd8iRiILd4jesqg96qSAFvYFZl0iEKCwibZ9KtPmGoXVWSp5nsMQI6zC3U+OS1DBrkJ3fGf7FBce
ScFdfJhtRO38GjRZ685i0EHWZjjE+yTCVYcOY5WadIWN+anx6j+ZVz1TTGBQCqazUTo3u62Z64cX
fZamqHiwWC/wKveQJ7qTIHViVs2FMeQ+7NtfJUk8G7L6mIQ2zGrcN3A0C9KLexreU+qh/az7C4/l
PcKlr4mFKK5N3inxI4tWxLg3/k6H6tTXkmfK5QUSLHsNv89T+zFXxsHq3INnLyjySA1w0ycoP7tp
JDi1FyMin/7JBEPQudjQNdiS9FfQkTC0ZzAPCjWi0Qf3Re0fCUK5hTPNGLhN+Nx5sGMaW5aN+Zo0
clBB081Mox/P1jbJ5r2ro0OQdnurA9FdSex5JbC/luc3qdmdeiJ+6EhM9LrwXnliZTQpahi5bZv4
OFWWCe0XhkXivcSVA1Z7eIOtQ6b1cAm0PLAX95VjP6GahoFIj5wVJ6Nxn98kmSw6pcQrqT5Rh+oh
sIMJA+CoufIJpWL2/ODE6WtXjp+pDgirottUxJ9j1907wv/AKnRsWwyGlfXSZf3WsL0jKEuKxfo5
JeC2JnCctx6hkf1GHwyLyq4n/gAB4Dca+U3UpjsZ4cc2jUuHKn+MxttSORunancSNeLk9Puws65t
67F3GOguFqD8VrMtPqYmf+TWe8solOD38WiSqWGL3cJ2KWq9y5jkOznPh3gI7s2Q0XE0PoRifhgr
IFN8v2sXpNOgvoDvbqAUcSeOkrA6CMS8xJX7R9rp8xyQazzGzkOOLJo3KTKBkg+Rkl7nzpCadIqa
2bj7pjQYzKM01yeB5SVfN1X8ZKExBU3pbHRCrmUC24uLXxN/k4+LSFSfzRBT7/cfbWX9Rabx1206
zvJ8T94QYrWKnlIBYBmSpfMka7aVpQ4xTE1GUsa+twmPI0m2bLltm+aNwd19l9S8e9yNXY7feGu2
vErUHadzfEp5xg9NUX4vnNAqM3dJ6//7VINVEAxPipnglsfPhfgr8/H90w/2K+OzN7DckSY6EK7D
tH4bi3nf+WyErZKkHct+aX0LawaI7nL5TtAa3uG+3czSxA3sd7wkrCuTVfR/2R/uwBG5tAZhOCSU
+PmTqeMoVbMTYiTekIvB53LLCSy+2BV2S4QHNpCqJ1/CcX0JNwFWcGfic0HBVR+GFvqWQChD0IVk
GsPNsV7U/BqmiXWz2lHiZ6T/oLHXeX0vHX8319PwEubVW2Jbr3Zp4qrCjtAiV7RqHiVgEGJObpkW
MMgGlbrM5bkrGdCFisbsWPTvEt2e8u3S2TtVUf26YvZvi0SBwIbQJpDYam6xMtWzbdBw2rhhKCZE
F8n4pyCEa8ufLNDPoN2InQDrtWCvU7bR+FwxfYF7nEL+bBtbnIvOrzZj5cCbaMxlQ3xkTZjQbO19
OdsHnyQm2iBMFIMWnWfiymbfJE6zq9za3ok2gtqjPP9ALyXakxUd7WcUCLso9AW6QY95r5mlB8Kx
im0qhH7bjxlaw4ohEDrs10iqcdcllPtT3xQQYSay0JUtNj4j4Ke4DdQqCLJMT6WKrZ104W7OXCQ3
adPqZO8fKRgTuJmHHwpYy053BJ/cwBg2ad+lrMXJL3Uodrp4SJ8tjyyDuwZ3ABAwB811S4X2abY0
swyv6de+71B9CybGiU8kHHvbgUgPVxbOmoFBhGa9jOw3JXLIULwndravT9zM1WoGXHOZNRhwI4x5
FWu1m8pJL4zq0T9iRCcBMbLZyEyF0Z66Aq7AKmtDwPVhEOfePjGku59zPM2dLdVxynAzjOFib3tp
a9qy0R1nN8uf4SW1qPBbFE7+2FqvDpQqAscx2jGr82m31tlLyuGZ2I/icLoz+zfiim3ep8ptdLp1
72T4Jvd17a7KeZ8y9+R5aeZLEva0AQMo5bSp6x+UGAs5VkxLcQyUi8T0YOyDLvwnegNjpdKPfkS8
kTJnag6hyI7IDhH+E54nQK62j238lhrLFRsVt8jnLKedR/wqheaqni8I/e90q7DwaSUzpo+eRDmt
DUw/bU+SNkqRGHCbYa/4wPyf76CnnTZd9TB1eO6JuYejU3ivFinbE13xrnhzE2ItT+QWpiEbOpdM
QWKL0xF8GtHMxY+anxb3Z+TYBSlvBDes4DpsTHyaI4ZJg+xU/kwq9gWxDg0fgc9IpFEPvbQjfpCz
1IvvIL41FmE/F7bruM157xPDTaqv0fyKBJHMv3/wlreW09Nweu0lRUv0xlnOzVea1oQyHYPm3Wli
Gks/+rjnBfkXvX9O12xBkvuXkt7w42XxpPvDbvLAZFv/Pg6sta3d1Ll3+iDKJL82dL6lHWzbKAMp
4W05ifxaBBD6CJmsiu7BUsEBH/SBsHXkOa+F+ZeTFtQ1kPhHVHd3FYbJSp35SQB1q2QUW45REjfI
Aet7wYTMj+pBGBcOojBQHw7R2ur1IXHKuTYtG5+mGvRNkSQHvk8495wVziVfDLQ2ERcB5PcZOQaH
jWU0otFqEng0P+krze3FqfPAgRkWzdl+NzU0Qax37jktbOHO1FqFOPtmj7Hm2woKff5jkkGkpyFu
3a64hbghQOlxbSDsr7hsavozxxga0L7rX8GpTbLvlBKkz6mVqWpo2LCmkIuVIke8NxY+Y8+jw/eJ
vf4wlG3W8rEQJGpK0lkAHlkvKClcwiLJaDYJMCVo0B7RK5nBnkusLxkL9E5fwQLLmEDMGrBGLHBQ
+YE04pEL4b8vYLvZ98TUGuyZ2zrAXMMvIRnqvzMq4vldX2Z3hjPsg1Qw/3Key3hGGehRjlxDyfJs
LBN3JvREHEcJjzi3CJ+bo2Sx0s3n9X83r+3/hCxefImryR3GLaTPLtdG/1EOlruL7+TZ4tbILMFl
wEoqJlAqAEH4KVwcQ/+62MggtlSZCAkRmfWvxlScedr+/+uwMty1dkAX+Yb54qjvex4Vq/2bhtnN
AYerqvsuK+inUMvRW5rTjV5X+t496tPRgmL1at4xza6Ww0WvSpLih2BE/iWdshfo1LvBZXs3f/PJ
o4FWDz+mWrkXwxsDQLZnj17o7P676/Sp1c8HB83hl/Yn32SGcqMPPLIsBIfYhogQJCvVGpqNvv8X
85QZvmYib93S/o3a/Vy2zc2gF7p3WRfngUBVwwjXsxWixWZzSHpe/90vC24Zr/vLRPNQqmCXG9VB
rxxmjfNJJygi2LEYCEINaY96PqS/0Uy7L3bKW0yxG7648ZMA/cYCQbY/5wne6KZ56POYZ5kpa18x
Qy/Pdde/hRGVNQta0Blk/CAlkQQ4ppHaNbXx6Sfdba6D18BXpzbsNm4XvCxucypD42oQnZsu49+J
e2ApC7xrVfAoFTe46XT7ltO99P1akXeCVJl+lRquqpuIa+6/esQ9jPvJ5W3rr7C03z2DiexQvWLv
+VFBQESr0631bW4tIw3PmYCcbE+A4qZV7PU5YsvrsKAV50jYD4NTXw2MEESZXRw2a2O9PLRu8JA1
9kYNLiRv835S9S1kf3pH/uOJyM4NCmW8YAyT/90BJAO4znjU588mYLgiJqhp+5fKZVgJRmAHhcPX
jVdMMWG1ThIh7qJhKRj1M8Uj5YYROKgNgyS6htw7ehVfMnHuo9j/TqT6xLy2qVk/8Mtdogj9sQta
5U4V+P3o0T3GbkxHtj46TN6sPEUPU5ztPCcSRG1NHB88ncwdltBx0UxzpUagxZ4SOxJWd14a78zY
0SgXpHLKf/a7iPQmbharqs/Mt+6HVB5V623IPWaShjPKqdSpbyraIAFzZq5+MQZbrJKYn0Hs1nLn
FNhbAWdlJAzQyH4NlHMoJOOfLojIXoYdE9rPYYCQqsnYjKDS4uURP9SZw8Sxbp/DFgikm0Mc9UVe
Ee7qcSLnp0AZf1LMSmsitlmvG920jEmGpoZM0ulUT+1uTtErl678CnNSW8ex+DHwDelvm0naoAbb
JEZDk7nYKvZ/HeiRaLSvkHX2nUTwN+fmLaXWoLVgrNvZOAOpJ+7JeSshmDSG+5wqdNMjAzXGkCY+
N7RJB2tA6ePN7z7hyv+OXAzrtDYfEGrvOv18NtE5Im0UC+6w1n8+tACTg79q8vTFT5CEzurZilNI
v9wdiWDYm6b3IeLgvjF+CbMifwFta++8O0O4rXp1AHuG4Y2YUrMV2IRwfTS84ADyKoiOjlc8z9J4
C4tiE0v9MYLjjG0LaFG888JmNykKgpDHTR9QZhv3bpdeLT/aIXy7+kw5vQDGp18+LGm1xyh1caR/
Xbzp4EF4lL08s396qGWlgTSfKjaOJjxfn0TQmK13HXkbk3HOEtf7vi73uXC+3Nx4QWXw25jemsGc
3ssemdLtRdZfXPG6wLuLsAiUgmkbtA1vENspT7b1lBfY0fqV7YDurpZD7bd/KXc3NcVi2yFOVYCz
ax0owb0edtRpsrzoyczq3wWPRzAPSbOvGISDB/O+x6A82gPpSDWtZ69LPkYbuTHMQjqO5tqgzs4l
7/BB4Y+mjf8tDJYLFIRWCt8vwL4Ipdk1ByZno73zTPMKKoZmXWiepkIwQYLwHQ/1yQ7YTvo62Qx5
oP7skrowHI1VX0r2IUSwATU8g/ukTzIgjLLuKxQDd6Za1q4737wANVnUjAhD/BSuQlM/Fwadt8Il
G5mwR5qGs9E/lG68r9vgamc1iwutswZdO6STATsjhoI4oNfoTcE9Laz9RGMyICeEEJ/6vRIARHHh
7TK3Q64AETWmmTsU0cY3nIfKQLzDneMliO+U2tE7Bd83Xb05/ajL/DmxaFeq7N7LK0IgnJz0Ven8
8523q96s9nmyMIXnPPVEHM3ojesc/ewlLzs0/s3nlDIPWTx0hF7wgS2MLiRmsqF4jPpbG1h0pGCS
pzNQ/8I9SFcdcpyT5dCs2vpRpVA1+fNO/14Y9jpX9UHKZ1KAcXLdKVbPan6YW0ygaO6E2VzrOEUT
W+/0XdKaHmOO9ARCbqaSUMGnvhghdLHGVGd9uxhE03Q8PgaYVokTKK3E21JwJRzs8SLemBIfmd+f
CdXG1keiAI/b0DF7GANEyX9Vatzn1fikZkK+xIsf1lt9GivCLfqFXYPb4YXOsHR6HuGa0SbHe14t
OZN2gojQmw/CvE95U9dWdHTFpaj6a02wQ0NLyOnolWjOT8BAIG9JQ+Ajmmn7hjpv01cmFAOwORaK
9zDO16Wg+zN0F7rhZ78eT2F9xT16Chl+Ou141mlv1LMz4hja5pL9lGeojRkzX+suPHBXCVoz95ON
MYE8YLFKFphdJEPdmTZDLF4WUdBdJUtc3cDTiNBd13SukC+0+WMRS4AxxWddIu7VVM1wedIQzIQ1
1lbV2bKKI8PwD3tYHuQyPkboaKZa03qs74IiKZy9I1OtE++1VZb26GV6eBkBCTkZermLzsaezfxC
xO45UvY1tvHNMkJJaoOXFG8hPcAgBMwlMa1untJuegfL+TZ05jtNIFQMaEOM1zkiGX1GWwNxzmNB
NcB5jeiqnKB7GLriGurHgRnQpsqzWzk9ehmjQNXcOTUpSKkH90HeETNCFxuTSxFv8LKjGPmT9uxp
sUwtvbzNE1aaRt/OQyFf1EDjCaNljOoVBSztoACLVcN8NSXrzAvDTYS81Z2rBDk8NA1ki/rEt9Qn
NKgh/tj0WrjbsjBl4v7VxQCpnRjYq3sNhnIjSMoeRjAyhvlEgu5O1Toce6HyxlMajsc2dl8r+KLz
4EIHfvRtG+Rcte3zRwcOYAAxxaZTX8DCJX3xGdruQ4KzLLCNbRWUW5QfdMJJKk18CBh6V4JbnssT
4p2A4/k0ODZdt4Rt9Bd33aHs2vhOPzYxiIMpna9ZDSOLl2ZYvk72Gwwyth2HpSNHbF52pEk9952x
NSf0g4VFeiKKQo5bVxoGdVfP27MlCGD6N5b1vxAg3YWTs1MMcV1WgSJgUFdceKeuu/Zbkr4BKQ6Q
Fr56PmK8fNcFjhkeo5LSILeDvT4S0wvvxvk1yrxdg+wHWSB1Cvw/Ue1th1ZL6Ox5j/wj95GV/uhN
yzEdCnTe1nEARE1NPl60GEuf55FaxuqyzcBtFyAoumN6TchUgSYHD1Pib3MOH4sbvU5+Y2XTpGRe
0SCswEE6UZ1yP5YcM3cv6OTDv5M7xLsa1EmFxN5ju4FJ0VxHy3fRBJ9gJiSqMAbxOFQr9znxrW1a
VO81SoAeqY/Naoc+hNgykjVq+K0Lcln5NWcNdWKs0I11b9zRivcwPemjfh/b5GfYsbXWi03Omptp
a+5MUW9Dk5G0V60KD5YwM4pMCMcosywWy3iKbg7KDkqI8YXJoXb43umr45CUao+XKHXvBFDxCo1W
0sgHEWLkIDU7F5OOtiPQIMMUi8wf8XPB1B/XC1QUEwV5vpg/fim22BYkUCfGf6UhiKkYtfkx19EY
5Y6dDam3DlNpI6SSJUDoxWbIQGt2HxvGKzTwXzWVf1O3TMj/EGoH/HwzLzmPFs32NODRDSDbycMI
Pit38j99B9pS5gXs7vHBccUf8vTYUpoSDUWzMUrQq+zTEjl8c5UeoxhS0FCwuY1cnG1TTofMshRd
KKc6ICu84EfeSKx+cFYM5HBAmWIbAdY4KZqKODmC6DcqkUwknCWwDofcKL5dAatCeuHeV0y92a/P
O5BCCNbD+4Bwo7UdVN/NgkfdJawC6oVJO7l7zIPxPoQUv2n0yKnxHkka3/v5eMpSUsY9IwmJDEdF
lEdscJS/x9X85kXpOcMfBIqQRqU31zu67x+w/15Hs3VZtsyGl8n8mw3jzRh95D7qmXR2EDmgqBl8
+XvcjutKmS9NiIixHfLTaGSEXyQX4ZrPejllsvBR9tHGatwtWktOxnBysugNU9exJinYj4pLNwKE
6Zg0Wwn50VX74bTqg0n9LkmzvbJ6scoZLdaiI6iCAplaIzxpTprPNshtKWmr8lY34cpubIiVTMAr
xSZq6JwrjkgoQ4sFuSg4LQmLP34s5MsQ/cJ9nTUHOt3MNCzqimQrrIwwc7kfZHS1S/ExaJdPhRT2
roELvTY9a8CSAVsktwkE0Cq9wNkMMoNhxwbTDnuJlKtd4Dx4AFaj8iqwXgzhAM9LjmLVsjOKG+BU
PdfD9SAiUk8ahf2RJCaSchEwLlfiaYFynVkdy4ZF0nzg9ecmljB1AiCJziqf/Wcbd7U1yr8lAa5d
0JPN6P3U/XIwZvvqoUJKrejds/PHLA9KMCTOTx5DzmnN5uKE8cZjT+eOcg3M/TVuFCXKVLrQ2fJf
WAbqbGXLtwzZZmdtgBYwbcjV9csTNfDKDopXTxoErUK6yzNiH5EOs8mm8ZWYf00TVyT6EA4i+mOS
gzQGfbMCK/FYM79SCcx0MAGB4BYkdeaNpNePxXOmfVySUZeM3rdjTts4oq9Jn3xYNzUA+obCmLmA
WlttJu9G5T5KBCPrZfKZ60Un7lEQbPaNaQ6Q5aQ+mV3DKkJv/FyaQIGGuvtJ7EbuYja4i08bvmMS
58P9omXeTMYWNMwmmJrhtAhjrVsIzPtXo2a+2J13DUp1HIvl0rfzk8vK7gXNvazRPQxskJAoruIW
DW4A0WI0q6cxkvq1qDxMXBkR6l7y2Qf9J/zZvQvQxODlCisIPu2QXXvXPnmwuegwkp+XqE8vw+LY
k/9ACFRPZKpU3a/dEcLGFivnXR9Y/q4L0n2EwTNJCsBN4KK7yJFrxwJHsMBTksZLh0cBJURc7Tot
Jp+IfbhTZQs8QapzSfXcY0YOKnE16auisj1mYXJKWe8qSeRpEI5vIQmred+d2rb4W3mYcFPa7JTI
1v1YMbykmq7T+qVoeapG3O41M7W5qvYhneYNeY8peZoTEBYerjmZiXVK2ocy9zCLYw4W8VdW57eE
i0rDmy2YhQPJGzvmWub05vqgfCMeUl6wlFxEngs3gvpDDNvSxueRGcS5shnpOfGvQQGb5tnFnnDr
sxk1c95vyImOjDLJFa57SlVXAS62FHkKonPQnExPYspvIWZFN1PIHmw4zu6CFp1ARX12hzL/7dzo
T+yI14SSiYqh4S1lFKz6tRH77GAYypXdvTV0z9iTgcr1GOLmZzvL75NKXCKBU5LCtyk9YpzcZ81A
nVL/VR+BRyvbAiPmNDjTIe5pDCxaLlrk7o7EjpOA/MVGf43HgHovPCVe+6VLmEjkxxp4ZoF6wCkE
Orhsr4tL/jRO5x3ejk3Rh5u4tld6c6yfi1B3d9AFxpXYE/excQEqW0m/mjAH8nnyE3lmpyGWFxeR
tdb9Yt4zQJsPQwGIBPmFmggxNslOzZhAyS62VpnNGjrzmIsSbiwLQdyzX2LPsOBowC31aMQ2bHfm
xSp+1yWyY7jYpgWvuhkleo50AdMT9GP9OewRAFznodUjQ7MmNzBg+KZrfJVeHeO1iojbwz+4L0Ba
aUeFLItLAz3pNFbi0Wzyks1xA7xyuqd6keNI7wgVu+38ptQWWIyegUOdqRu9qNqEo7OF7r6yQU97
hbsvaefYbGKXrBl/A3bhI7SseeT9Iptk38cU/3W3MdvfuG+gf/XMlYN9mAQHyx23wClyiXxudDAa
C7YbtTLZf7qrxqqPswRJ3r3pCpfiHTaXrqpi+HnZzRqjDxE6W4d/L+FfOmG3WtigjSZ7VsYkwoA3
VaYRKxm+D70fjHK5cdPhUNrmphybj8DGaMZOpQvm+6qH7cFvb72Ssh2N9DKgznFWVlD/uglUO72P
aiV1me5DJBSrOS4Dbvfod5LJrQs+dY1pU541GAzou4OjeMNoxHdwJOytJnaoTGIfffwzUYuut2rO
ZNn/5WtEBdjcbENTA012gKCYrBy5gNgUgmPhAQY5Re1ld8mmrrx1wR/Sv5FF5jizog+0BFKTSZ/F
rqVg1Rnq4qrMgPtquEeEU6wShbpEkzNCO2SYPZU+bg/3NSDp7M7QDFW5AAutKO+kgfO3Jl4LuV7t
uNtysfadoc5zNK6zCJM8uzP2Ksl+mWqmxtpoLOPD1CUX+pzPeIjgHap/u3K9ZcMEfp3ZLkU17/I6
5acX5+qZw5lYkTUsiCvt/k+R4gtgr9habwvcC98HtWplW31fF9Ojza3dVhL9jXlQ80R/x7tZWfjQ
Qxmhr2Va9VrE1i61p+wOHtJVYZ/wh+HqDaARYlSwMX2iEWW3vqOYyd+ZgC6BWFAYmyzkFCc9cVMW
GIIiYA7AHKGggOnLby91zrX0Xr0p2WE0O+S2f6MvSlGciMe0yy6g916AA228pnjtABMWsTooAGJ6
HRnCfA8H77eo1M3MyieeJV7qITFgo7FNzeYHvte3sHkuOCz4LitetGu+tkJssSkRmAO4Rej4Z0yc
jVLeMUXrwL7X7zDRdBwQgSqK4qInv4dQ6COPBM39DoFQ5NKQxhuuV5UBge629/7llPaPi+TJarmz
UtO5xzpKM44HUHdkFrvedawMkTDOVeze01ehElB7txg/um74GJP+zEv1XXdoDM6gctUmp7h1RXB0
/PGE/uBvnHPnW0Z2Kj2YICBpt4tKBUGf2apdsM1z7L3En1r43p9kqtE5tsVPbDMD92ISz8OlB0zq
2smG+TDuuOYWSoMNPRjRJkl++54OWmCyRBH4gsaJbAFWxYqKJedKLiy+Zk5mJBQ+wlg3quTWAZr1
7VMXYS7G/0mgfe+uW6v6g0WNZxL47qCSs3SKM/KklHKQERy7HfZl4QT2w1d/UpdyxtX6SpBz2Jii
flj3nqD5BKK2fIvMGm8uow/axgNXyVdk2PgyWJVKm2oGgXqImiL2h63FjlfyovPSZBcWwaHlqCxW
BVG2J98C9ONKwMwhgCzunlFBTSyd9pIn6U8sMOb7g/2LiWQXsTTaPf3HMfpGN7AfM+dCUb7iEjBk
IUqCpdto6nelesSO2DiovPNpoMEdboXbbWnIH/RpC1AZ35WhtTUt989QBhQEnkv0Et5Id3hguHav
21z6tZex+SxZeRMVbsIcdYBgMJXg6DH59Po8mCNmus4j58ZFyFoLzVjJt0EzPwZxdcprD1M3vdKo
23lZ8GBpD6lMoMc6/Tl2FKDhWVA2lpfR7OHpGbvYGVDVuKvCqsI1QlQ2n+myqkumSeNAOAOUXwCN
oem9GW77pbv0WeKz17VWdjFdZJznvEXSn7ZJsORBIGKhrML2WxTFM/Hw/t3SgZ63x81syfeMhqAT
Innz0ekyYoCvxWcfjGHVNemPfssavffBfb9GZnG3lPgieU71+MAZ3F3f+whSBkBDHTK4oDFXjn7B
TMvJHIz3lGgwP87O1I9APcH9WrGg+Qw1cGwAdxFwuNM5HGWNiJLq0aRtl7Otmazw6E4oAni9Wnof
QHcdr42PfwC+2zcEbbrLNC1VZ+/9WdAiGIDVdfaI4ZyCOyk9QNiMChqZbZy++esjkOEt+YirZ6M/
nhvOyKUMtF2AoVdNVR76Ofk1KnRbvCZVk30NDt0wa+Ks2K35bihxjeRyytua3h8y0kxeG55+uhAM
fB3b3dVYIHSHw6O7kRNgcKdG68Nkx5/SCELIcyLjjZFveZtiRCs4L9bxBE63jgGKKeDUNtm520ri
xrLShsCgaavS8QnT2IduJjq1beh3QOeaR9MwH6LS31ZtQ5mBbkfpbt2Yrcc82AXO+GjhrU+7+Ut2
6U9QDV963gZR4ybm8Sj94Qms2iHFy10F+Q7n1wTgo96jvdbSdEAYAUYLuakWqGgxr9OgPzlpdlJj
vsXpk8A8xHcrD63ZviEe2xNwh1HTJvnHaY1bWXYPaes96sUn4LXCE3EanGCTdxJSuUnMUc4+MXOn
v+xIn/3ChhrHIJEVUz+TgsXFj8x7d6yx/ZegNXJbJGtjmY9N97U4gPWmx5FQXE4u9bWwX0bJ6pR+
pRFgh3hkHmk0AaZL5BqsgJbQtcYIrtiEhgqpeK5vlq+jTMYYuYUzoVnEG4MP7NQY9k2fAbvrDqOa
nvRd0GjxXY21hXLfe8mCR9+PDinLSVr9VYN4JuFyAxqOIXgQbhbKBRGmB9UWD26QvzVm6a87GTzO
y3Dsuvp+JgGSLdVIN3W+TEl7mAbbYhcSrJ2Q2pUcpPmODOhrq6p3y/qRarnEY/6x0NMowUplTMRt
CfLceq8XbBAiOpYVO6PQ/8BVDEq6pAQTjov6wyKVtYeNqSfQ1CohdmGRT3sMJMyGywvw/5chG/Zz
j26PcUDYzLexluewHm6oBBaCC9QyHvoh8Nbgxe7anvLJL9AaWdU1nbNLHAGBbb9tXhZN+z+azmI5
dqbZok+kCDFM3QxuchsnCsOxGKuET39X+fvv5EC7LSjMytxwCyMXOF2vP1ZYbIR+ssob4+B24dPU
OpvRDTkwiVUfOptBHy6cJHY0JiSR7mKZ42vTZpu+bpaRmW9ryPeOM7z7zryClXox9fHXmvSrDYm6
nolfbCv6xQquBA6BE6MdnMaBalsb4rMZLKPUO/A0A6bZoB0mBjvQCD8hdw5oRkh700P/iVgJg3L8
1I2mBM9evTeUFaU+vApd+5eNLG59Hh8l8J0a8sLDRD4LOP2pNFltyIo962lxTKU4O8giQAxBJw7J
Ct8y9jqNVtYAxvrklHvNYzhX6zb3b1Ns3QHbAaOYfqYqv0YRColhs2vTgKjO/gfHHp0Fm6OTXRor
bB0Jbx3rMZDVHlzpNXKm59SCe0a8GHSoWln1y2SjLcdhHyySLdIRe4EkXinAVQv2COsmkr90ggUg
J9O0fWn2R6cIyAaI6DZ1mfLqEMVZZK65zzt8EgQItZbA0qnauwBLXYS4jnven/XHYxNiPggKpLOz
Fz/VUCibp6WnxcWi8seDN+EDNxfgd9UFWFkPlVsopYHmSEp34reabT0BDPYdgHP7RB+2TZvg3JCH
q1TrUP0ENiDGsx9KlGIk8DhkOBsTXUZoywNU+zFZVq2lOOrBs2OOn1nU3eepO3lt8tJ14lJY/gWx
6OChtqdjObSnUbE5YnTH43wzxA0aieSLywy1xiH+gGtrkl8JWV2SVz8Zb7X0/9V1t4yFSh9nsKrN
yCYrSq8uqwz4/YjbQC1LSnopO0ye+h/lOK3jHIQsItaiSA52PpOFhM9Wz+c0xLpLWb773oeNjpRl
12uitU01IzFu6pqySii32HRsRkq2C72YTwwu7EYAbwEOGhluKcelUiWMXRt8YbTVxvJgaPPeyMkg
aJ1Y91FqrfIpqDCn7TYcPtbe6KwYPMNDpVtHMZjRkdXtzTNKqO0jZzVtOEeIGmtRe4D8vDQafd+C
LUs1dSAPM8KRIjoZMzNKNRyU+IWaXbAFlKDYi/CtYxHD5+Tigw26uhdPrRvc/VJcLGHvo8R75iwW
XewinREmrNdO6D4ZMAphqR/6LvqeWvk9D44L0MJ/Kg0odqb1ZY/4VrjaD7XRQ4rALM2TPM5xeCgG
B3lSRFjUkipBOJyaELXYxIAb7uDKBtG8eZfzvLemrFvOUmB25osTyjBrUzd2yDfUm7l0twYbUzeD
Gu8RT8oR3KlZ5jvr6IObmaskWTft9JqP6fNgZ3huTvPeDrVFiHT4vSDrt5gl2X4EPw20mO1NZImA
wgdiR6gK/4xEyOx1xFWAAGNr/phK71+ao6Qc2/pPi+SFU3vnQLPPkpUtyFBdDNN3kN23qgCTUgM4
Q4oAKkKPby+1MLAt4YuYxWNgJvs0t7DaHOpL0WCi3GjyJU26fQs2SU3UznEOSeb8yhoN+siJkbJM
O8gEzl5MAP0hvMMORoG8YJDZvTq1Y8cVJARcCnQVdQrMaKMz5bfa1gXWU7bOYXKDjSkAprR6tzAq
a1si4mMMrDoIGGxTORNuQ81ewHnbd6Sfyih/8Ur8DG2D8hCgM+nKo+w95d3V3eu0esmtCrXe6Sm1
+msa5EcUXCQoyyyAhGfouwmxZ6i7sKk1sH55/pZ77roT4h6mAFjc7imSU7FVgI/RzI+CYfnQue6/
IZq/Q1lcKt/YOoa8DywEbojOpdBXEEdf/G44uIF2F4WHP9pwFI6D2Yz16acZWAlIxy0CApG3Ea7E
RsF91mF5KuWxI2bReBRRmZEg4KP6ZdS9F83wEEsufqK43PbwOO1+XLG4LARTZ0LhkUyw+zsybBoZ
740ML0JEX5ZF3U9gbF1UGG00yIF1OYuqScAjgXkqYkq7JlJKoGIihUAvOZcMLNdjrP92brQsNQcn
aBM9j0pDeiXRUE1o6i+r6xxUWY0L9V10TnJ7YQ+GTSRh30uP40ZQY90Gna+wEwNVXeu5dINVlpF5
gSIDBshEjae8JpVNAYgVKsY3zp2Quo8NcZl0314EprWBV7ibJkXODXUOkojl4AF6LGPvldoD/iop
jCNLvjTS3TYRidkwrkCj+hfRDia4Umc9iRbt4KGmROE+9VNATl30CER2KHKXR/ij88oiFdN2I3Ac
Yz0aOtjJ8XXq8/tsBsFDDxpcmNiPqMFgNNpOM9MrQeM/GeT7sU4/PAMBZj2Aymac8yI59iWZMX86
i5DK1dxcC81b+e1wHE3nHXnnXVs3V8vl9NI5CBtkn0OodWT9rSfQDAwGt/8yK/c38oMT4FI857P0
4Bv50oItvSG3fK2D8tRhOMoWUl5aBaPPTZI2cCqYJ2g45MljMkISJXoiLp/W3gCGuRYReOW6R47M
99cx1GESCt8FnAjfsm5i6L0l6uJrBsetbcaNl4F5wKYuyowPVDUOiPsKJFHLnRcU18wfXg1wf26f
7qwMOBzELARqpr0RNOvaaVBWb+JbUo+8VgJizqRQU5uE8fV+MOEfKSRHJe9aBjh24ozSu1Qx04Az
tifECUmEYxzkV6eo9mmX75Kk3Kv3UU1fgecB1vkDS+xkZNFT2MpnLNlJuOGLyNOBhtvGg/8DtsYA
DlA9wg/49Qi1Eq08YwD8pS5A1mZv1MV+7MQPHEDsDEh2IapFNG3l5TULzM1UlGcFV6XE/gwO9t7g
aUFRGK9ZXruRDcd6TPOozRe1j6JLqdrfJJkjUE6YdElzcx/Vnk3t4V8zUjXr3DxAbYitaJy2NlDM
JsuPPRYTiE5csrTYQzw7JIZ7nzkmmYW784P64uTZWzSSejMs31iCJEDKYOxsFG9bBZnaazPFMVLw
zIFwDjcYdmwLqDDgf0eScIkHowBNvpIcWiE+ZvSBSK5+MR9WHbRnfHAJe8ZsE6fzsXasg/o32+a/
ye2wXa1XWS4WkMN+QKydA0ChfdCestT6jXJMXCzdS56bshcblrUb6nXTUkbGa43i4Lvh1w6mb06/
jLL+bQ4Sxeg4420CG9YLBQ7UgBoRbfNDbV8AW8jo3mwQjwPhFLR4+yfHxkclP5Kk3noZFsxwbi2t
2Iw10XLYbrKYB5j0x6znvCzQ0tKzg5mg0G32j3ZZXEwrhzpfbbjwOpAzlPB44/fNRdONra7E1uA3
LqUHkxXhfkRQR9DpSXboS8rwTmS+EdT8YviAOgRKr417Rt4Bl4IRigHYVLIV05clCOJZjT7NkjwZ
viwWUIDsrBn+O4jHX7tm042o4BTauDAZqcBcj+Pgb4o4/pg1bWuQVgzTaO9n+eOYVocIGiY1o7W6
awps3XCcVScAufvlLo2mkz96j+kwfkl0DdCGTVfqAoWXXWpjoNqRf5sMf6tJUBItMBkuzStVWUUM
pXqrF/CCyuexY66FZQuaAWjSQ497zANU9AenDdZjl1wn4R9y9oPE7pSyL8k0v/vNBke8l0Z30Tpz
J8mkQoVGKs4EEIlGB0WP3P82shKO5rTX8oahFyP5ZrvpLRvmYK06r4CO0uGD1mcZW35sPlkkFooY
7epm3COCkmwGt/xXp4iqIA7bGflVTrO+dcf0a2SakTheMP/Xc2avu6RLHjVXOBiU1Z+EsJiSSQQN
Wo/ik1khIJh+jBFSPF4qd2BHdjrkZXabKr1NoDjowWIJi3+Zeg5CVGwFgPJuQeJ8zhHnfcMzfqp2
3kZg9KixkByca7uAA4sIV0lhwYcBiLgEUhOAFIcSRTFJDuChBKSnR8HWzFFE6CJtH1FmB1A/HCur
unMCNDZ5leK/rN5fXaeGl76gaHghEcg9InEPYu84UhDHyjloV0OD6o6o8TRv55MLGRnT83+oeYUb
LaYmRI44XduoqS7yAncZU6++89FCx7ltH9sEL77MWciZNG6G0Ap5PeBrbeKFwH36BvsItMhCDbLw
rKrFRQC/i1ge1C+qHZAnAWnWxST2VYndWE7sxIbaxmsAdmhVZeShk7annq33aYu3YYQIf1sQzjQy
xT97Mr9CD78HFIG6py60cWSvXM72BIjiNckaJf+eUqNsQX8vfd0cMSNiawVWJ+riCq43XxmB9QaV
l4OkN1vvwtHJmZg6UnT61F4EWayNb2UDfPA0WGHpxHYWpiOKGE3yhFtJeyjnkl3MCYK1HaE95skO
KHof4UbGSWXT69AZO12PDhz3h2M5ayHwqYrcjwP9sxrIOqOrkm77obQOMRKCBEeVuQ5jm7JVSXxG
Rjqz7VsxeEWBqe3Q3KXpyUVooD2dGdFHJTVz1VZkXoImO/mQEW5uEZPILh03g8kPzGpwxos3at1G
H1rk4g0vX3OaQzRiigBeDAgyztSWsHWaBC7purNysx4xCBoX+IOfLhkQWHxT9Dy3kcmkI6AD+gtM
DqcKxAJKP3t0GzdclMpUmtSftUwidJnnOeu2CdZIyzwOkHXXoRoEsUVllXTBVZQlPomGwSEgHdKb
m8ce2oNjtUe2LUGVoBi2sy0htBqh/dRKqtZZkTQ3nPYslFZASegzjFkZUtC35qG/yKz0F6QV6sWk
I/LAtkOx2zTrdTrK8OJZXbtOjal4kkYf3Byt+EX65V9o0gxFGdC+kahxowZoEKFNtO4qs4CPKBGP
MJOQ6iAGVqjiQiGQxUApoZf91iwS+2DWXbSdg8w9iN5Mj0OhB7Cc3HQRdaWxLDCVXMtxSI6JD6mw
msr4RULn3balB13A7UBa1/DN7Ikgd+zT7puc73RMbcfcEcISRVoDsnKGTXXIHtMVsglo2PrJsPVA
Nz7k09Q+FqJ/c0LyHmAAyx1lKc7pdQnTsMRHRGdvWVp6A0AYkuwOs5x00wyRROxXwL+t8SeRVqOj
1RHlMOaEfnC60HwKnDl74dQGdYMqHwIVek9FpATWbwjoK1UFiDqAQowuZIuscBc7AOtnZAYkleZR
07RDFQniwHJMzxKO6UNU4TmuI1b9koaN9ZxXepOCkgxSFPpYTlk3yj3qWBxJOsix12bAjWdhAXB8
E3osFpyCHoQzg7kHTM25osHsbCyF2PbjtIdJeI6rCow/jk+ZjSCjbNY2gMi8SMErmOykmY1SMvmY
V9MYL3nRwM1OSR0b82bCFFarKc30unOKUC9DHdP7dgtvo0WAvXBmzQh4ervFHLEkkMYG2caeeEjS
LdvEVTbB2yzz96ZH1WGuyCNID/QNSAtEA9vyO5D1b+LOQB0xQM78EQoE+C3SV9Q42HY1H0eqRn+3
8pBXcTD3nUkAiLp/xNJoY5Mz5rR2S7vp3YOE6rKaBlF7841qZTr5vm+g/Ts0ZOeFawkGyo8hg2I1
6dfdr0zia9pmR33InhHoepOh94bAH8wVL9wg1wttyb4aAkviwS5wSJxWSHQdzXq6oh31bDtks/Js
3QbNftTd+zTKrVtErzGIf89slpXRvTQjst8DmUCv1G8xxS6aOdZWlaGKPshy9o55LYXHyX1kSyzJ
JD5APsUnr4GDl6TNezIR6+ggG4NOWxVOA8AChZN/aOsB5s9h9hq+galSBnMs6mKAGug4mwLUkUPh
Imy0m2zcp6CuXvw8ODQlfEld7z+mBi7NEH30BqVJm3r7CKsbs06sREvnMEchZcUciGGLbtDDODjE
4LJZmFWLKLfC2wevSdPf/Eh7FqnxPFU9jojpoyXbiysRVOtqUp3oY0E+xGN0MqBJQA/FXyKgkAMe
pB1Q+8MCBptOfeXPn1Y279x2Zmczn/LYXCNkAn6H7aaIyXJlxSPuWlh+AjN0AuuZF/0mYHueVTEu
1uDG+fXFpcWoIxn3ksLRClWmHG3dcD9r0BBalcCBl4wbU45dMA/EkTUxVyS7SRi6zzmZXtfDI0MX
HIStL04/5raSxj3sHMG6k97LDIXvETLy0h7H5VSW6ZJ8C9IatXWuqdwm1USej+QSVTl4ur15K6HA
oNwVttifoJo7kqXRUDzCauy3nYq1H3K8NgoT8Bw3z6tEfxANksDqCG5mPrkE8luCsKIZx6NSUVCK
HpvOBZNcAFmtY1iU8XOVse4oN0b2q0XjYX9ulrBcquc4qS7IemYPpme8uzZ7EcoWMOfbyFoqtfO6
ptyXjYy2sqkv0i+e+xhh5dyFhpNVaFeGngNdwv009BIDhgbCgA4tTMmteMANgIyuEgPsMxkOkhun
0dM4XEICDc3d4AULBuCbSozHk31yBptoaIwPJnALmYDDzce5h+yFpo9mxfUmczRA7hErWKljTIa4
/ujzKpYNM7YwP2fx2aXTcNAHW7xmnCgtZ9gotTOVeiWqOg36CA61mG95lCWLCZ7eKmYpTFyIxhLF
08R0YZ5qqJlJM19y1jNIiyXuqhhFhzquyeEtG95dX8Aoy8D3Da78mAVKspkNs7hX1mAZubJWdE8N
KzmIS458NlcLb34XESuELQQ91igTABXw9A9DC2wwZBTmYNCdzHiiqOQ7xaoAZzKnIxqKYA9AYiPq
xwSNdl7vwytTw90ewndyE0T28gLycF+QuNhFGdrHqoVtY1pYVC5KvT2gvXRuSonJcbYWclqNhnX0
8u4dNBqLxwDjJWxdZJB+YqRcRIJZlDV8ZXFHtbE40DWvQouQTycsMoGbSx/ZRFGoOkH3HibTL8Zx
Mbupf2a1vDiTvsXs+LfJELiRcHDxnPkpgReXnYZEczfO1K3AiaUcXxoteI206GuK62Wsm09ZO+GL
op2pWzx5g9yn5tSR/U+GZW0jIELOcWkX1iIgBVs1+d2Ohxv5SrB/1UuoyBpVfppEdHB89wtZv6UJ
2Az4X/Pm5vohRf/FLyYySGg9zf4TGgOPgpqBlwUbRIJvncAQnJzEUu0NPfw1M29Ja3hFu20kgWLY
Gu+dA9+b+H1HXAY4B7bZylPAo3jWT1HdFjgj8+023dZxLZaqjwjNX0BY3zRrWhrG/KJR7B87dMhG
yzknCkftGOIYheU9mptb4MVvXW/dnbE7lF5xLEiz+XPG0g6thvWixOwUeuiW2PgSO/7BlNpizmYo
D2yHDVwkZvUqlCEvqzZvGVzU/GPRA5DBJjnFb5R0bm3kKPXi4Aoq6dW28FwmsYtGmb6WPWgp2V8g
b/1rum3mal8N207klBRWmRolmjifSPvzM3yXfFSVJWgnnvG/v2SAKFP1AkfyVs3Tbaqpms5h2y1K
NwUSwOHv4IA0UPONK1QFFtSclkuQx5b/3SCal+sY11KAmoAYtUylzqCUyO6NGkz8pD5M0vrQa9cx
x1qdN8OBd2y/MMHwYLZjxpk4J4m8YfZPOZZwCx+1Vv5CIkP9zxrkUY20EZi2BO3GU0MiXWfQo/r2
Kyq6pZKxscvoYJfBQzGBrr4ZwWeiZatguvLmZciO53/+7+K0g0NWh4MJ6UWQy1//awyq82AHCBmz
G9fAkUArX2DmKe1sFKLXam7G8tVUtcOMFMG1Jbrhqhn5f/4aUT1Myx9+ZCMgJup0lRvDE+83IzMA
zaIlV8fXfNZ1/iKhzABZE+PXExjvbsu36BYL7ASzOaXD+ExduSTRXJSIG37x2MSipHJ57jAPHnnM
qp7eSdWj8Hiag4uV4UlkbqVfgVrcqsYdESIP9SP/00XwzwuBcNUawhAXz0bthRehHzTrzE5FefE6
TD9NVf3/uOADFxEgnrW0omXYfkS+5ICNpIYP2e2NG7nEYf97Si5Jp4jgjMVpZrx4NfawPiE6EhP/
dSi0gcL94dvq//91PQ0fe9NG/cU453YjlCRGTDE1D1N5oz3nAfnS9K76hfu3kAiNl85J31S78MWR
1diibMGbUvNYOf0zveSRF6SlLF5ObfmKwFSqVhkraKhsJf10Vr9OB0eNGnP/tZSaC/TAf/9hnGr1
iX93bnNQvW5ACGn9J+mYGz7VSNBb3afb9Qo2vc3k2Zmf1W0dN91zpyG8DkiJ8E0uz6vyGGq4qUmo
PpPP3Jt70bD8ydt37itfmYA60PMaKE++NZBL6rzxiW9Q/cqoQ7YVmfVs7Y7jEy8UR8HGSAf16gk6
9BXq93xazu5OvRwXULt/Qk6X36ZQrF4MDa+Nui3LhrpJK0yOuussN9e9vNYovgbYI0AFUvNWNRs/
7K1k6WIIS6cy8L3URrKZji+hPwIAy78bVmVGUNEMr/Q+92CsSWDutvbI09Tdj0ANxEe25NFKjmag
ZCtxIx7w+6Gn6dGEy2CZthCsHI5z9LJTOVIn5gHm6ozY8TKbQ0Tunc3fg0T9JYIqUiUfIk32Bito
MjxFDcLhhIdQP8PvaVhb3ouHBR2NyyCgccltc28k9eFI4dfjvZjkKzOhBkUyt6teSR16zwnrjOpB
mpO34DcZz7w/SdC92r/AxTFY1A7KrwV+trUYEJ5DsMCyo26v1hd+kRfgT1prYJpYA1u+XJdOtsuD
n3581Lpnrqm6gasYxX9901FSQ4iD1m8/KvdTTsG2B6frvcSUVtSwUf0Zc15OjVsEOBsCEwbeCYqM
fK5eSWv7nSqQ/u8JtHBhlRlobDwBsYFypkUVojVSPoEOHyN0Eo0XF0SKuiI/B+S0DKbkoL6uViTU
lEZCZ7Y7xiiatWr0gnvJSrDwN55aDtau05n5M9leyHPdYJ098EBWM2PfheDWurQpsFdEjj7MuezE
uWpIq78Fu3shhfHAZs1ZFokPhqAFrtj173hmP2AxnvCskM4B1YOCUOIyFDKYAXRJl2NZXzFy2kNi
Uv43iiXmeUuRbuEeojqbki//kvoprWxMoMnGM/3pIPWXWW6zsNi4Y/vAmOFR1dzoir/eCqgMiVH8
Tfr/Jo3adeh5Vje+FU0D7nT+Wi17auEocFT3CUeYq1lCYRV5FLpTzWXUm5oaNWnyPHmHuRcai3Gj
Qu5xkw1H1ZJ0jhr2vnVmhqhAKOTgzj8ZoFzDEXtGbpwHC1s/6Cn14Olp4hjOQzAX1JBi0cAYQM0a
pgn/Z1fLCcx6HDFrCxSZdeZlA/7k9AZ3U726NlOEbk6JjUomo9oWl1EBtJoTz8MHw2S95shI6pyF
UNLe+MprUWQLp/x0nH9ZDeECQQDWPr6r9u8RJAfbMxany8m11Wub9tXznsXw1aLQyQ31Bsi+/s3T
MVC8GZ5huWZvEpSu+KykOz0OrixxfU7lBOAoU68HbKju4/y3FiUoHYKCFvKUGDff6775GVbOD6EF
8DwRGDOv9WEmeEK/GRhJZGw5km4lhBqLj2xdIuH7pF6T55jJYdHCMGD4rYKNSKu+qgbwSwZYgsQY
htUg4x9HYwfqkYx6C9+EILZoV7kZ7QNtU0hjG3T3/66RGA1K6/oF3b9joBRPibfUGA8YMWqHMOWL
moxGFWcr9Yq2hiVZ96QuXXfpZ9C494ZbsqDFw6q1qc0NpXlirKnH0dALYjngZdk9jBCcI45OIudc
j71o05OPIbNjoWk4NPIlUaTtFKFBzcQkwt3RUmkpVbvRPaPPQhL/c8yKUpGNoYv/jADCshzwhWaJ
G8LslKKPOPfiVPce+WA8fON2Ovx1JzMGb0xWH16AAdYNhCKwgKi2TMOKLrStLwYmAQ1Yr7Vl5mjY
vHY5Kq7BeUofwQ2uVBjpCBiKRbntAonN0NrHkSgXOA0QaWXdFd34A9dRawLXHqncdYJAiMHHf7kH
k8vwBGK31Mfo1ryBQCH+8bOJIQL1mkeziXJ4KKFv62Afau/CfyWyYPUJKhPWzTMuKH/rsiQBwRKn
Ajg1gLPwA/OtB7YmXlY5ohTZl1rRjB+eMmioke2inCkKR4543Z1RU2abYLoB91ZjVLpqo4aJ9BDV
X4HD2mB+qnOiyGNq4k+s2PwYmgEkE9CN7pfKQ/yvWfEK2fat0vZF4YcQJzirJc+BqEK26GOu1LbA
b7S53OTEIei9oXlDou+PcDJDHUz3vJdpJsPeI32R4Nw0oJ/jWddkpADosGYMpFBwD+qZb/QBd1C3
RmUrODsu/oPMAoZFz4ShndT0aacEll13VZtUaYGOBzjm0Dy0f41GHwNPbWtqyaOpVbf2PECto867
iTQ8H7CBQfYq6NEIa1NEdMZHNVymEsooOJOHCtDaKOYLrTsUACa7LVxVFfbpKHTatG2sF6vEbNeZ
i2Z+3cqPXl/zkDM/DrxnCOAr6CzgOy2U0il5A1RRywUuC/fZ7naVUZ3nDtyrOoAM0R57MHWY+i+a
AzCJXYJYxBHaYN6Lw4mAG/NGRJh0pwWnKpKv4wiwAoQETWURSfgudYs82ahhDQYZm5SjaoMWdAdB
Jm1g+P7DJEl18B6S0Ek1szVBpJaEZJyjGFBcX4kDqB0xgUDS/i2ASLIaqN37XfPIKFbxR3Id2KMa
xN2IKThhNJR6Rt/AXSAjmSyfULRVSxajiWbjIewR54EeyGudiYPEnJ3Rol5aBQCI+qK2RwIKVC2/
M6JMoT4mgA1H8cCY5LueVh4wrIaxfGCoMeTVEccCJswQaWNz5UExAsGXILXAnqyjRcav83t0ByOI
2SWodfpIPPxl1ljrVE8Y5nuU2CsmtUoQKNoMGjKUrpATt3a0MqFK7N3U3FAxmXON0I4wRgHxGle1
v1VZ3UG7tnJ81iGGepyKeF0+VJMwIfZRT0eY9NdnDFTamZ9b0YsSJGWZxAUApwxvZUDEEOOupiCl
10qQgy0s+xBYVc3di2m+W1KdyFT8qFqdgaLiaE4wzn9nFy6rQgWi279ekqAE520JloYnYXVmQu25
La7jW2eUayOBgkPI14x/nWNyUAFIRWiQu7vQqKC2Ngc0sr/kJJeTJQ7jgNiY2kQTE+kXK/a/xVxD
//YVG48sXpNOOGSiD0VmIG2avewzhJ5ySfm+DdARSYetDKqD3tgvQ5rea2n9+vPwGklYqapXajwq
VBKdE98xQ7job+eMfYSkmYwB+V7wxXjTe91vJKwjVWZB57GT+YZOiRUSOrqmRGDmwZ7KlQxjwqvh
TjYa0p8HDTyz6gNnxvzBZAWS7bSpobmC42+U6QlutDGEpUz5wy41PbsbvbnNa/uJrPK57Kn8h/07
ZZxd22ly8XeCgnhaxe3zUFccG8c1xlgXBJdJm6Oli172KyKuhC3tzsrbQ6HxFCCAdmp6qNGhe/q2
S8ODa4/klUkTqy2zGu4TAX1nP6nAkPM2ICzv0llUi7SsgJ5gYWUui2eViil6YFycb1ogxRRjt66u
UcPAPcBIOXAA1rz1+qwovSs02c+lU/eLYGje0Jm91vj9BerE3HLkLiKax/AuqgMAd5PdFObSreK9
YJQMgThqlNyg0sPKwdTVncIHz0qPbNsPep5+SBt12HLYiRLhdbAhLIUmVhZpwRrEkO7F4FGhThYq
oEFv7jZ6Llos7sVQRRo4ZUUYvbfKWhY5Y0VnSTgI9ADQkZWcpvwHVyPcauo3NEhhfXr1y6C5320F
c4OSynUW/j0Y3Y0aa+rxjRL+/t+WPEXfCfHnpINsZ//5RUQC9p27DNmZyxYpHDA6AZB9p4tewV8/
q/i1asAFQuJLm1ag2eseOmwbwP8ebQ1Wo+OnCOegPDOWz8ls3KtgukhVuggC+BMKaNZDC4r67oL5
FjUHYYOpDxHwqH0ItoLyXTz1bPsjJMF8paNjg3cQlla9dZzJST80Oa4Seh8/Yms3XqhpdJvGdZ7U
kXRWlspWRtG4mBvlKbtGmgEJlYxjdXF2rOjSKRId66bDOipzf1OjasFpKrpjUsIZxWKSus28cca4
XtQkM4bYefWC5Nsjr7sinFn4frspSZIZmfwKtaggOWk+dLCJEpzHLctgLZ2j5Tgx40i6ggpjjRHE
DloaPkNp+SgEKkjZZKz/zm3oOpb9uPbMfq12r0EOh4LAOrCR7tXr/lLhmLcNZx2ZxjLe+t68na3i
ww5jet8cAKkNEqoXRZhNWXT+srGocXqChELehmgXW+898GOAUdtxRqAglfZ+arF5icbPyAhgFwca
EtlJg2+sVV8R5f9xevleMYf7PjsAtN0SS5EBYkVqujMKLWBYsKN2o/xkpp+I7Owl+4hwnYvaFX1d
kEOI7qpQbmhkXet+X6Lh9zDqwTEICS/hZYoIRQZQz4ly7kSf6yHyIjbhYiVIRdWsfaEUB7UWeKzT
LUIlKnvQgHxMTe3Z77JfAyKVixgH1nLnGBW2oaCm49e72PNWODWsY1//TUhXFkaAzlG+DyM0K3Tv
I7OmW66JjzCdSOvrX4BSyMph8FOPWISGBwliCHjArxohWSbuli7PeWlfrRICZT0eqeOfdYG0v0nm
BWBlphUHF3KgbybbOIs4jPgb3TNfTHaVXIm8OqjqQolGUOHCXjTrzWagamZh6R0DfV1Q7D3Zbflv
dGAMGDCrGmSlcK5baX9n0W4/Cn9XEz+r4arDVcEw8zAE3tZjfI5V+bdfAoM9D3N67QQ1NxchfIKP
soXD3TCyPHBfM/GFLFPEkOVWXTCto2/RY8kVR4+pAtIGtQKfob2iqTZEK74epnAxDTrVN+NV74ho
cmgxFsNfMMP8oj8WybzmKLhTY9tMzWOSO7fU9+4ln1PSelQZqIaVzK1jlo34u0yat9GvN7GTrClQ
bVSwyJFKW0w2WT6SL4ExI9ncss9rtxEyhedQ7q1RiQ4KlNhHoARiowaxl2Ox6FqXaKiOQE0OOeD7
BzLj4I4s7wqIESQ3x8/Eh2QaNfpZdYtIg6Xm6GsnsjY9qIAB7bxZr15NRLhsC9ldSfq9Dde4AEA2
AmWaNysrHP+qlXExb+JW7FSfqcE9srPn7vDcD9HCYy5WNkjwvjx4rHgpSF4Vhfv0Dh6Cq47JLzpN
Eb8einbYjThmxaW5/2sYO9uoAMNo/G90TZZaGn+otcUEO11kxgqa19Jw510WO8cAP8iUUeFn1p7s
/HvM0g0MxSWR46ylzC9JFiP62D2annMoXThgTvw4QBybtAJNZMSAGQVE47473LF3Iu9crk3gXR38
0BDFHqbAzrMovjv10mMLVD9TkW83WyeLA5nuC9ZjRQRr93ioMUez8J96UX2IDqg8PA6efHKj5FgJ
/C0547KHess6me4qkxlgOtpH1caN7eMkMOFVr+LUpHOclGRHuXfr+f+YO5PtuJEs2/5KLI0TUTAA
ZgbUqsgBvaM7+1YkJ1gUSaHve3z924iIrBIpPelljd7KmESSQbijMVy795x9vuS+dx4F4T6dgksS
LI96z9qXIW+/ub23E49MXP94eeLriT2HCXoYcQgDU2bA6tCHlCtjAgBkaS9DGAiOKCBOCEo62Jg2
EtMBccS/xEG29eyRF6e1Xj6DGVXMSQmCEglkqX5XA4NAEfJYA4yP82onkASPnf1MOMJd1pA5OAdv
aW9cBBOSt8YJP5M4cAxB4qaFymkpN2PL1F+kffCQIHbp6+QW/vyB9eI4dh1sNgSNkTUwzvktPuwz
oeW+YDC0rJ6ln37J7OhBZvK0LKdDjDll4AW59KrUgvGK2JVWc82EEE5FyR1SLFPI7oRhOxpUb40g
97KbCf6qrV1q5yXpVXrjlOBElnt0eT1ZQXcpRlQZLOZezISXJStCqhlm5ZlasNglIUkNP9Tc5IUd
vQwEWgDeXIPFhz5dncDUwujBpJ6MLV1hFYe3CFAGqVL9tsxCQkr3MRp3c7bIL8bToRuWDX2IDN5N
oWk2wyHlhdz4xsWyjMIeoAday/u29i+Xq9DRbat7bxcQi/LnhbR5Eh0ca4h5rrVkClJo69AP3iED
7lC3sOKg/EWs0jmR98vKX2ofPQ2NqNQOT5vUfIm5WEWod5ZgdgztIXPtuyIMH2Iah4Gje4qm8IDZ
79iWw4vK9bUpeuK3x5PUrU9sllqH90/E9woy+6QBBGQ5yHRY20dpXWNIl5sw9fcJAQOMyvzzpRca
tha+/fwQsnwFTnOxvB1kTqq8I/j5M4DNO6XD3T+aach0xxvzJio9Vud5j9Uausa0+kcYp1aCYWa+
qaaSuepryPz/02//8c//ehn/M3grLgsekiL/Le+wPUR52/zxSZiffqMsXP7v/esfn4DxO7YnTE8p
bUveG6bk5y/P11EeLL/9D4ReePDmpLwKXbTHvX/VJeVtJIe1E2Y8jyAbIlphDVCl2r/4+bGXP/3u
0NJ0pYeW0LQ0enfX+3Do3iibdMqx4jV9vTUJyTq13Cg6m4Ik3v78UPb3xxJYJV1pmp5Qru3Z749l
1uBurIEYWacvx9UUARcpkJCH9JxQLidwgk5MGxemraavpT2/YNXJaaHm+YVlMmLMwsQ5baWIzqOG
fPqwCMp9MFkAWMi0ujO0Ho7NmA5s0s/G1u8cm7dX98TuGic9nuhVQ4TSrQHf5MJlLH4bz4Iyp8Tn
mwtYPs2yHykrMaCZpJ6JCGX8xffXH061FJaSwjEtTwhHKEe8//o041xGRWNzFSP8SUPmPV24diKy
w8zyijak/sVt9fF0/3U87SgusWua4sPp9vwSKw+RIIidkhOXbIpRYqKJivNfXFb1o++lpGRdshAG
qw93r4xLHZlJ5J87XVRmK9KbaPPMoeed1iGwo5zbCx841Fz0w077YEWhus5HSNtULP2aKxAx7w77
y5CYoG0Vhd6mMUz/GJy0t/esVF1ZxgL+wSIIJsGFXDuUYXYxS2nd6LrPz/yAZkyZpV8BJc2XhGRa
x7ZAE2YHEXq2WvnlfaAd53MrZ4X8sBwY5HSVPOMNON78/Fx8PBWOFFILl4tsCukI68OpqFLIs6EZ
VJe5PTCIaa6NODsXmX0PGu4Xp/27QynkrMJyeKBcZZkfH1yrsypJP01d8F4Bm12685MK5vi2STMA
BR110c+/mvODq8wjS1OTG9jV6sPdO6W5QESa6XNso/YT9BQT8vQU3/+7R7Ety3GVYk1kPbI/3LNq
lFlcJl55pfrwIdC8JEN78/NDLCvatyueFBxCWsKUnD/O3IcvAl+zEx7BUleBHTtfsGIQpxoRZl3G
Bi6VXM8vQUW8nJAd8d9WO6x+fvgfnEfUw5xAE8W243x8Koe4b1BL81Q22k0upjlgQCh69/jnR/nz
z7z/lsjMLEpvy+GOFM6yGH3zSlFxlNbpoOurupa73HbAOUhx3Q71zYKeRIywt0vmy+aiIZo3UmLS
qMiPnmf9i/tGuD8430JxopWpJXfPh/MtUAqrAYjH+VT37IXbyfWJTlBeAwYpzRD7pbMYIBGN+TF8
9mHCtG0FrFdVdBqzpSeejaYWM7MSJhRCglqmFaJhM3+aPczhXuWTC/GLk2f94CNbmv+xYjss1B/u
QqnrrlJDW14NrE3S3hn0/pJDHdebjI3U6BEN6RE7Qb5nBF5Dj9ufH/9Hd6hj2Z7pCF6Y3Cgfrp2X
OXWWk/PdgvlYlbOMyCcbd+ZsYfXqn3AhMAOkeZBH5vrnRxY/+uaOvSwsJq9q/fHQRqBcooWH8qox
6+ascRK8AJUITiY6RceGC8gis5ATWrbV4W3A7lcbetp0dW6vKxMNzS8+zg/uHU6A4NXCJ6IEX37+
zV08snm2sM2XV2YYJid+4jCqmpiAF9wo+8QyuTsCS59VSebcZEr6685qxHGkAzi5jjkfyhzufsAH
PTRqsuAf1xTuQEgOLm+Y6Re3zccVmbXfhiQhPUcp27bsDx/Wl5WkM5x153aalnfs1/NdM9O55wGo
8MIRdfuLA35/n7w7oLOUld+cnYFk0D5Aw3AVuK7YDkYJqiLLkePkPrYr/PwBY6HYfPZUvP/5hVnu
wPeri/3uuiyf7Jsjk8tW2gpQ9JXRFhdD4lwWo/vchI3xb3/Dd8f57qXjOqaOcdJfZeg8W4t+IYwm
C355TU7umxl+aaxf1MPf1eK8Hmwl2JoLFizP+/gG8pOSGMLAJU6xa/eMknP5gIgkz99Uf8O/OuCL
6V/8/HSK728dx6ModoUt6Nxq9eF8QvEYIcCawUXU04Stgj4+Hp3RYiDhmAgOdLlvwa9spnzAZtwg
Uw+7BcPnZgWGsCbaJGac0JdFFFSm0DPdiWHczz/i91dc0tbjI7I/cZExf1jFc7ZHszmS7kUDAh2P
CwU++cXFFt8XyBzD4h9qZFyc5oez4BKOgJZWpVdFHtKx6+f9OKTAQOLukhb6cTQ3xyTCr5dYP6Y+
m8VwOjlgNGZ1b6oBAVu/XlqUcTre/y++/P98sD/vmW9ud1SegQjrZMJsPBdXkuIH/IYntzzy8dnP
D/V9efDuHIgP59mXcyvZTWdXvSjWRe1cBaN19b84xLJACc9hAfE+lAa9oa3Y8I30aqkEeJrKqvm3
Syy+hGMK03ax6X33DLFfTmNJkX7VZJ9nmCFAtXhQGSGGDbmovbmW1i8K7z/Py/sViUNK212qRtd2
Pr64krHtshFG5FUxhtepSBGWRxVcufjCxHGJdgCQoI/GRAeEHzKq8/zqVy+r5dK8+wjcm2I5vKKE
tV354bwSIO7OWeCIyxiHcCdQuKUoZAFBpjs9oe4xAIIEhMUs46ca5ubPr+r3T8+Hw394/TQUfCZe
J3mmbfhFRJmjOYX2vK6pJF6SMh5RFWRIRPSs0cihDVjgb6IaV/EojXXj++nlJAx9Wdsw/YaJnIXS
icqHn3/K725vPqSDn1EKHnSe8g/nCHp8oc2sss6snoaTnc93TeyWv1irmPd/dyls6dDXYMPiuNZ3
mxVzjNqUAHFSaGz9OKTWwq/F3l7XzXPgEySB5YCPglek2DSd3htue1yI8XOpqz15P5dx1Z/6BTpF
Myi3dk+MVGjYxhEffD0QLID+tDx26vKsnvE30xnqO8GqKBXEsvHYzfP5iGzCTdGJh1EpyVyo37rk
WzRt8kw/+Lru4+swVigSHQh5ZGEwVy6WZCPCPLdoqldROp8Y2nwVabDLKtr3Cruq5KpiSP48R/bT
MEGgqFwsEmmYLeLS8jMc4gOMgbUbBy5kgObaEz6KnhiLE/t2fLHFcRe5lJQhk7jwphuRlztpvnLZ
e5DLfD6H4TbvmhvQkGeQVeD2kcMOSbB5sgY8Pw7MZb4hv0+TW2WLnwtanSHMB7OOP9tDE6GqU9fh
wBMOrWYbCP92coBlK4jXQRPdZFjj0EZ/nkkxR9Vg3zcJBbRSpKxMfgTuz6BPM0bx65KoKlvzUgW4
dRt6wjRndJHucRy9wHx76BP92cjTcDPP7S7CKTylzslsxsdNBX22ZcuPiGQ/0HLDhNABB48ZYY2E
DrpO8sieCQlX1m+ieYQLaOscnQecFG1EJ6om8FIok56qI9YO0QiEYO+KEIGY11swh2zIil7J3J4/
ZufI+ftqboF+ZaeFjBDDGsP1ArxEjbMeXf687xLP0sbOZuzq9ij3EP9EgNOER6JA/2Bd9MKoNm0W
QdSmGN9FDDWYQLfkJEVtx9Q7rq6rpgPhWsliYOOTh5sotvTehiKFfGVyd+Daa4Q6OQMVVSEjdQZl
vblROl5ogwWR8XM8kqTrpIdhzA9+xWQVIcGMwDU0CWFOEcIUCCWT+Csd9zPMN9jS3bi7LlJwGz9/
8j8WEEpQFrtS0v6zlpL+w57KsDxDEqo4nM1BmFx4MimftPbmMzpi4y+q0/d1BCURLU2Oo2mkKuAo
8kNd7BVBOLX51AJpz+NNHbhqN9VdeDfOrvcwxMm8Tao2ePvz+/3Huy5u82dX9wUpf834o/3wr//c
vRXnz9lb81/Lf/Xfv/X+v/nnbZHxz8dfefdf8Hf/Pu76uX1+9y8b/Igtgr+3erp+I4m9/VefefnN
/9cf/vb251+5ncq3Pz5BVwG1yl8LoiL/9PePlr40O/ZvLvHy9//+4fId//h080w3+7fL6K2u3357
zl9/O4uq7i39wd94e27aPz4ZUv3O1eDNSOnh0ZZc6rvh7V8/ckzlKtNmE6WWtlle1G34xydH/y4c
fuQpGov20qr+9FsD23j5kfpdS1M7miVCkSKgrE//OheXf72W/7o8P+7B04p9986QNIU8Kan5hWdi
3aNweb+nQSgBFiUnaSMu8nJjFcO5RgfDcbdVk52SWcciaOPlrOUSGcyctgw79IskS8GSYZmpqXLi
sTozS+jFjkpPlJhugQ8EG6Ns+yM58EudWW2c3GVIy/gC4+H5LJiRdUX6lKVEXhRBfzaycIyS+NYx
N+nPeBBbxvi1i3H5ec69GwIctx191Flut/bxsDl1ceGF870nQNstiWh4lOJAJkiyEUwA8frSluXO
C02POMfX1GSPxhsavbKtv3D0tyzxjA2qn3PoARiUoHj60oLPl6Brh1u/oZV9xak5t538KRlJf7Ve
61CTv6KLM2hqzH0kworQrlfD5L4wj71JKeMJ57AJpzbhPMzTPB8vlPZ6dMIjZfk4ZnR7GVnlfda9
FgSBMtI+A/FlMziuHtIye/JGhr5QFeCLtp3dHA2xfwBeuhWhMW6yNvkSqvQVT/yV9IO3zLex+ybk
qEfYJnGCKn5p7savGvyCfHN9zMp9XqLgCu4842Is7ct5hjjauwXvUXWOsB19ovG1aaPX0HdvGfqr
ner0wW3TNXseLJjKQ5RAvteEkZtHEvyA4xhrls8VUR2I6x2yWUCaNFg/u3Up5OnooNEgGgPcypc6
C7KVBWKFTxZZwAuzvaUCYL/yyu0PTYN0KkoUk7ws/DLMej+7MUR0H5AAlPyFvydxdX8FB3rezNmm
tiwE1nBEsjy9JMfu8zw0mD8lt4VGQinyI9l1V/0S9QxQMzGrhoBcvr0/0DRCyHKOTp0TUmZv5QjC
jflLsScMDdkaYYlGniD0cod1HdBTCfPNYKKDMhPglDVsRz0glBQw64/sIvqCRi1EtDDByEVnt5mR
ZgGA2IyhNxKoWD2FRYWks8448xivnflNaniLpgs/Rhj2gTvxzm7z1zZF/Rq7Rn1OxPPeiW1sGky7
V+BqLdUfUn86axsm4LqpySoKFaFFxAVBDyH3KotvoOnvphkRaJLzUbuoviRLAg147a27ood0gLoN
D+0STsQ5ziu72ZwGiYEFbEqvFQinRi290RMERAfMrF8sKwWL60ACqs8LhDW9h24yTsubEBJnZGD3
C4PL2gSY2zoV0lQDAMtsHMqRVSEo88v2zY4RcXIfOIIWZYkpEODF1rb8Q5h7xy2a4zSuL7U54jRL
hvtx0lurSp6+WYn/Xt2+nSi+7yewlrmeIhqHTRiNboZOy8+/2bCq3CwIsgUa4abcFLqga4AZXEaw
eQwnPf35wT7svf4+mu2CXbY4qvA+HI3qVxhG6Ac77RYk0HqX0vFul5azU6nzLnoBg4FJNLmIdXHF
hPgXW4oPPcu/D0+vUklXSNrdHxZuknUIpJNWsCuwnuS1dsEynPqjXO0MlmeYB8u1IDfH89NTdoin
xqy3Pz8D7wuOvz6BMGnoL+8N07U+FBwOm5GskqDfkh7qkkWAaKj2FVlbE7Vr4Se/OOHu+3nxn8cj
kou3H21azZxr2WV9c3lz22ygBHB5bUJijkKNiykBZMhKUg/wHsy8BlM+752kIptEDve6EVe5jUHQ
Cg+d+zRR1so2PynuO5gErosErjup4v7eLdxtZ2GpKlFDG86O/G6WorRda8KgxcxSl3f2VT6hv54H
jRw0/tKI6BCUT6RnfJEa+bEgzH1FXCH7qhRaj+EelbbAOQHGIJrm87zM7jpwg74bwucDGlXZ3m0G
WZaVIsIqxiXcRAh1VhGi+8zyL2vUB1X9EEPCYQ2xm13ZiatsIvigTs8cQXXrQXkkywgi3zTfWwRr
BK51n0zuLSuN18pbuAtYkmsXz5g7IRLUiB5mMN48iN2CV0bW59jpX1Oef6sa/HGh964yPIsQfDbF
1/ZjOfjut/5vZeX/hzWjsLlX/1v78F3NeDLVAatx+/yu0PzzP/qrSHTN3y2XVcQ1qceo0Sjq/q4R
lfc70AAKRJtNvZTA+v+nSLT5EXsLzZiL5U4vHa2/i0Tb+13QiVP0FCk8qRXVv1MkCvtDlWhYHIKO
Ar2L949cV3RjE5syPM55IDfmRKJBOo2NA78aNNcCyM5uR19XwHyC8rZvo5rsY+QoiOXsC3d2IWN7
znDrTDhJNpkNAj2pNDtUAcCmqiLtHXXV6Bz8wYbZVXhGfVzoQnwV2OCuU/Q29ZE1lMAwmUi1O29O
FfVPx7S9yWhBZnlMqrU1UXECGOoIQveHQC089nk+LQrB7R0EXaHZbGbRrYvw1yHDKFu1hozuKA1B
7zUxxKTMjJ8mUUJFVFb76iun2MOoyK4cQpLpemTlANDecVHNphBuQ4NZgykKdPW6SibUkHmMn0+T
o0cY1HHGFOais+0ER1fheQ9FG7s7v0IMt7a8mpBJ+PpRujPmXjGKl+WTinuSjvKaAn2bFk1P0he7
be8oy3KCT9hfhg/FEtladz2ZXynSRLyKJPCsSzKUZ5wgeeudAz6wTyYCqR6N1gNn0eWxjbVFBDjR
5kxYT1GVla/FbBJAF1XkBnX0oV9gNpXbLBP5Hnh/RThl0WXPmYNl/yh1p9G4GYIJhiGgJogAKhJg
pdO4F8+Kgh/zppGH+xoV4KJDa7sb6M8TasnWuuGezNYTjLlqR2WzpIRxU2RkYIb9ueXWi06CTTee
1SiT3THtEdx7Q97ulS3jg+WL6iVqxXCp4UzmO3eO/YtWFc1Z2RHWsXaZ1n8ZvBCIi9FHwmV9pJMC
As+ZlwbjXDQrEPz9PclqJC0xrmyeHfilPeDTsDpOc00+S+raTYVYzExeBqPG9dlJ13kJ4hBomigi
J1hnST0GK2a4SXoMuQlMMmEyCR4nx2tu2Zos8ncUm9hQQKnuCvKkX8ciKQ5RX48nZS48HJewR53c
KcEjVxHIE2FV6bQaAcxBmR87ydiKKSxbmUrOEND7+FbTjryFAergDtOYDPq5JzChV/603K4MfHWa
9xJBccNuyW6nIMZMTxVNQHQtW5IqUtIakBbBxerisi+2k6NNgNHmEIJW9gd/WINfxPpKyiYfVTnQ
TQs3N6E8FlV4Ynh5K65LNyImZZADF6iyWnndA5wEI1eVILu8Tj7lmcdewu/jCysISbpA4eVa+7Eu
qToM1Qq5wOw9/KhBc+cPrZMcgWYwDwnSYtRoDgyvKbHzpRnR0R5mCWHEG0YnIi3cp9KKikc6VgEW
9N4iB4Dyx78m46+55hHM1YrsRnFKZhCRxK3Gdq4DqdSuq+0ZjpBou37TprN8rLm9qk3cFxDVxBTs
fSIa2KfAkCaqdxLpcdKg3Qf/FuDSNMdLNuP5Q+wWRFkj3tkXRkt+1gA85CbRg90stfl8CLIxOoEr
03zWxjCc2cZMkyoYhga8iBXbj2EU1YfBcl1iVeqsv63NXEarhD1egKvCSfFFpB6hPUSk3LWkGBpM
2HsSK5Q5Dz6EvZjmOUZ2N9rDPEvb1dQmhJ9EGcSskNCVelNwR9MZRDFvMAEOjBmacpRcd85o3izT
2fve640ts7bh0UzC+lVlPajGvF847VxW8zgtLLWv656On2ubx70K2KgWybRdDsWxO3GW9b33PBam
BkKmTGurmHqSTuihEN9Kkdb3IjHL56ju4ocYoEF+TqB2eGLNMSJzOE7nw9RGt07kEWQnaBYPG6ue
WHOBuoV4U3x/vitkRyqyQoZSoM52Akx0shwuukqXr2nu1qdIebrnWOuQPm8MKF6z2q4V/a3sqDa1
CyZ5kJeCgO+1a5E/DEKLNKHKSb37IOcTswSJk6pzFy55UgKHFbVlf3aDlnivqc3IYvE8RotjrIKv
U23gYPClvywHQyJOm8B0NmLKp0s2mClYqtgrSdZAeBsNFS0BkxCUbU5Wxk5NJS1nzxDqeYbQ160a
2AcExCU0g/YtS6u/r/UYsn2PeK21BTfnluQ/e8K/ZY4YBC2XiWabC/MIMGKUXGGhLM56mzV4XSLA
eRaiCsx1YbXT1k7Lcb10jB4NWVaXhEVp0J0tbosx86LsyE1k/bXsek/jfRAZwR4xYfaruVT2m6cK
jAJh4Pr2EQ8WbiEnaHoSb3s7uHVQqFOEam5ltvomoRR8ZLSlA6/h7TgPHVSEJvToj5IJdTVWNX1g
MqZ598lg9PEOqhJ2M0nt7WqevXLadi0hcYtUFd6nGhKsIGjbG2IC3MwAxTe1sbH1lD2dR7VJ81zW
ujv3Oyx/W5tcSkStVRCFO8cqJmfnjR5wL0U8+QZjJF8zjjvq51knNaHPtKkOTLPB6wa6TgpkdQmR
z0OO1iFtq666suqG9AJNUi3+cymBB2KTrNURXuUKjdPsKlDSllFuYdQzeKVFjkVxDsoKKEbJ6xs5
WHtCE465RuYMAwCS3jL8tetP2aVp88I88qzW3TF3GnfCR9Ny1CCTqB+5o4LP5YRn4L4M8/pLKUqC
AmYdjK8+lIzjsuUuWsnOgiBoAp/cmLzLTlLeJltRFkF91jSNt57Kiu1GgvZsh0DE3qGySIkdMBAt
IW2n9494kCjQGCLRbDZXVV05mxKI06YLBSEKrVEWu7DJAK0PUH4BpOo7DS33dPCz7AQCdV5t6Fgv
nyCZVn4cCpJUYuLi59GljWBbpxq6wplVtcOZU/R0yPmTxnrUQ752C4z7vRLHg7B5bCK6YW7uNvg/
mmvE1B3QFyEec39iTzZVyfUA2vlOdGN1gbeh3Jqx4i3bqYLiYQ4PdTZzeuIhiE8GwQoE6SyzySaj
LQG+SQS0+wGSgbFtRhIcgl4yjxBzXzz4ru4fRaRKWPrdUCeExOXTiZhpc5bg4EaMIhSk6UPnSOMw
l3YIBM4T4Vs19MkdimVChbs03otIOtvErZrzNq3recUSjQi6UxpH0jgYc7Y168x6Mz2zeB76aJE+
GXkFhhOIRY47DG4WXiPva+m5/mnZ2uQCAAAEY5kPz6WlCJuY6PS9FYm0iKztQofEqRLdkB3AbyMf
iIgTlXSEOGggN1cNyLJ4lXepfTwgn7egQMp4Zh2MnWnV8vjxxlZmWKwB2zRM3fym7shrC/lbCmHp
xBVCBfG4SOQi1EyKF3GhYuOyKMMww5EDbWJVwp8Fzpd1gBLLrslXtd1X+q6nX35TN15MSVV0QbVi
IERqjYmA2d9ZgZ4PObsBPMiZWeFH5sW+rubciFdRNXWvVQZy8qjth+Q8UXSgynQkEh6afPaSjODN
PKsWxHz7LTmPaLxDcFCDqk8HO+ZcxXifQ9/G6z0kPf7zwKzoXUGwqG505g0jarBJi43dJeNFLxt1
52Dd0OtZKnw3s2dguZ28iRZIZ6S4HXNAcMTbgUw9mWRLlgXErV1dUUBgyXVh99ot/cSYS0r8lyqM
G0nC7TMRxSzLRSf9yyxMVXEGUcO7KYaZUHe+/YvQZvVUGdZ87g9F+SRhhiInjDLg6oHdQyQzSIWa
MWTaLrHto/rC61AQNjhO5WOcsV3nrq3zlR1LTBqh9Mw7LQF3sPDM+nroU4Zdc2CFtyK1cULkdVI9
mMCy6+MkrkiHQ8UuiS9lVq0OJHTaM0Y9Hx0IppIZczzBsrusRBBzZDPHZInoBb0Dww1Lm8FqEFeb
yqiLazZADi24uGKzkTq0aoOsMZ5DFQbk8FXyOSIusWdPUyRP5FxQWka0zzTenWz+ahVpe+F0Sfpi
ihSqGZr2saR0lnGxM2pF8EyexQH8hdnX2FBc0XLbGOItwCx/mvlOeWKBgjvVVt4yC63reO+H0yzX
k1NpQKRue9uwPmOtT8rXgILKReozqOHEISsHtTxQk7Ufphp9CP4dWdcGuSBqPMWZUB90BIFhhI0J
lT0jOAip2n7qbf/OKGzGfwgus11QLvd2EUwekaRNopGhev2wQpZvfg0R5nZHvmHJS6S42TEZXGRV
Dyk2kKRx663Vt85VhdL6rIaILlbSaSgYg5iIDTuzz2CcNPhhbGNVu71F/kbFknA0pZmP+SWtF5Qm
lXOZSpritt+Mt91Ip7WrXHL9RBqdio6PDYrNmV+ZP4fMtkskUD4g2pWwsNNIWTE6ZTp3mvTtteYe
O1jYjV2rXRcjlaJohxuJX45wi1Y/zolEgxel29lkW1DRwR3z+G6R5975bS8eLV8au5KlAIqOAfiH
TQQObrjGW2IJSLea0m7vJl2+t5wJxmc/iHsVxuGFcKvhaHAaXHygRHYFo2+a9AHWXqtV+hG0q9Dn
fhrGm4i+MUFivELwIZego+OgsC89OVEWmnOjiL/Q0Runs3lW1kh29ZSnA5KFYX5QY4FnWCxQ1rmp
opZxT+nzeiQtThhU6YU16fN8jj1eU6J7LKWVvY7m3AWQb8hHwbTl5hyEZzQ58kZasROmjmO42SRN
Oqq6dCa3Pa0Qwh33RZm1m17x0gx8dn5+pbGvdsSIhroZH3JdMGtyOyzUGjdxWBPOtmujgmgu11ev
c4Ndcqyd7soI3bjYROTMvFCAZl/KJrA/J7373GtexaIPbBbwUkIAYd81h4zEh3qH1W+wjlTIQo/Z
ml/DVvzSAOXclX1FGnkeiwP+kHaTNx77c9gmZxgoFGVaNLDzZaK3g3MMlSSuMDODFicLnBflnt2r
x8IowrtUZv0DjRY23rJPjnGhKLYBhlHN+PxEiqvZ7eLDIElQDCJMiGR/51TkqNC8DanUxhq0Q/nM
Fq8Bhjw65UUSucGrE/rDUSlVAzhjDkE3OQ49yMa2d0jwG7B7GbN+N5IJrFyY6H3IAKn0O17gTpxM
jMyEj3evr0a9CVybcgzKBkF2ST5gWQ/S/qmMYHuDy0nTr35fimvfnb1dESTj57kMgXM4cS5OzRj0
O0CWcUW3N7uRBlzlZHDifcCb9NGK5ux8bqISpnbD5C+aRoaQSV4f27q3tz25mgBDTNbeYsYcJ+2o
QV/YhavCDtJXgjcSAI5tses72DFrrx1xhJLWcKntwAd9ZgWPQ+GQQGYb0752W7KMxiYZd+lky7VN
awqamBVFO6PnnUO6ax49tZ6r3FNFG33ZrOc00KJkbgk4yRfMDBvEh9lZHPKM3x+cUszMZrzcuZZq
GjfMl4xbx9bmeeLa4XMcuRmZNUGEAkYXiT73iG/7wvo0Xygj0mQ2F7o9tSz6NIC9yx2JrviW7ao/
LpqktY8sWS9hazOVTuCRGmnGDvuSNH1K+no+7UjvuI9HJktWa0YklemBNtEgV0NvyVPXiYqrKcUB
i5g6eGy8xDqvosSJ16Eu1EsUz/bGa/rqDHgx6Ebym4MQj3Sen5euQblOZulK9nDNCToiATEhwlbQ
fDytEtFcB5kZHnsRUQMO2pUrnxzx8yRQ4sXOgn6hV8n+tKg9gpoJdvcjHqbZvPT9on9TZRSeoSF1
YHKY8irVODwB2zREkRZm1J4TPdqy+Y5LEnW9bJ6vUc83K2smMN6wyujFGqE0rGhL+M/J6I3tmd1K
GjxVVQjYb3NL99ODyTDXxRbFKlxKdnG3RtPyIDhhvG8BxT/YQhXnAJtAz9SKjhUNPQIgZIX4JYvl
kUw74zS2neLJs8oeQENG1qymGQWpJzP1Ve5q6iLKwVWiiN+22qDB/mmUGw+ALiR06K9lgNrVEn3z
yKy12dYwI/aTQ3NAqSG8pbc84TLtQPxZJRUtzaDxtIMAdQDPgQrI7vS6itvwIWyN5tlI82KXViGc
mbCf82dKMfk4iTwBbx6wlZeW23y2WpBAuu8RCYnBcLHNlyq01sOcFS57KWMcL7CBBocG2zZs+6QJ
n+UIhp39l+Wd+jFbY7iwZD45Ex5iwH7JZVcqDSQhg/uvzfza1qJ+DDwZ32Niqu6i0UpezaS32iM6
YTjAUX+t6jYiU2vQai8cklnAzBebYazDJyvOnDNLVf5DUqv/Q92ZLNetY1n0V+oDkhkkwXZ6+04S
1ViSPWFYls2+7/n1tejKyqfH0r03yhE1qEk6LeuxAYED4GCftTNz0eeFtsuF2/IAmcsmB9IBRqhh
OJ2DJLDFjNDALyh3HyUlYeZycYXQF2QWORnOA7wqAnfoN6Mn+aeiVn2IfqkHqXmUcePOO/+nF5nW
rSJKX4CaaFkahantbxvdr09Z5ynqIvEKsfPMTL5hWdGeKuaob7lIlB9qo8XYwnsQbFDtpTjTmq6/
Q8yD2XReqsbztNx0chy4D75qyvtogHWRtAp5GdsqX4URRTcBzksPyaAW+5oKQK6gNw7auPRWsnoF
GZ9ub2GOdGtmIW8/6uLAuj16LijoQOqlBZsqi6QM/kflnjBbIHFmoiED2VutdY9TqRWZ/PqhLlOq
nmU9uB1FEK3DJMC9MB7MYxW6w2tsxOWPtGed5Mt5DFhktOHGiHYfAwCZzqZD+wbAGknJVu5PNG59
lBIjRDRBIfXbaLVot8c0wtIr0G8Qd8HlCsUIB6wMwoeegPHQ2oNgP6sDei6GTtqPoq3e0rBqljGs
6O+GHQQnrZS6rZJ3LjrE1PoZx6gSJc1zl3KG2FVULUsmAupCz+T2fQwabZ9lZvRVnYgjphcET5hQ
t/cYVLDcGyhDDEKf3HSOx+WREu7uWRa+gWytMzH6ELYv4UOKkxmJPirBviYJCYapMFhe6oFJsLPM
dN2WbfIKgg3LPq20n5q0bR7Agqc4YJTJ0R515rembdDAGLG6TLMsibHPclvikp4v6xBDRtcqtUcj
HHoXJrdtoJsxi/YgAh3svNmyvjYlO9sPSRHcqUGNKLMy+/EXiLthXQlXsZcEMOlBichQ8v3Mmq9f
JMc6kaw7dpHVFvNz6cQums+ERsk8uiq6B013y3aZ9UN7jFkL4bvlhtAckGI/KV5HOXGkSq+9l6kk
QCiO3Rimke+pTNT3YZsUR9sT5i/0htqp9EKv31DIj6uHWeLTVmpd9UpGIkVnkLRLINu+kzWx/VZ4
gwz93QihaQGVlndhLhtQDPsw3VXjiHZPbfryW4vCbZ8luiCFUfnPupzATEgx+XVhuu20HhtPUcvg
wSwyFaA6G7c+QG5RDyG4xb2a6vp7mpaWE4HoHiAfC/mB2/U/WJBl28GSo21m5/GzZAzaPkGgc/gH
xCE2ZnqP4Rzp1aVmGzkswRKNA2nI/hjWsrIx+JIvGau376bA6Ar1Yv9ki8rb4kgP9M2V5XYZWKq1
ieXCP0WmNiiLrB396KT7xQDlAIXga5hJqnrCZLq71RPVuqEcPXP+oZcSOLSu8HZpb+ffhtLWj0ye
Pd5hfsBu12jQT3raoVVi6Zs2dPic0CjHtsmRZhUw976BekTz6mnFsOYUpSaMpyAzw1DgJcVia2k0
HTsSqfXTFyFprCPtuMBWREsmTI/rEr6E3dms/4beH16DzGUYDzYkUne0f7RdUn/hxIoXwtbCfw9q
9zmVcdedeADFmhVa8MvFq2Vc9VpiHdlZ6C+xZmdbV8Ve3GQCwtO6T1ZdLrO0+QebXeyvhRXsqiHr
VnIcNPecL2JKwmm+WHLMgyKFUtmHqqUojrMMW+MeWelEmJE8xJ1sIjU2ijhYZkz99v/NIfb/q+Np
RPvnj6cxXKv9/zhm5c/vH4WQVOXw198iRo6q/2nYU4UOshqZEj20Lv+lYaQUl6NmzjRQoticQ3PS
/G8Ro/gnJe/aVAlB2TdCRaSH/30+bf6TYKFY/Cun3ib/+785n/67uv6/D6epWvr74fSUjMs7KsEe
KMilVLFHd9y5cCU/tMVVUdFfV58VFpgG47mCmn+fTQdfwjpBvd4mdQVPLr5W8fd3EeZf95jVBVRK
Y8kqy9uHSM6/mMbAmbGMyRignbfLL3GuiWYaJbACdZGooBWqrCVD6AbKLvWydv1nV59e64Mgh8k5
1gOXxwc9hCGFNdwELjvlyxc/1zYztQ+ccY1Meew9aJLi4lcnZd+Zs5ltrV7sLt/i70Kmv5p/Js7u
uIM0sqB8aCnTxx2iY1ZStd0Q6DbYhfaexNaVlzl3p5lYy8rtCF2k5d5HTEC+mu8iDB19S3mz1d7x
JGyELr/R9F3/Ksr5642mYp0PX6TiVHYcgsC+N1tSvLmBd0Wo4TaUDDGmb/Lm8l3OfZqZKqTOevgx
yGnvPTMfMe/z9Mce8f6doVfq8+VbnHmReZ0/B/SiRzNg3VPMcCvnaDfjeN8Z/mNMUuxKY50ZHL/L
aT40FnU0aYpK0byXPeObFLcgAEv95fLzK1Mf+uRLWLOhHVll3phV095XhbJWi2A9GepZ7lRbaY1f
UNKihMFBqsUFgnMwymM0xAGX7z0F2E/vPTXqhxdj21ppI2ST+4ZamLGr91LCIcyN4UUrXbz1FnXU
mKe3KrXMr5iDLlIDThvLY7CYU6Xhv/4okBrwOwk1Ny5Jr74Ld1L2S7j2leZXzrX/LHygiXWT3m/b
eyH5eyHeiuCb1lOvBvtm4m5SjJMk0UIqLQzMxMHEx1zT2n0HSPNKO/1dWPjv0WLNQkxsJ6FUqkNy
LyfDou7g79FeZFe2ikHTjEvevrNe3fze9TZY9oHPytdhWS5dDaJi7v42UuFXycJRAHTl45lTSPis
40wd6sPHSwYzChopD+79tnv3dagWvfxqwTqKRJgv6lhedmVGbnqwN3CiVrlolEXb9a3jso02VT1n
Edis5cq6a0LY3HDZ1EG6aezgta88zgClb5y9bQalP3RkeUp/wFxWYt/Glqn3qz1Ap8feDn9y8rga
bY4YA53ElAVIZdFI4NFdd1da4cEfcSas+0cWBuw13G3TmEcJx2B/4GAAZcRthR2xR/K+bvwDAfwY
pGSFmuzF9jAHV4EBt+XWD+L7wLAhokvWRo8D3N1IMMd9tC6n4+u6Y5Ed9we9JbSQfF0otQvjJH2g
0HzTsyrExSp7HgrjSlibFUP/1R+mT/Kh6RVAwYVOIsIJR+O+Z+G+rIqBlKafCADLGRm/WE1uCK/p
chjaduOhRr0yGM6NhXngBoto6kPoOkOZb0okAGmRbC9383PRYBatQwrmNTtRc0frktfG0F+kGi1+
nn+9fPkzkdqcrcI0nMMtIxeFUxQUmcV6vh/IOqoZh3+1f4WqceYVzNlarOVwBNyOXjgKCQsUCKYk
7kv8pu9CiBrJlU9w7iaziC1SMZiaN1TOUMe3pZQfh8n5yPD/7DOYs6BslpViV4WJB22B3fMYZw9o
BrwlKKf95Q9x7vmnn3/ovZLeW1IovMrhBKRbSjqWuUqFRCSqZXX9Z7eYBcxex5O4MJTSqaXBGSWp
X4iSwxQ0U1e+wZlhYM6CX2Mbetqio3TIXjbAvOVww8n+tU9w7uqz8U11IoJqLa4c+N+PBvlzw/hX
PRzC5M8LqqZO8knUNmfjN7F9wF5+Uzp26P5yVfIs7jA6ru86ra+/AxO8sis59wqzwWxSdDKdsRdO
7CoaYEvhIpttXy5/3jMXn/MYQoQNmWbXhUMW/EeNwHgxZOOVMDErm/h3cDVmYzhGB4biK6idevKK
qleJuQnrdu+2N6lfryTVffOodynQUi1cap3+7I3+x5geqJ21uKlqu5u8UskCu9Ww+rOLz0a0J1DE
RqXFdFEo/b4JfXSALWZ7l68+xc9PetRvSfaH4ZwgN6V4rqodu0GQpZMkbOPoscAMPpWNF3nyXkis
4TZJwV1evuO5zz/9/MMdKwNbLIhmtcOqdCrRe+w0in0uX/vMLGHMBradmZjLabg2Vrb23qTNUivN
97JR1qBLr+zmfovSP2ux2fCuscXyqFPPWQmV4WtkScWPVB6SXdZULnaI5cCRZIHlhWkjZyomF+sI
OJQME+JUt0NGKPbctYwI6QVv0pGMVais27Bn5dV5YqOMsQqfSzGu9J5zLTKLGHWUmH0vybXT4ZyU
gwp1xXgX5OlNw+C43OjT0PqsQWbBwm0SF4/vhN7Psg8nM8XkyEnaNcJ8lkGP1m7RfzeCoD5cvt2Z
/jMVrX7sP8hOEhsf4trpY7w4SeKxYPOv0X/OXXwWPkxVw7kclYQTm2GyqqKKKjsLJvDlRz8zd84h
ForgVJwKAhwILR+COGbQtBkncmzbg83lW5x7gVm0aEK9ggAXlQ7SFuguFOZRg4RN5OWrn3uB2eSP
i29eB71VOWY9YGQu0lcKRLEkNtUrVVhnuqs+vdaH4GD10oDYuGTi4bjjwHGF/UZ6WN5Bd4xuKjhl
D3/2IrNAkWEtGQmjLJ1iFNiuldu6rJ3RTO//7PKzGJFJpEPKpMb0MiK/I/lbIKRg8av2/cr1z7XT
bFh3LjQL16IgM8z6Zq+gk1mEIrWXQa6InaalkNCh40PsAQBamx6mB2qESKwtObYSfrGUagCuUCcR
wWl2fESukxxJpGLP2hoxxGvL3XR2krFDGqSl5GLrpAmkjJlUDNuu0tV1msv2Nvb1J4iqmN2PHWK9
xELu1pToZmQovDXZ95Xdd9gXmnq58ZJEPgW5y3zsa8idchn+71RhkFMFiizIjW6EMpjr0nf9jZ2F
9q0oovsik8OtKjJv40bdcGgxXftSCgn+NCBn6Ou1t86xDFmpuYnhfQ154MpQPdPA2qynVx0Sv6HP
CqfJxAn3AJxPguQNseR62tdc/opnVnParLMbfm5pbdTmTslR395OLI3zFjH8zNlJcQ5fRjjjaOLK
0D33QrMeb2uxV5fxkDuWJm7HHOGRIW7LIcP4Qr3SZmeigzbr9VhGVTjSMjNquWtTXM7Zlo2m8VjW
rPEuN9mZW8zpE23pa2jnjdxJLBsqDAkDtEaFh0Nz9Ye30GbzC8yYOIKKkDuBUt368HYWihU/9Zb+
5fIrnPsQsymmrpXKqjqND8Fcv/TtssMYtQL1Hbg+/m0wrC/f50xTzSGVParuXDaVyqny4s52tdsK
o8nBcK903nOXn17vQ6SG1M26sOgKRy9195vfS5B9zADLIUrO/7DLzoJcI9TIlIfacNQARwVViO8m
yL+VZFL3JY1a92dzzpz010hY6ZXUwzss2/ZDGjxkuEL32vAltP/wFmLWp0bTKII25xaJKW37sXxo
wvJGit2bVG2Xf/S554DEaOgaz+DkzAljPEYW/uR3dmXQTfHokwXenCtFgZw06FpkOMHYckYd/vSE
7fzZU896kdr3RlEiIHdcM7SWnZRuhwYdQ4hD35WHPxNkf3OzP/TT0pZGlyoJ3QF60SzSTHI6RX5K
6mwj2dFuUPwry9Izq2AxC+aUZ7SFHieGY3rSOvOsNYrCn66vHGyMMaFgq6vBdv9sYMwximWPcgg7
Ob51lNc3o20OS49K7V0Ww6hqKhH+YZ+aBXQZKz6zaoXOKrXRF2Pa4y5WKqduUMvtn33/2RCXbLR9
sJ51p8sp05GqmzS1NpJq/7x8+XM9d7Y18QIeNS8H/FoGpAde5CfrXleKK5/hTAhU56OaaglKVxvd
Qe5/igsc9Ir60crkK21zLlGszmaKyLflQgQGaSrEZdRvbnCI34wdnpOU21XWtqiBrjIB4tN0ubl+
Ayc/GenqNIg+DBZDNy2fwgHD6cNTanzxsnwl41IU92g3n0gzrar8JkURb7m3ffJTFW+xeJG18Sjg
rcHamf5WHIIxwrX6SnA+t91WZxFC8/tsiMLEdCwUwZgC41X1a7SfNA9z9zLbye6JsxGtuTML3FHb
WwQ5GMFSWqZVywiMZ0/ReDGdnRRGeqWVlDMz+O8DsQ+tBIcWP0ojzhwLxQuiyIkN66EA8pN9iswI
eTh1gl/TAu8m9yvZh62Q0caW9TJPDkDsrgzOqZd99q1mASfVatT7bpo5Rns/YtGsCCAyGcdrU5VL
6AG/e9XzZHO5Z4hpyH92t9ny0adIo5PRBDt1SylNifb8oPeYpoOW0F7zUfQLtdCHfR/kb77bPnW2
RV2vnw93delRG1xg5U25xy81rh4SD4lgHpfdgko2d2nIhrcukvGpTyji1fOUOrqQLXcftcaqaP13
g1rjRSmp0VK2MS+NA62gPA5pbq9DkM79Mb/SomeiBXKRv/X+Hh2DjpgudSTZ/6VO2kzbooz5cgue
6zSzSIea1ShgYyWOOvgeonLBEraYvGfscql63ZVV2bm7zAJer+a+zA49doRe3NpN89Modkb3bIzX
/BbOtJEyj3lmRaWL1CYOZcpwAFEbu/m1tPzvhv6kk/2mnX8YWEHtj4U/8vSNqtV7Hwu/R9zJ8MaS
ohL4buCxSaryfNlKVryKh5E2BJZwCiE4HHCPDLZ+3uSLkJkeBzitOg5VqeJu6LNTDZLx2IZ4zbVV
o7HSyDpj5Xeiv7LYPtcss8AJAMGtUWTGjquYYE/qBXuI1eWOc+7S06f+2CjjmOIT6EXYQCk7La2f
9Dp+vXzpM2sWZZrYPlzatNCidHEdOTHIJaw2lwoVUEKn9KfQTi3oiz76+md3ml7uw53krqeurSHf
NTblu59RS5IOA26gxk1QJUs3zl99qboyb55rsFmoEjEQLU10gZNVlHEpXqFgQCldS5jPDFf+fcLw
m5j04VUElId8VPqAtfym1YsVsv5Fp9+nzd6oN4kuLySzP3jBT9tUtm6f7yNlXPkxEDAfmoLxbGn+
RudQiKqIBdywZaY8SnKwHP0n/LsXVv6ClTpreVCS6qPbQhdww23H33XQXb9voXjmn8W732coH96k
I7sf4s4SO6jP36JMLCtZujaWz32EWSAKaSLVDbLIMRL12FV4/mErerkvnVsXzVHWgU29hhSlOF5a
TiLfaVgeya5TYOpWjE4IqME17vLmSkQ98yLybBEmvC70ozGhLIfCTnROwTbvtStHIWcWkPIsalBH
HfmDbiSObuw9cmLFvrgm0Tr32LOogfgbITn0HCekfGtt0/o7wCbX2Fznrj4LHCTr8F+UmsgRWXGT
KjjJy96Py1/33KWnn3/olGlWJFFSaokT+XG+EirmfcZAGfnlq5+JePIsNvh6Zhl9qxLxrOQLmRiM
KjXvuRH9jRmKU2REP3JKLC/f69ybzJYTORQMwLFN6Jh+9hS0NhViPknYP7v4bDnhjp0lurFPnb7E
1aP1v1uU814ZYOcefDZ2I8wdhkApIgeIULVuOyaFxHbV3eUn/7TTK/ZcTzuSlaLcKkgcrdBekjB9
0/R47asUBV6+PhMIXeV/LCO4w2zIul4eUeqeBo6sStvC7E4EA9147tS9Xlh7mWLbINnjpcw/rfqx
XmOKbNCI6qAuB2+kUFhe2Yl0PwCGUYyTaMS2nOqQq3cRPXERtPQLEesnlQsZNcUgRrOrKXrUkmHf
di+DxM5D6MtIypeRuZoM1kUkw9HAJ3t0iPMAKzYCQzxMPuTNFNorDESpqd7yk7FBitbJe+aWQvhs
J761hn50Te1UJNqhrG/4HTXCG0UtV20exwuQEAtNu2OTfmLisNzmLVAeTMNfMV9Qlo35k7EsQmqm
G24IwtKHmuxjWVo/6l6BDnVfJsNRL7+HyR51oJmYKAryybV2A85kwSWVPlpJLho9nO+TvQW3hEfQ
YcNBB5nakRr6RWC/yKXY5mG+ynGlLNINFnGh+9PA/sdUnpn1Wjk/uFjRNbiqJCa18yUm0DKgeBhI
5maaC6m8XyRtfJcpzZEEx4tL1WAT3UTKgxIPK7Xgb7pYKFMVrWq88AweeBrLr9Dxg5JQXkuOJ4xU
/5oplCJpHWjvlK0FIGtPASpBBdepIoeRshOERbL0ZHzbRxXZX7ObmlDp5SX7xEbeNACrR51aV3kD
C3x6SbkbOAyvVjwKRSzLIsmmvZUVGTekL6gzlle88OW+++nIo+fOJgS/4/jaNvXQgRgW8G31bx6Z
4cvXniL/Z6NiNiNEyeSPlrIBaTX7mfT5QLPHYoUrJa+WGvKV23waYXmF2dRgZaVRIp4OSZ8bW1Gl
i5zV8CiPy6KSKXUFzIHN7uU3Otda088/TBVFBEAFqjprDHgXeytDJqeBDrnyIufi1GyqyJveBlzE
/hqR4KPvkXduil1UJ1c8KT6X7tJQs+mh4FgeyIoInJTx4Pf+Uim7AwPOb/Q1Y2JaM1XRfSdvPENs
MiE7Sv18ud2m3vRZT5jNHSAz0D2xrnSKRjO+unaVP+VaAgR9dIsnqsHsW6sZrundzr7nbDYp7VhS
yt4IHEsP5GMHJ/peVkoL0mxDwVmGaxzYCJQaFF1hQQegbj+WuGYlsQ33GWDeOsjsaw5eZ958rvc2
DTYHJeAnRw6zHJioGt9K3ig/DhFMYQ1+4LoJ42sa2zMDbi78tkDwG+MQYodsRe9JVT5XVrEtZZ0S
Qv9KHz33PrN4EdcCXC9iHUfxIn2RE54WFFrry6qrZEft2OOqippdScVNW/xPuo01CyDgdgbX6ilQ
b+T6LdOq2w4YsQL7h2ppWHM1RiAQqRO321zupmeGtzWPJCbMBT0eYifqsq/4bHxPZPUKyvfM2J5L
soVfVpKlNbGTK/URBgTzfPvNMuorgelMDLRmoWMAnogzgRo6taLdeIk2TaD7Ovbu9IJk4Kh+swHo
X1vunFntWLM4koVVCXNMiTmd2WXjISn2PgJf/siHG5WyemhbcXF173Wux81ih+JaU4WlFjih5JuP
OpCNH0aYyr+k1Er6dRqmucYCRgRUtqjaEoyeji0D4QxFAQQ+I1JPVleSLm2zcdN2WbsCylnXy6rW
gisbtt/HUp/103nAqQZQIrntO9hwLCKdCd+j4DGyFn16z9pnyKHnsAorv2sQGKelma7vPTPdhlMi
PwIHAiFB3lSjk7OjDNndx2G05Sfs1GuM2yMzWXvZi19q62l9gW8eayhANBDyqpasVE6K9F1uXtvm
ykxxprPOpc9GYsq5HvI+nOzhDgU+S6mudB4Njuvno3ouei7trARnWoWObyXFjVoXEeQtWL5lo+4M
IZn3mtFZO9WIvkaiajaWbZfrCPjbWukwUDFT/QFaHrwJ3wYfhsMVFsh1j41HICHIkDN7HzKIKfjs
5eQ5UoF+1FLrPWVhFi6kFLxGWinJavRDFS8RCuN9ebAOmtJmtwMorkWoR8W2zkAZ4fv6Ixv06Chw
+loUuV7v7Kx68zvWbJaKAUeIPce2LEsIpSwLlr0mjYdawda71elr6li9VmHabnz0mQfkdtIXrerj
3QivAzm5T4n+SPWSGedk7Ue/ZE2RNVtJtkNcaWzOOWowH7okFmFbyhsUw95GVvMWCDVMrUj40tEw
h2YVgUhZDmoa0UZh+Ta0cvyQyVpyA9oB8nzpt969HKvhgyG7L56nApxIICqGicQeSMHgBCvzcdNL
aDIqP5ZYE/QVxjc1nXTs7rsUFv7IgebC1cS+TrIAsz5xr/tAzKQGqr3ua81KrjpzV9leekCmaBbL
yINVkGbiQEkBFO2i+E5++z3Ku2CPyR3ayFBVnoqsj+/krhY4sA/FIQKMtpfx+M4Xqejau1SO621X
982O87PH3rCqlT+47q0vlcNGayTjELljegylPFxxrl08swczU/LnufE99GtlO+ZmuwnACG61utHW
g+WlnFFn4zrCLPyOwmf71AVQMxFlcbpU16vU88Z13oUvklW84XwZLMyI2qwK3nSFd07spTcyGIAl
vKkVph5732p3ams+UtiybYLwW9fnyXqgVB2sFuyiPgbyJcJDU4S70TeNRaW2RAcRvHhtC/6CmT8u
jrIPHDCys3Xhpisjbt8rM8Jru1z2NvumwN0pibm2AngK2LKn+sau3YcWSZTX2rfuUB+VvpaWkT++
o/7StgOLttHdeOK7zEEFDow9JhcbIeLNQID0NAzPxcbl1mVHpUmKtURxCw5oV1XGoqQAAQenZQAX
0Oc38yjbyna8kJuX3jWWaf+1bsgpygTatlyDJkRH9bUZza3EVnoBRW6VqNrN2HE2llUr1lEPnVrc
avRiozB2hejQZybuUcTtg0oWHBOGdhW0wbD32hz7rIHzM1CNzcn1DWkZ6CNmF+qOt7aUApKT8A/w
e5dN9l0L468qQ73IjfVIO0/OP3r6JFfKypdqVnXS0tDt722LKUAcLOwhW+uuNrUfHmyLKhh206/S
IcGMj8uyb1a0ScUSxovuiEwQyIsVs/U2Z0EKZh9BLxh0JdoX4ddEySmr50RUr25InXVt6Qyxuqpi
FVoBvCP+67E4pGw9bPAlEgm2HtxQbT7WCl9DtHh/bHI3XVRduzSq8Z5/0X0M7t/sUl3C3l3yHnXy
Ulr+UU5+AiKpKWjzl7rY5OrPCCjXirQd3KRta1QnyCr7tgadzuPreHjgOxt68AHv+PqqCmByuFFA
n03/tQq0Cm7WuPYSd9dINkan7gKP8rs6KNTFZFESF3uZ+sPMQCk6fTFDvbGoqYfkKwElyfkI0cEP
cCQaQUlCXpLHesESjsox81vblKcyHaCwxukqV7SjG0ZLML0UnQbWja/RWzjZ4jx3XHKssAlSoDtG
fIddcLPx6WxAhncDLhVBE9z0rkUEUnZhhPytIYh62iYMylWcxb/qKDrwnLkS3ZRuvu5LRn+/ST11
j3+Iu3WnbshLZ9XRVruVKOp7vlGUuQd2teqSAdtj88qPTKm65Q831Hdym+cPLjwl/GtOipxP/S0m
cR9oMXVzFQ5duC9qGNaaYfdee+6vCbXXKdSGiveir6mBMMFFlMcuICzQ2byG8RNIez9x13n7PMat
u7D6fBXX+Y5PN61SPJudhzx8rQt1q4DNU9RgGUR3frCf+kzXd9jR6MA//dH8aWjVVh0jZnzoah6M
ZZxcpsvgI5jX993omFjb+EqHXwXRe9irRrARtJhnhl8klhFyHK0H9zHA29FGv+8Di55GNn2rGr01
XKBFm2KP3Oy7AKYPWSROvBYQXRd25a/SXllAE1lMYy3vv/aJfuzl7kvKVFILRMq+/H3q8MX4pdX7
R9cmLUWEjeV3Lq+NL5H6hZKvVZZQX9jKtzR/QX+Zhtv0KNNNooLFkYShONRAW9pFbKZ7U0eapu8w
GhSW+VozTvjE9Wi8aSZusEm7x+15YUTvhqwtYGUu4NRN7Z62kNvz8KGJn3xjvEciDBBb3WeA4aZP
ZMGOk8T4XVWCk6fnBt42Y7CC/3ovCAWhLa8DC7amHmEt6Mf9rjHCR8klqcahVCDqAV+U9DXtpFUn
h3dg/u5KJdygvHnmqIfUv4XpnhpxODmIYqVo9UEb2n2dahYCuEp6KDC13acRfshRR2TRx1XrGvKN
0rZLaXAn6x3Wh5YC3zXy2+cU3ix8blvDT0RvwI4RaCHmxk+6R0bIp/+po72TEs/AIKdRN56vbDul
PcKQX1mtdVS15rGU+5c2qx5GIaHULTfANNhmMnyxkHW6rmesB+xxNCy01K+xPXypfO8Q8/NmaHvO
K8vmlBvWjyEZbkvP3SSp8pU6yaeAqQypA5QzLR9YasVrvYdQjErDvIW7Sh0+oC4qNPMHPa+emTfT
JzKu+NTVm76zTyH8x33aMfuALQs3kZC7Y+za45Z1k/dDE4q27anqh0KUK8Wy6OJkXdgm2jKjAVkS
lBVM/UHdAHcGzSlYvnCOaCwsPWeSEmXeIUJzsxWEkXaLFL1eKzhPL6sSNj91E/oh78wUDCbE4Q21
QNqhM8Hhly3dtskGMOAK0NxXvRBLW/VhSXf+KumBDAHzHx8V8m7wwfz0kEJR/VrJgbhR0OAkC2Ww
gwPyDB0VBv5kjx7+QFsZ8yDO0WozeVYAYZ90SSu3WdBqaEKgDoGqiQVKLc1/MWM/eO2omDjoGafJ
UVL37hKb4xapSZzc+r4dubtWSY2pvfsI8g3g6IUMJGcvi0S/i13IrGsci35gcwtCFVwTvkAUrn6p
EbmpG3DfxiP9ut/ZSoIbUFYEigwam8Lk0VfJ+BUQpB4He8RTr+jG90ofexKtcT5AEtZ7ediwbqas
z7ISBXs/S2KrojK/3wsj95pFFvT1jxDq03QhvXlu7AiGcFR2v/JSEgPabAXafAsA+d5i47bWPM/u
1gFM63WjFZ20YGsG7FUH04YCT04YwEG5H7JsQHURgSUrLPqiZsKQVLIUF2jdTJF+W5P4B4wRrSNt
7XxMt+0Q1THMd7leh2HAlqnuIhhOXXMvcwi1En3SIFIfsy8oStIvXolSMTKzn1afkqJNOkKw+F7X
GFpJWar/6P002ldxFUMJFPUJTpO6MiWmgQFa91LLLG3lujkcNLc1VFjXJs5XeiHpm0r11Ae3hl4H
rVQ3SAdP+4iGcqBElYz1kA/qKsGuC6RjJ+8830Q/38bghw05WQFSwN8FRskq93kZcPXgq+Bv1sat
UmXqUuf/fqu7unnpmrE7Jcj/NpIoxF1QBlG4oWBLehR4mb6rGoZP8APHY1KqYLA12QezJkndsEzJ
DC2lmOlCsid0V2Ao39k3qd+aWHeXld4rJziH4CFLy1o3uqrcGmapo0fWEMDmsnzqe0H4HuDOv7VG
6m5kgfOlX7bptoky9TCUQGKl0uuJO2J4TPymeKA8h9pqldTpglcQQD2ZEYdaEreuOwz3rYZzKYD/
IFg0QSO/KqZUr6tKavdWXFfPRu/KG8DAwZ0Xyt+UIPwhJ+YdRgTlmpetTjH+CAsCLgsdpen4TSpz
RlFHmGZiNmwBL1/hx4xZ6qTXNgBHA2yrOVat7DtKSR9Cq13hn7DB63sdWeOTrIKwFgD5LX/C0CeK
45WGDS6TmY5RNNjRjY1teTOyvo6N9D7UbdaQKk4YbKUqtXwMG+3GN9w19hBPpGAB5FWsikaDEl+W
Hb29q1jcy1hOhv/J0XktN44kUfSLEFHwwCsBeteUl14QUk8L3hVs4ev3YF92I6ZbMyIJVmXevHlP
6z/FxXyV1YA5KZ4eFDBfFZnUgclfI4rM3cMt2SeufHjkpW7skXpP13HoL7eR6KtME/ssUbtIEag9
+ckq+zDm8fosMIUk80EX/+LG+nIh1TIkmdQfUmqRTsb3goPAz8XT6KU7y129QaXPJv0Y9etD9FQW
S1CyrBKS7entRO/xqgmu9vw3v4XbOXZbAnJtViHc7VhxrpOmx1uo45iysmu3NHdtSa7kh537Jn/p
JhjvBvnt81jroRAe4Aurd2+KUOh9VjnzvY6Fd+TgZ3ZlRabYmCI394YNRW/TR5p+qirRvJiMS8pd
uQz3wqVlUH4z/R0907oNJvlepZHcmjy6OXXyxCoSOacG90sykSOVFZvK1q7OvChC8tMzDtNPz0z/
VnndbO1UJ3a9Kv9rB/uu5vSad9BQU+R9A/YRCfXkrVr1YyobFptdiB6rC7F3Ar/NtzN3Ya+GN8W/
UI7D34lY5q1du3KTlUgLMQgB8rvK33wkK7MgQ27TRJT+8Et+x9bhIZqutlCH1YgFAIV4u/SfIfiZ
VMpzKqoj+EKe0tbdr5+7V8Alcd2IUqkR3kvnkyybLSQGZ+aIq9j9mCSvz+FK2ZCVvycGa0/Ywg7V
+ymDDLKDfttvKZR+O7wgRr1Um3UV33fcbz/3duurFkbzKCv1uTj1qS95fpNKyCcWu7KT5TbOryuM
7CCSMntpOM43TlwRSapNR0fB+xVEHMetuNi2f9J6edDyidTpce+Nw8kh6EAly7htCVhea/p010eF
Hg5WGsx6/F8xDMRdVeYhqjUOBJB0fPe/PQNfQq/w8eFXIAphzL8GWXhnh82eMPIbMumJ+pJT4QU0
NkHVrAXsnJ01Pi/GojNwR6uON+6iX6TQsk3cl59j2R/JQz97yXLL3OSQjvbPXLIpZVV7c8VAdnFx
4zXt/CHLtjptse0sRK3Hf4k5WXP0I0B0s/ZVJPVZ4L4kODOxdksDQG/wOg5Tc5Vz4KLQz9vWts89
e6M580vDrAE+Jb+Mu1+q7tQTRdKOxTn3l+8YfaRLJOakOr57PV2V3azsv9h9eO1wcf3qUkh1AyV7
9+qOWpGnzzLme2nop1iv1u2K79lPD+VCEqw7+p8Ze+zc30xLBzDQPSSwHO/EyqR8KISd2dHDUXoX
sB0PI7ZPgg2sTa95x0LzP9xluTeTuFjx/JvpzsvkkpCX5MPJWjMpWBS5kBf5WsftxRztKx6xhhAN
pKHCLY6pMT+s3t+LvP31aqRPEfd/0Gu+8B6y2uDeu2L4tH1qcd6JVEEJc+2DXdtkQpJRMit95GOL
X2ZCdglFPaR5fhhT2eDJ9OQe/6XNY2tu3Vm1SCjy2ZHuvaeI36SZfvUIU7SnfD7YvrUEVW8Blkeq
OjBvFgFuXgqFtiUZJDn1PYXxHO15olPmBh0hxBYMyIlSxdGIxXBm+8fke1w6hsazhNhKTB/yEMTB
S1f7wzEd7Opi1FYblH0rnzR/trdarTqMU2ouNr7TNH+MIaueU89OtsrK/lP5+DbMaXG1qzX3dTaM
c7U60HiVPOvaDJFADKSwVoOu8x1R1a0wZxPcUa0+Jj3FT+mr4oRQ57+1k24cY0MVYec0w5dbWpkK
FqhbMI6JB/6Z5JQHZsnz01jF5G6QuPLdXEY2Mpg1ntqO69JpwflsYn0c/vCptt9EluNwzQWpkBtA
Le2uV1V+tyV1TN5Re2alIRicAexY9GohNqLrgwEj8LYlGZvFOmgkm8HwyKIn7OYBY6qBJTRY8Qdl
w/hMTHGFkglMx+C4CszU+6a8cJ8GI5YfYljI55k8vWg3kzSijDRoG8jkYpuki7P0VpzoU+h+C3fa
FmQzcW3KgVxzp872qV5hZWsHGC1m44hTK1VzamBSHf9vtJzsIrkp09C3FeCaEDBIfmtLf9jpY8N8
PXVlSGS1uC1D4wZCHwlvRFd68pfS+5tO4k8SLUoFtZfNgdJSP93mdj+aVGeG3PlSWD0Vi57sPTo2
H+EXwKyD39jQhLokxDAedD1iylhBo5PzJLaaDkqsjh28onY2uoc4H9JXyVLLHjekAgGRage5AHbw
yMQPyRHVwtolIllv2Uqh6dEvuT5rodVbBcn8RUFyEWtu70kX658OBI3LMJXGW2ZOxPJq2Zw/NLeO
QKSW7U3J+cdsZ0QsXkFzWYQJ45Xdh0/CFrpQG6eBeP2ou/R2bx9mQ7duUsblDdO1fcpyuDjDaFqv
su6by9ylgGPiItrYK94jZnF24yXcLKJvi9DKKyDpJi7sBdARYj07bAiXHNBthHrqsptnG4Px5gGW
AsPliEs1ddXWi/MqVCmGFEfJBLZ4XZwF2yb3SVZ46C2Swi2+wmElqc7Lth4PMGHaIFOuQKZ0aU2c
0TwmfkvSN3We/IdFiegn1UeQZDpB00Hyv/emFTZOw65SEK9IKF/uVhkJTDCdzI2NkchqXqEcfhr4
Zt38zeKpxt4uvQDbtAxVDfGry+PulBXIwoWw5q1bm+O2EwTXBhLwxrc5sFYnKo2xgMTVtTFLucxh
BEfjuSL150M4rg4VPdPvstGYR7ntOvvF10yc/rCM+3bx/5uiJN2WesJTwgggdCBhbokyVTx3cf1A
eAd61tsKPaBpQifnHa2yfgiQO9baKAWFDiSULmOuA9+hB2BqIj+VAR6VlPuZ/9qUhor3cdelUOGk
sRg7Gbk2n2ncXd3RJRMcg/vNLxAzNOE5W1OD/ESmPNnPdeYh4ZnOlz3NjBYzATS9pVIEidb+abo6
2ZI3oHYwaQfSU8imZ27URTKMupR3SOe291iI2PW6bu3GSEnO5KoC1N6478BqILs1NersSAgyINrh
q1Qx9BlLLbS49kCAEgXUKGG+CsbnG4HQlahKhvnCzmpZOP+0MutOptIoRaPoOnXNb0wLm1bltSrl
k+vr1641XlLGgdtyyR9NNp9o4a5DWv6CdOxhROmfZk4lXeSQYNo2poxoSICfiqwKNdtoiGFvLQLh
Wa3i7eLSs8QLjdSz0rRzlyQpKyv5T+G17Psk3csSGVwbXqJvorn+m1M/175kkyba2o5xIOV9Je8C
MxDqrxbb25wAaGBs99JX96q1UU4jfztxBZdTcpgbi5kIviNrXN49bEwyaw5Mxo+RQPGUa13upi+y
YDUClMQbWytrvVM8N9Q4oqCzT0edX7pPLtHSq2Ad4NPAdfRQxVvZxK/aYN3ionkrbO93as2j7eXv
ZJGiFkWgYmKHwbFcoI5BSXnPKgrqdqwQppz8OqxnMAJCs/ENJYnHqsD02O4zmcB9KKD+9k7zBrfm
Rk7fj8qnrzqePwa1HOVkHvoFWbJV7tNYZTd2yX7jWXsyRhtlPN01snZe3fXioHJWQeal/1odAJOZ
NruFqhY1komJh1SxUBZ0nvFKajZ+NO2jZ4zKKPBQRu1Oz6I33yQZ2WT8EvnGgaeKAavZtEC+UdPx
8scQl4yPWXPfzS57t9x4YpPGczYN9zy6/smU5iUaUV7SpY0v2PzK0K3LHQnnP6rqFY9Ba4fgl9jZ
tVymTC0mMuLNmZdllBiq68/ZSEdalnZA+O9nl2g3IUQW+Ik+gOoa+x33nEEEmf00sWDPFIAZj0eM
eNJf+fe8xEtyLzk/SOKviLTO3L3pWr+Vjz7fGOFci9vcIBb4jXPPAbQhG3uvfZO+tp4S2zb3h3BJ
56/VgZik030czT1dB+4TO976/BMYU9VexhRMxvCsxRGdrfIeqZfBRZxwGPa1aDjKqquFqAHbzBQh
36dTX40wuhm2aNoNhI8i50/tPc0InRpKsoGM6kwS3b0RIQIUAEZy8DcWcJyt1/onm6TLra/iJ/Ba
H0srCgTRaBXc02nvJ9yZvSTUfazFegMnL13VHH13uLYp5WVTnl2e9rjFb1e5v06TnGJjeWVadxMY
/YnZh7ygRwUBJ/7DKvSnjh3JwCiGryiFs+4U6YM/lUFWEMOue98wGpKABAIKMFk+ydG6OzkydmWI
W+GRIAz18j+UMvbKF+dzEbF7hLGDjx5YwM5OojRoXEA0qwG/zKki0trgxh7pT89zpvs8BfGbJpe3
0gKKFc2kIyZ1K7lx6YUKDxOik/f5zcpLZ0fQdrIrG950lHd3m0QML1rX205p/itK44O6CQKknxfb
pVXp36kmWrpOkv5G1KoTmv3Y7RrRQdwcBo2Afv9vbE7yYKTmKweSpJmaunus482oM41h17wuCTjp
Eg5xsrz2Nt1CkpvLdrLa7sXQh//YICbs3nWNjRzTbouJzjwNrlaFBGVjLMbteAMUda/51BJ6WxMQ
gUS7clBF9okJbIdK1OeSkcaJ6X4e6L3hInHXdrVbIBmH3E3Q8ia9fBE21PFEtv+yJOZeHqMgnkx5
onKf71zh7n+96uxnt9Qw/MhIqA2JY3koU685O8BWgWNqxaFjqXrrFbxHsYEYJBgPHumyosBG2v9j
ltpnOzFIKuMkf0nJPNjWQIiCrvFViOgxnb2oAD41G/Gum6V7rafCCiKj/W+c2f0uu7ikH0kAlfZg
1jbGVHxqoplv+qD/VlNZM5utmXRPiRd4VtPgzWjJxB9NgZiTn9WIWDnaPF9MNHi6ObohMWwSM6FG
sWnJstGSB0wuqDk+ntkpm4qNTdRhMPTApTjQq62oGZwjcSXbJDE46smOA9daltqud6J529buGMQe
4YY6NdOT6FUfSsZ4jLbhIrmzOYdy8QQ3I08ArB2b4He3mW7gttn2sPFyWf38UXcYWBo99h+tr9HC
G2jLklkjfg1ABzyBB0+OTjC6jDip43SGgIn/J7Ly5xnq0jbKhg4ijFkfCRsHpSCs9p7yP1gF7BPW
m5mztaLqUeTDGVnyCXQqD1K9FScmeA5dCpjLWOPWJe/ICmjfOEYB0m2GppieIA+tLQ3qjuXY2bYi
pS1srMnazJ7+20oNThUG4iDrsccsLnVivwjm3b64pWnVB1xmT7E9mhsB7R7PmpqD2dFu4GTVBikO
o3JpTxs/bcSu5DVyiw9vdJnf2YQzwhpSf4db+w9p+uledSkR9vVbC/A6jpEfG5FAuEwbOmUfviYF
DELk2C1BRysc6Lo77+N5+k83KB78Cr29J7PJq0ZzC2FnZBpKpN3YMG6VpZjvLryBTT/yGevmpG+U
yRuiNN8Ksiqa6ZeHbmvKegq6OC756Ow4bN3520yFvXVNSDTE+0X7vtNm6ILiNfc9+4TFowrjcljC
tuMFRLn2cFoD2YE8E9gfmZcESkCnrbxxT5IGkHupuL38FCs3pV2IXPJJpfyBQkTdNBNQnsbGX11b
gV/xmiYlcob3KJIbw+RM7FOrOvTSfR9VnwRGN1xwyWTgevIm6GpeDl0PEjqYhXzU+dd058oAqtd7
6VWru2fNXm/pZjpYdYJstTCKaRD56Q3GgbQH8ZYXtdpWnqhCv43PbmaIk1BacaRnqR+yNB2MV86T
b2vZ1uwzAM22uDdwXPrepGDKiOoH5MFdCcIGXwuxsUtNiHtdj7wIPTaRIzKmQcovdkDG7U1UFvrd
EERNuNkqIRqZuU2XItkAAo4/U19rUNNNRJ1G/ctsapakUO8J4AnE35qJFDbhEHmiDivTbs5WVCC3
jbrBraFZYQ1cDT4X1nj0hfnNtuSXVgr9UUdRvLX6qHyUo8VtHxnDVXeTbg8PtQhdx+n37ZTghJy8
ZZPjINlN8zI+I1TLe0po317rKuPVRbpl8CFV6FhkTWgx5OYpczwyLLHOD2idV0kWyLbXS/PYFHm5
BQG3nNl1Xp37RomKlakwrgVf2IkaMK6H56lNy1M/VdluyEUUGOTqc+hp3RalLWd4F/srwkaGbsNd
3HWddaE/nO8iMXLK0HaUQc+79TI3TvuoJtGfNH/U4B0ZMeYNtz3GUe9/GD05pHbeWWBhk2pfL7AN
F4gyuzz28t1YJ+YjEvqKsPLsu98Y5tHX0Na0SPlhQjD4rRz5PTJYor+JjJyNoYb2a2SMADG0a55X
6DQZRM0AUThqsXGoggG1OUCut8vp/1ikmVnQ2O1FuQqJmub9CD+BU+1X+kvdkVG0IoDDCeb0hTlE
9u1GGaa11kjCuarGP3kuzngiblHiI2+586OFuUHewMhbAmnzQvei/sa97d9VyQC7jlR3lCiqlEJD
8cNM3ItPTmdM3ruSes6x5qKnNpgMh2MFgeRTxr5zRhs1xyBHhpYbIR0zFLVjPuKeaDc9a2Xo+Pjg
0rmOjw5N1BYCNN3S6LXttdMjcpqoppnQw5ukipn8mzMb/y0x3zFbJ67YZ9YXAlYiJaHOyA6TOfqb
nhIoLLihTYnZpNBStNt50o8jqY2hmrxxM4tqCiJTyhVi24aAcJpd1+DMnLR52rq55e2UZEYxJ5Bw
Nnpe2ZdlrJa90zsc6n7vQThZ5HztDBx5mUjsP928dPsqzvu3TPqrTBWZw6GCX/gCvK26NDR5/+mL
qF98OqYP1j29B2idZEsV+VZMfMK5kZf7AXDR3ijs5cJD5b+rTCJZKKvdz66cQ45t5+jNQI46S6Vb
JXLYJV07PCBxQ+DyB5R5YKrNc8bE7alsfQ8qJ4hIfYAyJsCS7XXHMr+VVRk7rIXJNtbnLHA0jd63
IgytY/D0bcOrDkdS2KHGlcmP11bdga7NDgszaV5rP5PbCQmOrOpsfM7mdNpOSks+BWyvezyUzodK
u+FW+/WEjUXWtNYmD0mpa9u5LOw/7jC6D7OqxUvTJe6PVZryO1pc92JiPnjA5rQ+la/nd5U6WM1K
IFJLGfsvUd13n5YdL3tMjfXB9wyKDeA/O9xj4wusyGlrl0wNSdNSXjgbS3qBtgP5t7D0UA5191Gz
47OTg00Kd5R1e922i7dJiO5oRmitrPQat5KZ7pasu+GfBcz76DtoL5HTlh/lwvBVDO0cinEyn2Te
I5Qldhw05mTh0QGjEVsJxyQ4tTNuiZz1pgHxQ5rxR+baEefVZOqQmTr7BvuQqQTbBGeyD/uT5zox
iEh/epmEu+JRnJjv9KSJN8bvCySxpLqvZjOSYAxuO4iONRG8XscCd4T/KbNce1eRb8KYt9fVNm/c
/OB0rAhOfSGZ19fadRztBm4qr/PTqABRhxEQcbTOdvxbZd4AelmORwK/GeUADhZH4uzaG7MI1sCo
n813Es+Si7DrifbRJDySIb7mBopzKDQTNf1Rk7kcI0tXHtDBaQKns3TX0cyWu2hieoS80q5Q4j/4
eo8oAcvCFx8o3WEBDnyLGvYsgip1GjIem/G3g6pDVKRqh9e5n7Ojadf+P89UZhhnSXIeHOQvlBsm
/AT5jldlJwlYQAYOOX5/YEAOX3FA8iWHbK//SXrLf7Ujap3AVjVvklg81puyLO6+qxI7HcBsebXa
Kr0kTdWcAZq5FF/dMPw3JdT5rZE3VrAwqqk3hlNjDEzM8T3TcvFn8Dle60X3TixxND+WN5k/MR3i
tjFj+9nKXO+/xZz6rd3DEnTrmDC29Xuix8Q0IpBB001gDd5ccjORbvRo33lp8VRwKH1VavT2pe2Z
7/MwddcksZoDhDzjLMDzEZBMknTpLeNXPEJjpDuwm11jOmrnW93yStAkkGARLw/X5wj2mCmC5bVF
D3xNBy+c+Ua0zbC0VAzmgDY7BOUDZkVPatJuPmkit0ngTOJdYaXMrA3V39EYRWjLBTtGDakrR/u5
t5VW7m0C00KizWo8eVayVwYXaj2bGEwb71/vYOipqYqvbd/4P0nh7xWH5qZQwriDPJw2YJPswBiG
+sYgVQAvosAtSm3A08I4smGERXcisO3Mc76LI0bzndHke49cdhyaPAd51/1EhWt+dS3DcPKpMNmP
jkscQonPws6htFY6gjGNzhZKEqYdrVRbf4SRl6AcPNI6nR5OZw4D7SObj2gS/XKsltF9znLspHAi
zIAQjzmE2Ge89v783ma4OelgsIJU/EdwtlKYlWO9t/iEkKBqHKiF+5Qs9VtapsaTJkxAXKZn7uc4
ScK0nsoQyNIxQzDflAUqGL3Lf2ZdviR4nIlwyGwNMCE6NaIcSTa1ZxhfjoN+Qp70MP3VPBp4F2RQ
qMAR7UXqO4dRc6cjnSVr/UO1DBjWcE766UIhr3vm+EOyKt4BlRT3WZXGSa+H/lSB6Jw2ntk5p2Kp
YMOPNWgou4Anbrob3Sfgg5abWrP1O30DEbkMU29mU5GU4kcWOcM/3pzlK/NsDDOaMwaNTfSMX1Qi
RD2pYQGP4zG32h/CBxmHzfb4PS2+zTJk9D4o+7+oWv76fGh0Jl61sZ3ceYKgfmLP70XVrPg75a9P
oRMkebRTi3ElxiVbaXlrW1u2VPAmuTrK1W5lY3lPeal32OPz4iceambDwgZg7i6gGoEVolGLhWxH
4u2DqZXw5joDujRZlFQ56TXuyQKx1zFD/VMY1b7Bpa63qbkZxFAEjS8OvWscudk0KmDM2xSVe+ja
gdFy9CfmW5fAjNb1+R+H+FFmeKq8avlvXtqQDJN9XvkXwNosAa3rvFgFTfDUKf/vZvJU4Xcgs/I0
iui5Noa71jkyrHI7CWWLCTNm+sCOw8nNZhMSH6HDnlm6JBAl+AA7wWnq4/k7+j1LwnbhXtmEW48y
/mjqg2zs4NEt/JAz0KP7NP0To/PRipKtnwl+ico7lWVyN3v3TsbCXkTW6+Koq6snPOD+yer0Q5p0
4dCkt7ziny3mJjawH9RtHaDYFsE8pHuD33gujHtO9HxVp4emkkfaAGycGm72dleClSa6bGusw8yF
NeKlNtgrHeQND8Ru4uu2RNNdn0G7+zjwjUxtJJYivr3TgIzuxzdP0ZXVpnVOmEMiF0yv2K3Y7Jqu
rsOOw8ibrnUbEn3FJlarSQ5G7d5V2WcrjDfJcYTxbiEcYcPa9m6CUIhJYVSwV7FThxnC5yZqmdG6
qv3Uas5hf07OjpnwkRPq/tpEiUf1HV2SKL4vtoTUlXgPs2wZcJTOe9c3Go13Mz/1mWPzRAJkdG0s
vu2y45p9slWMlNe0G7yb2kHkLPGm/VbqCifA0h5NlVIqJsujitPtojmvmd0x7mu/MlN9F0YCb64D
Ud9OrGxgwTUokzdS9OemBhZqFvG2tvutwXkFjrcI9U6E5mCFLt0bOnz8DE/4raj4TaRDE+++liWM
NznXQ5Bp41mD+7bpSzCunuGeiJF/j+tKo4JsBe70XPRJSLkn3ioJ3xOvNgvq0PeYA8HQURfdw2zt
GEawGNoJlvOL7aU/KjOevHH8Yv7xxSW6a3T5OhPNTpNfVZykzGhKjQNulHNzN834qV+a3dimn7n2
YxEJy/tYLV7IhHnbUJJjdb3q6OeLroVGnLx39J1yAVDZtJ/Vov6YvsbEN+eL9ttan0ujwimTmHrV
Pl8YwU82spttf09W/hfKz0+UL3gErU/Zmrs0I/EuafYzHy0QwCe11F8ln5MdIXV06rc1iXUluj+v
i2eHn0EPfxpiTuGFuXc6JJcxz+gB7K3Xw9CexJNNQtuaG9r1EUMlqe+WbrzZcYK0Pk4bV2+ZHqnq
u0bewNK1o1G5GK4gxMGBr+5uCOj6ssviaR3VuYMdNJioEjmFwOD/1CaGH9PeOvbyz4X3ydIB7TMt
6qzML6368IwhMNgpp3Z86t3smaX+dM72rsC1o+kBW627Mh1PVqV2GS4ejG9PywKIE7teniWPYUzP
LWpz6cws8xr3ajbY4HiZWUoaXOZdLXzqyIWY1BfHfl5CirrQ1tnaAHWH5ZsoXz2aLyWORZxPc5m+
FYy6s9w/GAmL6pl8ZK67Wz+qVKk9c76zB3NHJgOl9hKKFlVJmpvWGs99bh/LIjqWSKipPRyVHXOt
UbpqgFtb87yw5b4+DkU2bqFUblaIQCrYWFBzzKjTo5Upg9JccKQ+S5Ik1115vA9hw+NU80uvH49h
dg/QoqGd6O/kBsRs5Pv8tdiub56NTNcwZuLzWkz1M3YuQ7Nlu75vcdfujai8EbEdb1qnDZ2KS5NH
oJu0f+vvmBfOPtbivYqzrajcV5cjJbfSjPAYtNtk+iOc8mSW3X8sAJ3hBe99rzisP9gVI2KVeluP
W3TiHedN4MdNSBg8PGB3owxaalnvcwJvfCc7VJ3CazsEg2iwpxYnBPy/S2Qd5qmEEGTZm7oWfwis
DwpO43ye9/AI801mYL8jSkBxSSuRhO3cnoESlTxZ67tdD9Rsw3hsUqZ6GOW7Mbpyc0p+exnqzMiK
WL7ljf1o5ui+kKpmWiaD3AY1tXmwAN4jD74krvWk7P6VLRrBqZDtxt54m7L2MIMmRmNZ36VaXMZ0
gEJgCcKn3L3C/AablcFTORR/MTrFmyhlS0dpbWgvms+ks8PILgywbGaIVravEnZYKv8wAb/mrK+7
wMlkuLjJw4y9Q5ZGb9Rk9yhmes0L+MFEcIuzYle0MDS9KJEHu/f1YMIntW9yqgIHg/WQrdbKbEO0
bbrt6tTbaqX9VMnxXIoeWKr51phwkKap2Upl/IPQ/lotFe9YeynG9NUsi/PYqm/Gu2+yqV/1uDA3
0TK8wT44cIBf6p61AY0U+MWKTvQlv3C4f+HyvAhtesz0fq3V37Sl3xeZsysK44osiconx/bM/tnV
0D3IpdqyB73YkY7EvuGE72L9tRGpcYGO1s3RWmx3CYVGtD5UqWRlZY7pyNTEetGgS5zS9QvGmufG
Xv60PsjWZmZHL52HfZZqN6Zm2oHK6jZzwLErBw+yAZJ9Huf6OBfoKz5EDZ8Ur5bvWyLlUzv53HIk
anArB3ja8cC2fBM1h6mzEe9lmexmxezIK1jmiAwdqDbjdaaGO28qTvkApHk0X/B9HhauN4G0xbIM
M7m41RXmDKa4YoBox8PpDT5m0Xw8OWJ+avWBSTLSK50Ftzd22bbKTV6hebY0cRsXhMpMam8++6DF
UJz8XL4y2CF3pMZIp3OAowk9t0Lu7c74btkx4kgyp01aJAbrXel3p2mMXrijjA55kabxEhV8z4dY
XIU0nkyr4h6erF3aFf8iSiKTMyfx7CFYlKvCKgIJOuTTTiOvY4inBfHYMfkBWWHjklwfS/cZlf2h
LI0vZjA6FGB2bdbvYQ3xq4nKQ97gruldc5W24xVsyhzP+2Na7W/JLCnqYqoyKvtWn64UYWyr6ONp
Gloin/pHVOZvmlawfTH8zfhJ267PxBqExLpdxyYhpmVS9FlS22rp+Ct1hmBO5h/1rHtbh26trfV4
yIs1B+5fnXj4CaV2LqflZCh9NUv/wzS8z5NmNQ/vjd46VHb1QOo6sG26Pnd61YERBdWUTieG4882
p77Fjbq+3yVcHAHyWuDdb7RnJ//wR667eFd3fuDzHPDuU2xinRqnoIA+RQDJZQ0jWctJOJY7U0UP
v7Su7CicjHp40edka7t+aOMlwxXD8ogbahI6czWFE/tW81rxnkwt+ojwmeKks8qDO/bPwr6JqSL0
pPzEEbBVcmUOONea3hSV9YMfHbVqTbRZd/e7klhf9hCr6ZRgUYmc9LQaYfAiRT2ydBE9N7TW7D+G
fnQk0SUnX6Wo5ZvK9aM5ZF8kKhwifE0VzoqqLy8Vek3rPiLdZj3zp8+uiQ3cq2KDtmMMOLdMp7v4
nCs/IFnGYS1pXrz7RClFybojvMZPzb3r9lf+dH3M6vXh583nyD2MKJlly4WPR4sk5Utsdj+Smpzd
uOpl5IpMxvrK342Fwf7c6gm9IJKvex6hoSMGasd6rNcHWrgbfJ3l/zg7s+XIkSvb/kpbPTfUmOEw
a+kh5oHzTL7AmEkm4Bgdjhlf3wsl3WsltlLZVk+yFIsMMgLufvycvdfexFKsjVG3TEFb0JI8y6pB
0RPvw1L1qzwq0fCVauWyAjyOcn50GhSvsY3bj/PHTbpD0k2XMQwPxNXPYWLexO7A12jgDMEZYd8m
aOuH5X9ds9gXbOzoQzYjgwji1X+A0z9nDQJ6/jQktMZ5pDfaBvm+F+a5dt0D+cGbJkCkXhn3uc3n
uUTm+c/dognFf7VcL/yH5dU8aqyyr07M5tGADBtbO1eyF6dI4cr3IvNVlcXO6cKNKr2DiMb9PBYw
hI1DwhIKKJl9pLZmlN7nbCyj4JYNooe5QBO3i5HuSge3lfta9FeIQtBZ2avZfrbj6NLIov3gI1Pp
11H57Lc0zbhlG9Gxdi6D9gezk3VJM5dff8bVRx98jRJ8UyY/gIBuMKA/+kyPV3Pa0IcOt7rlAhmV
a4ebV+jUx1m2v/NR/PZHq66XQ31Q0YbKOLGQjtBSJT2OlTpNLzYkOGsuj41oz1FmwRZg10hUi2wr
C7cqzti3llacMzH0ZvDlZ8K6oHtCuzh45W8d/YclGgUzOeFiSOBqZg3LivL5hEcWbcs2FmkK29Zz
9hHqsw3eq4oAKZS7zJ+QgzbpOiJ9Mc/3/MsOnHqbm8OPftEz83akpnvv8li5IaYy6oaYlUsfD4nE
nQdCF/UfN38GMhRr68kg+DvqYxQm5jZHXh0hnM5ZdDiN1pAG5YRqGzl/iPp0r7N6YH5UmSs9sZkF
gFpXOKVAF4QoDyTSNKqsvUwrGLTg5rgaPjWFj1oIn8CylYVghImU2Ae2j2PH23tx+jTaznVR2tf8
ISOFkJ+om4VSk+TZTnbGadmAWFweU+ymkzuT2QWpNTipMcxwo+lsrv9+193GpvcAoTYn0UbYHzlN
YNT8p5iRf8bWujylFgHUyx6OGQLjslxPi+1lGO5iv6cZR5+gqug66s/CXZTZlNs1M9Blw4uueE8t
FcxrX7fFQrwKHF1uosxBTYboPDTb9zwv5oM9pGwKRYDbpca9Zkbxm9JtxMxd3IQFSljzucohQIEm
u5zimh8xyheTHZvskRHxIhq3tHccPI7l2Yu9u8LEne0Hd5mD+iA0uh9BVtzZi8pbms/T7B7z8lGL
F8/+yPqChyXb9s6mcfr06FKm0Yc2+4ee1u/WYP7wIGfAgkFsd9/FRCeyMGZUfpNifjyhvM19v3mI
6jLd6wGPtp20T9aEXm50yXclKfA7Iy0XYWTb7wnezd/nWs2PFYpQLPdqot6I6fv6o/vmzwHeEitr
3606rt8Mt0FYZWcmUrK4M2mshH1947sDbQSlO6YuLZUKKrB6a05TdyZaY1hNS2XCA9gxaiOZIp3y
+DDzm+/HTEkUt7VIr2NG3Ie2GCNu41bHsLviFuaBuo2YrW5FONsAGmb3lYx2O903ceV8n51+zje6
HOnvpgGpjZ3dXrhp5z0sKg/OoAmNixVThc5Bk6zdXON6dMR7L9k6NXmKRCigokOCGpcpUSfdG5m6
30UUw1nQ1KWrrotBQvtq+GHaBC6uVOoT+m6QJOh6slwVQYgZhCfW2ReVlx5zETNodjooWSs7jp16
XYZZcF8HrnXO84oT3IuzA8I/FJRJjUx1Ju2dfU1WRKdM1h5/HvZflAaw/nvvSopuvOacpPEYSH3b
qNm7r8deMskqKdihsB5FqL2Dk5FouXxHsyEIJz7zlWSDgCLfucNAM2CMquRyMrxq37FLxWP+wr2p
WDXVeAMF5jTSrCjpma+9TOP5tFkaigbffDZ19eS60Xlxvo2ROpdUwDMdGltTCQfoT0PruhRWQkIr
1po+ULe0OGgrCPEUjFhU+/y4rE+r9F6cGpeu0e+w/u1Jbtt4ptgvFGyNSQ9ER3PmPn4Yeu8i8uOz
4YsXoc1tGKd7UujPRhbf+JW/snCqJLV9r/3gCffNwXGtK6fND45vHH1Ktrk33pfnbmkRhIiZV7ZN
Mx7hmi7b6zwhpTeJ3zDj4BYKOdjClBzQOqE65dq4asag41DStOtN79Luu/baHuwrEmlO2CPyfRvX
uybXZx5xHJpe/dpLY2chZZ27mK5eEh4xbiAsCuJq0yTufS4S6Hk2zVEP1ADxGX5uXLdWyp3Uui5c
EOg1WgfJ9/Ze3p5MAg2OnJXcRdzuI53AofTlA7FGd2B7odC4t1lKL1+MZyLuH4t8hGROOYMy+qoP
8UABN1m7ZrNP8uYWvQrCVMy5RZPuZ9HvoOSE63ry9Aoj4fb3CsxxLmOLswqfxREo983vLQVO9qLF
V5FrpjLyHJbFY2iq177K+cBY77IgWiadrsVyTox1tyuluIuy7mophHTnTmtvbDfpYFXbMTDfl786
q61HZwKll3uvxpjvTLd8Cppl+0vaiyLCWd8GBvQnyzyFdfURefXNUMenIQ1uaAojTMkDJGQ8H5N7
XSuEZRZtBW79VCYAzL3PiXcoD/RzwjSb6+YNferLvu3R4duHZqrRdLgG7gr5wrtVgoWxcfC2+2iw
N+2cPqac6JAIDgUPxwISdCD7FKgKuF/1GDudN5FN96nIj10rHyNZ/kCVV7Hd58ccIODEbRA12zEL
uG0H+Y3Vov3Hj4IxNMQ2ws3IDtX3uh6tjdfw+yfpTE8nLdcMRI/QHNcL2z1IMoS0hFj4FpoboByn
wcxpy3CTDGVzESDX6AQnMifCNyU6JvDj4oTCA76yBnbNZnrpp+AC/fGh74ARxsPWEca12bbPFms1
5oZJPc44yPi+tGD8DHaNgVatLY96It+pjQTCru5laOO7IgJPgPzmVhlwdJxJcOHpnAOtIUT3dfVe
Ij+ATJOdU0TMp9KublqFM3XMLAa4GQm9RXLjMCOzgvYF1R1lc13d8ubvELokW52J7GbBNzeMa/jE
DbVSc4LNWqGqxQ6EfVIiN0y4mM/JZ+uJmzah+TxDdtNleWoG6xnF+L7SxU3tv1NiLA9pth4RlI2T
ZI4SnAbL+MAl97h8nrhE7wz2NiRu3UF7KHuKLLh1dXEleOu7hSy4fNIkqXh3TVBdSj0+B5pruOEn
9q1ndI+FAwa09DfLPhRLMp/p81iY8gstXpNkxl0fpgfLRABfa31rD/Frq7MrhDQPeV29CHau5d+K
twkN24UDinIB+quuYu5QjhfRGG4wl5yj2cUB7L5UjoRRsnTAGcevhTI+4yrcB5nPxRiKQaHORt3y
IJTWNXSXV+wHxTas8EXpRJ8k+dzRnLCcitZdxaUBA8loBHaM7gq9K7M/vTXC6TZxpr1SzYWKx3U4
N0vce6TW0Wh9N10/XGRAIDsitOU+Zr7l4jIJ8Q4n563ApNfK7ti24pRb3l1lsahRW6+8lM3fbZDB
GeF8Q5d/F1plxu+fHNqQN9id3b1uJXpoFyM0FTFTbYSr3i4zE5B25kFhJ1l+qq/KOxq2OyOm7VKY
KHoDyA0VZgWwskymLRsDqQtQdWjuQMgh5vW66zpJPr1B3wTwSgOVbUZrWJdJdLEEFrXcNErt780p
PfbZ/BG7/mu4XO0751RXAwfPmH6zqMCLkuVnJ5RsHFlz2B9R/TELRRxsO+U6jeRBZAEt5JyJZxKe
g6k9xrTr+eBuyySlVREIColK/HBE2b1luuwf5iZCL+J1OCnlMbC7fufXMY206mRNdb5ubHSFlTVe
y3lYjahV9mKas09hNRd2He/Y5T6dgrtOV9vXCr36CgF/jYKh2w+gFnTl3M29QH+OWe9UAnO4L5sq
uEWuyQg4mG5bC+NQUS7BCmX0PrdpvC6CmDpniLhfdhbGEiojL6juXNl/W34HsDR7aQQXiYXKhon1
9wQnHJX3wHOkp3gjSbyeG/vKFo2F9xuTfJOMmylOjr4/PzTsF4zVa7w8aMkQrmASCt+kZ9zlxXCE
eLQqqoBpp3MV8/+ZxninEwaI2qPsTsrHIJXY8bjvTAUQl3YJCmEaA8kjTlC/S3eLZjWgm2p/YEvZ
xlJe9ro7NfKbQk/ZVJhmFRhcxzWulh11ZjtykFlk7NvB0O1aKzz4A8rmoDRuczvaQxCgG2Wnj66R
v2Kufiz7gm0V46+lD9yIrnFGnMyCJpOvX6CBXA6yffULBk0LUn8vcp6rwR2BV5dvdYTsMfWRtXev
Zh61W5nUN10N5LCjwdHG6UnEjsMtOA/2aZOZO7uhQZ76LqmB2bkOEKcPPadp1FGRRNNyjsrwPnLi
xw6lMRNlnAzlfKmVQwCbUGQEaFBks7EzyuklmZInIxHwN/rNOIRnRPoPWTc/DragMTNzDDuuqg9R
GXUMwey1D7luVRHPyxJbBOQXooR2Z9K90xpNLVK88t7odb3rGbxveg+cT+cZ476vAGbNbU9eulag
vaKw8nexUZPtE6n5FOGwXbwjkLWQneLXNb1oF5gFyCKjpz01lUAnAt4bxuA5DmGOt5k79RovIka3
fv4WaNoePTqDO0AY82vchsiHXA/I8DgEHNiRd9LI3j4rzxnew66UG9fXw5PmpnILpmA6+FXWnHo9
0EEL0mBeGoOnjijOQ9LM3gE/H/3AiCnozveKaGMldXayPVoFXtYhee2jQR2kCYmMOJa23+DKgQs2
MawouxR3HDe1+jVrqQK5IbvUkw1EqZPCA8Sdscetb0m5DYfY3IsuMc8hwgPqgaJHsKPjo6IP9sKY
+aP3++YczKpdV9KIzmkGSKayaHrMVizv27IbLsYOH7YqWrR3BcN4OsboOgbEVNQhw4VkszmZJX14
xvmvRIuHV1yf2u0cBMY1U0nnFIs4h0dtWUe/1g/aGwmOCbP2FVGBWs8VYkGTeuMaAyIBCtq8nRzF
0LlDT1gzGllVA3AufnMuvZFfbXnMEN6bvlhHFl2zJAZ6Uw8qvRpyBxRy5eTPpiFSKunW+VZZgclH
L5oEooOW27FJf5is2xUTsfGBmxF45IROnggB+pseGoIKu8GaLkSDYCahk1qIFKOugN62jHfsoYrX
negYTpvM4UYFSDxBkoUWnM5vpBxwNJbw35HksfTrdDjEcDzW4xzJkwfcY1/LITuWSz9dzuH4w1Yz
3UqTbZJiIxGbaXFRqZBUEDxxOO0qjUPKaHoEDE0KV0kmc3NAsNyfKi+enqmpg7XhRS+W5eptX2fO
MRKixY85Au2yUjfcun795tGw2yDKS7cQjIpk5YY+2vapCALMzNAOU20mqJPhcNgJMsJ0kDjXPVj1
KGq7VZ3axSHP7Duz99zb0ALpZczcBgJ55boh4SBW/A4K64FLBvbw2HtqJhoxCPrQqCiR7lz+eZ8b
6UOW5a+9ZbqHVC/p1W19lw3uu9cXHTsjdjPsgzDlYvXkjHYK18Is7zK7JF1jlubLREjxSqig5HEf
UYtVnkvKoFuL9X9qbqRG46ruxlbWbTJbG+E5x6WHQ1fwEBfqMpf4TubkZsYi4UY4t5macW9O6hio
ebb+T+U0KokzjMuW5VwujaF69D47mq86LN4Erda5zZidU5VOS/+VJwA/3LAdC9xvnaHr6zZFnIc3
9SlbyGNO8ORgaV61rm42eDLyTWzTP/eUekwU/ISlVxQ2V1NRQCAs96VUD15Yge9EpJTna4DvW3S/
j1nbLXQwPGBIS+J0kyG+Bo/QvgUJw0GQDLe/s2n/65+S2Ju//Tf//l4pOuRx0n75598e0CxVxX8v
3/P//5t//o6/7T+rq3c4Xl//o3/6Hn7uP153896+/9M/OCypzW67Tz3dfTZd3v7+88mKX/7L/+sX
/+Pz958C4PTzr799rzoOYH5aDPjpt3986fjx19+shaP6X3/8+f/44vIH/PW38/v8niVN+/6/v+nz
vWn/+psI/uJYnm0K1/FM9PghON/hc/mK6//FDW3PEez4lsvXweVCcmuTv/7meX9xXdvzw8Cxfd9H
Kv7bfzSos/iSa/5l+f+90PGFCH2+77f/98vd/J32+vfPgzfjH//+j7IrbipcJA3f/a8op47zNeNR
+3Y/4OftdoFla7ybdVrjQexV+fCHN+P//vO/BjzWZZS0idnPOzcaKHgTgVVgE9l2l/2C9PyTP+Br
vCPO04gzWzIIma3hXJMLd3ZCt9j++1//XwKLHWd5BP5IUp/m3unwkQwQZwrF8EqO67xowHGP6Glm
83Mg2XNvdqX5C+7sv0Ta8npfUNJ9mzktIglmabW2bnn1dpM1LTWoq8a/r9B/WqB//MSXH/W/KMC8
xPLSf4DDF9Rn6eRV+IdGEIrknx7i3g3ZGEawCfaf/FSWT+sPLzJZrZumUTTvyin/AF9TxEyZuvBX
wZv/ErbM3/CFI60QwdWuMucdS6P5VtSZdVV7kXE2Gbjt7VDHp1DEfypAlNf6wpEOUzE5TtPOOxqq
QHyWLnzjVi9DqKw/E3fDK3xhRzeNPyHl5hWCBjvOWlPUWlsRuJWGMCR+GQDys6Xyhf88zLXr40sq
KdGn7jsXSkoW7ufNr4j2P/n5X2MfIwQqbVb25U4ZkbiNhT1d19DExZ9bG19THw0azBBzRbGzs7I6
VKpNDn2mfeIvKucXZPWfLL+vMY8RTV8rs+diN3pdu1F8ArvcwAQ/Idm/+1M7iv1lhXtoJAyL+ezO
6rJrVE9ly9U6c66FcIJtnjdXfn/z517py0LX0hh9eJfjDiZUe05IVdi1vlk/DAZkwiyfzbtEtilB
gYYnt//+JX/2BHxZ9mmENhjYCCzMPjK5dNEqPKVjY/4ZOj0L8cuy53MvyChIh50AcAeFMXU3HhKy
VSqhuP65v+DLYh9JGNch2Va7ASF3vBoi5V7bfWb84gH7yXlif1npoYhAYsZ5sS+thLvJyh1Yi2+O
Ksr6ront6QeSz27ThAiNGGtA/6Ks/Pd/2E+2/d9jRP+wI3uwuHBFB4DK5widOpSuYbiMHU1hSjpu
pSF8z219/vcv9pN19DUMMfQGPv64y3ZNwHUjCLPJoN+Gi2SllUh+Ebvwk4ftaygi4Nu4aSaSPAXa
0jfgFwJkk9fH7i/esZ8cMtaXs18Af+mH0cp2YS49/TrWyaI3szFFHfsy6j9Tc8E1OWPt/eIY+MnD
sdR6fzw0AQqFzqALxsizgZIBS58GO5FGNFxU2g0xfbgareCck75576BxGp7+3Mf1ZaewehikeoYY
3YqxFweF8dFHWFK3Fe1aMCK/WFs/eyq+7A5Z58fQ3s1sx0CwuBem0X/oos9+dLCHnF+8xs8eii9b
xNgFAy4+eLcmkyeEmrme6Vykxq8OIQrsf10/fY05jHnb57pw3H3H3cxEYNQlxE/KzOh2Xmek/jay
GNJflkPlBpeGVXTdxphc7rNInktsZ5Dz203ozIiiwJW46rYheXMB6LgtIr9xsK32sg1FQm8P9E+6
qUMvildxPiTzEd5gP18mCnDbaykN+s1GFNXVM41hgwvv2OBzeStHo4CYpapswqlXYDX9YBzsV5j4
4xzIW+JDU2NyG9jFRxQuKaW6iYfqdowH7dPSrmSANsvwm5s8yoFZMKj2rFvbbeR88jqclxvsTswm
wp49ZCUHCEPfMkjNcqvnAYMIoei0AYuxUd4n6RVRdDcHSObt2w7IDDCVDDk0l3Y0I81CofFs71vK
FE3cO2qMmRYkRWV/jHm3wH5KtaCyU5BizFPCmRbxYGLQvzT7smnvS1HjZ8JyJe133A508xI4VYDu
cC5ZTEEH8CLIICc/k8YKhtKlpis7AYBAtMDMMgWKgYQkUfTcR9W5JYLRrK6yb4UbxeZjj6FAvJMv
4YnvVeRZ40dbMtb9lgM7wBeiB1cPB+h5KdKNUhiYlrfpqGVlrSu/762XoFUdN3De2mLYFqqRnxYc
3O2cG2DISUCO7BfDH6U6gQaFtLnyKWsZJFqJcK17uOuwMrhxRLN+F7VsvNvatNDWakTK5i08hF5d
OjR92S1CqenHE+pJjjvxBl3eYO5VJUAFQEWAQ1tRxpjYUTMztkgCYqNPvROa8UEkdpBdjnkUFLu8
QUoJh82VQWWulA9zvVrRJu2Db4GSXfUR2h2a9gAsX/pYmqFycPCwr5+Y8+VVh3KSR/GyMMJqPBs9
yX7ISawwp2oeBcQOwJToooC56aS6HEEF24+9Ufv+vVHaisa9kNkQTxtPQnmU6yDWRXQdFnGgSVFU
7QG2bibWc5lwMqvalPM9NEDLpNuWJ6lPd1n7Edp2CRqG3kik02ivgkJod10gLvRJo3Djwec49xwT
JLdr1N1nKGO8koD4jDlDX1g0jYm3SNbtQqKImwTJichHbBzAe1R5Ebp51aN8SdAcwLAAXde9lcK1
g6fIrPv2FMieKkQhNzM3zGL18IKGVpVr9CR1+MySTOVN1jg6O8FLyJgUjzIgGFuTgJX6K4Zarrhv
FOPDK6gkubgXMFabT9/RYfTDtYuwbxFqCEpsnu5B4gXxAdqpcRVlIpHfhJ+Y6V04qQX+Iespq7Z0
PTNQOyFzRYz0ZZXBX6wMV9IkVEHdZaucGZ88joFd+99kFubRI/RgRHMtALtmDSlD0dqDuaEw408h
3tcW3Up92cU1SmSWSECjdmzbFpcDMlp1zvRgKVL0TIbPFXNt8wiHP2zJhXBFGa5GB/vjqbbAmT4T
T5alVy0Z1daDb7RU3Kkf9TkkH12GCZukWyLjNNuBHJkA18MFzUXt3jAPcDTD9AkyFRguyiMADlVo
nRJ7ovVLrqq7LiN0tC/B2A9gfCaJNBz8gSivEZo3EzYMxwX6lIiwuBn8JA43WuU2OqSi4hyXQzQR
AhECIjoMSR0lzC3liN8I7aUo1raZW+SJZw6LZZtWXdRcSsslHk9hIeMvnFy7JKvWR8SHnd7lXufc
k55SpnctOQ9kkeCRdulRz7pykTthp6luQ9dprSOTVvfJB+LCqKDDF2CCVPR6ZtJ50u+RE8zyc3Ds
giZ1CyQxL9ZBOOQLxb2hJ43QfDaRprlCHBJScZit+tj1gPO6mSWQupph8Ahdm0DDyjdqsJqZZBC3
zoXGG1G1c4sDJm/wu5jNNMNJxeUfbotC2DGilHDyawekj5VURXgeiobn5TyNU+4oCtV0nnErWPYw
PIRxEwXiKq1AKDCDHzjX6P0S9MWodoqsLngAJSjnxdhiNh8GZnXnabBDvCUtwrWWJ0AOxlspgcWu
e2xNmHVtac2o1KZmDD/LGABOuXKtPKVTEQzI0R5y7Pn2yUf6+A7MggnbNkUeiwonNgpA7H5oDclx
6EPk6I4s7flYOI02XqbQDAbIR1TgWyw9XvAu1YjyhAmi0V52oWjxMI/jxKgtrhKedSb4nNAK1+WT
gFQLIW90ExsrpHQJZCCYGwcvbNuE3v3URA2/Nx7bvWM5qb0NwXIKQu+BDEaQnd3GQrVIl+cAqU1Z
qKtqox6bVcJmnIIp0tAsJkUEwC6QEPwQT3ttdVkVZv8SQirIzrpxRh9ccBC5FezGhHwRbt1jv648
g3izzTDWsbpDRFfPz7CH8U0jGIiylxzScnEh2rDPbiY3zMFisvP1V+nspvoi0TPY+RHkPd41XtgG
ZmdN1Xhy2rCF6Kotj+mnkaIjw7NWpD4WFr9GwsRoxtjkEXKUXT+bvvmkw9YGXRJ1BfR3Dqg5ushL
shEeSZfIKhB/vjV+l73Zi7fYAtJ+E1iAkaHjGaCWUXoGi13fiwl/z7x6+Mw6dgcozvgDbkU+D+E1
qEN4w1U8T9V68Iy6/AEvr9J3DQ6r8LqZzdS4xNebRIeCuxwyki6zm/qxS3Rlf3bkkfhPxB91+txH
5GEDMQSloB5EB4vpYgjLBs+pjb8kcRhrNAxKhfDF/N3jeLY4CooRh0qVaZfUnqHM+5e57aS3RI0M
JfRt6cbd0WDOhCUO+wgzglHY5q7PpvmuQTiHkQgDiTrksyLiYSW7THTU+3ETbnJLYyCEjxENH35X
C14HKZceoEfZi6mAhsccP+AYqqp9kzOJ/1j2EXP6YL9N/H0D5HO+joM2cq5ClReYOA0PKhIDisUL
NrstUAv8m4XhXsHXJXjbHltcsk4ii/Q2yHrdY82syPGpjNwPvhlMpfLbrODx/Rx6Sc9267lpEOwj
sxPhARh3fDk0DM8eQW+mSCtcGBr6PHpwM23PVfphtl2v2sQdbCTgtXZdTBuzAxh06ntlTJtJOvN4
581xMTzNPdy6szNCWBs2jJ3KapvkzoQxKsV4+KKGyFVg5Fgxa0y9VINNSJLz3pONYR0TZhj5rpcW
J3JmxUo/ByOGvF2sSsaQGPZBZaSib2fINkS/bonc8vU9k9jGvAwmzAQPfQBmtYX3Y+fVti2Z5tzU
rZ3D58yrIU1WvfAl0oHMK1yMcj3zw5zOAF6P0K7v3Jkj8uDkXTE8mDGpc3fVpHLaRyVck7ee3Uc9
t9LwkscmQ7/5qJgZDy+qHoR9tpu2AbCZLx/xsUFxN1yXcZ0NzxmypR9+g/nmKvXMZD5I3uWIFuQY
jZczer/pDVDuPO68fq68s1RWYKw9fKzjQVQ9gVDasH3CIiYq7hl0tlm0Z6/hpfdz11ZMqmftcegC
qnOOFjwbde2nhqvOqYlS59Anqg7dTRFVMHggO8v2DdNQjrJ6sobleWBe3j3EnQSw0SmSFBdcY15A
DzPdzkawR6kPSc9V6DkKzqguhIOZIygWtc7M+yAGprTkTyyJEpUSwnuDM+rPF4QTaOdDLbRC4iPC
Eeougg2KNrxOYDxBFzvVmMlNEtOSvR/i0MlvCVZyi7ciE3Z/NMmNYC2KorK8Mx6l0jgoEQK91sYs
nVOB6Cl6DjiR23TrUeCM34Y+E/KEzqnMD4PTDExZOQhJ35qV1x+4IhTTd+qDMb9yypwbiZN4OrtW
VhW4u7xvx2KrZZQB6nNG074dKA3wdcmgc88dTSpvb3Nt09+HYcZ6IkVLFAS7q+uxyNRg+h8EcKQh
lvtA5LAZIRmPxV7RmAehTWvIO1dmF5SPtjPDwEep4HEizV2avHRmr3PWEWt3Zy81J3jQ0rBa2Ofl
2BgkbAijPpRA79i0k5pPbVtVXuFfuYCIJLpfJ0ftG1r5uOiNTOlOl8QxLIhbCLTjgakTCxqHvmre
Mj/JUA9MNeIR4AysGkIaHBKxPtlQFDu3G3BPopVVyywHX0A4w9PgpcQTxWVUBtuy8Dw0sqafx7dR
2k+gUsYxDacLv2Sr2wNuMPPjpA0EY5ZvEihTBOY8XhESTvC4bD0DBh9rwqPyLnP/NoWugU2mCWFG
ZjIMGOoD7oWxlkxZsjdaEBRcGwPEINGIvuMkAyRZXPaMwAJ9gRdT3wISm8AFKezC+6gD/ZevwJXl
5n0RzrF/Muyq7d/GvEzCq9ntpvB+SgiSeg9tdrujIBDKusBpFI6bLDLlsDFEKftNP8xzj968LEW8
i8DfWkdTAp38kbRcpS/tCj8DkyJO2VuVm1H3KoC4AU2IdPkh2Vbr0ygJHts1ris7Hxtz4rQj4JGy
J/0VS8WAUzGyMgQGSdz1euf2ttshBIB6CDWuEc3wfQYVDxEJZJ1vNisOWCJ/XelXFotvxg67McPK
qG6zeEjV0VEZYy30kJNxjLGYYnKZEsJdoEdbNVRVq+pF8mKl0kp2ZYBdCnOFKuhLXFe9U+gNV7NF
HO/bso/OLgI+Y5cnzgDnEqlN+yyhGGZE98J8Je6bq9/U2ocxrJQiXiHLs/i7iceKTMHAHUYYDKZB
f9DlmXCi8iVE6hFceEOFioZAid4QeCEp4gWuY+mLi9FwClLD66oW4WNfonVGITlIQ+fbKQ+InIPe
bcLQoqiFeyS430btK+ASqMcWgvDkQUs7kdeTj7ngoA1kwgezpkR5t/okwgPrOgawUgjCUbKPNIOZ
320OvbpBaODKx1BJdP+CtBF0BG3utUtQhZOb3BC8Pm3eCr8WnJy1h4ScFA6oYTwzOoRNlRKZskqs
XqpLLc2Grn+j2OLCRgt9DjxheEc356Z3Sfi0Eq8WUCKiV2r0+dUaN4SfbaA0GSSx9E1GYFoceLXc
OHR06w80MfgyDX4BGrquRBxe4mgnKcEkJuBH6SHiv5ed1YK9gvkDCSqKUORfdDbNRGTzSSTewzDO
mrNd17lDupffVyBAFHLo6ZAmVuiN5E1OvXsf6t7k+pnkc5bddtSKaDJtDRyh91H3bJ26xvPPBFwg
UyA4yCL4QBStg1WPNn18sGplm5DExjY/O5mM+ss5U1Z6kzfSbA+U0a61V+g+8EKGZtReSlaEfasd
pObXjpYSOVKTE2wUxaVprso6jXA4BmZTb0YO6PCM1tAWEJGr0MigAym+gJwrR1c+1J4rCTmDtDnu
jSDoKXKNBLEUGB8LRpyF4TY1sY+GEXDYT/oMgpSEJhWcZXFoptlTKkU133R45OEiCoqRtvsf8s5s
OW4ky7ZfhDRM7g68xjwwgrM4vMBISsQ8z/j6XlDlvS1RbNH6uc0q66GUKkQgAPfj5+y9tjHdc6aA
R+lY8EXO8M7s4tVxW6ynS06uhv7d76mOl8L0XONOwN0p34bWl+LGbwnjgGpjt1Tcasgd5ECS4CkT
a7pX59SMIlPVGvOS9GjStBTV9J+GjBNxXcB5dLJKx7CIbiERB5HYmXwKAzbbp9JWJL2u28A0qkcx
xW53F1G6lHTCePcxlLRFDcrfjCFd1Rs7SFvLRcuSgJ60ETnKF5phvHkrWs+pRjoMDid74RAOSAcl
m3TdqQ8iTWXx5FuUa3B6SFQzw+sMPFaSHPnwY9XsakOMQt0lCbaD7J5luccsFPKjmxtAMQJDHOmx
2Rq9kCi3YRiloCJhyaetcshYcwZ+/yzQCJw56IgSNO82iJDxly/tBL0LKu04ThoM9x6IyHUSh/Ap
ncRtxYvWBEgY4dn5HuciNZUbf1IBCw0xWXG16vU6Za6jQSMez+bo4JTDH1NQVDUiFM2Zg6g7vpuS
B3Y1er5H8kdqG+U9MKkq2dolwSCHMacnj+tcJH6LRSyBcUvTyeHlxh6HnumHVGmKydfuMT9UnWPa
12YyTvWRHTYwXvOS6n5nx3mRZxvbbZ3mUMRpWx9CKxOs77JTEiE2xBpDXiKH7LT9ZHQieDDbwoUo
qfzJMnbkMFIIsbn5GNr7UurLnNEVaTQerDZnA3Wap/S2d/M5C9AGgt9XWJibuNXPIi0KyyRgaIir
4Tkh2FBbAZIONESNSZ5BYGd5TeMVptPe8zcyzfr2qNUe0mBUpW0CA9OKONUHS6KevHDY4gKP9L0G
h0fpq1gbjCzYytCeUuMAjQLbmERGqC4mxCBOuRe23RZXHqR8UbJAoD6g0ahKNz2xcA7wPxx3TBe5
Per+JhhEShGrseVdhizK/U2tq8LLD1ON6+nh5/jj/7BmaY5W/58lS4ivKj98+VXkNP+F/8iVECUp
S0IdFqZtG7YumYT+K1fS/9F1ZYAcMAWdIymYU/0rV7Ktf2ZlEzufydJmScVf+n9yJeMfXQjDprXi
WDRebON/I1dyxTzI+W/5irKEgbmJBcq0pa275kdVRlxQMPhtQ2in3REXaoYh0kWoVEwz0nnBHmk4
LeF8NBf0P/EXK6++Tst43Ci38JahaaQb5ne0v4SwFvGQyhutgBiRVLK9iOTAWcJOiXRh9rIyJbjE
Jk7aHV4/qP6jke3N3kVtXmakYwYWqBmAu/YqqsLoei4xl6UaHMpDm4KcKeVa0PnYO6mHITOrsoPQ
SdR0wAVA+2vYHf15PwLWeQNPY3xPx6CHs1elfOgoXyOmpPY1k/AI6lWtbI1W/lAoEuRiIs40u3e/
l+2sbUVfBqpFxvQiGqVvEoJKFy5Q9kt3zB50SxGX1qBfilpcotJJQ6KeSFBaJRz6V0FkJKtUs9Bu
RMrYA8zkrTODmjGjyaJPE4Z8CsvZUJe8TmEcbNrMHdeMKgrMMwCJE/o5q7qkbeiYnuRmBcQnKxKH
OUhE+M9a98ryWlyaLcbdSEGmxSntYM/2rLXVgY+bZKYfRelxCCry+tLgiMy+MrhkLhk4oB2v3mhq
1K9zYAq4argRoW+/pVU0e+JlcWX0oC7QqyerUBuLlYIWukBsN6yUnz1bWnwGg1fti5q8k9oPXPh7
+Cv8xjdfR3vKNqmA2jWhJccu07srnd10A9DD3pVJ7xN0HQOECeYrTCAKF0j5THhaAGWhoxQrn0Pv
Oin1ZqvRBNjNWYoL3QazLxvfeqryQtD+owqmKrPvfK9yT05vjxcxMQjNgt9eP6UogLD/keu7jTQl
viFpsQt8vD3GKq0bjnlMQpRqDayzNH53sW+oA0Rd+wmAk39qYeRtmbblT4OJ+5SKJYUHlQdRuEWA
Pt5oBDssqFG8x3as6OLRhqd7DiYPIrKbRJual+05r+rkmi1FXFaI86CnI4TmJepYflEgkUPp9e7c
kuwPCGz9c14QNcN02HVOOvPG3di25tEvAv0GhEhwIhVb35foCK9GHLobRmD+O2ZWCuWw8apznMfJ
ne7p2Z2ZOhzLoj5/YsfyL2jJ9kdkCtPW9caUOBXH9896Pg2XaBvjnPrWJN/MbfJ9PaHcTcj1c7C9
psVlnJliLyzGhY7d9BelI62DRFd12yZRvQXBmB16gkVuO8yUW3TroDRpyeQj1IYsP7lpSTJBoyv0
fUlQQV3repBivdX/sEgdOvWkbx19LWES3znZdmT/hCwVNe2j8uLkGkdV8uBNOA4oWkgTHogF2ecG
sbyU5uieaYyH706Nn5vhsXbl4P3aQgtjneiqYKv8pP1RQD/Aym4F1/oUmTC5M6aHO22oTXD2AOIX
fU1fE7Cu/2aAmWEk0Tewz+qoWnRmOgc3i26co8SsDs5WUsz5XkK0z8Rr+NeUcP12BEtGwRwqZllR
OtyYA7nthNJVhMwOcYyfNcrlVUw8MidNaV2rhDNdnUXqOoqC9IcuYNgsx6DhisRI9Y/IlN1tw5P8
mGBexQEROUZJ/HVPc9+WzVvHiQxSSWw8x/7Aw2QxxYSLGju9R/icZPZrtT00sykrwDZU4IxlqGO+
8LHsvBTEH3p8G6d6CTlWTGuz7otDAHicMI6+eDZTM4Gjb5ffY6jxjHRDOFV5Uad7xmkGiYVV9z3h
nHOFBMrb9J3VR8QwoeQh2YBm+j6B67vOp5w1yZDB7APxzWIdurW2RF8ebKtRz09MwctV1nXD2eXN
QVwqyn2pWcWp68bKh3NiDqDfuaOX8PrVzrU7js94nNP7ECzpNWeD6XqcBvotIR7vC9op2V6l4+js
Yz8veTUKIh4lhSdpAKC1DNTt+yz1O3dhKWUTxZZr8pZL2TNrkv7ziiI5+Ab333hphUdYSwc0hdMv
Tu0hBGyUdom+oXxMD0WObRl7WT/s+T3zQ2Ab4jSmTr1OpkTfMhhkIg7lOIU+2TY6ozbhLYJMk8jU
68xnpszcGFctSx7zlBormANkcNkMpXEq887blJLDYwMW9AYmF9mpRRVe5nix7gd2LroHpQgeObgR
+NvV8r1IpnFf4WN6ABWdH2lQjNtS18CzsnEU0Gyz4VWLcrjgbjwBh0kQROQ1PNdF3+jEACbQ9g8k
Dqtn3qHqiT9JvuMW58XyR/eq9GFbuUZJXc+gPz/Q6zWuyp6JJ3eQfrIFqcfGMO2qkRGdDPfYDJhy
9OGgPUQiErtYK4KL1mi9HRlO4a2RSrBWrmW/NRrxVa2kQ7Suo9y9IIYwOnG2Vo9lY8VHI/OSJ6OE
aDC3jyvmropEPuC5myAN6hs6FsmPxhTTlndC7DKnIQraK3CbL2j7ZgfHbBrAmlg+OCzmu5CD/Bb9
GS4sgODIGiMPUAeWt2VRRKG9xC8nd1qagIqza3GjyxEqlQhNQETAhhdU0+UGvYB3nkujHpMaHT04
e13K+Nv3CVFhoGJjARsZX+ENPifoZLGFG4Z/qQ8i+oYIrPsesJmS4drlQA263iS4PG21d0ICu6um
ctSFH6VBtOor3Tj1zOx5BHTqp8i2tXnHGYmd0opMMZWmiXRqbEp4OxmcTVFL94okQUyZdCOJtq4r
A5qwwIF9wXHdurCbarJWDOrm9EOdDX7bGmkKCcDP424VKxzJrPBlto15PDnJWKP7OhlV2C1KJjOX
LRPEA5AtBi5Fkhj2zohMgKVwZ21/aZluOyfGNeziovYcbDCl1oaXMhvmYXjS0oflyX/m/WUzrf04
ArRNhM5x4l7Va/IIuE8Mw8YziIH+gdYcLmKCxQkUQncAdo+1QicKrgqsDTMgRVq608T52VQGiQyL
1jH6LYY3Fy4WXQ/gJSSj2eDdErinEykCt1PxmnnvvCOnKcN51zBAFP4LweFL0t5AGyn6vmFcvrWD
vREV/QyyYgxIrfqUn2sVgSu8rYpvkXMP8VEhQqioFWnGZzxUBbGW6kcd3ECPZI1zl0RrrkyBEaaD
ICTPP7ELtzkMWVdWbwEcwd6iG9D0e81es14sUN3uev127KotLQhQP+UV79Qej+eD1Zb3qWiPqjEO
IiruykLcK07JDL6Wnj+t6+mtxKGC2AUjN9gnLXvO9foRp80Kee1dFffVlmxAd6+l9kA/dEVpCzrM
QPnm3ephbB3JKQzzJXB3BtQk/yRz0l9VEoKII9dAWMo0uP9hDj35XdmoMLmU5Y8mCRHtlhh2zOGF
h2dc94G6NAMNO2xRxwcGLvqFV4bTlhgUlgzfCrpNRBGJS5Yu/io00U6IIrkLZZS8hnabbvqQflnT
osmb0toH2us9O/Dv4SWr71baXxVsgMuW1IVl34CRF8ODY7VXGJUTABiJe9PCaECj0qQTLlr84VPp
rFCfiFOSK/+60X1j1fSwf3FkxWDsE3eddGCvRgTIm1oV3/wyR2hWzNxSyJFLBX1y5wGFX+aN1t0w
dm+uOslkIdbZahglUHjW3O+ioTeT4a8ntzRdtvb4ir6vXmayxknUg9rx9Bo8fh6U9zQNTkNuX+fB
4B5cK7sp7B4WcU6Tm+xcIs377pFK9bmZXGMVkyGjwZboXPB8nsWhRkd1E04jqqYcbHxbsdvjan0l
Nu6HDjX+oWG8vmEw7C3wifJGaGRBAq71yRBSrPRW+zD5vNUix8EYtmQWly5weo/Y6wXOSYKLLNQv
crCM1YTaiPB0I1q1afHYGrG3IEwgv1MOVlo65hTUwDM52ajXiY14ERdDtSP0ACKRS+x6QSOUuZOl
LUNXfxms3FpN5Qw1bmKiixOvXRLSU+zLFNek0D10IWUj6EcP4nIYSizSXjzU77RW1LVAjHIExmyd
iOEVD2FuTTjRKLcuRgrum8Gv4lc90wEcT1jTajstjiIha4liDnOqJqv0IvKL5B7lnkGwGMONRYuP
lUGuRDrtSYyHvDLUkZzRu3Uz6QagXi0+MnoDueU1nrzvcyZvqkrlTtrhfNfwfK7bjsDQxDU8D2JF
6M4+p+gGj761An0b70k7cl7bkpZiUcnmrqcVv8HbkiDJQRqn6y1Bn6MFQxglHXb2No2oN42av22i
taXmUe0lMYbOQ5fX060GQ2+TDWlF4BQ+eNIBTPeuNhL9iHwEYwHTXrdeFrzfG78D1Uhon9U/IhZo
oHBnmmlQ0mTRuOsdXz6VAxZaArBZoSwnFMc2UJq1LkWt4/l0YNowqcqqcO8ZJMxx+K3zlUlGIu0t
xiTroTG1ZSWUBtMiLL5nnp5sgzjlpFNBf947BYJhZM95dgtVMoVwqHqOxYUhDiUT311Gy+EwtoW3
NcZ6Di7C40wXwc1BQ3R1I06DgxByyXQZn97cEtxObmtv3J7MqKps250FWR6YawLsyA+8TRaM/oVT
E/JCBCR+9MkChzwCmyDx5gV2OnncRNQuLMZA905uTFsPHckSAML0QzeDgnnaZKZHEgz0i0roCtxh
4BdHxHTihIIJqiIHRTrqA3vI2DcAu00nvjTT2HqK5ASkLdODd08SzFs6Pc9H5WSkQOkRaothOvC3
CI4V8Xju+3Z8MxpZXRTjFBE2wya7qk14lnk451oJYhtKvOC3CPPsA51UZ2ErszxMo4DQbmeZdV9O
YnieYkdezmrFBZNBcYT3VbCJksAzRlGx6SEIbhDTTVhzCy9aReCKLsPaqdxFWdvUj0Rg1fdhPso7
lBIoZhEDMsIah7x4n+MBLgunru+9dCDMkuYo/oXMK9Vm7nZjBC61dVqaOfz6mOYzIpbGeMH8iv8+
SeBNy0xTu4IExnYdKd/2135XuTy1anQotdo2uLMr5q4riEggx0QC/o6EzHK4TgV+H90k3Vz1fEBS
02yMk0l3X6TO5RDNQTCzZRo9BkGTwNy9zOAkgid5JU1tgJ5ZaIQ3oTVYeGblk5OJXpGKvTjzL9ff
NNtPb42kbYqjRcLWmnnScGn1Pv39Vk3ELTQeCAwErYsIgfT/+VaniT77f251Ln4k4fTj107n/O//
p9Op4cykLWkxj5em49LpRLD+n1an5rj/0OVUxG/Zpitphv7/Vqfh8Jf4a67pSLB0ukmD8t9WpyH+
cRxqOxcFKpGds2nzf+HM/F0tLwT/567DZUyWAjV3T393BbRm6BvSgnzUaMEe08ZaEuDlI0v95X58
YtB0f+un/nuZecAusKEKx/ggnB+n0nXNaay3LUmhLdIXhwDWzEgPpdrZcICx2Yypvf/7RX9awv67
i/vvVYXOFQmz4HZ+uCqNLKhA5lRvURwA5euwldfto1sPR0EIiOYizaCJRhBBeWjJRy4sqMkCPnNw
xS+gL4CwL92ovTc7jbXPfAk7GOhu+Ny22qU36vRT3wwjfnAb/y4HmKh50RIqIiWg9oVz4nczwH++
B2kwtMmVLYEBznf3F3cNiqhCxl5Rb5Mq3GagWZxAe/r7vbI+u4aDXc4QJDVZhpr//JdrGGzf5uAO
9bZ3oh8m7Vzhcs/oQcBa23ZwrRYWm/lCOvxXPpI/31rXBizZReCGFwwZORHC/GzlHaP7m3K8LU17
U6hNHtlH0kmXtsaJLzy2xbhGFnptRjdo5Oc7jS84XHBghLyfg1diEWsAnH3x5X5v5/97Aw3XUOAW
0IyJD2abAKXYFMuS3LBEnZu8v2SqS0bAxpLRXZFY104efY8ddbb4GfOErLSoP3WN2nayWXR2sU8d
uamUu0ZtsCNGE56ERMCYXthZe4Kise+dgyFBiaFCWSSifAoHm1js4diPYOiGnpImekLkcP771/pp
2fn4fLvW/N6ywChdfvB7aUIxnVX8ZiYHuzHCyCHqrFrEcooXjdFyoCSTWwAssFp6d4l1MlPrqrEO
DBjPmLWR+xLMCBKzW//9g/1uMeJt03WQ2fNbJy2J5Pnj8zpGbh5bNEbDbI1659iO9c4s7moYCAnx
yLFufOHH+Wkr/vVO/LyiZdr0AxzLwQX/+9MrGwPVNvHAW4EuOzXvpkl/UiK+rdLoBo3Uxhj1J9+4
bhsTg0oFwfaagJejNVmoKRM4qOGtx1SZSLNV7qdEDOSXTZhcUVEvVY6j3EP8noq9m1/Eo70VZXug
pNy4+EkMbfwWN5x4bZKfOtE+emH59ve7ac3O2Y9fTrhY8XWTf+yPNnEE9oxeGUZtGebeVZyaczJG
l3vRxtYKGmC1sGuPmLhlD1wMggehesrdh7R+4ZbOQLZszjuODpmdwFhtdghsLt1YPnoWiEbaWAig
IONMfqItkQG3tuut61jKhU4Cgx7Bzp9T3r/4wUCJfPKlDFZRtjldMmWb//yX9UakmUqSWKvA7UL0
qWFPMxyZnkfLfkAarPZ9612EHoVN6gCm7W0XPGTvbLAXaTgF8os+vdUYXYS6dRXQWZnTN9bmHMQU
kHsx6hMhY7H97E1heEHMbbPIIxIsSOSGcA8fK9Aza5nRk8MSUNDyMqrvDfk5DMbokTo0ZGTW3jiD
8wR0Bq1L5Tlr9H7nSaEYJPcq8ty7AB/iCrMFiJbAPw+qQf6O1ivKwy2pTc/d6PxIPODMg0nLRNC0
s5z7QoCi7sKbPJsUBR0JyWn9EpFbsZaw15cyooWI359bL7+JoFwB14PVk170Erhz+N5WwMoUGF8P
+jidt+fZR7XCrKSt9BGscNS9cCRpllZz06u0XqFWoqFtQbUCKEqOV5U+69o2TuNTBnxH5ADOtHa4
cnronnWo3kRHopuHHsmkCbPAXB2tprXB2wAFdFiVqPEXQc3x3lHh96iNHhtS0DrouUmITg8VzKI0
vg2R9pxH7qmW+QHNlb2o5kU0GYp73Bam7L+j25GFdysrCyAkXEUrgdXUCqrn9DK+kkFOo7yYNVEK
m0hcFPqCyCj6+8sadMnW0G7tUk4rW+fMH8T9qaRUXhidDwQ9bI9p2xDiSp8u4GSwsOrg2kuyb5x2
kamnUMpo6vgzmTIdGHWCEkS1kwDpbbacI46NNwOCFUD6oiyXMWSMTVfcZ9oDoXTmxuQBk1V70iC9
LCM3243dADZWj199f6hXpafxoC3KVuzGUW3SPH8ZOvctTt1Trjd7F4aUYeKAMo1L2Db+0lFrK3yw
JJRW4HILI4RENz9eY0UeZ4/wl3Px6e8LiTvvB38sJMyzhc2AXVL7/f7O5Snmjy6t6bVhPlmDcPsR
95IUV3JMoLXxj32FuJ+RIVJXgU1pDG+yJEgg2kX0hVSxLgN/l2cmoT2xvazG/BFdMPllAU10mjVZ
lJ1SyI5LmALWkNGqcfTbaWivSPakLWM7T+Rg0v2b2eHUnIs8A7BnJYwZMTemtKkmvUPR3fG76KF3
zBrzvp/FQxzZX+D91HPGg4/ykACUIaF5b+U7FUZPmdZsMJ68mRpzKiIRT8qPf7QR0qG2ALqnmU9V
zz0dk+nWCJE6x+G7O4nLsR9g4dMBummlJPKBHqh3aQw7PutOc2FDye5U9d6TSGFAjsFGtspfDlUO
La3iaO0mCZLI6CZGoTKF/k0rCLoZi/Y+oo0GBtFOzG1PXTDVWFgKye2EjHn/9x/0p0n4jx9UCcuw
bXZA8+fO8csiOvq01iecedvSLh7SfryJI21ZOkejhp0OYZweeD/ttNY51Nxr0z31TDlTguAWqhcH
PwrnrD+xK9vkxxef7OO5Yt6QpQlCls3YUmzJvz9q5AtXRtEUICYmsh2DQt/BiRqWbR+Twg2nW5vG
DXKHlUcFs0jomyyBkD1r7iPOxRlcxe8VdF84n+cq78Pdsk1dt0AlUpX88Zm8qQYGq3uYyDJ1JVqs
UmjBb2kFgLSzr0Kv+P7FTfhk45amTuqQYeqOAYTn95tguKWWNu5UbX09f8ttwFu1pQ56rV23Jswp
K773CuOEjQrgerb9+8U/+bJcW81aGiwgFA6/X5sI4SghPZOiQRt3jezuNX4D5BIXdg+bybTRFP79
gsYnP7k0TX5xAHWGSdn3+xVFz3m3JJNza6qCmcCA3yu4qqIetXsDoZwIi2hQZzZXSNfDdAYKXFvk
dVn4eA3+Qhp/UTd9egcsyF42Sh5lfiybkMl2RP7xCHY12LezRhePomNp1+45CsYvDrg/jdkfHi6J
lomcece1efA/fHskmbLxkJ1tC6E/kZW6RnVA6KiDukT7PgEjVEby0Pfpg0PqaTPAPPY9Z/n3n+An
meaPD6GgUshZWyXFxweOaeE0VFq5jaGWs+kjI+ja7nsc7Oy8MED7N7SgE3NfSvs2UsmuraNvEHVf
Mq2LoVUSFtBFERokYluRw+wLonZXZWfcwoJ8sI15cORGhzk/w/ex8VbjSU4VtN+kubJC9EaDj8k/
RN5bJrjyLI0l2OFn//uX/Pw5o9OrS2TFf57qZasVWI4D3qrCvgWpEoKyMG5LS67q7qJvY6IZe5rN
dhG82Xp7xT56JxkemERJ43E65wY0/79/pHnf/OO2u9KykawZypnFbL/WsgDMI1H1bsnpAzOm26NL
qq9Kz9xHcf4Ef3AxAKYmxrP54rrzM/XxupZyHA49LLGQ+36/7ig1H9c2Ctdkcg/AgkmP/ApL9JMZ
8vEaBJBRfwpbWPzn92v0DDF7vRjLbaqKJfqqhiKaHa4/VTQLmD6O2zb1YI4Xy6RcluWimjOEdIcd
EnjFsJx/AWShBMFN2Y8iqshcS4/zxyxouf79V/jsbvz6ST+8gTnyMzPw9RLZW0c0u7Ee/eQLGMgn
B1tpsY6zokjXND42YnwZtYk39fAfYu1MX91f2Q2CmDJQzaqW2b4NZ/EwpqcvvtlnG8kv11UfdlMo
1NnAMa7c+ln84tuI1Hwnf3A6r1niXm66MV7VOmjEUAI3jto35sbnGrPSQmF3b0DdbGTet4wqw8vO
Ig4nt0nezMFXrAVB4mlh4U5rteuKDt0i8mjRpwlNcDthduo/MwN+C32fN8puaP17l6BVv5noShbF
0snH69hAW24M9alM2eW9fET0nTz9/Q58trfYhkXRKlFmWs6HTsdYG5meMTTZxhorVjKcejKEBeFy
f7/MZy/yr5f58CLHtOulbLtySxfphoFtuUCwMUzf2i5Zh2jj0dExumrNr47Dnz1Xv173w0uWJxVx
qgNfT3TdVUaPbPDW3Yhguoj2XjZsAqf64oZ+uor+rIaUoJOHKfrDe62YA9kJsXM5QhZT1OgbyG8a
ORs7W+OI+JVzcnZZVx0Zdvnj0FvIeopd5wBbUMK/+ft9/6NTS7nIq4sO12b7xLYw/zC/FLIZtIFh
KlSx7WykLIgg60bndB2X56TJrqUmb4BT7lSE4bInJUpwBBh74uNiqnHnVOJKKSAI5PjTmW32pPLZ
K8sub0U13Y6oeBZVYJ8BlD2kZIixU73Nj06pR0dc/3//Jn/05H5+E2Zu7AQW1MWff/7LN4mGkRP/
kLJeFsge0TEIjXgNM9sEPvkqU7lrteAtq701WcXLWIzPo1sh8LXm3D+lX1jMc4La/GLd+k/79sMy
ToMQu7+UfDQpP/zcZM7h7yFNaWsX3Kw+lZeBT7966Gu4rLW6rNLxwlG5CVxiukKExlNfDwsHtO7C
cfp3tMc6ABYXQyhKH5sQmqzsulWAOnmZlpu4wyyjuhqVl83R2chp4w6ztIBZ51JHo48Cr8NAmj9r
bX2bReS29xX/q2/r+9DUiT2nx0Aet47TyV/i/HuBCvLiGPZbRBC7ZXq7ntAQqznALXwWAl1ZlvMv
FyqFQM8rGdnkEsLuRdm1VzG5yR3eqXLUNjlT6GWu9zN9dy+7iYZLVJxlRHsorjZpMp0S7GmbVHOO
UaOvOxa+FTTueCMASSojOxLaYK56LD5bt+k2Wps+eW2zLdrsjjgCgQiyF4tGcifLHIZuWupX01Cc
dEknCxg6mIid2ZW3BQjEcawojpg+J0MDySPZCCSuGJ8vcA1vK8UtzcuUc/SchljU774Qa+LVycIr
v9eIL7LojHL2jFLvVRnFRg86fqt2l2jBTdYHnCBYlhZhS5a87KC88AVDrBWLdrSi5dQl6J1VyxRd
QIzhC2MdZAjdQ4fVew+5Du6kqnT3MuTPLFzUq+ymT/J3b5rDiKAEVearEpq/GkvwB0kh7p2W8AtS
3SaXmGlVPgH45+eU6bfOi88kfB2Zh+OmtgmW6tFCT5Y6WrVv4+N0zimt/9rTXv1Ovg59QgAdXG0C
c/JV7rRPhIC9w4B/92v/bBLciKzzjLaXYyuhw+ZjAvSbroGtr9O4eypFh4VNkhmigoUKvs+8DOjn
0dlAO/HVAeeTAsPRLV4fpnIu/fYPu8PgeuDKS6tARucsitxcA5+g3CPibJhujDq60tPuZLXf6Avf
Au65emli4pFcXqEv1pj5Qh9eZkfnoGUo09Ap/z5UOl6UWW6qj8UWETChF0odOQYe8+q6qMTRa4OD
0T0hh8Cbnx+KgRCP4fGLTzAvFx8/AU2HmQxLzc/a8ft6rRxFjEZQFluzF9eBEz3jLzsXjX1ndOU6
yLwNDJAbC6FE32RfnLTsT851DrQ12KIW5b+QH65tV8A4YtqL23wizg5tsUGyeIlqr9Ov9HbAN1a8
5wV4fLN+D0MyJ0r3mEgaRvXLqMcYUcul/WTWTbyVHflkSQAKpbMxMOW2fzN28j0io2M1CJz2xOcs
aGVsvNq4T8zywhhN8gCTFo1OcatPiXVEynzjYZc+2PWcrR1J/Bz+RYWuZ2FoYs+DtA2xMHomfrEO
R3AZ2SdLG9ONiBiCzh3EL36Zz+6OZbL5sIkyc/oIEBudlHA/COBI9hE/FtH3irTlDlAG9uT8Ga75
YyrKW6DAd/44Pf50JPsYEwLCMApihEjiJKryNeGmfXFY+eyDCfQMlqI/oBs/e1m/bIx2j+u2aVW+
TU2crAmnoqI9Rz0Bbvpl71vjFzfik4rRkahDKdK5G4yef39Crboo0H8P+VbzHRxuyboqJe4c66sZ
3FyafXwT2FI5+wPOkubHs1+DWqmNqi7f6qjgYBYcMXvex1F0G8faAT3fPcbtU2uhCI4n+5RWe1WZ
Rzv+cof/7I2Uc/2ED8pyrD8qqBgqEJSAfIuECJse9pdqqK5C+yDq9Apz+xUK03VXNSzbUfdFY/ln
sfjHTRAMVucjuZRq/u1/+W1jp3Joohs5GQ16goV8OEKEA5qbrjvDuMztemG5yXumpbeAmr+4+Cc1
O4RqJp0ErPArfGzztCNTlsFxi20i5JUWgX5GVjZ374+Fyo+arW6tUt5GwVeY0E+/NIoJ6ZjSUJyO
PzxhAsATwCuYVArFEB63b2HirUFHLSQZmnZOamhRGmuBuWoBK+vh7+/5z3n8h1vO5Ew4roPDk/nv
h1ZPTKlS46ostm4vvtEEg8tVjJe0P6+6it46Gu5XZB33sr51/UcfX0tddBsxWYtRMPUatA4tdXs9
FqSINeoNVSAhBkltrmDXfeu9MlnDJrsCvy+W1hzPZeLjcekpG2KPw9qcvSFPyqYgswNcTUK9BnSn
FzSYUhJtPCKjzGVYGA/pkFGZfC+q6dvguTs0oxsCvV+MurpVsXj9Ga6gi2jZOOP7rak0FqdLK0Zi
GaJpR2cZ5avVhERrmY8s4GY3c7ti59C1976y97q+wtuGtZ5ir8sL8oGEYBLGB8oIB7La9qFrvO9C
t9bhSPh4F5a3f/8VfgLG//gV+GY0fVzLxDXx+4OPL1oWLgFxdEd8g9Za860ubW0T1OQAdQ4StiIp
VlqUEnzpbfO+MldFIvZwPwB9afVTQ8OOHB7niJq2WjqVthdQy8BZiFeMK9tJA86Ep2HjN+wnetty
NgBRBC90JxWcEFVgpp5L2cLErcM4BFWsP+ZkMHXRIiV8KCGDqst4JOacjFZV6os1/bPTjku/C3ww
HU8sgB+ewsYXWHCqIgeAlb62oXkg3xPRfHXPlAY3TsNgtAzPuj0+F04MdkTKm0L34EExB7XOZiWR
uqep9sXH+mRiDvEDFQD1iYRir39oF2ALFxiPSOyLUkXFW1vnduBBJ1DhaqxphPqG/VoihkPnDjXW
5GkEqInHm2HKOh299ym2Tsjz/ou0M2tuG0u37F/puO+owDxEdPcDARCcRM2y5ReELUuY5xm/vheU
1WWL5hVvVr1kldNKgQAPzvB9e6/9hE0rXU0PIT8+j819rEowwfXMKToepZiYHr4hGAjEpPd9+yzp
HI7HpwqdJ64x8l4/H2xnjuzLbg9sOxVeBY/ryYSDwCZAJKziUqhbD2k8MuMCtG42G3aCN3SdDPEX
PS2qVc8zl1JO0SGhzIsS5EubKk+RikKcYt2Fh31mHiS0g12oxdO2JLQoH9+BotMriKJD7nVUlpaA
ICliQyFpTCyhxOAXt0FBU32y2axfKpz8WXZXIAKIhkpXh5QDRuLHi6PlCjWtjwqPWK2ONJZmwjgq
7gbAdVLIuaPVt02lHTJNeWyXwoA5XGgq/VG6OfkAJ3dfUWbDN5YWhMF2u0iCBEoYSwMopcwAsoUa
sU3+393afLzkadfP7OU0NKqEDbDVX8VIjQC07eWiubDRfucof5jclutIqgwahG9WeWfU/raqB2Km
d0rMs239amuqTFkjgn5JBAwjkNSnEi3rY0YYtIe4nZ6w/H5ve3WDTd+JK88SBmCkxaOGSjfHe6xm
zxdeh7NPXjbhfML15UBwcg6QZ7PTTSlm55UKOyw2hwZCKXIOryGUEtyEK0aC21vWzYx3SiJnzNAc
QB80goN9mBRrtTlkeUOS748LH+yPrefy3NiDyQa8R7aUJ5NiCbkJZUJQeFUp7PJOuS1bYz1HuhOO
1VaFy13W4Ns0W2qih6qttlYTPxfNLQSJx5oa4IVP88ep9eTTnDymWBCiMKRfQwYfbXaLjbAOjgLj
SujvkEQ7iq48Uim4Qba4I4plHUbFpopK7xKt+4992vI5VAkBNUpX2vsnS2WAbwt7hZUj+PkRomfu
GmXT4uMOjqlEYI6AaglxwOc3v9zbHyP4t2sqH2eHVsozYyCTyKssqI8mHNaeDF1NXjVC9x9e6vRM
LvoVtSvcu42Y04DiLODjYO7v5IsNsEX7e+auNNCtnO9UXT+Z8xQAF5WOYMSbSYxcjSaZofW4q6GO
hdV3JZKu1WK+IrFKzZJVHB6Aw77AbN0nArBC7POg1J7FPvg5EhWvzM9srkn9Ch4IRd43LRiXz78C
+Y9z3/K9L5pAphGYCubJWox5I9FQsOYeoovNKJfeOBtbIWnWZYOPg0kEcI7d6+I+FDyjN7bAguAs
cXzOZBsH6/tri5/2Js77L0FnK7xTk4bqCtLxDmw1CYpCvIYO7GIYuy9R93/++c/OMr99/JNhawxJ
38kZQwhO7HERf4BmSaR93+ebXEzcoJ0vUO3PvifMuKqicaL6o42OY00GQurnXgH+eNEjl6Z6JOtg
VyrKAfmuA/saRGR8abZfvoc/3hXaxjQMRSo7p6OqQdeE/okbJSsWuCkO6nAmJLw7zD70F6XADs92
W/tKgdvGIrb9/DGfeVOXIWKiyCa7HDXrxzd1nLVkLHNmKYL5XMzZrs83GgCyoCR4YcU+eylJQvhK
kcTkDPXxUoFcSPoch0zPjY7cTeO8qJB0l7gJAY6f39WfW7blyEGNCp4J9ULxtEOrUnwRYS3i6e9g
Wqnhiq1bimVUgz0AJa1iba3AVwqznWNkFNTsUIVVBI99cvPWuE/7+kK94sza9OEDnUxTnYr1ThyZ
hatIp9Kjs1w3a5SVd5du/L3wcTKeaOiY7MM5GkhUSD4+5p6TZS6Az/Lgxhcrc+Hg5cX1CMl81WoY
VxtUJOg+JU/JYGZL/KM3ltBhguwrbROo1YOg3Pt9Ha2Hqf8ilZrp1A21/lJS9mj61UWvPzuCBK0W
Y/ugy9dtZV7Lsw8BboHkzs2ADmHJQiV/k694Czb8UUgDpx+1K5W05E0iauuCeDN7UVC1032eGK6o
pPm6UOSdpNXXSHcew3Bkg2E6qRIfy072jFbdR4p/SzoZxUZmn1LaNVUWuUGXXpngsuGZqOQt4nEg
Pmad1dED5jxoLmV4zFTxeybLT2NYhB78EI7ggbLVR/FHGUMZo5QwFTUaoc7cimVzLDr5yZ/QKHeT
eT+hHnRLMT8MwzTag6EoXjBepXE+XSVNeDUPOH3CAJdfl4Y7nvhPUpFRKIf3mVLgHp6UaIMVWbxK
5/FV9yQ5/qZAqLjtq9uU4HJ7ql4NvbXwR4aFPUW1FwrpCzDHZSNPDp+KBrfO4f/6CoaJXnUhUX83
CJZrYV6uwIvF67pWbspQNR0lrX8Q2iw7VUiEe1eZO61ut1ojCdeZUHyJ/JHRLlP9bOif6+Cc2A9B
X/Xh0CRfqkH9gRXiXpGCdFMp8fNIhCfqFMkGwI/HdmreZo40MAOWFGbJmlY9oE0AAkOOuVLHMSq4
JLdU7thZr22nvVXdnSGYbpcsdYqx7Vd6NxbOPKpuX+ioYxdLaUv6XgfbtFf1H6305OOxpwkF52vk
wNKZ1jHyaQVHc0/k4VARxo2SizHwAx88fp83XxjHq0YRf1iZ/hizCc0ndUfS9WuZ+Me2j79DZfsh
bKSpv6lbwYkK/ZsRRc/h8BDSE1lpOZcLcIziH5x4BsbO8KVtZySMFS6rNvwDN/IDSI8H3JYVethw
JeTtPTGYRy3KVKcs+2cJPtaqi2rItx0SzCnRdsw96FDRWigY/oSS78jy0X4pSs3koiYIN0B6TAmN
1mz26ZkRIAfyjDZMoIZ3U6XeJxijdRGtaiANTmtJW6I0GrJoW3UHGy5EhY6ptr1J6uSFYwKB6RLj
pcrQv4i9xOwSPRNscBCbCMEp+YIWsYq50NAZbHlbCKqWQmSKohm+lIvouE81HIrqtZ7Reg7sKMd4
zZ+VlUbrbcXZ+r7zwwTmgKtY6GnomSM7EPIvuhATfp0MT2SA3kzS5IpT8pBHou4ac27j8ptXmIzb
lZalw7bC7F205v2ggAJTpPtJ1Z+tY9dj1a4ZUJoFdqzAQzEY2vVQ5i+5wTFaMPwfFvj+1kxecngX
egXedOKM6cx584hD2Gu1ly7NXIVSv1RhDB474m8W+ZXi04kMCJpgv7tIvpOXsM47jsLIHqV2+IoG
ElVklUm2Xt/2wdcSVe4qqMaNFpg7io+PUXMHWxnVOSHJYT4h5U4ZAmOW3AtW7+kt1+DUeWRjR/M0
TTsbCtx1IZk7g9DMshfzK9jke4ml1JEnccTa2N109bHWs8CmLR1TFhIdZvENLFqGJUoSMwPFNKek
fPexiSk2mK4qgcoGvESKenTdRdNYN5IqADS8kWO1tfsHZaN3lWJnXbMPwIAYyaHL0u/pCN5oNLOK
2rc314GIqDsj5SHNbgMNpqZkwpg3pVUhb0MzORQDL7Fk9TfigoUaCuE4aAyh6nXspSvePjgkFQsA
ZrL+r8lDDpLvBRMonFEHXsIX/veLwPS5EuS6R/6m/KBPspEi5mKlfu6dXJd+0IC81ifBBaRobWVf
esLWnVwNlmtU4kNhNum65JRmWPpLbZl3Gad7tnwKM8zEF4N5xYgQ1ie6xRlGxS26UKcaM3NKVHGr
pulvyqix1skUbcYS0G9ryCsyZpfZylp1YfKcGCGlAa3u14RkO2Wns5s1rYWZT/d2mWXGUa1WOpw8
hj07YY1OYxh5rWE+NqBpHFOSWdt6w6EiCBgF1mBFtHRQ8HNVWewJ45o25TAeI4lAAWUaeNuTlyAI
NCdualygweANmVTwy1XwlB0YmAHeqisXVcwI5dBQtJLEydQSd+DnhxVmLAZxxs6lgXAB5CUR3CQ1
SCNIAvO6I/dpNcy84KTxARhKQnnxp1Vrnaq3ncbR6FbKIFNhjq8kVpWdSWZtXE1vwDUGr8lonmeT
Nm9MmeZ1qxg/ayFl+TF4syg4UsXun2Jf/QYy/EuRoFhVtCmHo02PTW7cluEX8PzCIH/Jgu6x1PmJ
lLlIznj5lPLVsBxzXDwT4gj6XrcVa7wqc0mH61I/lmRI2UYekdI9Rda6UZfXzelG/SqJm5tGmq7i
Ij7ICWpIKb+1tCkD2sJ0VcuwD4rpypCAV+tC6JoLYVPWDSdAPI6sOkJK1eDRaL4Xlhq6OR0I6v9g
stSnkuroJoZVmvTlqwiHdtVLTMhS55ZS19mtLG9TFqfel2+jjkEesFaya4ze4D5qq1ApmWEKcpcT
AuaLNvmOmj9cUdOX1mQBXOm9Kq0sM0k3eH9WQynEm8GSvo3KaO6jtmFMvyBVDrEnWILbNCnqPauZ
PIQEP3oCLewBqhFhtr6yHaJ5j1QfiPJksjiKlDhNordllr2+rm/JyVsrMa7NNOPDkO1+GPiPyKd9
nKaWskZtvoZZtMV3vESmr/DlLSusG0Blz7WnwhRu9IEUCbOaVu3EhRNZ542iblwr4nOW4/JW0Y86
hp5c6ySGArEpb2FJJM6EC94m+uFL3dZP7cK8DvJD72dPAokTq6bI9tLQPBCu4sHUBpwywZ8btA2k
F96muY/WtS9EtmXED0ZXvA28LLaoTfWhp23kZWIJSWmO3JwIew81x8EX0oOhZeJu7oDxhNOuNtVt
TtPH1nLrVSeH2+SLwP1QwL5DnVBP/UMYZBYqLg+nHQu1mulrEc++xFZ40cqptpoTqqIoGLgJsXmz
svE+nf2OtyCL7JH1XC2zDQcuOMmcUuykG9fNXEpehFHPrY3yMEvLMqJDdSe65zXjmGYPSms645tR
tu0R1w8aHD9JyIzivTOqdIfBYw75rrtoK0wsYoYEC0RoOluf0+e6fEmbRLDJNlFWsjzupbRHI0NF
uejTG9XEFsuc+1UeFuJ8mXDqDpq9ZlaNa4VsrUO5Z5eh3+oRyINkTn9aFYgtluk3Tcv7dSfuW9Y2
pwymGy1ueDuNVAbhKezpP0e2qo8d6efx29ioRHaLb1qph8c0z65ApdkZyh0RI+Z27iL6O/SL47QE
otvqHZIkAofi99aP6tDoxpvat2y7uiMdlk5PAZmjQ13NeSo5o/UIEZBjgEkWdTyWxyhD9jI3NZdM
y5uu8NuNyYa3BWXL5JXvI0RAhCbnVzp2f7kx3hTLvy/7EPlf/FMcGp2kKyqMQThOiI92Fpk7Q9bv
ZG2wCEAXHunwx/hU0LQhvgaQcVNvRPWm7N8EA0T5HvTpPDtagDtpJXersbipyofc/zIxpyo/CX8h
H76FRP80WdfZcB/oP2ZwIYC9VnH5Io8wrWUNB1hC6ytwJHxaQUzjbfjmRwfsVzqMmXzG2TobrhRk
V2aXbwHSb0kD2ga64aXiNm6aK9xkjkKPKm/MPav8Eb41fDNpV1jGvpHlgzDm16P8CKf+OpXbne4L
2zBKvFTvCJXXroOUqa5FMkArf7wdk4EOVbiOwWhpgnwlKeGVlEoboFYHQRI8hcFGR5yGibyVhJuu
D12Ow57BqYvyihOJxi6Vpy0BWXMs7koJynIxkVsFiDp5YzldMWWsSatzBFZU0lPYFY4umWjrMi8c
QZtd2F8kmQT7TIk3bOgQcuj3UY9dOm+djH1OHrUboL8cXtR11y/T3lqWAHNN4cEPmofWuje66k3o
QRiqynUAM6klCE0qLE5+vq0Y/d6c0x3ZOveJER8NMVuOPe7kDzbB2MzG2pU1TXdUhOEIMXsJ2WCT
WP+oKP0eAPxPq22fc6u/Z2tzha2w7BtA//42C1OURIltRd2dqld7mrkwJ+RjpBV2GWxbXjItCW57
rdmYCidi3bxLlOoqlrWveZttDbPcBar/PNfZ15SXVcqCR8FUvoh4JOXHrLlKFOre2C+Kadz5obBJ
WTN9WXzCiLITxeEBLYbBxKO6VrxNZ+PN8sVtrSlelcy3fiFs2qZj1tRWOkkoYWHaZInYCsVhP5Jf
StF0SjibnWweJ2smbSO4mrpwP0fhLcU7ljIfXdL1WHDcHkRbF4S1ko2reIbYFCo2eRtun+GVUOZV
xVw46ii2U2NfZVTswZaZBIGISm7XeKpk+DSiRSKaxpxZpbaovmryrtAqANj6lp4uDbCYxBO4izU/
xe5TbSGnqMKj2NkqyHDE8WhwFlMRk7WpgDwFpkHKUALUny1zfh+a6k1fGsc5cys0Gl0obIehRN1l
rNN03kFvcMZpelAtqvaj51sl0C5xJRsLKIwDJ9w3U/9BYJAnjiNAA8PLOtlthGQbYvprkRAlAFTh
oTOSBCenwkZ/z9GEBe8C5KPXmUY74Nu9lxbBrjaMtW8225YFoaYaq4YCG0eATvlaqo2jJMU7Hbe9
rOTbuJD3dbLFGbyzQmndCPWGtofnG/mdohgPMyfrWrO2QyNszIkrshtrg4DVDiG/GrsD/kpiJzaQ
ea71kq0kiy3Ndm2VSqLbyGjMmcV81sgKohohHVs96UC9xDa5QhutUdZkajgl6SeBFDpdv+usTdeR
C4/nhchvKvrfxfm1yygBcKhAzQynX1ujnnTjmdwwI0OlKzsI6pxhYiWt5Y0eg5hLYlc8mOFyjBUc
ZVAdWilehrzD1sJ5V9ccbICXUhnHKSk4WO1Wff8SsjlIuC4PGsoiGgB68K3AubZ8bgbDoRPvzm0A
0GZ26U7c8FvWstJ5oy87ehw7wgAtSX1ueNl9vvRIlNliBxvDgLdIoSLxZxf6nAMwTgivwhTGPYu7
HDwD+HYyY2M0uleXRMexffYVH5i5YGdSahfyHeg9SjKNsDUjw53k7Mnvfa/zSbJoaSn30y5LwSLx
1DqVeSMkgCrRbNkUbMEcV6BFHQj4MKSUdVIBMoXs1DCdBVHkYJcO4wetCNazrcTzrsfNBvfKrTrX
xyLQ5l6cEG0x8+QjuP6lzCG2WvmZ7Ao+laNJ/o7U3s3Nzq2zimdmeGiYnrOsvhHX8URdWzwy0VDz
aZ06m9FSaG6Xy1t+MeCExMHZxnYHJkRBdgId5y5EAhOQLkJ+U8QnMZEZ+UhpRcnBhuV0Vr430dAD
QnVLFj2y+cDvgDYqSGr0G47c0iYqi7UppOuOQTFXDnYW4J2yrSLAy5zOf5lIK2c8sNxR18OU6k93
Uv4dlDv8DqcPcMH7Ai7wfa9YfFQou+80gDssqClHVXChTvIz68I1AKFNnbMhIqUyUBJHJOQkHEsn
yRRbXOh63BoCQ1CrA5pf1alwSadJ6TIKPLGEqZe2roGul8gjh8SxtVyJtjmqu7IRXAJVVv5Y36UN
iKuewI4mEZ0ww2eMBjGpokMSzLdRJXsyKJFO7T0tiR6kbN4osrRtdU4N5fg8wzoa0A5GBKSWQ7wM
g7WAcrkB79ssMFXRqyRxLYol7Tzc+R0LHr0fv428WjJWw2TSGM4daWKPxP3pxXwAy7nRFWlV4Ww3
KrebM1tC6ZyqCRsr3N2Wby8TKLvMg0SghCoxW1oJDnEfiTaKZbS0fnIgRMklQXA9GgpQkDWU1p3o
v45md8foZGdhrglic9SxdNkqOkuOUt9FTm9obsC87pZm5Aq9fqsJz3hQdlIWb0rZ2Db1fGiSaJ/R
0Ao65nt1MZRPdtdjQREiJ1/rMZUMUPtyWKEATnZ9XdwPI6euJBHR/S8YPPMtNSgYx+ORIvIeoB2g
Fk6KwrhRCGWYqm9laB6TjghPlPeB729jMd+kubn2I0Sag+qm8m04Y8qWN6BCyHRNryox3JezvOeM
cxM30tY0s03fvmXoL8o+uxYS7ZaN7jaiHE38nlsmvBVdvvGh36Xl2mePkRjVPk2mbRmLR/0lroaj
yGMLWAuHkub4WK99I7zmkE0WEZulaR1eQ6UAf+vGwRVitx9NNTyAkrZbvDt5M3idmroKKGkVlGed
qohJCTpgpZJiKGvKnTB1q4ETfdc1Xq9ErtwW6xZkYIxXTikGwFCc2+Ohu2vqsl43Q13ufv2D5KRy
Z4rJfS8V1RqvEYkBVkjXafl/v/4Yhhk5Sb/+fPLX739x8u/ef82Uz//8hZMsDohq/vXn97/+9d9d
+Ov3HzRwYkPw17cUyPo9uSLD/v3//frHyb8r/QhD2vtf1y1FBymuZ+fXz6jzQJXu15//299z8iMq
mX8m3pnNyb//7XInv+qvK73/y/f/JgLsvQXZy8zz4U7++jnq4G0RtOgIUlY7PTxUqvYkDVrnaanQ
HuSuvm0UDLdVmYyr0m9fJ6F/kAcq9Be6OUuT86SXQwsUiSvOK/yG8onyKIW4oEf0c7w+aeIV+cqU
QLSYnXtyjAxmKuQFKxNvhCkXX+fsCEmVAoPvXvgUZzqUC0VLgVhFjpSmnnSSJUPQyRtGbBb0/qGO
gMmYE2eD55r9w1i1uwTAzwTyJlCHTW7FFy5/rnO2wEoMmeoSi+Py97+pYVQxrMDMIDcZNHKaSOoM
EuA/gvb3+800QkmiUtH2K8qpdA2supg30PG8vul2kC/YiTGRkOvFAXgam7UmXYLnnG9SwpVBSrNo
mI2lI/37nRX6ELcGlxyCbk0sGpnHJlM3PHSSrsNGt8tZX/dydmOyQRn64S4qzIORjG7d/5iV6cJz
PifpWlrQ///jnKIDiqwGet3yoJEv7ssK+WmFHSnJj61fbjvZoMi1yK2p1vX0TEwUsGWz+XyonWn6
f/gIJyMNiKJQZwMt4mGorhX/OoyfzZkdDlN2JWPEGdvd5xc8d9MmXKoFEIeWjvfs43cgQpeQifUr
SITKXBT4K13sYUqlIKSHtZHPT1FHp3qu0fOFBuaGxmR9041LJv4z4gOujrHCVBWLj3Oidsg5AuQ5
7BKPDCZrYQXrq6qyvot1eoi7/L4DCwxH+msqAr78/An8aTRWRBPHAsIgGW+LaJ2MwqkkoHCs6YgT
xOd2WuvJgrWw2aTENnWJ1DMDNCw2MyXVNg0xFIkC4llKTNqHS3Gon8r7GUYq2UYKBM34pstVXFY5
KtoM0rffhhd0Gkun/GRO/O3zSuLJnFgSLQ2gj0dlNOZ2kZz7pnpBu3VGqbDoQBgVlgVZ4HRQBLNe
pTBGCk+b2n2uUwY4KoLqaDScPn/4ZzQ62C6xBUqwC1TjXWz+2wyQ6RBi/YEZwExqWlDwlhJovbRN
qybYc7y5IPY4ezlggDraYWgcp5KgmcNNnRB47QHXssf0aoKuaU2PHCAD1Iyf39qZZ0h+C44tDAIq
Yv2TabuOAF/LJFLgFmLXOvuUNwhf615rTb39/EpnBoRFYoyBHhHcFbqPj68wkX6zWPJieGMEGCGj
6yW35sN/do0TUUUgj9CrLGQyMc44wuhXWMwuzL/LxzwZ19wGMhwN5wyr0MkUgOGL3SnpeV5riU9m
Ef0kNmYTipN44YU/+8WgEFlcSjogh5PH1dMXHEWd65DH8dRn8Q9WleMC3wMk8m/d0q9LnTw1Qw36
SisRvZSpKazmpHcG03yosuDvTwk8sl/XWcb9b6+RMEzKaFTckqhqt6Kh3AoZYTD/xgjQ4KUpMGws
TT55bN2k17rlL0IpAxqzL2/wZl64xNlvBlefhXzHYPI5UU2W5mSiUOE2qmFekrLAn2traXrhQHth
nT2z3CDaxi8EdVLjlk7mULG38pQJAq3bnL6FExHBGLjVcA+lMzP0+6rJDrN1ybRx9vZIn1IV9rPS
H7JmqQZHznjIYRCV99VMr3sxZympG/f9BW/SuUthyVJ0mUHB4XGZMn4bEFMqA+FJdAbebB0tgUIJ
2TrbEnofYSgXlF1n9izWsmcCumgA/lnCsX6/lj6QFWkVYu4N6VPWSfuVGdwZc3CTBBdEbecmCJXt
lUFcH17YP/ZnUl3ogdYvAsXskI/CS0FtIDOib58P9HOXwd0E/BaXK9/VydigVZSZAX0pTzGgKxaj
XRGKoiv1JfvCuTHIHCThSmTzhan243OrCDcX8pzrNM1iwaG8yrV0/75IhyPOEHBa6T4Qo7VPCVkn
GwS85itli15VPJk8JrPCsC4Z+0HrHcgfF17Fd//C6WxsqQbnAeSgQH9PppS5aUmnShmsHZX1GS5h
ULoCZE2j1NYCpUsUm+AQySZqdPo9IMea5wSNhBBriBNQUaV20gLVrrLVLFseqYAO++tdF6urUQl2
ObUOwUg2NZqJpeJrquX682/xT3cIVsTfb+BkY9uEjWY2C94KLjYx7OGKxq3sqfJPaNurSpEXmoCr
yvWFZX95Ln88Nw3/p6jgsTVPT2uCnHU6UYi5p8AUNwkwEcDWkFVMv+3NQJ39+V2eG6vsn/51tWUe
+O09zybgTmXM1VSyO2Ne87AzVjz/z69y/p4UattskjFAn4zUPEzaxhx5lKM2rRZ61CiGXqAe4DrY
hW5cGHrn5i6AHP+62sl80iOJisuCq2na20Sv21AmTxOeQvnCXZ1/djh45MU6Cljl47Pze5o6WUlV
zRQmV8hviRGGzVD9W3fz6yon7xGJF2Jj6HKO7PIZB+RKnXqglJorqf/h7ZyM9xK7fz8pXKhHMm1m
xHs/a5V8YbydHQkY3EiC46TMPvrjM2PRNnvm+GVD03jC8KbocFwEGqTSAvm3Lkz4Z0fCr6ud0ocw
j0RdM3C1QG3cMbBQvcEpNWVGuXnhazp/Y+wHcPVQajodDHolloqoT0x3yjPo/DD+Ej4t71JmXrIu
nh12y87jn1c6GRCQJE0yokeU2YbsRMPOLDoHveqF+zn76IBtsp9mUQbA8vGLanLCZfKO0dAWt8v6
AgvFVaqnkPCKz+eG8xdSsVgQ2Mjh/eR2AnUyct1g9U+DwSGfi2om3emQ3VR24Qjy51cE21miRrDY
PtFpLA/2t7muiTnQQXfIPV8w1gswuwH83WKV9J3ayP/2BpGLwdsSme7eAcgfL9bLZSh1JGS+XwzB
0FOflh6hykeBOPZMOcjNPgfu+/mz/HNocFFKfbooajIoi5MZKZmtFEMU/luCEV3R+ALZ9pg1w4V3
+EzJh8torE66yB6Yo9bHe7MkJLCE29MOXo1a62YFCjMA1NE38YDgxbe2I1uMhCYbUXkXyk1n75Ay
AaAIUWRsyh8vXUHR0oKK14zIF/DPeOdx62XD6P4bD5I04cWcaeJkOZkLB7UQggAFihf4yMvo+5Gk
YguQiD+/zNknSdQngH8KRxCyT55kkpB+7fcpi73cImWi1ylgcZ/vivoqVzyxD52ZupnxJn4pqr9/
ixK1SqYqara4c08uHctFmoTxlLEZBi1eCAe+aSDA+YUp+L3C/nE/g4UCXYAKCBxP4emxT5xVoYkS
M/OqIBNRiql22pd0rsfiWhARYmB+ulKJD91QuOzBElERU6MmRNSDOl6OZQTP+MjbaH6JFDz6iXmt
WO2XtOG5NOolC9OfkxEflp2nhcYYSuNpDTvI+zRqLTXzuli+U29VrXToWtzIfnThzLM83dOngr9E
Rs6gLp6lk+mV9naqpIaSgW/Gw2Bq3HAkaBdW9D8PCJImobChOA5qge3kx5elNWO8LO2ceTKhtFnx
Zao0xCvfMhHZ7lS5MloW8jt/fD6ml196cmcfLnpyZ5Rb0FSiNOIMDjAf9oGiDchkUa5wDLGqyKmL
5vnzS56Z2PEU8q4ynuH3nxJTEDaKcq/3XLKsbeJCPJ9swZC02TRCezA3l+a/Zbt6eouyyjqiw2eh
anKynZ2sJiTpL8u8Yc4ICjTWiGwInQtAGlYuplXbIDxhmjbdZABlvnTuO3e3v1/9ZArs9DKZqTtC
FFdIM4wwI/SjG6FbCfCUJJn+1zzxt9K/ScQ+fs9em/+9/FcvBWbaKAjb9/CWX3+6il746oq39tOf
esBeVGSnP/Lh9zb/9/2vg9fC+d5+//AH7B1RO91S5JzuXpsu/esz/PMn/6d/+b9e33/Lw1S+/p//
eim6vF1+G3lf+e9BONJStP7vk3MO34vmjx//KziH4vk/4HhRpqHVp7+H4/wVm0Op/R8L24G5hZxv
Bg/Tzz8TwmX5H/TOGJucOUEQc2r+FZuj/APKIaQUyuk4yzCj/p3YHOxrHyc5wsPIWAbG8H7g/W3/
kyA3H+pOSLfVnAMqt4rxQQ+6BAszZNlvQSunx76V4xe08MMxGoTuSpEFNXXiHN/ClnZ+NtoLTwaF
Azm+36JCHDG1yXnxGseFSSSUSXaGTfZ3uB3nWQOgEKrbCH0QeYRtpj2UUyotiRV4UZNcgTKjJJXM
eZC+PIK5gL3KKNfGF7GskWckAKlA7/RHdNT6hpl+eAIilIS2RdYv8kBda++B9wQPVp/o9FT1zq0I
nGtXYu0nLz75EWuxm8p0gwNIRsCKWdwm2kq86upAOKZCZt7NI4Vk5MKt9oStEnUmOKnmSQXfjTa9
K9V7JTQUib2UkWOliMz+voThtorl1gAUm+TNITYr5VYhnLV0zVgVN3o2WgcR2fqXyRxGaxWaACBX
Q+wjHI8lghqVJnoizq36pg60/lOravbMxMa+Uww0i3Skh/tcyRtkshHJWqieBuj0sxlELmHgoKjT
Xl4sNHN4FRVd8UNJuGV30KFqYI5EahiTmL3WCOh2l4TH696UwDf7yAipAZRr2cqLo9BZktsh+kNl
LOtLzzQvpa80sOS7wqzVJyWvC6YSEpfp2vblIxTo8TWtm2If0kl2+1KObWLMy11GetlKQMnSuQ2J
iRBJILxofhoQW9ZB40/LXD2oWpZt6ixEci/16lVelPFaJcb11korTplppnpKacx7ZRHER8vJ0CH1
UkFUiRLqrm7k4tiqBIpnRM9Htp6JlLGEgSGGpUmS0Gn3o9cMmLTX7K/I900tn2zUNDuEpVCtqxTd
CcnE8g1BB025iuteGymDYaCB5656uj+qTzjMgxsci9E3pVPbY1Ux6Hoi15uV0MThNqkEn0y+GEWj
OeKxk9ss+cmXQziNPsUqYstxxGdIcuDGl2hAdfhj4QzL6A04ZIz6jVpEwx4Wv2E3eha+pGH8Lj3D
zmUYXbAhFkPyllfgW6TOyiHSU/iNJDzZWkOeeClLqIAsJMCEYeNnlPVQgJBTd/56rrRwCzpYeKM4
KL1W8zRvQ4PYJywydWtbWaoedZpI7izpLbJSchpWgx7FIOWiamfBW9ui2UfBoQao8ZyiWdyZRIMQ
Xcm2Z5qj4dsUzcFXcKC9CwbR+kkbVLhXMr96QAkdH6q6F8k11vqnAVTDLhnS+TWMiE7YxDN5XIoy
dHto7u1qkgVlTwq2itCnFL+bRV+2diCK5HzUVbJO+dZ2AwLlTUJuzTVS6tyZ/SY9tm0Y7Ye0HwxP
JxVhQPtuho/NHJKrHpX9piW5AKm6NjRIaccUUSy2SqpmhZQPTtQOxpU8NcP/o+48dqTXriz9KoUa
NwV6M6hB0wXDm/Q5IdLSe8+nry9KarWuUFVqoSfdgCBc3PvnzwwGec4+e6/1reMiygrO5S49G4uW
4ibp4TuOLcnyyWTVH7DykN9qmdlf0hlAVD/o8ejquMGCJU66yxRn2Qf/uXkZ0iXc0PGUnoqlb3E1
kBBd5M3ALZuT3BNbU9osIl+YxYt5RuiqenVkpq9ZVcRvMhnJaKUmJPptkeeHsUaZmBKk605FKu0X
qcfzmJnIHnFjBLpGEqAZmstJkoHyaNMU7eVpJvMDlqN+WOV0+lnmNCwewpKerlIo62NXZcVlTZR4
04xrdFxFbBduPM1Q9O5mlJLk9Pe505WTUeuNZgOnmS8W+JE9Q7XMkcSShqwSLpdBblnwQqXFZEnA
CmZ6LZbIWZNwSXKkgwirmBUmSGVIrC3pju2Nsr90DfhVPpfMDzXE4BfCNsZdVyMqrsYk+YmnZrx0
9ZI+Eb1F4Erah/j/4nGFsFJI0vta9ndYltaWITZ6/L5B3lUwWC0Ng1KMUvsuKWykd2uOi8zpmzLe
6ix05x4N9XCPc61/ik5I/GxWh5NqLn2/SaZG36d61B+owOkRE73RXldrbretMUsP9RpNQSb1KWlT
y3Su5Uh9CWdQVkSAqOVjRRF0x04Uc7C0UklMUYkwdl7J2hmjuf6cxmg9lGVuXUdBxQFk8JZ0VfQq
62H1YORDejfEpWfBaItADnPzfU5HIDR5KUVHEFnaV1+ZstfIiMZl0oOPGB21ECsTy1I9tulXXcfT
loSQwqlCEcZsuPR+KeSmXSBfDGLyc58kKey3khHDf5Vk0XzUEsm8NbmVIWdOFF9oFuug5mSft30m
nkhiizZSNUworqqmQtxtVNaeZFtjkxhT7EbdmH435Ij7VmsmL+B1LG9s2ubBXFXjp5JXlLtk6gpP
BaEqHlyj9iOP9dmX6qxztVEqD2suj8cqSjQkerK6G+N5Qtmcm/oxorPI8qtqxmZiK3+LlSzHB7TE
MjW6LH42sQn4i1WWgI8BtvC5xG1+msJ2psDOquy0VKrqR/MgBaBKWkcfce0gpnPVmuzudI2yYJrr
+CL1AtHieEGYVyXryuPaIHQvjQE5CDp1cFMwDVQ7iVDFW3I9IpEf6iNKoXHLhCS+SjEIJhPa2bZQ
IzIg5EZ+0NWKz8KFnFru6MP3morUw2rw2MFNeeiVWNowPV+xBa3C+iJr0vjS8RLflMngqV3SAWt8
MwrSFUWqBhsuMePntGxw6pM18pHwjmzatF8XZ1ZhXEnJ0tauUcpR5aRtq6QumTfyToiF5oTrGAGo
EA+HLAubvWQK5bkZiTh2LXFWTqZFmFCt9SMhL1mBaNasSHqT55AYanHFcJqs23zAhpnplfKuKJHs
R3o2vTZpol2KGMRjEYXLbq6nhKi8Oa97/iQcREduhWE3yFtgXXa+fudz6kb71e5xZjvNYiBdJ0XY
TQVDJlJnwNwcq8JzVKTGV9xIBLfkimKeNOivB0NYJE+YjXWrlNDy3GFowLxODdY4HPgCOsFQD+Jc
aOkjRR2B2ZF6F6y1VehWSBf2YT8UyKtkIYiEVDlEla59dYNJ3aexrV6auS326F3FPTtb+pb08vLY
LxaFSjdi56+iJTrmuQGQO2c6LMydcpyIYNq1URkqbFtrya2bsRKtWRnjtJXCkUipxTytZZodxF5v
H80hix7lpRi3vRgPr2O4LNuJcuGFvazcYjvBe9BMd2QNDmpckI1BR8NshDpz5m7uJ8cwQzVQeNSf
qJjS58LK8QNJEpKhPNInjPZl67YCafMTcvrE04lDV+ykqFGX12rfII8mATluoVIoWfce5yHjuzQS
D1qm9JNNVFLo4vAKz7pexS/wFJYX+KXzo7iOyiMN2GQrg5kgYFZJ9HhD7vBHaI5ZMKvdS2Mi7q1D
WhF8Ybhk1k7BD1NJj6hrWW5r6MflUHwkNIHR+5vUF2D0Yr8tVex9grkorrwqY4AbAa2XzpM0yQr2
G4IGyq98kcarMZv5k1IBKKhk1TyKXdGoOKxx61eRSGNHRELfjuH8mZM78ZykCXBtserGwc7URbiK
gpYesQ9bHfYvbT6oqUZN06wGY/BRSABDy81gbFQjo9Yr7wAOwhREL5LFxUv0DA1gj430WOnwDCpF
Cg/1OLKeaoPo5jFU5FAxe8NuyolZfhuP844YThldNu/Jos4D2cPqoiGnVhR7mnTdKSas8c4kKPwj
3qHrgjSFTz5RiIVlnG7rKINYXkfNJTSifK+X8XhJU1E6Vdw8rFIS1wQCWEpOoSh0iLXMAGSrCiRl
85aVAzp4staRrrdptVfSOyZ8KeRrYbbZhyyO5QMyL5WsZKmf/VLvUc/2ZtcKXpxJ0pXBMxvu0uuE
WhVyMKRK+DyPeouVaMiFJ73Ppq0xSNJxtsDpLqVRfKydwDZfrWAtcdNiLhSwGuDEGnmYrEH7WK1+
CrQ2E669JMzfqPDSM5va8E2+3ei1Ea45M+9E5mF9tNOBrqtOWIRwtENtfJ8qRJCcV/rHkXghcpnz
9sLRyzgJ2H1gtYfqSlyxEG60Nuoz7DtzGVSjpnHKM+avqQu1X/hC8XVopeqx79Ppe5CWCGu0EB1q
dFkEzFXSBwFtSqAVi/WyRLzcjDEwTEgwOpxUpesfqsV6FocIyp3QM3DwdC0qLjKIRL+MoKyMURVd
Ge9YGxht1Ql5evahYnjaFWqnnse+LoGgy5AGKmO9NpLZfA2Rqj6L0hK/D1MkfGt1291JHVSGoAw4
1lpg8aNGrj0rW3B6ZizmVFnNZM8ypfckJSAblFROMZ7PynFZBBEwFgiL/UQ0xwXxDw8w94YQAEmQ
Pmh/pU5kmtFXTWDI5IydjMOpMIUj9eN4igVNy3xJrXR70FGrO+JQgH0WM5WCWpa/mqE33BkoJBsj
U5+dXhI20huCsLEWfXxkdbozK+LOQXSeH9QibRtHI+zslxCe+HuN1hXuEE85kfR6ReIe6spnQ6+r
09JbJdGksuF2Ekg9x8ypmGa01z9ZOOOsWsU5dJeQH1eSyZjtvpTzczjMeLBEowv3oSEtmI3J5jnI
iFrc3GJDIq1McfIkMQ1OXkX/THKGvh8bfskjRy6c6mZOMtRUx6W/KEp6TjjEXioiFrBhFIOZ2DCM
0FSbZuvlRp9cq7kQeke+MygrUTB+F3WgMgFBuIMvIe8Q21VbOVJMhp+VxFsmyJ99q/SvdQLRqck0
/RaaQ+oaM4umC3Cz2tGjHs99UjSBJcrDbp0T9VglhgEeH/oNzPhFUmHnZ3M122BVqMFmUfJNBH2f
0LlEg2R7osht/GCGC4C22GnaOPzGatQbp5FcvtaWjSLgIviOZDOoZAlPzbYQBz6ioXfZ+5IptCBJ
aov8VmZ9F2Itx3mXDuvZyOom24pzZx5rIZsyqisBlUeTK/JtLcdqz5KVHxQmZabDsids537BqlsL
3Wid1VlEUJ1YyrMsLOrLtAjrg6jVMQc4yB5i1kyAKk2ppaRTKZizoYnem1VMf0UODZ+JOvTsJJzY
OKAL9w2hxm7SCOKrAHLyloC6pOcd1srzSNbqjbzZJuNsH+sdtk1BehBKo+Nf9AsefKzTZMI2vTLe
QxC17DfVFm4ckPj6ZVSk7icVSvU7zlLYJQz9su8hqpZzXa+9L1hN+7BWBWLDtMzoZ6jFWKNGjY2v
hQSio2aUuLJGVGkI1I01/wpZTfdxL8d+jdniBXs8X16j5zTph+E4so3+FFYSYiad7jJiEO+AWJNi
IvjAwP8UcS5PB3I8yjt6JlaE9Q2rfUGFmEVvcBv7HVr/0dUGbI75yHna0CVOODKApYMux/gYEUkn
nyZZNg4tZmwSpWy+CJJUf6eLrtD40IvhYSqHifMgbTRnLJoG2xbBcwmxD+3YAqhp1s+Mvpru10s5
Pg1NojFUyuph8UJDk57hmOeTJ89K8z3EBavBEBHtxUw8oj9hjJqy4/3AK1oZlCD48UUrKDjpvKai
MN8KXaywwld0xWy5q8WroHUdSIieqintIikhP2cwX5tGDPcWbOtl11v0qNtaLCxnFJQCgEUuV5oz
JSqBIeWsF7wzhfRbJxkxXRgdm00SZUJvt0nY/ejGHJn8RN0cpzk3L8rQJbjiY4583zS1lksFk7vx
BSlDQtKEBVm2IsHO72FHS8VJmkTcQ3M2N3o1iPeh0gh0PzLW8MkE1/aezhHQrnLUn4gTKQAdCMZe
kzJ6SI0SM28SrczGOLGeFmHKDrrSqe9m3tI4XWHuvLSyijaCwaF4ycs5PpetwLmVY1XolQ3sIJtY
6vQxn2FCuFMcqcJOjqRccFVzLg8EJFhBNmIRHuBJfIfyJGyaOalVx1pRQulJi7xjnuSnSloFcnwp
0cO1zj7GMDYDRBXSQS8kEIlLPw6Pk4KJUx7b+NR2dQPSKMk7J6oBv1hLsV5rSR2vuVDJfhJXDUux
PJQ+fNQldouuF25aXq27OQXj0xvMGPXZyIBNTlnoq9louIXWVfEOvphlJ/AcHjtBq8gwEeT7URYp
V+v2zajgbV+J0erl4pGOqOlnVYOvrRSEX81IxLMwW2RviyGez1wW++8io1fKgT8h6WMO3wGMkF+u
oxSvI0HfmIiEDm04KVs2TLY701wN3JJxfSnIK7HRRwnfU51w2haHmARupZ63MSmxD9KgKK9rIjQ/
WRXGbwpdlyCK0s0SysmXbhXLFp31+tq0+Ibt2sJ/2Yrq3ZmaZcuxX6fwZlS6/j61gpJ6xlAo+PW0
8bNkXkZUrTS6YVzUoKllGI+m1ecCTlosg6SClr+ZVSPun1CGUXvL75mCvdNJR7N5xKFqfWtxbQBW
WELxRietAN43RThj6oFm6ZTlqBBzUXUi2EpeXWaxt1b38N6i/oTTHsQSvcjcLHYxXZFImAIhXgN5
pnlot7JubSLIbw/6/dMqU2QluJzqXrXlhJ8DWzTBp1N7dgQSajg62vNYma/S3As/TF2Fjyoe+20o
szP3LE4VT5seok8oVE7JSZUcuoZkJcgos/6GzxZqpzlqhtfhbR4cZFbmUTLC7lOQsBnbpdkpbkp7
bavU7XwYJDPekjQiZxsrxvwKBQpXUDGsSIvLXAs9jKhY7AWRhq+dKkkTMMg0dsody4O9vzf3QpQT
nsrgsPdrVc5fU0OHnCMOAqEqcXiX38/QxUOT8NlGF7bVnM7bqEThwfgWDhHuxP5by+TEydsI3BSd
Cbm1dWGl/pnzKvEJADd3sJeEG79DDWkh7HcmJvWnZV1FGgZ974X0hTZSX4+eLgsQw8JaoCqLYGi2
Jb1CLRLo8cXTlYV1QpHY5tspUhXoeRKMAVFudh32iGMOtu5F7joAWmCnrECKyspRut56rBO5fDJW
Tpfwz0EuCUDm66mS/JBCIkgLHUXFMFD6mXTWArwvoT/OpfgKfCj1mNZ0HpOICBabnicHK1oGfJZZ
aKtD2tBdHdNtJkFJYTzfPRR1OpxI8F0dilSeOzWHstFhQbLyzvIqw0iOoiFmNreavTUhaHdOFbWy
+zErNuGYRLtmkvVzXvW8vUIvHGnhMQsqlAXGnVFJtqLP7WOjlgqPhmZGlNuFFu/y1Bj9KZGqPcwl
5aGSBhBrqyCOMKGsrvxgn2fwz8iq0NwwsrrvIlJJqddTIik6Cy7+3JQCvfbMULfpwgDLNnPwfg7H
RuMx76PsXFWGFESTJux1PU4mRHi4Iq8TT+ZNHZLQcFoEHTkxYGuWbsJFUD7Jj9XPzVqnr2QRKLO9
zqF+4ehSef0cGnoAWBDAg5Csw3OyCMNzYy7640KVU9mEVqs3eBzN7LMRZqFrJnP/aihAAZn7dq3o
qXGVPilTau5o5fSWa2RGsl26Kod5lYlC7M60oL+o7tYVw3IfCm5elUBUkk4IP7SZQAPqHSpmjxAm
dnl50cYbZB/jGltqndmGkEanSmnJixCWJIRzQ2JvH6hxPUM0iPOocPSYZiX+9GUUOXGEgnSI6B2D
EZk7ohxFpB/0CMhG/JpjCPeO3NQKXfqmgtzE3zhSdXeoiwOmheEGmYgV7ZexDbVXq4/FX7FeTeth
kmdTd/nm0qeuWxKSrGJhrai55Xzi3ElDOvmqtKlfoQdS1HllahY/ybQq7UmK1hCAEl3wCSgdeOWN
pC3UCVOezj/iXBF3Plh0g72cLxJURUR96FrhvfO6MsqlLKkk42sWgR8AtTeF1Gtm8Ce0uwY9iDSp
aj29EjJO+2Ksp25alHJCEW2opV3WaSL7lQyBpOpBWDrRKhu7Rp2Ei7L2iZ93sZ6w7Ju99BlWfXET
wZ4FMpvxgxRZ9XHM+9Hy4KCwxfJnl51CQM17W+fp99oOtAXTtb2YcJEKO1oDwrfIlTQis+HUNLIF
qqHSQxBWh2OiiaSrs9agAevYkCCHFEL82gmp9dNR0f5M6mim3tALrKs5rTDVhjPV/EQTKdMbAazE
bFsyGQwmHTp7LGhVL6KWE8k+LowBGRQA1rPMfZWDdxKaMv/FONefq1Wujxx/kUeIrb4tW94hXw0h
g3XCmr3ywVRPWVvFnVZZPUdtpO0NMR1e1h6+diqvUJjo0hEPMxQZg9qZH56r4aNncArpx5TTTcmR
5oOuK+U2E4/8d0An8VaZ4XIeTAlElaR0X0sP0LuudaGyM3J0ji0zWzfWJ/06aMPot0JHKdd3DX5t
Duzyfpwq5VbIyvDQzzjIOuhOu7jGToK63kxedTmrmDkYdJWkpTsX8WTuQ1nnVZ8ypl1MNl21MUyI
dELNmijNTwDhoHAYC3pyqEzbLo4EkDtJC2JhIB7cWCDZTkO1nOS0B7vN8W2BppkuxEFbxuJyX5Rb
xlv9MBpSyt8LMk5p05rDr4LEpZkvkVE35HWX0zOnQ5MOfw8znFydyEsBxr1T/FuXuoA5JwllFFhh
B+SNwaPUk2avjMzHBfKxbbFbWwwevaI/hau2oC4W++LEtmyc9WwFghR2aX/pBSYLd0GPORDAx2gl
kaCDFBW1EbUHsU7RpB7lWhJcQA8JQEFtVt+q4t43NOZB+0Icxk0L+cY5gHfmTiIrnYNdMZBvVhCD
UvPNzarmyVIpsfpE+fgXl9M/JTH5z3Uhf5Cb/FcqlP8XxSN3TdB/LR45fnx9VP/y8D9vf1CQ3H/m
LwoSSfkT6jAMCLqC+tC4Szj+IiHhv2iIxtD/iuh/SYn6WwkJ0g5I1Cih0CBj6PurhAR1CbIoiNES
GRy6blnyPyUhUf6gf/qPCwCGVkFJEp6Bnv/v9E+sx2bdAEzbG/B0QwLnK+WJ5tUUsYxNl5BHZQpf
eJGnfV8eMkv5B3Iv5a5w+t/6q79cn8/IXbiLXY2/u74Yq10vd9WIdsJfh10uPYhTdSqjJ4nzkci5
7Kz17QeMNKa4ZCsbIL+qnSB6g3pr+iDnD8BFhiL3I4qwI/PSsxZGj7BLckYRqhkY1t1P+sYGS2m1
vwNulvnzb77vy59/2X+hGX6pEgaX//av0h9lcv/xGe6MdMRjfAYF7yWf8W/EOPJi5OsUm/D5zuIu
3OnP6xbL+jk76gfzrO3yk3jQA/nFPCmP/5dXvt/dv7lyOrdYlsj53pcHCptTe5kfqvf4Idowjj61
p+INnrTXHrE0/gOT4V3e9Pff2x8+8/25+psrz7pUxL3JlYWH/BLump0UAA45aUdlV57mU7krj9Kl
+EdXBZD+n12XASh2NiJ10F798bpkSA4SOoVhr5zJ+OzBggLxpi38Ah95N28JtH+cyasc7eJ52Unb
JtC91c8CzQeH7Q87/p3fusoWmsgBEqU/HtpLf679ZF9eSDHUcsqGIA6PvWVzpgT8sjIodRvJVidf
zpxI9iJKNTpFFGOLY/QO4PRYdmH0sVjLR4sC/1MqnemazG4u29ZgN4s7pE7qSZ5uQzQcRedwqvyr
0W3mzB8WspYc7bU+yBvAtM1MjPJVRKHf+HW/0fRA6nbRyZr2YXfIafQig6S/9bugrOFjPxM8u/zO
BW0MOyWP8leHkQZjcFNcxSOVJ6MU86O5NSdr/9htlMJmaqIxAayc7NgHHfUvE9rXFvzyZRHskABS
O0GuxCW3XODMwBPKgXfPsgS5v1ER+koOZ0mYPUYfDNBe5E1T7IbmxwozNL6/1mvWfeX1W0+rkehM
QG5GgFBi/pKP0154u59dUli7brop9F0dBfDL2h/xMz0q2+SXpC30ae1X9Lm+TfcIeHcW7OJzvohX
ZD3AZfdz9j5yGinIT3EEqkOATOgviDXMAxjQ/EPdezwQ3a+BxvsrOTEoCqKgeVaaq6V6gzcrDl+S
FXR7YihgSLzoN/EmXvNt/Ki8Dh5neJ/2yDE/VgEAY16o3v1uHeBcfuZGZ+vC3ZemXRX7FoqXxhl5
VkjSCjmj2/1WcXM/24AkO7YeXVtn9eXrtNiTY3pUs152AvQkOvVh9GffOou/8WUfuandOhChbM2e
uDwk2G3+2njWeXiGJ883DAtasVUPkKxnbg0v9Jmt7PiI9RY9mrMQaJe44k+Kou1lOUsnUrIzDNPX
SGFU/dzxHkSPZcz4N2f0xmyh/BR/rH1zq9/aNx6Chv8x/E83YGha8H6WA45cdOBtEZ/mRL+iX5Ze
8sSwC1iQOW45i/ePTHSc+CxBTSVVB6YszMN0o5cOwhnpJi4PZu4rV/ECesssb5rpKzdxS6b3R3rS
rs2rdF3O5kHwoHR7+Ca8xgES7vY2yDf7UXeioLoJr4avHe43U3BiJ9y991uLP536jVOCYYr97Gg4
tf0Gq9ofHnW/3wByDBr/bXa+Zg/60yH7Tjs7ees/kkt+Ch+Y67YO2gNgl/ol2zW0dvnbVFvarTvS
uNzYoS+hfmTKhiZWWjox2K/Z6SZP+pTAebqil1GcMq2giVijxhMgdBHeuToGzbXlxnM3L7eYclhl
K7It2/JLf9zztqnfKYTcV9GyDcBj5D6xzTlSyZE9t3W/e6iPegiSDhahXbjCpjrwJq6b4lDEXh0j
bTtonnCKronwXL0bfn8Y6XQMTlG40+/UOOjeFh58+SiMGzB4QLWRicyWL1Mcd072rnpRoO4UH0CO
o2+lF+lFCVSv36o0vDZ5t0Vwd1q3w6k56bviWdivl+k6fskQsdugi52W/HXN7hY75klugN/b6RdV
cXEFik2LgnK/RJtkImXbJqLTIngc3cQ6mNl+aKi33W6+akrQdvu1v6DXWUWnQazQEwafM1m+hMtp
Xrx1M0veNO/ql/Ih20f7HgYXg5hn7HG1QS7fuy68GK/Rmr11ohE0PfxCMXZQ0MDXXX4Rz5Wplz7l
V8KMH7sy/zRKDv1QmUxbFu8r5RSkR9IRkk+LXhmkZKTd+WgDfoq/hdfxcbxYL1h5UOU0zXsldwfD
8nVm80ImF3wYvnhO7z/Fj/lm3OQLqW3nYmX4QxeFw8xX/xG99bfxGr020yWf+o2oj3TjGweMWyzd
Ew69EnJq4uDNvdOxo4/2YRTcdQ+TIb1j0ll+T+2tFLDuPpg//TfMUMINEwK5x8NwqnYlu5JY7NRn
thgf8p2bkKyg7WgHbrmjUPG91Ru9xAkPKnS4zvDWU+/NkE+fzTMv7XfBr/NMvzP9DhP4I3Z5k1kL
vlFeEBujp3b9YD6L42fWfS/SltDD5/5VvYo8iqNGIkFHRNVONx3rUx5chSkNN453H1ZGHTv1+LwO
fshvWNucMeyWJleOGPl+0OEp3YnbOXtNzbdugP0aTMNWlbktDhkYFazm4RGS65K6LBLEPvcvqmsc
tcldF/IMSFa8b0JNstGtG5j2krB1ZqeSXyvnQdhQ+bV7OFOEUesHNcjOzUPo3yUKz1rsDC36GvDv
TklEwuKOBaoWT049AOQ1KeO6G0WeOu7FzC8LD9zaPD5B21w3iSO+sQHyIbmVrnUNv6JvYMWMRuPn
mszS4o0hED5DP19o02C69tFNo7CjuTtFIELp/Nw5urQtih9a+Xfkn0SX56r1YEscPiX8vPT3fhS8
yIf+uvB41kHcfijKPg8PBVkTkDkpcLUtRzZqV6l9SgidqYvetpC19Q7w5qJ2U/jvlatJyAf2c/4p
kTqkE+s5oHAodSfOnu+ZPPr8nYSP7Kww7XbMzc7LM8vnlTFmx8Ig7JXhpA2n7IrO54YU8ly/KtV7
/gowmVCMh+qscDwlXq1/Zo5SbTt3vknvF5Ytr3fqp8RlrFA3gq3FuRPPvIlBSR4IGxiudGafnata
gTkRds7ziW5zkdBZlvtIkmxxHB0gY2yMm9XLLi1d8CVYPqPqKj9olleMGcalzJ7Kx+Eh5m+jifIi
HcXH5kKztwa4zUSGbhvBCIs9X6cvonoJL+Dxa9BT51sUW61DIyJ2sq/K0+AEOeqL8Wj63QUQbLpB
cxSGzsLQ/qF/N0M7EX1Bhtm0N9THlshhxjUwjQnBcbMuIKXNbT7Vws6fDDbw/fBQXvMfoXLmI886
c6yKUg1X02fymx5mxoE2lB/9KT5kL+GJqZqAPhECOc0AQs2/m5c7HzFyFvxHqivLAbrzHG09Ozwv
ji/e+JpN0ZFF538ki9mkgAzGPRR+BNmsVyKxQLqZXoVX3VGfEMSySWQ/tMKsAZnnKe2OAgjscNfq
EXXwszy7GoWQPwmjE4+lJ9CuEqdNzWBXFd6k5gMUqDcNxRHNFJ1/25Jep7b18KP/9ycTRf6jYekv
hyKECZoGcljEWP3HQt2wBnAqUTzus2Q7U6Ron3nyTiNdvfe0yjdt9pv6q5R+DWiJXxJCMXIspovI
12vNJ2u5TFbrGPlJeGP1Xi73wW+1Bqt8kOTDsRd2TUF261PGgtkWYFR3AMPh2JZd5M276r35RWTk
pokdb6ugC8pj+c6HheDgiy7C1s0SEGrg0uS5l4Xu6vJEH1abqYJHpcWGKTipm3nlWbA/sf3aIIt5
rQ+oBBenR48fvpBcwP7vy/mjyZZ7MJ6VH945rrk+VAxi9b0SefLv8rEcxSctfJI3+VN4o7AOumPM
LprtYRzMgkvBUF9SHw/C2tvg4Q/Nh9V6cBKoJ1bWe79XAqZarCKRbksBBLYZFeYHrONoU83bctg3
tT88IeVDAPJMoFM6+ciO68ZdyJnuuF93cQ6K9u/1s2epurWb4nHS+sAKRBIxVzsErolCRjkMr3H3
1ZQ35dW8GsslIucofMKwUKB/yoDHfo5dMJ2Kq2X5RGD0xJRIdyZb6KctTOrDVJzU/rkpd9kSgImW
6kCPA0kN0C01w9mM6ERhgdwq47deLa4MTXgMiorhIikVta1RQE0U0qnDElAAKvfqT2i+T50Cm/QW
r0ftmHOCg6jl5Whgbthg6d7XHltK/yyoRx2dTr+4KmFJd8WrTxRC50k0/poZzdObhZii2t+0wh4/
rGtpi1+DYveAPSGX6SBuuxRmK7sDVXPuSLd7RisixLpxdKgiZ/NTjfM3IvVwyAChguY5PSSvM2G3
jSW9TLx3YnTqws3SPaKBc1BA2dnUuKHKWsQTJhyTwWVgUmSsP8kHxky4pi050S43i7EMfnnNTnV2
HzfOA8XYl6WrPK/8n8Xe5RcuMrVkeR4WjrrZSdeZwz93ow+I1GdsulW8fJc/WYG803zL13zRQ2gW
wqfeZJ9l8men4z/V3Ps/s4adPsak/K3+f/CGabQQ/pv2XoWAIE8+/tjd40f+V3fP+pMF6EaikSfT
q7tbYv/c3TONP4FykOjhqX91gf3FIKbRwiOoHSP+vbNHKBs/1FVDH//bv6rSnxDB6yyZliHfKYjG
P9Pdw376h3bJX/1hf09LIN2HzmESFsdFIdOuCiwrVyWVA12C4gGY4JIA5mkrLVLcqIHjiVt36UEc
I71MBOKQtXioReoa3ADrpsQABfgfCuj48+/cnddy40yabZ8IEwAS9pagJ0V5e4OQVBJMAgmT8E9/
Fqs7zvT0cTG3p+OPiiq1SiWKQOIze6/do/hxkPKjOmCB71aGp+gOlqrwK06zeOj9dSBAXUV2YrjA
lYfFamxagyZoWmeVs09B+RZn5CauHRP7yaeUrdk85MNk098E6sq1jJ0QHWuk4Nm3fzoYE0salY41
Gs6q6y0kMkQWlDO3zZz2IfYTOefg5VdL06HLgzyUJrQjy2QuBdMCP5BiLby2v/LD2x5i+WTOcXGL
vkc5/V5kYWuKtbfEiSQixgV4wvFmeHFnrVyzGsR2SQqXUVOWp2M/RJOaDQr1WuAKI4QLQ3ZzEwy+
SJ6lz4/iA+R+DXc4tkUhXxyICM5H4g+xdceizFW3wWxXYbFubNCGpGDE4Hburbqa8L6psEjv4EK7
84U11wy9VMYph1AZ6NT4xnVt/EFqMGPIAzYwXCwTle59DwFz3vWosKszruEiAw1ZWfIk5BjQhHjB
sCARq4MlvQ/6paXcToLRyW+WKTAJqMBEpuJ1OYQprBMTvwRD0GXOiq8swx6wqdtWZptwKENKz0Rz
QLZaKesJRyAuwMgGd4y4jiVssmnrjIKuH3js3xlJl9f7nHwZUk2K0i19nviyJQisRitth5HuXda3
UTyovgGWSNqbhQ7KcBYg2ouZxoqZWW/MVJiWEVYDSZNOIacv7HxLQeOuZULAgW4zaTBCIJRPbGt2
LNaHiW48pYWbeQ2EpIkZ/aiHuA8hnxMvF75ICNSbAbPKbvB81tq+zFbhUHtqtBUjnpCR+2bjlc3o
P+YGwoGKIsspzHOfdabxjWlBxzxbG0G6wj4lGA0PdNjNCVuqymUR9VrrLGjSPd/0kD3l/tCzbMzw
zKTrTg/GoNa8SXXPRM2fBULCIK9kaEbJFFh0iWwk2xh7SFsY1hdGmlm96J6Rg8sjldXqbzqhfYR6
q8KYXV5hzfKgS88yHluUGcx8ArDIdoQDoP0wvSbALD3r3mGMpi09JS95gCP/vAh2deDuzVhnhAKa
s75YlVOPDCvdkEUcEoGpqg98rczaslVPrQcnQIh5CMxgjA+STS1W0DAo+paEjEVkVCO1bF/60SUF
PqqRIJOra7Ra9tfbVRjyC3+eZ2A8snO/Xl0tQ2WzTuY8FYhTPPoENEjQtR8L3uxmK5mzy0uizaQ+
Iy3r1TvBBOiv2MPa8qcwZR289+gXa2ad+CLnD9XCGBAr0NGzeXJj7Afbth6m8cJnac9bTVySWMtg
6PvVCpFuP0Fm4IRBrS6LzAeQ7yAar1Jk+E9+p4TNxFPV/r0B7iD9YuXpByd8ESK8IasWU3jutKVz
qvKgqxi7tuF1kWoYaYFdpkfseZqGMjW+Jj1UGpWXm8+nxi/TdJ8iNUHEExOWtzOsXAzZLh9RX44H
W6up32kfAfAzWjS3RSPI3O6CwzIdP8Q4ZCNxJnPLlLPIdCtO2ug6EmCdnpTrThVee0mhH9tcsmM/
F6sqxwrortpZtywW0Xgb/SUZZSovAwL5+RKQoTMyabB7JA5oaCxzwrNmOepzTsXYkv7ZlRVVuqlA
p0e59FL3hhMrN/dG5xbMP/xsuEK/4RWMNUtSz8nOXTKMbjSRNuc9OuUoOY9jY5j77QTey7tGFmoL
ZQExvVV6SUlhpjRy6ikIr3EJ3XznjG1aX+LBM5d7siLCkbm7O3rji83dGK77upTNWpBpqNjRtuG4
LfJ+DBiX+wt570sYK6p7HYuJIBH0/vekJ/bDsA4ciXJ1JHypRJOVtjL8NQWH1DlTZYHoqpD4GGgi
HS4O6GPGgFzdRI9oXhp0/cyxwRAGP+JqSJiYNk0WfcTClJVkHzN7alPXS+4apEnJhQyt0TqmMfbj
M/QgttVCIxq7upIm8wiCv25eORaBZhGcNZJ2YFQJfjqiwJxflAAIZ3jCzu50r8PemW8aPLG/5OXJ
+BcNoupuam+c9Qk3X24+zknLsnuV1rB1ojT0a8x8BWlS1o6sod7cLKAvkjtv4eGIooMAsLfcmxpL
R35d0Qkvgf2eleYvwoPiq8AwCDzCGC0LxHxn282mGXBokCiTJGZML+FeR1JG7efHtPK7YesOThau
SU0xiaVwdOLVX2Wmlb6NC+RFbDmMsc1Oadx5y9MCWB3pT+Gm5V2IvCgliNEzZx4kJEr6r9Us5uI0
AoLp90hcCNvw7HwQJ5CS0njLc6cv8mismzR8uwoA5N6kAMg3WWZ2BDHIcGy61yEvfL1x2kHhAiX5
in09Dm5L+fuhtY1yjVNDVA+Cy6s6mrNS8S0Pbe0/AP2bEqYqXlqaj7632Chr+nDMd+5SMdptlCnm
m3jRSOlWVH4DJsmlqEdahTmVREwWAa4ZNhZjOywffu16ZHegD3A/CpLLrJODJC/dTjLxy2ylCHiS
TxV09PGEMy4wn1Jb2s0BqXNthBFnQlG8Y/whHgt/g28fWa/Zwzeq5jq8QZBh8M6Ww0jrbvKlrt4t
S92KyrITnHZJ41nvGpFl+14MSSzmgaEtUustolxkiCt77tJrxHyhjdohM23qlztdVaju17k2reJM
toPpuREOuJoMAenP9nLKbBdEFAmdcXcPdyTvMT30AwPI0GlKNMI8GGIPr9rUmiFBUTkiShebs2nH
Jj1qWCqCRdDIxduqsW0qkdHEhNZ/UYylAjaBDJ2BaUss4WDuFk4QfFEVotqRLARF9Me21EiVrM1s
eUoNB22XhKttykUaYbeuOt8p06hDX2ECoM079IZrfoRjxgnVs2m3TqaqlfubU0IQ7mFU+WLd/+0C
/lut0P9nOocAOsn/uRG6+2n7/9IEXT/9H02Q4QX/gYjhSs6zLNA0/9IFGYH1HwKpJ4hO2/cFSDB6
nX+2QQYEDcsG3cn/rqgega2f/uWfnZBhBf+BZtMHWoofnY7I+++1Qv8VteIh32Y37/o2EQIWGbJ/
2Ub/srAOUpvnUS843UbyYFK3Y4+S1K9Gh7ioUc2rXsB6t0ZW7GhYfPSPDO5ljTO8ZpzXBDwnc2fa
yv6saia6hf42kmDBztU/mIY4+qw5ev/bbtlYmslWJswM7f53SPGt9cSi1Nkuqew3BMP4/ajzIotC
E/kOuSc5TPESL2Glwpeh8b0VythTZ7+Qi9tuhj7edNLYWuGbqyHiqBA51fpf3sf/jX7B/vcfjceA
jtYV0i6MM8sX/7bLV6GVTLj+eXROxUIg0tYoMa+5aDKEPuRB4rC/qJ2Ty4BroRFsa29TZd0PJSkr
Ox6WJJXEq84abwZJKo8zumer6L9b9C3HsTkmuoZ5bQf9mmy3+JijkrMhbYaGMv4fL+TfxAHAiAOu
k4DYev4L4bX8G63VtUPACH6NTVBZxdqqvTsyh9gXZ/N9gD8Kk4VN7qHMk6N+Mme/3Ml8SDaYX/b/
959oaKPC+Vd9hMd1Lq68PdBqHtfb/wJ0zQS1cZGxgpFheSwfIHWPr8koNlgXn9JO+/vUIWImrFB3
EwJq7xYee2Q8CbmZvPDiucGy7XNjW8aJOE8jEUk8g1JWQGlO9FIbvvpF5+4C64k0FvGAPGdE4N/i
itgwnyQ5wL3xVft1NdjvdSPIr1Jh+5ITb9qE7VnN5m2+NOG2bwOWMoAK8KiECOvq/hDzLrul4K3G
pnrAk2lui0TdowUYCeb5JLeePXr5AsnyqJw2frtRdpd9MsuICLHn2dgl9RMPmJyQzXRFrWg9h0X7
Dcwp2BiBzg+Vbkl2lbTA5JLtA5mG58TnpmgHnxSmA+k+AmefiefDd9pDTyLXFoczz4PAfk6shamg
SacUGm58GfBjFF4eRgES752/YE6Ou/xzapziRruPnWWOT+o2JUDzRK33OdV+dvYCDDlVwq62Wd5b
t1O0Vh7JQJgy+5DtE4vXtybro13iWdm9jpGseoO3DdrpNp5YKxNhFm4Q8zPzsCgvR1Pi1GfAQKQs
c5IQsgoX5xtqzgjMrzqVTv9Jt1BFlTn6ONvcP17XPCRiDHY82dvz7JX6jHsx3lA9X9dV000dek2U
uuBZlCmjpsbDj4/jUDnNsCHdOVjPBWkXzRycgjk5NEZifbYjsczCHaGQYPTYBNSPCIOzk2iWBrcZ
kVH4x7CV1vLU9bvezJMns0AfXJn5btTEnuuhfjEyi4WiChV6by/eJm33xxgNUqb6Rw44FQ0+JQLQ
FYANdQ5lDoZentQnQJzc8FfpeFBFRe3cpk4VblOXA9M3m5ZJkkrvlmQYDqZDdD1xwzwPdn6DMc1Y
9OM8ek9BGUNq0fo1C/SDEeCI7uKk3vUVWYx5OtSAeS3mWCYhct/dHH+lSuAOngmOC0Z8wnrwHnTp
59uKhdkWoNzvxALYnIP4XMAqiRd+FqybZKm2GAlI8sKkxN3zkea84OEcEzqwRfjSZiBMtB8zm5nG
nT/n2ylnrV3lSRiZCmDD9YZp4zTZWl4brCkjRVkWd0nfkQZYkUA84fO4JXJ4bfRo4FF70mRb2Vvn
jyyCyEpakNohyI1ryuiujwi6uaGNss51Jj4DL5kv9Z8K2v1aYIng3TT+DCmShSWUmyZ0bidlv9Vh
d0rHJF3pmsmxqYULCKSMMVAztbeKJ+16uJntvF7NdfgVGqwJtThWbkpbnlrjBiEg3lkT/+DS50+M
Yt6w7JVkw6b3LTYhSjteUEnQYGFmAaKe8GmpqLPktKg73binYWjI8mvnJ1mAEzGI2oYl4N7bV935
bOU7iCiRwyDv1urm8zwTCtBc8TmDR3Jc6P/m45ts5v5c5kVJqofL6ab6bTJnqKu0/ywmkWNc4jZo
+Koo6Et7VbmBtU3UqYvRNOSZYW+naWmfSSDjVp11eSjtp84s76Ht3JigFQhiQZRh57gEp/lt8mY2
HA4+ikwQPI4LwJaM+rG8f2rW5UyD2P8s/astgu+CZPDnHlfLsZMxLvvg1i/ybd1an7GcMqzJaCLi
9qew3fB6+nyZJulsi+YukP1jPNjWMZgbEoCKYt5ZvYh8plkR5RCgUEHcWs71zaVYvgVQY47wWFnt
xhaITTK/RxSY27oczLUDaK4Y+j2WnvqszPHVz329Rlwd73LnT2+P5gtEkupOTcGDl9b1apK63eUm
O4h4Fj5EbfQ7uWOvchvZb2EExgrS19qlT1+nHdprZRwL07P3texOC+Mprn6kCHRGeFJC49AiajYK
9FTx5Nkbs+axnuvHksHRm5EDGAzuMQmE346fyoj5HPnACzPZERJ4kASMC8kuozggy7q6TdIgwLdX
12s7vFXTt1ubFP8JVFgzvC8ybxMY4SWZxWlx78PGvU3tgD7dCJddXLQvSwFCAQ7pB0SvOFoKboSk
NyP682sY7pgeaUV2lldhrfVolirvpXDlNTQdhVoR4vKxa/EoWgff0AjWwtbT6yKsacNIw9uFF1hV
yRYH1KfRgNLCZysiri2MkD2btioIvoECXl8XIaG2tt9nh8kJo+mTmJ3iDsyMyRiMkYaPgKrMd2kI
+nM1UnzyNeeZW2Bea68eb4PUlA9Sl8vZgaFlOYZ8ENdf+uKSii7ewFVA0tRW//zw2BFvAa+pYPjG
XzQHo137Fd+gwUHYkrR69/dzMfwm50BPL7Nmmen4L90EXymcw+y59dpNLs3xjUK7PTC+8eiVeGL7
E056ZbnAkpVstsvsIg2bg2MbI1MMMYmvzIlGWKb3mFGfMXEDrNB6RM/hv8SeddskaM1gqXVEKy5v
k5k9x23sbafUk5vZUAs58K+EmQqOivy96WNcDkOOcrj9sH3aXvxEayAxrMnL8cFDt5fKvooMp32w
EebvO+dPHbevQePH9KCK+iJ5zHWHBgkNfa3a4zIiuwkB5XK92TwppYuCvypOeKdQyblqA7vtrlPk
8JEZTYxv1T0uYrhlOcCe0c1/hswlhVIrfzX/MDA3I0ZEfDOe+cWzFJ9t8Dv4bbUVwwtXU76pFOoS
v/GbXV5g/uUM/TUpCYYWNJzrMGcVZl6sYz5UWD7rWYLIxrYQx6RFn1hl9AHTVzjo8i71219gZYTy
lPoPdJSdpa885HnnZDkrGZwpK9GO/b09BvdSJu0a87h5dgzzFhcJszLMfzsIwKS8lprrrqjP0pb9
wwB4I2mtZVW3+tfVbrL1v1rIFKhhc9Q5lfFYNpPF6yIrw+cBWLAhbaT8ghHiYSQtfhZPs+KesJbV
ZgKlhoHsSrv4tKYcsolvtnfwRMpIaOa0bBow4DyMaY2ICptXjtmOZ1eBN3tRF1JaXn3ZobJy5KGA
SLb1iupPbhb1BQrcla7EX/GzktIgaA7Mk8j3FtS4MlughmN9aOuQqCXrMe0se4Ny5L4j1urUt/Vy
vUDJBSDp1ZDYr4AEzVWM2ay+vdJtCHoUAWIXko//psHZcb/OWzQonZUFLP5D/4bxv961XvGl836b
Fe7dAOUxylR87ekW5txjyqyK5cwmIEdiHfTmZ1qJceVlIy/dWsVu1R7H5Zp9ZiGd6swfI0aWqAl8
tbxaXapkPLatFjeBh/nLqNXrAsqur3r/xpgcTI4EdmPmX1Pi7FyHSQj2Q1bdNnnHVVKB0zDZ7At7
xBfv4UUl9GiduX59nyvmknXpNHsWT3GEo510aiasOeCvneNVm2IkdNB30SOYRfHQIm2SNhELcBWO
vdeUt3Lq4QzLEPFLULlbL4nfiqS3jwA7bDza8tx2SYGQKT2TOEiIq1FGeZHHURPLhznzdimrZoeQ
1Du/yeHgZS2qnFBtFl+oY5hb31boIEyohlvKztsAGsND26TtxQ6TS6oNJGEd9k0hh61pqJ/Un7vL
JNNyLaaYBmcIvqysO/GtI60aEUksFlKZQj1IZH2WM6p93o3P1cRkmybLihprzrYqFPg+exSolX23
qPiFcUNOPjOmL1Map5rt7LoqDWMdViXqnHgKI7dR1s6kZqdMxePYJEEWBU6z8HgwVeQEp9CGrjB0
/rITIoz6ZyNB72XWtr73KewnIRQijP7MQFBzCquPYAbN1FfeXpJJI0AMUEfUeOsdKpwaVaGeGBoq
LEw1A9mH2EPdpIr7cVhIykVbJDt+qqkev9mB7CjQafbEAVSRRZAWGfMxQDKnT4/J0qE7scWdobsP
cDE11mMcB/PW6QUnX34h34XCHW6jKJxtVvJ1fDtd8zhZc4YhLPRvTY0MHqYfzjHxw9LpQ+flyV6K
iwbitZrLq0mwCthjjPFvLO65KNHqlqI+Gtxg22YyqWfL9cJ0jXxSPa2qLHmZrmMJ6pgbbbqfMdtT
WfNAGfp5Vcrqx9KPRfwE0IEnqJ1tLMxuC2I2s4HV1PnWZ0jHzUEN38BC4+eyQbpWD7te1C+ZQhRe
2weHby0zmZQKlkkrZgQvmBiT24DbS1WHwLVfGTFt3CsRY7A58Z3MYMNsReNsnSyRUYYh8ewNe72w
QwTLNF+KcnhnwwEZk4N+2zTo2Qxsl6P7GGrvE6EQImb/UUhcGqh4XHazsRte/JIHYdoc+sJ+cA0i
45GiFjLBSxJ6lzaQwEDtg57EY3dFk/QmIdY5GZBZPh8WldCcYjDxDfXETAu5fMimp3SeiJ8na9Ti
1WWefUPTTjpxDYunv2Wv+RTr5N4WJnnbDarQjE6/ugpRvEsS1/upyj5jt3nMjKvGRzf4+PiEyevu
S17GWlCViusN1slDVwC8CLyddotvm8BmSxNZbvyQ3hiSxJLfTzEqNykyHU21IN2Y3LqpfiiXO8cC
hAZlYdL9nRGQw55DeC6z7mym8yG/Uk+7ulPrhlJyBbRtAaERHEXuo7b3+8/ecQ/Qire1qoKdIXkN
hgKqNDHRv5oKo8kK17F/bqDUoa42bkb69SQ9lo1k4ptIiDlJpjaAOteAzdTaTbB2ggX6iL06iWpN
oThig2Dcv7ICM4vsAFnnsrxLWd3myP/kiHRej360NDWvIr93uejwYjGO+JYd2PE49KlanWXrdta8
8groB7m8uiBw2AaWy544azkAhUcfQxbMDLkwrdRBdNyIhQG2BYWV7rJvWFzncVpwV2b15frOQgeO
t3XvbQvZ0NYbqODH3dijchidOvLqfGeWQ7AeXAc5JJsh4jiQR9aaCPF5Lb1Eb2z2kyvaFlZ0ya7t
ISMtzVtM5eZ3DTYAJhcrO3eaqI0PqlGfY4XiYEzjbCOcyB6HmcI2/GMM4wGKKoHfPWL8sVZ21Afz
DgIb61cQg+0QzpGsvLc0rYeo9O1n3V0ZN9WvOTSvA7KPNSKJFyQuv0s+vVY2iDZ6sm06GN9Bnt6n
k3XGPvil/WReT8SNRjly/6Sphl25BK9Via7fSpy16ZsfrE0/m5rYa83+a9V449ZV3oDsYn6w3dqA
hj+R+i0vvjV9DF7xE3fMcirHfp4GjFOBedehhKsW57soqw7pWTdH3iTnjVDetnWqR6/5M9JcROG4
AAevsv0oPEla+3yTNAtrR7T4ifses5i8zaFyAIx6aGAbxFdtele95x0cFNfo57VKimMCsDCpyHRs
yxLHUKdBFWFKd99nH92ZYr8p7Hw9AK6jtfcQ58UA0M2kPLQe4dQ2OuVKxtYKd/IcLVxQ5kABx9Iu
gx1305COTmJS/tgk0n8GiYRg1HMfc66zZ0u/ej0hke1s4PEJKv3s8G/z1JwfgIa2zybgBOm31t2S
ok2vWQIfySd7L9sqvMlDmT7z5gGFWjr3+PeP6ATqde8G2f7vH7U/l6THVweycsMrUGp5bnyXxY+G
yJb6RALZYgQgmOBGL2HC2WAGmDdGTuuGD3RsZ1FBrLX7zNkvll++Wxx0QRWiba2t+pTP6DfY2Jbv
V1Su4ZPFyb6/ZrBBanmMZ+u5z7JTm9rMFMLszXdifelyJtx9Ub1L0yL6cDbK7TAK9V5L764EFfQw
Vf4ut9ruNCq02tP1X/VrwIQiq4yjzCAxhtZXstTqHVZcuzI6iHpBT1LE6Abje5Bnj3bngePAKH5x
mgbPjGP1iBv0MS/RybbD0J2zwQ2e8KzvS7Z+57RjqQk26yqRzB6syX00gp6yY3beSGmG5jgEjyOq
71OWzejXebS77XTJDE8/Npq2xEWIs0F5wgTG7pOzbVMGeA3DG1XJa7+o9l1Lh9dTsL+Ppn4eZiu8
53CnCLaDr4y93+rvp+L6nVfLEFxCO1uOqZFOz51Uh0ZU+iPX0ori2rxL8eG0C9gfQkHMzeiP+aFB
hF2Gnv1iicU7qcFeeBTG2XtQO0m0lAadnp9n+wIn86bxE72iDnfpek+SWSfna2GdQGqCatBugxP6
e2y44GcRV9ESVi893mnuDf/T8RCZ8888eT3hS1whNwsgv00+yaNf6/yM0zzYZvidw5YhDTvNSC4I
l2fRTxvSjo7ZkDwGQx9ywjW/1pWqE/rk6+E+5/srH+3AnHbs91ijJL9qMeqtRcy8ywb3NjPoSdW9
k4MY6m3qB+0kPnxxJc45pQQjQmSoMHXFbq5qtLRBijNH9k9Mf9ubyRz6q8kfjWxQnQqtL7MavxB9
QDt5gzBhY2BbPOa1pJnW/dGdKJqTpH3Agr43HDwwVjh8DHkJCyofspup71GG+XCpZxwAXaEZCms0
MKnxk/RRmFkwDcuS+YgSm8qByiBhwq9Cw1ybLHxWs+OLzdz3epWIUO39JnidUgwODslpsjDNZwvs
5DCXT0Do03W7eBKCUYbk37f6Q1owMhUW6joh/Qfdei/A7y+GGA30H125KW083Yk1XQef8a6Ysw/q
4PdcL+PTUA63dml+pO0YHPrMpTJucYCEHKAWFRmA8fTYQRnkLX8srlVTUjs794p+YnI0Atw2x0Nl
QZidrPg2UfRbamKVkCT4l+wRAV+OCOek/SHyEHXtgwLv/ArmTHcEUMf94pcHAIPL0eXy5MnH9Lym
1MxGnjCyAKvEOaDKlR0WyUHXDEQZlNOsuG9+mOEJaxEfg+y7ESpGvs+li/el7Vjh5yHurbB/gvrW
OyeVeeGVY7gcK9ktx4L5dNIrdz9RiherEpjNsYPkWLCLcNLdaHW39ij40cdyXxViOMLIxIkDejuC
iFww15EuC8D4aC56hpnSsi9CiM5grDlQCdlH9m/iaFx/6RTHrCBqDTHPtZHne9OOBCR3/Tf/8UeD
/UHhFc56KLxg33NBGF2T7lBy3CKkOHfoUlZJi69jSFXFWoTbBcNkeZpmSJxmVV8oE3tWRPelyv+U
42fJNbAfG1tu+lZfqtzaaTPrkHIDGsz/SEWLERSqucRxy2tXDmdz0n8NxeKur2R8EPSPw1Jnq8UC
hZAJ5M+myxwhNEtyrnv9rh6HAk6az643msdxbftuvS1zA45TxVna1X5UKnI4XDEDn+UR3ev5NcmD
YFUmFkL5qb/N9B90rc8uY8kEBWnK0ea0U7uhDn4OpfopA5xxxjJ/ghPrNrnV3EP3w9Kk9JEJD83D
VFJsVy6DbOXXwMNweXBvQxjuW47YibJ1NMZzuISnNn+fl25ZwTB+7WIwprjbfwe7vBkYD5NRWPw4
sts3gaD7Sip3lRj0xfEw7N0Bc2w9NAjBwPasRRw8FUq3MJ2CG9nbwwbMxIHNjIigSeT7MIX3VE0g
6ovm6shg6rsZU82tN5c7neRPi+nk5wUHkUFmKaNQpKNlwA6gEdMPIqTkxNMohMO/Q0pT3te+/Kzm
/Mk21clZbPvk8vPLkbjdinabhExAOzPegpc1qBmAuw7wGVlZwSwuZCm2osOe1QfQYEwc+1ZvuJug
wVLWg01aXapsie8n9oyLFcJp6/A0t9fq2NEeZbPEuwjpz2fa6UQZYtLNFFbQeYU8BHmwl0FdrRdw
ZFu7m8WDx3OOTQC9eu9s28Cxt27p/ajhgTyJcpdVbbtFd89ev9l6TfuccrqgvHdDXwBh3JYlVqt4
DuSqS5bjSIlVG0WDICi9NzWGJp2y/pQMuxFz8Ezt03UDrRQRb8EhQkKjKK5rejvFlyUfpdm8u7n3
AHsMQZ8o7h1W9e6HE98MqZEQQ8P8Aw5gFMtCvXLth2X5ZoGuQ26JkG0EI3gRUIvrSFUG3tARHWyB
uGjntuNvkZghlJ1xkyw9Nj1Zu5hLSPYuGgNbkogQHkE4DFO1gWNT7tPe+IhbDvNOMRtyaxVnEYiW
p1Z1UJMD+/E9V3W8tq+YRoedMxgZZNcV3g1FtMVgbTi/9NqrLORsDUbCMsufYzrfSCt2LXHHL+Af
KTfL8XcJ9RloFIeejHe2as3dDKAO9+j1Yx2A06PUy3Ro7VuiXSlI/36ovX787+8yXTD5GuM7GTC6
+ftxoxqwHfzPP/JQY6PKDGYVW6U61qWP2ePvb/9+YmMZyIJHZ0QfrbC//v1//vFbVQwnL8gy0jwL
3uMUfP2xGi3AZtffcVx/Ojq/JYzA3IEbv0kNQ+3nBbPFoLrypgNc6E8d5w+Dnq3nuNyPFA91idHP
GLF3hLM8WU7arTzoajuIfF/e6FDzO2hLq664H7wSP5nnPoDiJHQgviuDYN62CcUJg8mfuux3AFJx
Q5vw/5MONaSrBN9K6kej6WNTzu4C1/Iw82JczrxmxRUGuMxmrKQsbhVQQP0twefZoW+stwJxwxll
009NAbhKOi/bGKH1Y8eL2JQtVkrf0IeampIL8E6Mvj6PHjepA/1waoZpOyBvRnlsHMBo+1EhTObS
cwOXYnrWA4jZMShWTUk1LpmfsH/NYNWLH0/1cWQvfri2S2wvmVFnz7bETo1qPvSdPa0eWj4GTIhx
xxNP9Du7TxueS8vaX0x/UxXtKUwFq+gmPtNFA8NobDfismV2ApxnNWTUNFRtbPWoHVfKjXWU6g5F
tpv+CSHCbuv5XFE2neZu+sbHcC0B1VeouGxRxDxk0Hw5LwZn3davUlrHrgaaNwxxD6m1DHdobJ6g
giF2yZZgLWM6qRbgKhC8SGZjitp6g4R12sRjyqDoetnW9vTPa5e/C8xHbZ3/vNSvV+1/XuEL2YJb
z2Rkcb2kba25/v9e2H9/McQAgJ9BGqXaEiKCsGYosObeys16o6GvMefAJTQ38QYQy5oVCADDsu3W
eubem2PaJNsYm5tEiEPaLws6dnUxu/hTG6Zx9CFvrobYZrDimMu2jvO95XN4edX/4Oi8mttG1iD6
i1CFHF5JMJNKFCmJLyjLspDDDMIA+PV7sC+39u66bJkEJvTXfVrxViDsPPl5h4CFQAFBbKb7VZt+
jNIZLqNPRgx++W8rfsoqmNfEEEh1z0CvY271pLYsi0U1xza91VOLva+x7oDISb8BEN3SOPBXtJW+
qTwB8MteYcvNIU7r0V5NPIuK0veeQdNalu1b1y/AtwJIglk2w1aT6l6aM2CLgo97AqMW5oQIQiQJ
lAKtBvoo5hfNMyg30ecyBC/25gwvffaN2FdsTa23GW3tbWXYDDKG/mLL/lCwGIeR1fir+JEEREEy
qEqh3hdnqFJqbbQK/v3T5MlkwZmNx9HeeyWnHt6oq/JH7RgxENsO/YCVsEjunkX4NFM4c/BzLs4Y
xrVBYN20qqhWTQLGTlfAgHvw1Af8V+tOK8ltGUa55/b0v+GDwZfcOCLvtyJR52YyonsZH6hNWxBT
dTB6VM5wwGYOmJLYHXQDmwV6pM4nknBJRhPkihZU/wp2jxXb9J212T+2NdNeb2RPHIBf6GOGt5L4
nyVKZz1UA7hkYp8TPbXreaajA6Lsd2YKj+lNajK06TmH0VuS1z47NttlmXjuYTyYFC3FPlUt9tCM
jPyHgzYjSoDhHmGgOkjaDQyqiDIKEcU8n/iquQWYey9dUgJTdWZV/elUxGQ3zj5TOFPb2X1w75N8
DaSrydW2ZnRH2hBb3J4+Qx4g/zUPwtZqkhttBItIoJxN0eUU3CSy2jc2tU+O6rdG+WkCx7edWO2i
Wp018jPHoMamqUi2beK6qreZzgpOE8F+qOZkk3fQRA2/J+U2/URFb/zzAHf2hgLN6ctDViW/M3eD
1MhYmqL83vhgESbunpEhKPiIIupSbGp3k7FMdlIyu57t+YtZRvFS1XVYNlAz9cRqQqeBLtrRqFGg
Y5RD9M/xgS0M5BQa831MJqZXKDWdawQwuWcGg3y/PoVGmOfmd89Diy3KJGw5HZRR8Wb6mIdwvxVh
ObFBtGLHyudxl2S6iouajELv5ujzBjDgmiwyzT7EG+rotVieVep6CHPPVzZFLkpwaAkjQ9/Nimel
mWcbXeVglAVyCvU7aNTB3ccRQZkO4BKo462cT01dhaqSSRgFAqJJnG1jr8shffkMswpz42GaAZw7
5lx0jY1fXjPbKLZtSh2BNSH4i5rPzbT+cTA4adyrVkpQTMoMF+bnjKWgSwIm+eeZTc0kXBwOUWFs
2yD/9F1T7Z0Jx15sjuASxtrBPduuRr0b32aDBa4dcXHY9iXRPZxds8sL2ZrtmvPyb63jztbiV87A
IAesZlVAX+XazPtAKZK71rq+3SQaR9Y5DXn2MixUvCJSyH5NloJ4WD4Y/IRajvikU4rtDNPJAZm7
BsH4FdiFxyMAAcUbITeN3ThDGiFv6jSK1uRGnjI4qxJD6aqh80wTWJM6k8g2tkWh/9EpSpry5hbE
LvK/H2VhjZKSlAJZO4FAPifTdXLiQyMRJ53UlVTH6JAykpq9Ae9TlwOcGd2khjC3cSh0DFOPTowJ
cCKEV77SwPLBr2BsJypg7Mcs9tZTUOGbjJjtuU1Jw0v36WMDx2IFZh6gLp0GMiXI7fzkxob52cX3
or8ZVbWbQscq6kMKrIW+0U2sWZE8Oa3FE+rIdtM54pQ7CM0QrIGLB8FmGHKd+RQzuobLEBQ9smk6
F9kCcTPx1UkwmuBL5D5vp2o/5/kbxlckGYM2sUWumOWXjSPH7IPvGAZslBb6jjGRgeWtUGCSuUtE
aXNSZNInbbiOROcYXEHTmLEgxV62eFcTNIOo2bWdTl6egZGwHXDxuqmtUxeAs2JnEMpDSVfuH5mP
5snkPdEcH4WC1dFiX0dSO5cWHBKyZ7tWzAaqUAnIq4Esk2OKcaUFtbzgA5XzyDrOFt8xzKNZBwNt
TWrEQiECR4tAVnnrjnl3ixGPoUdGmYdv/5rLeYRq7dJmnx+MJ79UyDqMk3f28ut5Do8QfEM8D8Yq
VsMDjv7LYGqh56a3jrcNNm7bhnlNK5jt4jLLdNwTBqPZtSHIPwJnHZkj6NHasY1rY6KX8QBurWJ+
nTvcXdKqOvIHlb/jbX0vx+FkOMCH4slWgMhOiUx/rSZi9FvxxuGHSgB3RuTBcrhHChsrgz+4FbX1
bolA2yV1vGYuwGlAsFG5Y/IGjHSVz9G4mceKBbfW96TMqq3wS0x4sMET0/gYJe98omf+GVrXuZsU
+llcfvZ6apwxpD33Rhxt+Y1AhBbRTaoKi0oZ0kIZn5Hei41GJ1S4mCh70GsYQor17JG2ZFzPVDou
+SfqkJw+/RibGuugr10Qs06zAtmbZnmox1OyHrjxhqQuQr2VBPw7oFNZVwYQHeQmURms3aGEoIs3
ZNah0QT/237OAkBsmDlsIFqxyazyNpJop93+27FRhTRRo2vFH73Zsxh4tDP1Nliqxi1+OMxkb0Pe
mbTNjlUoad1amb52bw36giqPtrzSU2loTR+5p51k3pL0ZqNriPJkuVrV9KiB1XhXPUfaikXiNpAC
2jg41nh2fLGrdHGhwGHlsoW2lc22yguXjw0If45KMF1vpRGHHMCidROXW2reuidDFCgphs3Foa6u
ltd91u57O0TfZd73e2lpJHBxkqIJdchVx6QNTah2U2JsGI7MdnEnYgFPyIwOkydWZqRAqQjiVbzm
m6SYGdnWOXZdp92bVqcOVZvid3OSgMnStO1rRnNoLj+63YeFEuNzrehFC0rlI1AmKCp195M7rck6
2ZysggoK6XZPzcyBjOrBz4nJ0ToT5gvpE32d+niJesJI+cYPbAP3RO5zHWl2pnSyLSZTXjV6Clc5
iyFOr+KcjoYKWRG5RWvelRvslvHBa1P68ROQ9JYb3Geil/+iil4jnIPLTogzoqVejcRRYCJUx0DT
M+GRcuqOUkR8dykX0erdNWvA3kGT8D/as4bsjB4eO3z2cm8k8ytZJKbi2uvQe7gcFRKcDS46H0Mq
/XYgsDE5pna+RgvGbVvijDaSpQ2CyZZF+50NAgXQXFgQ4fED7MlLvUvOGg6nwbCheZiHWauv4wge
S2f431WvQ9Zf49678zvaIRz/0B5RYIRbcS2Jy/Iwjlxd+2x+l6V2Tf1lyLCtI+qiZdcxBF3EGIWS
jflx09GVuG6bzl+LTq4nUbxqyl/Hmv1pe9FxzILfIM4fhHpWOcx11oOHF+TPTsNGhQj83vXxT05o
b2VhmtFj9Ul8qtwAzkcAKc5CK8+kl7nysZL6HRNILDFbmQPoqrN6i+cBwd87BMV4Id+6H6fTXJCa
0F1uNhxP980AXz6zf3W5fEmFM+wh0vK442HZJqLhsEhxlB0dGHc1GJ9wldM/NAXil9AeW4cSgGvG
b1cEOwKb/dHTky+6lD54010apfEbQIVmhoylZMNvt3e94r1yJ+MJc9yJGeOwMxJWVRoX06HdNB3n
nDgAvkMHE+u3DLVIXZMWBhsORTv6040YIbmoUc7TJu9D2munoIbgMgS40ABrXzSz/YMQvWbm9OtO
kQGCB53nnanels39rx9Btpb9Oze5kV2yXlcWFSPcNrdV0j3wuvIXJN27yhowJKz5m0hPfphpPanc
bLc6jQROs4+t6E9fg2mbhgVt0wq2r6nGle3zsckP7vtiVTbs2jPH0LUNw3Dy8a0LJhbZXnpyD31l
yx8F4i/A9zBANheOQZOg2yDDiX3epA+eFv1QNbBlAg1TR0QWbs7N6/KgaOn0ksDZXlsJupqJhjca
oTcNN+jmmN2Y789zdHcpJ8mJ1uu99ySUwBmbF+96w2xDAtcmqQCrJFs8y2iqLQqslfAvxoZIjG8y
pCwZcYj/pyPZI2EEvG47RV+02o0ph7DO4+fBcPYvms9WN37VYGNWVsNVy9fJBKwAIVzUcvDgTMl2
/Ev4uVjTeR1jhLDOeNz39FWiTVrFEcPbobPnhmGYHwrZvE1Bt5/a5LD8x3Twt1K7pSNdR9T9XfXE
+7Vom8oFVDdE7GoV62IOgcMwRAYRJNppJ0c2RtusVzabYzDUBxEw8Yz0PKyg5yAH/9MhKazyRLyA
1eaebb/Atfnu+8Lja88whxfTNia2CBrGuHQ0s2w9Eb/l9qdD2ZQTjVf4vH8r0ft0JKJAqym+Vbij
AhBZVQN/JU3yXTnO68mU0PDm4d/czJ9lNyYb0cb+jlMeTkeky1gwd5ZdsvHNEx163c6kANwf26OX
WPaqpZKpJAWFwYlCSGPG4dB4d98it8ga/i8do6dsIpfMkjWX8oibcFdmuKUpILhaBGJEw1xwUZNI
Yf7LuhEftf7aMdJaF5q5j4oF+1YFS5DnSXmuj5ad31ylOMTXP36rZ2tbISSVvcfNdPjbVMXG7Mdn
Xrgnc3jjFsCXKw0bWd3+G/vNizSo8mnj8qk3JJwJTl5lMmOdSPS/1nIQ9k3OKBRcWdPfbLStjXD6
axeQSEllAiiGDRl2+sptAkb3AfJEwdVa1R/GPOd7s/ffh95Zk/blQrscLbXhpYrGp4SLe5ZwaWWi
AO5Js0lxxtmbStWWXoYd/pcusp/lRGtRWYx4BWKMclX0SMz6gY6DX7JZrBcNLFCXAAQ4iXtksFD0
4MQcIzl69g91Gt2qbtntm6Gwn5FfQi+TgJmnTwLYPCNudF2eE7tncs7thkaR1MHmASUw8bGBG9az
YtyY1C1vTZ8OW5h2WK9UHPq5AlzIxYc7SqXtPJgWyE+b5QWZXSCdrW28TimVpCOy74rg9mRGP/MQ
cTfrCQko/jgmwSvbX27YT9wNzmlCY69wdngKnLXuz9dI+uWGOWzY4xFL/W2f5+ekmFgzSWGuosgO
8w6Qdy19LGesySi0ihNYtU8965r1wUkrMSBryXuF0xD+5AFTAgo3P7efBGDKtQsjzQqodX0zSnSc
Gs43uXUGL3hFeffRBcv6JzG7Azx5estA97ne1RvFJZi8Z1aVDRLlyqE7aOUZ4LS1gs5MIPDOwHTa
SecXUOXYYCXXf8KgN4frszXkbyUj6Xpuj4lj4CofJX2F1cFo7LM3lye8h09QN3IgCRTQpcZM0JXz
VFa1u2XxNMzy4/8PUepgR+t6Ps8NLZWROjWKU29Vd1sQHESQor0fi6dczPfKs17Bd9Hug7koH7e+
BpQ1LQ2uoaDCsMY8qqB+8OHvO2CKXq34oSiuhbAR/TWL/Ojbkog28D0SUlvPMS4xKx04l3GXePvW
dtZzNT3w0S/ztJfSA5o4wLCsMSHVmzT2n0iX/dW8S1lYT1g6o7VXNvuikMdmZpFJJ3AFY6wjmDen
5Rsx7RJTWce2ugxdUlVvGtxjkGu7LWCc0G3VPZiqH167g6clG0Jed+pX/mXUCYH+o5GucC7V7H5Z
AtThNBT3mIYlpMToCQLLyhq1r8m1FlOJ/lz7wXM2kazJc+vcW+VbU4x3y+GrFo59yD0GcjOlpNRJ
BS+dX5EYq4yj7dj7oA/uff07ZcxNuQ6ii7CncHHhPRmxtDELr/ThbC6blUs1PCCNCqJ+c2Uk/F0V
5MU9/iYzoowjgs1cGDdSe3TmDOrNMQLaqfDhY8egdxSNYK0sFumZnhqL5hEMjQ8j7yGpVOrT89tq
xVjrkWJVAXtw5ir4AUn9MxP/bE2j0xtkCGP1mFS4eLLrZm+tYRq22cz5MQ+epw7GVTf762TyckwU
xDbsVNTUpnngnlLvJTWwh3jewU8VfwmwOWP3Uc8TRQpit3iueUdRe3ktctLl+Fyd154EDV258a5T
tJtyokvVdCKGdqB/MhSAr6pgDClEc3TwsyDmYqqnkrn5xUNyc+3BWZu2D51uHBnhUiMz2NqrqLof
nLU5674b2k39xzExckzsaEbykFZkQ2312/IxGRQi1JCEp+a5Ij50oMuLR4saGZ3GKo1zV9tOp4wO
B0izEVCqTgurObhLEDCrEWjo5KX71KfhKP0cY6g7cUFDN/lScEovSRf/lF58mLDhBhSl4PPNnieF
rgM1RRGwCduIAhbpQgLPk2/aIw/NSP5w1nMcZH516mmg2NIPEnbAx+CKPJgQH9vI4BSvf3YZA0h7
yu+oHRhnc5YFcyAj1gV+u1Huk2kOTxVoljBSHOhhiSr9yMGhXSncWPsJII3niZsUgzxQ9MhG2R96
VT1sAzO3ypkNOJ55p8cwXpc6E9yeDkeOte5tYFgVkPKHG4tb0dB7kK/mtnBRBpCCPlzqmQtdy7aq
ogHP025+gPxI0xMq3q+X8SpDj0XacS5DY7+U7iJGxPxUVeEzqCje8SS9LJVoRItwuabbzOq/kvhs
k4p9KubhuVra84j2NkH8DajhvbOM+0xL1ljxEwNW2LmSf/KxV3FItZ4yMllBap46YCJrb2SyliLw
kBysty6+zVqg9xZGqmCY6euC5FSen3ThbUBMJimmXYkwKdA45ITc6VeehFlbrQNTdhtuim8xlWBr
NM2HvrRdzk7/yW1nT2dHsk57LiKzIDKHHZwb9uhWh47hRG48SiY5GyforobTbSjigHXBXXjwTKKB
7h13xsHspNgks3rUU12fcmCUTfsZcx9mU9rEg/lmZdWrRyIUC53NKHy6WVX51df21er1bp2kd84D
NUPD/l7ysKyS5NoU6XPnFsc61c8RZmyapTe6bZ0ru/10hixnrMV8VvwUrvm5nGBk2uGZG4d2azvD
x5LliJbP2Ma5hIPQ/jIq5+6q5NFYQQgl6dQsrSrxWB6oEKHIVH2k09Ie7NPRIOmiyp34j+9cGCyx
qBDx8Yzqu27STz/Rpq1ACUobZCrufzvN9p5R+7iGQ9JJlXGN/To0NK6fjqxPyvjGXU1671Ji1iyT
6ZngIu7+garQodN3mGJ4YZMwwOGztpriatXq2RgiXCEonJ4DdXiMM2zolJSP6qRk+ShLiou0i2Q+
6GUMXYuH7GNsq8abkw9qJ8GhRnOxZwtwN2nf/ej1fHd798V3u5eykA9/6F48wJ7UA4DnrRSGXhM4
Y04uH5Jyhg0jFreqiImzGNqFr5fzm56FOjrhjkExsWnkBlp1eXcNsvSYcBhBiG+0x6Pl6HfkV5pZ
cLuQkeyJfJDFWj8CNYnQzqev2tNcupkoPjWYaBJr+EDLAADNPokxRt80XgkkCH2gQigRxTXn3LKU
9AxFjgbDH6VlKDLOyImUUNYLZ1a2SwNSiT6FruegLYFVbUW1rSi21gidrQz4+DPg7BkDnCvTm9Zx
sxBywqKKtlnyeDjaDJm0CHBjEz2qkcp8LX9hLPDTIu/gtCKkkARX8IPODisfl5Sif9Jfx6lpyBxK
QrX4+0Qe31I/enNbzTzpCJMrbUhCPqUnyoROjegwUGlExjiLQXUIjgM7dZPfe8d72ERWVgJawyqv
yvOQOBaeCYHSwa9F0AN8XHBOSN3pIGfjfUwhoybRMUkJzsaih6BVkfCsxZbkRX1YdpzMbumDqe6W
NZt7W+c4mvpgreugWdn3oCOBDbnkvcQSSTJXPgQ32GzqxCHohl2hzA9P755dy6EHnmta0pIYzAbL
WeH0oEaa86kNKeZQ1mE2N3uj7x70I2LPdHkpoRix//o1E4du/OMzY42pdlvbnTiDV/ll66VVxrjQ
/RVdrGZ8QYV9ogARq6E2POSMf9pqtUMwTkDs0NV0d+LOVoZmSqfzNH4yOyY3N093ZeyM/yEoosWC
LoaX2Z85HnBXRBXArrUCoBz5hKb040SVTGWBwneWZRlnfCPNc4qUmlUDGJiJOHo9Hl0t3bbSuc6T
cSvzJEzzeYms0JXODwS4MuOpdNN0W7rBDYfNRa/km8oxt9rr5RI9+NrH0DGodJb9CHs7CqWZbzM3
ZtRsWyeVV1tiAM+cU9m7PoLeGvepVh4qJChehLCw8+c2se6s7VzEeuifw3DyQNO0WoJe257BITHI
pQOpd727AOZZ69N0Hmf8NDy9dGxtgp5ZC/4zODGWeu6owoM8KA4mvVV+QVC+so+2R3mZ1RDRk436
oeDyJyEmA4KMkH3ranCQZ0bzOJv9wfSAjRO4TLL+qMjf11iWZYPkXgVYrYpk4pmazC/e0n9zJuhI
soujVzpEDOf0X1CS348tSe1Y7jC4q/7Klm9xJm7b9Npw0jqmh5ppEXpV4uYKde/hX62DgBTG2C/t
EkQMOKDLmxHgJEsNJitpJCT2rz+FiF8sIAGhm2kXPy/7faknoaMTei0MYrV/WlecNR8saTA/53Xg
8r3hIItjIs+xznQHxfEeec3JNYqbObJDR8gItUp3EhtITL16YuQ3z54vMuXUUA50iJd0rmNoiF12
6Wkuuo2Ow4mZ0DOdzBVOde7Dmbo1Oc0c2vRiYgwm7PtN2/EehJO5KQrrI8/kGV1tJbz5Rs09JGPJ
IMfDgucKX63MxH+K3OFzmPu9oztPU5P9BI4Zr72lCzVwov2gtGIv5vLQdK+eX+/xGOx0r8FkCjSZ
vvKPmrZ3Om93zN9XVkn9gN92lKoTeOyYy+B1mJ+x4CcrQBCHnKp7VIj0d5Ddo7V19C3SXoE9qpXQ
gUAJC0NCRAUHoLNrb8ZhGySXOOUepM9qW3oeOLH82SiGrRuRB/ZN3tuiOTaEASaKkua51fC7knRZ
UsQaZ0toefh5mUtHunWZKctewSTTVoq77+BTiYFvmivQ2e14swTUbi8eQh65YG2xlm1dLoY+1Hur
J9A9Eqwm6ONE3kufB18ZR7kVpYkn+odfp2Le1xqWGvp31yNYpMFumxBI1Yue11/mPCyoPmyJxJhb
Sm1mkoyEJ1EzjO+i8rWw9hadkOvq1teTNyCE1Y7y62I7IE4DSqr2uJO2zdKZ88OL9lbqPCES7+za
jLIb+ot+MLMfH28T0qfDd0xHMH+NeN3PQ3xImvhEloNjbV58YjYJVp4vQcKpzNgb9BobRU0Dedcr
CgsrHNvD7xhgRDZxuuGc+0oSzTtXziEbxmGv0qIKCU7blo4JWGxkwj6WOcxySVegYXtoBw5Aqm3k
jCct5QlLLQef1zCfiqkmyqki8hbPOpEJqUq0Fah466KmYYxqPrk2JvPTHio/9Lnfjuayu3XJds4M
eu81i/XGZXHlbA9Sb1829a1R1TGejl7d9JuaNE+ht9Nec5fGj4x9u/EoKEs1xCPNJ3BO9buw45Rg
WMUK9jfpTOMFJ+E7Jq8kzJeo7sK7I4C2D5S6SJ6YSrO+NEt/ydwODhBIjzRmhlfIYFx5LshFrfh2
baxNhfCg8+kwVEB+sSZy8aeKvJ2+CpO4DYTgQee2SIILVSXyLqYyCChyQzSHhIhni+VUJeHgA+qr
MCZuI6Y323E9QqLkyJX+JHG+42rJSxK747qhqdXSUajMETu97ueP0cf2QBYRrHEpQHxVh6KR7wmm
lCF4D0rDg4APFWzO1i7p0rWBmZ3SOSZOy5maQz7eGvFg3nWGKEdpt8O+LGeGA4J853owRnoTGUCU
nfU9xm5yHIP3apbpNjIi8Ax0MHExOE0429DMuLLpMuBOzelr0awHqDkAluSmN/ObDrqQewL/j+D9
0u6cJS+TbMBG6/pVD1QPIEPSnAIJ7mFb9EfrjO8vpJw3jWXVz4vNdKWVuvbVzYTKrayoLtJL/Tcw
nO8cElhtSzt5ltBXQ9s2GxyTg3nL9efcMkM/SUlYpPQtlGa9k1PA5IbnPsmS70qZPbEGowtnx9OP
6u44Qf+1lFEeAOPJddKjoVJL+7Cq/uIFk3gn6mGfYoUdNVBuQRNu8u3FOMNlNbZUdSggjT07UClH
/4t7ERDo3jYvA+O4HZYLUkqu80mjpHqoICNRWGvVefZScXLNIVs5fvUOqLR+4CaBatgZ2nF26uYW
Bfqhm8U268363hFPIHbBjzgVCawGPsUSK5GPRefheX62Y4ZChH/5JHP9YZuwbgxwK4dSL6d1qvyj
cJvoqyzM09i56h23sXYqdTQeb1TNPXbExkk7oLeqoUnZbRnxjgK2rjU+iYDRKv4IzJXal9TB03ci
ep0aNL6g5P48jQdgtfAUaNBMocdhw0Og1xh39VjbTNN4tfU0LNUzJdtwd3P43F6Pe8ROP/vWpUJo
jhXKy0o4gVrNo3upFld35yVv7TSKIwIfgqKg5rZu10PKaERidFtD9PoMJDdCCpSEzB5DXC4Y4/HB
WeogsRRkvB4AOQVhWi56c7KzE+s2BdbALmu8ZjmlMRyqjlE1PyHNaxMVyZDrvoDybAUZUc42zAPt
vSQ7xN+TeUDCE78a/ZmXBjepnrwWPTugHxvICqp+CcwMPExDvkfD9hm4f4bMvXI4c1nJ+Bek4kHy
Nc6SNRsOoMCoQQrw0eCpwARTyY01/h1Tw+djGNJ1Pc8vc8sRdGLiglOAlHy0R6r8bJ1BHH0/ejH6
Ejedbjz7NlDUAevpZFjgYgrxUgmMZgVl4iiz6WoZktKSvS30jwyo89ywpSUo/yYJETvQOUUw4kSM
LAwic7n7GrhuuQ2st4yEPO9kwFV1N2YaTEu+FVPir3PADK7S/NdBEmqxBdGIqH5S8vG1k5orTJZl
GFsIt27jbDyNzR1o8oYwiss2DLRlNBUCQ1DaoUtlDA23GMP7nMaQNBChC6AYUYEDCirWapjhHeLw
dgnAM0yhPnST+wQHnQaRMuUEalTZ3qy+3Wocjlgz4ZKi2zAb5Z5jNxehjU/M/ZiWW/96NyLeWt0N
jVtjkRrT1qV9waraz6jltFGO+sZsdAx6PlzgerTxS79iGKPUoXeowuKyia2ScBxWFxoo0fYcQoQ5
8XGv2+omLAcV8YY4YtvF6Q+aa8paj2HKqSUgSCIfboEzcmyzO2LJZySmF7IWDLp5gzv1bjmIddZ4
1SCUznq1L337PuJiDOOx2rjG3dPqf/M8aGur62FWow6apDVM52LKkbxpfsJomDGVq+0VNTd63X1L
Mkf7xvBe8YlbB+Nctcb7kLOo4wa6Y78rYvEK8hTyxCAObFj4JVD4RfwLnfOvv3B0zaElZKto24Wh
xTl6AwmBCzOUrhwhzcQ9lECTQPJYghd6/MZPBVt0NTrzu9VhAvNUBfheRIeybfdVwPXRTbHYtSk5
DG6gdU5cie18z9v/r0LotpBnmQY9VYF4L5j9Mqtq2rC2QO1HWfeGeZFvAIYy7sz2qrUB/BxcAN3/
VKSlNCZzqeqiXT1KhBPOULOpA0I+zW754JPUgZF2kM3BHJ36CW3NziOq1Ub3Vas5wflJ+wWXeW/L
9qeys6uD3Xsx7SI6NNk35J3zQEus9aM8umKqXg8w0zmvUWx7NBHVbO3F10BEmxIo1j9QJEkDM21x
WroaNB0rHzxC8L+qQI7rpL5NehJaEQ5uG2QpKwPXokEGf3vCH/FYGGHqez+Qktd1G3UrneG13eO0
y1599oeVxTvtL1RUfJZcwQqNcVgW7zIzesy3wXD+tJY4NZggVkmBq0hrNumY4BqsDgkAUeB+VGkw
vw3gqeGaFcJZY6mp1pXZ3MFm38veJLwf/0Puurv6eEVJJQE3G2djIJmDx5ilXUDTtQiio3MWiOmr
VuoMI38nqjrqNCLawlirgWjHmKz66dBXHLrh+k6Mmzat6KbqruAdODdaSCiZOT67ROMc64KfNMN7
tkxra58hBBYSR8N6i5VoncsvClrlzs+i9ygIjqOKPiffelWm8e7M6pi248irygOYtR+GdEj7ZuKH
mSzXx7Zq6JNQE63HzCPSvTS5L9HMhCXw71DzeA20Vclk3dJaxfKy7FUBpXR99Q+bHyuCPV+zCWdv
buonC2IMfiCNEBs4nLokYCfLz2SMGbI481976F3870AKXe+P9+gz1tC+di747P/6yVPpMp/k+1Er
ngfxOcQgxpuJxUkX+1ILiEgGyAzDyFF6qHH0MXj15vZJqfxStd2GKRbBI4H3bu5J5DLCQnqOYJ5f
KI0mUevDphpprl5Zi3syV/xqqbBuyLl6tMOF/P6vZo9fMY1vVX3kPx2TQOxMR0LScnRznanxNU3x
Tk/xI3C5O1Js7Ev+DBhS4DHyq200Hj3RySd72IXDzj7LKkUEFwep5MZjWn9UDNhIz0h3+Q3OkaDC
H5tB0mosTIJZhO0S2Xklk0ke4LGdmS2eSXBvQHuE5BLpekoxCYi0+MQMYYT8wB4b58HHVaXxc+mR
9QZPnzK9HmnJY3gCN8SxJt65PN3n1lUDzIjcnZFlLbuLDR17TVvCtp0x0E91EFb1R95X61Kr1NZO
vFerY/AHQwP5QRb7kTnejgaVa/V/UCkng9A6Yelw9pny1AuLkeGjEwQ3aCkfLQD9I/lXdk6s4fHA
5XywkYU4IG5UVt/yZHzL5vKd6craUuWOW3bHiP+zmjhcdSabqR9J/OPWP4hqZOFq2BAGlLRZo3BS
agpDAml0eUh98A9DufN1ZsJtokI9cklxQAiAe6MfsGkfOIzgZHnJZ64oUOefBe9jDkWJieFT744U
G/yZPP0+pC1pBYh+T9DDTw507WcCY/dorv7onvzOTRb4yGi0A1u/FqqtlMFzVE7njj2RONf4xKe7
d7v+mhrJCe8x0TvuzJZt3tuCtEbxl3YWh0xZ20PymA0+lczTELSb5/9IOq/lxo0tin5RVwGN/Moo
UqRIikqjF5TCDHJspMbX3wXfF5enbMuSCHSfsPfaVVy6m7wgjmCcsbdPrUc7q/jFKMXYXh2mMP/0
ECuHo3qIMhZNrjokesoRvcSvc+LeKGkWDylMoY8grUNImxMhMACXptC0Nr2ZHNMBmOqsDi3jF9vH
tzrXNLgoPTpEGfsCvFnijPQL6tiYfkTgLBrMhtVm7791Tv1NL3atY0x3i+VlaxBOXzONTat8+ASl
xECZ2EncJjsvL4FIm/qhHJNtO6DcLnzcslhIiZvBhtkSTDMELf5ydCYkYmTctNka/PqvWfn3MmC+
qDFnaGqoNaqqjpJhjQv4MULXWXf2G1K/V2+Zx5RK/pjIZIl9+FWUAJ3fXS0/vSDI3lduQZGMwJPV
8gn/0L3Cgtj78cGxoptrIbEyJFd9UukzJL6nOUfRlKVyH2pv75qUoIEGG4h1dOv5jwKmuTHID7/g
3xrsK9I+j1TJ8TBITMXoTDfY1p61HL8bu7tXDChGxTwjyHnzoa2TmxC+QC2jXuHpUAidNLWcEuFW
iJlafSY+zJTqmITuDwSfS5ajU/c1Ag6YD7U9cNfX23lu0JlUt8DDHjVKaq2lTBksxrNhRC3iOekF
7u8JpBhWEdPnhXdejaC9Ft18kDp4jUpR4dmuH7O2/aY8XmV199GmBVUltrQJPX087Eo5czdZgb9m
a3YdRrLaMhf/W1wk+PtD8TCPeJklcFabX2lonpFKybUzu6coFbcxKRF0hGSjRd6TFeWcCUWVcBLt
RiQflmSv4LniY85vns7fmgSNUVNNzBrdEmcSpeBoXx3jKEGzY+tjh8oLhnvPoyI2Ro+aPH9uhNqB
dK9QLkdrqK/PrL8BnsT0k+UQ59jRNkl1GTxIR2gKoAJEXb2SMyQgTSUWKv8M3a1aFyg+KhMs21D9
Bmb+GZjmX3PVI7nh8kgvOSroEevYymeEvbbEEoOWVA8mUuxSZN8R00Q0DWBpcUCg1BlF1h26AIkI
agVIA7AI9+5g//OiQIGWbT+aIH6fzO5U5f1d2Ty6bWUV6+mfOzO3bPNNxzYLV6nYAEbUJDIoDtzk
N6vjJ3LEuO+b57hFb1ClBBfmVP9smh+H1DvVDJ1Z0zBPESgD+JLxQIhbkLWfhRU5WzeEFBrnBH9m
aOIGH6uAE6gjYsffZGD7LiLUUcISTz4ebOmJP7bszhJ6T4UJNTT1J4LDl4I6DS+AvatwtK/H4GJp
I9mNsbglaf6Jn/S18HjOYc3AI5BvMvZGvqb110oxT84kx8C8+sFjRCpsT5Wh4gSLehshCxX5Ke2c
ZFcFLNmrj9hKnsvOf6r9hnHfFO0nQcZbhYsajOxjpfiGu2x+F6is972mrDbyPy71TbSQdJpXX5DF
x8KGzmySt1ma3n70+w+fYDrRvRsSrNmAqmLTxdGD5MPYOzkH0vQlY+eVVMf/fuZWiq/QjS9edfQj
zkKBInDdm/XrlOrzkLsoOlNrK2Pj2ia0WKwy8QJW2CNGOh17KyXbQ3uKvu12RkIHGYg93R1/zMmN
jQ937k69BxirwbeQodMKweDiGRv2rcM3wNpsCe74wayyvLZJwW1a2CC+Mkv9DP7KBOxT86aTPaR2
UUOsRup8pKLd2w1XRT6nBNqx/Bt/nJBbMGNOz6RCHAeYLJvAsW42igRHNyyDqosZLTt8ICTsrntj
i72RobSn241jV5dx4LUb0c67YElXru8SpZpLivACAY9xb12nJUIPu6HdmMMmcP/11AUUmQ+9x4IB
C9Pa9xt+2QkTQT24x1bWj/nEHGBgEJbO3VmE2U9sTg1uM/WCexa2IB3xdudU5iltuZLipDxE06hX
mbOJvP4jYDrCuI7pPmr6ZGRLGmrUtj67DvpgVju92rQ2uqTKyv85OvhEAozdm7UynQiFbdyMW/IX
U5ND2etuQY8ObCiqAAD/sNNT+aeKxAvmFc4s5hejKa5oMI6NXHQv2MHX4ey+LSWVanEkIjcXW1eT
HwiahzdKPlemHhf3FAeNtSpFCqst4tcjreI3tck/j4cfvEj3/+gTSmYwL5ftyOjzMXoVh1KCNBnH
D0Kxs4hx4LpFdw8mxgoF80YWwaiWRmbSjkJaH4KxULBzCaU950H9Yuccf02J+19ptVt+DtdoD8su
vOvkISgZ0dAp/7Rx8aoH2kknUo/ou892XB0dx/kb8mQ0WMVWrjs+AhBCXSW6E0v1ZTdXLfIY9l9F
fglH5x1j0z6vvXltWvUlbWckyM0tccPDEDk/fjofbGHvpyL5CJoEkb9gwbwkvrBfyngyNAlK2J4A
gPiddcQiHrtLi5cOR79FAmYLK6QITHl6PKG3WtnnYBm2h9FnhvXzNOIB8ZR7buuQhQXVb5LIkGue
fZGBuHUwv3tPf9l+IDedbhaUzLBt2/8ThJnTeuI99Gy5Msy3vl6ck3DvN7XNvpi6UA6HdO7Hkx6L
3WziZujJ3WErZN9oAl61NxRryeYe8VLy2nfMsjUUWdYvyVZHPAc9HvhVlst/QbDnlmXGoSAx+w6B
ffXTVGCfjyUUBFbnV4A0V6st90EFJVQIeQ2L+urZ3UdUo8g0aMhN45whNsqRX4gpufDtMLifHo3a
fe9EeljGAfAkS9ATiF5dZMeJ0X7ossAe58e7qFOKmo123UXkNDTIxAY9b33EJBwoawaLhOZRo2Lw
Dm8MwvgQnB9onI9jAb3Nh3dpzFtTuPl2bsoPD+X01HbmGmJQFecpYBPjZ7Lpnkqg3csq/NMIcSZB
5gWiEQxQLsUT9NcmoncWi13ANMVzmJY/6Ybox3YCE5gtu5aExz7AHtCO/icQL+rBTN+xrJywtegp
QYTJjbRKmvJPXuZIAMrpbYwh+xg2D2hFleNmye/IFmaTeySPO8V3B89zExnoLYiAqrKU0T3o/tQn
EUXplZmgABkgdM++eYvQLAIboJdQE1lrBox6LyGYfWrefEKh9nbOmrMjVcdlK1hVzHCdFpUZ+xBt
Juk2jrqrrLu7K/wvIllWwUj1a81wzxb1vpNWHTsQgVZW1390KP54SBp1ywuqVUiOGyNkspH5hane
/FOU6tW3y5s7dnfQsotOhtUB/vqP0d9WE2eXVbnXAv3NZk7Mn4AkqJVrZR9OwgwjYtmGs5RdV4MT
1ntLBKquGFipbVH4JHTJNoFaa39OH6zGS5ngRByhctu/Ap/6hm277MvSi994m1ARjuc3DuDj6E9s
LGe145RAMd5cJvjsW5ttobhVLB/6vtVfgwmCSAIYdFV2lt4UuBYKhjd2TeVe3t2O9HA15pI692mW
ZfPAUYoGQwiYGjA8w0VLMdv4525e3vzJUVDWwiKB1+31rlTFpuvIslfstxriAdr6l8EFwM4ZRs3M
BKtBC7pqSZxeqyB8lIqxHhtvDIvLfooSxcBOTB/NTNMi1Cv09r6bvTLn+U5cel67vFSRegvS+FNn
aMWMmktBuAYkx/gRV1u2AZnx0Cj4m2nxoDvWo+zmIRieQ9YAaJjSvUjQI2CIyw5jg/fBxVo0pWNL
5SuObbXIE+meuqD9jezgJskCHmLzpw/LX1YWDWTOY1aEfyMXtViskZh0V5tcIKqav0XGesEL6wJL
eYlXqxuutQ5u9njP+SebtI+OWWCfauyoho12umOBlUT6l1pu5zoIs1xM0OizS733JuyqoS8OuvqS
k8q+B/vcR4igAwLw6P56fiwkcrEb8UBjWmZg15Jo5V6bjtHYBKh2slkB1Edfee8GA4EnaKR7Nxif
9Rg1zBwV1pqFipnYu65QFSJS7j9vWPhg6T02wfdH3LKusJgGY+MIB5QfqUdO09Cd6ZrTVegSHF1z
qmcWtJsQkDEWH1Z+/ZBChVAnxxv4+IY3DzV7XWZwpMb6I40pygbiTyPIlqEmhM8PTmrRTY3S/gnC
mLuIk7Vr9ReRe+Uma99Jygi2dRp8xX78OjC5aPv4W+asGnx3p3P6nlZcCqOk0LPq95RxVYttYgVj
necuP6iMB2lAHGYP/wJhf5mETzhZka1nKHaYnk16r7qDr+4yosxibCa+TX/tWvpNZ0t9TBE0E+Jg
AMRwGI2Giq+nbQv6ol3+VWgSqU9Yw5ABJiJEeU5jEPTt+SubZoiQLk5/wBerPFDXOGOUgAm6VZD/
Ag9mSMzAVyqu9SRrd9ViyE/777hprt2AXwEfvCjIDhPZK+ibP0g+3gp2j4fCNmBsUk37c71H08dZ
NPe/sUBZJ9SnoMVaJ1G1dy3ri3fp5ET6NoBCXDbJdzukkKdbupNa8DM61T6sh2nPE3lrSaftveau
sfWCgAzI4oaq5/j1D86Bh3Fo9MGKI2Pdg8N15aqGZboBYWiP9WLV4OMMIDsuBksXxWPSxZtcxlxf
vuNuVB+8oLHZkhAXrwwqpbDitvSrdN93FlBq1UrE/QV7mOhavfbLJ9Ev4h5v+Ox0/+MFw1+BfT2F
lk7a1NBWe6tF9psqaCbUvj4vCm9T3IDNBDmAZTLOoYYxd3Z5ncyC9VJzwNG/CzpMEUQVOBh+HBJt
kQlKkd8FDEMK1+JJQE5NpQhemohtM5DsvmG1EQDb9k0fibr9CPKPNtMankhtinZ+wQnvw1uQfB9D
bO3QAW+4j6oanJ4qWaJG+D2jMiLhGF+OQkjopK+ObZ1VDy3FDqajMsTdt6oILz9x15Z9qWT4GicM
wSn5kocqs360Z55LUE1THJ6moTrXXbvr3AzSFi9Zep5EnaJZJQE8yM+4KfaZY1yITq1fdNvcWRQO
Jugv2a67IEGMnNpM+Zn4lhxCUIKzXWdu3QosZObj0L5yMBTrchwvddzTD+EzKuCngplm5JOxuTUY
6jmANHI14VrGPiZHg1g/5eHgmcRLx0IQUQiBLugFmcwGCUw3xmGRY93JBb8T1cZ9HznVVmUsJVXw
CFMOJ25B0BnZcCScUzayI8VbC794Im8AJOog7jNSsHWS5D4sALmzs/bHZO/Oc8dQQEJABxgRnlBR
7wM5vSUGn2Cds5yVWFMc3AUi72tE+lh7K1RVywObztb6v2cMq+hX7moob0/gzb98oS50qMnWtsmM
bpIXPS+5nw2Z9RUTftzexr2Ipj84tFDFB7rYTpBbjl52k57PTjTSktgAqhy3bfOdH9ndNomnN5vh
8ZOTcM7SpjOz09wwURZTKyAYKsOYgGzdcw/2JcpDlJl1nfh7nlOL3d4Bz3/HEqEjQwDSCylqc80C
z8iC12A0Gcn2RJEpO+CU3ZrYz4eBCGYll15pKj5NnTBjDp7aOHk2mIfhuxUmt2a1o9bGIJdQn0Ds
WDOgdb0KKl+AqCIc5F6DUmqZCeNwX+fhgv9u/3QYgycwsZLbqBnMo8XEZQU64Jo2bA1NOzgUvf4o
LQ5lUtb2PlOBiG9mGOqfugZVClgEZXvH12I24+2WSz1mpKY5RKMy/ONMjN7KpVwXzuw/VCZ9J6sg
PYR/cspxiIHfpcMvJEodY6W67MkUXrwfUjwvcbG3quxoO1QTbla9zl0/sEo0fiSa1bK2MFGVIVIU
HpdhiA8UsHS4cjinCpmNtdipyipnBoEafTlQKaFAqsfhk1GH+ynk9+p+hST5svairtEpAK6sHb8X
voY9G2Ktxubep+6/oZifewrDviv3ufuCdeaU6bLb22xzzTCbt7GiNreWFXMHjfeYpeGrqzSLlz58
cauSus82njHU5+s+KMl4QTBvlwdlQLSTPmwT5af6yUDEG2LPWc2pnbMAbJIjiWHvo5UYKFOH39wE
GAWTYynn+ucMbSsWhH3IQutQh8e6n3wyQLoz/pgnN+WFHrR9LlTEFMIlrsLQ7gdg53WjaXFm9SbK
pDjZxo9XOts6tOEV9+a9j7KLA0RrUTtZm6kfHjqayBro0savzD8DQyImMp/kpsT8pF1/nHLQUHP1
klSMyuzsF9inV4TG1mfNYdTBzWSOEhrtOipjC2CU/TMhAe8X2c+ARQDb3Z+JecRSB8wM4MBwGVeb
7eBOAmcFejZtJ0igVrYfJqTyjPm30JYvopmAIKCUsXCzTi54YKdgD0FQsgUHYsb7s9VudAKicOoy
/1/KLyjyWEu4DF+42cf10l2CmDlRH15tOwf+Yzq7LB99XIKvyGtixu1zQJwRKx0DABuJ0sG7kqCS
l5bFK+ZtY3h/u6nisO/FEr/0t22hM1Smd/aAacfZ+DDaaxGxqq1dge4EOb2TRdxyLCTapDmVM3W4
qcEEcfW1ZfhRBfLb8JfTqqZ4iNXbXMefUyse0wnok50hHI5j9s52tnNEgVGSFXrsLrK3ZDNMNw4o
qAE+lkRACYz96PBDf6HvjzD8DcrzKqJ6ypNFWbQo9TCwS8v7YVZCLyYzYhxYIHTqWgcUEsPYFEcn
YhPUPU41L+U0BWeE4mg+gvSzH9x3MymPk4HYfUr/OZncqIb3pzO4ZFRb70XDc9IZwRmwKLefPBsO
KRm9X156JwDJs4B4bjlJQBunsrxDqHBFk0L5IFLxoR2LQ1BgZzfZNpXtm2fa3tFLDPiOMKBY2rJM
92oCK1iqwtIaLnmDt7IuP5AZ2cycbFoEZT3HmKLSoL/Pznjqu/qesbQsCdsGlvpAdXyvUT2Guri1
vY+1v2YE6q0tb3wC237h6oWQF7Qf4SL6CjSKDI5SCmwq3yh7S43o08nBwxhsf7G0brVtahaG47yL
ze/JGc9zUpc/xkQSmvc4uN3N9gR3LHFZC6wjPfmY0bZ5PZEpVMyfcpIo5Ey/AN+mcaWj8yDjT05P
usg3kwO2i9f9qeEqfJQWUq1sYlFttxHil8z3rl3az1g/uEhbVQQ76ZbAlH6L2qMyLUZ1RZzCUFeH
xcHttnGcJ9dgtPXVmVCn58QFb92eLbXEcC4Typom9tNrw5YbCiFW+sB0vdOY5gfTI58TWvR8NSlL
jwDQPhD1fzqo0br4+N//iSUgqTBgOXi/vAeMwcQUvObxQmRI2zsGCXul23zb5flLlKTsUgN9nIM0
2PL7XmEJJtBwGA+RYZ9Hx+TRBOU+VBBoBpBIM9xCVqEmwvriL7G3zpvTOrfZ04++SD8Ibw6ufiYL
bHRTe6LZU+cy67G8tz9GPkafHa+s9S9N2ZD56F8eSSSleI9updbTHYu2uwOIWYL9wn+cKXpD6gcN
UqhOf7r4DLJaPruERGEO9z0CmhGXF1nobzMo4HJ0zcNIRtU+cZz6JcMCw7jIH34RFm7ZIYfwtI7N
6FubmmBsJpmbsKAPY8wtUC0Z9TlW7OTlLIvPsJPbennsCSVot9oPiB9fvtEUB8Ga9R760t4/GpVX
7lF1n3sp4X1MRX+ltc6hHiC2M5PpinyLzgNJkm0nE9kI8cLUB15TCIljM5mKh+UF3aS6+sVEgWAt
Id1euh408Ih1FjAdbsu8+Q4y1ksNRtSiz9ynU99XiIHM8dcQjrNFMYwLLLCB6kXtzc4L4xdZy1Wq
WL8HdJP8XmL8V1lHBlzVJ4+2QfhIC0akIz3qKtqKK7x5NJuk/Q3c/ssCQfs65Uuunhe8FETO7pAi
DZe0jnazEcO77dGeZp0b3BzGkDiB7SZIieypqieia0k2I0zoOatl+kC5MT/MWEvPldM8mTUOuop/
fxz8+TtsD5ELkQiZ4Lxph7Dd8XjmCMVGH/u8QUZx5Hx5E8M9YQ5nWvVlJAR7RTx4Rm/eAoXsyeFA
KxXLegUOhmBlJGE1NXSLkXrVpKl5swZSOkve1/1/fwQqyEw9MMnpIO53NbsQRBFkQpEti+aAqGCB
E0YGazqoXMQWnf/7U1w5LH8D0Ndp+M4YutpKN9UbhovKLm6+ObN3IySvsTLGHDTejMD8UWNv9wN9
c6KGPtpyoEMFRLoUbX3hPFizO5uvBYKRSwktesR2LpMufQo62DF41d78fqj4KiK8dHwiJR66TDnz
pghGsLLEM2GGFxY6VvBCSF3aVg43YKHjDZ+CeuIH3GGrZF40mZqNZoozt1WEeAATP5NpfJQXtF6M
27BezOg0b2BlFIp5cfjvTyYXNMTB5ORoD8Czcp5mYMg9QYMbmupwi38suZWB7Tx5BEbUSLxPzjit
54VT5zXDrXPyDtkjrA3AahHixo0sB+MhCio+wDCgvarlyUl0egN1NoiZEULJED1gy5cUxfME7YKw
gH5eI1V+IZpMPRlBRNoaTijkEsS8Nfm1nWImKibrkqpgTlurR2vk6LKVGn51vls+D6vWxlM2MiBD
IfPakwpFA5VmJ5iphJKK4dTzIY8Ya6Utwz9DhZtdN2dZD+1ZxziuAACtPU7P2l4GzLPQZxJBgcJM
lPvMzIgUr3e26RobRbTe0cH85/7OfsbJQjw0XsLpin1yG0JESZj9bWyQ3Ss/cH/kfE8ykGPTPkCF
81i4bJxUgt3UAPJUWHyb4Nzh2XhIi4MqALjJrKMpEU+aifNsEumNEtjbmxGKskQn/gmzK7o6yd3o
sW4JIA+jB2onAM3+Qxolz1nbf4Zh+Rn2xVMLOWlV8PBvCo9ls5gzgHfYs1CAzSkA7mkxJUhnX0pc
0QTTmWfhoWOCrAiaxfA1gdD9YRzA63sNOF2u7qdpSBmkeug+CiMJ1xG2tLJH76r7cJ+FDlAnfIY4
+THFB3ThAvw5+rT2wWbg7cePAjXWanT7K1JHcK8csYZ9x/vDItfBUiF0hJZH5Mhtenwbo/iK2uTb
QRe34qQFTMp/gWV63KaR/sqs/MyMCj1gFVkPRELjsuqmTc/3rAjuWMPGWDc++IKxzaOdqk42ZKyN
lnzlppTbOOVgq0saY8bCwFkIg2pd9vVBzyGfjQejYJmSMiKsoCQSmzKvVVPwzyNHnf/7S0PUnxfH
i4S83QJPxadNb6xLtFGO6gDTtvMVrzxLN5/VDOTXM1aKoynHBU1tmes+hofiz86J8AyU1RSlDDvJ
AanHb+SoydqORr0Z9FdDsu6ZJFQ8eV5HILj1FknIUACjWf6iz8HQZHdDsmDIvysnN3FQ/vOAhSsk
Oa4vorMkkEE0xaFanEycIuTlIItaTQV3qoq3yijYFyoI+HoGyEVpdIuAN+6mDrtE0rkO5D52Ei4x
hcgAKRAFrI1ticQcF0nmI/YJ7kmBBLmOzODBZrZHlzDw7e113H+COiehZq7o+sfaeg2z1zigLbQs
Z37oE4ZKS45V4/Gf0IEd2KHS8HfUdiD510VqeIeUkjeZ/ANLHT4i06eVGOU5wVe2XFlrl6TXk+Xe
B1r0hzbOwPf3vxUZsWuWVu9hGnzW/F6dmulaDbrOY7yw0oZNjDIdK8msOwKg+ImIK29SFwf78pd6
5DNqRwH7nKXOuu9HqMHLY1B7O3S/i1WYjCHWX5eGO563B/+CD5WvIxfUKGf64tjdY8bCZJ+KjVG1
FLnYjPdGjkCGiA2TRpJlXV7ZKByiX2G4G3eoIBj7BishZNVrkORg8HOKllwRE+b5cHHGtvzC3QhO
cvYh5mn0kJWkCGGy5oFizK9A9VkW2Hy+cV0QmLIohkAw9AwMMcaLcZMZltrXRvjhedw8WUxIYzm8
hrQQUTCjzQGms+5q5y+EkHLrQaRwy6G8LehG0Im7oGIHW83XKOb1i14tlVRHT1V7u2u/E4PpStFD
1p3wKumAXs+E/uwmX4Gqrz7IRrRXSu5iKx6fhEz3BQ6PQg8j+Uc4MZ3WOJmIVrgWiktlcuBoPcpV
Z4UIVSApNO6M6R2biF8N0a632L2MgrOgoujdBMqY1u7i6IgmXBrpZLowlixITJxDSNcorPftgD4s
dCjp4eivg5pr2B9GNGpy/hX5fKR3qzYVPzZzOaTGU4G+bmJJZGZHvKw1B0qMxgNHAbjurYNRp8jm
kxwnwsoKJrU9C+HqhSHIFcYEmXku3BXlMWR1Up5kM2SZiBhiyVk4yNbloa1dvD7Efa4zTda37OoP
TIxLXYlyweInnMfXeejsXZEYbwbxMJDAkYB6JNoBvo4fcsvbui5RgXPwooiz32RmfzXBofmxFxyy
OUDnPBo/heGAqSpYx3cFGuMBhx+YAaznyJT2+L3o6kg+HhEcG4G4GqnkHnTiS2B+Ef+X70DtvlmU
T6lEhFD6uCVhOynPmbeMy6mP2OXiSW6IkQoxro/+heDLZINTc5/Hzoojc7fA/TlUf8y+XyZMFVV7
qp6sNrkFrd2cxfIX1cszAbyIYPPqCVrMvBHsntYY7vujZNaTBKZDJh5BBH30Dk9JHtmSyXVURai8
TKILue38beFeB9AP68lyoLLl5CEEHvlRttF+atGg1g3PJNRs89a6wQ/Dt5AwJHxJxzkjbLi7cKsz
t5nFR1vbf7oB5BDT3eaQ5eBSRn8DCxrpQVkc4AqwTStTe8mgfYA+a1rDd1fhcKsCpHwpupAhjRbm
hDw4ZCk5Vrsh/npJilaYpRDuEF4EXcQ1fjFOwzOf42FRUL46gqV5GKSv/MoUfQbsuc9KZZ+FcDZG
LMkQqSm+iBzGQw9GwsIc19PVRt24Yc76j9Cb71F2d5WS1Et/z36BC4jcloMNpKEPuTvdHPiCbcL+
ycUVBBC/K8QTcYQJQeip2kAx5ZRyT6k5mOxYI7aAVkbbIn+lMf5i59DmiIrMZNIee6zKHMIt6npv
8dhhG58adqlx9mAJtu3ZhEba6Vy8I26zH+eCCSXVWzZXf1k/A4c2sWa0hLGvg1DMKy3aPxX8njoZ
5/eZ5IvEMUnRm5dtij+yeNxAJbO3QYfvjSoKdyhsfYIVWZyHdHDszoLh6ooJ06DEBTEmwxo4OLb0
KD1WoXgnsVlM6PkoB82RcFfMwNgs+r9OFG9G0EInUhoxmYBeohFGZt3xfbMVVHjsWLsR9df+7bqv
2jq4v53RpKtAYfYIHKKojb4B+kodFifxK4X4dzeMd7cwJLUxxz1V9GpO0ofBUQeCr9svwaeLcu7R
wKG2LAxvQHcxuOc0/JCKD11nvRhovTCBphSVNQQiDa7MaRoqODycPC76o6ii556153wzWqYS8bSx
8hR90M2EOVKG8o1NdwpCEzdE8kr98hma5WPF4uy/2AHnsKx6Yjt84Ba+SmM69jZn6Oyl4UM758B9
C56b6sUqwgPGrW2K0R1ftveS5J5cJQLZfUoaX8allHFgrGYJ8YSMru1S7QC6evMr/K4mGbKuGMgJ
QBVfMMfjE2cFQrICtuLHOZmhUSSHqDfe6moYt7OLI2RRJyjBxMxPil8r55MdZvzWzlyg957/GUZq
7HTX3cVEXYm6DYkJw/KqRxtwioryJ2MgvKnBONVddhwL3jky6DZW6/1tnOLB94o3o4rOfZzdOvQ1
uDF3bUP0saWuaPAg5VDenGZi5YgdypFWHkdFLTqP8avtpfj/xA/DDxTF+d0UlCZjZxgriREE9NpD
UaR4c6NEPbo9sCbTVCgL8a+60S2a5u+KXaynuYVyr/zXGb69YjVkebF4Dmi1oSeIR9Txb8qEA89S
exsY1cXu3H5dAEudH3JuKlSc0BFdtjraH/bZDLzaG/ZlM5HI2U/7biJ+h8DrdY2bbAL/T9e+qgYc
s8MaJ+xHhH6JXO/vxndBz02YkaxV4NVv2uL3nVVs+eMwffvRdMYXRZnt46OASZRL0iuYkpuoA/iI
DDbixh+NYbRziuRksm6ymn3GUi9Mo2cCJBkUNPrUhstbPAFiz1PKXqw1C3R+shOg1la0zVIg8NwY
XOZoSEU1vbsplvWxxGIR4YpC1M9KjCPawPwCxg4o0JZZUnpI+L8iaQtOfm5+DBZ3QAe9zmURT6hn
vTKWGTTTLFZgM4mTwv87U3BAFDnF8YD23+FHK1lM1AYUPrZZExD7hDoAPkyyEfmFzHiAYp76BxV+
H1xaz/x2IXivZRubaxs1Pbehj/9nH9pYrIoUQmjhmdUJQs+vo+NLg+dM9N571BYj0/IIp1sVIqjq
6MCnbiOm9gjiZoEgMh4Y0uE2FtLaRs+1QCZWjDT30m9JmbfwiE6QSdnhuatBxY++HO5lgSkXPRY8
yKYqGJl3J1fHkBkL62FO53/Iu1hgD8DXezO4CE0jA4M9ic+amZSq6u++BH1TEu8RDONX0mCkjhxK
GT+pY5YXkslCyVkQlcmT1CxngwAUmpEd877BlrCoq9HaRgF/wz6bb7Ro144yaf3QqcwGGTPtbFNg
k35UsNRvDH/jqOAlDB0U0fFz5zGbmxbu2tBQQoQ8BnAtoydInR+tSJ8tCdIpk5/g4Qo24W7J+0v1
14ZvRoxYX7bdLQ3Ra4bRwOCo5o2Olo3NfEJgbB3s4od2H505V0NczHu3qmCRpfYb5ASW12kFhqOr
PIYk6ZOoLzDQoNo6s7epS/rzlDLCb0Zj7eQXz++7DfH2n8yAbktFyEEPUBRYROwB+JsaUz2IzkZc
KA0mU9OAWGd6GNOJhZ2xrQyYnuQZbcOm/FWdIq0a6B1iCZtnpyfSzw2/abVew8YSq2QW14JNn15M
ESZj2qkugAtxw0YGRiNaGRiWpKTwRZIy2RDih8AoN96Yl0TnruG80dL29phbi63DUX5G/nooWf3f
8kJHRyKfWPzHLRWo0etjhCzpOKLwnEQkGXRn8XNSjsYVEuR/f4jd4jSz9L4z6Mqs/hM+Y78H0Mnz
wXETMTV8jNr2jcge9xyqYyV1vYU/hEPGquJ7DJqPjWkdbFEZvJdYPJ5k4wkCi9lvRmXr3xzJKpPu
ZzNY9ngeTM95zK2ap98c01PBN43LyaZiAxdAahVGuP9xdl7NjSNrtv0rHfU8OIOEx40550GiCDpR
3r4gpDLwNuF//V1g98yp5hSlieroUIiSigZAJjK/b++1feWVbE5/I5CF3lYuABwHLX2GA2TJxaU9
lM4zjQvsnuy5n1I4sGCPoZgfHnayRLClKQ7t/HJdJxSvO8BA59pIiXRMYOM3FYpLViPnna71e2pe
Ho7N+NbShxa7mIiXausFYUE9lm/6SMGQpLb1jRvhH1coD7aOb2x9IB4ZmbAXFrSyHXEHI8xpKlEy
idptG6BJzUVdbZV8xCU3Bqzu63TPkkAgDShQPCvUCbqwRc5LfVvpy3Ex1X55WU9wfXrAh+eWZkJF
VWDiy7qV53ayMEyFDVNpIFGW9A6yJOvowIQ6df72q09QAhbx3LyzEn/jYmChLF13JQXD2EcePIav
has2uzFOriy/Uy6VpMClKuVNgEqctvNQvjQwFVBiDXBLUTRZLIjPw6r3gKQOK7VB4+1Edo1Qsnwv
ZBFekTYYX1ZOAzx6EupDHPoLRaEXFYwTbXBhxGvQfiRIu7K6HA15xxYdsT5JgG+dSr5zkkcFLZpx
pvWwDG4nKddSV9W1Kw3mt1oPvE72PgI13144NKAWnepzDXEfv5LAjs7UBkd4DEpoyU4HWnzcrEN2
ctQjgdZBNMQ7odnfHILhv9f2s4Oq0hOtQ0spaaQgGncS3coJc43Wq7xQiJnaxqXqkFbjsnEGeMDF
WDvXCh7di9zCNps7BKA5GuCrlgvnDcz7cmAp+z0JtGtieCgOqCgYJnZBl2RCodpDF/MIE9lhjh4p
HdXdRUDR/Io9hdyiamBvUEbjK464a4Xy231FPsJ5MyVY/EiRPZ8gOj1PYkR2mTdybXQT+WXlHMWO
nmkHak5sWRgdHtRaJS6kdGzk+PhSztqyvWwCp7k+jBaLbdbhkZahCg9Cvz7P2VSulRL6ed8I5TFT
GxUVd/FKjN2POu+3nVTMe9UczfsBU7gy5fdU6pRNgInkbHANPFdGSBJBL9dqrd0FvRF/tXvjLuxp
cASB3V3OP3bEcClcUwVYrYzrrkW6bQCCYGUb2cs+HtnGj23/mEZy2rSEuuytUlvVmenfHL5oykvU
oibts9a4n3O7ETZa5Q2qbBIxcZKOKMhe+qZzzlnzI27QzGybThrNm3mhppMuNr9/elTXKqpUauuo
75OKwrzevYApC74nqeTCn4xsqQbwAbFDkD9RJgDMpgHMJA20BpInpLJofLYyxNPdWBtXdASNNYU9
XOrhN72h/zT/nrgI12uDkKSc2Lqwu4IpPTZNROHRcyKd6u7wI6EUP7QaSXVNqstFTQvv3h9suUSu
B2cjF8H9VCXGZWnvwkq/S2xhPTcIpJdG1eleHZLbS89low6JdaeU5rD3tYjnmn9Ob5XwBdktcDCS
0hcVyYNjDhqhDDNGUNpAYCr4VXWF+/7w21oDjSNpbsAYqJFw+ZbzrLbsp9Mmd3Y1u78HrZgWh58T
IvJEUQgwGzdwrzZyDfJZeiOaULyHGTqONs66GwtJ01ltDtNipIgIAzcuX9OY+NWyF++xlVvnwxRa
l9pUsYQAjoLUqPGxzFvZ2ietENEsZ57WWXnRGT3U+sqAOeCEupdWQ3gnpPqaQom6qAXaYz0yqxec
q5jshg6bYV5djRUHv1fd6u4HlMf4vKNd/ZIFiIRqyDA7UQAliWSwOvwcsxVL/SmlmNaPr70Ud6Kp
2ztfJT9Vyagex0hZaxuSEiJpbQfVT3ALzPF2jYe4C1bICaZmX8mNhwgtkVr23TM+zGqVbuANySu3
k93WtO0NQ3c0qbPWyC3yKVlGo17v7IR0mRwXjM/YPOtQ/3ku8/G+BQVyjn1YrCp+QxxQCvrEMuyt
m0Gzb8N2WILLtTyFEv6oz8gHDs2DoD0SdXX3ZHSxviPs6txpkAamND4eq0DRPbol8sKthbjkxpJw
Ly2lZwTxcBkMylXvu/U9or37QHGIGWMXUYl5L0wE8lmm1Nnl1Ags3/CLl6wR4eBx48ciz0NSu4mx
kcl1axbGQxmylCJXrX4rsC05dmW8sEneWXqIvlDvnuwZi+CmDny0sBmeJtVemk5tvuXkyp23afjA
Hblc1aYm9qaBiu1wdVm+v8CJH72ENFtQGSSXou/srd5UlNlKEb5Lq7xEva88GFkJW70jylJSFO0L
gHeJQZHAbyb1XYvNxVhO8ge1dvSkJD0EdadvcMk0XjCMGI/qqX/KRLuMQfFrg+NfVRUh0rHi3lI8
1i6L+ZFjk97nh5mJ7qJEcpRa1jpks3+46/qIB0dFnbYT4MQF7tnqAY+AzQY2KF/0JP+aBdP4tZ3E
TN5hn8l2HdlPd0s1vXhLJCr7UjrJkzVx+rSglXf9QJpVczMEeb+b5i+H79TG7Xal1UUz4TG9kLkM
Hxss6mVBzbpXoZeA4UZLDsL8WeIIMEybQwx+j9wZpd41Rqix7TfOw8Z/PVz7TLH0W1vf3Qs6xFdN
CR6xcWr/3giqrZOhXKoBK+/GtmZj6KvOldoSQ6RXxrXoxk1k5iMgzk7DgzWwWMUlv1Ro6NJBjExM
Db722qTyOnUj9gVgncFHd0+09Wln1uIGl03kiaiCcMT+Iu446zl1IfCMqJWMitAC0VkaurzaoVwS
KuztwwTijqsTyFDAcLNL7MK2fX+4zRlNmdPrJlMGcq9z0VEtob7lOKgHxMYEVX0zIEFEkWOaXmFg
VxnCDMNhRzhYpUdrdkbj0p5wOoMNZncwDeNzM6jOckoC5UIdi5XMNO3BMPC3AydWtwmGPCPtsvos
M+1yE6rOcO0aECuApygeyXGsa5hcxr6+0nkiaNVVedHkkUYJkjQo2luPsCQqD9bqbRQCxmXpPz7D
SIVQJmxjQxFnfJ76y8qF+jmkhgCiR4jdTpR+s2yjoo/Jgg8IxyngWgzmWNMKyEiiTzV9SypTOy+X
9of+iMlw2XUdG7s4bpjY0rEWFwGJNytfzlU4NLW3JDa9y0yn5SMzB/v0A8xeKIx801MLOHyjALh4
CXX5gF72tnOtYd9kXXdvdBRENDVSSXprb7Kpo21hF+8hZuazyHXH584lBCZL7jRHEkZ8eAeu76yj
iM6NLvTnHgESjpl0Uepdfk0bNNoGqvg+tsYa8aVx5zjtbTDUyVLpo3IdxUq6PXyndJghI9rSyAiC
y9GEdgb5OVyFeaNeRpn7Q5mCcNVW9B9TLsKG5OvgLGyvGBzqprVK1ROO9iR17KDmVLRXKWRoMCM1
d5YoAOOnkM/JOIJQ08bxapq4i7jUNBRcYwjszrA1zaQwjEc0zqpNKwmHgTNdeocZssvfRTr4IGzl
Vzr2XIZjYsltbWlPOf6hQre+dRgfhrwBmQU0APlqcXn4kikOvAUXJJ1AaHRTloo3uV2+9/veJrtA
i68dzI+iQW5PlNCyJYurRpjk+6s/r0bAD/3KUUtk7bU1XJgN/eaWhOqK/O474eZzrWiIliZka+yL
k31tjbdFfJ/S8LxDYNjddRPNMSNI5Coa2odwsttb1U1viPEe741i8tdpzn04Kd14P7BBOesadek7
eX4Pz8O6cmSCdV0PHtWyxlJodqCcuZBhcJDhoQbRuml9uTBmVhz3Jgs/jV5vDhcSwMCOmkLDebbg
VziN8HJ/DBZKwZJYKRQVom1nk/fS6/0KWd+GSE3zrk4EMu8hwTOtP0wmvhe2mug8Gy1dHh7aAKgL
C/QiafaHc9e7BgWZIFBWeaKQ4gOAL0/kvjcaWMZ9jZSirQ3uo6GxO3yHyr9aDEEfPU11HF+Zigng
ZkhA/hPB12qNu7IRRlDBOGsE5DXLpoY278bqtv5eKNiwIerBxEARtK/pzkE8hVRFh7gbmt4TWgky
iJ7evlAoGg14Q/FcSvMuLc5LVYyrwp+qhT8QM5XL5IY6cnDOCVrmUfmGK5dEVsyQVlCGt5pNQkIz
5sFXs7X2osPnMUX2VYI49RoIw0uL6/cZ6ex0odJ51pGpMqt2TrAFrMp79E2P7r99lxr0Ev26fzOn
WlyXhnhgyYP/3EX9f7iyjVS3lqy2rYu5TflkjSWUKx02hxOnVNxMK9qEGp75IhnaVZgIca/i7l8S
8UuzlNoqMCKoAfbkusueRChoa1q7QZyJ18g0tod1EBnVxZ76MxZwhQaTAt7UrCKkEWnpfhsyIrvm
iefwhbzebY9pzivdAersmIIzlW1161PNOS/wZlxDRLtjc0JvfnCDa2nkxTZskvYCew+w9Hjvk/2z
j/TYPTc67FY4cfzt5FyrjpNsh7RCgaiz99QQrbNHdZO71m5fgpz5GvY62KzKPdc6ui0BfG8AYcs6
CMtNNXcQisxEUxaohedIhyPDfX/b+tN9hytyGfa9vlbagkqzKsxNYF02ON1vcz7c4T5TZuMTWSCa
p8wqYGUo1dcgDC9EbtXfQoyYNAPq8tYNv/kD3K6maMuH3JqBk3VAbH1Kzp+YheAhgdx3bcRqjY23
vmHkJttmsOLziJtoX9oFLq+mQmrPSL1oBd3vAVDYdqT6utXw7G4PD4FIo30b5f0UTvquUO96/GyX
cYuXoipVcCqHx9W3vOoRO8KkOW8jrAVnWWWp60jNn8iuKFZBjkrgUGppVURoZovmWmcB9WCROX4+
KIaxGmMt3KhzFWOI+pfe1py1Mk7qLmzQE0sfeEWlUdYOx5VtZCpFjjJeShsJsp5162gWBdfMSLvE
gnw72JmKEldYi5DU4UE7p+wBbL0TLk5j8xtmkI4+m/PsIDKhUI2mRT7KKIBLHyHayph5bh232plo
Lp/Q8a/zQoIlYygvJlw+kpWlERHBMd9QCyMTy6ZoirlYlixFl4+LYehbr9CZvG0/eszDnCWPVHeV
TKxdobFQ6wNbfRkQgAHPuG+iLrmbMj7FoKAdCii80i40t/W82o4E9ggrD5xlpxm0iuVw42sN6wGE
6PcB1/0yYrf04pivcaPVbxSy+ouWBvRSUcIrRRnGnVLAzcsNf/jzO6wT467Hd51X8LEOfzHqY7xi
t/TX30Z8QKfszW2I4hAiHluawxeUAvJKTR20zj4IUehem4aK5pMOp+UCErp57hbw0nTSBl7qcCXH
prjwA1Pd9j1vSvips5wNlA9zal7VJBfuIG0vKHX1UckwG/QqOeiHhw5ZVHns79upkHvhBvpDJYfX
wyM8bKhBhTrsyGov0258LZpWW7Y0d1ZgOdIXx6EZb5Hxw31ki1GRrIw0A4nJa71UoblIS0wk1Inv
NNN3YA9HEGFqmSKQSBCqJl3nmUmX7ILKcFnWUQzK8/bRRgJyxixALWt+OAlrH7O1uz48cjBGRtyV
MQLpr2pArqUMVXBdvn7hVoF+22vVrgap8qz2ebjG5GuDg/IfSky5D4Z5GSm+8+6U0JhaM56QolT+
dROxMI0c96lPwit6hNUVaQDBWjfpZca2sz7cv3NWOPtQCzAqZIn35yKxsnWbkgt009y3sw25Ntkm
V9O1nevFohpq8y73Qaj4Sfhgl0WzqOcjOIXqesDg46p6eanqirzVo7CgfZmri9ykJC2Hqb8pnWHV
SMtA/oYD7nBWWgQxq7Gy1xpTBpTSsb5RyuYtVP1oX4OSt1BMv2NxgwGqTfYeAzENw4BMX3St4/nh
ek0144rUHhuDh2ms20q/1fKBt1LL/NkdLGwi/EeYShU82qQTK/PPTewjaEsn22tg0KfjcNVOdnB9
+ELOvb7sHSM7bxL9jsOn7g4Hi+PCSmhKgw3r/fDOh6s/w9FfgKuTP40LQUTdM/Vr47WlQVYVVACz
obAg93TKKmq0+ILeGktyI9j3ji+wSg72JqgFBcQ2bm+E27/YVEhpv4bOVhAJtgW2/2IjhMAAQ0V3
apyrCQjVoo/R5I1jIe5FRKq3jFlqKTE3SiljMgrS74dFqKYSQhYU9VXAnh0rFIrcEDKKnwgIRfhR
9mnXF5foRumezgSGG5GZyzFfm00aviiTaq1tu9DB1urBS9yzrUqV6dUQBpsJaRePkfsyxKX+1Jot
e4o8AbYY9d9H4n8eYdJphZgJI656hYxSedBI+5nI1LlUsb/EoDwdCrlKt8KuUbAeK7JsZVnQnwlh
oSKKl89UctiSShRvGKfvPjyk675KiOQ0XcurA7ojEgTuNmAqfaqKcJ2lk3KbBFLsCZJgZtOayZRL
NvvBZaCG+XX2hARvozsSyocjqIVsKSEHq5IQgFtrStmPcJiNpvpuWWW0gUmiPbB2vGORXF9pZqM/
qJW7Nad44YOcXqeYZfaHL9gr7SXEKcjAdgtQzur2Qdh2dxm906Uv05ImgU9Jp5VflW5dVmb9LRf4
+SMZUrzGa7/OkuG5TlDChpk4y3wtfBgjTDd2PuhXuOUmmjTJQ9UBMMaUGV7G+hhw0tiwFMN4M6jR
CDaXOK5/v6UCjDeukXL375+bVe56dQ+iSesEoVxR0+GH/u9/ZfTVU2TT9jWJlT58dLvgblINxp9D
NM0luq9i/JZ2kbVUuMetBkM2L4O5P+xQZcUM70b2hTGNBEjOGyC3GFBAJjsb/8oejW/FZfC1cOsA
EHCJIDuGXNFEAVjDsRLXdQPMwupl9S6BkMTSIRtJmCOIW8o0hKqIfTaX6ULqUGT0bIbKbtD8c0kg
OtYuu8NWNqdnRKvSusmsxPraNtGrJfE+qwgfPCp5wJp8/Vo6Mt2m4KoXOVHQz6pD4dNUIghTaCo7
GvaDIl5cyPFuFBBsOF8cGjHs2LGGXWKa16WaaDvouP6NDPtkNQ4OPCbTmSCgvh4uMyPNim1nzspN
LbtOhcyvDz+3ciRhyOrI2TErAN627O57NjlrU2WvhA5rWMEfdr0IRotjptZXJURTUmvSuglAeq/x
MVdLOX473PObAMdcYLIWj8Y1iRCgDnGV9EkJ6zkLXid2+ftUd1gFsKD2RspyVJb4os5f0C1fGwDw
5+712q/Cl75NNOh/UXKLbnXAnWTCV9X1YHW4juEj1ztZq+9RyoaSyUfZobqa1nFaAJ8l2pflDyYY
1GUZkoarXKckEk9sV5LOpTDa5P3ZwgDutZ+UGOzaHGXizhBsN23d9wb6WlzSCiKK4TVpSb4SlRi9
EPv2fuz1cY+TiwUc6vfewbdsmsN7ahS3psYNR2VQkl+KC30waN+V0OAPrSGXtZ3QfOtRN/sA9dcL
aHzrdkrHjWo5zg22deiPDbpQqJKLw5YGdsl4npouQbputIE+GeyIy64uoqZxrw/f5ShodqppPfcZ
vFwja3qYy7NdtAvs3Zgn9X3aGBuRKd1LmIJQCwbi2BTfoH2cJ+49/DVyvVR7uDg87Adwv1kxl1np
R53JSo3Io+R2lChCvXQ7kVzHLge0q9P8zS+4yaQBxtUp0yIv7ELYSKOWvKqVsqMEv//yx3/+67/+
8+vw/4LvxXWRjkGRy3/9F4+/Fgi7oyBsjh7+677I+P/wb/7nb/7+L/51GX2tadH9aD78K+97sX/L
vsvjP5rfzf88M6/+17tbvDVvf3twkTdRM9603+vx9jsMv+bwLvgc81/+X3/5B/1YnuV+LL//88vX
os2hFdx+Dwju+vLXr9bf/vkFO9ThQP15nObn/+uX8wf455fLt/RtlNHb//on399kw78W7j80W+iG
rRqm4zqG8eWP/vv8G9f9h2WoFifXtnSsOI7z5Y+cAITwn1/sfyAtMYWqao6js48U+pc/ZNHOv1L/
4ZjUqSG1qZrQ+Mem9uW/P/vfzuG/z+kfeZtdFxHdgH9+Mb/8ATNvPtPzR1M0YdiGIwzH4udf32jN
B/yR+I8szyhiocrFO6DfEAOJrSB7ZPG7/ulQ/PVyPz89R+qXTz+/7E9PLxlyU16EjTfgny2I3Kp1
dSNwMavx0iUf6+NX4RD+8lXmn//0KuCIQoj6XeNNkelZyK7C1L3++Kk5B798ak7Az0+dNHVu9H3b
eFK791saoAnS5WurHLYsNNU2OPv4ZU6dBu3vL2MbYyBDq2o8i2NEKYg4KUSLALg/fvr5bP7qLIu/
P71Lpy8O8fN4PtpCSiiAJS5dmth6weXM3PC3qeHn83zq/atHL2ClhmFkReO5FJIULQXFZfEi7eLj
pz/x/m33708/IiaEYUVHyaWnuZQlZRKu5WAZuRFmFztRVh+/jnbiSrLny+CnK4m1vqGVbAq8/jwE
LLGAG5t/y1+SCyr5ZyQ4nw3n7c7/2kYIMeBZnjlLUn1ZGWBM/eRUnTiS9jySfnoHGX5t8n5YTFWh
8RQr8sUGxmATxfjxJzx1JI/GO3evPBS0aT0TTf0sJL6qaNMv5CCe26T9ZNCcepH5s/30GcK+BSFR
NNKbCVVBGZDIpZ4FmND85Dc/xtGIl0EY9F3XkiIWolSpQg9W4arPVYyQwWcnYr52fzFo7KOhr2SO
Dj6UQ1U2ikYWBcahFat7B2HlYPvbDh/JjySMjSshq3glK/g2nSBUwELEvAGvB6Kabrv53DrkLwTo
08+Rgqs4AzJ1E0uQFDCZS/tt7Ef3zm1wryjUzB5UCc7KBSucmgkVYeF2a+Q6RLabuomcNEELEJCG
BDWX9XCnpNq6lR3BdURdXNCNb9YJ69rFgIGXNILcvInCursC2RFugn4YvoHnJfMCyRMh9oTx2veK
qRQ7fTbyyUGpsDnSTHgkSwFHcGbkj7931R1NbyqymNol79ADOcDq/PvQfNeNm9QyP5k+T11wR/Nb
kVKyDiWDpvbfFTOjpL9HUQgIJTr/+AOcmheO5jcJk5AgSq630nVurSi/pFvzyXV24r1bR3NbBVsw
n4ZBepqJXskBlNc/xBj+Krn9rfduHc1prU72p62l0mtFQbiNJK8yGbM/F4UnJ/75Xf5ikMxLpJ+H
+lTSaMlyEop0mk1uFH4PcbkWdfQdF9FbJ5EiCnQAbvnw8WeZZ5Bfvdx8EH+aWaQ1Oe7QcSOYqGNZ
xPe6YpWW6u/dZqz5VX969nDKkQCGjHhHBPR8pzPuavRhfUTj2Sdn+8SFZB1NXIOs4R52MVNj5Vdb
ZGfREjJA+smpFvMF/6vjczRnaUpetmSEcTqmySJq3TKXrDr9BZgoNrAtLJ2OYOiNhSB5K7oaFkok
7VuDaNlP7qCnTtDRSE8QXA2xX0gPCcNlaKMmm5XShft76wzraKBHbZ+Yecb5R8cDQL14qkP/Ky74
y48vr1Nn52iYg5bJDTsdpRegUuyQlLeANj5+6nlA/OLMmEfD3LEJCm8Qs3kGVU3fBhKIBJ22jpQ4
I/pP5sET7988GuqUIGphQiH3UCGAkd7V8ScH5sQkZR4Ncz8DSJfOT2zl2rZJXjLq3QEd9VH/5Lo5
dXiOBnY56EY26pn0FFIdcrNZ48K7HSbltU3zHVD8TwbIqQN0NMLx509miCLVqzIaUkNAPlXRF58c
/RPXvnk0tkWgcLe2EwlmwrpUp/xuqIlOKar8k7nj1Ek4Gtyko2ixMXKMKvgbttZu/TpEg5aNV32d
3H18mZ76DEfjNy3itA1dbhZ+8Y70CunbCzuHTw7QqQ9wPHr1kghzlZuFcB0MnpoXUXWlmALHX+4+
fv+nTvDRCCbbI/dlyzBjQWOptPoJ7/34mU8cGeNoAGOuoXqYcXPQIOAYYsu5ptAff3JoTrxv42jk
GoZKNW5O+qtH4hwcYFSWtL59/M61+eT9Yu4xjkYvNswapSlvvUH1Dc/PHHE+URq+aEITYiGuuhtd
pum7n8pkldSZumrisl8oLpkyBhE/qGyF+oYtKNg2MfpPaloWflZMXcSfZF7gi25Lx0LbSTpLG0BC
8pNJ88QFYxzNChS5wYKYTPcSOCdLsItYzd+6EROE1jS/N7UZ8/n+6abf1n2t+ePUePn4pFhvoUBW
Cvk9a5xPLpxTH+JoWgD3Q1PK6RtP8dOzpN5b6H6SEWMMJcWPT/CpS/NoYsgHGlGxzkfwsaM8500h
No2Vu7dDlQc/Pn6JU9fn0bwwtJoqAFE2XhN2ZLCYIFredLfPFh8//aljdDQz5K6D9ixJGq+HqiTG
swo3QkmBIo+T5cevcOoDHE0MEtENWqm48WxN3mWluYhxdHz81CfevH40M9TQdpJwoshlwd+vsr3l
5+eTYHCMxu+dYP14dmhFH2gBcT6KFGcjHgjuLLBrok+O/ombr340P6D0oP2YR41X1e+iB+TSvOgQ
rFL/ubfvPz5GJy5RfT52P40ymRqZ7EqksHJQFxZ+/wzN/GRUdx8//XwgfjHD6UeDeFKiTpdN1nhJ
0o9PfpaIlU942KNK52NVNnF21qi+2IGM6T650Zw66fN19tMHirUuAm/ts9IOwncrCBBP4P/Doqku
qoosvo8/16kzczSyBQCP0UXH7uUoQudEXtN6s0rgteZAt/yTj3JiaOhHY9sHUDyNmsu6QquRyDf5
K3CF/JNPcOo4HY3sEtxUVjUcp6h47IzHTvqrAfcXgZYfH6FTz380rmGV6IaZ8vzY+htI1Lmn1fIK
vdUaifnvLU61owFesW8CeTGfheYZjg0GRfusVa/l9CMnWeTjz3HiJGhHQ9xCSd+UKq9BEb48MyOo
wrbqffzcJwafdjS+9YnU2X5+/8QwhbAhghGmnfr88ZOfuES1o5Ed5j2oR5e5SdrqupToa8SjQ1QR
5DHI5Q+/9yJH4zuNO2H1sHc8VNCenpeek03v9VB3oEbzt34iFO/jFzp1qI6GdagnQ1KkmvTG3gd1
AcnOTxeabX/y9KfO8tF4ttEKTFKl3QJylzx2aFia/8lFeuqdH41iyqHhWDRUW0C+gp/MFugILkoC
LT8+MKdKC9rRQFY6t6twzrE3Tpr4ueuIMojTGoCVUml3RkD4ew2xC1hA7F5jy5abLOb06KpffTJC
5tH2izleOxrpStm5GFU5Nbp7ZrwhcUkCGp4ewVWKXKT9J69y4gyJo7E+hlGp1DErEcMunA3hfeC8
fSKYPj6KJ06SOBrlJlyqVAk5/0OfbzPws0mu3JEmc/vx059680cDHZQyMWwoxT0z0PY9m/ZFVQIi
/fjJTwx0cTTQkZ4R9GJRHMG/uhx11Naka5KnSEbCmYOU7+NXOTGfi6ORLvpWc9H+YFmoMQdbbKUv
0sw2Vk2vNN+qoFM++TRzC/VXl5OYj+FPN/AJdelIAETlhWa1Lsh01pRx5Y7qdiSKMB5M8Czpk42D
NqPb0+FOmFpy3qqHjz+mfupUHc0EidHjI0ymylMb8ktXhZbE+plaI8/AnIBUIzQKA4A9nqxLHd8z
SCr40BeVWXZbx1CdZ/DKyUuCXOOHP8JLybBjXbdhpl5lFQbRUVWbDZcyW8ksZbmYIPtuje61M3SA
6VGk/MBkTyJ5FGswOqca3rULtKOzOnXZ9YEF/8skgat3p8ey0kIP06lffXKG52v9F+NYHE1UeY3G
KwyHyqMxzDso6ocxHzd+MazyMbme+uGyDIvf29wdJrOfTnJpZpB54qD2IihjYBaVH0Izb1Jb/Ghk
8PrxqTw1Lo7mJVSy01jhsfcwzvdnVclsZJhhdkas9SpV4BL3AkPBx68lTryYejQ9uVw3hoPa2VOC
91jTIAGbGxs6PGhVSK3si2GKjpy6TPaLgayx0LXP+4GCRRBDoDCX0oRNZchPBtGJ6Uw9ms5wL/gY
bfvcC5wa75XegPVVMDch9v/0vnPqE88//+kUtjEAvDYVuZdlDczCIRWrEQsMwDILsRa23OXQBjUG
dsVYxDGcMtOBaALLz76ocbEu9T43vSRNk4U0sOJoGt8Rh2l7n5yRE/OIejQtAiIv9QyEpBdNMYZv
YnWRy/f1o2X5w8LPw3hVqAOWJ/zD6Rl/Wa/TQY9BSJhyoTHUQTXFevzJCTkxe6pHs+dk1Pg1rLrH
xQLrqagudFulWEWul/b2yeedh+kvhq96NG9Gqt4l5VSnnkpuLcRG3LTFGSHN/lcEoNaV4koFYatQ
xTeFI8N+Ugj/zNVHHWq4ClNWdLL+ZONy6tI4mkNRPysy73B7hllxNfaCvJN83Zfhjgyx+5wp7+OP
fOpljiYsfCo+is9Jo/Jn69QulewyVpryqncaGyOrCqbHFfB9f+/VjtZZmVYmcoxVzUM4O0CfVMJ9
N/QoNYVl7mxY+7AEe3v4pH934jakHk1epgtcKAMl5g0s7VaE+bzAa3E+mX0P99L/fa3o7tFsVaeN
XypqrHtd4dqrEEnAqg0UEHhxBZ3SUNRg1VJ8uKsqC3uEruWkiLUFi6NeuUj93L/QSp+gdIIAPquz
/vrmQ6zm32eTZmoGsm5b3ct5A26wUzXlh4+XyiJHXcQpIeifdBpOvdDRtKVLNSeTi3APABZ7q7jT
J/j6RgjxQsb40dSFqSTnv3PF6O7RDGSKMSeSI8CDneTLyDYvssJcYoNYOG6zH4rfGmwkff/9yMnM
r1M9tAhsDTGi5cagkMeGGWho4hditd970fifDIFfX5S6ezTF6NoEBAsHJSEMJYw1F19vg7np46N1
6smPJo0morQdNqHmEd0T3abBFG9devC/eZSO5orQEbJRMlobduQOywmp0nUoSXnHM+LedKiSH3CI
5E8ff5RfT0wIBP9+Sig4VUBRx5R+tYZBLvVLl5COUY8ehGl1KyM3a8yDrSkWH7/eCXmU7h7NFuko
hOLmZY+zv3kJtPK2HTuorZDbQNB3qVdX+ZXej2u7JLa3MC7Kzjif8JhodvCDwXCuawoMI5+Q0jlF
T2XYzfBVIgIyciz71DOr5JOpR5/f0i+mHudo6kkdI4Ttanae4XAcsKyVFe4DUozO28aH0KArxRYp
wWJy20VuT17v6mxe8woZUaV0xGk035pIx5+QlYRL6ZZBPrafgenNgC+fsZyqlqw95Mpn6bOwTTch
j7KfWdZW5jW+Fu+wVFePhOT5d304mVd6ie3/TMPRWn1yNsSpj3g0l/VyzKYQ/4CnYqZZ+ok2ssR1
437m7uI3A5/lOpdma/R3qlPk3QVBNNpXszYgcn58PZy4/pzjOc60gtQSRep1wlQXcS+L7aC6jnam
pP63KW//P2Hn0dy4rgbYX8QqZoJbKifLSbbbG5a77SbBDEaQv36OZjVz69339mpLzQDgS+fMNzO8
93n/92/7z2cbqmH//9OOx4Qeq0BXO9AOR2lAeh2Km5EGB7evrv/9K/71kv5jkctcKcF7mj05pnE3
jd3NKpqtzKDVdRCMTRtyxX3MEPLo/AhA+vu/f+2/7BXivlT9P0dcZdiu3/aAoEoHG3kIHPFgwGRf
mSND/oFOzYcBeswz7dz6f1zL+1/+T2/HPxbBYvTMKo9TONRA8Z1gDj46Of2vZN39Yv2nP/6PNRA+
k9P0vtEzpO4NUQOUvGWE1cR0U0n1/N8v2b89DP9Y+oqprnRuxP+3HtVeeuLmi/TqxKRdJwwvXqnz
9n9cqn/7pn+seXVmUlVLiXEGwoedM8MHc1Mv++WRkXjG1Gb9j5fpX67aP3tcK3CO/h2GvINbE+6q
xQxBOPsL3BtS///9ov1LDs8J/vF4d1YC/XugUboduxqCKKoSiuV3YIQ+NRgAVmIusy1Hsj3x7FE0
7+kCXPF/fLn3f0Oi//Bg/LO7Fo9WX8Z0OO9om1Q/Se+DN7MScre1tOZtk/n5IWm89NUWTbChTUNB
Aq00Q68GouAqp1YtVJxDQ555rmx/Y1jWC8SSrY6LbTz9yZdi21TJ2jcbA8FZ+buK/bVmAtCfms3Q
G6cuzb6Hbj7nMe6pDH9f5a5A6G49iAGzAZVfVMkxS7x8NZKBscLHAE+C03jg29Mf3yGkapp4FRNC
97juGBEkz6q3TaNXEjNUY8kdDL8LO0JkDB+ZpveVcWAUHyFWAfsAKiePMu9XCi0wAKLOfBdTyQ2T
vsF3OZhn8IkIBiFrmboAYC9BUWVY4o2tO5s/mX8z6gQ2pXEMZvTSxQi0k17BeyqxgM/XPxfLzHhL
x+Beho6sV/UJp9KrmKZtudhXeu+3sXss4t+lYz2G3vTL7Zo/GnE7u5JZtWureJyKv278LSGHcicA
PxC6DtbdE9PSzj2t3Q6iIzGsnbv7NmnPSTD8VFiUFFKbxQiPXrxHNrqxESHboGHD1w4gdIzhtsyf
cvlhjDEk62vRZ4hUXMhoeRTbr068REBAorqBc2r9kjTdARKi+dGHmMKcYTjMmITcqGfglwj6Dohe
edNDosePtnxp8cDAjvMSQG1QMIGi6+sSCiBfwILbQh9VO5APnw4T9M7QOSeop6M50R8lnMGIETdI
8R9VyNAAzhB7+Szs/NFJf8rps8zilSiuqUR46UpjXSa7uXfDPbvppfcpO3gHx9J9JN0BlwPQzDtM
fhqemMfB5vBDTojhZUbJLfKlnh2sy4wLl2wdcSmKD2/KYM1Ab7PgVZiBs61B4QzPlZk9xayVBNN8
H7hR8OhGOOwxKzz6dv+0SH1tw/qsRLwitvZhSNxt8n229cx6PXbqYIS/gRKtmHY6u1P6GIq/fdBF
3mTvUhtNESbEjBsYwCdzG4vmdjIhMGThnkUI31eKCDeR284Wu2Yg4+jfJT5e/IteYSL8jn/QAZQQ
Py0nJYwrrBbm8GrRAtNluPFaLNuBd9dKfy8Ng9DglJee5FfzrAImtpW5r1sPJLx9R8l7GezPmXNg
gMEjveP7lshxH9Mh3HqoXpP0tQ8sI3K86ly51JHq+ofET2TMn0MAHqh5qvNHWGqceecrfuz1MCEn
7ZuTvpsA6L6Kizga0kONnCLukWMmFSvdr16756petrkz7ItebpaJOYJG0wz23jrtVS/LL2s6W5LG
eBq45kdfPfQ5APJ8xPTAc1J8AeM68TxtaKg+BnZ2zMBfGqPYVou3UXdRKLc6QddVOsnR873fVsOx
CyBQ3D4E3u8CHKrh0do9/k7nclsbzlbmFktRyUtWvgbp9ITZGcAhefsccDQAQwOtEXilP0vlSbzi
GKvJOzAETR9exMRpE6No5tUYvN++/Nb2rxRQmOvXa8gzeBawGsbc0SXHounp+MkzgmSlkdfdVbCB
qrdj+Gsc71aA7J0pWATjdxGgzjE+oJJzgerwEPj71Pb2pn2fXVd7BIHCkiediJ1X/sJSD0io/RkW
hnNnecSFRE6ytFa9iI89pCE1QGrHjA7dU1/NZXxt1aWCdmo0F2OKP0eTmi0z4BimjxWqhaauLqaN
URcRg+uyOs0ZjhvUeGhqixJzrT+vU7vdOgQ6skf8OOP1aR5CQYyBbw4mfg1vN3Z/mgSHF2c3o/7W
xWPX6LUVVG9J/uEm1sqv+ygUHvHyvI4LJgt5HmbZnCCYMIsP4zNoVlNVRozobeb0RwAO98VXnVVv
DUgKHcDRSqbzrLgl9zHTBnBrMQybHJlsPUBMaM0168ROsW5UDiZ31X4x/Ly1U57uoZ9Y3PXFwPoA
euLkT/khJg/i5GjeC9tepQVvqMYvcB9kDePPOXstO9zn0l+lyYLYEsw4LDcv6H/cAuJO6a6YhIB6
xnhsy3FRhpsFLXbmvJtTckiZx0ej8Qinac3EwEYUJ+YDNgJ7HY2WJUy0nSqylXJsEHhf9vBVQilM
Z0ZqAZjdTdzEPNvGlKx2l6Tkq3P5J0+Jp8xXu/FMxPBmxkyRKcL2HTYGqEDfhO1oCQeGLXg+cmNt
1sengL4q0Cp1HT80bmk/NJUw4V8lUHtNzNfEqmn5Y06j+WKjvVrHdtU850xfY5zkf0CPI8iCYdHd
idzqcNZG5zlrr4mn5xL6CMjtGeapkTM8ZYWyPeYEPPV6Ql57lJZfQmAMkmJcYWdJTkvroY2S3RjS
Bm1ZGz2IYB1WudxTPA3QYBIh/c2wMByK3i55M0lJoRrI5CRWyrf8Q2h6b0kfADBM4VQ0MeP7kYfF
6TXV1dcgjT2k3rOvy0ObQJFqnbnF67JU6nGuUWZQdDJ3IweYOwNUb1y8GxH9Eb/LRt/mML1ve1C1
m6Q9qML5PZIqPvn3Od3aZmVCHYzHm9bkLvtrhv4DRKYVgOj9EnSnurNoWJfddjTq+obxCnxnuWkp
CtPr58NkTaCgV/IjiQui2g6R0cV0l20vJyw+erraM+gw7bkmA9vZCyBiJ2Is5GznSFDsAZlqMEJk
VuhFrMXuGb2iAztzzF80BG7qQg1rs+if8lCUkVvDFWS67+bNjOQC455OufAvANrgKlkscEU43qY0
fZdtaB4qqzJWClFqKfw4ovLK28Wg8X1o37Ktgyz6Fzx+Z2b6D04Nb4Su1A8pAIFgRdqL2EdHmFGh
U1ojrbXxFgJauOOO0XRQfGbIJYOMgVOy79GTuphrqgeVh3vpGOtmMN9HVYG95rRr0W+BLWw+hcv8
XlmUMmQqPvpgDA8pCtlAqAOjUyUjOdZGiW6rcEY4ebaVMBhABpwqTH+iaKuT6swistT8KXsNOV9R
iOvdMkqz+NhVuQmCHKa9HG7xEqIi9Lxv5nJi0HlMEnd0SAFMGWu6x0YTPoWo2gxgXO3+wbSwwMbt
JeixEXqLDJM032ROnLM99gIGtx2CZmekeOHsA6QRkI83DLLcUnC2q+ehY/p/ZYg7Wq6z6O4yapR+
pj/ZkFTSbn4NnaR6R0LVNicrHmd/N8y6jPnXbvYTOHWDjzKsqy1uR+sJcZNzcoGJzGsHhZbivLxM
bjRYyvkdxDg99VhnYAKTpQBkC63NwSBgiG2Wl+ZZNAVxbJhlwcWfnP6uZ+FACb3ouccBh+PVQyvN
H4B7X+YOfhwxNfsJeOIXM9ukasdsRn1btpO/toUytn6eL9jmAx9j/TQhVc+WJdx1bcfaIszOlNsw
hTNuuYwkIlztTzhEfMpVMBMCltmkbU8MrBXNRgFMJkHLVRv/uPmUpTthQGV3Z0fk20JgDOqdfjl7
qjDZRb2+hTuQqg0XJCEp740a8aEiPcBn7/CjfCo3eanBMQyFBAI8DM+T0XEdg8lv/KNbBcAcIJMJ
bp3l54rlEnJlFLoKR2EIu9QBus32nqu4hkAeNvVxcOy8P4yaKYWVM6cqvjOXEQNLHADVLsi6CjRS
bP4EhVm/NCw/3jqc+0xuGztWlLgdo0A4kHhIfCpCTblH1KvTdZV5wZWAk7lNyQmGg0bpqDNDYCJq
2Z/6qJ6TpbwDr2crEjkhYxSkynhL8Gs8dGmjnhDJWF/9oGj7mRnixwhgls+e5yzqWJZhkUc+TEPc
pKkLJyy2+r3L87wLia1OXhJIziyhax7HwL3rEawhPKXUVPeO12Y30cTiWjdjt0nKWT833Agwp66r
n+izHNAfl3F9rWs/hJCSWrveR/XXhEO3F3emaOzNzoPbBerCTGUB0kGPL7K1QLG4C16+hIBjZbKT
b8tatrs5mdsjFUeJRc2mzdVUBZg80fo/E8zu56pyggfG5cvf2igRBVD74v+ElnNl34+Tzui26S5s
UrHzXY+xx8ruu21ADWNXwidi1ZfzQ+y57WlJnX7ri7bZtmYQ0lDmuchLKCLjF0vIJqoaOXuQN+g5
sQIW1QZM4gF7BWz/qrLEBoLveKxTBd4zH+Mz5M5km5V+cYK7Mb0maRdv2/sxFXIE4bIxmdVfzjfY
0cvu94xZO4qn/lELoApspP7KM4bhNPvASivJQtE/JYQgkZ/CsyocLBnWHFCFaeRfa24uMFLSz8yb
vmBOEVOalDLSNn4GsKYIP9Uv2rQSxGNLsp38/mbmgGMFFOQHbPHNth/RGvc+SopmgTFu8jlW6PY9
MwzcRVUFoUlieIoHj+qQz/nEtBAG+s5uaIdpj54e/5Cy823JlFkMpugUgxVdKWGCOglkispvcZg6
lT8qZlXK/PQdGRIT1VNWXzwJ1jQJ5bRVcVlec/R3Z9GjloGJvmwQdYXrbqrndYmrZj0mg7G2Wk7i
fTO/TCFMljAoxc0Q5G81WLsHXsIZdFwnVnmFU7avggHCvgDyWREn1oB4oGsHYlt3DrBmM4ufY/ql
Tm6XqiibuCpOURUcRf13AIAmfdUVWN6iUb9i3GuoE+xl6zSd3NoVQ+0VoWBOY9KqnoW7Fpy0B5co
1PYMIDnSW9C6MdsHqrR6HdM0vvTZbGP0Q2HijnEahaU3HuVY5tEUM9XUI588a7sAYtN007OsDTpN
EkEU3ZYe4VziNVyK5WdufERVi/HeF05BLTvrXmrKkIfSxoGwQOxYe05nsNgzbOp7srwYPfLBcjIh
xxhjcZhE+4rmh9uSpc9ZKZd1j3d000CLpCIvh083HfuPQpsBM0Xqmt3Xj6FGa0y9FbNLGoyrsmg+
FqMIVrbHZLlKVXKJl9bfFXmFxNnjIhOGOQ8O2Bd44CY47crxNgkh0tVswxRJtHbOTjIka2ryIvL4
dLR4ro/xqEng1gPkWGcaJPXkT+9AouCaVKPG+Buyq9ORHil7wsepCPurpPyLC/V1cIYnlUC5wTL5
ao7SIbc0PTEqDMVpTpdValXlpqoM9aKpwEemUZE7Adf24jIdtOmsYEQDVjzBguZZA3+388bA2HVd
jffbgLxekgPBvvANrqjazE15bHvMkihX442hx69JLtbadWPeWMq1KNba36YalutiwRPHe7FDbIEs
No8VtHYoz5SnrT2Mox/pDxXC1rS9zr1lPo9ZXa0AnfI0WoBSaWHZlEzTbcw2SOjdS7ONCVq+94vh
krq63le9xUStVu7+jjLimD+9tWVCVuMO/gWhS8gxLieEqg9ahgBxUb/u4bGz58ZG+FAkcH1Y1g7g
1Y2TDCdIrDazmzG+JsHlF+VYnr0+aynEKLVnCs/eurUldlWViVNr3PdrYel1vUg3spL+yvELyrHC
880S4hgsc60tvmVntI/8+Mc66C+V1ZX5flQ1Z63ML8Qm6JDPzLB58k2T6yVZiVg/jUzGrAi4mid8
gdM3McRdgFp3+NutZBi/Erp/gQ+msjsEpBc2am7iZaN9QVN5GZRPZh2gE65m46dTdrCSTuE+L7KM
14tOSEMOabMh/JzujarTIWzrcO2U6GTxnVrIwBksj5WVPqKW9k8Jr8OLMpf5RmRY0ew9DrTxVL1j
fftNkGw5CaAcKmT+mNY/ueeofTkSLea9XHZ6NknZYUTAa2d/aDsv1hampQT/VadOZVUIfFnKDN80
WwIs7ma4uV3VbjMLmzkj5eCmVDE9zfZdWpPh7NqQrO/+9vlcrbsqxgGFwQsZ1JRN5WlqO4KqsLL5
+2aZZb/cBDylAPTLl2Dte6Zv3YziMTU+WzcvDwzNW6R/YusZvlF56zsVPPcAwraWtv1D24HZ0WjX
Tmnqe2snBFBHsm82KQwGRvvGoSuEmdeKmNF7S8+fAG5muHFYdKipzz5ZG2uMGWbCrxUBwKPQJzvC
OBwNbntxUQDSgzMOHouGV++tJXZWpnbNC+AV/8lKuHWbsJpDAN1dv4d5q6LU4prfg7BhZy+4TppA
A6Su4F5SsbSzU2NYwW1xISvTlC8B9JjI8z4cs3a/fXiwwyotmbjiUEPWy8iTHF9LaJ4N6gi30mUy
DRxV/JVBbkKyOJVlvTNLSSpPpZrNym1EiexZKnRsouHozGuMP4/ps8FHbsU00YaBLmZGF3Ck6gl0
gMSHXNTGCRIYri/RF8kUyZQMIm2gdE40o5Ht8rJkIngSS1BesHdYemebXN2VUQXxA9q+4mipUX7D
3KtGFLt1dipHN/kjx7FHjwa+Nq+YC1w34LTyyDDi8WJiQTuyvViEv+jp4Gw6GCUkcxfr0WaKgKTA
7FubnMoqOhsQ5LzWnXSCK0O2ydu8VNmhJwX7p08L65YsrvetRydYG2adPsRJUm+TVE2PXE31UmQ2
21sROkQTeZmtRz3PUQ/t5T5vs8QQMQNnnQoUswvA9IdeQ2vxDbd4aylObFBZVGd8ps572Vfxh+97
zs8YlGm1zhC8NitnEcsQlZ30z75Rk5KNPSHuDutg15lB/lgt+FI8YAIbPLsYX6rl9xSa5skxw+EM
bE+uPW+6+1kla7kKdbhP+q74U8mh+OWFQvALkmkB+TSRwSBJDPUatTt6XhiLvTFzpMuz3aQwlIDr
TX7LoMQIbFQSym9gnzWcp405djC/y/GvJDvBhgGTJsJnxcRa6ZFNYyF+FjOrClixg6FwMCGyUqtQ
65YUX/ZexzPPTPw+MXxT05i/H2v+ReoHw6YK8EARem+Mwb5jlAsz4l4ibEhGmnyp5Qsz4AtGcfbV
8FgN+clo/CYa66mLlrzdTrOU1Xqc2FtqgpB1WbMx97EYT9liCo5+6lYh7hWDsbeKkGzdGDwFSj1T
ZLVoqCrczeAuagM3l6Qox61Uqs9+yvKn+zAwSNUzIQPo2RGH4dR8u+P8y3atl3rmR9mK8zOCU0/k
53hy0WSNu7YAixHM/hFT0sbL5U9gZXsxYgFhV42p3MM17g9T0jDYX5XDaSyzRxLeezvIijNgQjx7
cc7R1QaMb3S8dnMMi22uRvdSGJ9qPI01KpM0XZOYoX6W4zDUMLfCuPnEb7dJOvcMugzGsuWHp94s
j1BK73rC3cCgpD/OO5YksYP+fyNLuHUKSdRZsg07V0S7xkpXHM4psPi8xctunlN6GLMSgWV/Sgyb
QgUp1PHD87Debf9HWc4J/qUY/E/kjNC9rYbAT/dhovJsHTju8J4weLQJpja+eaLMHyyz5bgORWt4
VqnwAZEmsv1TZ/Xy0uL82KOKI0AE+uPc+YSds8tVpXGZNimseo/T87mYUsNeD/kctFuLE92loL3E
3TIX2VXrOcNdFhHjdyf4BT1yGXsc/sZZDRfWrRwEQzTNZ49eh2anCVrrMMYZbDUSXUREaedSWGuW
UX/WurZf7LrK36Ba+YJxFB2yjXbLdHCrQW9mn8oLIbf3HJeu+cSayQtsKJj1TZ7+lQKQbG/pyUPL
kRjXYRysdtV3sepRPjvqU9t9mXMsMg2TzmmLzcczzVfV9LMbVcsAQsUS461p2hjLdea8dsJbsBrI
9trk5khXpHDJ+srFMTC3q3Y8NYEP5g3924UfMTwmqIFCxsdM+4CihY8CAsw/lN8495er1H9n7+7y
0rlqgqjw53GfFWBPOJnG8cWSnfOzzCOTVWbaDxcM3v0Vd5Dz3gWosRNFoM5xJATL3wLl+2Pglzsh
c8w+wjZp3oO5qp+c3nF2od90wWpotQeXeDYi3XbWJ/hpwknXcXdxmYgHN1doR7XjdOfYCShb0Vb3
F8wU+eIC2m1SY76h9Y/qVDMGjylSxVvvOfObObtvdzfbwaCaSy4zyPM/jc3ksHTC+dnuJ+cclDU7
ikpQxVsCd7ROHPezphReR2nbxK/T7Hso86rWfQkh7j6GSqIe5a1uucB0wB3bbiItnkB75VPmXESJ
zrtLAQv1IFTuXGPPIYDM51RvUs/CuFj6Fj7TaiSqiUBPgnSPE/cY23OwiV0GIfdiMokB/Lin6J9m
730IyRLJMp2TkcuZ9R6eh91bDKb9K527ODuWsnGAk4uBkmwAQL6IiPiDajs3ONmprjJbNPWhSNGp
ux6CgpZpFvy18c2fyHRsY0vGF9sp8qfSydjofeR/HQrVvhuQy2uyq3E1OymFSZtNqS5K4PaW5evI
GUV/wXQvQA/YyN68mXhxzfMk3sCDL/zoDt5yhGQMj4nsGhwlmY5PsoslDFnfOyxqiqn26qJdwRul
PNbqMDwnso9fRvLc9ybb5KSoap1S5eUHO6ucfg3UvgegXrZi2A9pPEG8rZLiIfCRK2Tx0Hx540Id
oOSB2GKaa+93xJm/bSKBNyZKGlAr/r2HSrfrFED5N6kLEzqRRpqwylXp3CiGd18lzVvJ2kLg+ASe
JfuDly8GM17JbO33wXLIeze4jDPzt+3SFCQUOZbb+Sz+ML3jfjVSksVHFLrsWo5we48Mo7Ea805c
y0EXr70llzdXknwOFtl96JCWmCVxujcb0VdKNMxsQlRptjBSdhnm16IlWCcmsb31SEF1byzSsjcD
ea6QGlSV/i7NQW1ny1PbvkwsLNu5ZXq8TPbybk/p8IOqym7W3pgrRM5DO/01MpEeCBUW9mRZf0BF
7bpVNbOHlIs7/q4DNb97vCLv0oyNa5k2w8VI3fAd5Jr+EeTrt+04oFLlwGo9BEIEFF/hmu+moUl+
sMVhUDCoBnxiDITH2fdwqAMdh7cqKLp9K83yMRz64mQUtXhfRllep9r3XmQxZmodUBB+EYir7Sis
7f6zcqm43Q/cB4Qo5p3DRjVX6Cy4P+nwyflUXHC98WWcajO3ChC2Fpwe205GHMDmrNENhTMCpWzp
ohmED4Xaecl3dS6am1d2M43VCcto3ha3TKOEW9tzL99isVCGafAx7/F9LSdzclK1su1wQS+l7tnN
Im0pBJjG0BlRgIRbb1NX0IgwKZTGEbmGDoGBhcUoGlVZv3cIH5N9ASQJeleh/Fsbanu/pEH9I7yw
33hcKzIi/UQqBY1c9+hDQH2302L5E8YBuSeBOYiYLJ1+dXUY/kmRqcnIsGJ9S2GRXbq5q78XypvP
aLSqS1iQ5CX/PrRqM4qsfYgbNKf25BPxkDyfgrUlJowPrReOlOI0ScTYafj5XCf8jowPcld7bmUd
EVchukKgt5V1Gh8ZzKp+BwPVAPTbYMFFn8z0zvbsyGsAocmusvmVUWlB9Ffx0G5EZfQvONJrrMhF
R7LGD/WyCpfaeQRPvWzZI9xrRZKaMLtjiiWvJWd8ON4NrAevfKI92/wC/eTuO7Ta62XJBaX4dnkQ
QjGLkpTWI/I9UsGGWeLTmSsSnqk8+1ZmHpaabINf5QXCglCdtGvY16wa84d2JFmR9g3qI/blckU2
yPgoFB2n1jQLueFMPqKzYERpRcerW0dlNuVncow9YY6wyYQPNYJ6X6DA8DseRtcWq8lwW5QLnn8s
QptdxS+bW+jrft52tFUg1Axo/h4GO6mvceryiPs4b2IUo6N/a4h/oFH7OSui31LuQpszM7Ih8uXT
lveI1Es1vRILqQtFhYSCnA7j7NpIw18XC7W6JmmIkhurcT4q0VQP6KLpsOG0QmMLnRHuCt8sWbPM
xNiBhc68crPkl9MnNF34Rd89OKOJZFTYVXhQGSWp0gtZw+tCdA+46hk5GmIAoqsihmEr+zDZmIu1
AB+26Yx0sGlElO/RoY2mG98SMVevE031tLB6QtKDlVW3trEqTA5Gy+vWdM+jmuRjZojpOPsFtVgr
6ebrYBnGWzuX4cpIOuOkS3PejE0cfHUhy38E6NPaKd5AFBAxNWDB9bMLyMexB0OkvWNuxWwlW61A
ULEDqJWxNLg+OPHTjhL0NFR503aYlQRMWITvQ47pr61F9xLaQL4D27Q/qsbLt2ZnNztfd/lG5FTV
xeB9TjMiziglGbRmBNkliwoQ6tl3kdcms6tW3ZBY+8Q3cyfqQpsjiircASEkRdiI7w+vi2cZj0hz
VLIj7+Npmnp0ybHV586Qr+ptaMAUkRGCO8NyroN8vElEkMPrPJKV3rgY3QJyZ2X2qw4S5zNWtv+K
Oi+1o9TsEwx4vEk1CUwT/bRHlXUC36wt3OIcSQ8SAT1xW6hLBoKnHrNZ4BrNS6ADSL5DW/4pqWKS
W6ljWa/YTZkuK2lzug8IWizj4zwaOL7Mnmo9FhD3ZiCVEvvRNXFvzCjCmHxTw6bz+mEjrNh9qdO0
XZfpOJCCDyfzkouwQmpK6R4YfgOCblk6TkYaRypp4zl9Hzkub2N7vCsLDWI3WitXM/WIDcZBvenx
bO3NIikdJNOO93cIElp6+FV7WVKrozDmHTLda3wyofWVSRGs0qoqn+tZTreWFXgXdJ19cRwViM1g
uvlH4cjqSoVTvcVts7zDdU0POrHyoxe08lDUOZnzrLLu7XZWjb7IKo6uVuOXUk7xlGTBm6J36Z0l
srxrnIxVUbMp1V5dfQ66Xh7Qh8xbtu34VfWJeUQ5Wp8mMPF7c6H9KpBiobGmE+E+Hkb74LZ2cqMj
IbxZd/NX588OF7QttqkepmI1e+QOSdUnh4QLtJkHRVLBB4uC/pqehafElfR9IcRbnj3BUkuzFnIT
ug10gHqKFQH7c/0zDRndNnoevHrjDBbZXd+bToNZYAJRd+19UOJzXNWxxWqRirZ/rGh9INhopbep
+7B5mtseWj7VAHVszSrd43OhyhCzIa6JhqQ8LoZtH2c3HR6QzNV7ehNpxSKiqBxM3DTJL2OhX8dQ
ZFeqpvGpHCaGe/PEEs+1nngJMNGjaOiX25J6ORJCbb4WjRXuqAH3GAthGj9jJIO4bg64W4wWVZVh
jZQ/fUyzTecehUEGldU6phWNreGAb61/omYA6bZYsu+ka9njUrRkvSS/NRoOLbBIjq9azyThqRWX
Fws37Y7kq94UIya8iNWhPzdlH9KVMofNg6eLYitjAPPrcWhByfSMEiF1aa4t9R8z0n7nn+As4zTD
H2JcOsNKn/3ecU/ORFm3oER38orUvpLhKtYha2jdivEgYAO9SE9WFG5TCq0RKIXpMVlGc5dVA60U
LpHOoQzS5ied3Lu4Zc6+jbLJ39mxm7vUIoSYRPV5b0+EIJOdiKNACf3WD8G0n0IbJWw5Zc96QJBH
yTDP6J+nPSNfmWR+A1KZRkCN3GrWFHaqX5M07u6dyuOsTEtAtHS+bsjQVY1JbnY0LOq7dvjpaMO/
JMHSAGvS3b6KdTNQdlJogf3OnHftGMtX3TpqO3it89b6BnrIRM2bjtbFPSkk9TWDZOMsmzaM3POA
UkTuy3bkz6vgyuY6nqmXh78Vgq19SGeScaTMrltSZln6neL4okEnd5NjUOj8nMHVPQg9yD9hII3f
YZLNG2pa9co1F0pTnK8q0JTkhy5Tk9v0hLQIr5zG3sIEil+EndY3xcGOnYWuNRrLcMwyZztunA7d
AvuX3Ls8LZ+s9Na3NhrnO8uIsZcxd1eki5IASHAdb11GpV+p7FfXuE7njK48yq4rxvDRjPdGsCGr
kB/41vZit4F55GEQ9M+JNkoEXcTCpkbJM9UjMQkCajG0y4lEKNp8SQUzcluE+qYsI39UJJzWMvfV
hSo5RA/qbVsmP63jQGR5ChKfd7Fzw8/A1n2zLvxShpEPLN5a/x/yzqQ3cmTtzn/lg/dscIjgYNhe
5DxoTE2l2hAqlZozgwzO/PV+su/1Rd/8SiXY8MbwpoFuVJdSmcwYznvOc7oUpWXRNFaZr6h24ktI
FQJ2t8QZbvRgx7Re2JW66rN5GtZFVPAd0la/6MuR4jNO26c4m9tN5RbRXdiU8zHn3HitO3+4qk2u
d4MIkm8JoHuKsxxiOI6dLiWcQ3pfaaDPDRmug1iUNDKHE4PLat7aE4R8Bx0ZeXeYeDRLKNU0XjNV
XbYWFb2LzLQbnBJeQHP1YAzp1sxcY9/XET5ad+AOSnj9EKVptUqtZDwVAcaweMTjFIVo7k45+Ds3
S8brif4skylJlmzLug+OXUMjCz+OXqx01PERIBc3Xso6t5MK5Z1BI66N4oTrhkteflNmmXkftaF1
qA1H78tspCHZkfSmyFT/lAxAi2vR+/ZtMLktOAFHu89ZV7SvwrLsH4NOachN4PuzeuPzFtZQtYu4
Z0i6AQk6J0vNkvpOa6sZ4UqtqVCZRrmtqRTbZ4Jdc3Qa+zV3z4SjCBe/d+fnBh8cvZ7TRz81/Y3V
JeUevZ5vUB7IgE46zkcnuiIUc8QxKHfwa+ZVQsntidsHPhDK58Z1JoJ5w51ywF09e5SJKmMdFlNA
oVAxvFazEd1z2mk3cxoYq3bIBU2qOv7mYSiIl9oK9DoJZcYeG/tPowzJ+jdl8qGz1p6Wgiq0GxEU
ebfsei2OBBbVi6AecUfjcHcdWYWNpY3AwEKl0mYcNFd31uCW0zrR2r6hooRN07ONqz726q3rmt2+
5dQ1INME7S1ZwfmWKIO1AtU8PiXEqILl5BfBFYOqbsHiK9aZp3xMFpXhkRJT9GRSpkgpL8HuYNEC
0WcAMmKeYayl8MyPZku3lsPYejl4c4ljzlEvrIHm7YCCtm+60r+TnCBeU0u3S42l+N6nKWEt0tB7
aHViDCurpjaEo4H7FKgUkTWiCOSo6mzQK4g7Ap1ZlqiM2sGtUJnrbJ7lPTuMPDXpX3aQPJpeBJOE
bjVznVtiUEzpmFKRteky5OzBKZxdZozlMddmcZ90iYNlC59Yio/rmI8ltfMskuchCovInFsnbCT5
ialU8jMqC3Gs62R+z3B1Y9oeZ/mADh5ine6ndVgO1iKup/md0+R5ThAMa2YQYi2QW1eJaYQrz1X+
qugbADk8w4c+ZoTK5NZeDgzX12WNbdbUjZ2B93Lmm4ysw7PBOkhnXafSbeLQ82ho3d0S5hvvYB5R
g5yOitaTuuLclaEHu3Hvrw2TERkvpUu2mTe0qyArclqY3IhF3s9OI6jkdBG5In1u/RG9PG6R65mQ
U4cYuhNnMj95TIpiuMmhHaFN9dhHS8H9mREyUtC59jEes8LfpQpxjhRCnj0GkdG907+or0Iso/HK
HHhir5HrQ06dxUBXX+UgFQ6Z6G7rkFP3smDf4PvrJZvWQsUfRrqyFpNrFkcvDTr/aDi2J1aVEhYz
ccFi1ms/v3M6JrittNynOIswhLp9d+6+bs65vnbYOGFp7OgxH3bNQKHZokPPu0qRPamDVcH4PGQm
IzJaT6wrS3vyBo03pO+Z7tXcbvM1iDLOQEHHMxklUQSmOmuwRFZukn1HaIx5XnXKuG1w02Br2uzT
K4b+uYX0Qx98JfW0RfzrjSMs6sBbl7nr/RjP0zKMYtHe7rRzT9JlCm5bwzBXVk888dHpXSPYxFZC
xVji2E57xQBmRuOzHNuNHnqCLG9JMo9bbtBcuu1REJ/qRtNvEfea/MUyXDEumLqr6AkAkFut+syQ
qLlZ2F/jo0YhFMYZs8lXk6Ei2PwEKkUbwFQZmQMcK0qcuaVLSYjGxkRhaBkvCSW4cm1GZthfuWY4
FbtIs3lyhQlsL4z2IsQ9YuDcN/FpSANtaAgTvo5Z7afEBKzoupaYj06Wk6gnGm9zWsN1HDDPm7Ar
LWOVojEGXVz/LNKmo1ws1pPmDUJWONQjE52FMxlTt8Zq4fDH/yo9mmJ3MpZZTOE03oV5SBZ2WoRP
6H7JsKw9TuRb1xzL4cCMBONINAyF8V0VVbzTNl5+tuL+J8Z44b2WKQNrwBuVgS+/SGS6dVwdQwax
+mre9/1gPSScxMwNxK9sIBCh8hlNQ7Mf67gTq2TW9u0cNVQTI7kmJUpYb59GmblvtuRkwJBvSm6F
a/HBz1MAzL0sCaok6UY3PLQNE7hn7BvnqksME97QTQc7DLnbMKja+FDMnSWGEzRzCppoyhRpSt5I
5LbaFcII1x5nMQIBbs4FETc7Y/6ZWuxGz9GJiXVKroYH7YBdLtqODLsfdDXlFMTSQY0XdGxvai9u
3B1iSoRPHWPtuhB9/dp4U/uB0Nps7CYUMOyRFvuIic+yNbIEkcjO8GXa6bRwI4yulSHnle4iSlZz
F8nsJk/G8c9anGerXTSYfEnL5GZWnIISc1bZorGjeMvqRq8FZL5tn87iezxQqdsxoPxexlk2YWcO
7Os0rLrvbdNmtw5fz1Pspw3Cn19/zBk+CdUl8wZHS7KJndR4ZRGs4iUA/2GNNT07xNofuI4xlvku
Uuga89BWH/YcMTewEgbo2B8IlXNUclP7StTG9EEGT8ilo8fqCR9mvOkpU6dOrktOWiDgelHpH1Bv
+nd2gwF91NGsK3xI2aE33PqtpyrtmLktPpuhcJW9ELE1fAtyT8TshMC9UtVQFs/SgIzXEV/+qLgD
zpTsSYHJnW5O6GzoTFZ1RFYIDnhkumJTFtqktqxjsQr9ql/JkNJ6xIoYg8AcVmtMPB7asDufmnyo
ryYgOu8y9CJeZEEj/dAbrb+oE7uheX50CAzpCikmZHhWGt0x5gb6p82xa43Ee94KJyTxNvLpShV+
rug40/abm6r4UBmqfKMSJ3uHWNDs6nNfrxmGrrHq8nMK6fcTzs+ClRe54UpFylDV1G1HoY2dh2dp
14m/7IY48X//Iz6boJ7/+98CvKEMrDDwNMXYyWju5dyKtZmO8xcj2s9+gYuwrt91RAgGkW/Txuj4
ajgMupoRl0UwO1+ET+3PfsZFZpcTK/fwLHT2BnaSHUAmD/3AMIqTN3XDsSVxmbBL28YLHgaxi0zh
nGRVZ/s58q17LILq4HitvjJSx9/zzMh0WTjFyNncSZMtqqZ6tWmkug/n1HNXjttNSLmA0A0G2dlC
DPja94OHyej3n4dzjgH/Kml6EQ8OiiaQQjB/8oMiRNy1HY8Q/5D5OAqLOfppDGQMCEmFbbHihpPu
nKAa10VBdAGCE2W4s+45r45xV32ge/vPc+Hy5Hf1iIZHH2uIuRe79DXZJPt1MHz/JguT/MFrWYpo
gcq3ceKUNN5VY/Hmz0yUVoya41sa5bIflC8W911PpgFbj/dFBdJnn99FSnmUZVsPPv46x5kNKuJN
67UOmvAbyIna+CI+/EkS+rKpIjSqUbr4QvnQnfGdrbP8kWiDaMQkMS4r0ExfPI2f/aALsAGQCT6f
UrR7J/T6NWq+sZJTU2xizxlvKyeP/s9gHe4lvyAqVD8a0DlK28y3Ncb+k+nk6iQc9hXRu9FaKFs/
/P6ZPP+lv3gk3YtliKqXwa/l1O0VZiHw0mdC/9RRBRBwaC+Jpbq4V3//oz55GNzzf//bchQVtslJ
ii69WCtNvC3qu3umwuazL5L86fc/45Ml77LIAsKZrOVY9fucrsTHXtpyOfWu3v3+b/8Lt/ird+ti
zaunoEgFA/R9HXAv82l3X/Sd8Tr5ZrCxJkHqo84xRHLpPzqjsDB3h/FaKQ6MAvzZXloiv+9d5MXe
GbmjcNdYxIkVr4mEpzRAA//54oV+stK4FwvngH8FCSuV+wx7nLcQ/ty+26KkFlobpf9UhOm0CnzF
9dttzhKcbHzkWxUcGIcz2v/iVZypJr96uy7WuzL1nCQF7rf3lZH324ZgX7nUdjIeqrRzCiLxg3Fv
mNJ5zoqzVU/qyHzCym4+cXD3fww4KneYI6Dt+K0I0qWu7I7ggNlMayHM9qU3IszjQCimx9+/4s8e
0Yv1Kp1LXfUyZr8pWxsNACvig+CcgQ+uCb96Vz7hasgLBgwiduxPOlYMqRv3kFHOdw7Qlwe70OlV
kZXZtwCz9oyBtgpeCFOGt3nPxMSIynld47yk91phPY9SiTFpVOeCxVAi+4siqXepi7nki6fok3fj
srcjrRQcM5e1wQVwcoDXe90mmpVvIo/4+/f7kyVVXix1sZkrQGk936eB22ma2t41vpr2eyXOlC2b
StHf/5zPfpOLVQ43DAfSMe/25BFaLMPl/BI6c5LzxE3pF6etz36X88/+2/KGmxNvRMq71QfRzsNU
u/Ith3ho36CO9l8VsX328JwXvr/9lMHO7EB1Deu1ZdgTqXKSkW2ls/t4wsWZK+ccQcTCUMQkJ794
Yj/5GsuLVQ/ivVNHZdftU2s0Hj3kPi6SkCqo8ioInVNa/F1aPQKtlQ3WjW90iNi//9w++23tf/9t
g6IgQEmb6x5IB1q3I1IsBF6LAKOnjHUTXJJ4JIrFTC9LcXevf/9jrfPf/4uFS14sXAFGUYeBApZM
kFBT4GTHrpgYnTONR47Qjch3rk70MexTNLoBr6Aki7jNy5KTVl+3X2F/PyP/yIsFKc8wRjV4Tfd+
0jtHt0k9tEbPstKFS+8xE6ayWGXMtpeljTeWs2SBwRyPhPnVoeczWJ64WK24kyIWl0m/J6Njv/gh
k5gVcx6c7pahib0D8D4GWoiffuQQ2mqtgoJ5LIr5Og0UJo904PZEbzT2KrvhfvDFk/HJueU/NZM4
phn0gGD3OVvnS9gMGS3dNZkB1ZsrESaaAGSgv/hqf/IFuGwqMVVC/Xhu0R2cGeJYBZRNW7i5D5Ie
aErysHm1YZxtyppqhRgX2Ber419NB794DC+LRtKuwcvdu/z1A8Pvqmla+pyD4sFOYmcZebXslwrX
3rqoem/nJB3Eh2r2v0vSEVdY6sptmFrhik21PJgoSaecsNXaxHP/Gg0lRcd6zA9FC9tlRuX01vhi
8ucxicfnCU3i+Xyu5orsSXVbGmq+G2dPrQlphlssc9n11EYlZmsdhpDb3QGvBJlul0T5wRk6eZ3m
YbD54uv4yTIgLpZWZZAeFX0/7+s+LN/DiFlPYdo2va3GLM2FgBH0XWKiXVdWgbMs6ewP4WQJQV6G
pHbrYT5tHelvA9yUKDuQG8YSHM8yqEzztbPa9ott5pMt4Fym+/fFOSxskkPsv3tTWffp6D+Bp9hU
jli1mJG+ePA/2crExWLc9GEzMgMluDLm3m5u6Y3HDVXsvbP09fv3+7MfcbHqRrMXu5XfWDuMiu3G
9yjwJsNBBqpr+y/eqc9+xMUCy2INvEhp6CtZN26DJunXwFiDjY6KfzYY/t8uht7+P1T5fEZU/av/
9j9VPt98VG/5v/U9n//8P/qeff8PTEmO5zlW4DiSGPf/6nv2zT9Mip5N13Zt2/TMs2jxz75nx/xD
OI7jBy5/IHDtM7Xwn33PtvuHI3zH9KWLTG8L+3+r7hkH6i82XM8T8uKAlhrFFJGv0Dsvl/q+Qc+7
xVdQ7AcAiUR2EKMZUbQ90fTB663nsQOlsbI1MU8zKx3MUya6Z6iLcJfEE+kFBgQbHPD1VVEkwB7k
lP0YnI7bRIYMQrt82n/kMT4VswWSpKC7r4Z6Boxset57SSpqV4dpcxOrHntt0dovQhTqWlgOhqkO
FLhPcvphzjmQR7NlfmTMWVaUoGm90GbGUqyS7D4gPXXQpEBu0kGdTUdVjb+t0DK/C+jbfi8lM4C0
oOBqlmP6aqeZlmvMXe5qaAtGQWzy5qJMXCgbPpe2gywdcSjBKRxc/DfHEsbTyxBb+VNtK3BV7RAQ
+xBMjrwVvwC6fZ17/cmeR5FjI4yNV+4Xalw0ucWL0cxOdrPsSAAy7LFuOv63kz+TXV4UtoyeusLL
QUwpzT1RxM78vVdteywKzCmLPC+Sb6GX4bMyhUtspCZalxBdenFGG44Dk5DpKhVF95Opv3mFsXFW
S3IiNoG+aMImYxt3BMQtfIOz/8Ksq/4+YSk9wyNSgY5tmbnEvDMyaajY1Mj6Cm/c9NZkvwpvgj7W
qaZd+Z0yv0cB7t6FrXBEgPGoTj1Rtbs+NzE6TO2YASDvWcPWbpF7HgGFFia0V1uBDfTKQh6XurDe
ak7nULeigFOb6M8ZfHvIXwDhd6esLfV9KLkcL2ZLNnhfMqdda3zFqwQ5MVuQQ4SIrHt9VQkDP4cx
MiI4m8q4pnoqO0cpw+ngBSra5pYY1Dp3HGVtYpgA1TJKYpAvhu7zFhg2eKEsCIJvhYdZOmlr76NG
CMowuE6qXlo4aqNVKNyzXdA/W/z7eTT/VCycHoTzwN2GluPcpmcv/uiXzLWmXML2JVIdbr0O562b
wQVYTtXg/agZMH5L+L+uUxBXP7IhVNEiSGRx7TH7YdQImQTfUyGSoyM0mXsvJDq3ZM4yHdsoMdhm
TQteRydzsYQQU2FIc7y9rrSulvkE/6qg++Y44qQBrlam+Qxn3OFEGGfTsMmdun/JothQm/rsJyWr
GGGmml03+pk4Vg3LwzbXVjvFasOFsCZioG1hAgE0xQtOXm/CvMHJZJlFqRAkQhzAP4HusmpDxttf
c3bvXn0+iV1piH7GZDYC5hIpSPO4BiMygOew7gHGEoJIxvpWD1I+5qlKVgFxl+TY6iK4GUMhKnwO
esClOILh2Xh+ZIWc8If2T0/bhCuYinkgMgLiJPnA2HZrdAFyUzXMCvstzjsOZ0bJnzRpsvrJSaQv
N2JMrI1qvfEx6GOaaRtmIns2biypSekGL3ni180h037aLZNeBvfunGocqCzN6bLCUYoFsse2v0xy
FWACUsHE7KVnXOi7qrh1JFIw83Ay7dhNk6FlIo+nv6Yk0ySL4jhvSZkNT2XW6VeFdxQym4Q743r+
BKnGdk9SVelDUXRyIFUA8rCKapLQcdZv5t7A4dMUo3uwpElm3Yvt83ImMUiYtchArRkqgXxl+Nl6
1nMSY8fxrGjhY17eE7DiJUk9cCOopdKPll2qD6x5+lvr+P595ETOMS0j/13kRfFMTLB855qjiNdh
ZpuXkWMULlkOotw1zku1AiVij5uk7mdr0Rf9eOVKzyi3WFI65sLhOYyO1Rn3UOdbcOVSvNmY0qJ5
freKvjegJXnihXo6i6gdZSQLtkXvlp3DZBTsZN80uaodkKwIxlfcA0SQuLnealdWFKvj8Iv3k2eM
bxGjybOBoLJIZdsW4RorT1r4A57U5dKXpFLC7AyeSJXfN1CqeoIeam76Y5f2DT74iHq5TYHlCNQg
2ax4NUPwxaeQhyh3qq6w0I1pekr8nLb39qzvhGNgXElG8QQDSnKVJN5rj5XBq8J8HQmeJeINIB+r
zHWMrdMRriZ0W0AkmZyu7PTCT0U/whATLKSKK9O3Tjbqu8TOv+49i9rXQmtwY0b2UucdaUae5HXb
xt4Ps5ybt2gMnFfoEGrrxg7eDxCkwASkav23PAj6B8vSQGBi8t8Yk72GPKMOpkAAlJtdvbCTRr6W
QqHQtx1rxVA0RrXAXh3+SCfmODdM0vFrzaYef+L/4hvUFvQ7Lnp7/rAqWh3I6hfjpoA8tsmwk/05
uYZ5zRxUPdbO6KxNM5kotyhMKJVwFolwhP7Zz2ZN1zos1ZtsxNwvGjfRD3PLKrMKuFuvZt6SlQw8
B3CR0ZNqGCvXfcel5GEPd4V1hxP2nHrDF9Bu8rlTJwpfvJco6AiJm8wcufExeo/c6WlO6+pHXc64
tM6J6m0aIO6hh2QDVj4zgLiJ+bJaZL1f8yd0XNqYj0J/XXvWuAaGOR8KHgNvYWQjFUaVW2/7SMS3
xji5D7HEMuHWkwnWT1nFIgzc4i2lB3rvDfN41C1EAuVEUNTa2XoY7RSEIr86uMMuuRJE/a6LNjZu
7QG/AB6ULoVgaVQ/J6GTFdgKa1W62h4WrU6ja+km9mHIo+zG8xLz5KUUyC4HcoP7cC4dQiqqChPm
x8xYF9Ps1GtVzwBMDF18i5DA91biVNvGr+x9y6x4J5k/HhLPdUEq5nyRtRma49rw1HhNKryyl6Gt
ib5E7Gsj/Oqye4/FRMTA67ulCcHjVmBafRJkwH2OUZb+c7BnmI596VvLImnmrdNIOCXSj4zvpmV4
L11KOnmsBdfb0tbpcs4CZ1/UQX9kg3F30jTEvGqikYwADuDxWsZlUmJaFdYVdud2E6Mxk7GNgA50
fvJ9ilvjgxpuiECOORrbGAwTlyP43DjREmc1ucj8MkvnG1nFwMsEqboFBnob9p813iury9ei1OpG
Ede71REmHNUASIeCiF3Lnsa1J6p5k3dWds2YSZ2tUs0V74l5BZrK32O2jVcCm3JB/swbVk58Runn
Ytowxq82nSJvwEQ0uPJzzJHgKgfmUYhAy6pqyHNakucNCb3Ef1LYvaxPPdbNV2p6vRu3D7u94Ai3
5GkITsqfS3S2rpN3NATPBLKyGO9cG8QgC4iy3w6WEkfkHP0aBKGeDllDgGCXAMgBGKdUeZ9iSSxf
gMPFz1g662ajIEH+GeF+3Vr4rHemmqZ+FVtVFm771spMiH9BDJpM6P7ZloxVwiAEX4xViuzuTEyM
lLs9yrvBq4hWOVXGpmK7dRLv8qKtWPo45hOwwsVVrsVcFbtB2MVVz3B4mSkcyAvDN8wdCZ7mOOWt
/4hdLDslMffmOre6JYfkaF8D3rgOFLalhdXWDqTXyu+fq7Du9yPYgk2UyPO0r03ie6pU6pogWStg
t7qGd34V+V04xM7d1CYsjDR4htGVwFCDxy0ZcWH6A2gtJAeYbYCL2MIoLCAf0+ka6KPfkpWKG69b
dSTyTqlZk2MGp1Dv2JlQ+RN4Ew4At/YHvvoi+SlF6NlrPtyGDEwQteOCxySAsWtPPbbXZJDPXdXI
F3Z1/IMGISKgPB0bZNjA6DKN5qojSPTWEI489Hpyll1p1YLjl24+lC4Y/4Ja2mBtLQj+uuIJBGt2
ot6DtDOxA+BlUZCLb0Abh32MZ/K69s7slcg3bgee0COQJAfMXx9tAJZG2L7T2nvF7tUm4GUs8LYi
mcMdU8zSvAOx15inWgOZDVLFY+i1/TYEK3Og0EvbmEWYRvZpSM6Z4njqWjIVPWQwUUKq3Er3ccac
9hSfyUVgOWjfrTnYEk2kzGzRG3zwvW7k0khGQ3EOzponUlWgaZqxyr8F0hGnqVXGiw7nbJ2UBe6e
qGnXtZAN33LceKvCcacXXZTFFQZlAGngJbBlenWxKnLHXPZ8Na6mZg7jTSeE82rGfvAyZ2W4tZzm
vCXrzD1FykZFDnBxVQsYF8kWx8JULzNXMTrs5ExtYyDSRwuGyp5jRLKX0gr3TdHiaDK8sVt5BPFB
96aYkajCui1DTKgBVtLVhOx739hD8ziBRUEEbgs2uYmGeAf64LexmtW+cHg2lqnV+zf418nZgQMC
EV2B8e6XGVOE60RUA55aQFUEMKJqp2qETch7gurk86q24GAhrlniQ07LhN0fm07YHOenxCPl54CD
SzHnXTlcvo7lNKbXWdXNuLUlpz3T0w8R0M4/SdNPe0/Xw4/QsDi7kRO6NbgUvUnVl6A+pMxXjrbI
BCdW5T32Kg+GFf2iLCk528MbMh7KoyPmcK2Khv3TJKZsLh3QFoCoyN68TL7GlB5zq7yedN+/ycyy
79PcGpkLWL7YuGU6fAP34gGoY5cAcpnp2zhUYXFb9ciFy97oDcC++ThtSYDJhW0E8Y1HZ9DKT8fy
ENhRscmSudnhv5hXg/LmO5JTzZUYSY2bmlXLkefL81+6zf/P0pX/W+nq7k2/vX/k/7Fv8rfyZ/Nv
Itb5//yHiIX1/Y/AdEGfmZZrYQn9l4hlWdYfnOel73mmJy2+xf8SsSzvD+7QHiqW71hS2AGThH+K
WJb8ww2kiTtVBMR1JIVh/+O/vY//NfpQd/+Q4ZuLf/+PsivuVFK2zX//L7+clHh+EFwoswa7ucJ/
ylhApzcwJYkFiHeXU9mQYmhMjP5OFt7e5r4KWwWqXxqTy4/uFKBN8hTO7m+a3z9f1t9fhnuWUC+H
BueXcaHeQoC01eBNzSGtTAJOkPtAu7ORB0V5BPfIaYHbG1LZ2nCm9sqXWIdq0RCEn7ufdWo/5yK5
Cbu0XVq99SY89lbLgEXrNVxuk8IrNqRAHodOjMs0np7zdlLLcU4zmHHpyfYidbIEBX9hYR7yLnml
HOPZGZP9XKQ3ID/3cV4I/Lx62JV5E+0Kbcj17Kt2zck5ogxw/pB+uEf5WKVzdFdPDchutWZQ/FgX
3Y1XZB5kjXhclP5ogKY0X2sDKc2l68qprsYwa9c2UZgyNx8mihcWqucf0wCE/ffv7i9HMud390K4
Jm9HhUQ99ocgxQvcA+kARk/0MLFPoQ87IuBSVAXOysX92xFWTMLqaqrIYJbeXp2DKWIEoto0294b
3mzMBstadvvKIuLfUcLOvw8DWDPYhIRqygEFlInjKhOxu6iaq4CL7Jq8awTdve/4z5ib5hqYRC7c
R89iptN7/X1de/vf/7q/NOCdf92L+SNxZBNnddAfpnC4w1NzxHQwLoAs3CBnmIte9AwhMWEyTnc7
aDYA/BN4R4hV7UK29Q7T+Capoof0XKMT2O8daMPtjC12Afr4m6OA+yAeyEMU/+PL0EX1/MVHhQT9
yy/CZddOpgJy/IZJ+JBmnSCxDk463NJKuCWNe0qAaeOgfSYg9Nq75rObtcugiFcZ3USV1+RLRq/n
8Hudr+DkpIsisK4Cp1kGnjqBw1kgRXzhkfurqfQXX9jzOvf3qVFcVqQXPVi/XcccFzQdgJFN2MUn
XLXcgMfoXUseHl895k76MOumX4ZxZJ4PUUutqiulrGFhuF81av1qNMNHflmf01bWMLYu8I6+qBYd
SQDJdYyL1xdP1GefyoXSD67LhQKNxiCm6qrO66um5YJRu3MLdcIGtOuV7TI2XcbswtqyDrOvx0mI
T794iIqGG5AZ34ZRSxILZkKUZ+TAKOz08uSVaOqDZTc7lXofv3+154/gVx/N+T36m9tios8FnpfS
B2l9jITfRPQRFBqvAWBdcC8oal+8Lb8c9J/f9YvRoWQ1TIqkqw+WGvY2VBm3LniLom1vg7vt5HEw
4XhwXw3kV/aeT78gFxtWWEZkvHIGtszRH8TkH1OcqJxHuY01AyXACbU/ehqNpyxCjpxSzEUSNKx7
gufA8VS3tLcmZC2I7baLPDK/pXUHlUL3PwJFUqHA5bSUnl8sf/9hfLYY+edH6m+fhiuxYISTXx3a
oX+t/graJUHFAtIh5cvorU/0TrXqkcjjEyfQcekLKhTsGDow7NAl+82ac1y7auGeIIxDiJFEK9zj
MCbv+MZPw1Shp511ocoy1k1hftH69Vej+a8eo4tNY/abeoiFUx+8qt5EUt1k4owvhLDsuI86jm7n
bN7M5qG2u23ogrOgBSfp20OHjNBJ41b79Y6upeWY1q8GshYZDpxgwxrFdSfM8a2jimTWydUk0wd8
K+YXD+V5KPjLx/9i9YcWmtOwG9Qo0s66JPJPg4ztX80ttW5zlvQ3wQC9j/qScEnyHC/kQKODS3a8
DVEx826gGd2KXDpnfZhLABB9r+kIcMNhp1ByIUMwF2VYOARmczCIOVRwO3wirfnshNbTpJzvgdWp
xZDl265J3swGy08U6FMZm29ISmoF9eLoF9ydh7J/qiiY+f2T9ssWZr6Nl61HYZ21DFms6gBzcumW
yZHa1EPhBh+9ZPBedjeZ/sbneZSzsxG6JaTobsq8/KoF+rMz3GUlUem3GquRrA60vptLOnSKJasx
mEerie8qDh0BeeFV5RCk1so8ZY54J2HRLpPOY8IVOHrrCtoB/Cla5ZPkO939JFZPtkZaHRwBwMCi
sDr4H5rPidLjgtKD9h6ESLRJ7PbogZlzKn0s8v4ojJIweRlD/Ix96qf9OiB7asNLH7ItCS9gqfbb
DOuCYxx09Log/WYZc7NCHKd0oqGVhS0rJ/ZvnhQCI1YC/V2G1ErXMrwjiiMWjjJu+rJ9ynLvhar7
1zwpr3xf7USurorI2VVxtB4HV2/qWLz+/hP+q579F1/JS7qcZzaD7/Z2dzDP3vkmqh+bXtQrqgHZ
9BwTuYbOko2jqYEyuhZEz1Daa9De0YqtOtv4HFSWsIreAoC9q6QS2MDDCEZj2x40++dCjxycf/9a
/7L7/Oq1XmyZjF6jumd6fTCd4aotTmN/g1x/J5z8qIruNpuydeDqK7uosT4Z8domW9txQwV5gymK
cw3gNgcALjQMFc9/6km+e3N7glV3VCUBF7LiyjeXANl2GlB1LiJ+0/CQ2gASimybqe+T6+5rFLbl
5P1Pzs5rOW5kW9OvMnGuD3bAm4g5N1WFKhqREkn5G4Rcw3uPp58P7L1jyGxmYaYi+qZLUgLIXCvN
yt80j6nt3HL1/iHIC1/RHzL7Xc/ulQatCi065wiRfB9HmX/+66UjJazBwTJn3DIMrMGKZ54MELBP
cDRCv0No4lpzG2cfuCjRlCo6QaXtojjDBK4s3qmH/fUjRqP3ykwWJFFRm/VbbksORu3mvqYPWAyY
KFi3M+JWGy8rOXw9ixm+WKKU2aWWwhpzk+SppcMcnMNrVFnmuzYtnc9hhpR0ueacavQO1+ucskKs
k2DNhY9QoPN2F1lR/MGNk/5pzF1lv+CdfOcN3BNwidiBVDDyI/VUFLrbP+df+RkS/lZ0CbuAGa2P
WLG88oZKbndYTCRXsPyyr2CBash0IkJuRBW33uyesX4rx8OQF+7O7q10l4f1O8zqH7mEeG8tyw94
JeGusthKVxlClxO6Ywj8BEi7oT+2R2ug87PMyY5Inak7aHWcaRz04OoUQHGrxd96L/zQoQG6R3vP
5Po2Ta8MvdZ3tQJuK4v4gxr6NxfG6KxWXYe48pw8WgH7wHUjiedkeYhSajRz9s1tog/xqJ0qLhTv
AjMifEOgqYVv49ChcGWuwrC1zfaau7fUb4Z1n68W06kd7C9d2rHFdjA2QwyrQ0U/GxGddI3j+R6X
RrSwj9Hq1O450VY30HfpqorjRduOFFjHHJ8j6orhPoTPuQ9xhfI7pHMwnmgr1ICR9Sm56vDxdPqS
zs3n2LQ+g6xEKpYa6BCm9jU67tFhxkV4A6f1prP7uhIKWxdkz3F1SKrsJk3dLwhBf+8m+h2Byc9m
Y/0o9eiD49nYlztfcj16D5OyO2Vlw5RoI022FMBFaj3+0IKzmJP48XwHyk5MjrAvMZhbo8kpKHHU
Wvxem/GlZr+kd08Bdt6RYo+fLR1BfL2aLT/SUD+Jk2K8ympllSqInBNzirXWYy3cg4IlPjV9EG6k
k6zDRDqSPswOmFm14ki7jOR57e0so0WtIoNczPZpugawhPyi/R78JLfyXof2iW2pvpNz2puyyXwf
AW05KoCSqC2o5b4iCDeWEk0yP9nCWVPDasetem24KcwUNU+uZCsHlniImnP/tRlK3ybL+8I8Gh0K
lFr0sDFib8F1CSN7/f3FvJgj+6jpGXcRQYwZBlc/ar7WxGL3NgpccC3qqfXQGLWcQ4qIVJAEn9o2
QIgXDLtRWO5u8qbbxWBJw9Zm45Ukm1uR+cTgW2OtadONMwyfjCSDF9cN865Mpw8B0h47/M7hB6TF
H65kbwtmCm7dnkxqAfvExFfN6JTERzwMCxzM9pQm+QEhbMP+/E1H47W7/rnmqVWvTP1NH4GCoqYT
fg/YLON0ocGWHcoWJnOt7bCVOMbxcJtSKusotKUcjRs8pPaDZnDl5Q7VcR76+Ib95PjQhXZ8AIXz
aA2Gv9jJN8fhfAdaFRGGbsOpVja1ifyrALEWx+vc/gbZ7k8WYqJ+m4A26JBCq5r8m5Z238eQ9cGc
zRvT7H5YFCJZS+ANA4m6z230j2J47GaP/SAe2FzPTqRBMVFcQoBjK0ffwnOv3SsseSh8LpEyWv2N
riEL6qnJnVajHxarxW+j7oHRl+F7FOQ+VdkCOa3E4YrFzgFyCNSYt6sN6+PislzVAYAkNmP9eFAq
vfsbfvv/Vf2/i38h7lb+1f3v9Z/9ghDc4OTSPZej/+//fSxz/hP/yqt/QQX73w9e8aKv/mcVSO7m
h/5PMz/+aQHe/qfYvf7N/9c//F9/nlv5OFd//ue/fpV90a2tUfEuXhXx1wKiHLn64Ucat92Pf/6T
v+v+jvMvF+gq6iyuqbr6M0R1/NN2//Nftvov13FtFSyyYa8XAsx3/wGvOv9SEabBscx18XezVsjp
f8Crxr/4+7rteZZrerbKH/3n0/9dYD9X919z8h/7J8c1hMqNhkB6Cuzd9od4QMOLU1VYAxQo7W6j
CLs29NYDxGjF62JKAx6gKfnnPi1vysXcoJrKmhZ2Il1pmGmCDYufxUi3q2GzXi4u9t+B/OqG5OVV
hKxnhL0Dcv7xWPal7bs2BFnTu42N+t7Vl43m1+PPW/0i7ALm2UW6cwht32quULfkQq4/BPX8Lq6d
jZ2a5AP0df54sWqh1NCmaBtafqMiB1pVPqJhP9qx32he0vvrNdbL5kNTqc1lyvHhWcBqAMO0DohK
5BtrvezlhSXXGFoFJARhA0Aigy1SXtf68MktKd29yNF/J8LL4V0beqP/9XVcXvQOLlnOPCB6tbJX
b1FB+ZLG6W1R8zkdanupFm/U/d5cqB2ki18/B2qKhmUPozDhuapmyj4vxq/D0p3wV9qBK8aqYMg2
EkL2TUIyO3rT11xRoLmkedpNWcwhhQBO09mAzXpuXYNqxuXtfP+9vRnjw4TEbsPIHlCfs/y2AVKV
1VfZdER6C2fpu6G8b8u7PnGP6XR0FH0jZWQRJ+R7OVKKySueGI4DhdNmusvNemOaeruEzecI6Z5h
Mpwt+no80bNTZyrXk1edTHSYezO9mvLiqQ66K8tqrpum+3O+C2XfI0wBQdJPQROUfI9W/E44A8Z5
/eGipp8p4C+iO80Q5NfWqbEzpoOVm/7YBhtbT0lmakLeL2ZlIwmTWP5sslcD5Daf2AeN14sWhhuP
kHTM8+nkxdtHRqQkSD5bvq6p11HnXJWjvRG2sqaFtKcggQ6RGlEKdLq7Khu+VOG/dz7SBUPWtJDp
w4B8ewjoFokWdbyGa5/u3SVMN+YRWevr7y/6xJ6TOshUhDop+oDMdI+9ceE6+lxHftH0MnITXa7T
RoKLsUu6pup4dT4O1259Y5bVhJTVgj5Wqa5afj9qoFHcBDsUR2n/qiquyGAqGBuXFLLeEbIXgelB
rRKe0ybzt7zwQFSb/mWfIGSpbuf9HADN9fFThfuATwOzwQ4pmqOTdZetpaq4VEN5tKYeekmdePop
AD2MkxdAvvNfIOkcACKvQgeFbBvMbwtGN5getcT0m7z5er7p54F8Y4BVYZ1GaWCpjXlC9n5keVO+
KGXiB8aDodQoMnzGgfQw1ce0aA+Oqty6SFGff67sk4Q0zswU/7kY95G4tm7NzLofMG8837RkflOF
NM4Xu1fYUGLuAx4PaCVokA70x+j9Pt++7NXX319k22zk3lCqo4n4Y4g0xDCcLKP/cVnbwpqsq3ZU
26h6+SqaGXsrWbCVyreu+tdweWuohVxu4T9UJUUG9Kzqq5lrHB1PI+j8VzV4WqL3gS3B4fx3SKYN
VUjn3Jy0xUsYA7wE7wEIc+UIBnmyH/E+31ghZcMspLWWGGblwSH2F322Ebafpz1cjuxLNmXuRVnt
eEJW282MAluFBtJouL8yy3ziandjhXx7p+d4Qko3qKUBy0fxSUdhD56MdkTvYg8t4sGZkuPYqB/P
D8TbwYpq/OtghaACqWkoJz/osQtoder808YYr73wz3Cizvq66TSY0FrwKvht0KNSVJcnF+gq2qWa
hbUZF295MhydrRn27UtRx/GEtIaTstRNCMFI15WPfUNFpD3pUJQGJAmAwhrack9RYGfDNcI+Zmps
GAXhRWv337zRFymfhA1OCVUz+whkfS3s7FbDsfOyARIyPnS9MHPXGEu57j7gczztbeA1GyvH23no
iGg8hOyCFl9nxsh20dlZnZtGMNfImiHYNXw//wmyWBaS3cDx0E1rYmxJFbDMpV9YX9FwRTJGxyi1
3EjGt2cvR8SChUo6mIjMIsatzVdl79wksQ67M/6uBLmfQ5EAP5tuzC2SrBGxW0lqFQgmd4iqV93X
HN4x4PN4o7oqa1vI/KxeIkhK67w1w3dRA+96iTEYOz8UkvEW0VMR5NYC49PJHwYHpod1awcl7oC2
b6sb8fpcfXgj7V0h7YkhzHObgkdwdza10YGC2JVV4F4MyvzHkDziMfVtgCZkfVUR5Z2ZFIqIkmvY
3JScyHJUW03UNnN1QCmkvIXj+/x36tG675k08DS7ceEVGnp8mLrH1eN0dQg+3z2yvhfmkBozRtOF
1IUfePHRYjlaok2lknXdeatf1me+mCMwfHXA3efsaHTlk6P+ZVnvkHGB/P1ZL78jFpoxvzMxnf8Q
ydzrCrOGSUm6w7qbydANMQbO92X5E2UvaHzM9DPOK4BltqdeWVQJG4fIsF0Vf9jJn5Uvnqpcd82w
bxa4V8rwPHZKjU9dcoc5ioqir61jXBot3LVe18VRh/B+/ptlgydMM2Fq4TAa08FY2aKJDC8zy8p8
Y3aRNS7sJthem67lQdbGRPQvvDm0XQbE9LLGRTzP2MFfC4148g19AEUTFj/qYn64qFdErE6k19FY
q4zNZA4fkeA/jbbyeL5pbU2LN0JaRKl4PcJ/aMH+Pe4gF7rgJ4su4r/PI7+OMTFWorfZcUc2z4i3
QCvsHhTt6fwLSKLcEaYaaGatE5nIrWUmkDocu3BTLY6aNz5YSnocgYXr3eDb2ryRVZI4d4TpAY5/
1VmwxLGBmh8hCX5svBh7mebaW9SNKypJnIkIjSYDeYZFCy57duMd07CJbsYF/8XzHSZrXZgWHBjN
iRuQIl2kelTZOIbOeKZetio6wjTgpIliVJjJ+9AXKzw3auDvXh5fnX932WAL6Z3Yk5a7rTX5Vod+
2Bwjz6fux+argnW5a+FG3Z42ZzTZQAvZ3hlaj8mMZfkQqI8jNoJqNT2q7C0aA+vZ898jGQvxJr7F
z0ltFnrLmECgGMUdstcfL2ta2EIoesJcr+JLgr3lI8rrP3NtvKgO44g35ZU7tZ3WAfwYo+ikWeGx
QezisrcWstnGaaEPFd461CtokVX/abywAobw+OvFN5z00IFyhjtrXym+mcISGCzlz/kXl+w8xVvl
VG1mOy2bhQMsrmddjevl5/WosZ7YMIrxq2RjaygJS/FiOHAw2hl0g3VizH7bc3gP3BEdg/G01PXG
FCeLSiGHI6R0MDBYKDDk5bclWa40BGPOd5OsaSGB5yWZVG/BVBn2zoc2Kb5EmMmfb/q5Nv3GSmQL
CZupeIoUCxObrWg3ofGzDEwM6Zz7GXvZkn1jfmeMdyNq9IAmk6fRDtYzoLMMV135mx3YDOHn/JtI
lkRRPdNYDNxjEOvxl3h+Crm6BxN7gIXvn29e0oei5qUT4ZLjVAqgCJjEZmE/tWZ1PN+0rA9FtUsz
r2yXKUlfDbuxazGP5YCPLbBcMxj9pc1umm7tQjX7zNYdcOA+ZzM58ztmDncQptcuNZdlY0hlXyrM
BgN2DIE1MBvUtX4zGMFj6NmH818qa1qYDKKF27PGAlliLcMXjis3eNtsvLUkQ631kS82+cChXVzO
ASVWofGjJbKURPkZjfipmKm3sXDIQkxYxO2YcqwT2yyEwFuXwL7B5QSwUmR+uqx7hCkAXIuJQnCl
+1Y13U6u+oBe0GWrhyhcOcdNFasm4euEbPvZemD/5mCPcdmLC5NAUoa1WU367M9ljPmXfqWE3eP5
piV9LspM2p0bl2pO01qhf43N6amNho9D7m3MGpKIFOUi4wjAvG6RepMe53ubcrTj9l8ue3Wxwqe2
AElnRBzKeP6FAMM31Hm/OkP7+3zzkoh/RoW/iHjPw2Z4SrnZaIL+wUgxarW5ENC06Jtrd/75Z8i6
Zx2VF8/IVM0s9KDUfdC2+JS2N3mibMx6ktqUqIlouylyKPYyYz2QGT/jIdgXjYZgADwFJgXLdLey
ShZBQtbqzZwpbUnFWxnyz2ZmH2YdUk25VbuXfYeQtEGnp+pCpdtXqVhUnfs0Lo8j9pu6ihefd7ps
HIQVHFbCNDtYBfpgwB7TCXJ86X29rGkhd0MbbX/PpVhsRNm7zNM+QPzaaFpycDDW319ET2LGc9vG
vDW7BKxEsx9KXrAva0+B+s7WuiuzXq6qvLw+/yGSfHgmK714WoNNTxuhteLHSTUd0AuarpEriTG1
ro1ra8T3/PxzZF8lpDVsscHNnIapFOG9vYIA8MkwgZqDDW3vkMfs9rjvYMagj9+1rN5SqpZ93fr7
i6+bZlSjHKxt/cLWfrkDZCu0wTrdOMH2/HH+w2SPEJLdzK2x6tZjgAVtLHa9Y2C3fh7Uv3o9+HX+
EZJcFDFxk+nh0+Jx1e6GA9BO6kW7hHv8YtMZxKU73tiOGkKyt4Bv1ZL5FrEjlNmMo6vmuzI+Be1K
B4S8m7QbUSD7EiHtDQhpNgY2XNllwbt5QMfFc9tDR3Cf7ynZhwgZP2Y2EjdexJ49e+rnrxPqGzhF
QtvhsmDSPtXVxnMkM7whpD9bjjZwDFzMitTRPoSRuXxSM/R8zn+FpHURKIeFVqFi6jz7KOS05SGM
suk9doRmuvH2a869MdwiUm6uoM93LvfviKV8yEa857vkXafb13M/HPs53pjIJIP9zN98kXwYe+Uw
dLh10NXulGjucd0S45W1P99LsuaF3C4iS9VQWZl98NCgiJMsunMTFA5atBsvO12KWDm0HewMpi71
9TJ9aszuERHBLclt2SCvv7/oHcdJJw0NLhbYIA9uvRGJ1byoNq6wZI0LCd2rgRlWGRcDWYQOURTC
cOrmLecRWeNCEqPl2SqBx2FKjSoMhJbi03pwPD+oEtgbimqvu6VNXGPOZmLTdMr7Bp0fvfuclzdJ
5u7U5v1SH62l/7FZOJPFkJDHEy4Q5YwKnG+k059GG4+qU34b8WrdiFFJpomwNz3RM8e1+JrWHYpd
kP7V5l9CLsTdrPnNZcL5PpOsQCIAruv7Eo3YGDuLPP2seuFNknqYe6j7ukUd5PwzJGP+DwSc4nVD
lBJQeh1jSht5qMRpUXFh60IqJ6vAymAxnVpufau6/UNqbG00ZZ2zjvyLNIsqo2EjS2k/acubQC8+
K41yH4XYuqqXqG+Dp39WsHnxCIx8uxJJLmAV6nzlYmFgl+reRJTkfNdLYlREw41qUs+5Q4zqaKzj
lIMA7gATat5YbGQdJGQzFoDAZrDS8xd8y5FlnLHZaVaj+fDQmdPV+W+QPUTI6i41xskAYeE3PaBc
hDjDMf8Mrxmf+NI//whZhAqpHGaRhWEEo1Dbyc/1LsdL64sQWI6IhgNe6sZezdsXLSCjcriaGOjM
VTa24JI3F+FwWlrMJe6f3KH06rfYUK7A6Vz45uu89CI0bXuYnKTQ2P+ay9ErkmNlBfs+2bISkL25
kLdl0OKSMKPb7ShGgYeGcTs42cary9oWEldpShDDscXyDqG6HaInRMI/nQ8Vyaysro980StB3mp4
pxEiZZfneySs7xBBoh44oeJZzXN0FSraRlSub/vGVksVFuJyVpyu8jwuefG11xMHNZrhqlbCC5sX
kheFvslrIqb+0Zyq+9rCWKSNzat4iLdcpySZKyLfosVINBNguJ+kaBWb6qeKUjWSVA/UXr+cHw7Z
SAuZy9lGqXHD5mjISKhNcYut0Eb/vN20KeJH9GAwUNsCDQoibe8F1Z2ab3EbZE0LsY/wfaOVBuDV
ZVFR049D/bgErXO4pE+4q38dop3Zlk6ZAYHOFgN35rl5p83Bxh5L9ubr7y/Cv1xUNVcTDyndrv3I
3Pa+dJT4opUcL4PXbecwt5q6B9/vlqlySqeo29mdtmXhIkH3mqJmzRJ3GKwOpuWneePmVx4SmuF9
PzhhvYtmq0YdfGmKL4qJLusB4XPoiGO3jPmhx192/UdcVx/HCn3cC4dJWNfqwcTlhRqTP02Qpp2K
KnS89MoGvOftycN0hcTAH2GOcAbAx6Bu8g6rmWB+ikd9eqe3RN7xfKS9neCmCOboeiDeZWmbfu4+
FWspVI0Orad+NJTP5x/wduUH5uDrkJjhk6djtJh+hVstWgJ58dnKTmH1U41+W064z5QtoRdJYIv4
jrqYkLAsCtMPw+BnNUKQbdxiY6TfriyYInajL5wsMCLajpcfY/m4YMJgU7pogTXDAT+g8LSRQZJB
F0EbcRtnVjKRQZFSfAfdtbPq6roJt8CNsj5af3+R/Ianolyu6DD5u7TfeRnmY0O/JUcma1zIflzf
qa23BQy/EnnUtY8iqBwbHSNrXFjr5gUtZyjmsEIc5SdLeHfQwszc2KDKGhcSueciJjes2cSewC4O
WRg0X9qqsC/ay5iiwsIw947WTwSPWmHoran50bOXamOWkLy6CMzghNOPeVoSMMF4W2M3qbjhw/nU
lQS9qG/QT4saxHZlIu8y7SKzOdWFjUrU/WiH6A05O6QoNyotb2/JTBGn4XbI8ysoJ3OPj8JI0sSY
PvTDtIcrDobSRrmr6ufiw/nPkkx5olZBb2m2t0RwrhI3nfZFoX0ba+WaLWG8z0dzA/wgGxZhBbdG
VYUkXUEGNhzQPmPIIgRG9PwXSCYJEcIxhFPgLAXULqPyPitYGRfhchd51kUnElMEbuRT7Aymo+Ck
GY9IPg/vzbDe6BbZmwtZjP1aHWD+AQZKi49qPqFMbj4qSfvrfMfIel3I46YqUdWzGdomQ1JVGfMQ
jdRSP1zWurAguzO2FCF20H7Sey015uag1Yu9sRBLUkCEYliWZ2uRXRMwY19WaOoEVnDTqFOJsFKF
kOVtYCZpdZXbGpqnl3wPzP3Xi8EUAYOtG4O6Pwa6q+vLtdeZG3WFt0fCFhkhbmLYYIs4v1UgobsY
W0Pb2oj+t1VhHPs1C0T/7yqdW3TiVkiB8x5JWFSRLP+/Uf2rsYAAcRf03WO4tJOJTG8QGKygeELt
8JNRkGczdWbJPmzrXe+GSX8MG6XHFxqMWIPHSBreN5ye8oui3X426Hqx2lYVV5CKSQcPkfLB1IPb
TL1S+mGjdUmx1BY1kjne2A0sqMEPs78a+wdSk7exZp3mwdvNYHgArlIwrdzlomkB6cbX4TJHVVFl
Rj74i/ezqu2Hbkk/XhaIQtqOGghVqviVP9bdu3Ewj06xVYKVxaGQsxniyH2qTSCsi/RdhQGpVdkb
O9u35zJbpFUoAy5DwQQ8RI2Uz65i/KY4ityXMz5d1Cv/kLJ1OlUp26XyA6eFZRC4+DrE45aehKRj
xLMxKnAh0lx0TK3mOWfX8KC66WXUeGzuXodKrheVjgvU4k+s5OPgHjJriw8peW+ROAU8vKo7lYkF
jerm1xgOKAuXpjv/Wy5eSpuWjKoIaQ4dcxqQWbUghMz3vU49tMevKnYvG1RH2CPXCF0i/oXkUago
aI/miN/WEEo2psa3tza2yGbBMVPVgpxEQtw0ePTK4YsL/DhFRzDPGm9jsyYZAbE40TpBXcIjrPxl
7GLVxzFQf8qQ6FNO5+NeMgKiem8we3HR6nXla2rxV4ZV8RFL1GnV6r1w4RPLFKWXtOhkN3iS1ViJ
9rOyxxLx4/m3l/WOOEuihqbpKW8/GOYRk5jPRVJ/P9+0bHSFaXLBBSWeasTrFgyAs0o9pcnvqfpT
Ne3WDL/Oiv+sV8KDEfJWCWME9bzBdwGb6rN+mJTfMH9S92mFqHpxAvLAOmFAv4cZxXp7DCIPExMD
70XDuwFKspvK4rHh8iB0+ms88Oywue66uzjSPnn8Kw+1qkxrjoNlfPR681BZrV+UNyAP60D73QXI
2Ma4DnnNeu/nFgVkqeUWqoQfeR/O96FkeMR6R9BYSkkXQjovHPMwAg0CGKpvqRHKlmSx2lHHod3l
NmxqNahPDgRCJAy89oQWSeKiAjkdayQHDKXdn/8aSaqIJQ/2PEhdg0Hxcfl6B4P1BwJN14NZ/nW+
eUnAiVWPOawst3DXChRyvTt8y++tAnZs7pbHbLI2olo2Iuu3vdgkmWpaz11D1SDCKGvXxctdY23B
m2T9IySjk2P2g6WVBYst9W0nPSirBLE1Hs/3j6x5ISHLOFicpEcX0YuGD0Pf7REwu9X7LaCGrGeE
bNRah9p1gORT5PWImYbenwBdQ//8u0saF+sGCUov6L3y7mofXttedWUb1sbGVBI2Yt2gCbQ2NVLE
kloj+VkvnyYtwgQqyfc4BrmH868v0fuxxZKBmdVdnw8VitlDinN2/ClmndZHh/ll+NQH0z3meT+x
qMmcYD/1wdfzj5WMuFg7SBesvSslQYXL0t5j9IYbW/RxLLyNSpGs59bHvsiFocZ4fqyoVeuZfpen
0U6N24PJ+UTZws3LnrCGw4snxLE9qEZMTFWd/ZTF8V/Y6x4Muo2r32pjF/J23Qif49fPMBfH1vMW
9RPQCAhnr/aLiev3cXHvsq83iuqut7qtSwFZHAspbiFpE9qBw8NC9b4NplMSX5jez4LiL/pqZDK3
ODwSYlas3WLmitnxEpRH1avr3+fjSTYcQooz3upgYmHnT8HwWVnUaztQrhY9u6/VrUSXPEIsLESD
NeuWTcnXcYJv/aIfnLLhrmLeNYv3cP4rJFkh8jzQqaimGZQwquXpocowBZnr26x2LpuqRKrHOLtJ
0iaj7VNHRUa4SR+6TL8MzkR16HWwhumU9UNJ99hRe6c1zYCPwBblVNYvQjpHqgWpuefFMf48BCWa
2qljv49RUd7INEnwiwQOJ0YXfsEWz5+nfk+Z9N7Ky8s2Sqv508uJoustOw+xzfWVsXwXLIqfOluS
w7JuEVI2UtKA+ndn+UGiWLsWSbrd3EfvQhUfpfMBKZmBROZGF2YZZqT0S3uTqQdgrUFifdDR0S/z
R73JLwx7IXltatKzaYwWQIIg2+l3nbKfBpSnz3+DpJdEEgc+03o6DvSSO1fmA9Bf/DPneL4Zory6
bDUTiRzB2LoRlo2US5FK3in4QoWhcRrq7uNln7DWOl9MoK6mFMOUopCHF/SdlaU36eIcPGLpsuaF
1FXRsSnzfLD9vC9Pk27iBOheqUu6sRjLthjmOjIvXl+JEYmCQUt2pdW11yjNTp8DbkHs+E8+a98X
Z7zPSIpU1Q7rnQLCT2W08ey3q8G2SPQIw6jvkjVFZrM7WpOawbtNvvWF/dOwg/sinbb8ENZa7xsn
PlNI80nRnBYT0ZU7/BnTaw4qWhkgcvdlWr5xB6x1RbQRz7JPErJeg2sdd1lD5cPs8/2CQv++ibvK
x48h3TfoF++5it4q+0kWPVPYmVtup47eGnm9Mi4fx6Ap3uOMXPnY1P5Q1fAyDhfKQK8jhFV1Ui0F
lcY8Vx4zx/FTJb/oXs8WeSDaBJKdBLV9TKLfozuzD7rq6nzeSFYNkfTR1mrJzry3fZNd5qCHPryh
w2VNCxmvgieM3YVB7vOlvFrwDsS9QNkKIcmoGkLCl5Pe6e0SId67RPv1vBVN+WMZu6d0zjb6RvYI
Ieet2Z2DoYlt/xlR6wyngRJF3EFVqJtyy3xJMrWLjA5t1RcKCvZLdhh+moD/7F0Ixs0ca5fVBURG
x1A6k6JXDENhY2qH17HCdUcy/5pjxft1fqRl3yCkc1QipheZyrr4VcNhmZX8zuzaYN+aVIPOP0IW
p0ISV6U2oR3FWGjJbB0DipvvUWy2fl7WupC7QT+YY8+Vm48fd7FX83e5Vc6X9b9I4QjmKZpa5Ob9
tAx+mc7yfoqjm3y8jG1siwyOSi8KvOk5hWJOOe1GNS3QO7SGjRSQdLtI3JhMxVGbiLkzMsxYOyS4
31Z7cIXh8XzHSyJHlDquK7Pm9VFx8tB3qcLkMCF/puXm6XzzstcXMtjGLJRlhr5nrcH5GuzMfrTn
LVMa2cuvT32xJ9D1EuJiRUzimmHvi8TsD3VTY5U2B1vSqrJHCEtyVfCETsPgAueKd5E7v68D9SYH
g3lZ/wiJm+ahMzfWGvdGVL/32kz91IHQerqsdSFnE/Q7vCwlNAEu/gIEeO1mxmUr4rNNwouuT5SM
HVGBRDl+XuU+iwGlWFz47y56cZGr4UyVE5p4ifsW2qcstsCjRnv5dr5xyS5L5GiAhxq6qWRIjRh7
xWrubrjN+zjb7vXCwcey58d4VB+Togg2BlkSQyJhQ2kK3cGIiCMWHillkt+4Tn9SjP5w/nskOfbs
JfNiKLIxVsZnDxbU62IWr049Ov3Qb7y8rPX1o160Pk5h03oVVW3bhlNpLjrsvTC4cJyFBDazJUiL
cK3ZhmZ4qNPwj+UplwW/yNVIJjta7IlaQjAPtxoi8cFcbBwIZAMqZG2kWP3fEdR7+VEJnEe310+5
EVx2lH0+Ar3o8mzyQiXQefNm6O40pTIRz63/4G2vX9jtwmpbhwb2vBniR1a3XHsxpsPa5jXF25aQ
ji0yNCxlznOYpZwzjemumcen0lR2Qa+ehqp+4NCx82r3IcC1g5haky7WhmWnlTi+QkfkhHU3Duqf
tKqpcajXlZ5/IBFPXcPkVZqkazDFO7adzs7KuurQJSZmWO3WSUUS7CL9Y9Lr0HbBrfitWWCVnjrd
jdd0zWVruaiH7HqTDSQWfEzaB6jW1tcTn39+DpBEpCpsxqM6pVC20DQ7vlOAMr0dl6ckHy6Cqdui
7rHmQEuKHfrFatW7wc6+OEG1tcLK+lyYA1SzSgs8/ZiO5yR9x8442ONNtKWBKjlCiKSPCK3NCOzf
asWdXrduATHPuyL0/ySxs2UXIet8YToA+5db6EDQOyWGnZFlpofJ4x4EQmO4Mb6yThJW8klFmc4Y
GYAqCH+H6dj48RilF8alMB2MZuSWcUfjkdsd4s64ddNyYxJ+u2ssEdVWxX0YYlNjcocSG7jC2m6G
CayaDZBJg4j73kvC3xIBbti01oHe8hgsLUIIViUMVS0Z91oLqff8I96umFivcW7af5dlgruhTph2
efPbVsb3Zo0jaWJm2U61xz+hbn04/yBZlwmpHHpmXGctk7MaDMXjHP1yEvtQNbZ5Yfvrc1+uLk7F
LUfAh2h95oe1fW1X9TXxtbG7ejtSn02JXjZvmoGShwN12HFIx50xj/d4+v24rGuM16/ehFowd1rI
LGend0ukH+p+OEWGe9G6i2n76+YTw8qrCXaK79X60WoXExPoKMLe193AYcpiSMjiuoR9NhdUwhWl
yPaNbb+35vbaGeJDNzTWQcu8i+ZrSxQ0TrS668aSMV4K47YMlA925m1h/yUfISLtVN0cFJZ0k1Vs
fDd6zrWpqcdBDZ/X+tzb0jKWpIEIuFuydlE7lU+o4vo2tfObHgSLWzhbnH9Z++vnvUgDwMNua5rr
lcow3U2J8xR7zsM0Y/N9PlYleSCivyalaZCto5uGcX7CK+ZACfGv803LRkDIYMtUqhp9XMrE2cmu
Y3A52juYACV21vH4+/wzZK+//v6iezTNnEJEYPBuKPSV0rgcFbwPNqZrWeNCHhsmbsODA8/J8pJi
P+uu71A8vLDjhSzWonpyg4LAaYLowYqDO2eYvpzvFFnHC/lLLcAsrWa94QvNPUDL69Zyh0PoxZ9g
al0VabSB2ZDFprAgp2kOxgRQDwVz/YtXHBKtO+bNsrHcS75CRF1BuI2GpsEDRS016pFRlF/ja7Xc
BAnC6gZFLATv262do+xh7us46up6qIKOoe7w/zy0oe3sC7Vvj93s1TskYmy4JVZ5OD8+krgSEViK
rRapuvZbntaPbRreKe5WmV72HcKqrBTtWKcBOYcj7X4J1cMMFX2XAaXIdf2q35bVl32DkNxeyE4+
XhmSfVTdITJ0jwPu9/PdI/uG9ZEvclqZANynHgNv1+mXVZ42r6qnOhveLYXJpZmyEV+yLxCyuzAH
6LjNulcdlQNg/ltcey+qOlmiTLCtlBxdHfZGgYrOa9419k6Z+y3pC1n/COmdJQF6AwYvPllXyqJc
h/VXM1Rvg+6Pc9E23hLJZymsoyVZz5dqmV8buD3shiReNia+t486lggiU11DcTSqND46UYehrQ+w
Oxule7/8H86+bDdSXm33ipAMZvIpUFOSSmUe+gT18LXNaGNjMFz9fmodrV3rry9S1CetSCFVNvY7
PUP5Bdb4yrV0CSXDjU3iJKFgj7L4V7SsOx9DV5t8pQF97fHnbfmv13Py23DWsF7ZQOCEZQGoGbi9
m3wy1Rep6bU/cHGG25RaymUIwzOePGGkt6V+t1lb/sXxurb+FyfXTlMspAlwrzKvKTpVbiyJ1gxC
GPvUxt87AZdsM8GmCZaxWCQeQdikH0+9jb93bi+RYmNQaR4sIHUSAiD2apeTceMXHbMrd8J/LNr/
a2+JEJrCYBTM5r7esQoc94V+OcG7cm4voWFhahtYuJ7vtWbQj/A6np5j66f3ARR/dik8qPJSm++R
5qJLuWBvanxAo8/U147mgnf7HpjGjn010jjHxf+FAESXADE9cdv5QLIgI6rlE4GM0A1YsOWhFaos
lsmVeRnp8hRY82WmegVaEV0ixgyDI3cbknADcLQmS9bSHkzMMzk85H+WGvr7zU8kN5kKpi8SwCtH
5RJEBjTo2qRUo0gcyXMguvt0ru6GtTnhbv/ioLArC3lx2NeIaTdQ7FMXDXvNzQ014ufSB5vUVr/7
DnUEgSFm0Yzf1FuIoovzPw0+YcThS9k4uYdbx20t3Rdx48obfgkti9oyINoCyT6NzUQy00O2ZxxG
8OZEGe3m2voFlnP49e95wpXDeok2wwSER3EJxGAzRf/AgMcVCdxBv4hS1x5+kZ6vMWDynQDm1ZXp
ZqD8vpy/51UYXQLNtONeHw6Y5KthCm5iW5LcD7uvxsjXPvhFUj56cTPOSoOWDokvuAmHEaST2SjE
5lurfgkxE/Cdagg34I7LOc3O5PHJS+QXB+7Kh78ElxGxrCidAWAh7RAepQeTJlDOvqc9FIUXkVum
C5Q3LZamn6ByNmGuhiY/lFL/fWGuXBaXMsHGj+uqMhhRt6H+RWF7kJEmPfSy2de9+N4kKrqElxEM
qTvWIu1eTFzMgF1lwq/0F+/8lbvoEkAWVVyngoDnIg3bge5+9NPVwPcJzCGcrq3X6epGeUL9CkP+
Ffvs2o5fZOGdMVM3BGDxh4DiR0DRhu6rc3YljwovjrCaIP4AnVogZuAQpIX/xqtOZuWyfnF1X/vo
F3k4pGG43wWY/tIKPh2pln5uSf/N5sP/wMQccdOcQM4nhuBJDP9AWD58kSBfeVP/ByY2oJPeND5Q
osNYjIzfRaYrPFVlA8xev3iXrv2Ni4K6G+am4TOgPl2NCjqsGFxqu7emCY7eRL7io17ZYXpxoBce
D8yl0NIJyXiaOruzfbTjXflVpXVlhy+xY33bJAv3SbzBAe7vw57bjQY77YsL49rTLwKxHxhLI+fj
6cGowdqY7uWgn/79Mrr27PPP/yuRXXtXK9g3xWdGqruBDo3KyiD8Kru/EucvoWJDJGhNYQq3ifVv
iCJuSXkXMlqgghPfnItH9OL0Dg7ehcMAHHzaTj8TG6Er44TZ/vvyXHtxLo4u6uduWGULlRJ84P0S
Lcl7UkExy4sde/3en7iIw0x5XaMxcNvMJbzBKJXHZA5uRKW+V6pcwsVUXLOuL6H90NXJPgIY037J
xP4PJOP/yO4vsWKlSvsWE0nMqab+boLabwD9mQ7rlXlseu8U3ZYd2yZNnLV9+LMm/Wvo4JIrvF0y
1btYpxvdke+Rq6NLaNmIfKbxLTLkkk4uK6uWbCmq4yKd+Py9k/g/6LLJ8LHUTbixllWbOh5qgHm+
iSuOLiWBm8E1mqV4et+ZgpFwp2H846TclOH4+K2XLbg47sEo5IJ/IKCv/vifvAN6RE8V+6qlcuU6
CS6itJS2YTHOIBhg5FYs9J2pr+iW1x59cc79OXUsOnde/bJ8OD86Sb+SEL326ItTzjjryTggPIyO
FamqjzxU36t0LnFlKD1jL5pTNIHkujctSCKz+oByxqI/uBrsF+/llXv2El8mTWeHdRjRRVmW2748
WndgYCALW23m5e3fX50ri3QJM+PcQFiqhtZaJ5L4RxRZ/knaePmKkXLt8ZchWpbE81wNVDGht50l
bVb17Rcf/Uq+eoko88jcqaYT52NrT2xp/NyUoEorRbPVpAc3t/8QEckdoHRfabpd25GLmN13Q0SB
W4GEYzWHn63PSZc7JYcFumhBcsfqbhTZ0HTme1PwS6HgsSunepg42jgpP7VMh5kR8mUCnOjfd/9K
H+cSfaZjOk2iQiQHwZ28uFHMpNAqgUUL09BU2Ayzi7ys16uRedP33vfcsaNLPVWCZC0ylUc3cQ2M
haP2N8xP8qjzH7GYm3//btdevYubRS4dMxU0VjZR3OvM4s3OeJJ+z2IpukS/kQoUevi/4koM4nep
xyb3/fIrxu21j36RPFALLSrGS7oZ9FRnPUQ7UOz1X8ngX9n0S+gbcBVeBc1aHHlC7+Bnc/JZf/Ba
VElzDPICHTbAqHwFCbqSal1i1WAV5Uo2nr/Kog8iVLC9XfKq9Pff2uRLsJqDRF7v+dBUHVtI+kPT
zj1hHMy/AChcuWEu8Woxi1KmapNC7YojOo3njeirdYgA62vnOUvi2huyinmQFoQ0TvzgbJfqL8ar
V16CSzQbMdKVbYr+FlQvIrixhh67K/3efI8qEV1izlZmRpKUbQJFuC54sVGkTg7qdt8jWUfk4vih
KOaNV2Hjk1jkhqdrZpSfZt/b9ovQHqgxmDnH2cYu1MUi6I3i4iupvGsLf3H64thjbbrg4T6rhy3x
up/junzVwbliQhdeYs1Q83l68vB0jVhVjmvO1/WEwuMREruPicFYu+L/eOVwM7Tt4wgSP60we1Me
xFT0SLKz/qmGg3QjvN+2V5//vp7/95UQXiLTQN8clABcYCOt3v6HeazHQ10OZDt3i0GImw4+OItf
HKv/e4HhRfP/V6dmhppJxVuI4pFpAWQ+/XFmlP37N7n27HND4r8qXyf9pW0IA8dIlnCH5rB7rAo/
VP4XK3V+zv/WRuGllpRplGiIh5UiXP+YyvIo4qAwKj35vf/0va9w/mr/9RWIASVumXA/O1dWueeG
Clpb/Vc91mtf4CKXj0nHpDO4Ma1XF2ntP/jr9OxUMxY66Opv7sLF4YdcBA8DDzVPPT1TGuyCsvmi
eUVx1V7ZgovDz1m6Ej6hN++FqWsgphuqNvNo7ANoR8htoyHYMs6QuPQE7w8LYKNQPgqXQ+0GtQ3s
sOxh65retN6yvlZh0uz5SgwUapL1AURvUVQ8CTY8nuJXqcznAoHonTFjdVoXN97ymYJ/Xk3T7UjT
+NQGTD42NbTga576WejV/ikyAnAnFpLlJmnS9hhNqvsIdVfv/FTwk7QT4sdYBfmYdm6HOZ08emW7
3gCtrIrY1eZRuwZ96b6G0xmGp7frtEKfC039er6z+NRQOgKbJW2hhSnjpn/3zdrfc5iXZY1hqNKn
BLS6jCMBFnnKAy+jDREfvTyzKmncNTCtBwk5CxO4FMAovfxZVlbeNtFM8yQx3qkNKw8i+uO0n8uR
FmnM9E1UmyarAv3XJ8CS2qX5XfYYLc618wpnPLIBmqnZqdqPcuUNv2NvXT9WKHFtlDI6Z2LVBxrp
NWP+6rFCDKrN/WE+jb7qDh7r/bva95etHuEkOXhN9eAH0MtkAMoUwQyer6ZJjeo2OsAH7uQCWFuC
bVbncprrzHF5w6Le3y1pvG4JRk8/wlnZHR1imU2tqvOxB6pXxw3JyBqTkwOaAR10cluDql0Ei0wK
dG4fgtp7jlwIsfqJ/xKJ+qWbWt65qJnyoJ/WXcKWfhO7lO8xnFyKYSmDNpu7sdt5FhVmSaIebvRJ
uR8Gf8JYtzFFYKZ6kzrJs2haVF8Mq263bb389ZeVPQQdilPoJK3oaLBgvwxU3UEEqjl1EDTE+eyi
g06GICcRwcdHhyobzQIUIwMhiPqtVwiR6l0QW1WEErLMTQSON1UGI3crROHW+m0NYRj/Y6gmeep7
pwox00c/Wkbg2aC9XMT+ynLaup1aV+syHYzD7Wr7ckGjRcaZkBOHVGZjCwKR6a1apBaZj+x9q6aU
bvqkasCqmuSYZsKrUAUBdtG8IRNa+d0axWN623i94A/N0ui5oJJg2dKlioMsmZtxvamTnk1FmlbL
+Nqs7ejATKQVM8XaEULuVORX2H8AsHdEBAEpmmFsS6wxXKfyRiUBLdq56btt648YUHBeDb9Tw4fM
WQoRz2Aeune0AGq3bXGwX7g/1vN2Cttab5pl7rubuVnXH1jD9NivNu2gRLYEPIPXeXA0og3r20n7
xM+mIB0eFtqW7wpKMSccL6uzUMB0LzML5CEiPtevMIZdWRESm9TZEsS+vxlNpz/9mdXv8CTv932t
fZpPvtVptioLed9yDoJD04oFfdpGu2XLQt+SPS9VgEuJyRrjHUhdRTyL/XBKNxMvZ/EAipZOMq51
SvPFQbAWNFdBz9OaQO8UDfowL4PYsM2CHtYJ3nnzA+a9vsk6GzuxTeDfp+4rpJfNzsq51TmPysnP
PMAoOrgOwbGxYHSgzbOrWd0UTT3LZmtDy9WxDRWj26o0DYq1VbV+Afs6/RrUY9Bt4zXy50LjJJkD
CiOeZp2TqXmrdbusWz73EbsPJSvle7SapNoAINAaoDjg21FnjYY39o1L/aU/gGsf/JBllM4vEBoO
sNZA2Krype1i3RyFaAy+Pm3MLDO4GJk/JVok8wuv1yG549QDGrRlU/oKomuZHAdWVjwP5TAkkJmJ
5v5EG1UFqGzpxO8NmvBBFq6Yat3acY7v6nRqSgvjViqnY9yrVL3DOtmMGfRHlrXNatDGmZeNse3d
+5KQtD+wBcbeOIHDvDoFtJcvxzti42VCr2NIm7LeN6C8qf2ICOA9MH+W8ZzFayL5yRAE+j7D/xVG
/uPQU/ljmCfM4bJEU3/CVdQsiy6gEdf6L20paFDwCqXsxls7vzl7GJMIGns0oXgfW54UVSnD9yEJ
hvtYBA3E8DC++B0shtL9WopIP9Y8HMnGlFyveTh4NSKMs+DMzWOrjmOS+qxY/KrlhYH7TpsZgB/R
tfQJOdEkxK0kkkHNmTa91UVaxVQU7QhRsB01DkI7AEf0Lmus35mN709jn5FAKpgPTS0e5rpSJhCw
NHjpgIKckxupVl0dtZrpx6zjJcJORwE0/3FplPuOK+Hvzl4fdVFb4fTvujLK7lW9rn02Vfg4d7GY
JPnpJFE678tAeBgYo/f8gMPaVAcNgsL42MNz1uR6XJqoAAcmTTIviu2HaGJN7sfeJHyXhgF7MzUh
KU6wo17WOBc9i2GZ6L6egwSWenYht0vCE1U4mswa49B+QTpBmEjy0AuSJY+SYOSHtW0tfVrHsXMZ
72ylMmlLOx9ivo7BniKTw9JIuphjqVwPFvPKpdzFgluR8Vi1SdZ4kMq8HVq2+BuuZOc/ETU6wLN4
baIt7Mrl2QLBpe3DEvaq2ai4qZND5BIE8WFYZuAJ6oGrg4LSX/lSMkYsnCBoaJ8SBXJOhrucQfpH
2qF9YWvcktyh4ZdCMs5NkI7WwXnciOaanXFZh2mHMyQwnYpKATN2YX0VZRZWdO1p5lF6zu2mUT1S
P3K/ZIT4UsCdyEYFsXp9CjGF9xBPmWo+LRsxdifo+NCi6sV8LMUowpylo2vRzwzoklMyK3iuTmBF
bl3P2AKTjqaE3gdj3t+whP4HFGcivHSZXnAuHiDxRCTesaTzzD2FrHH3CIVJa/YDMeyjiokfvNep
B1GUvBmonn+kljIGWzVAS8vbdF27rtrAilHbY12rqNtOtcGojOHODva6gUUxxBiFPz/2Z1/6E41q
SfOGc+4gSbYM9bYBNzRZCkQTX83FuV8A0cNhroDpWIZSDwX1EQ/ydjZz9Adhbii3Sa09foMsnHVZ
CcUFH6gi2dWfUSj1cS77ReDjdV36q2WzVrsYHAb5BNyTWLelG4dgv6ZxqbO4T4l+XHwNjiGdQQne
oG0HWmLqKLF55CmTgigPCsTTzIfER7liIHKmRFh2heZpD+xoasPhnCUim6hUuvzTYfq/3tIuAbCD
Eg1pkkjUVXhDq8lXNtdOLyOOPsFtcnLgf8d3rGn5Y9wFbVQo8AZttsLjqkMbNp5VYVNNq6NXs8Tm
XoBfOJIEDlv7NRrBqwxH5VfPsZz9V10hQ9o1MJ/2d0zRobvvemi5Zp0OOc/hOukbuIBN0QxNO9Ml
Olv8xXo7qt0I8xRaB0uW1nMZ5yOwUgDckpStgJae1f6OyHXM9Nm1ypg7MB2G8lAHAxUfiUxjCqhY
OcLqJYRrNyRmPNfucP0rj2f9qlMFtoKNxy2KirH/R4XjkubMLmiRybXxVGb90Sc3SykI4tC0DPJH
yBFrtq2FdTn+vGnnwpRz2hbDwAN4660wo6gzwlxo9kEJp78tfBErkpV4d5LXhQmMKGKvl+UHrRAI
D+hsLXVel/MCA5EVHJ+cw/0xziecyvEujZOQZsnKK7OdbOhNN0gVkNfZRsX9oYT/9bANSuq1e1+o
ReczZiHsBWnGyn+F1NS4myN/xPvfd0oMUAKbU5G33dwkyGroVC+7xBqvOkzzFIhjNPvlWeYJ+e1j
VY182ZXItud9oFWsTpCFa+hdemYx7lGH8H7PEk2gzBp1tvmjklaS92BMdfVagwXLjmtvMWXLwR/u
ph+hVm29XytMTGET5dFlJxvSyd9jTdtuW43SyqepgwLatkI2THNvibW5HZzqa1wH3FBkr4mJ4Xsi
ODDpW8YTLwLeETb1R0MQGnOfLk29m1K4Uh26JO6GW5zmxj0vorEkLwlmLHgtegybk2jootxnRttC
p5Ce3Va0rIFRZqj4tsxfIGU6KzOTs7RfLQ7S+gnL+FRpsuEJsHunctVryLM2apCpqnly5sNGqSoz
pAld9bSaibEnmayWbZTjoY9aUrsw1zI0r3ETpPbPOqSVDxTRUCIR66W1expVqS2gI2HMjRfzZX2I
+mUyOZfG2eeOQxztVkJi0ub+1Ls7YsSot3HChge+yt7L0omw+V0GlYj34xopiLwrQcd/YHJofdhy
IWQcWYNWZx6YJH0UVTT2eycAsC1KJ6I/4cLKYMzhXxWg3QnwVNgcPWald/B8q0SOO1WKogsj3gNV
ONbxkQK1xZDeV2beMFyO04ON8J0PEVjj4TaCGmz7q1xn3I4FTftwyWi/ci+npUeqAspiPUXF0Yyp
yswgnXtTSYO9K6suiLYgS9bdDk2AJbpFiLP+OzSuoEz6R40JrSjmtzNH3uunNYDrcvW67sfqGca2
HTxIZW6as3ZLSNG8Z5tgJRC7f7ciiEIg6MEVc7cB002wn4GKNvXPxk66tSC/TQHo25AkJ3Ghp36Z
Ue+utslJDJm4HCgjLjdJNQXBXZsaErIMiVCvltzgyemG62lauwwOwIoSbEe7hB/I1PiAtG1oKvGn
A5fGK2amjNtO8MDl+74PzGGqGxHDywuR4zNiTrNPJnRgnqyo+uSplwmq6I6MKLCY8qciITXZJUg6
2hyWOpHMUZyne+xCctJ2KCfA3YL1gXWdnA8owIh/G8IbtTwybxyeUuTwIldJt64gpC4UbPuJTsPJ
M9SHqPO02k0QANCbh9BIgdmzHObn2O9tsIlNz9pCmnHKkqCnyVGUoi2LMOnGHj8eguTo95UXZ7wN
mncctLbJxlb0D0uE6L2JnG6h1jz05m4RCcA7KvbEL0ht4ySG6LdB4DfGECGHKOL0uQSe+UCcR9Rr
cQGfEqsB4wOAZibZLKHUNS61ltuYOt4UcTJ4ImdzB6Qwos6i731LJ7Ob4N86ZF0/J0GXWTLHHUSo
E67p8zBBLSrzGi14Pjp6FopPoXtV/9ZWB6jcOeJ97vWl/1inpQJqJwr+VoGBuY0NZvSigmgIHnSo
ErexDpPOTE2kCyBVODQRvn4facAlW5QcQhuEhFpy1FPBAD3dTRxWtEL2iXbTYwfNRzhR8CTXQegV
yH3FnfBIcIqaeMrgkhG+e9Wo6yx24YBqcplDhAVb1ZsKp5tnBDYS6ItEbXSiYR13eWR6qBJ4nRqR
G6glRdUeWXKDe2F9hZNRlK8oKNpimb1mj2K65dsBRcgd4r3ZMVG6f0Yz/kTXrNqHk6w3Q0LUJiXj
Kxui02jacltDEu6mr2BWW7e1j5wXNoNZySuNZYyXJCMCku8F0uHkRPtxRXsMqI7+gOJUQ5dc0Nic
1inAiM5LG4jci4bWuZpLdB/c8IFy4MH1JD2cX8AXvrrl2V/bZxEvI0rtUDzEAq2wJjAd/3R4627Q
B7JpbnRbFWlYmSdaRd0rZsVdsEHn0xo4e0TeL6KnLreiuS8Jau+uTcjON2rNuwHcYy8bRu7nC1uC
A4ReeJsl6Bw8ucWXMiOQAihk7Sc/IVwzF2BDRU/YGn3vydKBkyvps+0n8QfzRpXpHubAMaCIGUpC
9ezbvqIw9k0/4WZOsqabOmDXApElI0KyL6YBF0RXQxBV2LSAYTLqLCbkfUtLVDXOvnHXqYI1YZk3
GprrN3JcxvdKgm9ZVDDBKPNzoZnPa5MUbgzRzh/Q92KDf4ztvCl5++whXuwnuOhkIzwcIPUlQUZ3
01+algO6qdONSKNHJzHf6gVBsSTNS9fLW9J2tyRePzgd2lwFFAaPprqJ0W1aveAfx+2Q48Xc6YQ/
j8w9kUScdOluwgjFUl1Cxd2f5HM9tEfkeK9huZx4Lz7LEeAJilyg+k/WaVF/tPP4bF308/zLXi3T
fOnZE7KZ9hH33U0SoQhYg/mjjaBfingni3jRkHZr9W6Gnm8u4QcyGFR63lgXtOvOvEQR36AvtNxW
KUkOrg4Z9Gei6JOmcPDKdDS6wivVrpH+LUQU36jgz5XfB1nae281YQdpoj8yVT6QBJOE1d265ETh
nugnH1YGGJC7kd9VtOUYcSGfTOW8b0acNGWTu2pZjygPH5HpoJVSijwU9MDmsohbD9kLfF5oWW1G
3/+TLNUbqsPfFSyy5snYLFDiiH7oR5l6N6uP7QUv8e8oMUoVdO9RksdV+wN9xFs0Yd+IT2+9BVOj
3rwIjlku4h4k+atHtI4QEuN92ZC/SqgcqvtlrrX3QMwicrTQ7zlhe2fWZ5QMRzQnPsqY/bLV+IOS
7rWOyCvaH1D7Tt/HCv1bb6T7JjqDl+oHOakXZtyU07jFFL9MNEwdfHA/wm7Tp+g7OFHlVSt38+j9
gOQyzVit/G0cBnzvvCkLaXUbdph+1RpJFKzeobFx1luNRVYJb1vqsMvWmrzKYIH+ygASlzpI6EKD
8B4/rOm4kU24xf3/Ilt2azux6SQGpaz2DmjXIq7U+06UO2XhgoK+gcWl65WZTHUOrBfNXCj9rYNS
UD+vBreH/uwEVqSNh5t6FvvSDM/R2u0jNHgRYFicuUWa3CTmZo34drFyM/njTwXZYpLMuD5gNwE7
JOLmKJtgcxO24bOP9Bq3yJHDHVahv1Va9Y5+/4+ESrGhI/lZhecIRP0974c31EhxNix2K/EsggmN
nyaQQV13nbLFed0hG3nbY1rjzWHG1fwCj+dbB9x0jelAvcK8KIUX05wmO1NW9T4S7bM2zYtD+z4H
bL/Pgrb96cOH28ZAp8cq3jlvuE+CCgzRpbypuP9ojP1MU/oObM1Nn1avlGG0cnYB9lyyC5Hvi7m8
40PVZCLtbhveFTzpdnLm21lUvyFStYmpD39TdsvYWGPCUOHqoyqPyn7fle4JThFpjnZZIWRaBApF
XoTyea78HxUZhqzvYtQAQFZlEslXBoWeGn2eWRZEmVe/rxtc160o9Bp9IAg8RXTaoqvaZRzYtINb
1hPn0R+0b3ZQ2T8Il96zxf5ltf+pq+rGVeY+dO6UyHXNEoEKpuu3Gv4TKZmep6jHz8Tem919zcmd
TeQfZ0QBIYeCI0ihRzi9NyGHJHm3xej5BPfoZy/ud1Xbv6k1vqnrFf6h8GnXyRNKVS+rBQJxpOM3
Ise9F7M76EK8MBhA1lN6B07lrQ9baEKhKkT6+O/g1/vK8/ZBy/doiN5JT7x0gb1hS13EgXxeabxt
MfbF0G7jTPKoquV3wkacPIy9JUbsmSP0wUdszBYhtryd0nz0hr+SrYdBrY+tmIIcce2psd29x4d7
suh9ctZ0t2sDeL93CDRqWlxmT3HotujJHKs4rbM5JJ+NPz+gqvwoJ/4cruUGldq+qrsPOawFfGCR
6yIyOBW+oK1yRBo1ZnU9/aPxvqezl1ehe3ZCvfcLv2m53NqkObR1suGpugmQazbBeJhTchgYPdoA
t4cIWIk+a7cNgqqIArlbGxgNefMDQNhvdWPQlCd3ga8Ai+9RqsuUbhGE2hxkOhgmq/Fx9soKPRF0
SQG7DXOK2/e8a0AtHyCZvkGFdhw6tCPryH6MxD1qTn/OqlHZ4mb0t8gNgROWq9qdjx59FzWArrRP
kAL4kLggHRsPk6eLUJc4//1DMuJFTfrlKRHTbdSAYUBWUeP2TfetK2/BiCrQCt/3PHleeLJLTPlj
sPPJC7opM3q484bpyHV7Q0L/xBy7B6Hpfl30z/Mba/ogD/QkNv3a7rwRTZYhuElH+trXI7osnn9o
Zf0MiNBxmUWbRX0gM9C74GaGmd/gB4ee9W/U0c8x9easIdGDkALht3pjCX9D6n/PEJWco0UdTPdl
wF8GoF57dFUiZTbpNO0bJGJnHldaVEhEYDvUnyI+/qnS8Qd25BmJDoROxy2Mm/7MEg2KuZtOith9
SdvHuWO71Yb7Fapj0P3MF9nfwZ/ltxvS3CUhtG9wMJgMb4OFm3y2AMHHrHyJ5pIUPCWnaUx+dpQf
tCibDZB2e5Ck9qJMP2WMrU+9MEvQc9pIDBhR5mG3ev1rCcTn+XeXDqz6abkNkvAv1KRhB46lhMXA
wxL4+67uHmTS76Fm8mTQGRHj+jZI72jVWeaBdAdYhWbQxqTZoitVRAT4H7u8BEn9D+zMoIEY3yUc
TbMgVG8JXPagSB5nzIMbHIdphJu8Y8SmVy9eXk3S/4W60v2Qep8hw3wHAaJr619R3+916u4brW7/
H2dnthw5kqXnV2mra6Hl2IGx6b4AEIidEQzuvIGRSSb2fcfT60NOS9OVkqZlMiuzrEySwQjA4X7O
v51wqQ+G0vh6Ed6GrPye1fHWRvlnVE6PZk7ujR6//FroeVxtl8A4DLJx1w3mJR1ZbLIWXkdDMbaE
Fkeuki/P8NPAD2W4rUG+PLBwDj/uKs7WY1sJl/W6tdv0rlbCva4HgVML5R2bgz+KwHCWwj4bzdA4
JVicboPTp1HoRWn5wgZwlnTlcyzMYyfJn0Wb7dcdrJ+SdzuwdQdQ5iJ66zkvSB4I4KINrpvNbPq2
s07qojtFVrp6H92iiBLbXvf4Pk35Rd0mMmyv4qQ2THkbFzTSsuKIOS0dlvWzHU2zg5ho183DEwEx
rMJU/mGlmQJICeUPMuDUJdMo0hoWJJGa+3iibxoZmEN3diP29DjXteHmRrXhYgi2RftdahN2jky+
kzlYul6YHvT2VSrMQxLODLmt+DJoycCuqh8jSuLOMH6knX6SEr3b53SV2LQPsI6btimFs2iKhY5H
ts9WszzCE//steK4Xq6i1bciTj+kUbGZ81Yf2260/EkOPsaOcZPyKD56MI/UKXotf4nqMP/sy+Up
BBnhZtQUhiZFrPQBcKp+UI5PqMEEGD6ddwwtmMaxP5RyeyitIN+mFSpNQNdDPnDXZNt8TKVo3qmj
bFhuPLTFpxRXQ+QMI9ejs3Wo16r0i06LnKLN30NdN11Jqk4GY5ZmrklgKTb5eLm1ndXlbd2AjHz+
rk2JE6NK3rp8PqgJcHpXGQ9FZDw1IXiEMlFcQAHYnKf2a4emYKjAoBLueqQW5zmZzlrBjsV5EVdw
/GYkZ5sp1fbqGKdrM5o7iahdLAeSP+vm+GNB+Wa5g2SLbzL0DF81igL0kfRdbSgCx5x5+ojGlPBq
S+aO6p7lgOTYgeBUNoDh0iWJhv59tMbAhXyATYwzcJfKQFqpJXSvjtL382tomok3FKbldwrYmqzb
+VmUoM3LXMqygwxw9iQbEUeIPofpjJX1UPXpBv8u5qm6j8vTMBWJ7TQ8iN5AWPPTNM2m6s15bHg6
0aaLk9kxrbZk5ZbtjEsS3qVjWdLRiGSrFbP00sbl6HfUyHs1MxEUgGTRAmlm6KeE+pMQY9Ube8Gj
lcwLg7EyNXm3YGofqbcZg1RreglRFsHroNjV8pHgnVqMbkzWjO7qk2iQVmhaXT5JydwvcB2TVThx
2Fk3tBtk+TMVovCUclgOvK8KvUg+q27dTMZpDmoVLrpUR1QbxEPobq2FyjsJzknlZJMRvGesuBM9
VXsMckvft2RIQ28Yy3NoyMMhayGE7CSBeVC68ywacR8Naaick7EIiVtkvkvoVHrbvEWJFhanJK9b
aZN3XXiIIbE3ekjBMNQDG4hWBHdyFDe9kw9W5cd2HVivRTuphmeicom9DH+tdaelQ75JElW7Uhep
mZsFs7FPuc8XzdaazdgKpSYyq+xv6ayqh76vjUdiWJLzBCV8DvSCOmG0pYNep5HPyk+92hbWVmX8
jWMmPBGJgv1ETXUDsjw3N8oYKQfw4ciN7XlwQ8PiBbo09esaNYmz8u8+6PHsM5ZHeisHxXjrWlHc
65mcHABqmtlnxnxJuzMNl8TsrW0d6l3vVAuo7pyp4cvSS6bpyEFvb7uuYqprq/WgGeiExnyyQDKT
bt+peTJ6NQATsR0meGVOU0Ua1WOftbObAxdGp2WYdYZOTZlvz7SuizoZjsYT7xh9YrlSynOKyTM9
xIpVuQZ6lZ1VGh6gYgK8UO9E02/0etyPWuEywh4gRzTQzHpdemmqw4rkyjPNQu3ypkInteRj3Es7
hshv1Mm81+xFZllYL4yYeTJF+pKXPQUaQHUDp0UuyJXi8o68pdTJWmbKqT3AjmWRklTV/FNj/pAr
82vW2sEF7c3dMetuUjo+t7ktu4UlJe6EXkayxBlWalvl9qk34sSN4unSjxDyIpl+quZyzvUmdkQt
ttzfO0kW1bkJ4lPCHjqlwbktqSZmKXWZE6R4vd2bvlLNe6NQ37JEIc0z3HaV8GdDPSnkOMPf3Bla
8RlL5Z4x7H5QFpeiQeUUZua9FE0no2t0h1zyZBdomWulgA7mIm9HNVSdKMsanxEASGIUCLS+TE26
hYpGb1VyyXpPMdEWGxQvqQd3T3VZe4ValI6ZcjQUofpcBsv3+qmHUWyrZvwUpHhVPacy69SzrZE1
xFitrtgubb+TWnkzKvM2krUDedrslV0OpYFsbqkhs/LlZybEY8IO7WWCbIClzqFDBMfT9GOUrNqZ
2/45ZcngiyyvHQK1Mq87tyWmZDJgjuR1mEkfckCPy2bp2EjnIiwdJZTOw6DfGfPkm5KyzVIGO8kW
W6R5qbqZ4kd/RNv8LiLjfVaZD1iaAkQFkLFW/fW929K0LWqD2x6r+0xR7ySTLmGOAIOmMqlckmhP
KousRc9k6cm54mpvJcssfMUSB1yigK15exvs5bKE0alFWxskdMylJhvOqKTWmdv8GBPH0ZCu5/Rt
y+0hlmkZAkbxdfZ15Cf1zH5YQv0xVNU70xK3oEhOddR5WgytiFYNBcK0BfO7Slx1NSwcScLK3lpH
Mo38TkQfSi5dozhgot90WD/RYJLJlduvqdZf2lp+UxXJ74X9hM4O6DhCdpMNnhHJdMLCzfo08UzQ
Fi1otiTbO8U0vYByhVDNaAkrbUuRe1mvqNJVV8tId1VQ32lx+kWWPwKnxZOb9r4zFuH0qAYIH/8i
Ytdr7PgFemNbJvFOaAjNhj70C5Ec0mhy6Z93fXA/aeFLuUofhCR+mLJ100bNE03jFHH1vN4qyLDe
Q5PjaVblyfkPNZbulLA4yopy1cxA0CHJPzQoivULBbjqZAO2WvAAUrVDZQklVFFwmYvD4XBCfu11
wbSDAeNwNuvZDVDs5IIzQm3dKnjnLd7nxDbJ0rNkRvteIJ2YAJCZ5qZ+jkBwaqG6ITuAkFjmxXC/
vo/CaM6oZjaVlV3olK61YN0RL5XazJBsmb7uwPV/zuQ9dFbiKbC6ZHS5Sd8fQ+QIqS25Yds+SKYV
UDa1y3YqSANWxHRguUONDL7c9RcOc7cZaO5tgFWgNwp0aWuXn8yJ5vVBMZ08Ud3GLu6qOP+pTspN
znpXsycvSoqPddSgNBdsu2Cc0bCvleBH2cEKT/WhUN47KblqTb9Lhdily4dmjvuyNLmOuCFRCjf6
q8SYFLOTfSFbu8CgY7Pq6sG28h1hZswHY552qGfuehXW9RGPk7dEKtPCU/m9KZZtNa5BZwHnVZl/
DX32JNX5pQ/WKZxyuaNl/f71Echi81UmIhqip9sLD82YbuPZemPzOmJZ+rTCnsZB6lloWdI7XZI5
lpV+obGpjro8JdslMXaT1r8i1upPcSvNX5IShcMBVCavnaqLUbgEmprx1LW53xvyfBBT0L/mBVc0
i9liZBs9BWQ5VMcAJdjkEhUa5K/WJcuR4se+iKHOn60pNPZWNcffAZJIT28H+aoMbCPClDoe8yEa
4ZV6H/mGzQ4921dNFQUYNnJP2TAihmTK04sI6ZPSML30WTdTD0J5piMMTVITEzTT7juRnQYLUQmC
i6JQimpGY5wXyNMzar/FL1pL3bdNVLjVpFqO3Lbw8TBX21Ep8F9EkY7KKNEONU3f2ywbjSsvy7Cf
+yDZ2Fbc7q04qkfaof5Dh+veCdHEy67Mg/AWBcNjARfp9WFq9o6uSiB266ghOONhE7UIgedMO3Rq
aeyTJX0pZSXARruUzxGoKmPjOI+T4MVqqidR4lwshtRXGCPpzJp8jZI+dawsqZ3aHlMXMl9DTVDK
DtnfwoFyDx0zrg06ubzYZfzGE7M+L90YiU3XqfXWnhbVVVQ0uqGufNdMd3fUAeCDjVzfF4sqsfym
9GoXiwBYJeYq7Kf83BXWY6LKp15H/WkRQg8i4I9KIzsq79CZkvLYqtJ3py8jWGIu7aZSKjlk0+Jh
qNvI7wcKb6SyrfFpUP15VtbdG2rTvTV9YrtIBlc9KNxw1rY/QZLfA1Hc9V2+QkmD7YpZezFN8W5X
AzSL0YNgV1WzJciDrkupX0f4QATF1iPr0zxOeRcftFi/TvO4k4ucqzAixBi3ljnsdUk8W2bYOwWC
ymOrgVybbV+4yEqObaI/hEae7eae0rW0jYpNa8g82EgC7Gu+VeT1VyZak4Nr6bZ1oQe30NRfYe96
b2yzlc6T1H2elss2YgtyDGP5UOUBnBe5w8j6QpRImxwf85EzrlCwa09GeJgaZhJWvczpuQDu1GDT
7jKJwlWyiQ9N8xbO2uIMk1ri+5jFk2ZkF5pn5tCK8IO43MztYWQ2DbNdHZRfkOhpe99OU+J34YS2
rS1tbKoWfdbc3SpTzzjA59wxTe20zMoD1FntkNvzHip4xtckU3od3Y919SBF8RsK33slNz6jrqhQ
t8uuTlwF2BE95zIvYPiMTZ2L+jOOlB+N2T8UWSdBsdGS8MgYnmZXZJmN1muk1ndpPGdup9ncgAJ5
1lyM8olMB8kVjJ9mFgfgsgndZtR571pALuuoybnhuEGzlZ7MgHo8SodXmYbMXFc95PjdEAxXCtfH
BLoXcWP7mmNER6ywXEk2v7Ob8I1Y4RT1pPUqr5akhdpBSeaDXC5nJLaDE6fNI9rNFLBrHdAqYKLD
Ioxw3U7mKyKU4pDMwBC5ZYBHZodsjo+iGPw5qvcYN25pvdzrUoHtdGw01FiFcWpt+ZvIuMYJWtUm
ewnpcwZA6JlrvdSpAajntGuiWdlMGiRaFNjctx5oljhQbmslphxFiRkvljNmeaU4Y7NMN5Do6FW2
5uhchendyCZZqmnoWHbf0byWLvvnMVWiuxJqGB+ToSMUD8/60r2Y2bJvM0jgKs9+6GqyLWyuZJKy
jRijeNXmeUAubsGvmctLEE69V2qm7gv6S2cNgx+tRHWAbveKjIdDkw6Gplqgf9VO6VA2TfOpbZJd
pVknJUq3i0Dfu7ThKdPDWyEbn/JQbzOrJ5vPnBoWl8kmLj2zo58Ly9raVDetne/bVsLpqt1H7Tj5
jDQbWDWABkODuLAOsl1nQvCFPcLRNrI9JTSv+H6euKTvSsyGX1WLl+fVfVD3m0pH8GPLSCVGlYu1
MpL9cJgkw0Q31AebNW04DObnpYDmmhB4sYUpvVPG+i20TEEPq+LTiAsgpGH6Rs7zyYzPuwXyMY/C
mP2X+rsF3LQUcIgiAbYIjenLNNrDjGEgKeQjKb4PSLl90j/d1Ai3a1hwt9i7PlM/jUCg/hwpZ8eM
onR8K6fyxS7LO6sX1Acie06r5d3uoCzgNFrHJGemmrqrPmUsLxxnZSEog02XcZ2gcremNnc1vGUx
fwwc7Ow4HCDaKWFYgEaOjD3f57VAU37KW3Tv3Oki9qf8u0u1u85kahUvXwKyjAv3ZvLjijK1pwKZ
7RMlXMj8blKfXAS73vrda7CFbiQM3Q7cmLhrooQ1NL78kSUD2Esduowm9bIB7HVAZM5m09iNHxrJ
KcxHX+rR5syjFzHRfuiTncwUN4GhRlXke6GBRFqP4XwXpAmbPG9Tkabj+uZ5VLxAajbt/Mr47UyZ
oHpZzoN+yxj4sCgF8A/B2FybRS38hWDgTH9OtXHPwDqkBeFX27zwkS2qfzkt/HGdFUUW1Ni1n+GU
eU1u3fWpxVpvXN6FKALXWjNC4uYQECeg6Rpd9Xw/9bT70Tv/p2jU7nILwwHXopoUL3cGo5LtMt2Y
SXxWwdLlLP2EnAYFkqeHlCKsd1FcWpcCfcVj1RqGQlsEBw/F+Nb1+q3HD5FwZZoO/B1KSDYCZ5Cj
HQYV9jmG+kG1xJDGymec/QRdel1nMacj2JONUbuDR25BVaZORTvawFLmBXzq4jeFLxfpnb7MiHIp
fpc8wHmdvU8i/9J75SQ4JXlBpK6bhrW6mr5b/TUXz0sTcM41blBF/jjmR+BlZ30KMGjcOMm3RgvX
FYnOaXq7YvfInU7vXGsZ74dQ+OkkISJpQeOrHWtDaPkOsaVX6oiJYR+zIrm0aXIeNOMm+EXAMlMm
b+F9T5jFPNsUV6WQdmEybJM08xcTBpcRbpKaXjUluZnTCCaJZZkTn3Nq8UqrB8xDvucHUlZ5iSR5
hdZfDS17QSq+15vmxIVAL70OlaaiqnEHmDOzmTg9Wi8VW6vHxDm/ysSCODliDEHDBp6EYNyYj9zw
2ShuYTZuxtH2Frm66tm2t9v3dRFJcrxJwYtDFYy2eY3XGUCR4kz98L3mfYiCQLZFQO11j9zGBIVL
IE4ilT2T7MLJbO6ZI7dm3lb5LwNgCNxiQwkDrrG1t/dx+yxU6zq0zZ0xFNgetJMwlOOINhhZdPnr
0ZM169OWu8d1BWQTsUvGNODpqN4rtiCFvPs1sipTpFvR8sjNty4NtibRGxobM97sXVcRVz/U84eW
DJdU73fZ/JLZFCAj4ewstJhqEaKimM85j1s+cE7KdkcITbQj7NGQUPqXy0WjwlCazkv59DQxbga8
OJXtRqsjZyGyTFY034o7FP8lSvt5P1X5riQestbx4lVuRDeZB+divFsQwkSrlY02cF1IuPJuqRrv
edHDKOWXNDWfwnbeUXU4ogucFlsjop1DaYjjMGkX05AmV7PaxxX9I+CcW58o+jWNAk8aeied213e
UyIwfpigJOCoj25YTjlvF4CfkjbYt6ToadGyKdpVODU/Bmtr3Qn58dcDtyZ4Nnr6avLI59q9mBhJ
H+a+xSbFtLVfR5MFDCtBmgwoxXPkRDa6cZzEbF59PP1EFATohD4utanZQ5dyeVcD5c21v/5Q0qVo
Y+1jOaubdFLOfISKuosb1zfzduQ+rdQSUo6r3PHI2V+BPdAdtKjax/1abMQJSKgMBMJMjpmgCH0e
fPJzXJxor8FY+bWSHzop3a4buoje61DDM/C13id2xvN6T5hd6ppA48YU0wurHit33T7WW6yX0y5e
PmSQ9fX3mgYdyfojGlMIJj3YtNHk25wpU+2vOwpXuEBolmKZLhl/VuTpKa67TTUz1q14jthmR/Ly
1m07zuO7pIue+LhmK2CESWJtFHeK40vYyz57RJ63jsBCqXNAoMaDCNVfLTtA35XTt5RIYUa3tex9
aJuuXZv+wpwcZbL8pDE9RE90ZKqHDGjPp+nRhbnrcZksyZM+mngMcrYAgqIdo1TPGfA43dRuMo2H
dX+tCJzsk/qrXuRjYyKngooMbgKZNntIwsJiDwWs2DYznsz2OS2CS5owSbifvPXCl/BAdl5u1jeQ
apXHkld62WVn1PljaV6NYrmpVbxPYFT51/V2c/gi5vTWJ6dBmbjuYwsZRXM0AsWoDraZI9+JgB24
pnRJzj6XpnLTaBK7ZADQKk4LV25hkUfZDxSA0AuZQ42QlQe89D5voc8aDwiRlhGx9Iz9QqVUtK/M
Y0PtUXPLjIuNjtOtiuAwVvZE7U2ibA5t6GA5UQF8GwCgIvuIs/GDsQVPVmv/ZO/DPCZpqZss3SUh
19TF8cUMS4OHWQsIcuoNyCc5sEAD9W05JBERKi2Y3bp+UvOjV4JXRRiPdYfxY72AMDdeFgxiV0Ck
ZesLRhEtLm3WY7PmsSIivtfU5U7JgFcWujhdyzp3qWceslV9t+7A69cZp/kkhuK7Ccbih8jE1Swn
GB7tHQcDfULzMMipt5jDrRznCxEl11JTfhiDfDCkllWhMrZFKvpj1o/YaqavdZnA3/5M9eWDdFWu
bWR9DoW4HwoN7E4H2zbLBwIiS19eCubWqHRMiS3dr6sRIvceqf9pyIu3NFneYq2hMqguxJRvABV8
LuI+lMaNntsIg+U3o1bucGmcGjt5EHp6No3uUYL61uBFEJBJj2k54B+u4ns5sOdjxRg8H//noavq
1zBRn8dUeQ819aZnFAKxbm+FQpRnrsmRp2gjW45d3wdDfc1H7W4x2pNJaUA/QShyrfBLhl85vonZ
bdIc+5CVt1T42UzbquRfRR+8I6Y70a4kDgYGk8AxfVWMwtamGY3R+tx3pTE5alZdJmPYLmZ7qQAG
mOij3CPOQ4Bmf4N8MJ8FQJtMktxtcKY42JM+ZBG3TlPO4DpVd4cYS3VCrXxna39UyO3fcDteW3Ou
4RiU11ZRnyjgr4au30ar/AzLmaCZrPDzxdzwkTcCUFYxzMckUi9GafmtFW8Gi/J2VN5robPDsJtx
goLlVtlXg0YZ8U+rerLCeKyxAwYiVX+Zsp+DQKhRt4F9JEZlfYMZFigDM24Rdwu+UKgavbXGjUzT
MHXJRjLr9pRNxUfFxUjb7lbi/upGlH/oNK/rE2wa0DbjULtZrb6MVAxVSluzbkTrBgxp5wQ5T86o
j6WratIPtVpdV9COaZ19VAgKmrF7j/WpdOO8fZ/0+BNkp+Dk1iEgeq9t9R9FgSilszAZNZq8bY3g
CVfIM8y/X2ow24JdVZ+K13KsycJoJUeey0PZ2Pds8ZiWWvZbyb51S3KmOHs2quAjDC0cL9JysKwB
IbL+ALZynLLstUUVVGTFTu3MI5kSvHXeSgBuLub4YIm3Ht4qek4j2w9E+lRm6LmQiiYuwSF497J9
LBZcUQsFRqVEN1llkyIN64FRXwjHO/QHWsLGtgzpBivQa9cpcIXJw5wt31Y8+EayzDspGkYfuxRi
HdSFtbNYVc1oNk74JKLVlVor2HekZfN89Sbe/fBiiFJsFzzRftfiVwpkZvrqQxi7yJhzCP7+RnJc
egXIQBWNA4uEgWLc2SA8O7yx8c3MYqRg9TfWZj4OQU4v/PC51o3wS23M/NAif4DGXhZ/qpGiGZW4
GAQkn9JgRjg+q+jGQn1wlLHoncyiybUTOcX3jKtRLtN4KxLje1I7f9Drz7qybnI87etEvwVRr28T
QN0NIvY8dpSE3Tc0DGI+p8wg+JuMOKu2hJ93oeTq+hD/xEZpIw4OivN/M4we92+gQenZSumG1fZH
tYxgRUbjhLV0WvLoHmPwdsrSfVXDBeZ3itZ8//8la/yW7KLXS9dWekx4R5xbB9gZ2hTFHv9F6MX/
JVnj95FDmehygzvOq5PYvYaoCA5PdaBYH0X6+V9/gv9zAJn2+7yhMGbO0JCgDV0QDMoGdLti3FU8
z2suzJoJ8+vX/Pcf07+F3+X1PwJN2r//O3//UVbImcKo++2vf38sc/779/Vn/tf3/Pkn/r79Lu8+
8u/292/608/wuv/4vd5H9/Gnv2wIvu+YpfjdzLfvFhT91+vzDtfv/H/94l++f73K41x9/+2PH2Vf
dOurhXFZ/PGPL+2//vYHfud/utLr6//ji+sH+Nsfu7L46puP9n/7ke+PtvvbH5Kl/lVWNfLdZQpQ
BQGu/sdfxu//+JL9V1UXpgVDIJs6TmlCTwqSvyJ+qflXTTYNsgIMS9NNoRJZ0pb9ry8pf7Ut1Ra2
IQxbVddJZP/zw//p9vzn7fpL0aNPi4uu/dsfv+K3/zOWRtd1RTZNw7AVnTkFhi5+W+GapfYZR6Hh
21mx7buUdihmLTrROG3byUaHaO/aipDL3KRCK09B0BwHOwBdO/aFfelEco+q5dLL8SWO5+coh8C1
h/NQ3Nu1RV6Pg2XHVazkmqfzJlziF2j1N72pbqhynCDrN1YevFfygtxtYr5N80mvvDUbuOC+8JFW
OHLxHOs9UiU2SkA/Pc/u7Tje5Krsd9F3M/2LiKHfQmK4IKrO/TIBijTDMNXfs4Zisx2VDgkGBFXD
JATAbxQQ6BQEGQihUL7CAJhLH7Xb3AFfrq6tq9AJAE0hzAhzMT0UdvGDnsr2Hnf0JSqa50mZpbdE
6G/ZUuqUDhk2EamL7mMEFM6sd6t1Y1iOs5AvZjBlu0YPMXVrhPvKqR9G2XhQo5LpRT/VfB72lixf
YcnGoxJr7iy32mGabUTbWnBo0nm6Y+41dfYhQyYXVdI+MIYYuBNUtdF558VQEHWUjqpX2LN0yIZ6
UyV4YG3dRLysBZqbdm0POFYkR6QbeKlg024AOrGjJ5J9Zk60fVYLTuLKiKDkZajxFEkG/r1DLdZx
S22DI4/gnH7RGopaY9gHSRg5M8i5b2A6dPsszC+LvHxEcQska8wVW3ucbsN0kC/43r70SXpXjUD+
QOv3Gr7aWNOOEspXTWv2//Ss/uNx+NPyX6N//rT8VR0oiwqFpU+Db/F0/nN0UovKEcx0Chgs2lbu
lL6XURy5fZCaTiVyTkI59+ayntxWKd8shTogTfJ3u5/8LhurG2pUQWR76y5iDI92IT3gCnpqs769
RtA3Dg4d06mb5ZtkAxMA1+ruZArhmaGOD9ZIGCBkfu2YoWIA0Bi3OAilbc8IKa9V6EGjiAiVhaKq
toqE6ei5X+ZNutVEqXvdIhd4uvPZ+a+vyK+s3t+uiEk6IdvPrz/WneefrwiWfQWXVxxtpYT4aou6
CvlIC0Sst75kWTNMfGxvB3vuIGLhiRRb+6EKM76rndFPEjPblj0mVSZLeWk1V0436dFmIKThRYs6
ODpNvgvy5qmR5GBD2WWj5f5hzSI46A0r2Wgq7198ILJtfr/JmqraiiawlQoG+Vi/7XEFBBP8aqj6
OR6/iqCSLo3ybRzXF4NlSLmvDEd5KZGz//rffCmRdpvThKY70I55YmWHqNIdtu7uIE1TuBl18JOo
kNpNkukoRvBeGw2CnLC7iG4cIMRUGGxhbuKS3k9Syl2GHLmP5tLTi4uphA9YCCkZcZlvVTq6JPhJ
dSmtfotHsQxbwLJ90uDOq0pohlbccEqKUnlS1Nkv6jY8JNlTQD/vTnKMBncSh4qRpNt6RJDVhHRO
alNjrkranZ0or+FifQrDfKiCFL8mI8Jhe6aHKBmfmpWLJXPvcTC+cE86nQwAw9CsqJ9PVhywT2SP
iWme+zGJN8hfntrvBU+JS7uHtktfA+YQ/OViAYodC+QBn6oGoVCEJ64eJPeioQ0bos/QqvHRmlII
dBrfTWL4jNrSt/KGQKZCv2/HNj0FYXdl7MfZijV5Z3Vx4MQAL4GkfYg6JFg6Bi1Xs7fFwqtWG1Xs
dugpgMSr5LoG6CTTax33ymeQMPhEStVPxpr+HErzwwjsTSRQO9QLyqF8OTS95KGzBEls64tWi49A
BB7WWOA9ZaZJHUOIpgFgSU3RIeu00YbdCVeo02M1BNImytr3KgH7Axx1Lck2fKnCeKB1n7oG3ZRb
C6DzUNKNUOmaRA3IdFxaEz9ASHkDj/gRKqP2eqUUniCX0EnUGGsQcWCnWrSBb0XMksVS5irLgLmN
TRvarDlqi/jo2uihwI5wSAtZvS5NSLE9iXOUzPcilHVnMZRD0I0eBvz7OhgXd1KkVyQMt0EpO6cE
/OuQF2ualN9mA+ohEBeqZzG1rW93CKzq6drldA8kvqR8zjpDUaCemTBMFk+44V+RFEwMqs51PEsp
60OEIZtT99XFdbq1RL2ZEgSkvU62QmVI5pFpXsgxBkusnSA/3GGxG4z4vjaRJhKwOvtJnDwlXfZF
4BYMTqjLBHbVP4Mcw1TVguHsyyZ41cWool56rapqcNEpon8ft61aED8UqMIj5mMN2PwcGt3y5jkJ
XZGsuouQvkW1akbz2YHhRQZkU4uuDueun882CHn6+T+oO4/tyJEty34RXsOgMXWtSXennmBRBKG1
MABfXxvRr7oiWSGqYtYTrozMDAcdgKlzz9l36JRVpSOyU3Z97WN51lyTXDe1ndR+FsgDB9xmS4Ow
/QyiHhoPpRlMFyxw+CjHQD3HodYvRLaykxp2GA7mI57WlWIm71kIRZZIacS/IeZTh2QE6mpYhkIC
nPLcifvb2uspRa/X+YEq1tnAzbykzHurpcWtUBIXu4Jx7ey8Xg+9mmyVlkdvDy1yVzDjBfJXqqyu
pajd/VAIDK/Vzo83qWjC/UBNHGmhxKapGR9hj+OpbMVTl9FwZKoGJ370aGfVrZAaLC4NeSDGSbio
gurWkveqhz+9GYaXCvJGnNv3RRrc4FA4BaNsMIMWz6aXvEIC2SWlW00FEXsV1eTeRspcBHeWVSfa
DZxTb0GiMpy7pgKyzti2BBjWakyRsvL9o81ObOUV4YpoOIkzUytXNi2bZ2Sxn5HirojqFP0VDedu
vC31ptjko3rfaJFyihv91kC0m6WtuiTngZ4uIY1F/hmowgSnQMQPBxUNmCYMt4arijV52F0xpvrS
9bx0pRYFMRR2WrMug7jh6LW6cSmylw6phsz2j6XlBYusLRrqi8bLQEtSo3kkcEzFLGo/AnO8mJoC
AVf1X4TsrykomnWLPIEQgKRJ3IlslNowN2Rg0bqRPVyh4SjwgmWv2nvN0HbaMIaL3C9mTk/hJCtQ
IF0l8xcYzwG/DcvRCHGD2h+NhdBSps2SE7cPVE92cu4BfsH2nrqzuuZBjz2lQD0irqvQ0ahp1KMX
Wlh6u2rRVWDk2ib6dIEuEcR8T8qsn7dtwxZzVK8xlVuldcZ1NRKmVjvCykauogRGLZ0ImjUeLIyy
kV0t+NUfVGlilHAo1A2lXFeq/epnzUHL3TfShJIyGzIQhG1yHEmHdy+p75KeQYgz9QUeyNzWrY+6
0PYxqnvkdhefnoFzgVtrxoxoz7DUnk1DshUao21hwq9JhH5U4pcsbwTELxPf/0IJF5JeDzMtH+fU
LucewZ00kVuY0Z9g9XauCspFoOOOTLej6r46vYe+0xwT1XqLZUfRw9S2HSZfaHxT5agApiFjDCW1
szDb7rlCcqO7984KgrNP4siyg3VtItLGrX6Pt13qDD4EKZ9NctWtmkJ/o8531+n5IlUkbuH6LrIw
95sKCJxM3iRWx4Jg4KGyoTe1mnrbaR+hlypzw/QPlta+VlTHZe1/VuG+lPBN+0XNsJybFjW0PkYn
0RsKuXXYbMqh2HIm6nHZlDZBOrJDV9p2MCla3UeU5tG5i7IZbrb5KFPMCUK9d9PSmxOpImuVf/aJ
JmcOAclZZLXMvWkMzM/FfRanaOYYaPDZ7Eor/jBBEQRReqWMpdvlm11Gd2RT8RS27I71ADNnvFFs
69H7JNwM/owa2GJ0vru7s08IbdshHz3ODnqwtKRHJDw49EmhzB3NJIEBEQAxu9lVjCfK2P6FzAhl
gwwGicW+bOL/9jWRYZVMEobLrqaLtB5XR9d/193kGYxPikkiRYZVjWaX9eWC0q9EAS0+rSx65Rg+
DxjIZBhYg4t4RbEFj9SgYkv2s0uNW9OZ6JD28J4Pq0Jxlw2yGx4IEEKWfIZo9wj040o2L54ZA512
1eCxrNDIg0c3qoDDNXg9ZaHexjnxgLLZ4D2RkBTAdI4ay4AGQ96042Chq2608K32MRTDgz2Jan44
+HNqk8KQDfqx2t2KNtypg+cuQKZJilmWAcTCemkc/uQQHFyp4XinDgV1O04C6ug/9kpDg03D3Tfa
ECyrcqeoJwqALjvFfGVnzJeUgihPQsWcmYaY51G3ZRm64Pf6Fk0BoKhsNxIf7Myo9r3W4SVpkmhe
tZq15HD7qoRA3mxN3JVxpSz82t/WpjcXOOtnRaXeqxIGJji3x0Cnsu0LsSgUW7sZkscWxJvml+3a
0/2LLQ3AS0PPq55fHLXlIN8eLRBxdBieYBluPsw4VG29Itvgu3pzbfPWpcnKuk3MYGbCANGImA8u
SVUtE7zhJd3JTNtcYMHqYO2wqhCN2EwPjFgKarn2WVvqVjicqmRaCZojvutO5WwiGFQKTJgVsZlL
5kkS0PE4C0dyCzKUGHKbdVBvR1GBZRODvnJi158JJ/WXJOyOjRHejamysEbtggXvFveSvo4MfQEw
tFxUQiMzjpMqtrRjGYbY8Qr7AXLbkkEXd95SiQkvslhM56BsiXVur2cB547SYyvWvDh+vRprROMO
pBIjQX9LNbxBVeI18zzOXgq8SJ4zBz/arUzgIqQNrVdTzQgY2sYGVAeZfjqKL3LlzpPKIVW6R1Uy
1J2+iOeePTk7iJSOwYIADLkeGmnbeHTz+oPj0n2JeQAjFkCngDrZuqzSx5gosEOofZb3YtbYLHYa
fJKi1sj5GwUrT40fUo+zhZEi1bd9c1Kc/k0r+OJpT7Y2Datv88qBQziG9kuosT8QK4Ttb10NYSkC
jgV+EtiuG7cgAatbs1Y+E0u8YIndiQBPjsye2hG7l2aVnP6HWSxKzO7xpzNw9K7i+tCwbwprFr/G
w6PrFg8Jxz5Gu6RSChYHZArCNU6MySKUOEd63TgZKNuo3hkR8DjPTlegFt5jQse2kp4GK8A7U1E3
9on0kBYa1zFWsRazETkibWZ2zqtuD5imIASlDSir4ZpHLz5RKtytwzUaxM7oTqkRvtit/jK6mBvc
9gML/kvdeE+hwwknUVbkpWcJDsy+Nl4TO/vW8xXTsrqhIyZ2L8DnG1e1dllpQiWhLth2Po4SMocE
8wVe2sQ8OwUkqcEeT9gXKAOaDTllt9kPju+tmrTzVzArknmMig/Ad+3ZAfA0MgF6Wd1Slt4K9iqz
whFvSUYYIHEe2K3Z4MF8ylaAN6XkLzfe+NbHORYkou493uOOVRnbnnYaQtYHEmxEhplPJEfgucMe
eMzxg+Ux77cA1hGkhzBI8dkEPP4ua5cu1XKwsAgWEScqMVpzyofGrMeQDJ0g/OT495o11Mwzjn+l
kHIeu9TWjWyFVBnM0yG+jadsXFJHbC5xi9ocqmjhcU9ab6sTAsZEP9zh57UWZSw/c7t/gOnwyLn7
0AmAyr5QLzpQgYY8/Apf650T59deN9dOahIY0eUuygNnPubQlxzKXoaJYY2INepXJNZxwp6/LAG9
hDCsaqwNM9PznYVivaWhBnily5/KIT67PtGvBRaacWZiZSlwjUcNQRtVvn6/6Z1dHSKlZlMS3xRa
0y5MsvLzKrHeQ8N6aAccHzTL0LEfm+BqnT1ZrmHmU8KYCSvBM1Ksci156HOoBalinjSrofWXM51C
wnMadXeNSI1FlWhbWA5XKkfhslKDfZ6xdwADwV9KjXvaDKLQ6acUZO9ga7sBaY5Dns63SKO70bJu
XS2+8TQK0DaDLgsHjuPRyhtce1F32U0h/QhH/0OeB5d0dN9rUjBU+ptNXUZbhukNIvZbrMDSGMaL
7dQ3vpFuHR4B2YB9mjZy1ZKomflUXbXy2IhrPOQe8C7xlkfkvSPKZ5bKiS1zw2SOWfUMh4TJvqfY
HMfn7IqLcj4KifRpKPMu73fT9TpeozH2LiQC36og3BS+uSTKB6mIQ57ih5+dFmWLwQOTOTTtI4jd
ZCOLUszLDL8d1SytqIi/OiElMv02dWLOch+0oGNd9tItGdRux0yL72Z8I2Y9sbyCK7gQaw4f6YzD
+qEtofMJbWI2WlfNNt+EUS/C8R2YsWSN95Q5hJZPZXSW7YhrOezzd/Bcz5ocJzNwvklNlotonLep
vfE87z6OcJNk6ckk5yQH/ZTQR0CHEeU6wWfpB2vHcRZ5EG/tJp8RcEzZ0RiPwdg/ef29labUxJTk
PJJEgj6iruwUQ7i5gsVy6B2LhCa2ciqGyVz9lmvFZ9DanGRaeUDBfmbBx6EaGTbjljxF5uFaUpq1
NfiMPry2s6jrDpoRLnPJOxPUFTiP2PvWmZgSG1lewSSfo1S76n3YL9q615YTds0y3qwpmBHk2iEI
WWpLuz7jIScqwJHF8SGxZ/pbnhU70pWHyugeSN28e47KtJ+RJ3z8fmkl6fE0FzBc9GHnRvI5rrps
HrAf6N+6TDCQs4BKZ3ebC8tceO3w0Dg6qhR7XMJQ1F77Hb1LOrJl9YZI7qHROzJopJz7AX+JTrzX
T9IDMFl/3kpjrvr2N/geYNL0+Bw4bb0ICJazb32KbPW5ahzK1s7aqOlMIbuVNshP9PKQhrVJiUDi
cL983PaNfhrSQs7TJBtmWsowtN3u7D4PedgCsChxpFXI3gSCUEVJ90F2WngZ3PnBrCFS5QfIraux
GA44qGFrJjjwRYA9X/XPeSXOAIsdNCOPylbX9OgqOMBXVi1WQ8jNq3y1JgEbHD0c+W2LFcVraT0i
4Sti7PQxM/VAcLAtcJBbgSjfDhAxOiOkBuntCYf77DmGE9gIdxOpwy3pjw7WwrLwxSN4g4Pl9a9G
0eBxdoz7RE8PJY3k6iwf5lJAPGpp12K7BKaiTR0P/taXL6qqWxtD1R6ynp2XsJWVmyvqppw4Yxmh
xSBy44VmU3HSjfAhrHmDq8bHb5hgQIutvlg1o+HMM7xDnN/03ViBfzfVYK32jnFubWgAzmjvXTun
8mC2yoNMBEeN0b4yHeqrys/bu9ETt7EYXp3GcQ6h3zaX1CGW0n8WiRtc03QcGJS3iQFZLvMw+NU1
cJfO1RF1ehE90kBuQPF1seu2IjoANidjFmfjAqWm3eitm2wsB1e2zEPOnkmrfNBSkaGSU9HtVHRz
wNxBdjtlDGPO42z42YeUenlXgrFZOE2grjOnLO8K8IsbwJ5Lm0QVXvxSeWXdnflBGn3gZliI1jC2
dmL7ext/CjPksfK96JAQIr6knmIdOnwGzsJLqDalpukucYgJZBPTPEQQpmd2kWIt7+W3eOjWE1LU
x28IM9Rpho30iRYPxHVDyy3eXA7pKAyNekFhgEDAXLYPwsQ9dMOAnpnI4N7RJmv6GOoHeE5yGdyU
EdUbKSRR/lyO57ITwwZHe7nRcZudE8Ugx1pr1ofHekOG6/v/KSpT0lLi4gd9ukWnUuhdobQPkLfI
BZXpu+ooG7UvvZ1VDUg0tvDXfplf4kBN9qonmc7LKfQxZMXBiE13N1EFkVqSo5h+fP8nXHwKQDOb
FD6qo/SLk4RFp4FXDMYTBHVrBfWTdjPpRSeYdIpTmdx8/wHAOuVI3u5djAubTsGEbxGOuRTNWO3r
OvoM/VzD+6k8t75J58O+Y14bo3oLU4GXivnxKAJx/f6n7z8GM7hxO/9TlwjJBKsHxklb7lEWKLap
kONLf/pRF1eQu/FGlbhEM9qUa7IoVqZQRjyTTQzaP/HOSTsEGzueXm2+iwe+8YoGSblKDQiBpVp0
dIY8mWBo/lJxsnHWNpJ5QXVqjPQDf0XiLSTKXTF6oli7qWJwb8qAM4g6VbeL/YulrHPtWmWxPKWx
VJdlrAM/wb1I3W+EMiehFipGuPBdLb1VHE5IBCcu+RiV8yzV3FWS58mTHVkfIWGSlaGw4xxNXqN6
CusLewZ0qb6UCqARuwIOYGtzahfiyNqo3jjI2TopmVMX9NCXNNhcDjmQ+QgKa2kRsD14YeXtBCK3
HRfOHpC0u41dMG7o52sUqZq1rAxOGPptpykPw4RoKVx0ttzTIK4hUDOwL0rYN/jwUqAiSQhWfmDK
bJTG2zUjOWYbmmGSMzcHJUJ0b9a3vJu4/YiIYE2Ldy7EPbzrQGnUp8LxrZ3lG+autaf8RYpBRreY
LzlWO5uqHLYlwuiemr6z7s3iTlSZfs+uY0Zcuz9powKjHr7tPLE15dSZA23W9WwjpadtIs3kZVEd
SM7ueFIN45McIqhQLLYrG4rOuhvR0Vq/z3G/lJ8BT2wWana3RjxlixeVw5qI9EEt4nBPo5CtnGxP
ZtkQZADslGQK0R+f5qYp+2Ri8+Lim3QAYMiVfd8ey2pgMu1R0C1Wyh2z1FaBIrAMp0SGniYXtv/l
OijbcW8HZbMIZVTx1gX9MXFLWmzgdcodw935WY8OJmlQpGjwPHpKlwMK5t6v4D41mveMmLVzQ86k
hSLt5ZDZysKri4Yzr9qd3Lx5cKpAuatl9Y17ne9HmT9AWTG3Rj/atzoryVaHjD0r+oNfeOqbm7TP
o13lp94GYY3HcZhTUVB2dVVThnPQwJ0cHdKbfmhxMuwDjjPtANvEJSi3GcIoPn//EZvpOwBTe1Sz
XaDr0dktGAKCFzgv3OogrWjp94Y6S2KablDu3GGSM0py19jsnlNJFg8BPepdjQo/bJEKmVaE9sH0
pH6oI62de44TbKKKKkmnx/Za1gVJSjW6SfvqxKhgUpe5c9RctZlDKDDYgDLl9mguY4FxDJp/e8vb
4U4BQBQ8w+JET3LzptYlXMBUYgUQxj5UwmRXVC6gR2LPZt8clJSqqyqUZacZwzkc0HONk9TS8NPC
+FVn2zgGQ8dxjVyf6e9KD5+tW3ULwflrTb+KuwmEzurPTpNEqLUsZZDONQ3sIfUazoveaG6URny2
onwvEI1Whi5xg2Yh8LPKuGouSZBUu6hlp6w55xMBU44UHm5imobAV4yWQVTUCwFgYpVvp4AsuWiS
+00NhUTpC31ncL02oQJq8LqtbC3NSa9rq7J2w0vOYmwMOkOQYKjumMgfOX0IOmoKnB50EAoWAMeC
LhcSGMtOzxlEbr+1sRFiPzGZqepw1cjE34+WuGXcVVSnWm3VB3pyLOrwJUevWAcd3M08qm89c/LU
wdlbRLK5CC8+t2Oy24EAHxcyEg/JIAmrQqeD6XW1dP2makqW9Sng2rHJxu+56NMSmkqDmGRQgOL6
0bYsj53CvoqxKdMYRaYtdqnSrqMk3ukQQpcQFylghMN5zGoKZi6ETTtlq2vP6k7dS7Vt2OGSjPFz
zm860nBpfks0xGoaeu80PzlouDUOHJRJSagYufMO2U0DU0FzFUq8hiwuPThkiC0LELfut7qK7ozI
dx/dSh0WhFUoenvxAMK8rzZ+7cylbPDPalZwKROk4ojWLoe0y+hIYUSbzpDVAU9yuwIRPKfTjAZD
pKffeov6WfrJQiRNvGkmtkXSGemjDFplVjtk4BPPMW/A7J3SIja+kTKdhahveR57d1nS6/uocPEL
Yk+kzljXR/rN06bCWbdsh6nmueHTOG46QAszxRDx3hfZZxHhXQgLS12YpVzVbVd84+s+jrEwHiAt
XQreFByh43g0DQ/pFN1IFK62Fprq3dp6gL6oyx4pejwis5YAqJlP+oQQv1cbm9APO6CdMZpB2chz
Qw26ESXls76Mj1JRDl4K5tPCHT46w86ocJ/iwTI5knYzqi7ZsnabZTPa9kKB07UIS5C0tgvkyung
jGfMcnVk+wsLyZE9rPOeuvG3OJm66kRARRnO21TzzbWkQcNygCqHbzWfdykHlS7qDBpHuVvSo7gp
pXK20m7lYJ0uSgypTN7eAupNufAKHNGgNe6dng42brOuSM9u3N6DxaixJbV1de03Q3lDPhR8HYcL
UfXdWo+cfql2EtxObITbYUCrFq37WgQNDmed7ZTuNHMvoR7dJmJm9/qHoKCL67PYkCtcu3b6jm96
VSX9Vh3zq2PVr0uorlAkGSQzhWCw1479xtY4UgPfJZ+hENwLmIXRBYm5dErEzqIoEojEvb/vBqcH
s6bvGUQ4ZYXvwKOuo7NdOUy8HRsko88u4cDMVAVds0EKZQjSRKiqMTbLR63JkXmNUKzHQD96tBVZ
oP4/S3TpTSTYboUEOLkZZ6vX40PhQp5yCugt4RiaK9KT7CaqbSlAz/S6y9SGc8ry4BlIddca1ZTq
948t/PJV5ACaAHUg6Na0od6zrOg2sTbSvuewj9bt00G5VKtPh85VGyTsF43A6T5Q8S3gH2BnX5VX
C3jHbMpM9t6yxSn3EJv11mQ/Q24YTV8WHIx95EgWbJANqrzHWXlK7YxySOos4lSsmJGLS6bTLQxO
+hQzbLVLCveiS7RgHUIHX2S1+6R08XCdvMkGGddDjWaynfbB8kO4+Y5uttMuG6fuQGim8PdKnnmL
KkVqMIx2lVgGHqIguhmQ48AE5PVJH51kFstmPEWht7CDDGeQk1k7O8w3fjuWfNqmKAEBGgiuNJYx
EIqdruDmWBn1KyfbWR0JjcFyPrtyontH+q6k6Y5d+LeUmGCfmuS6NObxXAPtp+bOMOumiq5q+Lsg
7R8+m8Tw54WhYWYvQL7nAX51WfC/CZcSshYzDRUgX+Ew0eWA0nvewGShRkXEHDZ5MICJJbIe4EjD
7WgbYwtMNSNXYwbQfZPwXNNlcELKQj03+5IkqJkxjM2XqAyfTdojLZAOPXg02YOiNth30KMRb2Z5
zfkTeMfWoLS2mgBnXj0Co5b2Z6WFFOJV8yRHDsqIBR7Kd+N/Yx7qtuxAbRKEXrOww1vVQbbuECNo
REwurdNxE4ZMq/C2UlHeoawjlZOTqNnQRA0GRjnUZxAskwKNdtXoGqSsyN3QTMhc2h1FqFxjcxxZ
xcSS2OSkEBBykDhcZ9L4fKoHJLO3DtO/HfmCfX9kLQM/B2dsdNSJcywY9wP93cgPrpocKEtP2Up6
dz6O0K7HQdAxohdT/TcutQY61cLs6C9U5jjwov4ljY8kX59h1UBF14Euljpoz7yNbix9XcXeCxrm
Y6g2BS6fqxBuj5XD3Kdq0c7YHdjXMqnw2FvzVrApEH0rd17a3gG1xB7Sl89mr1H99pKVbLFFKpFe
b6oQukffuhJLupxRZQ02uovq6nN8IrYe3HtNs0BVcfb05+pWbVp8ELDLEPOafMP9e6roNZF0/V0J
yX4uUjpzljSZpNFUcAzC3NiNWCMQkNN9CMh7VxFlwh4Bnbc3lTWbumo+HVoPVcFLSsus4WhpTnAd
M3m2vGcF0/gxJ1CUREwQHc6slPYnXskV1XLLC0ZlxHOJb0xKlMIqlvsfkLau8OA5bzfNTGu9rQwc
cG128mx0lNCEkVGNDD7oQdYkq8xo+pvO+HDV9CxB4YHtch5L71FL1JhSZWkuheKdhymVV/uU2qLA
hijuHmwK+3OQ0dXcUPvbeBS31DajZQYmgDBFsc1q/Zp3nXEbTg8kyXJSeEJknFXFc2sCzzNs4znO
/Wo5RhRB2Ax+qnCU2X1sdZ9AnF8DvylaWuphoYVg6RoehbN+QbjG2uMqgy/OzhCqGBVUHW6WxW1l
K0+JA6gC086uM0fMAGgSgeJfdFqe0QoFPmBW7snBwRUjV0owFb0kmsp3GrwWFCYW+C4e97wg20in
v3pAp1MVXOcaRXEEvFK31DXNyi5Pc3+oKNlY3cVFzkRp9xadE7BeAWlBoaD3XdG+JTU2zrDGkVFG
z1QxnLluNffYbVH503JLC4ynMjXubId2uIr+riIAKhzvlpTWjpg0v9FthD1PzHkU1Y8allglpY1n
0MxOuntJXHghZqA+5RYOpEgfMAY2zbKOSjy5Fa2UhKqvCgxuWHLgekanWqkl+wRjC7osXwejtgNj
e7FGYyWL4WkAMzqL7Kch99/Lkdtj5+ITCelFtkJb2kOS7N1bFTOamVvaUw9dbSHtpMR5pakzodDo
gS5yO1jr4FhHo17RJ5CaZVac4ph6aG3FKyJF6CK6uZmOzwdhjPe1zEnUtypqN5DrIq5fCytSb0pb
YZA4Pep53HAkoVfZui7SD6dQ3XM9ufMYjviZEYOwaHprVaf7rcr23LJdBVAwXUPQcDE7Txx1qV2K
xELVMHKEFAK1h56N1kIrWSwiNYjnMILkMYiVm67yzO0QkrRJCErbLlZnIUSzVDDfgE1rqqPfInkF
7pnpX9+EhhpcYbsu4PWhhCr4Sul3uJWhqnCPCO9GTR/dFFXzLRflc6yLU6zhZ1F7IiHwI2+V2ngX
BF3mjUNwOQT35fV3VNA9zldrwoOEvYeyXhSqObWdELA+KUzuMgnDhiX+yhEnvG0zcmcWyVt6c+AG
CmP7huY7l8rMy5sk3LUUxuZqauXLwKvpIaGamMCK5i0PqhFOtzv1rBOHQivGlYTUOXPxIo1qUy5b
wwEsJ9IdKV7gKtTIfIV28zYV511HY7EQiOccSsNTzPhZYcG+hpqvkZWPSf2jAzjOruDEazrd8Iib
C4pzvv6981f8s98rVn5DFwYHX5V10NXUrw2xrby3ErZU7MPybp7E/V7ReAyedMYl3c1gbQw0udOn
rYFC6aXt1bWM+02fcMj0oxhEYsTKREOHJ9R+cRAUQumM1s1EieH7+6/67/gKy/7g59mXnMyXP/5P
YjPH8L3K6/yz+Zqb+UfU5v+jcI2mYi//P/+ZX/lv4RrYdsC5ijD79o98zfe/9X/zNUKz/mVxbhAq
xg7LAjf3n/EaIax/uZqra44Lz8wkQ/P/0jWa+i8M/4brWIZwLaym/Kd/p2uMf1nCtF2M4jTjdVlH
3f9NuuZn3bEth0TYPz30dC/wCvbf46G35NaQ/Tt2owYynBXSac/YmkPirLxR/YuI13S16bf4of2z
IyMamRKrRRElrNw03SGzPboUKP4ZJstjEVh/aKUsftYre7rSlz7chCMDH0MCAltuUARoKCDRWyDU
jrHqjPeuG3Sn3IucPbKZeMpNXftkLzEcsI+nDojpTMUIZE5MIAHp6g/BhSmp8V+5BUUTbAem32ky
///w7f1MH0joB8NBChCd9JlsllqVxNj2ovoPUYKfZeimS3wJifS0wKNDhqZvjQZqpqM/GQ271Aw3
EGweQq6COfGH1/zf08GPuZR/Jhb+68t86eQN6hETrlNSbCVS9J44OWzPjm5KdlIEJyPw/pQ81Kbo
w8/uGiPgx7vGtqZy7LCQKJ9B/9SVCOdjzGG4TokHBXmN3ag32GY46SQJD+rrmPvRBBg2UJToQXqS
STFOrSItuAkBYXunzZMHjG8Ni5DtURjvGYDUSR337q9ujfrl1lBtkWSpPXMPIMrkZSJG4zlwbuIy
O461+vl3V/lyXxSPTseymK6Ct2iBNP1ud8VFyyhqNoW/+/1FfvE+qdo/b349di7tcrlIngOuUSDW
0tXwIKRA0TAJcxfhn96n6eb85DFPs+2Pj1mE1G4cOuPuG3y8aI8OHb9BE//+a/zqw7/EaphDmwCg
krW3ilLfgagiU66gVv3+08WvXtEvdyk3Uj3VA2YzTWvcZw9Jb2kWvgqamF73MxFzGIASCZu9qWhS
NIMEgX2y78Uf3gRtus5P7p325d55oho9U8k7CHAFSOHgttTr91wdNg1WiyJB4welZPQI0lOByqXC
bquzHhJpS1UU8WAmhLMmDj8XQsOTYpxHStrgGzkpyj9MF7+a+748gQbKTZj63CLC+iU+B/VUKZvf
3/5ffPT3vdUP06rWdRgKh+nui53r42beN/bt7z/6F++N+LJeeXEd43hjksvTa5A8+ebr7z/3F5On
+LI6uVkbp/QC6w4cHjim3FgOQAWFij2BnL+7wnTlH26K7wX0uMn4zXUaM44fdRjO+/o9VL3l7z//
V3fmy0Jj0+/YYX1lAcdlWKhIHvofRtOv7s10xR9+czMh3ohOYu91a7hNOu3qhRyh6YJzr9C24y9v
z5fJs3clXuc+AF+MzE46plmhd2wZEs9WFGR/uMgvJs8pNP3jN+n0lq6wrcdFMBSa3VOL5RA491JU
38wqnf/+QfxiAye+jH0EB0exE83Zx5mz8kuX84A/i9pXw2vXNFjCmHH9/YV+9cS/jGBLJ+asmPS9
twvMsWMMb8gpaGD+V5+uftmHNm4LyK3g06XN+TgMaCZEt8n333/4L2YI9cswjlqdbjyVTSW5rXaD
UT7owLeMOPvDZvNXH/9lNHd4eATRRHtv2OVNAnq2N9yzUuT7v/vtvwxl19VB6Q58fJYbwYYGDlj9
e1lQbPat099d4stobgxMWkHE4kvImlIfuSbU3II+bb//+O8v439boKYzyz9HAi1KJeEx1l82JyaZ
25TR3c0K6ykt73qx7h7kNrz5/bV+On1wqS/POksVX6Y+0Tg6q2VrxRe0qjftasapm1y54/zNsOMy
X555pJbARcbM2geZJXCEpU8A2W4Cz6PBjXaljTQFLqf6wzL00xeMi315A+oJKhK1aIVGLk/QPdcd
/ZwpSBSrv7tnXx6/m3iVrhahvfeb98yCLwz/dQyeYLf94QI/nTv4Al/mdFr06h3vLMY3b1zDabsk
Ksmk3//yv7o5+j/fraiKc9cPSxu/CA326Imzwem0FBQh1393gS/TOI2HAqQO395z5DnLUL/HBwRw
qU7/sMf+1c35MoMTX4kGLfesvYChP6MxOlxUP/oDLOJXd+fLrD3kEW5a5IV92BxGSFolxl+jGze/
vzU/XXxs9ysWJlCMSKajQp8o5FYKVsfAqtb9gHxsdqcC2LoxfPv9lX7xPb7CYZSmoC9MZlv7UTUf
6D7/1LfmKwX0+A9v0S+mDefLeA4AExWo8dY+sT+sKLyhR/Iy7QG60Tf0777Bl0E8thiSx45vMFGK
50SCvUXe9bQfZhv1l5eYbt4PWyeqHYAbOx62LapXjQ7pzyIvwztY9sV/cHYeS5Lq3Bp9IiIQQgKm
QFqysrzrCdGmGi+E8Dz9/2XfO6jmFElER8/qxIFE3uy91sobLsXxxUBuzzoyslPrCUHwKKb0YURU
qpaDgAXPI0UqvpGW/vWiWqqMWZfuUioJx711oGpcYkn5Mg24m7fUBVSrra04lj5l1q372OlKGKx5
oME574ObBf1Rmh57QI+RFdpqofYvkys6yax/Kxh2R5NLeUo0mMcUh2yegva1c3hWH64X2J8l5Vf1
MuvmEW0arTVZfoKeuvKsoS+3IHAWcoNTkvgdCY79+6jX1U0OvBxES5DQgHarjy0SpezEvnWcga78
lK83o7i9nc31dajbJER+HzixFGwcK2LIAy7rDDmw0kAAPHNkCRSzBUIhYNsKZ+m9EBpMjqZzg7g6
8w44ANxk42xpi+hmuIOn2Il8zWqrO50Cn1sindGFm1zh5tBCwA2JLO0kuwrXQdcLc2FQs+YrCKcb
lGPb6tRA6oW7dh5X1LXBYnhjBkUczCBwYeLaPZBnCEnFfcTKPPPnbPKLSvwDQPrUfa3RElHkFGOA
K1o/2wDIuyk23aE+d7e5P+1/goO4BeSl+a5cbOU/AEFyWw/JwZvcoyvDIFkYZ83ZxxdW2pUIxRwD
YAq2mEb9ZPNwZ7u2Wx9CF4GDu3SllBffNBtxSVKCyIqFbVBtsgc47Da1h1tPD4h/j3pko/tAVmyu
1+hCVzdnQ68ghrJZj4I1Bu3cSOtuTDNgXJs3bstN3/B6pfS+PqtE2599U4YZA9pwkZ+UqrYpo7cU
91C0MnB30/tWbSDwwLnp0Jxxe3jU6E0TTSDsGJAnIqu9/9k4I/LesWDl2sMgWuHaDPEP18tgoWKt
WRkkqYNQadyJn6IO1rLGrNhhoCbg5gVSU6+/glzG5y8a8AUg9nn+wYY90zNIOk5IJgZisgfhJIIk
2dJxSctg+BEOQ3aeiaBe8KdiZPZOEdI9OhTQS9ZF0w1wUwa4xF37+/oPWlhZmbPf09YjEr9xSYpt
jXxkUfc0jPXz9UcvFKc5mwgR019bHYbNQI1Bj9BWab8N0dpZ6ML8Z87mP6lD49tYNojt/E2W36qm
3VSMHpNUba7/+qWCmc1945jRGmG+Q1BZbflYVx3yACwg068/faFsrFnZwGladU0psxNDZJaXAMsH
uSeQoW3ZdisfYCx8weVe7HNTKxqpdZQ64hSrCNSFqJWW6zht+QGnUv4N/wlRfQgLwwUBKJZdqPQt
/GwCrG5FX0KGE0hwbOsPDk+mgJcJJjNQl9tL+GlL2SuCV0H4jWXGggiEu/sSZPU3OJZMwJU6Unux
04wri4OlIePP3z8N+rEZqcEoTTQkH8EBpygQW8RlefD4+c0GAa87YFZcpPh68Qa20nSl/BaqaH5m
SqcGsLQeb40JRXAQkl+Bq4EPeGWw+XOl9cVIMD84TS+a3iljQ9D9jF5QM+7gay7123OyD3ffKhcp
r5vO7bzWh7TuyBCHcuxPiEu4qdfGoktT/uoXzIbiyeat0SbWEEiGeO8oRLDutA/H4iCh8yryXcRr
BFfgJLpgBybSRxq+XG/9SwsgMhtpuchYV5soW5hNPHGQB3sX7dsdopGOmNB3mVf7vT9syKY9QJ68
kbt+5aDIvKwov/rmS21/aku6aEecZ+LNvTdt2w2AzidwHrYU/8YNgrO9Ef/SQ+OXqBEEXm+Y37rU
RYiuS9wcU33pyX1zbH8639Iz/wmZyqVm0PLCtUl/odv+ua799AuHdLqcNF3aHdBXt80T4tamV34H
Cj2iiU/1La7Xf5CVU5MZJ+7/rygtpMb+XRy2AsUE0dgD1jKAh++MTbZHrvYm2jR7JFOcLA/hshvn
Rt+mqAaAhf1wY2/oodm2XvG6ts5Z+uLZUNtoCCJVOn5Eqt4BqTH6la9bmCOs2XMjZis9pxhkc3VL
YcTRut9xeef0a0eCC7/bmu1aWluv9cQEY95WEI1zWKVulDbKlVO6pafP9ysEaQptWmanDpYOr7Ty
jaRI/7zeAy87jS+6AZ/tQFimetkQUZ5w7rGlhY54LKwuLXg56C2z4XoHvchZ20YujKR8tmA2owEn
Tbh7PkWQWxlIrRWaDT6/sfItC0tXPhvGcHBqjXBmYjel9rF+aiC6MPcNaGvV9Ot6aS2t2vhsvBI9
EssalNepMCf2vZ9Yteu4JMiimbQ904zqDRar8ERGZKr2tpnjdNOmQQOu0g5BZuVOAMfx7fpvWWjU
fDaAiXGIeQUP7glhW/vWzO8QwfqdCefO7sFBuP6OP7eiXzWPS5v8NAaB8VGxuFXlqfcGH7H3OyxM
t+bG2hIf2dM+OE1uf+h23U7d4ADZj/zr76WXtv3Ve2fDEW5pQ9MALOiE+O8N2/4gLjiIXoRB96Nz
X0+nM/W+Pz8CTbUBg8413Mdfv9qVcXepkc4GC1WVSJEuwcQ1kMgFaSQ2kG12TxABfP3bFroznw0W
4SABtwNH8RQJKb8bCShzTdmaK4PFUquYDRage4cGmjxyFvhzaByBJQZFBXwqvrbrXSgeNhswcpx+
k6jFC5DBIrzchJ0ouuTr2wYIlNdLaOEb2GyYiKcKSBCFV/RsRGhj5NGh2DTqrm//bT5gs4Gis3F4
iUj57FQjS0PVCLIEtNgg0PkZKw146RMuf//Ub3Rdy0rgrLCs11OcQxCXYL1s4OA3BJLqeikttCM2
6/+Kcb3maStOtl3eTxbZa3mx8usXJgV2eeWnX19jx4s8qiQ9dU11kKa1K/IOOT+XuHpcwSMXopTG
pqfTsPIpXweFQPM36+5REQ9xRvL0hC3HyawN+EcQuZldEuPTXYYzh4thWDOjXczSlW9casezbt6E
LaCJ4+XwRozngulAYTd7UWq767XzZ/X+xQjGZt2cqBRAyQjPt2+s2+g8+GkFgKeHvD73Z3oefWML
Z9ng0U28H1ZmhD8rw6/eOev8YwsOV5bgnUXuOm/5e4YUBN++szb1T/qbA/ocIVDRj36sfOLXgzSw
A383E8RtJhlSMK1j3LkgSOkjIotBQwYHxNO4R2HsWDss+rqts/mIwCFzmzg44UfkEWOlHvWwBIth
ZVu59PDZaFAMI6+iqU+DOJPWzyaMJiS9QFr5Tw0N9yJ/l1JlAH1U8mYMIvFRdt+yHHH8ye/rVfB1
I0Zo9N/P5sAXaRWN+VE2SDMUsUR2fkqbC0GR/+PPv5Tap7EA5OcuVo4uQKu918WPXJ6N8eX6r18q
+FmvR7h8wXE1PAYgpAvI2Kef1597Kdn/dgPGZl0bAB8trkRsHWVJ0satpBQ3Tl+BpBdJ+ZoB0/1P
SwU27+MsFDk4sdg3g9yxb/voaSyReZxY+krLXKreWX+eZJWD45qFR9Oq+R0gZRXOO7U49JBMyFaa
0EJhzQ/SaxzojLZzOZlj/MGJkFQW1kgNQQpBW/1LzAf40bP5XENSBQerJA3a8FXhfKt+IPHhelUv
lJA567vI5jbLQiK3B1lOEmYw+1A4wzmja+EqCzMTmx+Ht/bQ1l2G+BRl/A7LfB836lhBwpOA7dUh
1gpJZKCHWI0n2Ov1T7r89C9a7/wgNoLdu2gp5MaaYbyFnJRboKuxvmoTeyuKYITp+/qLlmp+1rNx
0Ed6hyoSNHm8N7PynnRgdfAWeOZQK7fXX7LQx+fHsxUwXuFUGUjSKJGdpGv7jEIeef3ZSx8w6+cT
KGJOqJIyECJ5GYZw3yInB5HqDxp8DP/2itks3iCWJAWwH0NJR5OboRRIFkT+8k4UzHkIGRyv19+z
1I5nPb0kKu9yZhcBjGpAKX3DFhOZWyvj4cLD6WyeRpZZ5rSxJQJIdt2m/BbDdq7+cQqis849RmZq
xvAGBJL/BPbODc1fdrgWDLXQeuise5tIxYPAoudHkkVn4eSvMaCCK61noZ/RS6v6PLHlWdFqRofF
0vCcIjl06H7lyJnNk0fdXrMVLJX85e+f3lFA3qXXGRFBbr5QsMyQ6Kye/6nF0FnvTSoIZsFaEIHt
nB32HEbf67WI26VfTf/+1drUDUyvTRHU0LYCbOWWDvhv4u36D1/otXTWa5UkTQapGkToSADyK+Sx
eBYQjD5uF4RvAet7/TUL1/yMzrqubsVIg0SYfGCX+U2R6Yc2bY5pXx3aNgX9wwGnBoELYNnCvCxt
MA9BPLc1uvL6pTKcdWgtbPW6xwV1kIIoneUAj+A6nxTWyrh06V1fTBLzVCSIFRWYZhamA0R/4ORZ
29Mofh0z8FadcuPEXIdje9hcL8qFb5lnIkmAV1pQbXDXDoRvAmhvzX+DQb/SD5eePuvjvWkhI7Oq
Ceqp/Z6JGMQ0w3BHYfzbNDfPJMoIPEOtbpjHhDwlSDgdQI7g9dMFN3O9eJbq4vJhnzo5jtuGsmyy
MmirNATadlKeLBkQHolV1XtIOxuvTTV6XzhhsRKpttCH5tHS/diB21vE2FxaZg7/QAKPgmpLbJNB
Dk7HtS9bGH7n8dKNEUk1Rcw8wmx3d9H1+lOqr13cLjz8z23lp2Ij2QBTexdeeBA9Mi8u8vTBjB6u
18nSw2dDWBgj4IqAmxYAdomMItq/yixa6Q4LE8efu6xPPxwk3z4TnNlH23LEhk0dIIEpIFcCWcf+
kEzykNtqLdx06WWzUUwkkTJqJNcGoeriu8xs5KE2BNs2DESMwYDKqxaZerpeaksvmw1aCI4f9bF0
ZOA0OUZ+XMb8Qt+3fEkoAI6h6G44XrsyDyz0+/m1aqRPJqjvaFxR8qbq34RuL9KE6x+y1D8uXfVT
FdXNyADczsugU28UESbjRTuI5LXw4/rzl377pQA/PV/yXCRaTdkRTiHYep4RAgXRU7IyuC89/fJV
n56OEQTWr6KssF6zTrBg7KpSNu4A++v1X7/QOf5EGX1+Ph2RjxKFMghz57E1qzMd65Wt3tKjL3//
9GjZ1nFuAOd+nBiIveKo0Puu/+ilKp316KHvnVSL0VxiEfvmCPasOCMN69iGyf76G5aKfdb6HVba
Q17gDTmOyuLwPYlbV5qv//Twec4GkLNORjJs5Uc0lXFA/Fb/Q19dJy9MQfOkDXuq83AyAHIL9XJw
bbMA7TR97Itm147pVhn0OaVI+fy3T5k1ftJQDagmxzyKWN3HA31uNbVBUt/u+uMXKvqS+v25CdUO
VkzJ5dCDkBiyJkjTRkg2+sGNsqfrb1io6DlAoCzTMBxB9AfYML8tJgp1BfgsdoQ4mH97wawXDAmr
Yhk5ZsBA6CbFoQL0J2Erc/+lmL9Y+l0S4D+XT6LqqHZaGMEN+QJtPTyDwIs+JDoywv9x2zLPZNVT
IFxrEBQDSZEgxan+EQEvQxOyloewVMezWQ1AGTNJJCxsVB1zYOHIucp+qP7H9eJfevqsI9PQ7qDO
BYNyMH+V5iMwvsha+z3BoHH9+V+3H3OeoaNPwgB/PJMB8IbIzJkS4KFTu91K3VyJTqFLr5hNYMj/
pBIojyLAXUl5a5lmDB6h0RyylHMfhiIHnuc0OYQaWMNgaI7+CF9j5sqmCXdFZls+Fr3QH3U6YGw5
+Nh72oA4XSpFf/VjDsK65SSb3Iz1R2EDEzjFRfODE03CL2Lo6rkDXfbBzC3yBlxmGOROar7WjtR3
dh6SW613xm021ghYdOJcf0L+OLroIGxrbeH5dRs3nUuxfJpGdNVzTRmKBQ4ZXEQ8uxJRxJ0BLuQF
b25+/7d6nHVTOYJZZHED+R6sEAfQ+nNIw4BfNPMi3lx/hXHplf/trTBS/v0lQPO3bS8lQtYUiHFd
3Q1byJNNeO5tWBpSwBWepWV148NkGNNDlsZO63E+DKaf4XCudlPwLnyCjAsI5XNkYveiHj3VmxA1
WJK0B97Ezs6uqfpWAHEAtB9iu99Ty57gH4D4vlz5jq+7lDlP4Rp7OBEaUtKA1w+JseeV7U4V4m6f
rxfTpV6/KqXZmJ+nExUt4k+DC7BKdr9CSMYb8XD94Zfq/Orhxt9VEAMVA7DupTFF3yfrmEE9c/3B
S796NooVWYgDtb43keBxskZotnq613S1Ms5/PacjW+Tvn907TSaaPjaDKO58awJqCmEdTv3aD+Ao
se8k/H39KxaKZ56XlIwWKJhdBCMmdQ4wY33TOmel5BcKaJ6IZHclpAkRPqFom70FCp0/OB3MX+BE
X//tSy+YLUXCQSFwMsMRdmo/Z/CXgbQXgZFy/eEL16mmPWuVKWAzIeyml1Q/hN5ZP2zyXXY4mggf
p+YMaoBu34nkVa9uB4nQQO31osRaefXCADgX2OZiADJKaGNgwvUG9hbYgsVLNnVeqZe/qibbAkoW
5LiVB5/o52BPvW8Y9hOknIfSarZIxd9lE32x4Sq7/oMWGuM8l0lYI0tFH7EAHelegL5dUb5rU+es
J+Q2LsZbbeRP11+11B5nI2anwzYBYht8jU4SQOx10YOsPHqpuRh/dykFNc0AXyCoyTBBgAHot/b3
TDNWchOX6mw2HJhNq5WhWeEgK1YYveO3hCWHSIidYSQ7XHWubLEWhuK59hZiAIBiWQYOcJ7DudFa
0z2LkTAw2Qo0uKyo9tfrYaGw5rlJgogO/C+kWoYJYsvs+NxNSHgO42rl6m6hnuepQ8BtZGC/9TzI
YLLOmXSN8df1X75QQvPMEpsVaU8Jnjzm8Q6m02w8pwBENmv5zAsVPU8PaVjtcGWMMiACeSl9C5iz
qwo7f5uihEI2oXLIn3DhstL3Fl43jznM9AnU2Q6jqITWIS3ftPoHHJKeGiDo09cSdy93QV9MkvNo
QkigdNFEkgZGJGCFi0WPQOCidDbSEdPOtCiuPLs49pwKtoSw4eMafGMhO8Gc3xBGGRIsxrxQgci9
YZucjaPp1R4cOpoLl6KrQMT3tZtuo29D9/gY+eG5eOWbtYFtoa2YsyEhVJA6TizUA3NEMmDM+z00
MY1LufU01GplOb/Q1P/EoH9azqZgmFhcd6qgc+AgSQ3M3n10d72xLz17tkwoHKDgIx4hNWxoDS8e
w19GjKK7/vCFpjdPUiqxjbXUGDZBUii3gjgN196PBgeHuj8N4b+FBQP49fewbCiztxiyzuDeQDR5
q4Npbrp69Xr9G8jCHT7a6uz5pgMruobJq2pI5EeIEb4LGz06ctuyD4ltQllSDPo7TNhZjrsu9AC3
T1h4Jwg8C0izpGcjnvhu7HCmNRiTAdS0M8F1aI7DTk7d5Jsk7VMMAca0T5MIBzxAUgKSHMf2Di3K
PI6aE99YaZH6OTUFyDVF9D1vknFDHFHvkmyCLwIuAP4A3qHYdg48qJrUqscBF3FbZbJhO42IwgOv
NvR7XD9vGls027CV7QFG6/FQY3HuwvELiLgdDkEJesCZ1EocjBQUKpjOoceuhhyuFUi4UZ+Ga2ay
9fOiGW91lWofedq8sLKDc1E2cMIjQtUbWWlsQwjNj+bIIexJq0qetFENfsy6bosjVrqxI4J+aQ3t
2WraqvNkmlnnhsj6EXF8WLAiy3arCkglGlZi0hXdOdK/OZMOZiaI0HrP2K52CnjvqhwsVsp4eLJJ
9Buey+hsTghj9kHnrf2hneim4VXtoW7BKY9b81FkbXkfZ31CIFlsWojQjJ5/ryMbVpS0SyC5zFUJ
LipPRkhU1IADqhjonU6XxCu4OUDmxCEda0zdNZ2suINeJIWsyZzqS/6sA8T79da3MIvyWdvuQ0gM
EphcAkq62odXsAJQT42HrmLGyoJg6RWz5p2ayAa2iw64/BCKreQjaxku/37/2++fjY8AOZpZbjcU
N9hW/kgSJ72BWI8GQIRNa4nyX3+AMT+PLnKgwKaSq6BI9A+ZN+nF3HKGo+jn9W/4eogEUvDv/j8p
4PxHEteBxTIBF+vkBCEz1kKQvh4jjXnmjCBwjOq4bgqAzj/WGX/gJP5Ja/7W9xFo6GsZOgsh8cb8
zk8ZQ6ecYjKCQQfHA5KSxnwt8fKPgdrTHp4Weh5G0d0ySN29sKp+TsjA9iOz1u+1ZDLhdm2Mj3qQ
cD/WJXtUcQpeMbW6J6lDtWgis+FG6T26qMj0D8dAXDe3aqDr9BRX56qnngZPpQfqHLCAjTGVhVuP
rNtig5etjNRf1xOZR2QQzbR4hg1G0ETjhzKr345Yiwb4enlD/pyzfZqBbZifG3gtJEQ9Y7wHTf7M
a3psrOIWqTT7YsIhVqeOSVOuxSYtfcuszREGt4CjHOdomlP2AKCS3KZ6qPzrLXqpx8y2GnUpo4Y3
uhFUlXMLGzZwneCIwN98/fFf/3jjz0T6qbRKVqKaU2LgHjAuttyakPdR6s72+tO/XnIZ86uQftAr
YOhCEiD6wjE2YEz5cniPYdb5t+fPzk5tezAiGwHkUHwhVRUW3I8mjd9kzX7p3fRPKzpjfkmRyFwU
JG7rACd6PzujvmGhvbLvWhhP5rcThjCiaGrGPiCsgfErGvtbViUlTlmHn4gvxR5AIqJyZRO20JDm
+M0UMrkS+ggSKOmcE4V1V9WxF9zyrvWDpcqeTU55WeMUucOWe0jMWzXa2IllHwVQ9K4Y+fv1Cl/6
iNkcZZu8rdMSG2+UWILwHuTqugjwASCbtunz9Xcs1cqsxwFuYQjt0n4MNvUBh9bpiFUXzltTDuNc
AY0gb0t9ZUb/+rQFiOu/J6yUJMZoqARTyqT4FjxerLeQyeN3/Ug2SCtpn+yo0zcT1aeVtKGvixD6
i7/fiC6jlYBdEhzATn48WIeOQ4VBrJU2/fUHkf+AxmyZp0y1ZqCBU2gigW6TwjiVYcaESdj6WZEE
mC62MnotjPXzs2rsXGFzR5hpwBsF9xaidhH4rU4Fi24yor/j4gQpvXp635Y4a7/eOhaKb55FWY9R
C08uim9iDwXroQd6mXAdc/3hX4/GZJ41SSnc75ASVTjvMyJPg221qqyV3ePX3RPY7L/r3dISc8S9
DmKAm7wLLGgiM9xMMMgfSgEvK3rv2mE5/b/91n/PGMj8VgdEJ0blJKegJzze5COJXioYAw6CGdmu
69Jxk6VZHnBIbd+bBDePcrSKd1CMnA3SppCIxxVcRpop2ZPAiciBAqcFSuTUDt8caCMOWZmpW6Df
cE9CEkVu2cSH09RjcwADnxZYVjHe5KNy9tbAYBTSoZmicdfujEElu0KzkKATgQGP7Zn9xJ0SUgrE
8ZxCpmtHm1zuhYwYOFiS22cBvPIBCP0y9nQIRV4IEJ8EWqw6u8n7VvliKJAino3jnRybGvFg3Glw
umCa5Bibqj92DVYhnV2HkLVUBmyVo92dQyq6D9uJyMvY2uWhyxPy0JIepvmqj3LuTsjCQm5NFu6r
nFh3Rdy0e5nl6QYqAfLW0FDujMJCBi9AY/5U1s4DG0iReCHnEFFoMG5GG/BCyw2Mi4mLgAB4PsIY
XZ73Fa6YmgJ731geGuyK/d4xxudQWN1zjKLeZfDJP0AiVCJMFtpvX5oU4eJmzryit3xIPh7RhaEg
Q4aW0NULSY3knLM8MJSCmRhLLXcYgW3NtRqSzgl3V2EtvCTEaXUUH9pYg+ak6w6iTeSzaZTjJpZt
6lETXqOc1zAz5rALWJX2Q8s0beNMJTwFrHyiGqYpR9GHybFgG8NADJBks8Wu8IPV6rfKy+lRd2QG
dgp2wJGu626r29nOTo0bbWi/szC3vVZ2j8ZkY9NsPutOBiPMyE+IuepdGOxhrknBWYBtNqX5zrLr
e2y3gVEaI3hYHDt1syL/Jgc4N0KFY7NIH1pvAo91lzkgEVkOJFlSr/cWwRUxGTL71HQg1ntAdBuv
o7g4BbFi9+rc8GBB7bY8Z8IzyAAFB4QOT6QcoerMndsh1dk3akEWKqa88cPMyYNKOjYUMDpsDAiT
xq4mLzzROXyX56r3Yos2wu8lTHZuNDTwHQ9azqkP6TnouUzADTaW8bEHUA3xlnw4VLHqcPGpdxsF
G89ejybDD2PFvTqs8oPeZ9U+GmRx1EWpDhQD9wb8dOs+rTr+QhrSjTAlGdqurlUP3xw1oL5OIG5R
MN8i5ByiM0wxtl8UhYOEuxzoAAWNKyzd3Z0tHJDKobpBpDEyDInyR3ADSZpRX/TpE6myjUayYxmT
52HIS6/Pst9lgWtnWsHWzHUbK1/Kf4+lOGp1+M0W4GCpGGRG3tn5TZQMx4xG2wjLQKTO67fGJJ6I
Y7WeneY7WF3E3qQ6fqMVbtKq2OtSvJtK3ECo5I9xuMvj6ixGWCQLaEAr+waavIeYOt8Hnjw2unOX
xWPuq37cy9gstnIcpk1Hcd2u6visRe3NGIK0rsvvejFsBlE/4iTqNBnRG06Nd8lk+TTWYhiIxVHq
OlDeMGY3IdkPQ3kykzyQdXEAZOWgpNBdCjWcYtlrFA2OC4OCB5k7rjFi7SGPtJthhCs+nB4IbW6t
hr/AoLBtU4ZDHnKvw9MqrPR332n3CR32WkJvTUt7LKk5eEQPb7rautOmcBuS6K4lSQbBC+D3IODf
FDY9ZrnYl1G5DYdoXxbhTk0jLNMYbxAlFeJij8sASc2/UpF9i0j2nDT2GaLBO7TvzdTjfymNA+SU
T4mEoSfFYOVyptUXkswOT9sCsnZuc+MXs2ocM1qGO/TxdtRh3Rx0BdmUVUNYHPPGtZsx8pvM8fWx
/yH14aSZw00p1JEmde6h6D2UwZNhRzf1RBK4Sq27AYuKYipeEcqIBWemXvmoPRdMeyNS3lwCgbWM
bmOLfQulOKeQq7iQfX8UBuL0B/IE0zB1TRPt1mqgcSvVXeRYrxEbt5rDTiWDO7eOyLtmpw6UKFru
VRrbxrbjQ9u8t7Uat1e1D635g11Yu5RpwHhofA9t9AFryXOjJ3fGJF+ZM2GBovc/uaMJr+PVGQ4n
GODG17KwExexA3d5X9+R1LnPhu+4IAfPoLLvekG2sSH3XZqfJsGgN45OcCF5UYyvGAs9AxiTPxdm
dcNy+zmO6I3dw9Q6YZiqxQS5eGa+OuCBeyW3f1mUAiZsnAXBHrK02aNetb+HgT9FGDmSgmdeaYfv
jilPqY1LTm72t6VpP+DgJrCEeOxFO7hpzXYIrw8S0t5mtHiONaihKns7OWjDdviG84fTVGS3iOyI
oM0Wb+GEcwY+3fFe3NBJHCrMwG48iE1lyq2OXwZhAYBDjboNjW4/RHoQIwfHYeMrNvOGB0bXTjo4
yyyq5GfbVbfIHzgXYQf7ZSwwTJQtQshGZp0ZtZojZ3G1hZS9C2o6VVsehbrXqvyx7qqXJsl6+Ban
M4mNDqOXDIwELzPzV5zXVzj3duCSyep7hu4z1pnYiB+y4/TeTghaf5Ya+x4eiW0tmLMfLOtccCR7
h7yL/DFPX8jUtacmg4l7zOD3SRskAhQcdm4LrG6vuyiqO+xgXEgKbhBL9MhGbCao0D94gZanR0h4
bYskdxnMsDptHmUd7YmGwCNaiSeVpzDQ9erIDDRoJ/UblnqI+3sFleIYmrhtmCTT4aRSiUcttlON
Eh6Bxwo0ynQXp9O9BjebB6/ay8WD60CRrYroSaP0dRzTpxbb0BESSbBNto1IMLcV70h6wqlQX7yN
RXU3gSeICKUEZ9Pyppws6ZdNHPkAqCFnm6Q3LKo26SVoh/J2N8AcmU04Y8+A2+9rsXeY/WFVzMe4
bmypYcLQJrOggwM+gLoxIHI6VFZyTjKyyRre74xUx+VANtzGAiOQjdtuMxTBQCYUJqMPprA2StM+
sNgrvHCsnmFGfkOWzFNEDe22hQMJzQsXV1rB7kyr2Ee0OjkVRtxKYelnp4jiqOppI5ykh4G6wsSe
Pmf9eKcQNVLkECwPyXOd2MLTI3LmaAzRALViD2WFlNW3clLPFvTrE8n3XaW9y176WLNgHYjN48bG
gfuRWHCmV/Uuln0wRPk+j/gNpGepyxx17I0+MIjzlLXdfacXWHLocb4BHSW53JBabhtTeAJxuq/n
z0guP6aiGQ9xLMNvea/1vxQgBu9SRdu2hUxzrHDabDjaOUudnWB8GxZREFb961CGuGuoshDKbXRO
JZzJy7i1t6I2eYprvTjYMr7gwfpwS6Sgm5HZGDGclJ0HvSlddrGUgkhs+Cni0l3NdpDpbdrHrCaP
2sAIdNhgu/DRMu6iqFZ3RKaTFxrmFBQp2nw3cFwk1vrg5XGke2FfgeI7GT+Jbrf7IQfiKKeVvmGI
I/ZAgX0J9coCOr1+NxCXmzhQyLZc5X6a9wlC7bXGM0r09TwNobZTDVYwGpqXmU6YQmUOp3a41yk8
DnHJHVCIYTWBY1C6mbxEupTvIA2qDW7rv4eR/aF3xoAiG4uNLbQJwh0DKEdYpXwLYX3SQhpPZQ33
KsZQZ8btK6PZC9I0T1aHzuRcOOAtje9wJtdvi4LH6NiddZL6hJYl+bvmFDC+I+oAuwPHjXN+R0lC
EeBN6Bu2O4gfITLbkY6j6trxyHLxHJfp5OamgS+rovdW1psMUro0r72qKuFZn45TG28ksffcnk5O
4Wz0DHWdhsgL0PLNJHOf14CHwiKZ9ehrONRxi5xgCVn7NKLQMZqu4MXvHg7tDQgkR7had3wcX1gP
X6vRvzIeNZ6tjc9px09OS7dtyc+aQ25a8Ekx9O+cmNxYdvJsFSHzsd4LbHjoXMXwNWNe7gwB/Vvf
YpCzC7CxqjiHyIfrr00Y1y67LGCyJt8TjlgvmkMcVCs4auLptp+Q45f9j6Ir244UV4JfpHNACAle
WWqzy7s9br9w3O5uJEAsEovE10/U28yduT1VBUplRkRG4PkgHRWxt+G2/gfD+N9p1H3TDRvQ1eZL
aOpCWLXyIYNpL/LotoYfHFDWIuQrP1ftijhhKwmcuVl9Hicyn3wVDkdh3Xz2pEYYGgKI71Ia4e6N
p7Z/ChAR89cFDD4THs/okOiAH5DPWb8rbmPQRWTBZAgP/xO55c5XAoT12iJifR4QTeR5uh+XAKsS
aOHpRXt86RE18OYBtGXT5psj+ub4tRHD8ECjdDnamHYnoYmHYqxGkV1hCDz5Wp/2afZHLObyKV/U
wAu4YJq3fenqs46T5LV1Xr8iftnl81ZtRYcg4SKx3VAkAw3e453J14pttuRVP3xW0y7u+NbFey6x
Sf4lwq3K5Uz9YY9ncQhIiOVlvc703MyVeRPIFL2PGhpchQiDYuzNiPM1w+gMArorNt3nAoYg2xWQ
OVIhwzZ6m9DeP6DTGQ+TN/svTFf8EbeOrLJ1WoNruKr9kiDqNbd0QTgrNv5yjNNYiooQEYh+ti9i
g0xhpFInOQ8ZNRlZ0riE/BUIVCuwnYDfi7naXZYez7UmrXn1bNE0F9CWgWG083w/pVX7qLohPDU9
bHvmZO4xIyVzeAjxEj2hrUA05RImPg+plGeIL+cnMELRWYZqQ1p5R9UbkTj3CtPSHWYzDHijFVcf
SLvm9YpNvhKcCiartYpKxRXC8da4KpCk1B71SFFA6Yg49o13Re3iKjcIGcpDKxBFSyg/JCNJTjtm
pANDBiv2aJQp23Ra31LWf8fDssEfV5FXC6I0J7DTfVqFQFbhWO1ICuEcmd9QKsWJYy9eKPke11GX
EQTywRhFVFnkh7Wsk7F+QKT8Vk5iQmzNmoww5NHJy2ro8gpRH0X/BEss0D393VY79btbIpL7bhyP
oe7boRhCMKC3U8efEKJG96ypNzQloh7xx8nhlqMnVY7UQYRvCvwMLkYQPOoqFnIzyBRJrrs4yiLp
wtetm+NPtG6a4QwsaAvkOHzGkdVXiTphd09xfKvHNK4enah/T4x8KJBIZUrbL6n77cAHRPEE2/jQ
Nfo92sSRrsgdUS7HUzltPae5m+2KS1P3j0i2RGSPC28IBtuKuMHLFsXi1MfuO8RrlZFZXAWZpyOH
weZ5GM0VVnAlmURczMYkdzXpYrQq0fbNDZStwClMrgc+PPQE2/C03veCIpUbiCF2cEaz5GYI3gaV
fu8aOc+cxXW5cNDvDrHPSDsWNgemgnDnvvlM184gnQk7Kon/Ni1Opk9Lj+jLQgpALhAvPqW9207M
2p/FYp9rMI4fVr9j/aTrHmTgvhTFNIfRMK+sxjlZZpU3a41i2qs99wn5pVePJNgVSYhKrA80qBEo
WZlnEF6nQGMfTYVYbWa6eqwZIq5Vcp5RZYHJv6G9u6ssDC3RPeTo2d77m89O76I9s6r6spE69IM+
xF1X+nX7D5bOb8HS/vJ2x6Q0xgDeFPLEsH0WfPJ6KOzE76Y9KHaAx1nPqkfO9xkB2mhu9nm/h/8U
FrH8dyv8adrVnZvaZy62585jWh/JrRlH9iwzMPTlLnmKK7NnCVIZ3xbsUD8azCU11onMfAejlr6M
kokB+OmvpE6uACkTxE83/UMo6B9MIeT3XNmt6BsYPHWG7ZCTILIamvXgGfffdAFQC93kysXj2A3L
SQ0SRxvfNSM9ha5eVesz7xQvUPZ/1tAdYXR1lgztyYosWCdzO8AFkei/Wx8884Af44C3Wb/s6LV5
A+O/GHyWSt9GK/8L1u4BWMTF7+bkogl0wbroMg7Cv1vQHZlTBz+2yKRFdGXQUJ93qn4IGdKl0b5d
e4ZXcQ2ncwCesoiYBti4NvCVNnOaJW1cITIdmcNRP4THsLZ4IOEMR6tGlXA22vO9weAcTh0/TKYN
cjUlSF+WsCDiCi0M3Um4H9JoHN59pdkVEbiilP30YYWHA2kirkYkX7XCeY8QIQAv+R6BDlssctaq
OAsRs3wLzw6KON2+zNCqbABjAOwJ0rfmHDTjm+XjN2INvjVPfwcOyOFgkIQGB5YPoqcftsrqOm90
yFnMTjFC7BGwnhyGgT2TnrymIVuyjYGebet8T+GzgLBTnW3xhMewnChyx3FGrEK8vToHnn0unTh1
G4yB8mX10Z8G+ddnyjgHLqgEz8aJJZmuWtT2eIpgpu7YbDPEFA/3BKPcBUKbGYo63n/EAfZ2TK2r
O4VdyKLq3PxfryB/q9DYAH+ZyXWA/dkDrr/+JKowKOHM0S6AUVayoGolzZrvnNgw25aAxXnVopFp
EokeqxlxLBYYyWlD2UcIfcBeaozggKoSOYBs3eO3hakK2npLq4d4bHeE+dbM/zS6W37pQYt/C4mb
7yBdepNDpSLvps6Ob1Vb9Se+jlXRRx1/tFM3HdNqZW8ISB+uQLu66xo1pBCCVycExuJ9hZdkUGe3
kRURJlOwv+1+XKaCrhSZS4oon0sJW6SDg0l1gaadvTsaA8RUsf+HSLauYJFwn+0yda/R2usqRytJ
H/fayjCrFWnvB7JM7+g3gDmMtML7IQP9HURDyIBd6fZnVwha8EDez5EzE9CQaHpEuKM5BQie/9tj
3M9NrFOaDSKoz3Qj5hiaxH3JARUqGHVU9mAeXruG2DMxEaK4J9qztVirmgFVjxEdempFtzRYhSGx
RwZy1ZRVMKPHQBSseSUcrolowj4Au0yqaO2kjz5WzVtPExtkQ4L5jlpsEhWD6XiB25Ad8B2DgoeG
3DNp6ZYTlbYmD9B/4SNhZfZDgEo4hL3hD5KM05zNu6Q9UhmYe3am9SC5aPXXtmL61maUgLjRByHT
F1JRhiykIzpTbOlwUxGEjI/NnR4MYCurMY7AdxI7NuhdVH2IuqVDGibc7zMdRPtlwb7ZXTuE8WkL
qyqH0X94TRYDD0BcUb8Ht7s7Kgf2aF3jYI7d91c/y/1EEKqGRzsnR9PNS9GPC2ig1viixVVXTg6G
FfBH4zlTQ3gXCDXlreTJkVqbXhlS5L4RzYnxpm16DXsaT8yBaDU8TwlIfSj6VmSxV0n7vKUGN6xv
YdIz2Z4+TRMisyXKXdZNPR0yXnHsNS3CYOujH89+MeQVjd5+lD0azk33+zt6/OQTBizkxcNU7SjS
poYhxayTYkLI97HqZXCZEbl1nLrYveHlTT+tDeTL3owjLITxCQ4tdTWcCpG30MEDrVmQLBIShNQZ
8bki471QbNxAOGG3GnWUItiCmFg+jSDd/9BpU/gB5fiyJVGK4c+JXFqF7k7Z/dyKxj10oUH6wbKl
yacYRQR1vveXsJ6m/xACbn7GMVCnAUrBo6j0dgxGCG56IAqHbeD7ucMc+zsQvmc5NGvJGeaX8oRo
+PVeypCdFLbN8kAFaBoxOB9l5Ny9E9j8Qkyiou9hsGzfcCvrvys0MPgrA/lPw+36uuA/dlxbLw79
DLVP1sFg5j8mjTzaJAQ6EPTpCY5h+3+dku2FTEj+bKHNgNWmsTPkP60IXXVGOHj/MkTgtwqrG9Vn
jNp0goUuvKEz6qr4A9DW9qWFf0/2yH8PQxv9N7rg7wSmrJglScRNm5e+Bk2SAuWaMCJsDdmSwxYz
grUo5krkt9uuqDZb/9lIo34FWOx4nMJ2fvPTDPpWbvNvquvpkAxNU2KpsoP+kE5ItmiSYl7DW8uY
iq/OIzM3s2T0qrQ9RECPCVfr/EqBYMpf0hAlSzn3AHadXl/TSY2AlW6YSNcCsHNphyUbZ0jOAXaW
TYNkEzeSRRZD2odn+ENi07LDDwGUqqq6O9bdWkMwUxlIKYIV8NDlS7CKi51g8ppHWz/hVexSzFFN
9FiNqBg5AoRZXQab23FhdGKJsnpV7jfKoL8mmCuh/VywZsJNoU1kSpjbbxm8zIgv4lbYJB/qSEUF
/heE2yft07Ja/dlEG3sIuplg72CLbgeNPpKqQ48yW/cktYY0dd1jzW+kN0hIQuoX29ZrHswGLo66
f3O4jE9xRf84yIj3RH9OkBVB7g3ALx2nITddeGzn4cnBmLFao1Ms1vs62oFkw+TCqu3X6six1eix
Kn1CZcZ6YRK97W6A0x1vH0gyLtd2lPuxBYySA9F4JlOqi3YVnyDaSqvIXYBvke1sUYXclj5Pu+GL
OfuXMXTQayXbrGvTvfBL9W9JeQdESBySfhQltLoY8hl2+zUP0Gx3qcakDy88PbZ90Qd9DWyhO+FP
txml8j4w0x290ehRvJuy4dtT5SR294MVutaQQl0RY1Ad1+TgI36WrQCiWPcUVvfsq2rjHraDMGhK
rLgLgeZiyCMA5lzwp+MrJgMJhEvv6VeNCRCDR4VSqm5LkiDJinogVe7r8L9Rdz4bVgbJqpRoiqeP
NWGXXZIor8EKFTibv8HGwV4/BdWhk9NKG5hBJbgZ6rFX2b4v8JiT2B3XwSazYDA/DhcqhDsVyQyK
DEAwGI3OBr7KcVutJ0+W91QM8hiwugU0x866bl+gIL6yml6jqf5tsGqWwS+DHzDz59htvWNsDWTG
d2sOXR2EJzzd+mlHDtBTVDfxObSLP3EzgdHwaJymqH+2tUwRCY0oKCpJexQSCC0L2ZNqRGHDLsjh
3W8KqikcDYByIfi1hg8i/gTG05/AhSJ3mDCLPaCHJd1NxvbgIm8sMG7X0vp0yEFHc3CX1haagJnF
zuYfzOkY7dc9AIW2wdBHAxaHI06SzXACs0GMeGrB/yC66LGak+WOuyZ9qysL7/Jg6jO4aXyIyYEg
gbag6dSPTwk/NCFI8MGqEE6niwalDuOyzpMmHwnY1V4PySNyorF5ma4XONWmazbU01/8X9ssHVmT
pZjNM3yhpbQOv+HEFjjAtkahZO5IOFahONgwJvkofZxH89Ygd4hcOmf5ye/B65K0omziJr3CORq4
bNw+1gt/730zn4IB0UN97/6rJrLe2N2lABUSF4rGWEYegMcqCnseOgVIUDFA71Q66jJ04xttVQCU
AK4eSDoNS6moLXo59KWlUw9Vegd3/dhcBV3TQ4uZFlYZiLbFBVYwpdO8HTg5D1RC7a0dOI8xcRlY
5PtmH0BYB3gr6UKrHJnE9qwN6e7maFgyGUKX0LBdnLhsvkaJPEkwHccxGvr3aRTyxHVNQZfWcTGa
jcJZDSdtTl2ab3I8VqyC6fTQ/5pqjyyraPfZno7gKz2MjRazACbCijS6k+4nUFMNttI+J1LBUJVE
/SsCLMyFW/Mbj4hkViQhkJvgl2P2BmKJKB+i4YdXISumhrjM2u6Ftsu7nweWKbBmuZdiKPjowOVL
LFZ01QIs3WF7o47bfAFOWbI4wu+xCxC76E3eMRe1d4xUww8G1ft47z/3jd0mUNgKwJY7eRobsNNz
W45RQk5VzOaySUeAPxZ8P7j1vVg1uAHaurTERt+vZAz0/Y604nNN6/k3Qp1w8YikyVEKm0tQMYz8
QcdzvNR9bhP3H3rxIV/pXKNljrdiaOxjOFRwc++Hx6nZJWAmnKtql+DuwzE+UjZfqyBURRQMIY4T
Gl49hgJHN/hGNzRcPWmXJ4XhIrchlC8Anj40wQFn3M53VbL9GaFPexj6xh+7ADDYsKTwqJc7/k3x
b3U1e1xrtEkRbSLMm7Av7DzYqslEARgfPOrRjhgW5nUu4nkwuQsAgcSYM1F3bhWC1xjWhmA9eohe
EI7V/9aV4kjGEl80FfP9nOr1oQMwqnSri4Ys/wQd8aZwvFg9wlYnas+jQc4eDhqujmkuOxQUUFe0
/+gHkMyahXA0mut3ubLrQv2QQ/0PaJqxvxvv73aGj7e5/i2al0PSIdO7h2AsqHDjA0x51xJicr+3
BNnb8Q9+it+8w4mG2R74NKV/RuxNVTX8H1j7t+k5YMGJfIw77KY3vYLTc/RPGvpSzeNWRquTx5aN
D/GKhf0tWA5kiZ+DGqv3m9Z5143qgKVwWiBfi9zyxUG6hDjkLPT/fDT/k26/n2ACUrA+maEUGCNI
E6dZhX9BwM+Y1BEyJDM6GArlYIX9FrLFYYk/gT4OseUH388Y8XWFcX5HS06w3nIMeA3vyVA2uFcj
mAwhUyUxzmewYWlUAUui8B4d5nCnlqU+cHDWb3LQ+72qkW5vDQwLRBDUpU1Zcw5bab8Fpet9sG/J
RcXd/Ophv3eZBnRh6J+qqM7aaRMXo5ZkzO2UdF8uWthfsph5LvgAvQAJ4SUJYss2ecyBg1m4ow64
CLGbG2zznx5bHFu+ClZ/4WyYg986Xb02QPSBczWqO80u3r/m/rZavsZ2OachnbpCN2Y5piPFBh+W
YA5Q0fw0MhZ3G411McI3DEFLOrjn2tI/STP1z0C9bJnwBgIgE+nfYHi30+IHV5o2mUo++/AUAuXB
6s1tGwNdYQGsLD3MbKjwhBFlCJVVJT5rMjlErExtvq9DfWTDPB+En/fj1ozRH2fW/aJMIx93Ypcj
YApYu8wq+oUQKP6jEi//LSYC1zJvY+k2Qk+LS4aTIj17dRK1PRAaOF4PfUuGjb0VGrDFob0LbZ1r
K2AUkvCdgJyrplMPbT9ID2gC4B+h1QQ9hMBfVnAwO3Q3oA3fiRzgF6GvS1IbnzVuQJL9MCY1cslT
WVRC2UNoLf019WO1FrVNozw103bE/LW/gDPumuxWLIGwYevlGBFjFngJ78Cn3MqibLKDLlngIZTT
Zol8FoRjgpdA9Wh5Ol9foj6Mv0glvMqDmPgrtC3Y4plT+Qp3qilrLfuXwsHiH95SnwFLRlRBDWyk
mrDdkyoKVLfbhryXFai7ht9akTU4RIlePrmuZN5FdjvMgNze0rbuD6KJoOCTqrmma9K+OnTZ1wSL
e5+YwdmpMVblOhb9sdsScu/12hwhR4D9tRyKCBdmNDIrizH2MOWA5usRSBQB9R1zdlq3gX7wiYOR
tAZk0xXygvSGnzuNsgNgQ99AnclnOGHYie1tdV5TAcjB7l0ZN2491hEapRCQRbHRFkdnbqU41wgB
PDNtxx9imC19s6BQdMH0QcU6Ps9U0jN2dpYPpMq6p1YAUBdIZjoslQGw2QJYy/0ysmMs9YA+f5Ul
R+wD4LcB8qFt4es5wMWOlZKo+bP4Fpr3KAjvYXZm33SyycLhHS0bP9DT4HpT2GUNs3SfT3YdxmLj
jc7jFkJJgqX2EkIj/4ouEbJEbBbOJ9Mo4Mq+FjkHOPAwtrhgsklE8l+ltTztkDq5rBYQLcZRgG+l
NH3iCIECClHXhzRsyH3isauQ1WRu3njMl8sqlTkmaPjPbp23XNUQHKlo2h44doyO8L6iR7XM8SvV
FXKVfGtKHs892vzRfEE4HOJaSPVD7CUtMZ10hwWwcJZEa4ObZ4HGDpKhbApJVUBFvYPgm7pTqvbh
wKCq+FaolFfqMXPjqCOfCrDGgeG/+QSZl0UZTmCQvuGaWwZqxiKcU14kQiFOat076FGk+4Lp3pSn
Duu3IzDdQiZszCNDAD7VMbwA2pqtMRIhN7TPOwtQ1jBnfCdTo+9lClBn9BJeITMmR+j6PMnDmqC2
JtQspUtlchg7N+a9bjAgtKk67zh19/1UNy/RzBgamWG/U82agFueO2wzKV+k0rFHjDcWKgCjDwze
TL9SKCzu2qTi+TruANi3WYHmjm/bA+CLdtht/AZehEorvZHPmJzbB6d1kxZc1DqX7ezKpou3s2sW
k+OHx8+6bf0RyBp0PW27HAXq1V3KBnZZpBuPsTDDl9bgHkPjt/uQQR+ZiVmqRyUwpgdpPJ9pm7p3
b+toLLjX+qqqYPntaRPns5/CnHYgukH2VXAkW4GKQyQIvPgmZQ2SO+/Ra9AuzKc1LaJVFAkzOMNV
+kzwDzbV5001ooaHgLnR4tZDe0NGoz9Kd9CLzOQ4Vc1zk65HvCIFKjamgGmFXrQr7MwvhgRlC24O
YM/N467UCUwPof/b67aI2vVSY3sfpFmZdDH0huOlW9UhXYBr+fZ+ksF0DBpSov+tD4lBK+Oa6CGd
UahFQLDEqdDZCd0+pxANl2iFzoRFkNgJ9UgriqO3YdCpI52F2GNtx+5JbkEekvW1leNztYPwGOen
KcKkEpvxISVmhjBJsXOs665Y9JIcEIf4oLGPcCdQxMrNzMu5A3OcV0R+APU8tkpd2yne8gqquCiS
V8oQeDEE1X/rNh+CKDGF2wBpgUYs8TiuUPPW54pBb76DGEwhgQOLG504+l6oPvORDe9JDFnOFpEQ
BnK2PgTtGqKcpC3mxzZ575D081SH63oJJ7LhaFH5kXRRiKyD1U9/RgBXdzF88GN4xI3OASuBCBi0
R4sohH6KSwgWwwzNGlwn53rJZ2iXwRqMyU86BFidi/axcCLVkJbP7VhAnieOkRDdYR5rdtFsjs6U
CpFrXZFjg89S1DE4yaBrcRdq6FhkCDqymzwieBOeuBNMLl0OXIMdmsmN96aBxjXC8HLvJ73hjm0j
ALJN+0Zn/zXGEiDVTTsHtToiXKJlfE1i6h6mHSoEM5j0rNCuX9aV+4vVEhpKwN5lGKLRXmFe9wv8
9HKuEwFZOxHdb3Dqt73HG4Rim9nkxsjoHELfBvSQ+YMFVvbIEosvgxkwq1Fu3lkzJuWEeToEL+qX
4646jn6IYfHZ8U7mXtH1SMcALSbHOvQJJlgDRJWYiTJwC2Z9RkR6+CfFoXtuVGjAJ3N9rxYK6Qlf
2+9OOfGiB7rcpanu7upOzENBh1pHmWpmgRYvITC20Maygpsa50/0O7nGbSSgdqndne8R7Fp19TUB
z5CpZd8vKQxmnoUYWTESO5fVrj9oCD4bvOhTmrQvo7BgO5J03a9RE0O83fPRHAxUzqjxy44isA4X
osAfZW737gXIVnv0au/eq8n3kCkhJX2D2r/YKtTUrgcLZ1OXPOJOC2TOKRuuvULzb2nb3iVwEs7Y
6hfEOWpAihiqaCGHmTz0kTV/E1zNEP4s1ZGN3XiOmG14tkBXA2+XSj2YLukPUBgP2ZbM1deMtdV2
r/gR4H2qsq1vtneIM5s/sItqi0HN2AvYQfq20VLDGlH8M9K+4LM1J8X6L5UOGkBvl957vCCPE9ZS
8TMg5otjyXkeftQi/AfwpSfFxHbR6YIpwC7DaTdkuiR7q88BTzAWyaRGh8eWsm63rnTt5g6+kvWp
2Vdfdls/A3FOu/OeLHUGSXAETdcucVtDtUtpLd9QRyaIAfx0Doc6vKQzPiym5KlUWz9+LL0Nyi30
7lLVfDgT7z6QFxofNMaC48Bol0Ne+QaEHgr7BB1sGgT6Qbc3rQesG56h/F4fp9b1/zxCCsFHzDzf
JljiGBEnR4Tcp0UisWHSo/vMudXQ58g6PiA4eztGyrN8DzZ/I+r5K1mUhbA/hio2BsNvMWbALRpT
NQJvMgunioehDbH+au2UxytscBhlyDmxOyKWwOayR1cbgfG7V+WGBZLbDJv+TGoSgLjbv+ha0TsY
Gpuz435F0M0IJQLgllewgNCIjqYvIEjSJ8KQ70bWrbqksZZPotuTvHFG5Ctwsg8DM8kXYVhwCsKk
uY4/wIL5gY44DIjxIxmXNLo3oBVf4uVm+D6Od7EBXQvnsA5FAIQ+iSR4jMC6YhYxPuok2rttgGSr
DfU1ZH5+nZsNaoBxC1/qW0MeNxBZBRonPPbhOxSBh4FOL2S3MMn0z0hmeR41P+6pA0TRdZcWculw
H98nAgE34KEHC/sLLLNFw8nxICj7kIExujGwmDLCktv0EtnwKV62EAhW9Q9ZHQeNnylbarxQIrgh
mXN0xMv30hH5htoOrggs39qqAdUWvf0CM9Yr7Lb3csa+esa1Wq+RQ0cTsf3UJwTaxjE+oePTBahe
eYr4/FqvroKUEUW8gkVC3gr3Jsbob63715W0d7W/ra6AKNlB8N0qHdj7fX7mYcyLpXPyFEIbD+M/
0t/WhsByKgdbEhx2aK3oMzKxkPvEy7ibdEZHCn8e3v0KZgC1igDsEKD1Mq9AEdQNyCo4XlfV8kpA
UmZVM8vDEiEEdvINmAD46hXAr6IsjOrvaZkXQBijzLamr0qIckF/49jCDh6uFVECo4OIoICMYA62
dQaGC7cGkALOfy79PJdOUVirVf5X0CMnCJJgna/mxrMZ2R9hqjDmrY2rwxqnNRBFAXlUj52WkMOa
FycZmnxcXtdNku0kLFQJE5avTpgEhpPoo6c5FFAgQ1iAHzO5VtCvQ2Bak/tFVuqg6wTKdfCSmVLt
f3SeJwAQ0Qex6sSAJ1+qhP7XKEhdptD/sXT+joOpydDNYtcAqp4SfQo/i7HHrU31+twI/VYN/LNG
BEg2DCuUo1ScGa0fduJxBfRUPszO9GXrphhcPh5DLIMVzggpK/2t5aqt6zPeQCdp0OxcRjmTDEKE
fxUcfLIFIsUC0s4djQJcvWcLUS0Mix4qZDFneoZoK0AWcw6mPMgl1GEQQ6gkCx3csVj9qrbqgZD4
Sy7qGTZ8tzWi6p6O2P/uULvxDaH/vK0PxVhzuE/mWDyijX8YGckH3n7u7fQLNWkClmTYYaicvVc8
6dC2by9LB9EnbSt3ohGaFYza7hFv5K9maUoJDy4rdwhH+Ftk4od0R93AAYUItPV3xvfnueZniDVe
aS/uoSDBx7FAW5cWBC51tila1/yCIu0EUWNU0C3ui0GuD42dQAOgUzikaQCsVG3nPdopNAQOCrfW
YK4BhErJiFYbT7EEYYwZO7llSLqfyVUNxBFOfuGc2mPDl3+Qfx+2LfnwEkqmNJCPhMXbASqXJqOY
3jIdsXe8CO8Jx2vWBe41BC9VCQna2HKEe+xvEBpXJZiLgi8h5MhhshR41sWWxh8m6K/VDPXzOOAj
VmEnD1gGwzsv+r83Di+f2hqJ8a7GvVg9sqVtsm2D5URK5etWB5c65EcZLgWn5J3O0Ovz4cChQGDA
vnKx6++RyHLbWYnxGIWtxWLOPIh36SHr7xJc2BXUOdDr4++m5FFjPe3mOI++ohufONb2Kiwj+Dk4
BEvwgZ8FeSJh/Jk6RJul9oR1LFCm7AzZI+pA4D+HsILEFA4n+brXCXr16mqWFNJEZJAMIPAu4JPR
dliofwVEIHfQx76DiAQM656tUV87b32+YjMHB7/7FyyQG6xBBAhy6j7A1D6Cda7yIALoWE8Wqzed
vOCY/zHhenShu13oUCbjkvufs/NajlRbtugPXSJYeF7LFyUvtdq8EK02eO/5+jvYT2qOKCL0csyO
cwqxTLJW5swx6fsxvF2qo26MUaDuQ8Wg8l1wd85zj4+qIrYW+mbwVJxt40EttygJLLRyPcntJpFu
sVHh2xkxWZp1jxK/JjdmfC1bVG0mB8hbWcr6e7fTKb3QVr83tUo6+5ZCJiGxZSQiTY35DdatRWLZ
bwhjxAmqCkKrAmm+OSRO2zHGlW3mezr/v0pFSO7XbTLHHqhRRmRwz0lO2kUM6nioApmqXV78MUTS
aZvEjt17CaAecZzURaXGyKE5ttVs+UaX7quSLJoI+/qWpoqnDrgYCVLKfai9XsNEyX6U1LLOijrh
rl3xgy56TgiYeO8smcWsJEVPzzYn4iaTECHllBoOfSEXBxLnX0M1OuBEwNVivB1zLhsFmiPFHB7V
Pv+j2tpOk1hg8lgWG/J6L4MkDhaqpuPQVcIhtyLfpOMAbVtwIk1b8kWKQWGEJKG6Td2h2Qtkvkpe
HdFePeOqCIl4eIxTyoOVy7lO7WleC6TmLhGqg3Mqbdlt9qecujRtz3tpSu1Nkcj4RTXtRI3ZDwcF
7OtGlurvvgjdnUIdfAsJRkGQE4RbAydC6EDVz4HCDiQa0quVa6tHIadU0vsXMu/RdjCJFVSAOMb1
lKNz5G4Hsgu7xh+7bRLF0a40qCzRTYFZHQYEjp2qZ0pKA00VXr+1RsU41tSeDhJdDQE02koP3sRE
UIJTwXFNLiXSIyjr7NwXf/28m7Lb9Lt6ducBKPLKvdfTJFv0FtmzhuSxRzlyq8kCsWcaS49dwH9o
qmOUNg9D3BsPHe08m8TX5O3UV77DDKo92nQXvGRaozqyHBr7TOHGDZX3xqO3a+BEIxmdsht6+tWM
Qh82ZgGVVzbusjbQyASMt5naPwJe8h0jqr5Z0Bwk0z/7gz2pps42euTejfeGF17yTPN2MrUqgpiE
EsEyXoiVT7GtPflypjvMSboB4PCnUfRvQ16EO7Lo971QXxNyIgeqLn9Tb+QQm7CvUdwHWfbMxeoh
ssSNZZPZzwiJm2xoDl4ZccohJ75RwrplcsrvNMQxBzmKKSsSW1lwhxzl8SGMMpIQeXDDleKWFvth
V2nKGZ3OX7PrbvHf/UPxFCV+y+esCMpnHODzTZJxThZdcELlVwNM0C9y0/4mgz51A3kaORbvyZSo
zpt5j8E1rxpmx8HQcBxgxUYGeQTpdjSs72ZF5VlYOumaSqIujxDVk+SbUO4f04TjrqxkN0PTO1LU
phSeybcL03YCn+NRKlF36Vy4N1ktbyPZ/C2C5ns6zaDiUoSiH1kZtMcgRmHWKfVJsEm25Sg9K5l8
X5viBdHJSw9AhgT1gOS0diZV5EZA6h9H5WYYwXR6gTMZTad9Kuh5Mk8NOR4622+FMUn7Y0f4qoON
22vpmcgBmu4iFy0ZszRBkEbaSMOmYqMUwXNYj7/pinyptIz2LbwOG9f4VRn2FyhAnPPt7M4zMOI0
Xfk2jD0SJ+bUNHNXmkq0G6bvVmKaGM+oFMqVdLI4bXQnGiU0lHWXIrkXYaA/FcghDm2vdScpNMUm
VY3q1YjM/D73Qnq7EFOhdvNQuA2mz41IT/Z9jMpZq5Cm14gAXylnVDeGEYp7w5XTv1KZNc+wYwCd
uf89us9FfBOPZvSg8PX/JSVAg0XHYUvvE+l31Tbtwcs7SnkJC0zLUmMvtS510TolIVxF/m2j0sws
Syn90wZt7BM2qzlXiLcPZqDqCXV2UzqMbRg4Bo6x6Z5UdOrT7Lup7vps6i/mvEKyOXgaqaxNomzv
0BZQrukE7O8q2aQ0G2o0ao1yWdMTHw06jxj+iiHgLKOJ5JKFuDv/n6omIgiZoQsnWfJJPTm94NHT
i3M2tK/XMQ9LKIYJ//AOuqOEhhe0Clq90K4voX+0KCPtDApDWy0dPsepmNOoC74siR0M4hIhtjb4
joGJDrQVRMqCObawZxwWL6o1yRrH/NK0gb5Df5WcbXwgjhzFPbJeQX/jV7X6NyqrDm5sIR+NMOku
XoJQ0qJWiEonGVaAI2JCpXzEmpjxWqjlyVGjAsOz7OCZVDwJOTM45RSeFEU/4g6yT8p4+iz+9hVJ
WaHpLJFHZtwWKhZ13vvSeMn5ZHT07KFYRA91UIeXHqEQ8v4dyITry2UBOTLHNsu5rCNbM8YLvUc3
HOUeMlE7cpc9X//5BejI/6CbDZonNN1FLRUpTtqo8DjHfs17d2GpWxNk591SN2yOfAGFg4vcenSB
yRohhrw+/RG5TauNLK35wCwMkqr++yBNlhtL6mX842jdN+v4NeS2P7TRCvH3PyOkD1bZnBDNsTfk
ZiaKC61U5o8x7zN7U3tAEKlA0KVDG3/6ZfTpCaFtepJ36SAW7IhI3Uufsgjlu/fvG0KsJPtnpTKM
al/sVa+zb5vexpLX6MUKT2dpKcwCU6J4kVF3+niJUlTwFF6wSN9fX2UL82PN5qdqON90BlQlTA66
7CcoZrt7+dxPz4KRISuDJ4U0jXOAeEFXvh/S6qVCL3P955eW8Cy+FKramMgQaGsN/B98BO4sH7M8
I6UMRzH7+jOWRmcWTgRZQVvKfPmilo8KAl5BrzVf40/9+BzvDJfaM6rMBmjFNyCqfrR1zZfy2/Uf
XwiEc7bz2InMyGkNuoRZ4HhV4WRRSBrHRteuq2IjKdXJKqQfUtOv8KsWpmOOfOYm0eNZIUcw3wQp
4+qghuY3dWwvfKU+Z0It5thnBP0ZRES4UqJDtN+a23jNINdc2GJzzi4hI0dHaXQX2w2G36Km0roF
VILVg1dXyh47COv7qFV2RAbAoKOioTqlbcHt+OAMoKVv1KY0LJKkvn5wXVqDByOkF5Am7lsv49u6
MRFe7lMT+a09olUL8bVNjjGiyDtNkCvxZNotiiYdTvTPWmifFe02DjrrJyI897tWlO6T5fe0QdL/
B5iIXJqHCcgJ2VK6zWWV7ItZ2Ujw6hF5fY86gkJqxt3QEnX3is2IdKK2nT1C/i9Pedi6OwlZN1jc
LH+y23rYFnX+kie2t6fDbwDLmLmv9E+X56ywEfrYjHce2v5NQSfcTkH9cKI3JvpthkpzMJLYdmrD
Nv6OFgo7igNkmawszzEcyAeuI2Z4745ZdsmjXv3Zm7HGQkzc0YlBuwwbLTGrnExpkD5fX/pLK3EW
LREZ6C138P6CS8zBHV4m0QEwg23X/7r+gI9JdGJOMx6h75tjLvUXLBkB2ATHuqdvp85+VgboDB6+
gh1bepFZAK1kTUHUpQmUfqh3lSKnhpUbp7509b1a958DkJmzOCpkUUAe5ZwRl3G05wpK9qFw2pyc
rSYp4UokXXqXWST1IPfIba5w7g27rRdR9xIblA4+QfX6pCyEamN68LsTDUQVTBriAqdueepbs7Zo
J2ENfM4RTszp7IUeWN5A+5gTc2XPNW7siDrgdq389QvDM4cU98Xklm5MVrhDiVuiYCvnNGRtUDV8
q1pz5XS8AAE01H/HCPIEIu2snF6i/yPkYhc2Adc//ZgWzYsGoERC63N9OpYeNVu7SAPQMTTpeBkr
g2ZY2+iPZdXjOt5YZv2DfMT4kNPNIDY56Yg/n3vmbCUrXqwlZU8wUkitbZIm7XdtJf8cuF3WyCmN
UP+S1Ejerj9tacHNVjR91+BsVdVyCgkdKMjDSbWJJkgG/7OyaRYeoU8f93drOuzJdI696jpKrd4o
njiplbXT9XHF32Zh0enT3L37eVEYKDqn++5/NQWEUVb1ncr/Rk7U3afGSJ9dMxJUWpLl6RPUkkIS
+l+DQp5Ndvb6zy98tPXZno+RxmYFjbCXLjRVMsVlcwM6pf/cwV6fZuXd8PhYYAm/6GnJo+DUB3yj
4Hfkqrfyx3+4QwxjzloGtw+Ip+tap6efyVO+BULa8m+1951SLVIxe2UOlp4ze43CtROfTqDKaYUm
73Or++Y2w1Nt10/IIk86HKNtAIxi5a0+nBLeavrn7wZN9T2joYOkdDxNVe/rFiaXNcb5r+sT/uGK
5dfVf38dYTl4GEluHLPSN+FobERwH/bGrqRcdP0JH37becIsbiUlDUy4ShVc33L/WIyq8iyiNkRY
ibx+UCivJ2rffr/+sA/3Nw+bBaysJ1OtNWXtjAhATL++pcvmkIvq9/WfXxqtWYSqJD0d5EpvSDv6
4iWxW7JsuSLd0dLnnYygW7NpWniNuRV2LyN7QqFUOmkdNsehVDOg5xLWASZC9Ouv8vE93zDmDti+
UdLFEdqFo8XaL5BL6EvkQ9emB7VRfo0uwBuZyz91koSGn0Qhg9kGa2aMC2tCmUUxPaftRkax7IAB
eRwM8wtZhpzzdNxvIIz+0GgdOKy85jQ1/5PO4DVnEa0YQQ40Td46OLSHlMA5x9de/1ursotkqQel
rfQTal9H1a1ftZq+Xn/sh5dFnjoLEaSCWkuVg9qx6rG7q9MQjBIosS312+GGmnZxnNRafxGoli+u
qdkrk7oQmeb+01STmqaqPajvUgO2LKEFLku1hyLNHFUL3mz0grvIblcOP0urdBY70IbGohIyPUm4
etmbLtYCejw7DwGoSgX9+kguvdIsfHRNQYvwQICiNfpchkm+zQKITLkbP4Hdeet1+4mK7krya+mN
ZuFjSLSkFUjlHTkqfpL1vM2mmmZprQGDF2K5MosfIZ1xlotkwoGrdCJRQT0i+3N9nBb+9Ln1tDTQ
JlLaAP/B4TwqZkxVKEyf9MD4+7nfn+bn3Wcoj2MrTiP+9Eo8FsZXW3xP4pfrPz1txQ+2qJhFAzUd
NSjgFP4NSFPwc6ThWy6k5FdWRPUp6GRxvP6chagjZqHAq7uW2o4RgzqysgOXj+jXkOpcBG0li/b0
XXPB5XK/8rSlCZn++bsBUwfP9SkImOc6lA8kEQ66Wx8TqV85FvznkfHRqE1r7N3vp+SyLUzxADeh
T0VvrdGJP1BZScbWvQ/prLlvM6qpTaZZp65t+0sl2eVxgBd1KKze3H1uTGcxYJAFRBMlZ+4GOT1q
HUY+stF3XwLEOzf0DGuOLA3d4frDPq7GGFRu/31nPaxEaCHKP/d2cReG6S6k3TsK6q2aFDvov4iE
4U1lCMwy9cGDoLFRIrEbEnclvi7N6Sw+0EKGyqjPCke2NOUg56N+9BFUb5XQF4/X33HpEbMQEdSd
aeijHDsJMiQ4HTLwDEH9j6aZT3nTGJh0/TuKpkcLrRi7BJ9xt90IowiPWeO1GwvL6JVl8XGtimfM
woVm1a3ptaF5Vsv+d9n3Og1tHUDX4K2J059yPx6iqH1pR/t3KIGTuz52i0+dRRIpVLxKkaPUCdLw
TVLluy7X7xVq0LVeJDvWw3ca1XbKYACt8FfWxEL0mttm0ACdIRZNaV+19Ht1QKFduyidmyw3Nz2g
xpURXXrMLJxQ9kmDgOh1ht55CtTmrS/qV1tNsKVq99eHbyE+zo0zZD9MRJWYmVP15t2oen+FcAFs
RaG08avI3A6yNawExylIfRC85obfQxOGVpJ4qQPNXZxbt4B4HGvpylgt/fosTPSFO8Yu7g9ON0Tj
XW/B7stUP/9yfZiWfn0WBDwkO00ygO5rbPseBeElK4qH6z+9NMmzzZ/7PsWQ3MzJgNDNRKoCoNvg
9nsd7pRrWSth9OOn6HNjjKAK6aQpu8wJClpeQBFNZgIRmKEeNBHS47Xd+PFA6XOHjAbGZydZSupU
wLsL+kYi85F7s7UTHbdLmXI5Il6139tZ0yOEprUEylO2y3ujoBZR+w8D7a3b1g6bz6RnDDBQ/wY+
Xe3wYpIydPqucVBJEoCjO2fSfYcY+/oEfhy99bn3BNiWuEO+5Dm2+BO7j3b2KrSVs+kUOf93y+hz
pwmlRIICii914qhwn+gOcfct38NLROH1OKCnhxYl9Tb6xqz9+bm3mSb23REDixvTR4IZO36nGxsr
s2hQ03VUy8Pucw+YnR7Sss2qUdPIDWilBUxCRj1FL8IQRyunpKX5mEcCqk5KUsuFgxWItzM5fm8R
8KrIpu2VNbX0hFk0kJWqRq/Lubu2y1fPVH96SfiYuO7aGyxtollICAI0kn4elk7ol8FDpFjRnt6S
T/n7GvpccWF0bkQPXVU6mgdmJGuk19akH3LsTGSvKOMr6zPFTB40Ow/4fRmXdlMi2dOTe6m3qhuK
exxtuuSnV/fSSvz8+Nqtz0UYo4FqKojNyPFlWb9xyx5odk8H6ldEE4CNGqv6G3WU84oA4symbAZr
5dS2EFLnogmDrLjflZ15BtldiPvAKna2h0z+U8UShm9afe92olBaHPKUyDwb+asv0RfZ7/jKrXwP
FpaYNdvmkl6ZTWdl+jmVRb33XKjkVVeFK3FraWhme5zTcuMDlTbPcWpt0/jelXUQ2zlAjKdPBRFr
tsflQckBuJjmeSKm5AYOP3/TtXzix0ci3ZrtbjDCFtvbSxxvLMSzqtvu9C0GjFCE8a2BKpomla79
cv1FFq43+twGO7K0NC2tInJoOdbhi2Q67QcVfdFHyyiQNdKh2ZbbuE1Agph6j9IvK70sQIRjRH8i
v8NVBAw6/Ui0vq8E0IUBmFfpDDoNa0bAPkO0Mw+F4VcnuQjDY2/h+aK6an/wqRCtnAqXHjZbiL0I
BtgXReB0egtEJaFZa+qS8gAn6TspXMuSLaz3uUwEkZxuVJJVOKonodKCC7+tPGUlBC18D+YykaYZ
WlsYpeL4dK96TbyzpHuliFZSbgubaa4J8WrwB2bpC0e34t9KPbWF+cnvQTJPob1WWP7Po/SDk8Zc
FIJrWaqJWLPPeWu6p8hKBQSzeKJ85LZ+72YN6DSTfnIVZpfd0ypYgDBFcozEWjJNDglBPKXM0Jf2
t+nYGysXraWRncVAQ9W53XMHOSdwFmvzD34X22xYM/VbWhSztVfVWdjYsWmfkdLtlbo/R2r4ySUx
i4CxHYep7pfW2ZONc1yKXdb2t4UqVsL3wsHQnMW/1PLVNNWBLCrYqBkKTbc43J+yov46FiPAI2Xy
VR+/XY9RSw+bBcR4hGBURJZ9toBU25uU2/sNTtEUh+1M2mklkFdMPAAAZF265ka7UKrQ51V2gCau
TFtf4NgTXwiLr6E9ZWm+CyBs90VGb0SwBzBAY4n8po7l50525uzkZdB75LWJTda57dR7LNjKBzrX
6X8Ps7VItBTwZpmYHjan1Beaeba1EWxPvE2a7wZ9pKH+Qovd7vqULcSMudeegHiX5X3M8ovVHqa3
juixfGzzZkvL5cpH/r9P1Acxw5je8N0BxbVGndQ53Yo1hIObgW7frQnJhIYiGo38wvL/NNIg0+jT
W/BYXPkrGiWoeHEucRoU3otHiYTbBYNxVvwKxpLmVoCCVLGtJc3nv4oItn+rkrZlASRmpD5VaR98
C5vUfcJeyrwUaS+dNZCmdxG3W/gZldjFhleyUlFYSamXHOCUJ9sgpJMZynT0ta4t2YlAnpyqopDJ
FxbeSx+1zb6OA/PUqiBQaERHyQ1CgZxIjhVyYBnnJIjkr3pewKiQGyxV9DDxYba1nv0UV+qACy82
NG2UQNsfC6qQpay8SLFEsVNOvLswon9+J3yLJnfV0rQtvfLSrkzRg3VjUWAjIAEzwbm3PWDrYaib
JGmCh8Fs0mKjwt2Z7Aqof9BD3f2oBTYB/A80Oip7m24fEcfjzWBm9WNgtf1dV7bRwcdyamXzLx1Q
5pIgHLDcyZ/QPPuZoPegKy0Dd562v5eNwD0bXalcckQiWxR//r3Z9nA6qgInpU1SWe5rUHLX27TQ
xFY8RRditjGLfHCTjDwMOS9E6FTpalC3etevJdgXPjfGLNKFeYF4Tw6kcxnoWPwA/PDsRzuwV77k
S3/7LLoEYEBl31Dcc6cqTwnFDx16+vUNv/CXz0UuamKr4OEt6yxIv3LjrZJs04LWu/7rC+FkrnGp
Y9waofSA8LOQ0JU/7QhSg3KnhC+f+/1ZJBFNohYw+Nyz1khH2lw3jfaQxd2+kcXK0C+9wfTP38Wq
VvNHmpAHF2B+HW3Ap2Vs8/HO7fw3EA+/Pvcas9NKzwRAZAils5sD2KElrGuf8+pLCv36+gP+s3r/
IOTq08p69xpGqku0ycNSxIO7uEidiqIpwFNAMXOEyUkwyBC+tfBXk3TjIY0Tfz9YVYQrolQ8ji26
/SAYk6OJ9+jKB3NpXGfnnCgRqZIqvHLSBtsuoLW5fsPlGfLXypgu5Pd1fbbhC1wrXYWGX2Zuoj1p
iBRCv7q17fTsT3CHytJuh57u0tiemvvHYu0aNH2QPxrrWTAIsk4zgjSXzlZSfvMV8w3ngmLXyRDp
dJxZcOcaaLnuaXbNVyvfS9t4FiH6QtJL9oB7duu3GMx0VtzL48pILkyVNjt4GGPu2UOVMZBG2z0Z
WqE6tH3gaYa0SdnFctqdrq/SpQdN58h3ixSNh+h0fBXPQ/lWGn9cvO0U8QCpcmUXLAySNosWWUwz
TNYTjVpppEEfxP1zEcKFl5t+LT3y8ZGXO/a/ryCUEaOkXsYF0LIe0qYDR0QKI4BxMUj2rtc19nYW
rEjkph/934WmzO9eSmb0VUPaG9lqsk8ibEzsEW5QDFYS2olYsXpfesosOKlDo0e9JY8XM/wi6FsX
/S91/DFCGp+g6tdn/uOZUf7rC3g3824u0ongnVz8MkO7bwFBgpmMprBeGaqleZmFG+Dug2oBGLwE
LpgJ+9DWPTeBF9sedjTKndK1qsHSYM2CDt6AuCUqCY0fvacCwgEpE6bcgOmQjcILXfwrKdKlAZvF
GHmALznIunB6+NCAnN3X2tQcT4focX1GlgZsFlDSIsJnsKIhqWwxN9WGn1oat99cBLGXAm+jHVwJ
3ExJvicry+zjMw5NDLOdAyl8lN1ChroyflX17HUAmHX9XRYGa36p6YIoVjXZLy5DZg+XxkyT27bw
x2eUeOL0uUfM9v0IEgg328By4pCe3jKO34zRrQ6QEbSVCVl6iSlovtsiFI0bTsr0VholnBA/0V71
MX/xsfVcecDCjM+zd5Yea8ItDNMBe/kT9PddmikAkXOINmpyo5j1W5IbK5P98SdSmQvudYvO9oI8
OFpxRd9AJboL7PTWC5sDLPtTUkmPRdV6IAWG/fX5WXq52f5v02KoDQVzAttyN51/jsofrnzydBts
i4sVb/rJpTbb/wooomzMG/iRBjdzXiHP/0AxWpmipTUw2/W02lku9hKyE8TjrZy1O+AD9y4JveuD
tBC8jNmex420yq0WOlugQKiG4soE1DiI6fI5KzVc4cJ2bbEtvMn82kFbk9+SJqdZoFe1nS0suOk1
3oMBJ7OVKV94m/ndo+R86SV9Bz4uB/qqbhNN2sNtxYBp7wJ//tSQzSX2vlXjP6DX1aXXylNXd49a
ptwqJBK8zv/eJOsH+GmKP/jWz8X2bjw0+NJ5pIqr8CEK3RP2QnTHPwdIvDXubB0NXwMusuAUNrGe
r6yIpWma/vm7oCN67lRdhLNlVGKtlapfgy7GncKL25X9sjRJs3uJiDSYCSrku8DHA9m9T+lehLeR
+O2mGf3j9UlSpt330eDNdv8gGRLXDC+7KD/qb/3BcA79uTnS2dVt6jeIIs/Gvfcg37gX5fQc3/pf
greVBy+93iwc5KOdSLXGg+XH/Hyf5dt72O9nI9veixMwufiSnI12UzUbB6jGVvx5Nr4+R8/P4dFd
WZ8LcU+fRQw5yiLdp+/eyfL2ktrKz27yU0567dHIu10VWSBFayGvxKelp80CSK420GmaMIf7O2zH
8Y9m3RSwKmP3OerqbQ9q+vq4Lgzr/EYSgSRXTSlpLqn5qwpx7AAvBwSZdkOsXqS1pyycSLTpLd8t
/j6u8xaPlvwyFO5mHCBcF/nKilzYV/ObiBT6oU17cMJhZMBkQThplIOaHFZOhwvzoM3OCha9zeRw
vOSS67+rNN5gIreJmjfDwuwNLxPFW9m9C59xbRYeokD0hh9Pr0HcPnSjtXMxdKAVOb7xRr7hrYkv
jgv21id+rKyxpaGbRYysgO4d+mpyMTTaP4Hoha3yha620/WltfTzs1DhdbGHE6OaX2hoeAK9hNdJ
CJpPe7r+80trahYQ0q7KAk/qQYRAD9XokE3jYWUylv7y2VZHmdFoJHLyi/BGH90HSE6MaJ4U4DUr
227pj59tb62TyEFqEhsiGzBhKyHrpCs/vZCtwQL4380Wd5EapH7VXOKgebR9zXFVGV/p2trFXXlO
1OY8aP0hUpOn1u3O1ydjYfmqsw3uZeB8bazDcH1r4VZgZyrL+cEf1YNZiXOZtMfShXhV63hjXn/i
tAE/+BCpU0B7F1IqWCXGEBnthZctN16l4ZHi/mzbai+BFr/+DHWajo8eMj383UOkQMWpPGUhQEVr
wMEikLJ9Vb0YKRayZUPJBbwh/EpzUB0T1vwp6qjJWiFUalmuQB/bZX1EG4A5Y+dJbz4mENDD9ADT
u6bZxk1SP2NU03xtpTA8weM3NyUYpnON+AvE9xAfirDHwtw38wMa6H5T9oHxhB1h+nj9BRcW+rxf
BgPc3E6iPAX5oe5FJZ/MHquqQF1JFSz9/CzA9LmOfbUP+kgR3g77mVPp+re5VKxMz8ImUmYBRgpA
C/eTfxo85WOXgDhoZSGvbKOF9fXfAejd1FOeSimxwE9qqdopGMtQafe3nZdCTPNWMrdLLzCLMzkM
JQbbrS/VoB673Nzh4PblczM7CzDoFJM2GUV3GaUXxfZxLz9Hirqy9xbmdd70ElS95MG2httfhs+1
bN60Yfdc6uHKqlwYFnV67LuhH1IpLnXbby5qMVrPmmgUYMNN5q6M+sKRZ97ZqSliMLJ8jC+yi08i
AMBnDzyeq0TPuPrdpaDEVoZp6T1m69OKjCEvh5wlpDzgo7qv8Ie5PrsLvyxm4RaYqSUTWOOLNBbq
qVQluBeBvtb7tfTrs9Aa9TEeU5AdL6FXnfCb+q5XGK5c/8vRaC3EVOXf2ZXKCp0CbM9LGTbJc6ka
xh0gvSIHETAMT2PSdu1GKWE0V3REQwjKuuqQKor9nb2uPNc6NOib0KD3puYad59pavDU2YWr7UQ0
IAMFZZfvGm2kscL35WhyvY3bU1cUypdMj+QUkIhV3FHzHbd1WvYUh4BU7+zWK8qNreR1tcWK2Mdw
NMEcOM6RXpGc19snEGTeY26b+DeYDQZiMklDa2MltlHBWRU2QOJKDg55nvgHSUtx2gg0+UdMOgt0
epO8tqlefY15899YumevZYLosxyBYZU1NsQbFA/VYZygJB2ejnvfkxJ6I6Xihp4hTlBDqN+B6tBu
KIkktNfQXNHvkr41rf1Q4yWYlooNdlC3VW1bdfqERxal8bfQ1cip9Azg79BWN8LoMY62U4DnSIgA
Tbd4Q36xXF9+Chp/eIlNReyU0gpOtmV/w+G9wEY6av/gmY33eq3ZxxL/gIckGp/N2PjaqUPrmCoG
hX1pDxtM4KqL7KnSTvGas2wjLKBMhs8jX8uty0DwX2MJ0y7f2JT0zh9wDYmByKS4GIfZXSxj9a6P
qM466XGENLg37O5J9k1/0ydyeTC9UL0VGCfilpKdTQyCdkWJqifHYXrrt8LaEfyTraW4P2hoUzBj
EwgO4sncNIITOVCO3Y++KPEZREnI0eSrlJrZ5PZy6+NgxHkej41aU+9GjX6LNAxcSvxlsfNUe9ji
8ztgtAM3nf9Pu5GxV9xJwusODR60+1KyfnNK0Dc9kNfpBaU/IzhtKEumtu3swAl6DYPK3qfXu9IR
Nph+u01bvcw2Ax5A0KD14E7xTfVsBNZDXLRAp/F4PBqWZGGwJ36TmEp+hKaPwD1G34bw0uu2RYlt
QAAi+1mpmJoeY72biWR4R+9tdkoDrT2CwvsTJpp89Orwrne1+yTvKIva0qNfRzDlcHGEyKilRwX7
Wk5nXnQE3gvp20zMY1XBuLZAwd5Yim7jdWt3gE5D3Wgd3KziPd42PX968qRWxi3TUW0zesFuR+QT
8fTTXzMhPRt0GpyGRKoezEiON7bvaY6UNfnk0eb+iorEOwy2nGwiCxfgVu6/wSbFuTe2lC+UScMN
pu7hJk0mQw+1yHi82WjbsBE5B7GifJR0FStzAB3b2sBvpWrjeAe/fDz5miRRjtSwoBVatRu0ejxX
Uz+U4htf0yjmlhu06gaPy1c18zAVpnHwaUhM3FHsYnRUqGs71UuiY2ljWawXo9gVevy1anFgAu6K
HU2Qxc9o12QMd/CBSiy/xuK0ogbaBX8yWgUkO6tOSm4Bko1DfHaoAm/t1Mu2Qs9fB7f4bkSFccLf
AiYDSZUtDkGoLvUc/crgpmds1zzmBuJvWWowKQ0TymE9JmCXIpqp9VCvbvpCaK98JAtMa5E8osRJ
HvF11XZ6GWIm40IrxfqjPKQCIqc+eA+1UYXFJskJIVGGUQWrX82cqGiDWysrw72BNOat82ErD0WL
4EsIf8P/AtDtOKQQNIPuZ5rnU1k7ojvBxEkRCLMy3ooB9X2l9bgbJkZs4BTgiYY9r6jHlGzbrlHH
4iSZHe5yobKVFd6ZM3KyJYybsKc6UMRtMSm+SunXYNnxfZzDmR5KN3S6MgSprfV6GW1DWJrPWlfG
KR6zVnsXxMNkUQjt+B7Tm/C5F0pOSsaOsmNQWy7+WaP/iswdO/osrrdDS8gjGtXHWmM+VaOX/lSt
JGD+40dabYpckV+SUcGKVFbUU6ubEiQkv6+3zaCoLwmu7QaKjl7zt2ll1ZD/RZzvfQsjBMitEqTh
ypAxb9JtEnuaJvgXr31Qa+i7G9U0gKhmSpiTV3E7KMJdZU/O66Gn3vt+Yv+QzV68Xf/ILpxd5zgG
22eBmr2SXvC6GPIbOYpOLRlhHYb75x4wO102OHQIqeHDlBcvcfg9Ce98LdtgJrPy+wsHzDmIwdWx
Qdf9MWXjyVhYmPFeEHs3rQKw9vobLD1hdoLy0xb47TgmF+CRW4UE3qD+ib01GOH0Kx/cG+eghSrT
zZCEYXNxIxx6fY/eX73aulr3PdbFz0bFgFdt8ZC6/i4L0z1nLYSlDJVGSjrn/zk7j93IeSUKP5EA
UYEitwqd1HY7j+0NYU9QjlR++nvaK/+6rRbgzWDQgEWJoVgsVn0nbc3+1FlT8IAhH92BKOxZ8Ehz
r7ez5Bee2//ml3NTJPFIzuetsTmGonlCydOf649e+ISvnOhvj0YOfUDyKiv9Rut/64nx0qO22cI1
6RT+MKjzlc/zrYmxtyAsqLLGx41odYNyseRJyET4XUmT3fWvWDhZfOXvfWsirpuCTDLpfShlOtYA
ybWwRvbAu4AmZGn8ut7IwsydF2MrAtuJDCxIXtE/WIS2CNMzb3pljBe8869c4G+fAFV0BVFBHWJK
DT/1ZvOWoiAVQkDY1wzDDYIEyGTwGVBkd/1rlubUzJKQVqTjWIW9H/e9HVDINujPP3ryvNw6xjGm
1BuJWP2I6Jf41SgvP3vwzHS0acdkDXVwP0oBtc57b4D3+rNHz05eUq+NaYyQCNBXtxMo0ioqXa4/
eWGBqbO1G0wq9h5TAgsZvJ+F6Y3xrupB4oba2PUGFqalev7928TRFBCwu6DP/E41/lHcVUCN2/rT
W+3D9ecvTMx5lXTADQGmS9T7mfwU0T+t1Z9qg8MxH091CalzNYeyyuRdb2xhVs7rpLVEpkPLMCtD
Y7ApNHGkuvIZS92kzboJnMxyBFrRr5qjeZYmHnyqf1x/66UxnoWTiKXWkGKva6QXaQVKlfIRateR
KJH9G1mSHrKyqDfXm1rY4NTZsgX0UEIMFaGNgUgoPKlgW3QPMpi2Ew5QABgfmBmkK1P3C6Pz/7sp
Im//7bNEQZ0V9KalD65nc2NWkG0lBi7XnQ6H2F9DZKlQJbiH5nMJYH1H89KOOatPQdWYkE/HmR2l
GUDU4pCRpM02yBWcKHHNAsHGrk8+IoQ7Tp3aAAHfqRTqorE+4ewAbdXoACXUzMIh3yxW+u3yxCLz
2mzoNRkh1IkBk51iT9UHvwjo3fUhubxAyLzKOuV6n4SBhkeHEKgbu3FroCwa9jQ6IeMAt5YJdPuA
L7TLqk5XFv3lGUfmddeRrlR9HcSdD2XNwFZa/U6DllgmaeeSwPzRYiTzCmzWETOAkFMHo/h30N6k
tVI8sTQW59+/WSxAHPW+w6v6ZnBr5Ycw/nN9IJaeq//3uYYVcETk2s5Pho+y+yMhc/KzB89sR1WD
nQMp684vIYJTJE6I+ofrT75slQifWQ4NQt4Wgk38gAxVKEcU0isS6xPEyxXHaOn5c3MBdnowBEHj
W/VTKCBZjEvtuljjTizMwnk1ddV2yKPjmIVpZ7ZHSAR4EK9OPSildY4+6T/7hv8rpY7KyuBT3fm8
5eIZEuGWP5ZS2XWRZq5Yh8v+I5nXUeegG/c4WXU+goEHidHtkLkZ9h8yNd1OsJ9No3nRdFOGitVG
MBRpX7kNeVPF58osOk+XC4Z6Xi6N5w4RqKyN3zcyesIhNzqWAqCRUpTKjiGuEtg6qNB+y4h2iNpc
e5iI5K8yJgMiNDXks8wqduJENKeuhl5dKk0dPqfItuD4Z7tkUhUHiid0QyrU9ZTZWDyFkaFsp7qP
9k0YWBsop8ltV/MGyDezt1OKqdzyiEFwF6GpALp1dt4n2l7rRLxNujS/iYyouZco2fFLyFBCmtoo
vFwOwa1uVeYhJh2uTRGTvrWgmrMZtQpABt5DY7Iqqp2mMvU+ysHSUPMB1UW8WUvqWrAh8wJoSIbX
0OQOmkMNSQsnBXh7p0Coa399oL4uai4N1Hw96hz6qTUsCclalFyxrN1GWZV4EyrRERQOBmYjL6D3
ogRV+0aKGuhyRKGfaWTlnpAJMU6tzN0J1++2kavQDRJlpjjhoDBHtahxK5txXHnXhZ6YM6oLDgqn
KgYsO61/ivh4RAnU0/VuWHr0zJ6SvM9KAwnlfgoVmp2q99ohKZvGvf70y/fwFkKN/90HcLmqwI2M
kCbbtc1bB6ng2q6gjgrN+aa7hTzWANllK9nXQgLQGSaWW5V1uHKSuGhx0fhshJO6GKng0OqDtN3J
qMpnxDseobZe/MSIWKhs+u/HJSzTdAYdL0h3d3ajferxj8CrePLseCXO1+ATo4PfsBgCge+Z8XF9
QC5aVzx4drhCjqw5xhNemaCgZEDhpFOV4GEkJWL3tZdW/do+vdTQeZ/65ljUTE+VvEm5X6YqAsul
rQsfYvdOlzU2Kruvf83FTQ9fcx74b41UpRUzAGQHX00Og+JHEpKRiMwUww8H+Lxovj0/sQrDqqTE
8wUUYH/D11/xNZZefOYedVLmQJQBjGdAFI+V5QGJPBtDRE7SrnjCS/0/W9fF1Oi4isPch9CAzfnv
jJXn6zyk+Jqe1hcrVZBfSRL/Z0QxArP1rVp1rlKwwH0E2BEwhzztvbmvdsFtttP96hkk/d+puTFO
csO95jO5Mezcxl3GTfhXf7s+By7bcbzCfJW3cchwgTn44b7R7N6bjtaGOrmbu4NNttaNOJmH7A/b
VJt8u1ZdoF3c5S0+D85mSaswSSFLoOykN7hQOt0VDrx/5y+m9w1uQz1cUNqJi6RMB/vBikG7aKzR
6sws6BAVMfIan5pZvyqY016szMcve3xhHOfB2kkNtYZX+B4UJbqdGzqK/ZruM7uwT0/ewz6yP9NN
fhrs7fHtY3SJc6xt1f64A6PXQckthjT0oo3iQuti5Y0WVsg8njtWJMJF8HlUdehoUk83XwfsHXk4
rqztywXF6MyZ8VD4xIXETYY/nazH/E75zG4sp/TGjXnQjtouX8m0uIy0QDszI1JGCrjZgE373UY5
dUeI595nz+w4HKq7ahMfohP2vBV7uLDhzZOBiNa3Z801MOAD0zG7TRUJRzFWJt8XNfvSHJmZlLrL
rbbI8fTONZxX6DLYkSsctg3/xHfBDtiU8Vb3Bz96Fht2ksfuw9hkLtRe/dCLPeJ1nmYr7tr8WFr2
Xyvzm23WOqNPKS7z/f5QHvM7pDNsi631gLYfre3khTvTUe3YS7fmfo0c+NWPF3pgHhiuqm6IAeIe
fKtyB6wPaCxudLdyAq/ZlTvcGPJ35V20dnhLHEjxutJXnqqdueJMLaz+Lx/r2xcPMZWgu5zXaFQ5
EF11hmKt4HxpMcwDxV3Y5WVQYjEYW/GPd3Z/U8CKdR7/J5+YXzwWK5U6XxvDhS6cwzl75CxYUCnD
sN2PXr8tT+LQHScXmBcn3eCw53PPfMDZZF/ucvsDOAInPDQ3xak8yBMWpWPerXXn4jfPfKE0pJmq
BPjmqrYnjGO8oXt1H+zhD9mjf7bb13eoy7E7i8/jzt1YQEhc9oMP+UUlsgEqsRyYnuiY6rHYT61J
E2jHGtGv2lSGTde11n4IZLtBVgJ3DbPqN1ElIMAeGeUeWj4J/gfdO+R39JBBFflRC3XuBFmGEuBR
S+FT6BkyWDpIeeK2NlrLiFra6+fRbUPPg3yaMP9QDbpn98OruM9u6YFtCzt0KifEeelk3Xb25Khu
8tZA/nSjHOQT/I4Vk72wAObhb+C4Y1SQ4AVknbjIzXJF/Xh9iC4XtGOI9P96egiEBjEA6YMP2spr
/WS8qDfpY+2LTfMS/bEgrW2TFX9l6SNmVlTTVA50BloSMaRMw9zrg5/aRHXmjXVK3TMLkEFfvEN4
hiP55sn8hXSIZ/EWIHXXGbxqAwAtClOOwe92p68cT78o1pcW9cwFA1KPleGAWk71PnuYsCv8S9+M
Z+0NfBxhgykTBnYEQZLGVvbKSpuX/Vs2j4drIkvpFKMbaxEBxlPihG55Mni3kOuUhXwlPLpwfmXz
WDWHfLGU4zj4Zdkdu+ZWq1B+TYRDdH1PJjiaUbiL82zH0zV9gsvzg81D2Mi2Zoy3KvbRApwBk1Ze
bygrp7/L/gF0ev47ywNlyoqkOdfcjh/9cFDZ7zBeMexfjtn/zwE2j1BbwNd3FPnZ8CDx2uI0bBq3
9+q97mZe4CVOv+nd8Lb8l+yzffnBD/mD5tbOeYNeq8tacAkYP3fptw1SiJgiM5Jg+j+Pjuq1N9EB
YmV7cVRwR+Z0nrJVj5qbwyNIG3d8uG46FpwCNheBTQsTDOYYi651kHd/Iq7plygI45v4NOyoW3r8
hhxGfGt+M+6yE93VN2sSUAtbGJtLxLaiE0igQ9sQRdt1TxAvfqTYwdgr2xUnUHvWunZpUs4MC9en
qNBMLAPkGQLjdG+mn9d77zJK3oJG9n/HLI3Lrq4sTJvhpJ/GQ7nnNvKp7M5RT7Unfq+0cj4gXZic
8+i4SpHhSM9Gt3an1+gjuEXodZdviK/cWh6u8vfBXfhQ3+YHseIsL5hENo+U92OsgMKCFsMjKgS3
5muy03fBgR2jPS4K9+3edJLTmirQwnGUzYPmkWKmE6AruErzin86NAMLQCLs8bl8tB74e34r9zhq
eKpr3g+HzoPv4Mfb6127YIfngfQwnKSiB1hzKT8LAeaOlBx5bXdxzexhWqsE/MpLvzSAs8MalIig
el2iOyuv8gB0x/lUbvsbiQNq7b4/hXAd0435CT7CDXNzX+KIijOpXf9NvdjPPfzr8bv0Zi2T4DIW
zmJzbunE+qybCCxpDncoBT2avo7id6k1diIMp9I+0xC5Tvy3/BFpFA3OHBSzzcMyCLHSg+hGIR81
3dThn+tDyBcWx8wjqZS2he4t+raLHvLiw1DuIhRAQqLWS4zMbvO/tF8JSi3sP/OIPpLFwxxJ6Oiy
Ej5jUwNSfz9qa6CcBSM1R5gOQZlOsXk2/7x0eg2hl2Slhxbee07tjKeUZqPWoocwBjb0lhOIykun
F3RlFS28+pzcmU2osaQFXj0O21fA6W9FEnrXR3fp3c8L99umaI4jo3oB051pyHB+ioSwuzWWy9Jr
z/yJXge3H3n/WAUmdtfwM8rSFcdr6a3Pv397a9QdsroaMFN66LAq6nOmfBTjStByyU+Y42FGOYZl
qMFa9o5x0DwkDW9iF9Lifu0Vx2wf76JNjD268pi3Vji99D3z5ZsrJi8SjIJE8Zf+YZKbaU2ZeWFv
mzM4q6HvA2Ggq4L6Fkk7tqhui6xzOu1jQL4+q1ccvKWxnrkAMqStMKKzxdPjTTOccIB1rs/Qr/uY
C8Z9Tru0Mk302jkR5FVz3okdu0/vN4n9Ytk3n9Fh81nYm8h+CF2EVqEB7vAtRSxXtf+BgYjA4z//
5T51Xq6/ysI5kM2xMerEJ63k6MwqtZXX8q6/SZ61/XhK9tYheUsP0WO3plGwMCXmGBkFtKu0yDAL
iRHYQv+VKadiLe9v6dwyZ2LqPS56OjEMvtbgOJYrdtdx51zbbpLCjhVlZyQEhQgfjUXs6123MD/m
fMacKUTjFmZ4VITIVU+aR6mkP9s35iwZsBxBz+/wNSPTYxdSMdN+VAsDhSdlvzIJl1zpOdqAthCF
0OqA7WOk+RtOyhrgruHG7dqgCZyR0uRo4ZoX9TYq2ZA2ohs1bHSEWJHCrCCJ1jVgZ/9c78ulqXHu
42/Wj1eBqAaGWVjn9TNF5nreRxsT9TzXH780VDNjhGtqisBXcx4q9jbU1CWoMbj+6AV3cI7FpFmJ
Iu7UxOG4ADxkiBwu3ihrt5XSQ2v7+Xojl+8G2ByPKaSQqG9GpVBcmRDyJPJ3U4wESSIDDg+rFZhL
gzA7mYDu2oi+ZWilAIRApTaoqsiIXBmDhafPiTUAGNSIZXH9jLJEbVfnAWIaMLby9IUemsNqAsjW
DlMk9H02mPc1p9tYGzeisrZVvqbYs+QCz1k1VaPEEJ1X9D3Qq8g0GmOJdW/SpjoFeg9wGGnz4MQz
aHtCxwPX2IpVFBudmvmjFonMuz4Vvqo9L+wdc5BNBF5ZbLLE2FOtRP1kWKeFsmExys8dox0AfEpp
DsWXLGzSvTkE0V3BQkI2PGgTZHloU4pKHC5Kt8yRRk4kigID5OGjJihPXUXW5qYdZbCyuyyMyjwf
AbUcpgCWne2nZLo3Ke7RLHqKRLsRwyqUcKGNeU6C2hioJ6qgV5hYsVMmN7xVjl2dbwyUX13v8gXr
YZ5n9DfjFFikynMWsX0fczAJ6xMYQSsdtLQozk1+e3QhIwCMSWjuUW54L4YC5alxOwDiuSaPvmCe
zJnlayLA4XUtsvZ1rZWvE0qnwEgtWjfldfC7gALfNivStZDYwrlqTgzVmCy6SgImMJiU7ZTesLZc
UAOVsiFxUmIkeyyU6lWktbFvorL9fX18FmaAObNbBbbhOkcm+j4xh4dwbF4JizZhkycoBSx/Ngfm
xBxgTZpe6IoFytZ46prAKzS+4mcuXDOyOScnNzUQnElj7acuc7n47OPBDqZgH1KKtQnYFvw+8s8s
idOHiqPxDzDgHdV0VStHEpwJqXg/qm8Yf9SqbRaXTtW+CAMAk/2II6FhnmKCFKT8qUx/WQKVkeBN
pGuE+oX5O+fw9NB4ZAGw9HtgQZtHFPcpm7aBVGCHgP/79dFdmMFzFk88SqaaLISbAuq+Gj2OqK5t
ytHOghezy1acoYUpNAfxEJakQ9aa1r5k5JhoCAKgwLtIQp+GbOUQttTEbKkbilkZCrOMPQMSaRMK
gWrtsTGAV9cnN5RypZmlXcqYrfg4omMEsCXda4OVaDi2h/S33qk6iqEDlI8XCsU9cYniy3pqG1fX
o+oRSAo9tC0tDNZyDZY+dhZhaQHRMJpgtPZ92NzjChC3fe8jJ8dU/iywP0+zG7POrJqOWfuuUX1o
PiR2HKC8UhrBv+vTbqkf5xlpYMYXoDVDZagerS1BjVKi656WNNu4vKvT301wX3StG7fFb2g0rDiT
C8tpnqyG4n1SC55D8IFG/HVAHusDZUYb2Br8zL/XP2ypjfOQfdtyBoosdYiOQ6EAqZAHEaS4/IYA
XGNDlQqhh+uNLGyZ8zw10P1FHGk525tlekAh96uixysjvzC15iAPVNUlvcqw31sNcwISA1aAwuHb
qE22P3v32QISVO0zIBsqP2uln9bqryAaVybV0rvPlgWuKxtRtS3QL8JQHSM0+Gs7tIkfyhLFrlKV
7vVPWBrjWeii4XrUArbW+Dji+bRTAajob6uaedcfv7DPzxPQFBLzZkJFE1K6U2rrQDlMBN52nu+I
SeCSMvWPCMQbVJJX0nyWFuM8+0xVeJ4KAwJ8XdFax6AT+VMGkUlus1GtHjixzN4Z26ZUXIGzvq1M
SVnagqcAKbTUWpkYC706T0YLDRyGmkHqgM6pr3pZfyTD+JqpxeP1Xl2YHPOMNN5REPKjXveRVfuP
xIHTJsSXhvoWxuJn82KeY9apEDoJBdd8HLf/ES0BknRsT0oOpOH1b1hY9/MUs04vUfRRawRRTL2z
BRvGu0Fr17IBFwJ/88QyZIzIqaS08vOUKfAx+g2FFpmjRhb4f7smZ09TVfy6/iVLgz2zAt0Y1iXT
tMoPrFeZo0oM1Lb+5fqzl3ppZgZMQ6ptUsnRj9rspPNsW5bminVc8JbmSWJJG4RK0MruWI79p0iH
hzTLdIAZxrce3HZi4ZD3s2+YOd2CyVa0oaHvkwEqeSo05kZzrepz4SO+wtjftqhYb/KU1FXtt2kA
a5Js0yJ0K2luOa5o6PR5/QsW1tscp8TSsD4DZ3TgDO5D6EUA76Fav9su+tlamCutcySed22ct3g+
FQdpJNKLdMhoXX/7hfn5dQ37rY84UP8qhIBAKQniO6JaD5IjnbNeq91amKLz0vxG0QdKh7b1i4nv
g4Ifuams7B5Lb35u8tubN0RMI6T1ap9EH2NbOqQ7QpV+pdMXTMRXsPPbw/GgCpgpTsCPr+4HlLPb
BSEg+k7IdFUo6C4a/V1z8rOFPK/Kbwo1ylFb0PgKbqj/xEUePqRp9SPFHYt9bYbfvkUzLFDo1Jb4
kD50KQpTactWbuuXVths9cJCJziOG8RXi0iFwmXA3ZSF7wbvyQ7J7cgsraW6YikW2ppnWkLDiDdJ
C55OozWhY0Q5MLPdNgtrhB5axC9pvLKgFybWPNOyTSIBbXBsmkVJ30mIrMEEiI9QM9aEQS9nNlNr
3gI32zbTaAqBDUKMnZWHNLENsHQfVBKmt1MF3L8uOsWpqnzaK0UFp0Sj3aZIq+GlrlUVSlms7X5F
EEh9FtOwFt6++OF4rXPPf5soIeaHKUN4rJWGFLgwlH7Wj0cVgKPrtubyfRUaOJvQbw1IPW+72pA4
HisJdB+MTj+EgRiOqONL75I80+7DLEb5mOQSWSYQ4HEpYhrHDnpUZNONPSRCLBTaDKFCdqQuyD7J
cu7DaUNWY10MRzOnwyNo4/1tExbB375MIWxY8D67zQMV1xKipOWNXmr9RmNKjApu5NA4PePFZA9l
wsAFilsvQK3AZMeaCcHMvCvtri0DkOIifQ+UedhtSNole54aICxIrojX631zue+BH/1v12gkVpFL
0OoHsAodC6ds7CoIQ67lXVxcPJTOk8xAJBpqpsXaIbamLQVZFRzlrcybfYEcjJHqKzn7S18xs8mJ
GkSNAYDNIR8q2xiZnVvMNtM18O3S42fOVJ8KBeE/rh3SaPRk9IiFY+PCe2V6XtzIMTvPrX6bnai3
B5ujI5VfV7npgiGzN1kxAgpQ9QB26WsfcXkorHkybtY2agxVOawy8dgEsWuIv0X8YCiRmysPP5lM
1jwpd4JmQy4ohDZMPb6lXG4TGT9RthYMvjwMlqr9t6MSK5AKhYabrwQPnQTGzQzsbliJXSyNwuzM
mTQWlTVCsXt1mtStQYvoadDqKQE7CxTGcdSblRW3NA6zvaskCMYESqQdSg5CaPCERHNf0bHyUYwY
amLlcy7ns2HlnQ+/32YVciZQycwmto/0JIewAh3NjZIi7zbDtuyYSQNQdJYPOMCP6mSTTLR/wOED
RWysR6cIwuImtyhzy4TEdgvlYE+aiINdnyeX+xq6wP99twoQDiS+M3IIgqLZ12av2qhKQ8VJNIgD
G821K+6ldmYTxsgIsH6Frh2k/F1Dds7ajgmEn4K3659xeSTpHEDQgEhtZIHQDoQ13gRpp9x476Dr
Vbe/R+A5rzdyedLTeb5lkORTw5oCy3aINpGI9pFCfatfraqGT41e/78bOUrnuZZ1W/VgnkPiLlEU
7VXhGfE0hSv7eOiCbVCGsElgRHkxbmA2amPxAcXkJiw40FcbtccxsCZ8vFW4AfJm1GAzTeoRBSnd
MPmdyeO7TBJ1oxBI/0k+RR6Sjq03M7HaW7MdMifMFPUmLFj8MGjJZNNOL5wq0XqIv0fGpm40aeNq
75ToDXENrRttsxynbTyKcCdHAB5jSKJ6FAl4iHD2YIHaVWeQv8Dpjb9bKPJsauzpdjPBdRsjXHWC
Ili6Odxd3UmTqUXhQz51T4hdaHcKqUHXUllF4CIU47shBnpqMhQMu0GU5nvRWxagmEjFbjIjcUrE
iT5zLVIBNi26DeStrb+qNiVbPlJgXrQhL3fcaoIdpzXZaKmW7dU81ZxmDDPHKOWk2S20jm77kOe4
jO3rR9bw1kUNSeVM0irggNVy21JluKWoAP40xrF2qqlpN5UOkRQ2Ka2Lau0qBw9SV58ULPc/Cg1j
L6E9rhHjcnoDgw6SpkpeB7bMI/UIRWhB8KYNxLvCWiu2RVtXd2FlCbfW8rZ1LcS9bsMx4uhgEj+M
KeQqpDQiakeNFZ+sorTeZZXRG8tM6/cKQSQANpN+xzm8RvhD8nNiIepueZpttaTGqXca0qfxLLNF
JjjpzUSrm6FozLsEiagO+j/bQlJbfw7TevJqtemka2Z4MbOfAswmVerERRppC/VUS3iDIgIni9nk
SDZAXJfwclMpeImKReqzPurU7lFCdwsx3sCpiUI90yLQbVCz/DWmPHK0WrFeQkwqdxjb6HZgel24
SQPSe29AVrOFht4t6/Rh25W6YQ+9pW4Ba9T8JicjeGVFi5oIrd7JgQO8o1NDEW5WGeEHclG4kyct
e4UKa2hHUrKtySEDA/2U3Kui+CXnqvYy5PgzlrfYWaLszhCQBhsbSKoxc1TsGljLGzijk4d1cUZJ
jC6LmtRRgPzrIMITVMeS1ME9r7PBnRr+3hvsjkPWAb3QHPoMpHrMHX2HGndl01eZ8gL1nuFUgOEJ
cm0ubAtr+RkzMDzmytiB6JgoGXy+qFdzV8tk4kTSagHAyszHcuj5LVCjhi+DJPAN2oVeU0epLTSD
2wArc5dpteYWagupAQ1ZxDGaeIl7CwWFlINdFmhK/56zNjuGHKx4UXGoZUNyD25HFG+Y6PVfTSn5
bQe9PyfOouAk+7zyKBDzNg1afuAtxfUgL8KjSjVIBE0D/OJkRJ40AOEgfebWKYXsNrK+hjJ7IWAP
P0KeMjWg0S4mpBbrjJ76zjJs6CIgfn92wy2U2twONekOY1MAuYrp5YNnWdhDTlDN3Rqh0xZUdRnu
gB1lgB5uF0cSatEtBCJx7M+cpI+jbQHC3Has2Oi1Y6+dgjDL/uk5xE10LsxDIPF9dYOtsx9YvtGS
AdWUrIdAcYjrLKMCrmNU8nIL1Y/RY2ZSg69K+i2KtVIv41W0UU0YNCRgqJ4F2Tonx4XXfrTMZjMN
KnNBpFG2eiUn1+pBdR2mKtxNjVp/wslO3EnLxjcJffK3nsXtgxoYiWvJOD9ytRvuSJ8kh6gvEi9M
ya9uqpo7i8thKxRDqGBiQAS00YPIL6MYF6+kE46A/pMz1YTZImX/6mRkHyQCj9QqSbgJDcgbWXrK
t9oQ73pu+IZqNjjt19NpyHS6tUyiIIANenNqFCg7rWS9VQarthkG0o5p/itUch3FRl3uZgqOPCwT
uZ3B4v0JwMK28Rot7ns164jjd0tsvWTj82SM6YdihSrglypq/qrKcJXSAm6bltG+nupqj61I7gxR
Bbk9VKKqUMBH2QPkj9nfQkeknY2h9qEWibLN035yTV0xNoE+5XsrR9Q3Ap95m1TpBGVipj4BSlER
CC/LeAfpi8INeXw2KwZuIVtT7PpM0WBRU+O1abp405aN+db2muGVXdM9J7gnfck7UuxFiG6I60Tf
mC1RpF22oP8beeN0pqTu1HXxjkTIldN67KWVBrzrNA1kO/TQzwlT5ALEmgzcHgmd2A7HHlSw/ChU
/A469CmOs3wXdLLA5hfq20ICVcviERDPPPit6QLpNEaPSmlZazCyPPKJquAv27a3CSHqHdbNaBem
mTp6WmaPQTtSrNPsF5IvXjUFZG3oTmfbvAkR9MJQ2iBFEYA6p/RPPWb9tlEDacep9QdwvsBmKapc
S9wG2aKj1TGs8ZJhjKv8UU2g9RYlMOHF0KIyPCIPWmH8hit/F5TVDtzt1oaoXeyqKLC0ww4CgzUb
tT1DWGCrID/SrQv4rrRMAm8stNzTaiRHsr5WtlLt4D23OFCPbVo/xPVEN0agsnMAo3eDZJiwH3CJ
hYS6ujKn24Fr6g1FUpcT6XIL5v35WiR55Eoy3dY4X3txduY6JkgtMrFLOIXSvPbQJ3CaobkLxRn+
XFhAQ+vsCagf1Awx/YN32Utc1FujMj5zpC7ZsGHYefWgh4sw/YU/jcOpwn7FYwPrG06lTZuO2qjI
aCDfafHNgK0aDGVwF5rwj9kNGXi7WGgE1DovEPq/RO/vLW49ajG3dqifg8qYdgMsEXYh4Id8pNil
NvyZl6JW2U6kFdkVHD3EuZaD55wiF1KDXBhLQLmjXIueU035VSnp+Wq9yp1ajIWTUDk54QTKMtTZ
Irub5HvfjK+ihmB2g03Sow23nJhGp0Chr1pE34aO/RqQnEMoyXbC7EYvykaYwBElSDap1L8VlaFL
dfokClgxDtMLCc6BfyRUUzwgiMuN1dE7KIthcRnVA6XiNQn10gXnG9sRiL0OxJKGjTAM6dS9+clN
KGckFvsztm1kT0WZ2aj5O6GQP7LzGOm+0uJ/RlSgQEteAlYI2w+HrsdX5gMEvxIy2sOALCWRVMDk
yciELK95F2XRXyhC5Eh7S+RuqAYC8Y/yFjyu1tUVQLnMmg12DpiSHQGjvceKSE6hUpItSaLW4ST8
l47iH4sDauccFYd4E4iY1VMDIKb1HPb5jpXA+RmT+AUO4CM14DkOqlbtTew+DiKalYcp91G2qXCp
1U1AlZOHkMjU7YmwHC7bxu55+xfyErqDVAd4ukiGcKKSKrY+QPO3K3vDHeoEmO+ieykNtfdIK4Gm
QprsTgHBbwd7AV841v6ZEZ8OAoMHJru6wRXI5BhsKBASFC8Zbqdtq68HT1GC51FF27jyVW2qNJED
6hKSulW1dzsqYpdoXQsh+fqdthrOcBUoaVZs3QS4aYSqPes8vLCF16kQ1ov0/3F2bsuR4swWfiIi
EEdxC9SJ8tntQ/uGsLvdSIBAgISAp9+r9lUPf5crwhczE9HRA1WUSKUyc33rfXLzu1ZAVtov06Pn
hh9WT/3YC/0Wjt1IkumMIpTpsa1MNbkjhaMz2dsDWuSRigNeBomJnCqe2wk90mj5gDxSb4gB/kn6
skN6zf/Ubo/hz6B4bx3Lx+2dPHbGpQS0mwJnOw/TJsxFmy5BVMZl7v90feD3rRlb34x4s5kGnCC4
jbNyTrr2k/Go2FiOb18hBpu9g41jK0kZplHpPA7+2KVcQz6rHWU+W0iSwa8cojHNW1ygEPXww/D+
qpVSx73o7bT1m+VIev1C+XJT1oWKecer60671qMIWftorMp6hDH1kPDay+OagI3gOewmrJVI0aTG
XNhgHZbCd65y170vqxbmDYYWsa4bKOLzoN6aSOG7a2vPF3BYh3L46FgLKlmnHmUZBBuPlDAqcGji
CnVdCKQ7YAg5B7B5oX8ax+euJiSeyvGNj7MGHXEg+H/z6AhSKqZF5/6NevLGtOoO1nK3S7m4OHZB
Ol76xX3TDDrV0SQOlck/KAsD7ANBn3ZFif0QJ6WkGqwn6mCgtAIWpNV4/zQKqJtJN34cQOqKfw0f
SHNqtPomzHmZ+kPK4WYSFjLK3GYb28JoJFe5t3ctVaQWbR+HtjpO4xSlMvIAH/ANLH3nASliD2cB
GGZurNJ+c3lubWU/3c5DpRMrB6LOb4ZhH3Wk2A5I9aCxMQi3zVQmvWfLxFfiuh9HUOPRo9Kuyw5+
1aB24Bd64w3id7RIBi8O8JjaqnQQFUmzHYs8SHGcaWLTt3ksZQXDBAMm/9gsHkIQtn3Lsa8kvCw2
ExXTBjJNAALyvNphj+YpmwIEErhPgCDlvloAxMXF6OMLOFEBMGoDqmuH9EXQroyRy+E87OXvU97c
LaqFqWVxSjfd+bb0jJNYoJklngXrisBY/M7BvBGKoi7dw1QBG5Px3wbB9RGIijlRmow7OeIDiZGF
Gbyilq0/ANpfC013c1jC9NmD6YdlhT8L1rng+ItX1WJ4W7cQ0NU4q6KV6u8mv+tTgYJ4TCQOYPCu
oAnxSLELGwL7v45ea94G6JigLRpVkRMHDEGzatyt5rJONIVJIEYyoHuIvB5OmsNP9NmG26bV/GfN
RbnzT943AP2LO9QsxiR34WbQjp5G/INF39hafep0k7sBZG9JaxLw3SwxsTaWldkBvqA3Q5lPG03n
aBPMfabs4VFUsMeI/OYnunp3taJLrPSILAI5xyG0x1eztI90cqONGXv7Tkho4AZXYpH0Vh+zup7A
3SstGM5IuK0AiR/LwcImSZspqaEJgDUz6h7o+1u7uZVdHMjB/Mydxd62hmPfQjaPlw2WETYMsk6m
AGrnEn+K53zeqtnMR6csfsNH3GzU6edtclVdl/4SPXsoCx0kzl9wZeVyg5nLPo1qjFpV8DOLYECf
+rV6Nq3ngPJfdPeWkeWjbUKawAbjcV4MvCQkkm+3soDb7akVc2ue9jAm7GOO/iYgV9gYG9hZpAGp
Psqp/Bm4ro4HRcKnsTd3fa9VIieXbPC2PQsYViDJQTEih39FXJctLqi8/GBm/wWzNku6MIxM2yEX
WxiPOFdo/4YYvelYio5JUySG50W7r6lvebFd1mhySJ4DTSEGWiQFxhpx1vTII5+UewcLl+WqlpNz
W9pGXQcM8KwYJ1jop3MnxKKzFYi1sMae7DHVkzU98THkr/BXFND+j80WHlP8xu57Fjdyo8odt+yX
0JZ4v6pGX020dpMG3nA76uLYMgPlm9STgvq3cECumYZ8a/lLeySOqnc1dpNtOVXQc1O/3UXMtDvX
dvwNnNTqdCzD/iaKSoVzW+01cT3Dw2PxArolVuGmOjCIdEgitrQ/bWxoCdF45CzcyQ7my0bZaJyW
Q4MagIQ1UL045dESMCUc1Mlc2g5pliNAHGo7txMck097sQUclFDVPrQKHC2DBceYYYYr0iyrF6uu
crz7aGEGDHqYPPT6o4c1n0q/ZXtMWsidP+tlOy71uPMihsJaWdRDDDntmDhF7abYoMCl4LZ8oKzH
Ftoq2jxPYcNRh+HLFSU1vVmQGm0KeGcmHSQGGXqJ0QNVMJuz6hY6ML9oX7D/QF5inAnRoGfsfXJq
gl4Xhfo/6sxumh2ejc2piSPNEICRLZx953J1CPwOaI8KJj/XS1M3914TtWnj0OCBILG74v5UQccQ
gKJJB7+6cSzYhxFdqmzUOB7PfkE+S+Bd7kswnpKAnootE/W2Pl7LDbejEIGJW3wbqJL+zHk+7xDI
RWpVKFZ5kjJkYUuTzcC51MlYetKHj4rKU6+NLulx/i0EQzV2VRsP3SKMgE2Vx1BENzlbMju8sZC2
UczUN+Z3Ec1/Cjo+N+Xzt+rLayX6qGek4KHujgHsi+OumzW83UsZe6K+BCM4U4ZfS87HCraHRZ2j
4cDDbYMyYB6KFIERVZyX732JVQtt4Lq2BxuunQt/6MI7UwgUDO++vvaph/iv8viqt+iaCPmTjmBq
y+xb5qDt71QXRufPPZhVX1F3TE2YXZDHqb91/VsweWOrh0ejuGRcdqZ5QFcNkGroccxciMRIwY0V
uCjuoQQ1fn79YM5dfNUxCzsPk9ERVioROGS01S6s4RNkXbj6ua7Eqk1W2gXx0RWNDlVvmpe+i6x0
tjl9HEYqrVigmIDTngovUd/OfJm1Yrxo2ho9AN4djfUCCUvqgeXC51/felJrtfgyL5HUc71kS17H
NIfYfXzsTX+hQ3RmgYanJ/hXp2+M6ikKu6I7ojr5yAPr2ne+pY+AW9Np4f516XZExQ2yEXn0KqDf
F5eSWMLO5rYPUMv83rM5/SB/3aLwuICey5FHK8ApAgkZ/tPw319f/NyjOf353xenMp89Spasyd+F
gT8e8pyvr3xuvaxe3XCJUKqGai8D6tgHPwL9JByo7vPWuyCEOHeD1asbOhacX7p5yaDcAZ4HZT+z
wBHh0mDGucuvXl5u/AbSz87JDEbn4ernFe9Te8n84NxjX727tGiUZ42Yl4jQqYrD3r8lzRR9r3m8
VnybAWVLCnx15tKPcYF/eYFSJrx7RXtJ0XTm2ayF3hFxBtpVhckoHfYCArBAedcysjdfL51/w18C
vFb/XZVVp3Orivr8oELP3mAg2H9wJ+lg4ntJ0LXvNhxVo6M3WbCOa/z6T57DRNcP9npe7rzxoRsi
sgdJMXhC78T+EXoYHjBw4X5Sc9TfcCHzTSPL5cJozb9xSUGwFmySEfufC8r4MT8V95Jigdfexvjl
/Id2izBJHqjmj5ppEcZFSaqf/dKcduBW/tBoP+wDRuhO4XSD0sCMaj2Sfq//5IrrPaAp9b3hkbl2
vHL46cwCbU3aeb8w8778arsAVYyvH/kpefrHHr7WuptGEmohJc0Cp4VSqA6PTbnc1Np6mSz3qYSh
HmDg+puxYa1+R3OJdCHQ/ugnUlgdDflbwapXWdALsx1ntsZgFdUC0ZgmlMuUWQ27GhkdIKLmD4vt
wtFtsj8HqS789udehFWQK0YpcQRq7aykGOvPzSOLisxzxI/v/SqrEKeAcR8i+LBknpm3EmdnY7A1
ksfOCzaV/Qg19Nf3+TeMCC/cKtjZLQ7KJYqTGdYmoHrVHKKG1Llo44T5kpYM8vrYUXp6mJH/bqJK
6DTSo/VjsQaxJUuQ4zSFQv/ilXbKFo/NSahaNPG9pYczSx48h7Ql8BplEBLiRf0TdJjn52wg15Yo
5mvRW6wGa8lSt6qsg48gt8Mnwof5HTag7pRUJY2eAAIcd63Do1/F4jrlhW3qTIa51mba2q0Lz548
WCq+QVyWDORzBvfJeN9MPtYKyroMaaHhFIpiysSAMqn2pZovzNec+/Cr7GPCFHc4EwfjO6SJZflz
4DcYU9aXnIfOre7VLjXrcmwq34JvJhvtdCoouNcF7C/RbWh3X6+8M7dYQwMiqvUgAAvI4AgwJ4E3
AjBbqQolla6/sB2eu8XqvDg7C7wl/F5nMM7cdHnRbXLYoHZLfSlTOBM719iAAXJPzOhTkEEVN290
ltEO8mjzEblK3+sJYyI+swBwGqVir18/tjP5w1qxPrkAvcLASmf14oObhanoW0IEu3DqOvfEVuGz
UUEVMebZGYW6YdMiMd+wyMqCizryf6NJsGWu42ZRh3QO8zmb5vKm4LcDKn7xsFRwN8Ua670N3CkO
BBaksC1OHN2jr/Nuy+rCijizPaxl7IOQKPOg/ZOZRaE1D/fQvo0Fxhw81C1H+f71b3TuKa5iqk/m
to1m7WTKQXZigtjGf63v0WnwCFcvZ6hr4WNAwclCQlJtoTAzuNbvrz/6meW1FsOXQ66MNEitMZDw
GHQoRspLQ7bnLn16Wn8dOIyS3mBpGMX0lb0zNvvFgQy+EMvPPHFvtW4rRBPDR1y7qTEPNHNMSny4
urlw9XPBdrVmMSpnzSLyncwmudpWDM3cSDjjLRkhWhIAgHz3a6x2/YmhRC/LwclgNxo3zb2Ghyln
F77Fuee/WpXRFDoLwYxTNqObg5JkrNjj14vm3NNfLUggmZwaOwPJDKb9NtYQvPuYWwit8JI881zl
b00CGalX9QPm/7MWjbAxL4Y3TJgUV3AghjX13BfNA0RMQ7rUZe+fkhT2YAJMX3z99f7NZQngmfzf
lYsid11bfjtmtBiq63oWlYkDGNNtZ2b0nxE+1qlyGvXQVNJ9zZdgfvHLPthM3lhlWoR0rwkA9syO
vA1qEFUSMjRci9CqMLgq3N9ff8ozi3QtMOcl5o5GWDbCWRotRbQ6sNMRf4FHO5ASDGP6T1/f59/L
yF9DG3yMUSnmGOsA47tPUkyv3K4vvWjnrr0KEXOvomap2iJrHcYSn47lryIwwfP3Pvnprn8FIK8z
YdnxusiGogfQSZfe9WLX/YWTx7+fv7+GM3CjAClC8f6AZNVJSqf8UQ5apgCKHtBkupCu//tN871V
gLBN31m2bPKD5T2Q4NqWP5R/QTd27vOvwgOehm3LzrcOjS0+HChu9xhG7YH0Caq3fGnD9Osf4dw3
WMUKSMupXWIk8CDaG7/+UZP70FzIic9ceh0kAow9TSgL0UMw8n00vACqDLB8dOGDn8lcMCT53+Uz
edbCBt7ik1e1CxmNiqz7HttCiWFYKu+GNvcODB6pL21DDQbBSBUcg8VOdUWjFxE6waPX+eOFmHTm
11oLCGXtjuga9jyT2PDKCpkTMLKYRW6ldSFVOvM0/z8U//W2cIl5TjSBWBYALRL1ekdGzI7Jb5Xw
/LVykAf26KvaZlmEkW7RPiz97zq8JGr7d1rur7V8dMoxaJrnDOfx4ArD3ZgsUt0bKdpfdV7cTYTd
aDHff72ez4SstUDP5KPownDmmT29q/7F2MOF7frM8/+feF45rYtBc+uga3SJ7538ups+v/7M5y59
WlR//bT5OHXgm4O5k2OMji0Yx6ideIHS5OvLn1mb7um2f10+sEEuamcAlQjwwTma5hEZY7vyYnnJ
sfncF1hF8lo0alngHnEojXVvs/Gt7v17DKN/M5Cs8r3Qy1k7c5Yf4Ll2OJ22MGvifkrqX3h5z338
VRSH8CHkS11YBxfdocnGtBWqmVUUfvP5ryK5wmlgFKGwDh2gFhBYoobqtYZkTdHp13BYugtf49zv
vArlTmh8uwghmR1azADWbWPHfV68gu+47yohvxeH1nwQX5Y4TKn8VBFmQ+yT8qgYSv3UC9++tVzX
7A/IOnA6xzDcAWaVdWov483SWAQDZtG9xfSl1P7Mw1ojQKCzrzAuueSHwEN1tcacQm0/NxR1Ldbv
v/4iZ5aVs3qtw4iJgKKZfJAAB2JKY8JQWY+JJksXr1/f4UywWzNAXMzloAEoigyqUsz5kSTg36Kw
Bf4aADKqPjc2ZrizIeDHwYhtYfMLmVmEuPO/FW7//6v3f8Ujh4SDLPRYZlU7N0Be98TGHYbwsS7c
/ElqyJlrm4hnVeXNPRuouP3e01q/5uJky1riK1WFd4NgnjBvvJCsnfupV6+4Rd2hDKsF279zx0/D
h12FgdlLptbnrr56sUEY8wGSdHnGJkz/sx7/+InGgO7Xz+XM5dcMEBOyfsw1tkyCUy6EQvu6u2sc
eeEtCP/9a6/ZHz1c0zvVmyJTPQbUxxpF5GkuruDEe+12OCNiCJZdCE1nFtYaAwIhoGwZQRLmVJF4
JKBU+knj1MOwyUFqu1uYNTlx39TdC8wrxaeLRtT3Cln4Rf67x7Kmr6Im7LC2okfuP4q2Pbj6nTsf
cNC48CDPRKw1J6SoeS3LUPJM5/I043uITPfuMqRrE+hC31sKq408iiwXNBukgaL7vSiSEP0Rgvv1
9cXPrYTVNm64skTQ4Qs0FMZm4XjVKrHEEgOPbV+X0KiQC2Hx3I1WL3pVTb2rIWoAxWMcIFeK6NMw
lfDZqYn7Yy5CjNYHTUMevv5a9N8LfE1sKGwMlrslpsCI0XmsvfbKDZrDIOYPy+XDabFvrSj8niO8
v1bgo0tCS94MiMue+u0uHwxuwnGNm9vfYocjsqzWQIu2pggmr0ary7uTVF0ZiAM1756+flxn9qy1
8F5q5ZRdhJpCRZGYhMyz0sKDZvfrq/87lnlrKTmZ+rGtmpxnvsS8fI0hwwGyLPLNq5+WwF87V4Mg
PDGGn5oNYj9XEP5oJ4Eq6Vtvn7e2Z4I1spvTHnG+Ga09aZetAHqUzcXd957NKka5kOMUVodsYcCu
a4YGPvQ/WfPx9cX/HZ28NT2DUwPDdhdhvs2np8JRzk0/VxCeLhwebX1Tpl/f5t8h3lvbMKGVnzcB
hISZb/MXiJnKzYA7x4Jbx8KlDwVcs5kXQp7nXfrNz32xVdSayqAFyESDrWgXTR23TI3bIgh+z3Qi
V6XvXJqm/Pd7AULHf9cWw5m1Gkunznyft1uoFfK3pe3E+9fP7Uy1BHqc/15ejovtkJ7yLO+xZOu3
snauKPQF0LPCIKB6E+qHY8G8fZJQfeuN5eljUF/aHf8dIr01GIBWmNpuoHnKHORFBaa4654k3Ltr
l7vWZmmOqfCvv+aZG/0PH0AQDO9O4DcNLuafIYRjMRST3mnopkqVjZEqm6HLpG3sN1/f8Uwp3FsP
wUpqufYoEXEkq6KMLRqz4zocZTq6UXGd2/BElmwuSUwsvxwhcej6Pg6XMjhc+ADuv32uTrngf3/b
EJyfavAXN8Mtop8QoM0PtjH8ATqCAIaJfiV+hSQo+tjpPJA7aN3TgxO1APugyCj11mpsAuFkr7qn
VjWA6jBSLilC3XKPlBw1a+aW/tVQOKBK60pe0YmSIRYe9zXYwOHwyKFaxaBjGIpfmDhVm6kOQatc
isBB0XLMd9BULh9CSXEroLOG6zjBXLcXSfgYqWhpU7fLmUkjY00w8XbcZwXZwkY0TvFk3AKOwd7Y
bQEbgrnVEDhJ0zC1g3B4TELq2LugdsM4msp+u/QO/R122t7gR2kwQm1B1uaGOb8ahno5wkHCbFVt
Cmjz5t6FusDADNTzxx+LFGJXNUUJoWnTJzSnfsap2/zqmRRXRb/Yb75dBVe8L8IHnQ/BZ+4FxbHD
IeaPACFpH1LtvFMuyWaJRpr0JSBJjRSGJGHXdhuX5QHAJdGQ3zrYncoE8qfCjaGB0Nc97eQdBq8q
+FwqE316aJvdUGb9aTsoiaDvLuLeA4PRKQMcUuegTxY5wg+3W2AdQDEH+QIAvvtLUzJBZuLU0x1d
nPET7uI003U0H3q3g2qFTYDPKhwedr01sIPn+eymkoXBpCrguknl+xLKhnkW93lIq8RB1+iBo+J8
X7mNfPP8FiwxAkDjZLSq09CGwSTsViFSgD3FRwQBlQIW2BugyKhODDVAz5q4Ur69sQMJkIRrRIex
QCnunaAZE0iPmxTsh2ZIZM8G/OEs+Y7YI2BUc77oJ6s3+gmQN5P27lwfsEoHDXPE1u1iociyGfpu
vldNCTSBx9hvXgX2wQbGCjCLvDUJXnyIwcCfYmOyYE2/clArkgI82yqxGhLckjqfDoq0Q0atqr7x
oRKDulU3WDAh4/jNBceskqvaRsYCCTFPatXq92EY2x1k1RFwnnDMhc5hHsrbtjAceWVXgYJgEOEo
wzOFZgwskoSacEgip4Y5edCb6zxiYIzPqvEAI7By4W7yiZl5MxHhJpRQD8FpqMJ9CHL8jwWo7A85
LZj8L1T/2eNA3sRNj8cWR61f7MOyBXDShxA6mQmU6SDTjDnAK8BPFLo1RwbDih8iosC4VnV/VwKp
NUDq1PR8Owsm35XECH8sKqX/YCrDhqUnDe2tXwVe5kFJuImIzB8dG3z0Ki+aN16YEaIU8hMyj+ZW
jWLcV1bt38+gN9/1Rc5u+9my924PWdOEqtdBDnW7ha67TBuForVXuf5+bIHM8OTg3HLBbHBcOOQa
QrFdTcYZSs0muJlGfzcaq7a3uWj8G26P/W9aNQYybj9/xLTAjHKBk28cuiw7fE76c8mxZUIGxq+F
083x0tAWDg0sjdSYQhENQIPXZqRV1hh7OlK73B2bYx6AKpcwKOqi1B1NdG1HWm5GG0NdEqrjGh6q
W8pDs6VCmDQHQBxgwxMTOe5Bv93YJURalEPxx7n+bAn199Dc/OmiwN0U8yDMPu8wHwkBkYvCn2f2
Jmx8KD7Ght4zTZ0bQSzvT5dP1Q6NjOnQ9U6nk3kIkXAD4vAZgVHyTGdXHz1WiiPHFB0oBV25UTj3
QT81Vxk0KhD52IZcNxLGfMUMloskkVPEcGpwbpu8klsL+cveh3jjwfVm+4fnu/YeA+NAFiipxKuV
t+iJ5RqKQ1MvG7tA9rTN88hPA5tCCQsRbYy5uiIrXcc7cjFYG40ZG4zm97DK2U6ml2U8I/r/JLy2
n6Jpqq4Zd9huomP+AuVfc82QJGcYsuxuJPzCsqVDSV7nHQzdNY5GqrDlRghW3Uir6ZJuCDFyYs/8
VVJM282BCwcLVHyvFr+AJB0mvUGiaM9TjHOARSBlfVWogV9r10bssXPi3o9ONO+DinU7IGYwPSdD
AAJVVaaalAPk4277jnuGHeRvUXXdsNp/i5hV3fteEWLZzNO86UlX/vDqAdJ+KLaGRJedldGm049t
SboDC/tiK3K72voABCWtN0TPxeiJhw5h494CcmVn4eLbMJis69kRxZEPBuI5xkroqsJQvUDqUKLU
fCoVES8cfs2Yoc6IX9IXHOfE1tNl8WJMjVYWzmebqZjK6yEw+RE1jXZvbBAYJhRGn6Ia3L5CsSBr
gED8zF3Jbxyv5T892VaZNRoHu2hBoAvzyaE2zI07T6l9MDbiRrNyfm/8btpiQr5LmQE2gYJc8OZ2
pVJbS87g0/nSzq8VRsPeGOA1O2pKC4LkIg8/Sx72e+4uUSJqUt5MVQOJmgTC6p5MKrrp2wXCT9kW
z/DlI9a+h17xYZokvByX0H/T3rg8G3GiIoNSlAgWRM8O9/wl5TYzJuVdWGYFphheQ7WQky8DeITQ
yG2gRx021cgdyGst/6Atl+1ycHgZ2CqevY2CakkNdX6XI3zMe4Gafk+jLgvgJPkr77HdmRCCwnga
eAUygBbbsOAyDRqFJ2BBjjcwibAvWwx4LrXzuFitCxnQpFCrLOQWxwv24qHbmAlbqAODdVQ6D163
9UOIbTzXJQl1BOww23LZSGQzt8uEZ0mNhkNr37bXBtgwDWG0X91x35EpBhJbEF4YiA6s7zbYABcr
Ri8RKUIHTfMChR1YIxHLyRW0T8PGYBLziF8YFoe5JsOx5ad9FtnEfEsGCxHSDUwyhVPxgBlBleY6
IngwfdTHeiTzXurKvp5VZX61Vr4cMaHQHx0YhcQwapLXihegXNhIIX3Hye/UUkbghQSQXP8SfFh2
tJTTLhhksJ9ZF9x6NiTUzMLcOdAU4DvMXo3wUoz7NiDQE/bhSH7rohpuhV3j3XSMF2EWZW6wmXP9
2vkYmDKFX9WbAemznRC7RlXQDuB6j5Hwh3Bkot5MUw8rrq4KhxQ6u3bj2DMYUjl2HjG5fgsQCENZ
Z+bQ2kJro0yqfCNfRw/65zhH8IL+zm/du2FGkun7PQLsYhQ2Td61y+9cd8WNQCESI7LAYGLStMTO
OkC9tqlrzm8iziq5oTkRO6RYvUBbKAAdQFmziY4SBB5L86SrcweuK52f1APwmLVsihMhgTkCoAvg
mbY59AvFVkpkVQBAaFZA0C+cJK9CSKmnkd/ACyBCpdDOf4sZXIkQaLMUYCR9v2ACYE9nsmzbxZYA
B7izc9v6hF+74E1slrAcXxylgBgC32QGXSio7BuOBQOwEKL+a1Ma+kjsPspQBO1/FCWcrPAUSrbD
VDFPlfa6O3zo8KhtEzUAavHw2Xaspd3IZuSvp/EJOw18S2CCRyrwSADLofUiPz1tA9NdEUk+oUAO
buZ8bE/fH3ZAxC2RofelR8APGQYf+ygD7wFITYCyZhQWu9FyN67X2LvIZs0xjGbIahEOUyUqliEX
ViKOCmASnIq3twAjT21SEtA8YDhh0B6t2YLWH1SjVzWvfkRu4aVtQcit5Q5g6LhU+siZtfdUMAPt
m03GERlgrb3Udh1xixlmC9VGnCSYR5welIWwhISBek8KJ9Ku0RnDPMQe/lPRK+ahZRXLrlzui0mG
r3UXTIlNQnfXj3WTyLbhD2Gn2qMdseknGmFLG4dCAFLg8QnGZAtEtHyal9/IjICHsXEaePMq0/yc
rLIEyx+78K1Vu+6Vrcj8IMCU2jGfOA9outgZE37ZpVWAwUwGCBseJg8CoMQqSKbyrrxxR4qfqZ/2
rs92oTu0NxaxKPS71bCztJejJjj07kOpwiJlgaOgxLDa67AelxcsBm9T4D3ZuhZX+wU8vQynrCBF
Tt0kVPbDFkytaTPgwHalISFOvWkOnw3kl3eAxdp33PPGQx2ZIu0191OrqWCQ6xgns0Je3LQOmLTC
jkA1w3EiiVpHAtJaz1AyQ/UYh1Hg7QsE+afe1MVNJRbxgH5MlDqTN8NdFcwCBF627Rrws5YqX565
FM4Riz0/VoGOXnGSL7LID6IU2UWHeYWyv3frEUVkYD6yMmrBWLImndRdtxzYsBQ/Q2YNj/CVwqR6
5LpiD7IbqGySTLvI78lHCPNbSJIjB3x72Cr1P0bemKPrYKAQ2VAQxS7sKQlQrYNKbIOTaB24XTKC
2UBjG9OeZTqxKqiSSupxx3gvbpuyJleWpHaXlIsgt9Sc8kW8P8/+xLytBYrFL9W4xYcGlQHVAj23
z5LyIrOtEnJgl02h3mBRwN7Z7ttbPpXN3mVWjsyTREZs8hHlNpzrT8dbMnZsJwasAh6N05zaIHEn
Tccb/F1Xf5SFbJ9BPJHI2KhGMtcQ3oOSmTfM2vQ4lv0WtT09eKKpy90QiqVDYtO6z1h/C8TSflvG
btRPeRIiEHc4cOs86SwFgM9oMfDhWH8AYE4j+hoJYBb+oqOVATJoXNoskOF86JrCIACIyLoaZglW
LG2dJEKT90XIxomdsOvdGB4dfTY3GA8HM6Fs38cT2YMipAMGCjGuEwY+oI6qH2IV6OWu9hZyV9uR
m2hRhlvtNED6zXy8nUp+EqW6TbvBfrq8A4MHt1VVenvoMYFGJoS+D4ieqN5pfVObUaE6mZt2G7Ee
oNwTCMjZUGHhBCuIC/CcA50Qkj6bdEmlQ+vD5dXUboGpYAcULbAjO3yB9DsEjAPcomha3oIaVgxA
dPTj1ocE+/84O4/ltpVujT4RqhpoxClzEJVtWZqgHJFzauDp7+I/8sEVySpPdXwAonPv/e31Jcue
cItYCBsvcsxlCkh+kbMcJsAhfVBZ2B+VyWGQodj2RZztysQcvxNkdBdc1zJjMUps5Ewnpu6+T7Nd
lzfjT6kkImMF4RBfVj2lLjwJVmpyq03d6d5WsghsQqcBhQSzYc86SRA88BAPpy0DK9IbIC/G1Nk7
EUw2W2QMkohDa7EMbd1YOYQTll3oJI85FHRYlE2oGUvZ+PJ7yChdcqotznwl1B6mU+1TrYJEEYsk
vEv9tN+BGEp3qTC6ZzlWVL4Nif+KxB+U1mDa+VoU9jdXhcXWyZp4IwdHXzmeIbeE1gERCS1r9iH5
SLanJDGhRwE0y6s+AicR1I9GXkRbEaXR19jKzGOZJPGuCILuq4dzD7RYVuliJP7U9q2z7odhPJRC
pQpnLjNacT2M7oLScLHEC6tVFlMMOci2/OM5BobmfehHm6TzJZG6M1RPBX5ChKAPFMfaUZ7MBny7
KnuJ/w2rIhLOsXrn+Nw/GQqyDAdcWJl11KenMu36VRYZ3rrj2r732BwPUZsH+zrCyjNye3MJ6BWH
Uc8rfnSgRJC8R7HzWvmWfIyKwfwCmCgnJGCxhjZFAHc0tla52U2/TZ/UAJ5SWX2XUSW243hlbLxO
S3bMbrUqVdMfo0R2b2ES2bCfZcYZKZYO6TaUb27rFMeoVeF93AC8sQLXeQFSAPHNntw3qLvVvZ0E
wUHv6ujJ1p3iQwsG/W2yHHtHZQiv7yswuzUGWwtCb9Omy89n3xDYjewgDHFnHoOvTp3BQtLi7EuI
vddrPZjlj8kx1N7pVbKbIFKtq9i0jiBP9We85a1VOrj1Pq9AXogYTkEPQu9OWpZ5X+d2uKJ2I3zQ
g2o6Gpli0fKq9N4dFOeGIg3SD6a0fz8S214BCKJyoLJrruPYaB8zOTnMn7TZ+EFYrhOvUwTqpm7T
l5waU6v4bZepj4MNvN0gV3JrJo65Sqmsfve4S2+0umj+JBb7blVr1eYMVOTS7naHOB7TBxnXQMq6
qPuheWH3lNaOexS2O+5C4XMYm0aT2InlAfRivohnL+/cB5lq0aHWR6cBc1mHGzRHztdo8kgmOaP9
XMEWWmZDZmLsI1qSNJmaCrEM485/wcC7/ROFefasZVX6yJU7XA6JWX51lIh2RCiN5ZDp/Toh/rbx
+7bZZlXs6wtEztbBjGoseVVY+kczLXrolhn3nwis4snG12nrVHa0M6yEhlOY2+UqK1dZwFwvq4xb
X5qfWYdBa8PYsMSXqTdrnZWRINfSyaT7KPUkf6ByTT9mQpcHIeSw5Jan7UO6ZSP10tuVqiZnk1pc
V/WRPp7sOt/bkepPo+/YnHlU0C9YxgXcPMEeVFbuGl8B7VRXbrbvB0RZ+NyI92Is/aUVVcMqTYPs
V1XAQgGZm5hf3Mp210ARuQM0bf6Yj1PwSBBKYGkiyuBgNK2Gxtj2F+eAK4BG1VGPEBtAFYUV66sh
jJ03vyvKk65ibYt8uNVAqQTmQg+mcGUYXjje1bYLlYAoCJakriu2oorONKKBzbfS3BHGDJkMZuK0
MOCkf0g7zt8GxbFYVUbw4Wdh9xoNXkAkTitPHbUXDM/AX/eurZ/KuO9e2N1CbvpOuh8Ixdw5XI5r
6H1VDng1VDkHs9zYtVZR7jHm5uZuEPX2YHluLFfn9qeS+ofoUw4/WAMu/DyLjtqQeM++U4YveB4F
7sI1ku4lH2sl7mVdVtvWI4PV+TZAZNPWi3dlOvmr0pjXRVtlUFLyAFK9JR6tToWvGsnbh1Izvb3l
wB5RluwpuLAIe+dJTpdQI4Ef1LCtGjdEVQVxrsTn4rkmiPsV5qxYupnRvWXaRJdr0py2EL6T34bG
UZo7r7sjVtPcNTnnK6cLqXa1pvGJKDUERoMAzuQn/om7XLQ1XHBXeFt22zrxjR+J60/brqsJuo5u
uVdN7a+4ccXPcV8Fd4HGsRStibdi89a+xrBcHqNIyzeK/g630s1gkXmmwwLZlQVHViRu9skSjNi4
1iN7zQHX+eEWfpfC2uog0QnHEY8mBNAMfQkcOh0e7NEpzASvqmgMzgHI0tqmbID2Bosp65sF77dk
IvdIoHVgc990P7FfI2khE25VGv8g4mh9p/uCL67IwQG6Yeo8GF7X7RgX5pdYN02SAWUovwpT9fjc
oJpZ5FJ89XGyXCSlvbBtTnqyL91i18R9CGFBTKcwybWNLBNsxn0j+wN6xD7miZlGK3xym30zyTZY
MI/lDgi1/Vq4lnopVB0cGEraW99RqU1lv4P1BmUYT64NP9keVfIrEH02LMrJhfmiNQa3G6oGU0g6
dfTolUP3bhZGssNiCzPNwIOfIy1ncyPf9Xmi1BKzTOYUunCMifgeOqNZFxb2urX9y3Et/yGp7GM3
VM+RAcmPG/MdDiLfZOszqOUv0+fcW3nT2/WfcUFjImaaLJfCkRR4BSnN2nlN8vgh9ROiLBPV95Z8
icJbdc2fv8ecM2/KpuvNyeVrCzNbes5P1kgwohUJGhhMTndDeXApPTzn3hBLEq3KNcJlg+wOisPz
ocdD/qEuckXWTW83aeam6Kg8DUgXtOwYbBZH4LDcjez6C9vKvN2/tKzpnqUdf4ssMCdJhjBEf9JS
r+FUbrXNzdFbwbkkVez49aoO5Li9/rIL2X33PMj+elk5pdpYjHF6EGZxz4nvlHvjG+ELOHDNjZz0
+Xf/f7mj6c4EBFDZXJ2jCcGNrImApMPLBOpZRhtTV/YtueYFXcScngM8RPlikAR9jfrND8x9XIqT
W43fiLB9ZazutWz66VbiltTu80kIl+S/7Sa8pHL7XKYHcoKIBafvfdjfkIde6pLZzELtnbuIsBOO
WVLfkH0Klp5w2oe0kO2+TbAWuN71lzL3zrkt/+p7A/M2oycqfiD8QCTZ/yV0NwfO5tzprrFUZsFh
0orvs0jBC02ap+uvvTAc5oAdUsvM6MwNDtCYLUyHm6cRRhalYcWNuXxhxZgzdoxKVpY0tfgcXSUK
11ZNSW1YB+AvqkS2S3oSVHpVyrfr33Ppdedu/KsVK0dLI6PvgwPYOAzGeoLY31vAvFmSr8m/3fio
S612/vtfb5kIe1Spcda5NeLQqeFJRM1vu59urDkXhrMzWwbYgTVkAw1Hnb6482yfe/7Y/uNPn81/
R28j+J0u/SFlDR8uANeEXUm+kkkVfbveCZeax/hv86Ql2n9ps28P/j3VO5m4x8zi+qMvTEdnNtPJ
hudYT/FoD6xyM33JoGdy8Fo4xHquv+HSj59NeDPWEh1XZmaEUX53iasu/MF/rwfj37xVCNn9t3Vc
iBqBljvBYfS1bWAHqDQ79UMIdd/V0Omvf8WFFXhO4oEsCitbonEaiZJnvOZNz741lQkD3VkM2h0A
mRsD6tLCNYfy1JYJNtpC5RQav1DAUA0ml+SolzrrZRhkJ6Ihr2HWYY3zfv3bLkyPOZPGgWsfjS6z
r3fV9NJNHBYISE9if/3xFwbAHEITh/kYQR8mVOUf2uIUmNxVoThef/iF8Tsn0ODeMFYFAeeDmNTS
iyT6D04Q07sW3JLkXvr5swledvgPmPFIeVsZIIJxiSK/dsl44/dfevpsakeDUoZW83TDE4tMt+/d
9lvMnep661x6+mx2D3aRDUhhwkOZfQRRvqtS4tPiBr3iwtZgzya2kcfhEBPGPmBIYBCL6aZhZelf
fGJ1lXeL2HihGtycg0tsDBZ0rjjy4CJVehi7MdkbhUXWkDnyQBGwtm+IHS4JjsOlVvBS1Tg676JC
ArTQz5IQXUvkThnAaIPCEPvBJpIDZzxJF7EX2jf4RBemkHVWLP61gXnxlHjVpEPExmgSRCYODA/U
E946zFxYfebkE6x2JKRYor2JLvd6ILRzBAntPkoeT76T89zV47A1CIP907ixZrt+A/+5dgxiwLlJ
/A7iNzkiLs5ye/3xF0aOdR6uf7VWmck41n3b34dEK8IARuZIRcpqiFi2IyJMftVvrr/pwgSwZju/
08M3x9wQw97xBSTNYkr34S2PuQtLz5ytYujkYfrM9fdO4J6CvNuAJkzWWuG9aBkSvn/7gNn60ApR
FPhy+Pu+yU/ozwJkZMZTn8Isvf6Cz0eumK/OoeLiJwq3OSZALpd2h5Ix1JMbB6/Pm0jMV2eAVDKu
RmzPKv/NHZ4dFDqNeImSG4ftz6eFsGdLc180kxuMqjkG5CLP0P/jlNR3hihfMFY/lCTHFpz2NkFg
ra431ufDCY7xfwduL31ttBxeGFq/yQ0vxvA4xK//9uzZWi0RhKCcmOiItMbqDzca/aNF8Xj96Z9P
OTFfrMdEqsIu/PqYQrz18ItASQOvCQzXDxPTresvudDd87UaTwOfMEPuH8Jabalw+BgzUi1EBn/6
ad3d+JILA3a+1BYs4q3Ze9URAfDBscMTSuN/Wi3EfJkNIAy2TuRXR2XcDdpX8IVld6Ps9dKvPjfZ
X0segtAClTSPDsNH3f520+jS+Z/E//8HIPBk+u+TZW1mU9JmiNPTCHskJVrvpUig0i/awqgeO7S4
x4nM5JZ/KfTFpHD4GluDYqZKN4JjFrXGO7ls2Z3MmDL1BZpxbEcyr6SEJEB2Oi5GI85+4YTDHROi
3cD/Ylj3hS6QfwgrHw8Nx7t+0VMHskuKuD2SrnaWThI5JE7RnmVTK190LYLGT85uOoDs0ggcl9HC
yqZu73I1u5d4quyHjBW6MPNmgw56RBcit2lFqTmWMtEy6wz1JpEvbcZB5vcgv9vXJIjcb7grcdbD
dsNLd04WDBjHWMWqVq56c8Dtrxqyu1j8yAfbDJ/73lRLDhHPrByAsyOprRsnDNd8prZRpRcu0mJw
F+R+x9Wk1/6OViDsrPAVo9632VQB/NOxx6SoCiWaqcQQG6HB7Z40DNU0SwuR5OFJZlFntdOccpOP
6SHE8eY5crvflizwcwjGe3hyw0KMLLiKRNxyykkkmPFXbVDNqo7qCusRrdkaafjh2fiG4F3yLdJ9
d59kvlrqQ0iivwTFI2tcShCuvOiUe1A9Gi+sEBPg2nBOlKiidE+gPjqdi0DJ1/c9GjPKFupsHbbi
i5uLDy3mZ+Rjl20d5Ep4RYVLUfCBkXCddWYi+g9hkW2MpnqNVfCrK5M/Xl3cGZb9KmI937qhuOv6
4AsmyVvqBTS8N8YS6YuSS4PKMlxNbEB82I20yjeWWB5sprbMD3GaAmMlMT+9ikg7u6f6d7nM5VIn
cVt4CJIwYiK11b2iil+7CX4CISGuyPtlGdFTlptYY6lz0jsKtFXXuCXUSZcoknX2sOKQjg/eZvDL
HcUL/jLM5aFFHr7wveEROGi2HdL8pZrw16OyjwoHzUNSILp3D1nfznUQMsnpoInY3eRJMEJ4R9zS
tfYuDTC6c85e2AX+zE36zWvzo+nZH9EUvQdpmWwqjNUWhSSl7LRNvupKP10h2b/PlP5GDuOryOID
CrZ1QT3xOvb8rW3iDtKQhd9YuKaA7e2CVQPLaOUQplq2UbWJdIz9tAbVom3ouDQNsbGyevk9Ud4f
uGTvFlEHBnfwI53sh9Kz8UmK61PbFnfIk091FD6gnrMXWar2Za6OfS+fm8g7wuT7rer0h+EGwV6W
FSU7dvtMAPEuNeMHw0x/qbR+J715RxuCDDRLKEocBctYTvvO7148xG8LheKerJ5/Z5XFd7tw7uVk
B6siKn4iTdN3jtnQe66X7zJZw5FK/bfCZkAWE9IscdbjJA4ZXcxS3qMcX+azuaA8s15w1Tr7Ujo7
jFrWfme1ay0wfojMfqkThT6fHFpn3yMpuPNjP/+ZkT9c22WG66AcftZRXm7iCk1VLMSJyADbXUhk
xlCSd+nCXuiT+5rlOHTkUfxepgykIrIgcvi1XEVtQ547wlanlx+hPrwiGt/6Z8+n2D1GgjpP17U8
8uHasMd/LFp7XRIzsluqXLpSrYLMWp/VOy1uR5HjvjWmVpAQy+XCqy2fujXvC54ZEzPXj7/jQRIu
sVJAG9LHrK0wN58SzGzWuifchYzPhpFGcHZfOhbWkC6wyDYYEQ3Gnn7wtUMUQSrK/t3XxuNAoHOF
UVqwbs6OFaipH0ZHoZVKsrcya05gBMLFZGD5Vw7OFys0f2Z6h9ed76H9CBxno5uoFkfHM1dDn/7y
5bC30GmsMUITZA6tnT4BP8IHdFlPvveoox9eD4F4iMfhO2XWOUEKdD5tUoakaydthU/UoTVRwDnl
i8Nhf42verGwBhMWWifOpSrpOslw1dIGA25CPJ4QD5eLvCHvgeq4WKR9+03T6q/QUp8Rhj2WBtLZ
3MNhE48StNVZgxFNXL0iHre2wpE/SzV+DdACMSpTZ2FE7kqz2o8YtVphlibCSLLCde2+tLLe1E1X
H6Gi3kmzO1HB+5zkxR1WsgGhKXtc2YX5bnbqLR8lzVHKQ2W52OG0+jt5eK6NFf+wiK3X0fc+8mr4
8J12j2+hh3bUoHYjMt7x+Cm3ahw+pkDHD2eIm3PJRI+jWoCi2D5wdQBf3K+BUh+wlUo3Pn7YtBwf
VVj2QyGLh8AuqqWNOnChVR7mrzyeUq99OQFqFG6SrUapcW8y0nXRO84iCvJh7Sr12/XKcm1wNF5M
QmEpSCh6LNsPaguGRaeiP2w4OdZ0w7H3SpMrcC+WyqNsFFuH0jqNZeevmtZE/IcCZAvS5DgmLil5
cKFstku3CB80LbE3ZOSo9TO6DVnbPxZer3XHBTyvnF2RoZtlkC/9vMF+W7zaZ0HEpIwDG8NdXtfm
IpPFt3Gawo1tdiiofOQwNhCbnRgxhQNWoa1bDg7bMMvjpaaZYtEq9vCixqRw0rQfkIz6ddNggZcp
E9euijwLEOJg6YctskdLPOUBdrFZUVM5lttPfh4DBhD1igNRsM1aynImv2lXbNTRhzmh3Y/rQaFE
sV646xoLZWeI44vkPDDSKblXQ9s9ylKYR62l9QtHJQ8xdlVsU80ujpv7qYY4C+xMvap+PGkl2rnM
wm5q6ow/beM/m8G5zCMqT2IoHkBVF9gVtXirn0swbHwtG9/+kUtb7Q1LL0/8d52xgN16ETgwppAm
rjXcCle1rrM3G0238QbTeCqJOj/AoUvWxiD8JeL84q2rs/9tYMGq6g9DQXWTmeKqTskTZNQeO6oQ
q1TzS9X+ydBfOxVSFuA+C8Vu2dvxU1dYC+E0+iKofe0wJAGp/oHNXBYfCcX2S6+iS/GsnciXpNJ/
RQG8TAK1bP32V+civE7UfV5W60qorVG3+iLrKnzUQNJTGH4fJei+pnANZOY1qO8GjqipGLZCy+3l
5CP4cuX27ECHgOMH8tpdOukUAsaPskkOSW6sYRQfRlTFfo1bnzGgd6u3MdJhgXHrVLnfTBStw1h/
JLI6T6Zx6TrjGYgfrCBi8ZHBGC5rW9t6zuRyiAtOBn43Aa4+qVa/IfbfmEWw44CyQlpD5Wq2siK1
Lgr7PRrsp8z92bCEOXr0mI7oEVUpFsGUnPqgu5sMS1sUfrK0OvupiEEOjmzLQAq4x9lfug6tmCVs
DHQmlLVk57mZnpLSW42a/NAJLcISaySnzN9hgM7QwrFpNMQxgvaiSeTderOqJLtX3IqPmrNuxtbU
GOuoNFqApNUL3oebIMp2JhajK8qjMYqs+uNQjgeK38IFLrSv1EGthqahbCo/thyuLIlnG3WLC8st
2JHMBnPCDC2KyfbbR8XO7N+s+s3oxZ3Zo8QKsZ1q05QIpTEi0UcJWB2QqhdIZKxNFVfppqw8Z+VW
xl5RQLS1K+Fuu6bRt16j3XV5Ev7BFCw9ZTY5xaKntN6Ls1MXO8HG0s82P36/sw0Mtqe+opjEb4Bb
92YACIqKPl/XqBFpVUPNZfqldvoNhdTMiyL/nngDgRGi8FHsniYfGrwZCur6aLm218/U8xfUv+CL
VPo+SN1Z+ZnxXZ7NQcaoXhX4GiwDU1YsNzSYYVb6ZpTrwuuXtSdrRDBB9DSIUXKwyNJlCDueTZ1F
uJJmvTaaoliJsAW0VRYcq0ozeHeLoXmt5OgsbeR3i6wu2+85CuoHIQz3B+Oy2JcUtDNatWAfdtn0
IBEX3MUUGd/hMRtvA89tWFKnCjO7sJXRslElRsshJ1qFH8UGeT/dSzlHIHe65VjrMEgwKQzw2osW
MrdKf496sfyelArzK6PJ4/tGH/NNVxmptWALi+6SVEx45iEWxBRR1NOtxP6FG+6cBzhSyFlSUers
vbLFCzF3m3tLl9mNPJV+DoN8cs2d8wCDxlC1SS3NsSy7XcaCnjblYsxsjII5XcTOPRrkbTru0+AP
fIIb8auLbz2HU/66to9QbYhlEObJOTgaE3wyZOE6DDcMTg+kHRDUN1yDuGU6D65p3frYC9EaOYsW
iI7bW5Ek4RFDK09bQpzW/V1sjDrOjaFWvUWdVa0GqhEiLLCmmqrB1DbfA0/HlgmjxRF3SjPqd5HQ
hkPR6tq7HIO+XVe9Pdy7kVI/r8d7LoTD5hHQwMuEQC2JLr/pp5WOTnk52sFvJ8Mm+/obzvHzT3p9
TpCOqsqJcmW6yFWiL0Mw7lVhPDZVly6osdwVBA1Itt+gPF0YwNYsAEcBAOJczJqPDUr+6HVQf65/
w6VWmuVJnPOSIQrdO2DAuG6wXszr31l5Q05xYaSY59DoXwM0VMrqBs+ujrm+akscYe1HLXoT2atF
mu3677/QLnNy/zQ1pqe0xD/4TXw3+e2bK7Rv1x99gW0g5tD+jqImre7x/GqZUusBvd8yXGVf7Heu
vwtJmer4TwRMMefojkVfoHQ3vAMuCekiYDNxlDylcroxFc4z85OBap47/69+sKzMGofE8Q4xrpQj
AvegrFYS0aFjvFxvq0s9fe6ev94AbsJJRr8zD57ObdVOq48p618LZR8HPw7wtOZ0/A9vctw5ZFM4
JS63vqsfh8lfFUhzEuxOcQQPLJMoS3Jjun36PbxltsYVSDsDCtv0oxrUCWfAiPttuk9stUX8+OxR
Knhj/F560axrpkS5MWd+cXTFw1lfRnpjgZPtZL03GJ5db7JP5wgfM+ucmKtxag9efSz0+K7o3F1Y
dzfS558ugTxa/rffzw7f/E5LHLsE5aiFlIUohXW0Kv27jDnoVFS2LsvUvJFTufQlsxRHW0Y9ccBW
p7UM+Cbp1giat+uNdKkjZgsslMypybEYP1Z6RfWqiYzcxyMau+JdGemPWn2LKHrpRbMVV1IeXuTU
5h6zHm/LARMTXC499O5o5NdVGH+geR831z/q8+5x5kgqRpbn9nVaH+Vo/inasVg7unr0PPgThUMl
Mky6NsKD9PrbPt1LHMc7/4q/FgEAGa5WOxgBx7KjVDx0p72jVdrJ84dbrlafDwCoUf99hWpCmi7z
BNesUdwnOCTuvUI0q+sf8Ok6yQfMZr0K/dZKvU4/enn50pdNsBR29CSy8MWzxt/X33GpkWYTHh60
klFu6cczSyJwu5csM34h8L+x5V5qoPPf/+qDoMnLLkwH/ZgU03oI/aWubon7Lv3y2VwXMUGd2mJN
jCvBZYxapeFH3rs3Bs+ltp9NbSOCezBJBk9enDRKplIdc8rs99j9ud7ulxpmPr/PcitFydrRb4wv
yo/vvM66sb5eapjZjO4h13RQY+nS1lgaY/XSJuG2i4Ib7NALLTMHS5VUh5VU1LXcuUH3Lnq4q7sh
s/tjmhViF+IVfGMxv/Si+fy1U8vzqro9iqgifNtTN7gMfa7OWqJQR9nGcOMKYZw79f8dSBxnriyP
bG9ogyrXj/3QZPugxlR+OSZ+CAuIcJvlm83GdrXxDyRD7T6eugmEQV3h2zW04aO0e/NxNAKSEgk3
zgPkomGjQY2BXZ31D4WN38oy8M4w5dYciFPX1C6biwCPpODGYL3Q43PJelwHzehMtFRC5CSzWgtf
rPBBNreIdv9T5H7WQLNVokX0aLqYVx99ZxjVImgigm1t0kTjym846lA9VP8ZXZn8AOYEnohaRtJ5
mOXdYezeo3iqFdQDIpHgsLqDW55Dr7VzGhxKVBuwZIvCDs1lBLPsNMAs+65qLfnewZe71xxLfQR2
TthicsivplZXHsUYU0mBFr/AJ1tO5L9o3YPt+9XeKXR4U8K3n6AzZV+xZc/uKvRiK71skzeT+Puu
DxsWDLzIV2YaR+s+1gxiFV6abTM9e8MuwzoWrOwboyyNrfKUdaipFgG4QGYnKwdvO/DhmyYy/OU4
xaRGmjZZSqOBNdBayH+ALD1Xk4wlAmo0ZNnUO6ecCkdqZYWBIX2bcXQfJbFRwERx0RRPUTK6azgh
KFaKMEYUW4ZWSg1VmeXlHnMz7TQNTfRUUcqYw+sk8gmdrq9/Xl+KLuzKc+G/4I0Nx2WCaIm5q+1i
OSnS2VFOnjqGXkCATNULFcXb66/7vMCC2TZbuBstdpsGvspRUcTOyOnMgtptw/5un4MhjaX6be8L
sUqrcfyFyYxYB8RM1yLr481UWNa6sb3p6/Ufc+nbZ8t8OdY5ayUzv9DKg3GOhXVa+xXR/caVNqnl
QiOg7pT/Imzgy2eLfqM5IhTDWdgQkU8ibj5Ot5j8lxbL2aIvhzEya1W1x0FpZFLex9gl/F3tXePH
9Za6sGHNSwT6VsdEDDDecRj9e3gWOFje8q+49Oj5Qg9TD/Ra13Kxrd4Tx3hGyTAtr//sC0vjvATA
Nu0wGyrO0VD/X/PE1hd+rN4CShZvrL0XGn5utqsnhpdSXNwerdJ2KQJt+o0GHG9lpUO3zJo6uLGr
X3rPbAmue93sbWoVj5kVPAmqfMH5AcRLdfcn2bgbL7kwHebif8cJRjFNUj82MWVy3mIibiiSZBNm
aqV7yTJPb1xoL33NbA0w28QiP9nXx1qMH61bHXTPY81pxj8xG/z1rr/0jtnc9nrDLQNF9rLSkdAP
C6KRrv4nYCu5/vxLjTWbzbB5fAyu3epYT/ZSm4Jl4n7LTEQiDVwK+adu/m3VcGZT+1ylQmacIdzn
xrgoPP1dm+DJXv+IC3NvXhCAz2RW95gAHvvqweq/cvS58eDP75VUcfz35G+lTqwqNt1j0LSLzLX2
pfdWheAR7J800Obffv3s/iUCFVVlx6pnJqiXwUhxRXK75+sPv7B0zKX+belRCaP69uhYvUGiu/QX
QWlVeIaIeH39FZdafzap0wbut9RGeXSd4LXNOc5gS/jl+rP1Sw8///2vu1eWWkpNTSqPppFmd1oV
yXUddKiGRB6vU6NXuzrW210ZgNwrGjE8hl7mIKlC/26RKvvmUp5/8DxP3uisCyNibg4Y6JUMUGbX
R6Xr0cq2PaDRDTeIoW9WqSredC97v/7pF758HugthylzXWUazMz4sfTLH7kN0Pf6sy+NitnK1aOQ
iGsOd0ct9494c4C4KX7ajrxlNHYORn9y1J7LZi1dkMbV7fFYuMP6bDbbBEc0YMtEfsWyYV0P8DeT
6sb4uzhGZmtYFLVtj5GqPHplcVd2YwmFrvDBqFXJPirM3xqECd/Mf6NY2fSu9QOsxoCUgTS4TONw
oXvVy/VmvbBYzzW39RTUVjzwQ0YV/258fAoS81vVDz+d1rwRi7jQc3PFrZfmhaxlYR0BEy8qPIXK
EY+h6lbh8KXhPVvwYtuEU2C3xjEV/hOVyk9prv3IPXs/VuWygXx2YwBe2HbmwttW1UNlG2Z3BO2y
N1qJJm04cn36ZqjquRr8N+VXNw5PF+bRvLShz2wtIg4I7VLHZ4E7Muy8+MZR40KHz+sa/CSNizaw
zWMR9L+1c3pY2Ye0bXdyHG8Umlx6xWwBzB0foowWWseoy9Y43S1U1W2sievVzRjj5wVojjNP6wlg
Gu2kOWdBBjqKFHM1sS1BEnV9uTQLsUjjr7ZjLDQvv9Enlz7K+O+qDr26iB24E0cxUcEFFbUGxeq+
GO6wqWX7+k+zcZ7eyydHKbNmqsTliGAWXEAho53VRrDKve7n9ZdcmDDzXFkCu8Qt0mQ8Rql1NPyB
S3P83R4BBdf+S1W4N/bBCw02T5u1EF18pABEjADTrFwkLoui8tTaxbBwHUkn217/nM/z344zT5tZ
Rla26VhwePaacpuJfFrVdi3eDKoJVp6PFaVQtbGPU0n5jo18uxUjgGwVyhsHlgvTdZ5XiwhG5Bg5
6cfRcFcU2VAcJ25tSxdWnbmNrT0OI5VljjiiiXwSlQc5Nzrkfv08ONG2Td0/oxhvxP0urNOm/O8I
x5bSr9kApyPatYcx68GdRnsCJjda6cIGa84mUCEMWefUmx19FzunWJAmqsBtVeE6KUJkEkLkaL/8
s95Prq4PjUuNN9tlrSZVRmvyRWOn+6eo9VxQvW71LVJBjOQLCdbahvyYL/3/4+zMmiRVtSj8i4xQ
nPDV1Bxr7Jr7xajqQZwVUZBff1f2Ux1vmUbUa50+kiJsYLPXtxQ8plYCxVI3zo4NbABEvoPA7wQg
zxC5qAHYcJ54b9jzWWv624U25nUsFWp7AKYiw4mlOGDlgbjJkyzfFFm3skosDOl5JYvXZBacY/mZ
YEWPJbNuqhK1/Je/ytKPP8elT/vjggIQMYFkd2za3wZBaRw9mGRNKrb08HM0+vRwo0BJGYWtGhgz
7cZG7jethmisPi7/9KVuObf66elD5ktUy/nylKXDHwB8Tmd37JVxs/Ts898/PbtFYjHtjSBB4W3R
3uhe6tgwYdl7+ZcvRUl7Nrt7z2YlII3ZyfVpsqMDIRFuBU2czmse8szKkBIsZfYUaA7oo92POwNJ
/2jkXK4EgIV1x54FALCcXMY0KNPd8CE8EaaWAXJThYx8Ck7zEF9+0YU5b8/mvC1rtymYW5zsYrix
IQryUWcUCt4MoQZMEHFfvJi4zl0ZzEvNzWb7pALt8GBIjjp4D8QD6eHL6ZE4ALTTKtP7ul/LeiwM
7P8zPcz9xqaofD5yOEpPvXmfed4dFcba9nZhuZ57HhqjS33Hwb6wLo1D7g1PWekcZWVEptArx8Ol
JmYTn7Rw8+NUFKcSZte6ckIzgy17XkZduXYYWJhEc8NDQpWRWFAFn3gHgY8UVfOS5Bb9fXlsLT19
Nv0rqxfAlBF69IngMFG0Xkdb/Ln87IXlce52yIPahUmtqk7JBK6gC6/ah5IQ9sujkJiZZ0JqkHsc
fjUtqkgbCRzb5Xa/Fq+DozALDL5sC50PozqRAXCg3uLBYfKc6bF0e4bSTcEha2P9FrSd+oqWrrVF
HYextfzBB8uKVbsAuYWt51JbhiDl9Xvwbau4Tsm4Mes6/WZc/3eF+Ck6DgzFS0AiOifEdqg5uAy1
cO8SkJ2/F37JLG4MOq2MXgD/ACpzejdCyxGpIJPby73875T4RXqBzOIEhD05qXimTpbUNhRQHsTq
XYlq37JU9quLdDLKzjO1KzNOYssF+n1DYSS0N3SSxp0tTeDWn11QakMcQUM+2s6m/JtPDpyUkmKK
2wl0YRRKZywmNer/RxSygO1YosQ98MwfvLfFaUj5ECuw/hI13shUA/YsSvFRJLhXraaxjkxulAde
CL2XgzEMoJ627WuaOdbbkBX5fUpd9wq1cM6B57J4UXkCWroLNXNY1tzbEQo9h1IYRDGDnu7KA8/V
RybbG+4rlM8fRviDoAjIM5NXJD+CrcipcaubpDVXIv/C7JwXIcG3A4WoFKJqA0TXoS8PVGUrS9c/
h8MvPt/coNKGiRgqq9vp1BrdtIFDz0ED114mdtQSF1409bONqnU9JPeKVg+2PfEQDCQBAyIb8h+/
xBdrXi4PpYUoOnezBICUGBOq7I6lv28hfjMK+L/dEpjHXH7+v4jz1bvOwrRn2mkLdHd3siVYSrz0
rbuMA3lMmMWevdZxfhYFdWKJyX+WGfgbk7XjjUmBiOZOoLOw4/DtzltmbAzfADgbvO3QnYB75FbL
Iw8e0PtEdu4NHXN54GwaIifHRj3MktpYuedYuuycu2EqqQsLJlHGsZogC+r77ahzKEdtsoGHZZRn
3VHhotgnI1jF2H4wDz/krjfaj8uduLDXmTtlDnB6B82uK08agv8SnM1NaQ57n0BLcJYX4qzjrsSt
peFwng2fAiNnGoqqHIkQ0NfelKjupto5phIsL7egfGVMLDUyWyNa0KgrCSnrybf+2EAddv4mh7vL
+Hi5txb2Nv8qbz+9g+WO5qRtKk88K8fYGxpITM/uHR5TD99rYRbd/bGqe6lkcBwxaZL7Qj1o95vz
cRbZE2VQ3y7a5JiW5FgWYPhjR5OP9521EnwWxpJ53jF86p20Dlzl2zgv1aR5SA3226hH8FSfYfqD
QE3WNs5L4fO8w/3UzOBnHW7l0QzsyMi1FWQa2i6oSy9/APLPRfCLsDKv2G1zrwatPMlP1uBZUPpO
fdTQxN7g1JHeq9z9QafJDIGYfUocCLLgytdCKErqHSFtsgugG7iCwQ7EuAa0WXvUaL7Al9LeMNt4
VrgHRjoWtTFlATVQPcGrW0OAjn9ewlpwcqM0gdFRjpyz6/D7BgY82OKW7JTAayHCNTVBPto919cA
MJ6XBZgA44cD09GNmwcu+J1mGxWdKDcytz1IOt0yGvK6gWRfcPz/xDQZBN3Ei/GP4NAkYLuQj/SP
9loAkyBwLjcNJI+hZlYNfhnvIjJB0K1YMMUQBqLYfppyiPphG1yCQLDLDf63Ms/6AdiHQAhaA65r
99Um9c9aZjMArmL0xmrD4LKA6rhRyR9V0Ls/lGEYFTj4IHSHEgYb5WYypL13q6ZwQ6gdp6e+6Ct4
CfVIKoEorVHnL0p4vEGIZ7i3kNPZImyIixWce7l8dLI0AEYa4NS3YqpR2DC4GfDmPlx5WV7AnqKe
OmwDSu8nF2KAXmrIZGSfy1dE0MNXqzBDByTNbUNsODrhpBxJ0Q+PgKF5YdB2Z84EXFeqSijYGHh+
0+9h+GT7WLtT+VYMkPiVuQl8YFUBiIBsYvbaZ655bTnCO/ESwrAzBVvATwnkbRhyyl+DL/nO6AO1
d1zP3bFuYgfoPPx9XmoejwEqRIE/UAfczulDz7gPd48muYFBqInMcZd7/ZXbQ8kmHHvCbtYejbPH
Ugt9/TTdIzahSgXKFJD6+2Y7uj1Eh70N3gOs2dyKBpvS7eCBniKrZStoS80h4VdJGXTR4BZkY0AP
DF19NqLWxrINc+dmI/f2GfXgPs0rZ4L3WJNChRtYcMHewoEmKLYWMYIK+42kvErA4T9oVON1ESAJ
3osva7ZjFKy9hDoAf4shiNu2gH0BmFfgL2ee/QGOc70HQaq8d3XT4L9ruz1U8CUZIXHOcM/F4K0h
FQDLCS7XHrxBiXscBejNoCvYEpDS3vMxgOiuJiOoryV0TPazNVXOfWALAhM+y2WnDlNnCwE1RHDA
iLs9p6EX0OCHC+bzL6sbgKKHvDbZVML95dU6vzp73RykieF7VueOt0nCOQTsgLsyHzJEINtZ3MIz
4NkCmhnukbArPPqjnW8lMniPqi2sZ47r0jd/nLQT9riojxnumETcgyd9AKbD3sEUCMpGkpT6mVYo
JXXgHQWbqJJBbm5CW+dMBEpIlcAPSQ33VINSBbOKChaPoDRAqI66xwG1qGkMAZP9zI263EMLDNyd
BYjyxOBNkhfFzxTHHbelEN+aPJTdBAhAhnom6hhil509KDhBrWGjWH8gKKiDJ7tPN7hIcCOcI6Ek
J+0jK+CDg9ohP8yn4jqBp8GOt14eYhI/BYzaR5a43YY1cPZCYR38CQ2QF8YMOa2sfEGnyKfCANzf
wtyNlD+9shTeQtUAoH+m6AuqmOtQDbn5MTSd+RwQlMt7YKYbfgOZK+TsIWx6YN6DkLqVdVEdIUJN
QReH5QGFYnMz5l13L/XI/9Jiwn/1i/TqbByKSDkUr5dXhqWrHJP8d+HpUy6g3kFmA5S57djBkyip
rwxTHZtJv6aEwdGnfA7AMeA4nn1v1zQnOA/UxoWyqQ0g+W5789Xput2Y/3Fzd+W89+9c+tVqN9sV
ZCVCNOwc8pNtdsk1xB1g2YxtZYIswfTOHiDhhz9B8qQREUtwGUwEQhFkt9xwxwOvRw29p1e91llS
HSHv7aL8n2/QmUYD79i2OthjkP9QfdPu8nJgGwEIy8oH+Xo35s1BvrBpkOU4SXp0IFF2+ZVR3pjy
1+WP/fVGErmL/35ruxBwRFNOcPQMjvXfnNoNFhC4S1Z2imnUlvbKjvXr3Yw3RziPZjrSTmp6pG6H
/DLLpgcG8s3h8mssddG51U97JVBT+8lNYYyIPLkCERp614qUv2vjm/KAufCo8AyYr2Uot05gpQV4
SFw2DzCu313++V9/Bd88v9ann187MAQpqxI5UqY2Xv2jhV31lIRKlisNfN0//lxqFATCdIbMg6Fg
z/e1pRSKd/pfratWdpNfb4m9uaClB2mAANQG2IFNQlP8LkZU+r7X7LXw1gbQv5Hy/zMYK9Z/Oym1
rZoYdlnDtFfBcaWX7ZMYXR6LphHYJmlZHpNg6vaJQ9LHzJJ0WybGsOEJQWpmaOxDMYCubHhKgt7f
l7cunEqvUwv111EqQRI0TdM3Q0WlfMPOi2yLFgqtHVj3DaghgEncwM7BeHQY11dtYHEY8mILGaDm
HGXYvt72AvYbjhJq63S8uAG3a3qoJFyYN4EGKIn5phk7g3wRU0EexkFmqPA1B1DoZPcKnx4jCJmk
FCiStkbIb7CQX5G0U7eJK4t4EJ0J5zsjOPY6UB/Km5xsE9iuddXqNEBNDK7vUsN5o8Dn7IOK8Rd3
ML1joIk6+kPpxw1D4htQJzOuelxQBpPMDhJkqVCWTYIKbJAtmDmlewAj611nyfaQ9drYG0iTCbgH
wgUV3sfelePZYo87QT9mSExeOWUKW0TQZWA4YHOJ/qjgDb1zSgqAnlOQawry3fdUQN68XDrvtdXi
E6nTQIp37IdPtUANDsyUYfFRP1+eiAtRaq5jGmrlZ8THFZuevGqTNC65NwXJ9pef/vUshLXuf0dw
N7DagYq/ONGRuJsJ4JrIc9y/hQY343stzAIJz2BtADUKbtt8FRW9ucnbP3a+lvNdSE17wSzMEifV
Iidwkda32GCxO/k8vZMu7K6zJ3Vv/CSv9FU+intxjcrolcP216HRC2aZDrtSKFloSmhwc/FjMsi1
Y0xXgL+85BZbuVtd+iyz/U7TOf3YeCaWpvOdLcy2Ty5JhngYqpXouNTAbJEdiz6wVIYFPEleTHeE
A1wbpYX83soazHY2DedWITtgTuDFeSa/wCvVDLr8e0+fq5ympHOTtm0gRLfIJi1oyJAUuDxYFz4t
nQX0ZiACyCd0y4TwQbNr2GvvKFKzGXNXWljYynpzQZMEwEiCB4JMsF86UZZlf30Jd0bu/0qb9LWs
zYc0rU9pOr3Bd33tgyy912yawz4JZAMPQYTCkRjQMuOmQeja2KyDB5iU/cqWeWHNpbPvnuYmHIlk
65wSsLEKq7zv6XTdnOU1kzxMutxe/koLg3eudzBz5lMh8DYNCtSnZ7tCjsJ5+N6zZyMg4BIWWDia
HytabdpJx7lywq57ufz0hWA+lzzUahrb2sDtYFeV14NHPvJCrWj/ljpl9onrs3eb2VT02I/WviDE
Cv2kDqJqEmuTY6mF898/bQlHlVrUsy3nBFDInngsdti4E/6a1GTp8bNILlrLZpaNvsnyQw5f2PKP
Nr5XmYeS3//+dGJmyipYTmGgYiY/PJrqY+cn9hUweTCvzeW3yLE+qgf/2w52eA3qhhC3wSXVYZ8h
AVUGlQt3rvFPAhfS742iWfBOxaDgBsbpEdy72HPG+yBX3zu1zAUN6aRHNRAEwBTJe7sMbu0kO5h+
EV/+5QvfeC5pgHWrptilDSecZit4faIGrnMrVH3m9O5yCwshaK5tmNqgKwSMKY+kbX4hTQSSyEMF
wI1nVcB0+f3ucjNLL3Ju/tNcYMRnMNlCMykROx3kD03T7vtJrpTHLr3FbDIXQlS8s7Dsl/ZfAyeG
USOrKzrYcL7byZrCYamR87t9egdYO3elTyvUJFaBB04p+y3hL7TJLHefG8i3jjJ5+l5vzaZ2XZFq
rDNnPI3+b04f+/onW7s0sJbeYja1LU9aHCRSPPsVl9T8LXjBnapRhd6VPYVJ2N6Yj+rnQ3tPQZlc
WSMWovhcB+BDTyyrEU3C4BlFKn87f2WvvPQus4k95Sa3MwdXyIUldoGRAOtap8D6VckHnJozsNmM
tQq783r2xdF1XtQ/ea72eOkNp7JH9XUBFW0oz7XXvt8ekZnqQ2InKMVX4/di1rzC30h40wH9Op08
gFDvWNd6O1Tkl38vD7CFjpvDtHlq8NbJWHqa6r8+OMFgdoZJ74Zl+YyL3e+dlebV/WUmQcA0cIvn
tPof49fC/lO075dfYWFQzQv6U5sOTeY7+clLkTluvDt7ZPeXH73UO7OJbmgtCsNOgAUQOVyVa71T
WJ14D9GA7Tf3Om1WrtSX3uH8908RxfAqGxcNqTpp6o67nLv1Adlw/vvyayw9fTbTNeOmhhkz+p8g
ZZ1V4w2ydXl0+eELAX1O6FK2UfbUaYsTA9WX15CS8V+Qaa3s+pd++mxiJ22QANsNj3uYQMNXN6Ux
mI1V/L2fPtt1wwoWhjfw7TgBvB92Pvyb635TpyvB7rzkfBEo5oItdDoUJtBRHKvgZgquxuIMFr6v
y49v/fi50gAIVKgZUgNktORjAhqaE40b2u+Nx7m+QIETncHTJDi6MCdEuUkMl6Nic/mHL/XLbIl2
AzW5E2i5R2d8Ap89hAJsU3o3DZL432tgPmtl6wrHcpPjUFrbxAf1IDEBu+j7lyAp3JWxs7AM/J92
QDgGs6pzDlwk46akWiMnCV5f0f0EhfqxNsY70vOXy2+0MAvm6gHcU7pMIlCfLM/ZlqraWdr75pee
bbxzANmLOqhR+0fqiJ5P78i9r9W9LsQGZzZ724HqvPX65AgP66tsguVxytI+hLZ8972Omc3gooEr
rMuS5AgFzyv8yE+tIisds1DU7c11AKXndrqYAnpExeDj2FvvJrP3g6K/DJM3AEwb4LiO7YHW1t9z
9iPK/LXc4pczxLPm8Aq7dNPacMbxxIufpHrOxATs6G6sflzutC+HLh4/Ww7cJJtwRZYnx0rnu5EZ
SWjy/qjG7go+BBoUDhzcpSreLrf2dbUYmpuNsCZ36sDW/flt4CTqdyOYMXaAq/3ywWvNKR4b/83K
7Oc08PepJtdZxc55IwUrArWiNj9X8/xfKPased6DF7aDilspTjxt8m1qIaEK63f7LbWz5kbgavDY
pQKOu5lZiQfDS77nEGTNzSAnwwMeVqOn66zegQqwIZZ5CyfqfRFkK3HoyymGVztvXT7tHBQrmbYJ
SvKHgaki5E4CR293qK5l76yJ9RfG4//hIKY8qziDL7EJrngoa3XFsuCZycwCKQdljJcHylIr5zf8
9CawocD1TqdxHunJAzEVtDdGcM1YfzNOdGWvuNRb5wD7qQ1PoXalArwGGKk0niDZT6FjbO213crS
K8ziHakbqSHCECdVU1S90FLVcdO6A5ICnD1UICPfX+6rf7qOr0b0LPBRG9nCfIKOP2mTHBWgPUqY
/AnOaz2R7ob5KJ0aa+FDk1fjyquos36Xsi6Ni7TLI0Zaax+kTX8igasjYwySeOLCPaI0OXnsBlfC
uJx1m8IkHf5xlR7OftVnw4gzHLqttrB1Cg46cf1r08R4gx4/u4U5iBWydAI+ve7SDXODP5ff9cvF
z7P+L/UBRSHquIQ8mTA5N/8EjKxsRJYefI6PnwZDIrjySgsPrrofsFQMoG793i+ezckajHBg9Wr8
4u6mSv/adI3EujB85/QG7IbL2mM0gE4ljwQ1QpmMoMKv3cotPf78908dwg2bZriaBZ/Rw14AZP2C
DWChrfX3wuyYm4F1suRwZqHQvZX6OKLa4iQ61f91aTlcuxVro8u9v/QWs+WNZEWa+1TCRT3l95Yb
7NqaPXalF19+/NJ6Nk9ijJM3eZlpCqhGTdT+OUZPYYVRt7ihlf7OAmg04sPIAJYf6hvfGvM7Mvoa
lh2Ncc9zl157ZTM8X/4xS+86CziYkDARogmg/MCGJ7ip97P22SDjCjR36YvNokyVFWIgTSlOTRFs
QEVGen+nrFsXRZeXf//CFJwnNzqIYVzPLIAjmUrUTnIOUh3J2MPlp//TV30RJefZDXsquh5BEo5U
sd7yw3jITs3RPnnyGsLl6olGXeSFsJI4jDfTg3oan5wPWJ+2f9Jb45DEzysf6Tztv/oVs3AgUfRp
uZA3nXqGIlrjo6IsagGQkdmHu+6gvPCt5mkQSrvEMTxg7A0l1YY7hRPrzDKhxLVhJ1Ew28o3I5x4
N0Mi6q3Qjb/NIEL+yIiVnssW2a5WLeqftFs+pC3UiYbtW/sKcugNlyOqiLUrnyycF2LpjeK6GSpr
Q/JURaPX2Qfh98a+hZz6hpkDvyUlahmTlDEVMWXVf12Iu2574uV7MLbH60oHsN8k1Mjwzf02Srjn
ba0ms+FfJSJSveRmIIMoFWNz8AvSbW1t91dkUqD9Jw3LIIqBHXJYm7p6ho04u4X7Tb0rBNSW1CuD
uDo7glnwQLlLM3O4xV1wR1dG7Nczzpzf0BoThRzLQ0rICW66IfLSuPa+FbjM+fVsXU7QqQLVdqrz
dtPABCU1jI1Zvl6eDF/fn+IKfLbcaUFsNnnGP6OlLI20NwJWUycAb+ssM/e6bvS7Y9vFKxuIEdms
h3sK6aq1jlua6ucO/bS4NLwaLCLAFCPO2+CCbKrX6g2/Br54lntu8tOj85IHfun6mGD2AC8Hi5qv
Kh2qG6g1vMgwXODxp9yGh4brxyUKl6MmSYyoHvQUooJIPykrz3ZW36xlT5Ym/GwFqvJaTF2CFWKq
PbjsaYddBz03bju3rrZeWqF4lsG44PJ3XerX2fEq4zZ2GiUas0W7z13v1U0qHV5+tvXvpP5V7Jot
MFVHUqtwsgH7TM5ORpsmV3aCvaxQqfsKtqM+1aiTPwg3xTnVMZ1nQET7D1rCRREwQKdFsTwsmEQI
b6XhOrFpGsnUS666TkiAmJWKnApFqT4WsdMQFCY8SlgKOydtjTAyTOjVKCBnh3NL3955maBxLrru
F0yHsVczzFEeFIAHsYntbihNQ13lYjKu6glgn7Ro0jtLcXEPezv/Tg+u+bNWuhijLoPZXagsg0au
aKY31gT8DthrMBi7Rj4zYvkwSMTVyEuDC8kNjIXMndaSd6GBsvZ9KlPQ1hWFTZ0DT4qbjrXtnqlG
vaPgfnjocxbALKJjdxP2/PBoAMkTp478VCZpfZtMgoY1itPxrCm5bghPNmk3qh6F2LYftkPhh3Wd
F7uqc7MNm/h7nbb9fVZLK/Yb2r47Y9fFCeDPW5RQZSBeiWRXY3W+o60wTop2Yg+7WOcwjHa7QX/3
0EZZxVYJ7bywjqXvQNLRA09RKMdVCpUwCGDbfkQKzpIJ307cPNsHsSbCjbWEqQwWDVSTyscMKpxN
A7MQxHwH31OSII8l0RPMreCkQvzWjfOkLR9QPlttJhcXh6nnV2jYyA9D7vQowOJwaa5I9sQSq4Fg
wCZ3QeaTrZ8oGtXABselAesq2xxf4UoFu0q4YEWwLQN0lXn9nangnpcrlt9KqwpimpZVlCSwl6T5
8FNSKW5hMtiHVtfYvylvyldRJN1vyKI71LtPAwq3g2Ft27KQQZlDSYyOd76h2HjysIUIBxlrHes4
u11lWC01MItoiBuV5CMWc2YCjjhOuyzr9hX8fnbT6LtRjnrATqqVXd7XN4Ge9X/pRa+delSC4XLZ
QbWz6zRFlCNterC7jsF0bGy3Vq/MWAQifRT+kOz04NR3fqYIbN2gAEks7DhKSaoNav11PA5MbjMj
XSP1fr3kWv/KwD+F9xZArpxYAukHOCru4OmpYJtVdq4bapTgrxVHLbQyJ7nVY8DSoO/lCdcw4YjC
+LYI3eL35UC6sDmb3wVYnHHmgIxwqt38fGe4kdlNqlhEi5UiloXV3ZpfByASwf8Sh/iT0xHY1mb6
bRgEdJftlln+AR5LgI/JyKisI9wIVxpdWOfmtwQN4xMMkbGk202hrn2rLFAfm8ENzIf3KFRNTpxD
DfT+vS48d+2nUeCyjgLednaXhU4odiqRPLgps1AhZbyd+XLx5WYWhsGcpIPq4WLqKN6JBec0jn/U
wn1N8mrlLZa6bLaeAhSSc2K3uFGEWhdLx3bsgdxWDWyo/rC1Ioil6DE7tvUCVTv1ecIgITRAV5c7
UR9kO9d17jLUGcPPUb63vvH3co8tbEDmeXKbEcphvYrWxC9l3VP1fPm5C3NmjskZjBTWtwHO8b1G
1jEn42EauxPR6j0dxu9U7XiWPTuaWWlaAMkBzrs6W6Aaeei30C/BsuHyK5B/0eOL/ZM9G7VObneQ
MgAs31XOHsaWUVBeDaTaug4chGu4Gtexxa7q7s3O4qT81UKYm8F0DjXksMHs9k2ydzJsCarHZohQ
Eb+z6WORl7tKvRRZEyvaRmP3ko/sCN3c3nZ2PXev5PiQAHHtFZFP+5CX76w7tp4X8mTXQmwJn2KL
ia0zpndJpzZ11YY9KmSSsy2kfdLWzejsM6xqI0xVcRM0drCFQ1FLy18aCGmwWAOWAF0ldaKm+5ub
N60JY83kHtVyfVVtNayQa6iNwDkoYt/dJ8y/o+OjTP+6jb73Lb1xU1BlUZ2eegAYqLAIrhK4No7y
b0u3lpLbHAZzpvO7cf5Woz6gciA2yzIKICbFqYF1T1Uln2sIUKUfKfUGCnqBctNuCoFubiW2U21c
U3j8HtUEDanzbOp9kT0WMNOU6Vv3zIwIfZy2UdaC/9aHBodq3jM2Zz9h2MrhQDDsjQSSDbhZeuOu
ontn6ELtoPxax4MJbgiUn4lAacnvDoACFNB2ydaqHlKAISb3yqyua2SvrUcXcM4cABnf2GWSb0V3
nTTtiftiY6p3kltbZGJDo71vKWgnELJVuY+vtmXwGUYwkKFNcGEAZWZ6yrxDA0Q6WhuHKGtwzySj
UsTQdILsc+1LHCZG3IzfTSPsFgtoYp0u5rYZDmW16ZyYMSTSdThYH717fT5nG+CGwDE8kiirG+Br
zXpzm+Lyw8qf2vYRAONN5cqoZWVk6XrTASMzwM17enOqbVYb2PTCHc88lt1Vx3lYyatE/TSgi2MA
xBN45/mho7cKFEpZPkkGzuwDyV2Q12VYmTgx4/ogTCC8xW27oX5SeeeaqDZxoImTOG6CcwJxbNgr
DRHItYBxX3nd/nbKHXTD7NUe4AD7tzX+WNkfM99I95SgDDdn9ndiv4+q3v8uMbka+VhQFyWsMAJM
aX0DifFODOV3gg0ePws2phosOGEC2lf4I5S/ZcigN2tpsBJsvoyXePws1Ni2SVM5QlaCHRuwweXG
Lv+YqMcorKfL0ezLtQsNnJfMTytwi6AC88GOHr12PDik/lO+NK6xqVW3yxhhK6/x9Wkezcz2vj5M
C5DShl1aQlp2sslYvDQBUrjYbsDjkDGUXw9lSzYVNSCLzTzEoSQHW8Ui0yYVvvtWQ98Vg+2YrGgK
Fm+CZ+f5SRu4HCxgQtfQ6jZLs1uLF01YZ9ObAMUjtJwuMmkTd6KJhZPD0D7ZX+7xpU9K/tvjqGvi
geWfyzDGl6ktQychEDp+kDV56JebHXT1bDdi4Lzlw5lOn2DCeac1CDnIWsBT2Lu//PuXnj/biJhu
qaVdwRQNkrLQ8iooGjIIvv2VobLw+Dm2CwmbMsfpBLf/1QvcO0JePTPn5fJP/3JX43tzZJdb5JnZ
gw4JmqJQhxqZj70CqWOlTHXpl89CQQOCEKE4zYBsdmuCaFCawa4GgOnyb//yuhu/fRYJPC9nAA/V
0HnkEh4ThlKxLC3kGCbubxDbnB2OCvLYG9w7CrOD4/nldpfe6vz3TwGCBH7bc8fD9ZSNNU2UUaqf
kcn5TuYVbzWLC0mBGttUQhsjiqfMYnuNnUgRrBlrLQS3OamLpkXSNLSbTslo5veZFtkeDnXZD2fs
g40rlb/zE+9bW1u8ymxeJ12izMZEQHH1C2sglude2EGY7mXVNwfYbGZTYCi4hP3tsWIwcvH97keg
7TdL59M3v/Vsak95pb3CIvQIFGCU4ELI4u2WI5F1eSgtTL85E6rNOxYorNDHuu620gNNhBq/Lz96
IajOGU98YiVpjAbCN1o62CUrrB/d1vIIjv29GX2vkdkEZ5Z0BttC/wvYIlXNu6TvqXtF87Wb4KWX
mE3xjgyZloAWHpPx3a2ww+uqqBf1JoOW9PIbLASROWXJwDax0LCCOxnFU1vXG168pee6jLvCvLGG
2wkVSZcbWoga//YBn6IGU7CUFlxnYFnJzagI3JOa9IdOarL9XgOz5ZsQsJ57u9CnlLhk0wf60JLs
NDjy/fLzl8bqbDYTlmZ5l2KVZq2YHgvuG3uzTbqV0val7pnN5MIuglyixPYoJrIvJ8i9q7Tb6XLN
KOzLZIHv/Usofer+rCphGOyL/BTguGnD8aUAkyXZpaTBWS848Vx9b0DNUUvS77QFDEMOXb+08/BM
YX+Fd3EPsZgh2jChhX899vV0Mty6+yDuJFYq+RZCuznb1ougK1tgkLF9K+SugSeXrkQMvfwB5bhe
9nh5ECx8pjmBaWpqWFrVaKTD7ltYDA5a2b5k36yknDMLKO9Tw3apAhSXxILoGLDXCDdLK3NwIZzM
oQWwxlWOoUbUOpr8hQL0gqvbE+nyJ3i/rGxKlpo4z55P4wykIJPKnuL0QB4b70bUCjImYLfWlJpL
H2A2ywGakqzPcn2SbBxCb1Qfgqavee7Hlz/w0u+fzfISc5sg0wU+qc3CdiRheu3K9wHJhMvPXzr3
zLEp2p8kF3WvTmmdW0dGXHFT2mBl1cIUNy5t0is6FEHkpLl7FRQ6Pf6Ps/NYklTXougXKUIg4aaQ
nvK+a0J0tcEIECCE+/q3s0d1eUUSUaO+3TcCJcifs8/aZYKjiSn0eBXrCHB07JlbO674yuVjYVmj
sx0+TzqzETYWhi7vfsE4KUgz5MAuv+zXz4bl4X8Hg9FnMYwMbBMxQ7AxOopyM5nEPy4//OuRYM3h
Eo2orYTxZAo7QX5YSfcBptBrMaYry8nS42dbO8/14NUUCzKwDohHoXY+eSvoal3+eV3/v4ihY83B
ApPlOUYP5n3Iiz76kCYtftigpj7ndiHkrpKuCa2/tuQj7Yufieu62zaZHB/Fk/bz977f+cU/zVSO
/C5pyYCZ5BHhg4A4bAtZwaISDn6Pl5v4ejJZ3mwxiGoO99/WdU7wAw5EtR+RLzTct1h9a7GxvNli
UPbJ1CQJQdEUrdqj3ZNio0mOAm4GgKN27WRlc14ax7NFwbMJDFgUylYL0woLw3sCq+H18if6d/P4
aiDMNn5ZW825n1EnYRXxAfibYmNNDlwMG26Nt65N7Suhh/IhyhN7m6ZFtbNI3V5XgzX5vUuNg+tU
Alw7BWJX70a/NE/HoDSqDvHcAiQ8hRqgq26w6MGRpUGChoz4TCZXzdoh9WupnGPNhexcI5GfjSNw
BtAD7RGeao9thpgayYsS1JrSvW5zpTZ07Nmu8UDZommDnHHUwRk6xQYRo2bze5hNay7cgUOjKcEJ
dk8NrYNsfPHU30rBe3OqVtY081/694semwt46qgYLcNtOshqk2ZjsRT1YhMt4ScKkOWfRtnkkYJu
BDtToMvKABdz0AonoznmnajePT4h3JUep2Ey94WVw97dM6+VQ9jeQzjPDiJX6TAtFSrUSQ54ik96
KzW2KdJJA/zgFQ5ucc3kjS2hhJARjfdA4biIkGsToXMhnoSdxjvbU/Eurc1qB9BwvHW9zgWprzYg
VOFpDQU5cgTvHkQkgczj4SlCkOjDYOaPCT42L2zgDFcBN0KZYNf109+69NKroUnpTSS8LuBu3Aaj
pkhycF7tcGhxfaQmxSEeLLkXLIZrnYQyIaXQwEWaZAdsMNXBGZtfRqHcndMKc8/MSR0Gav4WE1w0
EbiQfjdJcdQledcOH+5RMTDsIEMxHiG2fo06RLljIsq/sozioG6I3LLGG26ZTPH3YpzO3G8YQNka
H1HFMXxwk5H8ZHmOmj6YhG7TRjYA9sOsb7IjmKI6ybgpIGQAqgcCENAu+0edm+8o+gS+23TUNQfl
7wBaXLEhpS6PuLwAUDi2aeCkEPmPkz0GRlX8huFpvBkMDRx/52SoZZ8EMHrn0lc6AUrZSw6Yt2WW
CKY7EiUlpUIMwOuAvwqKafRuk1FizbKUpkGlMm9XZIz5uFnCy6PoOfJU+U+OHXrDoPhAjXafg1iN
wBUKbGBqeUhkPb5mMfg+rGPW0Waa+LyCmA7RTEZ8iRzKbqKW98B5QQzfTbi6FQQhVt7U0W2XD8it
NlpvJ1j+3iCR+NbCJ/c4pFX5QiJp7CQsYx+g4+n3VQ3QuU+MfPgQPR+UD24fQvec661pMrGNhnx6
z0j/l+W2vLOauN+ga5D7AUeFIZFhddvUhW1MNDXDthujacdhauvXrqUSYDYH5y6udXZDUW7zWJcW
nIst0D/xJRKYd3EFJ9dIRAXw0Vb3A6YHbAc3od5PpDIOMmve8gERyLaS0R2sisE8nVjS346kGjfx
mQboDS1GSZerqz4zUqRHWjtwaaQCHLfc5y4FLbyLgGSEp8oIGFQ/ZSjDdYv8Rx+7/VFYPbI3jTZV
4NRDcahk6m5Zpn6ifOhH1esyyApQmcoW2BvkspotDGmNfQ4ShBuQSPGtNFVSQ/nDvWLjZZ7x1GL8
lGC1Ds4DdHmSBmZv5j2SMd1Dhj3hLCBrQL2Mik3lPFbaIHt4EmfSH2WRo1gbuk5AGKsXmJY8FRVt
e7/N4kpsS085JwxZUHFsqCNjEDrvhOxfJ9Oe7I2bqPgWXEprg4IgLIlkAmMZcyli1hX36mSjFC+S
DRfQ1a3cB7++eIJh/99jRjQCw9+32KMH79YdmJ8NL4x6SML1p059xOVaveHCeW1ef1Q2Cns0jlAh
KrrGTd3kI3gDBUwVdTJtLu/VS68y26qxpBclAQvvBLZtDDdIjdpG2Pvo9EdD8zN671XRYuVos/Q6
s2N5NuWsE56aQnvwDt3QgsmpN6bBVjQdCyezealUTGTb6TKfwqYDvmcE0wB5pCEGdbQO67S4v/zB
llqZXckFHFFEVVnOSZ8RNKPynbjH9L+ynafvNTA7pGMZBn2IDWCitI6vkDppLRpY1lPmvXyvgfOb
fTok264nGDip7gnW3n4E4lsXWz4bxk25pqtYGlSzb2RBI2ly1JWGhfcqpuHWbsbNBFgvQOdICw9B
oYyV4Xv+KF+dW+Yfqz13uERv9EjbagTs0+RFnVP8FrJdbKWRrxVKOAzOvhjYTQmwemgFhe5BnlhB
TNS2oSZIsi9srLdOnt/H8g06wZUD2dJMmd1j5CTjvKYI9BIdha7Z/uzM4g0I3ZUQ+9IYnj1+5BkF
fhdnf5K9W6B1Gfwtqm4F1A2XR9jCz3f4f0dYC8i+nvAS4cRLtUkSyw0Kkwx+5GRkpU/Oj/qi4+d0
H0/rrOmTyj41mXMnDfHEUEx++dcvfZ3ZzQgnYULKqrRRnl5E57qwvxy88yxH4AT8zcPlRpZ+/2zd
nVClBtwLL0PRM5SdpT5VK7evpZ8/W2W9QcJ/osrtU3qWxcSvU5NujPE+be8u//KFzp0XtUVOEaeV
yOsQrCkXwO7IgT4VGqBzMcP3WpgtH73ndgnNmHVy7ORYms5RwQq5Tcf95ccvrE72bM0Abd6wLCsZ
w86ud2WKerSstH8OfaoC5on7tsz3gF2vKFSXvtZs6VCFE1NHdTrMWpviaJ5WobJyD0KczFx5n6Um
zv/+aT03LJK2vEWHw+oEftR/qfcLyY+VlWhhnM4r3zpICqOCyCbkLEf5c4Kb+FWdFOLxcl8sPX52
kvLyHuhqN28glrB+aJiPF3rNsGTp0bNpPJl5lHo2dHe9LcZdhaL3LY3aNSP7hVlmz+av6zRGFPWk
DJ3+0YX1rkjhfTE6/pCt1RwudetsHlu5VQruWHVYlvDI7CyrDVrSX8mxE5vLH//rFvicXFY5bh2n
KXDFptfS4yQb706NkCQ1hjutLEZLTcw+0ySciecO7UPA/QGf12mLwKPox/x8bFqjZiw1MvtSth11
tgcdTwiP8+vENm+til337VoJ/tcDCSKA/86vmsHft3d5FfaV8a6K+LeR8u/1wJxc1jpT7Ro2gXK7
0g9EDRsVF7u+SFfOqgsfZr7SGWPrRW5FpxCMxkCfa/fMd7P/fXn0fL2M8vkMGKlsXMmlGbZWtfc6
67WqKNB3yIa2Qv9iU/VuE7GyJS+9yKyHJ5o0OmcZD72yCwRngSFvrGZNQLHQwf9Xykl4BBOSxMI1
S9sBs/PUt6N6Jeb+9ULB54WcnUYAKEfqLkzqp4ReZX2xpzz3mVWvjKGlXz/bzhQkzLrvLR7yLr+G
xfxThKTH5S5e+u2zzQu2eSUhOcyNXUcftZMI35704/lAgRSPWtlhzr/z/09yfO48XdWIPFbuMIYq
BpyqMl3vtaYpee9ZyQIL8am/iAB+q77d4fN6u3jIRJwzYYR2icZGxq/bAfWclz/XP53fV68y383g
YpbErKYhAN9+joT9Nbgx+a64t17rd5sj1rP1VGCpwPhoQ/vIN8VVfTR3bOseSoTW5EOpNwIsj8fy
GX80z/CZA6Jt5dctdab532VMq4LVUd/WuB4/1j3csR0nULBB99qVgfi17ILPXaqp4fTGmIMtqPKD
ocHvlmbAS8j+9A3poH3Wj6JaOT0vrAf/X/GCZSZOSyPk8IpByqC7a4bxIY6bNdu/hY81r3rJ6tTI
pzwzQxTSPXbIYPpdeZbyA8HpR3W/5ui+8B7z0pfccmGkqlUdula5gQcRosvmfizWgjtLj58tDWNc
T64jShPoTePGqqE2jL1rN/0ephwuoP8dUbHZMAkXETNUvHlMCvOhpv1KBy8sCvMyNVQpu6pSog4N
wvz2jbpvE7sdonyztnstdfB5Nf10aHYL6hjwJMTpkKaw5iphBnwnI+lTsTbfFl5hXlxSxUPk1JA+
hB0VQRbLo4qdkBCw4on0PcVX8ngLs26u/EZBe1nFSQGDVsBUbGh6B6L9LDH8ajhI707Unl+Cjn95
hVsYUHMdeEGyKjYNZf1rrDQyX6HCIPHWsm4LnTLXgY+GbaOys+chzKcKJAsNlALU9T1Lz0nD4e/l
d1jYL+da8NaqTXgZDjykMBgZ8wHgYe94+dFLn2c2qIAIAZeKaiusI2vnGB8k6SERWrP0W3r6bHcx
mQm+RIqeTrLnuvrAfITq8sflX7705WebQ2EjCWcVuNRP001rbxs+PcnKPBhwsrzcwNJXn10EjDx1
IALycJQwI/bmVkP9Y0ojtvve02fnQxhUU1sVbRlmQr3CO+Kh5v0aAnvhl8+l2qXOpWQTToeea1zx
Vl3B7uzu8s9e6NG5UruVke4yDXNlp+qQ1kg34/nPdO1kuPT42fLvwIE6nerODomGbVm3s3D4iLOn
y7996bOcR9KnBRTmJ3aqR9yKpExgvofghtu735ui5vmFPj0bDmBJxZRdhbUeQf2Iq50r3DWaw8JQ
n4uxXZt4owDfMpyy5i5ri9+oykStvwWDvbJes4lZ+vSzuUpUVvKscmQ4sM4IGtVmKPBA2CfT41py
aOk9ZlPWg0Sh92SrwxrGrxvBcy/kMNx7UAi9X7X92H58q6PnIlfQiHWRNlYVWrR8aph9GPWaLn5p
DM0WBXucpE3gPQcP4gzle2dY1xroeunRsxWhjSLeTDipwVUhq5AO0MZz54zF6+VvsvDt5xpvMiBI
qDJRhUjHv5CBlLuB2H+nLsngrxCvbYcL7zCXe6e90RrMOkcMcbjaumnb7Byt1iiRCweHfyX1nybZ
mI+1pexch6jIdgPHLrOjgWTc1skqEyWGfB+1sbFl3mhs2matfGAhlcLnBrwxQhK9pyozjCzh3cSt
sreoW2Q3hsrpsYtrZAmYwt2YYiwHjuwGO0BRWPLNSTOXhquEG1lEc4w40T3aWTTAzw+2mLBoOvF4
NbC2+Jaz6Y88pMorVbEwsTs3xHLjXMVWP74VGfY8mE0aVb93ypzf1wSlbz6yDd5zZniOub08PhfO
nnPnXK9hZdLBrxBGWEYcILYKr8JqJ0usRXI03+B4+s2GZjMYx/S+KTwHIDpAuJsf3ZlEmVIkX2FG
nqwBaxcW039f+dNIrYqOdFMCH+CKqPylx91vpxs9wOPU09O34vR8LvG2S46cLhtRT2YmAE/tzuu0
+J5Qnc9l3NwA2hB5pCmUybAVWQ0Txjwo4WGZuDSQCuW8UJ5c7vmFbzUXc7u5iEkGI6/QIuDrAR3k
OklA1sj7S08/r4efekLRWiJcjyMobHe716l0QSnmgOR2pRWvLK1LTZz//VMTbh7Vqes5IhwKO9og
mxUfqdFmW/ioiG/pEID2+W8TWFQr6p4ZKLBKtMYpsL2D062V/yxsDXO7eS8ZVM0anoeSFNYuV8a0
zRXyw6SF5a2Xx2txxYXNgc62/6kaDBT9en2YAty8gRg3f44I1pRvjqPZxPZiGBJXOQqKk+K5cR4b
uk3Xrt4Li9NcnW26bIidnJLTwGFomje+gQsxMUp43p6mmgaXJ8KCKJ3NhdoKjqZg58BskHXltqjE
RrbFllRkx9MTJdazE73G6XDqqjB1ngE78Jss3bjWyrX862HM5krus+UJGxKzC2sPOkIYAFt2aHO9
u/xyXw8yNjeIa5RhYBtFyV+KOu/Eh0V0vnX4GJ9QQDnuLZWt2S6ZX3cWm2u6e1VPyFXHTXjmmG6l
ltwE9sGliDE4wPJDzti8OGzw/sLAb3zngEltBemchwSJMGwBSu+yEoihuvaSxHd6URkBSev6bz2U
I9zbBPsDY0SEePpatoHXi/a2iEDjgkc33JdDrzCsm2T0dOYzlJ53Qe120drFbkHjy+a62pTVQvFa
NSHKoOxnZxowFvsyjZPAzTzE0gto3FhBRrhsjt3ehT/pBoVlrQ/+VbJVGe3OkuO3yz26NF5my54N
g5GqUV10amz3KurSP50o9hhBcmU+L42Y2ZpnVMOo4IMEuXfR3lVGcZ1kwztr9YNZGj8vv8JSE7ND
j1EptzKjCZFt44dR33Kc4kr1Mq06jS2cqtg/C/lPWwOO9Fle9ij1sWV+qFQBAWRLUr/tYFQw1vvY
Op8VszDGHuijpmlFLLPUM7OVUKJ2Nm9sQ+C1PNhEAIQCz3ruN272fPm7LTQw115b3ijdEjrrcBqT
TUrBA3BRSdY5K2vF1xsFm8MTm9FoDKuyhpAC6BLYDcSredG9X/7tC33unpeNT13CEtKnE2MGIDH1
T3swDFQWjZDzD4DNgxK1thstNXP+90/NgEmYjG4OGzIHrK891oMnlnX6qnBaCAhRbbtyMFhY7P55
vn5qxmxJBIIAMhiiuqMj9UW2Nzzqp92ftbzCUguzaWhnFoxALAd+JpZZnUxZPUZyMAKY4kbbmPZP
AOVtvtczs9koSCpEm43RyaEv1fjXgwM8VPAJbjyXn780amfnD/i+60InkFYm8YMd9WbgOh4Os2uV
PF/fTsGZ/m+PC4rMSF3258rU7CGxyjDvsS5W05vT14dUpq3vdgI4ftneX36fpQZnAQOdKp4MBVzQ
kKutA6j5x2MbR8AdwkaHHHoK1mOcw15Ae/bvpoQK/XKzX2fRYe373/dEmbLuyqyBaJXYxiYb3LeM
jJ7P7fRkCic0VXwQVK/kor8efXSuZOiV0+PGD4VsQc1AFmnAhsiPtBHUuIMwSP8vv9PXs5XOVQ2y
LOxyyuC8RxL2lrl1HRhepTdG7RyMqvp7uZF/d9n/T7bSubhBjMbEynFwTvYknsGcfXKVidJGQx1y
PkU+3HcOSWW5/ljr05g0P5lBnuD9t7Jff72q0jnPPLUqYCbHHrr00oKA3Z6OpM5XhuLXU4va53//
tAzp0q6Y3TvWSaM6rnaw6XQfNvnewkDnii4Ru24lY4efqBibYBxwK6HZtiMo+LX6ak2fufQOs+XH
5kxn1LAtwB4RFEv7+CZz0quSmmv2jksNzNafErYO5gjb5RDuGH5pg33NQH4HGuvy8Fp6/Gz9ydN2
aFEVxk/IbYJJPWZGMLoKroUeKpa+18Rs6uOAW7SpN/FTZPDN2Z4iK7tNTB8uP31hEs5FLXlbwc/d
xnGo7G0wtGB+4Ldm/eQKCSeTYS2ysbCizNUtUF55kQboCGeXbFuTZFtCFS+TD2GMfqH/XH6Vhbk2
N2HjBqCs8P32TuVENlydnGmNFLH05Nm5oh41H1Da553yAWVZTrXlfC1UsrCwz2UtsUTNXgM7RZRD
w7ocOovYujH11obpXtf+StXj5W+zME7ngpaciqpFIVMLX0I72QlteU+UqNYEErD59b0mZlMZ7si8
dGFPCa4kf4ndswq09QafZmsn7KVemE1ldwAQV9W4+0gbmEBjuIvGNc/rpfE5m8aycw2auUMEXM0d
ypgcgJz68pl77zk8Ii5/nqWOnk1jj9ApiqmHI53+aMBNxh8cbPyYqZ22Xvru5XIzC28yV6RwKMtg
dBp7J+DXSpgcZTcTNEItyzZmnW6Tonr6Xjvn1/y0+cCyTk9NZmKyMQImaphxHbjxTzn9cYqVWOu/
aPsXW/ecvuqaUGDnKKQ8GSidDRxCzBsrFmzDxkKAcej8rDVvrqzGakFXtqNAiSjyi5qbm4hE6V5G
ZnQQvJYgwQ9r2JuFbpyLWYhJgfzvkyJEdAIMQZK799Ygq19Kg3urqClvGRDQ8cYr5FpOfKlLZxOr
YrIwG9qhHsrIH0a5NZU/5PxZEPsXyFjfiwjTORa2p33vFS3oFaiGP41OAnlm9cfpkt/fGy+zGWZE
KYpi0s45JT1Q2dzsd4hONQB4p7uMwHkv8qJhd7mppS6azbQiYVYyjfUUprI/UTnKQ9uKfFtX8Y1p
sy6YJnJNibNGFlnonrmApyO8iOocunpRRe9FE+e+pL2fo3AZ4ar0j0jJynstrOFzCU9KDbceUkOG
NRfmNio437WwZMPHZGvavIUldi7cEVlpIIo4AePJkZSqyMmwv6fFo3PRDrj0pGFThHqTJNM3cR5l
/sBAUo8YvOYud/zXdzM6l+z0GessSbQKK/4nVsUeXjSbAo5sOolheikCmwl/XGNFLvXG+RN+WgCd
YUjAKQEKzuvS18gqB9S5Wj/YmNfby2+z1MBs2rs86wDySppwaGLwIF8qFOw6Yo3CcT66fLG2/rPd
+vTzY1pAtsuh5MlledfVBuoUhy2n1dsEwvHlF1iYh3P2Ym+naRxL5AYYyLFYlgN44YDrCm8I829n
wHmlVyszY+llZjM+7gq7bWPRhB60PYOlA5g6+B42CerolbG10MRc3jM1LRPSRYC768ttP95LUKNQ
4e3z9FvVTHQu8rFiT3ceiZsTCMFHqKl3pP6LJNrKF1oYTP/i9p+6uwINLnKhwwxhCRL5Dgwt3BYE
XbfBifNyby99oHPLn1qQ8CzggECwU5t3KBBuN6q6H90MEdY1vJZ57s4vxuxcktPXwiA4kMHN9sT3
1ZWAIhOV+FfOoQhgUnMwb8UxugV/s7mRu+G6uNUr8b6ljzebiaoZ04FPrEYJg/LH4QCKiC/atSLO
hf1jjkqMsVMVCe3YCR7b93UjTiaiLoXIfiL18ULjNT3TwuJozjbgMYHqBEIaCcOFzroBNLEOST2+
VUkJO0VcnTbww813CJfH+26QyUooaWFD+deVn0ZF25tlj6MRBIMMBI/sPfJWFpeFB8+lNX0HrPRk
DGXYpCiuEsaOVN3h8kheWLfmepreGxs1QQUftrDohNp6m9t5IKs4yEjnlzB8MgceXG5qIVcB7ft/
Zw1ivMotRts9jS08zSw7I8gYnLP/Vmluklqnj3yyXQQxCYE9SjtuKTBsK++5MPDmGhuPKssFcd04
leeUlV2kVpCbdoWgopEjhQceRW2P3vbymy7MobmiRiBm2se5omGDOdQmIWziUOfwvbVzrj3Ls5YR
+ywQS3RxiN3oqczME/xh3i7/9oWp8y8x+GkQ69pAyXhzvv6bqJyUrd+N/cFj79J5HmrgfqcEzulr
FLnFIWH+d0hEg0hHOuAenfb6NUZtKygY6uco0w/BHGjQ2ydDlLdGG+9hncJX7lpL3TNbHbrIiQzo
bs0ThVndcayq8jpqWh14gD+tdJL3L6X+xfo9F+iUsF1xBqugoZYQkGVp3d7TkXnRLRRxzg/puIPj
A0NSTDtAnIZdgqr2PHASG24oTHKKaqjWoQh/lWbqA9iJ/2nLSgdpXR4yLsTWdpvHqUahOiwuCLTn
Up+svEVGLrFxBXZcmPqwBqI1b2q2WiR3vRdZgeNKpG4c8UcjfbetPK+4qvK8CjKjzLZJq54AOXpo
a4Ky0wY+23V1Z7n6t9dYoBPqZgJ7hE6BBocYjkmOsamp9WZGDgq1wYbe1GW0Kc3xZCsPxPKhyDdw
ywXcZkBitU6eoL9/QXiVoF6WdX6ijKNIBA2YZf+Om4GiyiC95iY3jpNGPrlIoAGTBDEVrWXYp+O9
7eXpNiXAMZUCGP/OkfvzHTHjYLV0LawFKgXESdT9gusxIK3d+GDUZ/B80tV+Pw7dLmG9e+QCSVBX
d7AW6sdoY08D2/S8hqCmh0VqAwTj1DR3Uju/dZXDapXHv3Tm/e0nHftMF++NIZo9LKfg/m5MzcEo
JJwYetnt8rzNfcVFEZiVHrfwwywCMuUng7chxLS234qYH+qShahNuMvppHcTtiifg9fpw9rQQiEN
CiGokL+Sqn/TAiHWFpe6bZrjv8revWbCZhunHP+ATMavizQLqd1dRxY5Y6+SYZdmcEMAixqRjxhV
h/2oDF/qnGzqlns+wN31JldREkA/9CiibIc4n731YG/q1wQdUZrd6EO7MGyYqCwA+93CZxyhcKMz
4aym8zdlVb+NCfA91uJjToDwZDeRZ74a3YAhZ9VHlAg9DCPY8bCz/xs3he0DXIbhm9mPtGs/vG68
0nma+Jnrvo+8vUea4NYcsKdlUR4HUlNghlTm+G0NNRshe16xFH4Q/QOLrb+yQM6ioEdbJA99l3VB
z6frcpSPMBV5g7gQPgtFPG69IbODKi1egIkb/VFXmzHWUHHaH02a3fOOHiwliG9bpoFbcoMSM0He
7BwAJ6+L6TEFUSqIUMaxYdUIN6s8OdLJe85j1Wy8FHqMhKlbjTc/F/hPvjUZrZ9Y8S1M3a+ocoKz
wnlLJ2MP2gCcOdqmgj2H8azTBgUcZPKHDt/bccljoUZ6oqmpfV4yIMDMyduyFkZotMV5vs0I7BlU
dhR52u1zVskn0LjhIpLnll+YtDrEEr4mMSLAgV1JuS1rS2xwA4kCt6zAl8giZ2cDLrnlNuSjmdd+
8GL61Tdu6sMCFD7GrRXy1PsxyvZAXVBVIsh2zy6xv4fckltudSezFq+JM96XcLyOEb/w06K4hduN
3GIj9wI3GY+pSA+ZnB5Q0nPF3f6H0bRwrXCjK6XsJjC77BY8JBjF6SNMn03whrTeASBHd+0Ajzfd
1o5POj3s8D3DUgx3rId/TgQYHsCu6iVK+z4UgwYoV/cHAsmbXygB04C+3w20pj6X9Nbq2HEyNNzW
JleDpJYnYF/Fpg+NX+JHVgYHrNxhvtMMt7BIa3CkxaJgD+O+M1Ua5My9dg3A1O3OAIyrpt0BmboX
DEW1nyoHEZXSg9uOQXeobIezShrXwXg2AkHxs3kaXH5lJnkeNPUkb8hkZW/IHx0qMWBX5uhaGiP0
ww2y7fLW2ro82QvZTX7e8LBzXbIpkKh5Anj76Dn0rrXVo0sqWIqk+uhwWMvFOn6NBqSH8G7Po+E+
eGCp+TKWICvH021uGrjnW9Z1wex3ozAfjbz8PRAY0DjiSGLF/RYQhBB1IB9VgaAQ1joMud7VRyuL
3pB3reEe2tUHs+ocrBnMDNoqcQ+erQ3Is1Jwu/rOgupI3ZhJVW54Ij+AgGt80opHMWGUOgzJOKWz
v3XEuI/R9pjlWu4aAWySWZgvrGienZxHPvA9P6aOv2nQKP2saW4dhVoU3Qx/C1GgEsxL/0AY5uyK
ETcaRLy726yLJj/rE3dbwZABdjXerekmYdqScgs/EQCw0hSJD7e0NhMp9sLRGXys1RVrRvgrKIsf
AFFFzNIZjlGaXGWGfJk8eUtjqLSEPf4RavhDePcxDerRom2zgZ7y1LrZx5CSam8kiD/0kbs1pxg2
FAm7I33+E/Kj98qOf9akwbGO9vtS1ds0M393U3sDQN9rW+gnI2lK8L+GkFHt+XRiLQqzDYLxCGwf
QRJWI7W46TrnZchgCjiO6clKAWxLyFDiWgIpDS/lW+JirbAUlhmclW88bF/bRpXpPk+wrXbZcEJK
YEB8B7UxZao5LFdskKpi+8mO+b2UdNrJVCQbnJlsf5yi8VqM2M2sKXsAAPAZ1V7ZOWwA+xaG4k3M
+lPhpGEyTi9pXWG7tM1nMXBEe6b73nAeB5j/Ba0srKAWZbIxBVUB3OPAIusQz+pqIjeJMViBDalA
NRAjALcWTjTRdMuG+sFMabfDePH2JJ3MgLn5byKAYRtc/K2OS8d3cts4Dk7cXVOPDUB5Yb9KsXrA
U0kM26ZxSZj02CtTOSCJYEmcPNzyrh6AY8MtGVudV4ZGBn+dtkiOKR7T9MW9E1neTtWJuYX3V3Fg
3Yg6wNL+hU35lRkFDO9gGYmcgfKT1AOtb3hV0fScaMTcuzqONk5n3k+kKXxzEndGX/0aaV/upSHL
a+SXxkA72gmBpmXbFPdK3wH97q7Im/bQ4QQBqCIDW73JIhibSKha+sjzm7a5xvqF8mWV3phx/5CK
+plXiTgRawAy+0wzdTE1NzFrQAfFzQuywmIM3Mp+iVy3R6A1NyiM05v4Dj678jjwaLxLe6gKnaoB
YDPX433uReoBTBXYfdOkPE4l179ESQ5AEaurJJMmTipVt1PtlP8pHe5BL0IyvmvMVAdyauUvMwEq
DtTl5pooNb5CjAHcRiyM26onQPd1sfdqG+SlI/10h1ynFQWdbdZ7quV4hCUtdk+7etGOPPyPsytp
khPntr+ICEkgBNskZ2p02VV2bQi7bTNPQojh17+T/TbV+ookIiN6Ve1AiZCuru49A+pR074ac3+f
jYw91JCn26cjZo4NZL7zfSZ3kVWRfd31LEhGDllGWsLQswJvavYRCLxxfIbyEFrlrHsd67LeIM2Z
TgzkxO1kpfSYKA7PW8CfdjBFoxt0P9KgRl48Nsq5pxWnRyDj/gBtwXeyn3/KdOAb5RfIxdoOFABF
+73I1DeoymZYSLDOdCMXZnQt8S4/ChKd1uCektmbAQghVVAhe95HnuL7qqXQ+0ulAjKm9fcWKmbQ
joz5NqpReoUyZLSdBOeHbJhw6mkXu7eBsFhnWem2S6iE/mtN35t28O9cpkngWOCFCzsu7ip3oN94
N8ZHB/CuoOAAe4qxTDexIMm2ZV7xsyz8XB1y2TdvtOXAxTiwYGkb7f+tFJIa6bgT9jX9C7npdtPm
UROiH413LuMuUEWTBvClyLZUONHeY+UMIAIdg0gUcKxrWRBXTnzOPPeXkw8zcpey3UFoj/62K2I/
OiL/B5X/dDPWk82hXdXIGi6jskMY1O6uTWHBAPXJBkkr0PyEZvkR7I5869cjFCOdKhjkNJ66QuCo
sTXbjlNhBU7B7W0Nvet7P3PzwGNOeRzRhd742TxscpaIjY6mYQND7Han4SYUsHZCVCZc7ljtZvu5
675zP31uyho8BayuoCo0bldIxPe1wppIYA4gequFg8n4JHHX2ZRKPTktdgAC1CkfoZEbdepF9cC5
urwsdwVM3bfwAXjJCS4zcQ1tM68e0jubowrX+fKLm4r6Ph5RSpoZ/wfGcP7OUmLcVl6c7FSBVGRo
BohvRtZ3Usp/Jh+/2NXOV5ppbyOyEje+ue33fg+LryL2xi0nPm5rOvoDaXsb6bbAvy/otO8mZNs9
VFOh1IOxk7z7gatrHXRdDEe1nu/xKpDf54BI1p21Q2kYlpRAHWwT4OyfsxycjalD8loy8AeE9hQJ
YChYbadsrDcRgVQ3fhLE4diYPfvRALWJfALZtUnhdzxnaTBbXvso3QE4cITR+zFqoLznoxIABqja
qbnlR8dDr4EyRz4hXEPupBvuZY9A5buwxcvi9rXrskhveghN7ECWIPt8YGSPnuEdift8hzaGvU/1
+Ley0YAmJFE7GJthY/fyDRmLPLg+FGBqdHofRIVI63Gn36QgKTYVMK9zlNub2K3wMlq9jO3goahD
IPqJzvw7Gl/jo+YUl9sZNwGOF3zrdfHSOrDnzZqx2QoKlYmq5JA38csE/tyoR09Qy634+JKRJt4W
sM5GX38u8EGdYQuda32I/aqC4mpcbaju2FMS41jqPPHEGWKywDWVjRC56O0cqX6qXls/eh7m6MXO
pjEYquyrEPynW15o75oOyP8JVC5m+K1Ww5RueIu+R9roXz5ItsHYEB+RCmx1r/BFgEXsnmC2mzxl
tkXOTe62QX5hzwy99bft2/dLN/AAGQu6HRJy3ykIMMtK/h1Jfw8Y7a8K8pKbltbxNrPd7rfwhd56
mHFInublQ8PGGRi4DN9Vqhq6uliEFiFqz3isd5w4TmBJCOlqp0k3lUT+ICJ4duq+6R4r0UabeGLv
vWxa2MRX9Q6QLSeoSHxZRNkrNNbhypgOLQT3ScJ/9nGRHlNWZPtOwggrV7i4WvNoHTrXHu5t6Nse
ZQG75Sanr2hlem8yH7JLhZAcXRfe0b7nQUERuejBipGGFujS35cj3Ms0wwFGcWLtG5t03yo3piLw
ZV5uKiqLfdTAsZsQAb9mFFPebVIiBVLa9wIIB0d3Y5OMv5yh198gSTYEogAgDI0DgM4HAPm/S2mx
PcM0vtCuqrb5qLt9RZIUYudZepcT6X5prdQLOymnA4lm/iWDAPtdwUl+hOpx81dW8HoJ1IjGMJ/9
8iw0fCOrDP6LtFP4LBUpjl7nNweYwni7GaX3Q1KieqHjsjn3eaqB+kzcoJhqYR8TiNcH0B6AC3zS
VVCt7HKkbxpWCQ30baMZAC1/cG6rQpuMrcsHljZDqVh3INdorKMbC3ImQQvthr5qelBdRu7cFczv
N8h4X+eR/71e01wo+Jl2GyWp0SH1G3qGEee5KcbvXib2TM0rteWFbpBpt0ESq8DXUTJUSGkQRcKI
QtgYfpu4Sdz2Akb/VTokEV7p0nMxXERwnPLUNPlDMlo/bnv+pRj8oejrgqHlOT6c4+DlsqFkgvRp
H4yIxrc93ugp5ZSwLkqzPqwk6o/g5HxX0A7ofHZjg9ckfk0Z7AFb0ipoiYw7qN/f5U7/gnraO7Pa
n9ffYaEHY/p5ZHMTKWARUHbP+L2DTH2K1iysFhwJicn+qmUU4TCFrLWsyHFEijsT8YWX2OUxFhQU
CqYaQkmS3FM+5ij6rCHvP90X7v/Xrj989s5RztRdhKRRdM9Olp8ne9ZaPa5ow01ICAxx6Tt9GCJH
oHNaPtUhZBG+9O7wYyibIzRAVmLSv/2b/ymz4/lGT0mOWWoxPZKz8HV15EXpbu1ybPexlg5Y1E72
UPNxutyukcl3TnFiUVkcak3bDRmBH3ZgE3wudAWjV1ulr10hva/XF8zS5F6ixYc3B33Z4n4FQJeK
9KP2uu84/iG8PK+5MX7a0cKbX8b98Pw8a8rWboCUmrOWob5mVSfEuejN7dJ634lq3hGrYS/XX+bT
rhAGMwIQA54PJp0zLO782tkPTTqc07m7YA8SZNt6ehQQpEiRbYG2W605rH665TCoETa8TNHBh0J9
OCKXO6Ve0uIqBDu/66+0NH9G66lEjmlbPCNnZH/fsqJ+nAfnLodEH7Xd+7mZ/9w2DP3vZ+IyiVSv
agLp6uItLfTFryT0B2+POx4ssOdv14dZmisDFeL7Y1WyzgKNIRnbd+Vp9tDXal7zB1yYLJOPdSnq
14Mdo2XGbBRgHSRo2fRsoU4vATcH3O2Wg8hFCvff2Ur7NCeqJOQMh8v3VHQPoOyHtO5v0gvC841w
EamCI73NQZDQ77pHWxEtFveIK9wafGJpooxdD0kfhCQg/c9cv1juHxcyz830ns90U6drKlpLQc/k
ZEVsKFCVoWDEpTGaLMIqq7eUefPP0oZTyrarvPZXja0DU/IeuKfAsTNUGGdg3WBvZHPxiN4k+5Mz
6uw4OCNv8JdEsS2dSXQb09eUnc9Kq+Xs4o1cD9FWQxMryeedZa9paX86ycIWxiqZitQqUH8ALwmq
BIyhJTBJGA+xNsB4aFNHbHvDrsJAxnJx/BiiTB5ieNM4O39Kf8Ow5zYlE1sYKyUj1Uxr+KCfxzg6
1DN9KOu1XfRpMMDPNo6GOYLyq2xgnkY7qw6wjf7WA3+7PiWXZ/zPgYtnX8b8cOwgwaKqvtAD8mp+
c6sSN7L6kfr9ykGzgAiwhRH006TpVTTbU+jHRb9tAQ84TIqMW2U54tRzSQOUBseDTuLoGCnWPJeg
3a0AeD5P5G1hHAm9mwka9xZEttFcivJ4S/K7xH3rbuQZ2cI4DDqb1pCMLmAU3Cnc2Uf1VeQczPs2
hBfIms7S0u4wjwKaoXUtU0Bn5cAeWd7ueAwQT12LGA0s3NxLt1i5+SwsBpM8l9nUgw0UqC599FJB
BDt6HLIVBMXSo409LgswRdrUss5VPPUXIAoaez7Pqi/CSdCNuL6YF6bKRCTFbp1MooaO0wg542zj
eAVaMwR4bb934pPwpumBkkbqlXvQwnAmPQ/uRCqyunIKYX2M9izxUI1I0TWri3I+l82QH700nm78
NkZ8SUdPqQjuXyG4MGg7o1uE/VRkv6/P3NLnufz9QxhIWARTrBhP13MV0KqGONGr5msBfunpRpCZ
IkgvuZSAdAzbkgPzdb9riTMcJNNqf9sLGHEGZvQV9y3RhmWWZKGq8ugZ+lVdAN9MvvIFFsKwa4ST
y0lLh4tKnso12RUw6QoaK89uO2NNrelU9Jghm7Rhg1rQZhQeOQypeGvhALsywkI4dI1AEoFS3MOZ
aQ7hUPdGB/HsoQa06XPrKa3pbSHXpOR1c8d5OkN5Erg89A9mlPVB+QV+mqarVpwL284k5CUq1nCp
Eg6EU3vnRCWy1sST8XuVgpVX6ah/tiR1z5McwErLpbfLCwGNXt9PyNnDgRTWPLJRVO7mb1GrKnh7
5yXwQuO4oqbw+TphpiqL8HJ0zIFZCFFqV/vOdgEBQF94JZAuvf3l7x92alFTXVUxCPytit/6SdMT
eBswOKtFs02tuH/OrXkNF700lhFzKgmjZABTKJrfTxMM3TXc0LOx2hTeW97lK8vy8+myTRahZU0x
2MwXitB8soGwr6PbpFxtkzjYMscSHm4g4QCjNKFxZqJfN4pkd1PI4UbIsTWI2HmM01La4C+zbxoQ
7oGtnC0LIZMbwQac06y1JtmHJQSt0SyL8iHoeiu6n51yern+Apez95Pcz1Sz5k7rVqR3oUOFbj6u
HVBWckb/TkiYJVn2+CtFIQvtyO50fbiF+GMqWuMe7jeigUQzuDkABW55+tXO9dZSt+F0bZM/6A4S
2MyLXlQLxWwFdRsbPpb1mozBwjo1hazd1ql7f06RwaT0RxPZ8P7LrNsQ7rZJF1QQdsl8CyTOGrII
AalFF/ST6B4JR3dyK7J6vLf8CuiDru3UFtivNd7R5+uMmfk/5ZqznnM7LIfs7Avvj8fb30T4N9EP
mJn+S6dqqynv4KBg2Y/KFTuvxOeWQMAdri+qpd9v7JMGcDiIYCZO2JH6wJvqHNltQPSNKlSOEQGT
1q2dJAWzkEKkY9sVGp1gN0f/a+MASxj0SU5XctdPS3ICrdH/xvXUhpZFNvtTGIn+rQfSDepT7byp
hvIu9vk5G2xAV7zx6V8A4C1zZzuXlf7hKKm18LwUPnthTftNAjbejOZ4Vt6oaOMY8dFtOuSsIxfn
MpebAvJ/YGhuSppDTXslSC4EMJP3qTq40wC2A1RhweYfrq7TZxiCkK3lSaipW131k1WWhqf53K5V
zpaigHHlS3jUZ3HSw7ounh590R29Xu2uf46lFWDkZ0DsdYDqo23mJfPXFjpi23poHvok3cexfog1
DE6manrJWf7P9QE/3zu2yf4c0hRAvhEnb8n7ERBtvtcpPZEMEK7rAyzkDybrk7Yqi+oqrwAGfY+7
b1YEvwhofcS4/3ukXtk4C1bMtm1kRAQ2xqxsRw8X72bcAn8KdtulNZ9EQ7n3EpkcHOIWh4xZ8bMG
4gCJhpPexa2XbwA87o8M3qjfx5gVQFYMfaCB5YZoOjBrkESp7uSQ+rsC8pwHTawyGCfo9yZV0r/d
NkVGgNFy7gnjEPyKccDX+t1FmaLyXzSwIU1frATJhZVlkksLqKJJ2kx9CCbCdrDIrgHskNtHO6/2
F6jLBK/0iX65/kZLq8qIKu0EuQnRTu4Zzf8eUChrPMDowH2AJm66vT7Ewr63jchSwq+rILaYQpad
XfWP6rq9TMZNp77KvtpY6Y37wzhbEkiXwzRHirMYX5S411BTXOvQLn0RI4wonilVXgiyURdlL5MQ
gO5bOd+DcrqJ52zcu0mrzmM2ikPdNHSFKbM0qhFhug5G8dOFhNi531MLFMo6uef2Y6KLDZ1hjgks
uFzzM1oYyySd1hzA0B5QjrDxAaGmY+jk1qGsyF0FKeS267fDJHdWvlYeWUguTQpqMbu1sieoyrG+
CCKAHwsgXgbnJ2crG3VhWZss1Ljw0wEwtims1ZcJDsVpteF85da89GwjCLSO37lwi9dharviBPOw
+snnfAoAEVrrdy8MYXIOtYVLqRR2BZO7r170BV6Yo1hZVUuPvuzSD2kE7/MeYHY9AS8BhgjwV2KE
sTYAstc3+8KJayrl255O8R+8DOOkecgd/o1m1tfrj1745SYp12/9rNR+BYE314WsFqjqoBTnwEtc
f/zlAPrkfvXvgfVhYqiEVqRMLeecqFRCJCeTW6/GZ20tXQcVLqQ7lnXZy/XBlt7FCFa2Fw1VqUr3
zFJx7O3qF52LByghPV9//L9Vrs9exohYXdMLIXIUO/2q5z8KwqBX2lnuc14OcFZvYlhMosj3yJ2s
gyhzA9TzLECOI3EgxnlESgYfcd9N6SHrL9By8IE2emQoZmswXWifxo+2VM1PXUb4H4C67ngq7SDy
WPpeu55zmt1c7iFaMIR+XVdBxyzwLSRTm0znACnPxAM6P2VwiCx4YNXgcU1t7u1A9OmeBz9GASBt
mrNrAX5q53YVwNUe2Ug/Jwf8C/+bbQGKWABoeJRpYiXY26raOXBd3yQl6S+MhT4B+d8G28T36ifH
ls9FOf0TuXR4ryIy/m4EBfgPvrP2DnYa0JujQFYSp5O3aWnZJh2ZApzbRewiN3Zh1UrLua8qQFuz
Bgyr6994YQmZpNqpLVjvpOiX2DEUtCo+gKTBFMgbnI4rxZ6lIS5//7AlcFfj8HGXdejlbwMASY33
vQNX6/rvX9hvJpXWVy46fFVXh5RWd7CX/lLO3rslrV3ne+8lBQvu+jgLunz2/5BqGW9pN18AbjaN
9qmv92UBzZ6Yfwd4swP0VH/tiv4+84ZHPshTASpUEkVr96qFgGgq32vt6Nop2RSSXh2h3RoAkrhy
EC092tjkduKg9OAj47HFPyN5zqzX6zO29NmNxCOJa18i/5xgsAEqCIyPGkhGJ8VtGmfwof/vqppk
1fjMTXE2w6uCiOTbzMnu+i9fmBETJVlWI2UEaP+zqruv+IZAzCRPtz36sow/7IUJjIk5970mjDWw
tlVVQ8OOqZUvuTDjJkYSekigSMzcgXRkfO4ngGzB/Uq0s7IFlqbF2MdN6+ErlrQOdZOUj14ejVCQ
iuj86/rULP36y7AfpgYsh7nIbQcpRfYuUDmA59GGQFf7+tOXfrxxfYjTnrtSO+IMEbbynpbpfMoh
87u//vSl387++9upqOOhJEUWRo36ZTU0OneMW1sbShK720YwdmnHRktMjVeGQ2eD8etvAdhPN308
3XjUmABGKWNNPeCawwHkmg5Gy0miAtdZq8t/nqszE0To5ljrqrEo0i4rmDMbxGh29lywOrOV9fP5
F2YmjLAuaW9nPuINUGYPAwG3sQAhaGXtf377ZKZePGrmM20dVaPVyOp9PNFuX/djfyaOHn+PvWVv
20mkJ1giiN/XP/jndylmYgNBlUYJK81cBJ8LBy97IGP5tWzh40c8Z9c3DogLLZix+bRyTH9+kjIT
Hzh5USswlnNu7WdICwSwit9F9bucftZkTbfw833CTDhgk9CMwb3aOfd1s4dm752ESYU7rVVul17B
3IaAAICzDQ+sdiA/u8L+NbGp2bSxDuwUBmcO/Oivf5yltWbsxqakQ5Lwiw1T1j/Wqb73ZvF8/dFL
3904NmWNHEyBbHNuMg3bWHtLvG2nfzSiDICeSRKg9tbeYmFPmojAIZmyOQZBEHYLkA1I7L2Xvdux
CmrokF1/mYXvbWIBPXcUmYQGRejG5Vax4ehM7ZbFa8p5C0kZM7GAZZqOYFv48LqYW+uJF/Bp3Thz
B1mJpI8P2JfVHvxWHODYugdSwod27LxoD/1M65/a7/qV7u/SRF7+/uHo8j2eaPCm7BBSSNuufO2T
39TLgiiSK/O4NMBlfj8OYLuSduCeor3Mxw2QFWe351+tiXEwONTKylvYPd5lsX8YpGrnhuQFH0IP
HN94JwalvoL2JV8hVtHdQT9OHqBXVh5uWxrmgQwLZKoa2qJ44/6FiMM/NFFnOUMM4bbnG7EAJa+y
bnPJwsRu840WGhWwbrBBOk/SlYi5EAVMMXewO0dWFPCh9fxh+gaJ/fRYuDZrbwsynhEJLjebmRHX
DtvYrx+83gXzDKCm403zY+I7UyeD2Ahz3TCdpmNSTWKvLGBq8/k2YBYzEZ5gBDqdggBHOGTWgz17
v0to24C7S/09XioLUC28bfuZEE+lywTUZ2jdMSsLHET8LAOR2n0ry9P1uVrYGSbOMwerPFK8vjiq
UPFsjYN8Qp85PQFHGUHQIk2jLYdU+0qqtzSasdnbIvWmqk/skJQgGPP2Tolyy9TgBm3d/mo5eJXX
X+vfuuz/1neYiWVsGIi0Eb5TCPpy4L0O9xxv801tnuaz3OWBPLIfCgH1BUzPrXWCpNBb/Vb+Il+Q
+IutOBVBsbJZl17ZWOp9CtYgUHo8TIr3ugRHUkMtqvqH+sm+tn9df9uFs8gEOnocxbEsEzAuHtix
bZsE0rvZgz1lP257vlES9XMKU6FSs1BUjyA7BlY3bRpn5Wq3EGpM2OGkG2qhAw2fWcf3TqJy9FeX
TmBxX//tC+eLKfsf+0L6FADjcIhn73Xyof0/ujrZelNRbCWofbctbdMCIOso4wSqcuEoOHoPKShY
KXmqGcSHLLBOgry2VgrUSxNmHGZtRUsLlrx2OGX8tyTuCU4YKyfX0qONk6t3YzioRxLiO7mNpExO
VgC1iZUCwb/1pE/2pIk4LGRJogTwWOhSlLijtmreQWDlovJkZ0dCMvcUK7c/5lnJ7uuioVthZ92R
eY0+T1Zvf4spqkPXV8XCrjSr8BVUFISwfRUyoRscD+UJMkcFCMwR7rlRWFjVSubxb8fmk5c22aOw
XCGVaj0AXWNZQ3fhojkmdfKlL7o5cKAQ4ARSeS3Abm39lEE1764Dnf3B84vxnufOvLVytM4p61Fy
T2J3ByIqdL7g4niy0gwqBs3cbqy2q4E/9jwa2E6v3nMHYhbWnFU7WBXpBJxGyoPe7YodUe3wcn0K
l9aKcVHgHtTWxJjrcMyG7QAKeOLH29sebcRM1jU6LTzY/UlvfCjhvynj6LZtaiI65wKFcl9kGtVG
d5sIqH1Nw8ETVpB5f0X2z/XfvxCPTUin57nQOGgxSA0FLyv6Icu/CnpP1x++sHRNbwV3zOey8nwE
e47MJhG63gNvmB/aiZbv00jyA/PScS3WLIRPbuT/uEY1LEtSJ8whvBQgD0xOKLuxe95a8zFOxiiw
Ic+3baFadqg7dF55lL1GOZWXVZ4/RxzxL9OODFLXrzb427BpM3QzgG6bXnXWVqeYS3KSERQt/L5U
O88W9Q7ya96+4YOz4S4UmGwB46AKATtAieV1lg05dV71MHTKPqUt+VEK8p41E9lDNeRupikWTJ6T
I1AUf+a4mYPSb18HSINv4CMZAwIYASfAmmE7Qhtm5assKORT8xiDn0Bct37rhL1wvVOX8vI7JVX2
6NG0O/Nsnr5R6f6YfJmGbTvpi7BF6T9USSLvi9wXzxlYbMcJJP6NBBhvJeQu7FETjMrKJhp0h41U
RdzdQLCkgjrGWmhbevjl7x8uVVatgHoB9jiMXUg/zhqCZJHV65XwsnRamHjUAdLtydDEPCQFWmUw
tFC4yVteF9hW29z1CVSeACnzvyQuiZ/UxSYyVhDdIm6jvnmjtuBBQOsv1/fc55ULakJvs4jWhNoD
UMoz6bd9D72JeUrZPm59N4wdedHGyuVXbyp7tUnlFP2+ZVxmwmYb14ENtvSdsIDA2yYvxU5E+sQt
G+lEcddoq9ug1MshZ+bsr4+4FLqMqO75cJNwIvi2+TEU4CBL4UMUMYp33ErH20CUJnC2rqFvKkHi
Db2xg7AJwdXMEr8hOrPysRbWpYmbtSL0EDs7Y2GRaNz/ZiX2zUj4yoG+UC41cbNVUSWllDO8QQfR
HYasflPKv/d9DafSBL7AU/fHHZpf17/GQvQ1cbSVyjMF0Scd6r7YyfpeT2Qr5W/ffrvt+UZ0r2VS
ARKfI2h16c7zONRBK2id+Hs13+jZyUwk6Ji0YoqV04fEziHdxWf1XJdJ+SVXmt1nrg8dTA7u+b1X
2OJQlsLbp26an0XbtfetVcwWlB3zauUms7Q2jJgFYpt20xGEDjHZj0Xe3w26XjkqF85lEx/q2x4I
WhChDGcPPhNx3OidQ/Lk/lJsOsIXFLU56N6uNR0W9qmJFZ2kKGBGRSqUzWDJiws6gdJcPY4radJS
9HWMOKBgRd7Dg9IJJ9U+wu/lZ1sM36G5oWEShW8F+UIIFdLvgvonBc2ZyC9fQIZHaLxRxZ45RhIo
cga2cBmBe5N3QS0eABjYEv+YrH2vhRk04aJNr+dR0FGEEdSQOvCswUvdVN1NXG7BTLAonGHbSEWe
E1oOxJbiP3HxDiTcSraxEIT+FyPKxw5m2zgXgPrsO8C3m4u46zulsK4v4LWw1pxfmiQjQFQ+g1Gy
bTnhpRqUQLGtzvVG8lXogY1c4ZPbkQnlnHCed34BECt8hHTg0wTEAMevt/UMWeEexpubZMzVVttW
DBXarNFPhevxu7jxskcXvYSdpNjFK7O6EBxM/FTvqiHucg0BBO9XKb4NfIXjtKCgAljNfzOlJOsK
MClFGVJfgBJux/RedcL/0kA6ADWVNIGk25AU+JS6J0FGuo4FU8RVEI+9XGM/LbydbYQ+iCvGQ6XB
WlQ2/SVnr0X/XKyUixdin4lghdIn9FpjrEfYcmx6aN1BXVhDMswrodAKJPL102ppMbL/TqOVVxEs
2hUNI6uBdjKMIi+ik1Z+4+ONkBdByoYD/+SG/VRBi7PdEGiBterl+o9fmn4jnKkBOtW8nCAC1FTv
tU7uctzHVxbuwvSb4FQoAPfdCNfA0O3TgFK4W87QOL/cd+oXksmVM2Fh+k1Mao8YR1JQE0JapSVW
KZQm56JrAri0NyvZ5wK/npmwVOWIvuv7soEXTqt/yxpyLqqBFFbTD39mq4U8LqzHKkih+4Q8Dh2F
tB2deyho3vSRmBHuSg5d3xlKfWEel+/QnfoFkODKFrk84pNIx4zF6+gITXzh8RBqjUFBAcyEyI8i
FkQsV0ZYKjWZviJj24xF4oDR22ztF0AHg/LcfRO//LA5dTv+NAXOLt8VL+mz94O8+PcwGrrLjsVz
8V69u2y35iO6tBiNhe6DtQD1/wiwNU/vqCheRxfSvFBuSgM2RieR++VtG9YEAec1VRpegX0o5oEc
HUq8sB1ztp/qVqxcoBfWvGlAwgavLp2ZsHCOmbMroLwACbUyfxrsSh6ur7mlIS7z+OEa3cC2dHYH
hW2VOI+waNy7RYIa6BqF+d+OxycLz4RBVr2vrZLMXWiN7QPnrBgCtJFpAgyoZ59KxaxnFbv9X1cC
D7sp7Ly7x5WTvMuoEXeFDflqkcN/wetzqJpSCBoC78h/cJUl9w22yb6RiX2u/Cna0wZtyaDLcE9W
zCl/qDkrtzHwPYEt2/ERgr+QZOphp1HSdDhAu7rZWnU/5xsobjqQ0fVcKNSWzc5Vujp5vIVCeF0A
ad+Cle44SfMELcjsNc8lXAqGKX5ME9R/vBQuzNSukjNkheZvtiOzQEeMbFXE242nANf3Jpmf3CSG
NHLmRccCCp0BIXl+qm3ks8xP+WvepgA6iiHeFVnZVgdfQq10INM4bKC1O8Hegvvizekl8XD1Lvvs
NCpPqA0a7a0HE5Xa39CUvNIRWqPXl8Wn28ilZmbkJn6XkLhDDTFtZGC11k+eVCyg0R1N3O1Y09fr
43x6LmEcIy3oZjrnIpYqHFHH2ClSlk+V3dorl6JPCyd4uv3fxT1EbMqZVahQZHcs+0NqtrWalxhV
wKiFMgP5PvVrjZ5P9xGGMgIsNmmqewGVPQmXkucYdMAwnhkL+7TxVhrLS3NlZAh+GkVRnyoIikBv
mn6LVqH1Sw82Y6aUsOvCssdaH16kTneEyZXkc2FazNxgGqSO4rzVYafu+ksZVakNHJ5XVunS043O
ILHnZvBR9w1B98mPSFaLDeNjf4pa+ef6+vz03HSpmREUNvRpu8xWaEmx14iKrT+SE3XIgeVrrN6F
rWae+kBRVLqYKxUO/rCNs79K/x2aZ5tZcKhe0wxZ2AhmwwnK6/Am6XKszrwHF07pL36WnlyXgbUG
7iDHfWATy/apqOqb3Mwwc8bO7gsOzxCKmUNc3Mj6ubL6bZ3Pm7T4Ctryyhm89F7GBp9F5nfFTGrg
g9RrYvthG0UPkNSEYFcLowAYvdtO9pvpYu2tFraKmeTUCtk5LCFg9tj8GLMXxd+ur7OllWxswdrL
h7zusQWtvD9Lt91DuOEp68bT9ccvLGMzVxkih1BeIxCOOI9gMiN5uWnHt4JMu+sDLMyLmalAj8iC
Hkqswtb7PkH72Yr+Xn/wgp4bNWWIIDoIdXhAXEMf8sxBwmixyS0/OYpan+RADsKqX4dJ/RaQpaik
BSl1f2t7OJ6dCArfEEX2pxdZN1+u/5yl97xM8Id0yYshewQ1dpREwfKMqotm80qk+fzy4VLTGE01
MQNBx+pCiK60J3Rtu8PkuXOQQYL8gGuGtafTDIMJRJ8HKD7AeiXt7e3111pYfibZo1fWmLjdHId2
In/UkFnKIZm4cfz26/XnL02bsU+tOU2KyoNsej5FP9Eie3T4vFLPX1raxsFrjVPqRUxqtAjJ93ps
vqi5nDay8sttM/Tfr//+pfkxjl7GGMxX7BINe+/FtR4G/stf44ItTY2x8ymEyBrdYec0JdmoEWLx
N8lQQe/oEjQ/rNUhma0RljAqrFgNFPVzM4rA+j/OrqPHcZ3Z/iIBlEiR0lbBud053Y3QPYGKVKLi
r/+O5236ado2MJsL3AZGshiKxaoT/vXhi6M34RwS4Ghx7BEI62FbQozf+e/yYP9ZdX/dGfDDF3eS
hgA/pEvITspIjn5hwODISVx9ULRttyrmvS/qVPpNIkHdskR1S2hHV/COqYOpy/uQgBj4VLvs2k3v
zBJb0j84U9MUIfrsUQ/zBiiis+RHbcPJZeyv7L8zi2Cpki0m0O6oFes91dYGDZ4bYkMZ6MpwnjbZ
d8N5eumXdSAyargzxZk1QOHyZyY9+JBkv9r3xPJAanynpQ+RoOTz8tvOfclip7esroGYwZfUsMLb
xDWBj1xeiX9LgZda1pwYbjJD+BYGjHeOeImghn75Z5/Z4EsF60m5bpXWcbef4eWVAvwDvC58pK7d
Ds6toMUmF9NkmcUY6T3n0PjuI99saGApsUJNaXX5C/4kVn9PM1kqZVlZLkfa4R3Gpl9NfrQmYewX
Id3AyWG4gSJUMPuH4VAd9THfqHvrNbuVq2vFUfNPuvrd6xcBIcNRhXAQ52AW14T6IyB0/VxrC3Sj
vus9aprOU8xhTWRBg7SFGr8LUx7YJhnHlA/1m9vPNvfnLJ1uzTirD0WZCBqW3EAdF0LZQxxElTHt
evw/9G8rmL44g9sHVmFEP20Tldiu0VZoi6Ly+oQ7q4xrez3m8MxJgLILCuFWfpGigDKbpouc1Gl3
qnbJsTAjBx4ohrobRSt+4yY/7Zu+om+TE6crRnN2J5mI9zaFXVkqe+rlkxvfE4vVYSsbNpws3ZxN
w0bjWVW629bcjFewgrLB0s3zW26q+Pc89lp6iTEVayikw5FqypKnlpbwcZmJzmAiCeeowmzirZOO
EK1tWnu4y2xqfERGIw5W3ZuwdipkgINIv8ytKsLB4enPRDHDsy3VP4MG3B9TOJF7aXuytaKD68PU
MHt0WojiZwpFRTOXepf1EwgDFW/SQAx5uTEBe4T3QqUPBpujKpQnwdW8TvqHujSi0KpLftth2G7I
DB8gwmPrgQ12s6dgwaHAOyb52xTlrle3UwafJNNYo9sAR6qCSPgDoqxERovAwMhwt9CrBJEXRU6J
W2DHwtkoW+rNRRO9glOAOkwN+6ENrPbGyutsgk5e5Uwj7O3L4cawaPYEmiO6jXD5y/e0rV/RaK82
VaXdT4BfpgIIV0Y9OMj1IEsPxnBtW30fPcmS/VRYTR6NI7B68YHeOmu9tVfVariB4qZxTG6qfbsq
tvJuOMCkLwQmfheF7lN5Jbf5/mpIluSoukzhCZUi7SDN/Clc56mr9eAzM/nop+Y+MY2Py7Hj+6BN
lpQoFJ6wpluEDuG0ntW+XW07fB9WyZL6VNJERUPb0B1zVb5P4funvXZOJ7DTGL1GeDhFmO8iz+LI
adDWtozO0Ps+yFSYw7fmJs09rYIy9S+Pz7nPWOSYkIiFc9ZQ0l2dYnfmc/bZJriHJK24cj8794JF
fimqYlbxjEtOimlNHmFEBdjuw+Uff2YRLak8MX6yAOQ1BR/kMNLZh5sb3ECNTWpl63QqruyTM1/g
nE6+L0lGCusiPZa5u4sd8ZMYzclN9Bl4539KK8hS1Rvmg3UpDRRvE7M9Jk29jck1obszi3/Jzhkq
W9e9avUenRxvMu5hP3V54P9cfr9ZmM5iYSKdALrQxciD9N5CzqAYWRbgXEIUS7hUjy2xURsZNMRQ
Qwgl2ZAod3e6qRtv1skryrwbagj5mRAg4D1XTU+w0B02XQ5TXxNiYP+U+pAlSs/Mc8pnDZllkx0m
A/Z4R2f4eXkEzgztEpSS4qRKs5nPu5oXt1roB8fIwsuPPrOqlwgU0BwLmPrkcmcxqQNJhlewRveQ
ZtqUTryq8u4aQfW0gL+ZxCUUpWhFh97pmOxa3qCM/ws2iSs4wMCC+hpW4/siFllCTdwEq8PujHgn
GrhGcDLzgzEm0w4exbjJWqZI3mExxZ9x1UH0MbLkKjvB/b49A1HlRWTDyS7MohskoIXo3sF/s1TT
uoL7g+0PMou7LTyTeyzFrnC9Eg628DXNIvVGp0HfAUjb30hlIuOsafpQxpa9Lgs9bS17Ji8zzvDf
CcQicG5X+UspT9ZdfCQWpH7M2H0xQLDFcdqR7B544tYfTTM7loIVQHrI8n20hO7CqCrZOm8zddNF
T8ZJgKgE7lCFPVwOk/G/omA+ELY7Nqdbsx1CCu1Q1FBgcfeshQGmUhmo/tcoa8hJ7EDE8CluPw2c
RnAk3TgVXmf5RgzvK+x85UBLzf3hUhpk3RucCgJMwhoOreHsmEGJvKuq02kNuNqjrErYRkJTsPjs
U+ZN6W2UbqP+3Zo7r4KQeKPHFfIxyPak6/l0J4Uxc1X6VpnApjMVKOs0W3eUMI62EsgUcLpKtXNr
De+EGvveMv1ZxFvo0IYibp5bOq3FkDxzC+2yxtiJVAGBgMYQE8gEjcCdh0+YrmY3ffYuYKlpp/DA
AzFzAgqny+cfc0nv0aGEq9awySvItyf5nVtbD8DEwR1wbMO6NcOiegVNJTCAasiSsfFqJGmcpGum
PkiOayLgCGaU+cI4ltZ93ULmF3/Vle076RxCTjNjH3IsvJNjHq02o7W3MriWxTuVG+FMj82kfDLe
dUXqAYVM3NqDj56XZBNUa1blcMyQvTnrsXY9pxbbOSde1jE/P318thIoeg3ZYzmKIILY4WTMh1rU
m6a3whQpMTN7v+TRqoI4DgQl/XhI1gmHmXQT+xAwg/ttYoTNtGvob8hComj3UlcfVXqoRunrOKiy
vYLRdnYUuXkzfXYQ73odB8jVwQv+SLXHdtaNuanoC8SwbPxkb7Yc0FJY7Js/zSH9bUJVNpqfSrKG
fDlg5mUAfKyX79zkACx8DNu2OiT0FbR/y/ajlyY52mlYRZv6NlZrszqMLu40fvXE1aZ4gG15U8Gc
0Mfj8XkmvEu3rD6OSNZjyGM/6njH6zXoy43250cjDkd1D7A6iL+wm/TL+ogWXT3co4Z/srlmJOzq
FD6G+XYG+r19Ea/CNTZY84nKghRQR7ZO5fgiOk+y+Cg4jH7fOvw3tm9jyFhvHPfFGjcTSL5B2tko
Gvs5e51+G3J8I+34n7axMnKQpoF031JYy3rCZKus2CnjHnhkfxo1SqTUszU210pI7pnqhQyP8XwT
3Zq89mZlhsCYhmk+rLkO1HvL0ZSbfPNHDAv5rNrMcbyivAQ9T4TYHu28y2qvENuifBCJ56L6Ci/H
Ce6S7IN1GCYw+I+K3HXjtpaPRB1mtnJF5efWU0SP6Gklw6MoNl15q50Ea943Cq/Nj7oOSphck3Ve
vI35oYRjYJPcz6AHjdZJXjM1brGe4tF3XdhRBlOyJsZq3jDXj3uvttYUppJTqB+60svLA5o4+U6Z
q5Ss0rpbG+Nn369hspj+TE/ACJsBGb4hH/G8acxQfYwlej5+wz320fyOEN2awEg8gf3iHF3xE78t
G1cT2IPGnYYqAn+TxrEjocPvcQahj9K/wAZa9YemO2ioNMpV6vhOuzX4K49XJ53wnj1w4kfsZu4d
OCzBfXJTztshbuCjeSfnsK92BIa6UHIS2Pjc9mAdggJcyBJ/EJ56ojBph643PKcRVtclbMlEcoSB
aUol+tsHB57EcDedDYWdEWRGKIoBcxXChwtm0V48vVbpfzW/j4YmgCXqDsBKEPhKMCuy24pYW4fA
qa/oIUjS+irC9i4AxvtlNE9l9dEK9OCjh3zENdH6RYqbuPtJRtMb4wSKUNR3UQVo+/jWoLCpEq/V
kK8zJFRjCjDDLyD4YUTeBL31PtKNQrm+sF5ppMMBnpiksWG+OflNoQNnuLPhBeTEzxpGs+b8nid1
4FQ3Ci6EufksnBfNmNerGjoHD4Mugoi9NApm0FtN1pAa9tN69O3y2EDPu+4jVJAq/LICNn23rIGT
JoSZcoiI55D85tBzy9PJc43PXG6N/CcKC6YLieJW+6iRqQwIbh37siEnPeeOFPAfdjbwYIBktQ6Z
cYhsrD3izzNUwuIB7s864N2D6A8FyUK09iBymgQR8VH98GMg+MrxFp6JwYRd6BofvIm2WRSvIrWm
Gsu0WMHtEn7UKSDQD6hJBLAMTVwnqFwZtqBxouUPVnfYwzO361vIWcNkTZdeY9IHmqa+o+/GGOSr
hOGGn1Y+B1ChitYK9g2JLXczxzTPU+MRVq9b9xF+zPsJ5qxMPNbAejc12eettYYA/b3moOCOYKUM
2UH0w00J41erIIFrw5XXdtcMbl5ek6JbiWmEV/Ujj1vYT6byIY+mwGh/i6kMO9R6FHtLslMONfkU
cFdNiW+1zpqj3IAUBkOC1hd5m0m9nbCEc1b6JfnPMUYs+t+J8xbnck1scIT6B9rf2+5nWhkepKMh
ZTeEnfGsBwgt9TLUJljWJEPQFWEr7gmOJkkOESkOtFR7WtgbCGa0Pqg0v4lZhBK+ol37kqstyhpB
4/QvUPO8j1gEn+/qNlcHF+UYifgGo9YGbT+kPMgLUNj2R3UozchvzCByXoQrUDucmJ+ZIXOmNbOB
/XAp8ebR2rIUeZLjW/27TBmEh5vmIdUT8Hcgx7hMxp4WQLlgOR1yEYWwJ1tHmRXUHbsXFma5YTeF
GkovK6p723w1sAVik6Ko9rvLnLvOSuFjUfkyu2mHe8vMwgaVcDEDCVd0/w2mDHQf72B6cReN5V1W
sTfloEze6OQuEcVBWzqUs95Pvf6ZtdVbB0t5gLSOTpTvGzKGc279zOABygFRB3AQAb+JzTcJ9Y9U
ybUQdaDa6DckHcHjcpqd20DVjlXuxo6nH13eYbTUHa3Noxnh2AT7HoEk3wvmbEmhaZDmjvZsySoP
ds+oeDrzuws8TxAp/lvaArEFCT6kbTG6Jvrwq4qLH/iH8Xokhr1KK9WunXnqjnmUwuvaxRauarAe
tQNZt5TAUrWgBepqUm8yKCB4w2/awbaXGP4kTbLpHSQ9mRmNnmkCPkzFTw50D7yPYZ+bqCSAwJ6J
HDaC6UDa/GwsiNfCssoIsxrHQgYIIuaAg0456t8M0TuzGSx523KTsLj0s6KFGSz4aHjdr3GQlk/g
Ze/JBMbjRP7xY9ROAJoUC4u2pQFoci/EVMAadc49SLxdyLgL4d4ZK7fqSrWuzQIMjCneO5UFxWQK
nEBlQmfcjfo11DTpDVbRSwmHlrCqi3EHhfhfsRwqr4nj9hlKR10AZlAH0igSQcnz6K3oIe3ei/hk
GQTbaVjC/qCmPI5jizZEBkNNu+EIPyPoVOgatIELeFTopAVy4LTLEJfa/ViY25Th4J8E2Hz1ZB/q
Qt7aMMillCOqF1CcnHq2mjBigdOZcAm2yp+RM4cpAlNdzwHqintpg+VLC5bD4ddUfle3K9jt+oXq
y21qFvcT9nxvRavOzg9DOm7GLjc2rHPFvmoJnD1SS4BlViLsgRkgwVBJIesWZx6YA3C/Gk6nf1SB
VZzUfouWdZA0uE5FLkcOBo3p+6GCX25f281dRtQDbaKVhC21n2RAhKF22m1cA6Bc26ywguLJzjeN
nTlBBxWZLZsL8Wprs9g0RuscmrE5+d9KZ6ubQu7TscLFRfMCpV/A8Jt7AObbLuzQcd0bucN2lePG
69wu43fgI+RTNhD6XDsGjtxyyABrh4IkX+mcMeU1Mst9m8G1mBqK37Co0K1X1gWij4qNT1RBqx9w
mIC3N2f6aAM+GkDoHmg2SLkHsWEPH5NuVRjZCQzbzdT+rOo2uUlqi2zqvB3f48bOb3FCzXeOW0zr
prTao9XJ8ljDjO4xRxf0YYRJdvHRl20Fc0o4Lud+WfF/Up0Fs2tRo5JklkQAKbJH1IQFetcZiOC4
p8Gx+Uoh9UxVQpyqY1+qYNKEfD5KKXovXee2kvk2ww2lH4tbnG53eSseLxc/zhTblj4DTOZygGQc
IEMn28xinoO5bvc8vgKbO/f4Rd2qzPtoqDh6eE1SbZLWXikk6LP6J5gzpmFRc6Bg2EMnCOeBTKpj
DBerRMgrv/xMseZPmePL+LOUIceUI8Ai05Fh1w4YmirD+d29/NvILxp5qdGOLtQA0KjFYauMJ126
6IpcAcudKQQthTQsu8S6H+pyNxaV3OXSqLY6scnaVa0ZxCmuxEwqCkOGstxxOpdXJDDODNpSbSdK
stodcprsgQR+zFv6m5XOBh55e1BYryzYc69YDNuIJLc0GlXvEuQiOIs0nOr6xnpiLreeZ2HWV0Do
ZwqOS+2dahh5DB2/FFp7dIJV0Uxxj+n/deEuWpxDUU9ZzLG6+iTyW6jZUvNK/f9c3Dj9/cu6pa1O
JrQVsCWMoVkBNgyaL0Q+d2UuVcBSVILTCbn+P61hvvgMu89hs6dcQLLnej/VDxJaUbq+0rL6g8v6
pl66ZKJHxajhyCzyfQEnok0mIBanyp55KOjRlRgH8QypEjCJZT1Tf+pbYWyqvHVPVJpGPOWkcj9k
UkLrCcbDKYg2Y+pSHzhekMf7ySHXgHz0tPS++52npfplyMHbpvBoUxKkoQgcOVpV0y/YiMdPEW4N
pafKItnHbduvzDSKjwZp7cTTgFyFdtHCcgd2X+usxh0AH1L8IGM06aCFT++H4KQEOE2j4jPbDoon
dE5eter7D3Stq/dc4ZjzaqNIIBaPaS6N0vCRFvbPbapxs0Zztd6yxkzeLk/2tytLmEseu4WaskEp
NdHAfuDyTWa4baat7+C+Xql/ibp4xyKgT/A9AkQ2IXvNPxx2N7XjmkwqiLIr3/DteYTnL7tjjgsZ
cWmMe4UedIk6nyU/M2v2L4/Qt7EJT1/EJrdghmtNekYDGQlBRewMaRmA9MAipL7kycPl13wbmlAI
OwX9L+uttBQrbIKJcKphbWflY2SLK4Cpc49ebOjO6ctZATS4T4v21UIlJHOvupadGfslB3xwXOiu
1x1cy2JeoiqAyyDXyJvGvLsSs8+9YbERiwRoTWZY4I7CZECVfF+jeBFN/9RaxbifXvtl3Cutuky5
IB4KauugTOxfxOmN1ZQCtfBvM3uali9v0LNtugZvTlzbeb6JeVMcEimdKynlucldJGNtyUZl9fDI
Gfr+sW6rpyhHgfjyLz839IuN61aDBo2pinZd/lrQwRP10ULl//LDT6vvrwCLgV/s2pm1vZXN8PDl
bFoN4iBS5nPrKPVN3peeFV9Jms5s32X3rDxhP+QJEsYhzhEJYz2b8Y2Dy7y6Zslw5g1LqnYNFHFu
EeLubCP3BLBypftAo8c6plem4QxD11yytXtK8Xg+OPA2gMRSydcTcr0RmvktZsOMwDFNnaQIkjzl
K7gLQcxHot57eZrOrIElmRtVApqwFn7Iw6namj2VHY5l8/nyw88s3iUrJkOU1pxm0W6o52PNq1B3
9fryo8/NymJ5sa4fYSIiXAidSSizZD7ozO91HOdeX18T5j43NoujQWOsm7nNADcsW/kcddrGoa2y
n7Iq4s3lzzgzQkuCDKduXJVQdN+pcQ4k56UX2dY1TvEfotM3e3BJmhUxRys2m9I9z0vy4FDq3Mjh
1NIwc1QbOgO6txDu84zJGTz8ECBrc1KjAcuiOYx70w5imNytbcMgmzTNq20Xi+I4uS3bI5lXvoby
Icr13bPTQHUutWgV9EatvDiR8J1Q0tzYNpnhvOJkgd0xHkyzzo7w/os2ZRK5/2Wd5C1gNAW5BrT8
v7j+3ScvUukomwm2awkb6aq2fbOg3e3QTzAthlerUEXvm9K1TmnW6M35NL9mPbBxBlRmVs0w0edy
ZsV6prr+dAcmwowOTVg0wgq6jOkDS3iE/lvfHCIZofoD/2V+79IyQh9ItbvSodWWct6tBzEWgasr
tu0FikKoxybupsyG/qnCfWuNeh25p9mpx6cJ/8WsOTqSKi1WZp+6T3JGzRfGHHRdQ0QomOcJEkoW
SHLwrECDVaOZJ0lc+cxBs4dALf5GzJEl/VaP+X6sLMcTVmes88GJToV+lN1km+4iPHUdk37cpjl/
0qlp7JDEugEigOGPluUGDFbYH3QckTxkKavWI0+iN2tI5B4FPFjFRMAzjrmDsudQwfyZkmZjdqg6
zNyG26ULFMC6HHn+OABEexzSavAcJ86DMTXH15ZZ7M3I3ObIZZzXniwNtXHiKfPjjve3tUJT2Jpq
+2i4Hbp7uQaHp4JG35PDGETrooaYPpsttY5qOj+wCR4wVm1aJ/ymtRNT/glZpsj0BohUHy3QRjfp
6JQvljbLG64qqBeLrEINH3JUvuiA3TKLet7mlhEFbWSkgWG53Y0oDRcWJWRwV63MxaFBYdDPxsYI
RmOEzFFVxoHNkix08mJgnjHKYgP9MVyU0Q4Jkkk2fmRFeWAAUfQJQb8O9jdJ7EfZBJmSrpD+1EFR
WQPhAxovXE3sLqmPBgxPDrJ0XpLIACsHgMwYJfqu9Ulc1qB/Cmc3wc44HGaAwjSu59ekcc4E0L94
Zypua7c33Z0zw9kzV15CODonR3nNpfxcaDtF1S95kQRSJUFa5OzcOQ6l1dzzxn2/HDXPBOY/GOgv
j46TWZWWgwMzESeu10lR0wUNH2ij1eUXnPvti6yLCmW2MYRN93LoNKwwjWlVNyy5ct0/9/MXeReZ
DTLODIqpcSHkGv4MWdD0+bTqU9yJL3/AudldHI9TZKqOjfgA7oZVzDxqFRsD988hTa9xhM99xeJ0
tKXZOUM+I2tp0DCFKhoIuC/GWF5zhD/zCUvSWsdFHY1Wle4nVW1zzZ4S25A+5/yuJMk1N78zWeqS
uNZClrtxGridCEPkd9waXABXTpbWXM06SKH+9tJEyn5N8oE6VzLjMwP3p3TyZfVy1iHhyiXdz32f
wHyoCI0I3ckCuKgrbzg3dKe/f3kDArySdIIZKQJQUKL7p6pHWwJd4f6bX/NfbDXaltKd+2iE/hyt
13aRmuGY1fPGmOk1j+BzH3Ham18+IumVWWPTYZNTAfhQtJuq6UPG01EriweXt8mZff5HgOrLO6bc
iTQaysh+6akjRc1P17ymuXGm9LK0FoI4XwsBigY3NzmiJ/dWiMZTwF0oeXvCB1z+gHODtNjnsxGj
3WpgLXGMfIgV1B8c6D16PWgY64K015RLT2WKb9KqP6zFLwOFFh4kmOc+2aeVfShdRCwcnTPQ6DS5
t4rkGYbLkddH/Bpr6czgLclrfeNCjDKD4yGx0BRXNyBxrJrk5sQdd51fl8fuzN5f2hHZdj5mhTKd
nWWWn5BPu2ndol4VFfBtGaNB4vDJT1V/pcx+ZtcvWW1sypyYGhmWGkGkn8YVSem9VE+Xv+Xc0xc7
HgwLJmRrwHLCPUb5VrKHOb+7/OgzS2xJTuscM7d564gdIJagvj1SKEL09GaIrpSMz/30xT6XJ0VV
I+ViZwnnDrfqkNZOgHrClRvWuccvjnIBJXanFXh8zsV/0hlewCy6hczOtSvHuecvDnPdWQ0r8ZN3
tegsr5TtMafWc2JelSk794LFFk9UZXAXVnh7XOaOU5MD5Zx/QoHiSgHge+KxMJcGRZajS9D+4faZ
28Z90yX7DErZb/BOZ75SChdDDlQPr60GEBtgRgAZtK9Mzfcr6y/KmptUcdaWLS5m7MfUPld2gSvl
NrGvVBa/jyHkL2ukxEGTrEIMSVPAmcEayh9nDhvF0p/jX5f3xvfnx1/sICkgHN5EQDYVwKDx0dzJ
sf2nHf0X+acA7ABQMip2fQ1TP1BCoKyni9eWVFcC0rnRP623LyFdaQVTSBuW4gzOkabxXhK2SiPI
dPyTe8Rf5B+zy6ooJQNCeHWcAX6aI4ay3170/B8/YLGzaRK3mcWAh26yAzwwvNJ6rRzTY/Xj5ck9
N0CLnZ1qN8WtTQGRkzCvgemR7QYW+2R1EVx+wRmbHeIutnY5mk3aW4nC8hlvgbc/JrJbGVV1G8NM
urSMJ4no4o1OsY3oPEEgvn5vOn2lcvp9XCHuIn+3dGyDLkoneAb8SPreQwSYoCF75dNOT/k7YSBL
D6TWGKGb2pvTvs2ze2Myt3V3L5w3TXNI8UhfOqvBunWuFuHPzNXSEKkcTIiSa/iW0/q+Jz/VAKZg
CmzEv904yZJFpSHbGrEMItOznpsdSyITmIu8DFAiYFf2y5n5WFKotGLmZNew86wTfjK6+HDL+tAy
+8flGfmj3fTdjCz2+9zBLjcqimFvA0e/r0iqPdASoo2jhgp9TLBpvBrgqGCEiNpxjtmgPdKN4lFM
Jnl1iYO2j6M4fxgMxlacj80ayv6dGZYaMi9rkY7qI04mbmzFWEI2N1LpTeQItPvRSAtHtxXvbqO7
Q4s60npwhPu7YlbzC+UQI+zsXmwzg/Y/tEyLsKbUPcQReAAJouCV3XzmNFjyvHTTlk4kYYXQyWrb
a8CzZlAQhZD/tRp34spQV8LSuXlchCVYZWGBdwM8luH+JWoAwgA4q63Py9N47umLoEQKi7tVy6f9
EN11+dEF4lW9XX70uT20iEYVQ/0ZRRUkAuW7acZBY4/bfLpJAIi//ALzj+bod2twEXPUTHhL0ljs
iinmO2j3twF32ymAtgY9jmRiQBp3MpxrkKF9g0PHz5lcCpvjzt4QqmbQOWL6lhJDBXZfdLveBNGk
4EUS1kTBtK/rTZQ5OtAbGnQBDAAhQ6lHVM5akczA/zu9xwYVQdJ15HvWVIk/TqzZqrETXiwSBfsL
Do33xo2e5sjpb4uprjekr/RT14noYYI5BJA4jh1qFxydoirddYI7WAiIYOLz3hr8uDXaoDGSz0hY
GlUplW5nqFl4MH5wsAvMIdRSZfsc8NbVBMLXs1sac5hZrdqBaJ6t4mwEj2Tsp5dWqTjM8xoUmcoE
Drbooq2JbGPLI5FtDVmcsNhKZMc0dq3XLnflp56d1PWq2XZ/6czMtswdJACq+Pka6o8AS0ZlvEpK
1q/AJYPrVTznLySdYbnbdQQKGlwdusaMQ9pk5ClpUgniSWHfx63VPkiuUA/vgbvNh0a9dtz9bZim
9i0DdXajyeFZLbkLh+dZbTg1ha/dgeyBK6S+TWSxnZyKvyaTaD7qiMQvwuntoE8BPncnchvnZe6l
Y56tcruzNhAV/lU76B/k8VBsFHPHrQJqyHcoBAQyK5k2idJT0LTUDMEwnx71pDHf5pSb4OikbcgK
ROnLi/bMhltiioxJ8x4YkAJwGcRN34AoIUwAZtJ6aq7M+8sv+aPE9c3GWJp6mcOp3VKetjUY3yuW
grVfixxWUXWXvWRVL39PaF27DT+lmJA8rCFYHhp9H0FUS4y+U2m2mSru7iJqgGMkK2fL7TgJ4DjH
fxayguKCmQtvcorpzp4SAIIdELosp5EwQczdf8tZl832uqdAbzgnBsnJY9Z66y0Af4drLhdn4hM7
JeFfEtbJKmzLmHGTgxREpdDwq/v7OY3rj6qkJXAtTaz8y9Nx5k3L2njqqIRjRbX7pGytvQJuFSQk
lfJnOASWvwWMZ9b/9CJxOqy+fFIu676thZ72XXVsxZ06FaGc/2Ln5fLjz63d0/d9eXw9NI3gUKwB
Hq66i7PoTvbNSybr1eXHnxmmJdy1FwSYtd5F8VRaE4DVVe3V9vhYpawMdW2XV2bj3Fcs5h0dOpup
ApcsTpTHQUbqk8Zzxl+XP+L0lO923uK41po3lbAVElXarOqIfox58vPyo8+Nz+KsNpQDZT/Zil08
g5g6fMaSwmYGRk92Elx+w5nLO9i6/3+G2zjN8TSYO6tG6KBC4FjZAGCt6hbvSRL0KEE8yoFQL5Jd
1kKaBA7N12wav50X7i4zKpWxpCKmS3YZWuP+FMMFqrDQbpwhdvMvU49XLCbHhKsNF+ZMd8PsGu+x
JtD5snm/t+KsvzL/575iOUkZpKZYJ80dG6KfqBYd7KoGDkyTK5vk27wTn7CYIZzNkpQSCrjAmoNQ
9moaUH01QI2MP4EivDJO3640vGSRVyWkjFDCoWSXM8v7H2dX0hwnr0V/EVUCgSS29Ew7tmM7iZMN
lZFRYgbBr3+nvfKnZ5qq3rpcLTRdSfeeAdQaB9wG7eLdtXI1XOiEeQgOsm68aiAk7Fr3KRPDnynl
v7KR7OfW/+yk3coTaKEb5imo57S3CBmgpVI9qMw5THYMzd5mh4v77vqGWeqIEXCrxoGVcUZ1qJpy
P3rgK6L6WV5MQbJda904WpfuvQu7qij6xMatE8nrz8J7thAXs6ZA4h917264sSeX9fyukd4v6lpF
sw4hAwOnniCpnm33tUS+oC7mw22jZUReYuEpqhTayOU3WYNk+pfDEcVP//i4TF5v4sPwy3xu7HA/
U8IWc+WGg8ueIRhzyN185ea2NNfGzo7btEidgumwV+O+7P5UoDhmrNqKFgpyYOXe1gFjfzuABhMc
qwmcoli7b5vK3QIKsZrjWuqEsbMneBu4UzuRsI55czEOr1DciXzgnaJ5fGijqfjnJa06cOVpvJPI
cJwm6d3BQEW/TJYEr8xXc8gckJc5ckdbZQ0e5B2H+CeYQPZuVhboVQQLFZI26b7uKusoCt1Cp0fl
OLT6AUUK6McgMZuLQz4X9t6uIbHJXGbt4OXAtk5h88exiZxdKersWPF013nq95T4eu8VIn6cUqUh
1+WDfopDws8Oo9byNXY0OWRON2zqroBpwFzr6OwOY/yNiBZvjNq3tz0EDPa8nqIt52Ta2jOgcX5U
syeF58w3WPimmxTi3lAUHukm7bL6ABX2bMdTW5yqQgzbyZlhEYC8m7UDEKb7ZJGKfopI5K7swcte
+7+7A/P/j7GRNKLiPB3D0X2ZL9AS8gBh3dtiuonTj5lOBKxDQRG2gNYurKrfAdoEWHlGvJB1bPx1
0wI2EftgnMCHt1bpuYzSszVyQG6qW4AOGB8jEHrtJLu00sk5Gly8ud2D3RYbq49Xbj8Le8N0PS0B
o/BZZOswglc02LYgCsBqK+ikKAMmabqXSXcTyhddMUJhS5mVRE6RQoHIf2g4eSSrkXwhBDIjBJKq
scs4At+g75LHMZFqowZ3Tfr54xsiPtyIggKATvDFeH+uQNZOoSZ2B4FXd+Pn/p639mnuinuW9v8y
O6m3NgLmytb4sGCMZo2wCF07AfvmFtWk2eKHAUZyT7DOU58r2NedYa+a7i0HeuzlMPWnRvv5ypJY
2pFmuMyaVs6JQszXzlNL+1eYQZwLyf5d3ysLP28aeIKMogSZUaGCatNLB5k8ALz+QNBx5TAUH8cT
07pziPKkzvsOhyF3hmcBksqnDFnhB9pQd1vTuIGCpwJYklD283qH3h4KH4Qw77K33l0jSEPAQYUJ
ASjMoj9qKIVthwHGJyXon8/DSNNPLR2qAxhixTHHpWNTtJccxEjrHyRJ6ZODd8cmsjqC8leEhI0N
l2bgZvlRS509dBoiBrQv9L0H5vcG8tkaGrTR/FBarDo1OeMXsZvqKLSMn3zZkGMELv/DWEhx52rI
J8w5WO5Wy6JPvrTBtIXFxt0AJvh+hinLXqTC/4JUtNz0LTzwikqNhzSGuIOSk7drkSTatGPBIBUL
/sUmHlK4cTs82XEB/cdI2e5zLeYRSspg4FpM8C2ceb2tR8d073Zjf84sGQUTEq6Q0ZDdyY/h3eAn
ab6Jxlp9UenYfItGmx9LRZLtgELpHpgxvXV8t9krDQbv3KOg44IStbKrlnazZ0TUljezmsDJCOc6
eunQDvKZ6U717RCM0XQv8+irVdJT70dAFdXt15VVsrAuL9vh3SLhvHKcsfNoKBL3EZYGMD/NIS/E
Wb+tSLGLC3sNlfgxFp75ptllhcK8zpKJhVrX2846uLxE8rbaDA0Y24Co+8jAOgl/vEh7dm2+krO/
DN9Hu8AIwc3kwwkQ94Swzad+I+Z6gJCS/9jCwmhw2jXE3FIrRii24FLqcvgInXVJdmn1iwzP8wSl
EIjlXJ+nhZPEZErpVk2UuRU5JwDe33V+mn2iYNiuxNalzzdiaypaWZByLM8TQZ4yjU7tJP44nv5p
S+/pegcW4qvJkmIxHsluWpJzFf8EOjjwYWFcpDdBNYCZuITdd8tYNFr2zujWcDUZ/zHAjn3Ac0e+
8nhd+nYjkrYtb52a2HZYzQ3fAhiQPYlujLYXReSVku3CoepeZuZdBzK789uubHwY0qRsW6LiCZUW
pEZC0CizcVMWX3Ivhpm5jWycm/srCJGljhm7P3egKwuJRILKWe3cMTdqgG8vpq0fO/aNY3dZ0O86
VqESIgX4CGHvJPeRGB/EBHUrHR+uL6uFi6IpROijghBDP0ad7VzlGm7notj2MC/fJULpR3t06A7P
m3GNXLqwUd44p+96A9LIUFQsBjI2b75oEAo8R8MqqN127spWXNjoJm3EB3FCV5Nrh5lXQ9gzfvEK
vvYi/xiVwHyTNYIbTtO1uLGFoEs8ARz04nR6NzHbOuJcz55oOqCmCc3gfTEM/d5PqfNIZy5wl0ub
G5ecESnpOPM+06BsaO9prH8W5V+d/75tLRgXU+gWMyUEdULLVuIg/cTb+hQUaLdDuZOxJH2xIuY/
3taYETJhb5UgBiSI+JAgyqZvLH3WEiAF92Udh72wuE1+mk5aCpdeaYcwkCQQCtOwps6958Zu72AW
Vu3Suvh1vTcLgcDkqVUObKibgqtzB8E0r3gF3W7TwSji+q8v9ePy93e7BuVFiNF43AmnIaueIELt
IJPsdpt+iMdPdROX2yTu+ufrjS3ctKkRSfvYJ2CINE4IbetaPibMPuV812UaSCs8VSu9ciIvdcqI
nXCNry2mCyccogd/nKH58wCkRDBI2G0WK+nGpWkxgmfiFqjUFqj9ucKCAG/TZ0+8EmprqX5cWccL
8eaNYPZubkbW2x4jgxOCvJ8/sJj6O5Qe0pXovzRIxm637MoZFHNIqAcCgLEf+FlYRu2+h6ETKz5f
n/GloGzu+2KizZjjFBNeG3a5OvEYRUqIX5xG6v25qQ3TLooL3kjVjnboNe2LP+ud5Uz7BE52nWOv
7JKFmTBLkw6uxZKNjh0WtlWeepGpT3HWyeNtHTCWa5yzAc5Jgx06gF1r+3f7pvIEMvyUba+3sLBY
TerO7JDMSiZ7DrMuPWBTB05vB8KyVvbbwiy/AU/eLVRRMz/qtJedZ5VtqjzZ2biBzRAxlGv1oqUW
jMXaj7nv8trNzgJoDYhoQ/xKBxI2wFW8EpuWWjBWasqkBTxDBOAknpHErgLIsm8E/xfJNSDO0iQY
x1I/Wl6mUz2d3cIrdo6Tfi4nzwm8aS0pvhBeTe5OPYwz3qW5FxYZ/1xF6mRzSyNNAIch1/2t3PQO
vgArl+KFzpgUHg2NbIunSXVW2kMtx7aeU4uGZV3sr6/Yj7EZDASQ/x5Mcu4kMETQjXIP0SE96ucy
7B5GyMKCN7jhm2EDUfX9dMf2kO0K6wdyVIf+yHZsd739pf5dlsm7JS0nn8C6pyXnmvyw23NGfuhh
JfAupRNM06mKIcVOWuoCNhlvih5VHS6wlLXm+wZyWUE00LCyh2pbq/5u4N5KXnghiL05/7zrUjt4
ZCKgjJ2hRnxXxeSbrsWNjzyT0pM3INHLAhpcjdaHckJyinzL+dolZWkyjN2f07YiEnCBs9ZQP6MJ
JBiV/lLyaGVGlkbG2PtIBYzDyKoa3LDa2RGg1wOP401521Iy9n2WVCOk+RwnLJJp147wWvGh0zgk
/Lboa7J2KmtG5dOa5nMHHKnTA5ckHlpa7WqvWzn+nMunfpCpMUk7k2bDIOxchBGrXoaURgFm3Ptk
1zH961sk/zYTv3mwIygqgm5b7/rMIjvm1z4YAI4OyYzCPhjo/SPhObcDFFlAWisI+wyeMfycYZj1
zaIoIlwf8IVQbpJ+WExiz2/pHJIKbMLa3Uvrr4CUX57dRMRjvmlOVQ8idmAyQ8JhLsAw1vCMJQN9
JdAvvt6FhRVv0n/qYSpzpGN5OPVc7XOvzY42UxnWvC5XIvhbuPloUi+74V08AIjaorWEglDzSl/r
+/klD8dsl0P88lX/bB9C/7sLdfEf1zu0NCf0v41NXm7FtZc6YdzKdD+Dk58MrQhQXv1Xztbv2xox
4kRcUVl28QhsDNRRvTY5oS4ILb0BolB05U6+NDFGqLBj3MnJhMS7E0Nr3tY7b0j3WVmvzPvSMBmx
wtNRYfG6JSGcFO1tXWQQiPSibj97APskNhR1ro/UxxFPmL5VZScgcIDjNZzcKoP0LqSIXX+lDx8P
kTAZQC3QwXY/2xiikW8EVMgKEm97mKBc//SP3y0QlfnvSoqHqrWUVeLd4kKnBXg3O3ttoYSc9D+E
swbx+ngeUCb/byMu6S3m5SMLKwcSCMWftps2xHpopz/XO7E0Rpe/v9t7k1PTse5nFjpwGAF4968D
UHUQ19HK5l4aJGNvg14NDyq3ac8uofdRbh3akn2tu/6YV2TTxeUaY3SpH8a2znMwkpWf2WGTdXvl
QTEfJcgvbWutjNNSP4wdjSvzWFpxDBok1AtV88KAEqP+sEmhyAuLzpXE11IrxqYu0wF2ttppzlGR
b2Pegb1fec+q8Z8THSWBVpAPv23ejf3dgPulq0q6YdxARte2i2/QzT1ofWOpSpgMIDCQu5LiNQZ1
lQDo7vjitL6z9K7cM8g841WzMjGXhfT/h4cwqT8ttJlmOFjjel6Ezbhla+o5C1NhUn4imLZZI4Cz
8H7+VyevI3sU3YsK7HGtHLT04cbO7hxGXAkxz3NjeTAA4MP3ts9X1tGbI/FHo2JsazB2e4g5sxrK
MUUL1fRETr84hFq+ZsXgneGmAay+5U/uvJnFn7gj9W8wvLcqrdo7l1b9PssEqbbVIJ4r4dQ/vLSC
mYA1AoYbgDbGtr3OrC0Qh/JcFVW7v74mF2KdCXkhHZsgtFDCrUOW+0ZBsX34OrZQN5efb2vgMtfv
gp3jA9w55Bomu+BJz5AwgjxPFsD+LJydcqUTC4HIBL2AH1Z6nbAxrVUZ9rAl9gf2yRrbm1I0wgS9
5HbipDGZ7BCXS7kFZWz43Ssiwqwp2z3LXHW4PlQL3TBLDL2KmyQnBeKpJVAEbzH9mU+cAFYKyUrV
daEJE0DM4wwQvZYjyy/ELutQp8+Ko4T24k09MMHDcG1qLFe781lYDd3MaRvvpYI8eUSaNduzpS1s
HArdJFoYJ0XNWdbDp7FNwyyJVpbRwl4wccPlHDXKVbA8G9NvEq5JjvC2Iu2RblobH+fylR/FCOMI
6DiYgF7fOsi7ys9zyrNXmI7xHVDjamPZEoV2gO9KMEeq9MizZgrVMBX7PvMyZAjmdEe9SR+6usIr
uKcFPbszhNICitW5SeD9ecq1L84E1m0/+9hy7xwbpo7Xp3bhGSjMGlVP+sq3FDKt1JfwBIJ9EUxv
PBg5XBTzZRvUOdtJwDgIivdw1w3YeJKuDz7oA2ScQtGjRF75m6o4JfqpgOfU9c9aeMgAS/Lf+NLC
5b6zKgnBu8n7W1fWHuYxtHpF1nPDBIT1dHZqarGLW4Kd6x4JnK263D1UeXfIYS1y/SsWFqUJ1q6J
iBungqOdatQXwi/mXl2x0sOFVWkitEcOawOVgug+pnhwzPmfui8eIMX3oKdkLUW89P3GIEaDL8e2
E9XZB0nuHtidGZpr0Rql4PIrHyx6UwUePD7lVA5UnFPY0bhVIwPIp4S+xDqCgS10hwlZiaBLY2Uc
wXYESi8v2Hz2nBrWAMhw0dx91nm6heDebRkGYWrBQ6gNgsMtKqXAyW9E2oxB1ToPNefHYk7WrkIf
4w6ECdIWTjFnUQxYhl8K8txGWOcbu5LQC0xhvntqiJieYaDWzptaj7ByhXvMbZAWYarFx2WRQXEd
T7ihj2Lw3JpftX/j08Qkz+TlRGJnBpxNTwyhg/rfE7+EKHV0GCrIAes1WN/SgjbirGtLWM2AqAPG
qfUjtZ3f8IBceV0t/LSJQK5wAAFCmZGwHOnXuuHQr3OUvb0eSD7O4gsT8xr3ugLtkkAevO0hZ1h0
X2lWfgYqcdsXsOhSSPEHI+Q7rre2cBswYbCUdJMrgXc/u5JngWjr3UTj7yPvVy5ObxngD3a+iYRt
4qHnheOI0PXoqZTsoHprIxn7rrzujtRiwzJ/l+F4tVT2cxxnyFp1+1H/ud69hbjzf4DYMh+iSEMP
1x+eS9ApYrb1GATOYfok9Y2POmasNAiKNZCTa9ywzmd/20Lb+hPLebfvym4tH7HQDxMCaw/jCFKW
zcKR+UDZ84PPtjYwiJziMGUrc7WwFkwgLOrNU21BdiikGvDCmP4uRPHDs7K1Q2AhNJuo16wv3TwV
KZSPk3FD4OlzyaoA4xrI/vGm6TaBmiQVjm+rOILv5IOqROBm3UGjUgjJ+y1p10hAS+NkHDFODTvE
gfZuqLpXytS+u+xNx78tv2ViMbumJ24GvG/I3YaciTXB3ydKnO+YB33Mml6feDWS3fUBW4AdCVOq
vvZTxmU1lWeb51sOT+fdMDawUfJddYRvqACBSifuQyszGJPLiAUOaeWumV34ZXW0XjtQF4bULLB7
M4MfSZPhAGjUYZyTYcOU87vu2pX088JZaqrld10BiDeO2LD1NETsfeWJ40gStc2hI3WAtgPdpUPh
hk3H6e9KWmsl2YV+mdjQIWtyxQgtwaLlm9GDVxhSZEO5xsVY+nkj8oghqaM2R5WSDj4spE4a5u4Z
v+2haMJCkwKH9Kzw43bxw56fVPu7XdunC99tYkJ5PBZwSOKAbED5IWhtffapgF1hslaPXAg1poJ+
1ick1w448RSOUhrvELeHUoXF5auTemvX8oVrgAkM7aKunPpeYVHlVhJM3njq5milaLj025eRe5cz
IV5v0wFLNnS77k7mwNXLNe2xhbPEZPRHMUNGiQBXPiR92QU6z8ctV0X+NDFZboZigHCi0w8rObGl
qTYyxB6syQUR/UUjAU53E1xmJQlodBvqU5iW1HPmOHZCHD+EqnC9iaDHcTdDb2aHM3k65JWzJlm6
NGhmihjSm0XOcRkfyzSw4x9iqA+JeIaExqZz15JYS6vW2M4yGaEfS3saJmlE7ufYBzkIPOmjO1h6
P7hNdLge9RfmxAQvgs7AVdIDkp1M3TOP4jtkE/awnl4ppy/9/OVm+27temnhgTqIn/eTnwP92UGK
W6QrV++l377Mz7vfdtLKBdvTK8+Jmw0naNAIKODCNtOqx7UDeGHrmSjFVnQ4d4a2PGe988wuRss6
XbmfLEzwm0rUu6+fad8g4WM1oArU3+UI/2WIcX1y5DBsHQ0x39um99Kxd604IhKKxLjTU+CUobyO
d3a/J0m2v+3njR1NYWLtJyLGuaDz+cdExkEFEufcZhJ1/O16G0sDdUmevesCniT50M1AQ1cl3LAp
hNIgXRNWCflTMmfl6bPUhrGlKay0gcrw8Ihv5s2g5m2NFJtX/2R5s7vei6XFauxn0gtpVeLNXXJ+
gJNkFsxV91ixauVWs/D7b9ipd6Ok0kLl4ERNIZRTvzkdHoYkhWort79e//6Fp6gJG4RBKRRIU5ai
nFGfST3tAfuKAj1Un9RcIwPoZjvl0zXMw8K+M1GEM8vGNAVoP5wj+y6lBYy4nJV9t1SYeUvGvhup
KG7zSsx+fRbErg8uKYF1bQud7Rwls099rLMimKUP7yt0uWg23uwO51p09i6CrZTclE1m5ds5y/nX
yu0asZ0yBnmRZsiLMZg7J/sMSbVq2Aofqkvbqp/zjeqK6baV+paPfff1XRyPQOuWqOYC/L3LyvRV
A1AEoz1YGSTWbYeCiR4kxCohSgpeb9OpL1UzblCshJZcdVsfTMAgHJmFA2VNDf2xod0nJO2Otc3o
Lr6Y5eYQ4F+5OC3sCRM36KV0JmOEYhO0Ju6g2XEvWAaGZbNyKX773g/yGfYlmrybi7nrowjEPORi
x+w0jnynau/geT9tmm+K6U5R+VAIJBsHvslnGMLDrVg7XxN9cpvhKRvBm6c/LLJ2l3ubnY8+5zIM
7z5n0GWUw99Nh1avmm1cFc1xFMp5bNokPiJm9lsCl6qv/hzB8tXtUtCcpaP3NodecYQs32fZud2O
FlW0HTkcuRuLyD3Y9Vkwdo5zUpHbvl4PJpcT+oMvfdua7760zi9azKwGb3yk7pnIQt7DB7Q9Wm3k
bGedzTvPnZqVK8hCY8Q8P7jIIBCbDWchk0MO0YO5jKFMlwXMepmdlUNqqRHjAMlwx+zAIAfosVH3
tmzLDZ7OIpgbWEozOw4lK7fXx25pURsnOrjj0ElKPB0W1fdoruAkN8FfpFwpLywEXhO86eWzBHYT
OjNR1f22m+ihGm58Q5py7JakFk9Kjkyp037WUZcGQxHvSS+/Xx+YBSyteGO0vltVnHaXWzNYDB1A
85LrkxzHQ5F5yPfA49Yu+01S2Wedcqho5zpbGbGFq8Pb17xrte5saCPmwg7xMjvnwCbw9lG47d6y
spUs0MKcmKBOZtminHPoQttWvJ87cW4ca+UwXDjVTTCn48e9tKHhEBaOu28hURI533L3ieKaDmpm
kED+5/rkLIySicNUxPOVHsGRIqXSZyuPxxO6xI4lcBKPYMgmKx1a2B0mGnOeYTPTOxCTSnNZbv1U
djuvavIdt8Rt9p3CxGMCNdUkcYs7gQepH9aIg0NwEXLFykgt9cDY3yM4ypHMpu7M2HMUf2mjfYqC
zvVZWPpt87o+w397SCvw6v2UbOuLMUVR0HsSpWzl6z9eUK6Z5Iqo3Yz9OEcnxx+8wI/5F0K9n/0I
ra3SebS5awe5X61M9seLyjWdI2dwJoCdt6MTsusn1CtewbqGZnoqcLxFw5rq4ceD5pq5r9ZnQ2Qz
LzoVuYD+p8yhXq7C1i9+Xp+Uj/ORrpkAkyW1mkgUcUid5imVotgMDv1MpuaRONnPXM6PMR1/urZe
I58szJGZEOOg2Vd6dKNTnmdlYLfyRebDJz1nZ3tInlQM7bVyDYT28bnomnkxZemuBu/LOtnjOc//
po23YRRZE4B+oN+yvT6CC5oFril7SRl3+4sEREiUhHVy19J7CF1YZ6iHV1vi2dnG9/MZqqF8gqBq
VH0rSl9vtCfWXncfh2jXzKOVdeaxFI5kYSndX3HRxWhQrazyj3WjmWuSp3WJK1mvaRyWjXRCX6T/
HMur9iqqqnCEe8A2cvnBy4CsnRywDoee/pxKq941SmlA/qoHCwlnm/pPMKTBVR5SeyAasae0be4g
ar8rHWQtmwpAjMYFCI5C0QJyArnIXr15gOAE1E3r1L2rs/SvZHo72eowDdTb+TOZA9HBM+D6LC4t
FeOeloo5hhg+i4AT0Sz0Rlp+toaxPsalGx/HHqW6oh7o6bbGjPtaNcUQGRlrrMvMB4so76vPFm6l
obBEc3ZhqfcMZzlyvN7Y0uog/72Y01LAmNRBzyp/3jo5LPuYfLr+0wvByUzfwQwtwQnFoxOn2Y+M
Rb9Hmt1rf7zx5y8h5N3lBvinkvOmjMOsfS2kDZpde1dAkvz6xy/MuGl9iXinMhHH/kmCWHyUItuy
jN2zrHhu/aYPFFuzwVyIeGYaL7fTOc1dLk5Rc9dWcUBVvU3aJvCJ3rjS2jbVbfQk18zqaV5BQ1jh
SHLKqXjRniW2MW3kN1iMWStLd+HUo8YFwYsBUZ/whD5V2CaONR1GSPcAAfTZa9ckM5dWlXFP4Llm
JeQsrVMZsx+1108bPtXZpilBELg+9UszYmz2DNkdT1U4g7omu09o8zsvugeYRX6iljo40fgtp2sA
lqXxMrb6DHCBF3MancZi3Ci3CHL4q9abchxXAtfSaBnbu3AH3KtIhQuCdJovyTjP32KvgMJoxlN/
5ZKwEEJMMCi0JuGK6GINwWjyQDJvH9trzgoL42Mi+UYoixZAzEYn3RzniAd99YPKb2y4cXhMSN4Y
ywwOzRNClH72CSRl6j+p/ev6MlqIIGatOB0hDV1CnOpU0GTTUxAnx9+e+hvnMnCdL9fbWBqfy7S/
i4EgY+gs9xEDBWo85avu+r1izzQqdtd/f2lqjf08od5NK6fF6UDU/SSTMyjlK6FiYWWaadQsoqKq
bfx0lOImAOv5gosgTaeVhb/05eYmzrMexBXsLNU7J0j/79LMXUndLU2ssWmL0h48+BZHp4R0ECzr
g3jMNnLWgVuVgVqVeFxqxti6cV+ludXF1qlx/gGdFLjFr8ZDQ7Ah5XxNiW9hFsxsqkvmy5UbwyRn
B1gXCEhaFeBVa2XPpZ83zuhOCFI7zLVOsm+eC5l89Wo8vZpJ/76+Ppd+/zJ279Z/X9lIbM2wFfEH
/x5WxFCgy+W5tWAQcb2BhQ1mplF9MdtM9GWESfjL+ZPjweA2fnD0TSUw9w0q/O77dTzBQSDzYyQb
82w7iKEJNangPGK7dGW1LmwEk06tPMg2lCK1Tn3uNac0otFG8SJb+fUFmLhrJuVwfcyGedYQ4S4m
UsBx2BWBsvupD3ovro9igDURtEOzu2gC01/6jfwECI13tGXSfsnJCHsI1tdhSYr+UQ8K+njQdg40
i4dNe5Fzt5z0V9VF+R4mWsl5gin97raZNQJEpSO/GzoVh20Ekn53xKK/b70UR4x7W4R7exG+m1zk
r7omrRyEoCI9MaijBSyJv/P6NgKja2b3cg7vEDri3LU4QFGlnVTbbm4JnC5SvjJIC/vLTO8lyIjV
M/X4qZ6meEPnQgTCGUTglGxNrWqpCSNEQMzSS4Gswf0XiMeDjqvL7DN6GIi4MQqZCb6CR7JNoeB4
4rBZaewocHR/tEHovr6SFnaYmdfz/VrGXe7zE+2613Totp2c2ht/+zJq79YQlJQbbhW+f6KlepSx
h/vnjXdPYpztXRkTYFwR2nrlp5/HPi+/Fj1jn0APIE98JnwlR/DmV/H/FRUwOf/bB9oKN0b6W4aN
yCtILnSCt5uhUt4fltZsk8pG7GsSxQcVF56zyXzIeUF1CwsusVPxKbUs6wDwWBrASrE8UjhMHZuK
Nt+8JsNBVSm4HgoY9J7iYhqg3lkXP/KCFXcdzKSS+0Lk9jd3TMYgL+BCmndK7H1t01NNM1gLUcve
c/zfLlVl+71qW+BvBUnmoEymEYIhrPFwrbVkmKUtRW28a39hs1VgAjSkOfEJ3t5wXJnLoBwbufUa
S28L3ZAf1SCpRDpxKB953/v7obwr88Z2wgaKqvkBzKwCshkQPM1QUwy6STuHnKWAZ/FSRUFaesXX
DiFxU6phOA8UWwH/HZ17JdVDlc/poW/hoRWMfmZtMja6T40PJd3MkdbLRPUEQlMTn2g89zBuZ9Nd
acksQAWtPxPVOCuH79sh+NHEGiF0Zm4cVXEShxWN2V8BS587GBnBfzdrkOEER+niMzOl29oFMdAn
3AcjALLiVqrmvZKuB4XuPC1gxjZP/ZOftMNpwG3zptIaNR3s4DpvwYAs90MCkr1mPGjzcuOwf+no
B67d76/v/aXoZdwFUYSXceTpDPg3Z/jcDvw7DLzpKS+pu9LCwg3EdOBEhUVqWF0U4dSk28h/Jb48
9qDTyGFV0+9yo/z/eaQmy166EWqxIitC1SNns7EbuzjYkkePSs7ZVti0ACA0z6Zwpjz9xSbSPzTA
MK88Hz8eQmry8F2Qg3FdsLvznA96w7A6TuXEh21U994KGuvjqzQ1ufhzjKSg32gC99K0gRzCsB0c
+7HL+Jepmv/Fovt8y2qgJh0/p9HQMB8SnBjjF0aiL27G4yB2x5W1sDRUxmkwF42lUJGmcEjzj6Ol
yo3VRZ+gVPFy2/cbR4Ky5n7UxWyHdeTECGnt02xnJ+Bd16xIlibCOApUXkcp0psQovMQLeFJ5qYb
rrot3JwDF17nt3XDiEuDbZGaQuTkDOnqTQcjxglJb505K2+Cj897ahpzJmnDvRke6mEPcmcQ2/kB
oIWn65++cJ+mJjHeq0VZx4nXnGNooSeogzX2Ttod7QK7y1Pch1MW/SuZFn/bpC4D6OfLUI1j8uQh
ow4UfD6O+6hFCHJ9wNLG0iUvcpyB59Bzrn5w3ucPsQ9ExWZilnsAMKg6O3rg/65//sfBipp0+6bB
0U4yQI0Z/BODhLWA36eiDkTt/5j8YU3IbWEfmOx7n6Km4QmIDc91H+aNhrcCO8HKbnu9F0s/f+nd
u0tXUVeVJQDNPsMNJvC9o5OogLCVWLSweoSxh0XOUJfwE3Ue2/ondtZPFJjXZC6Wht/Yv35XALFe
SwIRZrIdmzbweQ9DkGekVVaG5uPcKDVp03VcFHF/EX6pev97p5xDWfYK/hzQl5Ss2xQAF0TdtKZn
uDQRxkZO+545SQLzg7L8J8t8P/kHa1p7Pi1gMqhJooZXlIRjpDfCNI82cIQdDr6i/2Yuwae21X1H
kKmLK58AbCn2VmKtIMyWOmXkdaaZwL91jlFz5P34Aq4cJDCYlw4yAFCyX3l7LsyTSfPFbbBA4bli
YeRWGzeuN1PZ7sDQDmaoWtMUKSS2lkLiC9w5mEX+d78kedl5dev+j7MrWY5UV6JfRISQGLdAzWW7
PHW7e0O427eRmCVmff07dVd9eaaI8NaOgEJDKpV5hvjomFOdbRyijEvf+PG+hUHQBXLwFSTLXJ5t
R4/JP/lgdOTQGP74oesaoFwXFo6IT7Sr/2HDNL7xsmmb/agrKw26qRVvU+cNP6+h7DSWXpaFIoVI
SCqBYITvSR+gNVf1Qa+IdYF+pLudKkr38FatNw5T9JzodryUaeVcILwgTrnB6WvNsnHbZCy5uJaX
bAc0vZClEuPNtUn1nvUwZHJa4l+1Sabkgm5mCqT+2H7joIPXEFoB8yloRNbcQ5RWRNbkFjthqmnj
c25sLZtmcAIR6Q9cZ5zN2BXxNq4BgYNPi1PuBNXXNl42weE4G3fQls//GWLPeJBwRL4QGM4e804o
ON3DAFkbsXEqJ8t6NI2OmUGV9sWxSpMGYBs53KckpylsNZXeQsuy2MKYMHuAxyndDIlVnJ2pq36M
IJ3vSFHwP3Rq6Jnl6lva2v2u4dOBZs1dP2VJBIVwEqWGrqOrBesW/ppJaPpmEenKu0/c5uzEdRnE
RL/R0XYiSOg9V3UH5X1ZCTCURgjFeXYPBdis2qKmhTqcQ/TWTqpzXkDFXiXF3uT6AA/jPUw8DzBr
NINO6w942NzxUb42Khdb5tgqSDnopEUc5wHQOAZ8iehzgYt1YPSMBCqz+K7g/qXwqwwNYf/NsYrf
xLTLbdnUFs4ZCmmfSTwaucsCE04PYZqU36D6IwIOpD/J3DS0Sn+K0HMTUM+b8Bo1sqCC5UkIgtlv
KBvs9NV6OLF/OIm8uFejXsz6AWZ2Ntjg4kCpRWFMS7qQ9sZ7i+o7GtlSR/G1a1NrB2oSJpx4DOC4
IsHlg11oK0qMmjzYfYwy7gRB8UrY2wkSabhjqjPx8t86zp5kV15KCYQjLDHw75S+w1zjDMeGF6ux
qic4+7zjBikDU+Yy7O0S0nUEgnVTydw/ROUPzEnAIqdQKhdEQaDbqA2MsfCPiWtBqIEbYTyViDW9
I6Oq657B/OdBNZUH5ErGfsh7F+44/p9x8t3ASqontzR+AsY+hnXdnh07efft/GlkddhY7SuQ9d+y
zv6A6HweTKQ5m6X7MRJYttpE+SEXLZ5GYIkxdWTndJ4OSi9OQ9vKz/CZTSITjeyNEnaPO7b5O5uu
/BSY39kFSWEsJe95OR1sK3syBsBis/w7Tvc0NDu1TaR/V+T6Qqb6B+4nd41ljEGV9MeSYZI9Kzsz
DgSHlxG68a1ORb0LZ8W8tFXEuHWP5OqXZ9tPo0Nf6sQ6NLZ7wTW5CkvC7oCmgZAJWrIBepaHbnID
1VYPtJRPtNV3DqqmdQwAD5qOe6E9INjHFynZqS39TdyqOy+dXmkKdx6CnklQWMnRcsrHpBn3BodX
VWxtc4gitPAEC+2m2tJa8oA1SNBa8qdJzTc1NgWGI2MhLvxYvn12p9xK7YkrsRHsIQ4SICADCV/4
sKP0gSR+iNKqPqvY77aOPwFN2LHIcp1naPJFqBWoYMB6QkwzNwB+6E1Kig9UYs4UvB0s1TKYhgIu
K5b1PSniCLqIWx8OoNBJrXexSiCxTS/epN6qDn4bngdbgaZmkWsBmzVSbzNZ1Ucls3eI3O4yhdJN
I5Iot2EwGWuy18oJUN0GpXDawC/DD9p2gP5gXmxAq7cugEzFYVrUj2XCnagciR266bQHZ+a3ZPkv
3cL9a6g7HkIf7B3YrdeU5ZBkViZYn+b4npoxijBF4l4P7gRQYFj1eSSGoVcyPfgmP9SIFBZP7VBK
DesZwGyDuIrvBDyKGSrWByD+pju3LPMgp+0lrqcHg/lTMBDnW21gARWlP1zkZAcTnS4G8e+I72PU
p00Zt88toz8zabDnJhfje1EyzA+Ed4KGpihTDfIke/57zMan2KG7FIlRDWOrQ6fitw4LJBCTvBsR
IHGSjH8Mkt85CX0dTBOAfhrvJh+WZwMQ9MqxT3XsPFnFWGzNHtgY06lexQSwQyY1CVqZF1tvMH+Y
yrjrhHmq4N12VV3YOvCBOFMr0xtTIG63ibupNSy2hk49SFOryC6SQ9L4kUgA1y8kFiKKWgi+HU4/
WEZ42vjRKfPcW96HNpPLqK0DAs6vTNZYY9CM9zr1ze9Q7bBsubHibgee06uf0SMcAenOgmVP0KBM
YAPTHGapfWA1rkm2mvYtTueglKrfuWCFBGySmICJ3dOGn2DjCVyn1O+xNTxLAvAL8FkHpZoL3O5p
EIvmjQ4Sou/AhoascN4AQDsgpUDVrCdnSHtC94h0BGW4bNi2af4Pa1IQ9+sBmoQwqQxQiPvHVAxd
dgfUdxd2gp4+e0b8kRoTEgjSlFGXes+9zR8zzR+Vjd+WxBCcqlUVXUUbw1RAyUblUIfRY9tGOo8f
EqwW9IQSBhwC/2X3lgx0gxN+8owhxOBbQVXoxwF25kHfleB1WumLATGDsOLDAyTWgGSqYXfVHyqs
q5Fe/YMm6YBsKrCqaxjd9SRLQ0FLLyh0/L1VOFxRSC2wUotX6qv7ZKjuctQyhaqeeJ1vzB4Oef3A
g1rofcptd58VLVDltvPuCvvFbYddUaRG0MAPNmwnRuGAlMSBV5sbs4ifCiBuB2zg0CLChCVldd86
uYwapYugVmQImdlUEJ/tKvQ7aRek8dXxwa/1FosH4vVT8n00LDgmNJu690kIYsrjhOSiltaH00NQ
hxs06AejDYGGLTHd6gU+zSdPYfPVvGJB3ltwIcNBwjWkHlqv2EnbdIJKs281N39VlnOqm+q57LF8
Ss6iEcV8mjlwJvShUIdeu/Jh+ydGm4UJvP2GotdBnEAwm8A3O4+tf3jTImns2F1SdQlQsjVSnawr
Nn0NEt1kOPm9kLjCCBSqN41tw/6jE/dlLH/TyRebDtE4cP2i/gcI08GO5JCoFGu8Fs9xqrbu4MDI
roUB+ACrbdfd8qL7zrjzJnM0aYTWd307fAcO+Fk6+HxixE+mVXhhbw2vqIT9SJkYoEqcR5UDcfLB
azBRaQE1QQrUEZH+ux6buxJAT3TyzqkDlI1qkWyI1g5jdAu2DoTd+iCu7dJB/lPKxzI2s5OTlVgc
XtHsEkPWD9Q1nSHgDcJlmyWYIwn52aBNHeN3yTy4fKWyUHGkSow7Bx8ihqikVT0Q3UMryC5VCkml
Mb5WiEwNTX5ikbDpBNEhxGbdIlRI8b97nduNEdQpkR+gglTtplQXj7ndF3fUYuIJlfjkLpOseuYS
LiiZYYsny4SBXiCgcRyHheHiAmtlxL/k2pPfe5rUZ8LSpg0YEpYdVGG7SwoT+w8nS/w64hXtZMiR
ie1RwFQHeCskGDETjJKTa441tG9I7D4wWDGekrzO84M2p8F+Zs3VL7zC4flNXD3cpfYYjB600ZtB
q7AmIt6aPItKy0mLwIvj/rfZ6O4+lnrE+Qm9/YvGL/1uy9ZfKawvXOPnYidmY2sCw+ER0EcwwzGH
itpINqujXekvNZ7ZXO6kFBDzmlJrPLrMjOpsCJTXbTpY/32pgjLXM6GgdQ7wKRyOsdbk6KV02sGK
ESZssktXrtELgzQHWJstLowVyKin1r9LwRQarHCyz5W9hpZbKFXO3ddbXBOd0vB7OF8mj2Mvz1WK
rl6dF69lIaodquBf02Vhc9EphI6CQsubn9KS9+8S2e8z2sb5Rjaab780H3MzdsiZDH5djuWpzsSf
EffceiyfqaNWqkL/PueTDsJcaAqNq9ynouXQVU/yZwH4XIFsjvIdwQ7fF0iwt/AXl1udCvsfj4zx
Fqr1yc4Hpz9Upm28gLOg9klRm3uiGvlApexffdPzLmnXjl7IYq+7+BACMAM/TngfSG5B0Nisrlno
lLmB44EUOzlZF6WsTyOQxLNL0lG9cRXahTZhDEGS9XSXT152FqLPtr6XuUdrHFiAOlOxBe8VpVBW
k7vCUV0R+hKKpB4kGXRnRZ5rRE1Ci/vUMJOTtl2x9/SYRZ3QfZCb6bCfaDJuu6JNN/kINdM8a8aj
j3TtkvbcgstfLrdU9D/g0Sr2FourtzjNq93AOJKKklkHNaoyKoayiBKLVUcfZr0RAbsGinnot7dj
lzzwJFcbS3oNzJQYDvQxrredD/TU7TWysODnXALheiznuqxOXTaYjxT14k1vG+w3VJ7so04TqHqV
slkJEEuCLvO2lguoaGnFfnOyO9TbuKsBT8fIAKOKtDb9GIW/rZBwG0Wx5bm1610fgO7GWHv/50U4
d97yalAemMypzE/C18meGwIq1gYnv4aOmms40s8jFLAF/y2LlT5MET2cVyfbK5HW+M1zUzcvrYbq
w7hmovv5pLnzzlY++SPKC6iEp/nPbipCqLGjdU3CFHd/lNVWZuvzmrU772vFPdfEc8bq1MIJfZL2
vrD959urbmkirn//q9ZeN8TsDYUPGAT7prTxDhnLtys16vbjl3759e9/PX5gjClZI4rDZ0uc49GB
zIo9rKEzln48++/TsxzJVtmr/mQqFwWJqgikI4+93a4tIXNpfmcV8DRLmom24G7GDlxeyYjEA8yi
etPTrDxSPQAz7qtmV7i6QN3L4dGA4vI2JeUY+gzZOWMO8MqeRukUY7Fr7ZY+jEkx7W8P70IN3Z2f
XY1ODemaMNSIhwhXQ1zCW2hRbBugL7YVPyfmygpcGOn5AdZlAv5xJswpPMhkiZwCsdUGSdOuPH5h
mOfnVwGN9gFOjOrY1nyTNjY0JcudL6xNPj2ZKv/aSe/OpRJJBlRLbiYKWZf/zR7oIY+TJOhRUL09
HZ9X/d25HmKXeIU0M1ce2ylFrzATlXGZptr4IyjTPLLNjFzGCpifbSlL9ef2SxemZk4BwuUssSBt
A9pZC4vqqevIEUe/dUD6Mq10MxZeMe+4Tt6UVLBSQV2CPrbstXXfUHr50q+fw0ScybZHeDZ1MOHj
OHDHfVN3UbGGX18IP/NuLu6KNhNe7R8LdYGaaJR03ub2716Y6nmnlTl92xKC0OPyJwmN2txENpJp
pAsPnqeg1b3W7V7oSMOm7L9BzkI7z09bSKh3Ia70h+wpOfUvZlRG+ZZv+8CJhm11gMvoi3UG/XdX
hl9rw7re9Vz9K3bnGeU9T7P05A5+5CUtsiW1iSVfWVRLc3NdbH89vivTJoEfYnsa1R2QyXT6fXtm
lp57/ftfz80VLSvQ+tsThE6+Fbhde33ypd4xErL/PjqdeFEzE7LP4MkdzFa/eL1YU01eyFa82UlT
m15O0JWBMLB89HCaOb8kWJhrnLaFHTzvtUKhtx0rB7+cqi0geIGDokvsr8BulvbCrKMKfZGhb2Gk
fWJqqqO0mbINt+mH5pSdkz6xP1jVlLgJFGuY6oWxmndXqeFos/Bw6tXT1tVbNUUD3xRfEy5y5+1U
CttxXnuqPfmOjpppxxTMQ/Jvt1fn0k+f7eaexhAFwVXtlPSoixl59WLGyUvdZFuASNbuzgtbYK6d
K8VUQX7RdA+Qxgli9ZDy71/79bOZnvK2Ua1tyWPXixBrChRxK0TI0/7K8Cys07lkrmrc1AXrWR1z
dZD6FVo7AavXAtrCsMwdDLqeOrbvU3lsOvlQiexFOdXT7YFZ2ALObFqnnKOQk+N3y8Y7wU34Ph58
lJh7fysIP8hsfG4tvlJ5uT7z/y/77tzDoOe1gO6foY4c9VncoQJh2QEDfqHXWEzpygG3NFiz8Jzy
1Cg1pJCOquM/3DQ7uLjUr1x1l2Z5FqLrmjidVZuYZd2Ye+6jC+yjpx65SoiVn780SP8XqlmSprxB
RulW6HqV3sXwzYtpOue2H7aqQXft9swvjdMsbpvDKMGSttXR190+7Ty0hUztrDx8aaBm8FYrd7IY
N2X3oDr6Xk/5a6zUL99JVjC6S4+fbefBQWe3dbV7IHIr+18CHKp1o8yFGZhrERtEwJFcWeqIG1G5
L+Xg7aWmngjZqDpgiayrs/c4CQ9N+2tRtxfQ3ufxcG6duvpJpOEfoV2TG6B0pfTDsz3yKD1WhiMt
h/0wWuzRKork5GVG9duupzEJGrcGSl22LAb6uRk7sq0SAV+mCsDz1HNQMEfrSKFtbE0h02a5z0yK
nrcy02Y/AOD+D5zbUZEA7uWt4iIdgq7MKfq9Y2FGgBz6+4k4zU7EytKBk07+i5kN02/XH5kZkg5a
8twznYNT2dnO8k0jRweoGV6LxNJR6bTupvfq6nmozfECF4Zi4w+1ETlJocLMHbKQ1Y0GaEC2PxKe
DrgsxF4wQiMRjCfV1K9OTXlkNWYTtq4JHW7TsVbiycIqmGtjsrpXFpG6PurB3o0gIoRdp4GyyVYJ
IAvRca4YbU6FhBMX7kUVa7KwEOjFAc9wp5vpW67dH7rX5yJVK0na0rq7/v2v/C/2ijymEP84isFq
wF8yHvICKimGKc8wh7wXdbGm8bX0pusZ/9ebANwhuqxb91Dk6EbCj9MREMCv6H5wlPMIaZnmEaLm
4C7Y9fhYFC6gFd440lNSWNDgrdDQDdv4alQ7qHzXZ8o5ly2ccYHMH1Z+4kJwsq9T/tcvtFD5zXNI
0B+7mGLNJoTsaziC7G+HvqXvn4VxPBe33JrVR39CUY3GvXcp0KrJ0BqVQG6abUH2heXI3ddeNwvp
EPIAL2kEPKtCK2qDnZm/0BJKcRN39FNL3PKR96NaIy0tfdwsrpO+zhMUYdOj17Iziuc/uZjQQm74
0yi0D8SLt1aVWJqkWZBvdV8WsZUVMA0a0EeLu/EMI++1JbD0HbMYLynIH1Np1UeZEGsPvRWxK+Op
+lXnU/sGH8R22/vARt2eooVPmdewVc+suMxtmLjkNdvEFvDfVlrqFbLjUqC6hpe/VjOzmsxmkyiP
Hsk2wLocNEsPDS7et3/80uOvI/jX41G9a4u8tdNj4U/OwwjThj+9DVNfl7jel9p+WLD/fUXGUeAn
Fc2PUBARO7elBgRqgd4A/mTN5nXpK2ZbXvhXTJvjgK9SUgWc0ED5AQYX3r2Ho2XlxFia5uvf/x6p
xnIN1wES0qvicjM4rtqkrrFGUlh6+mw/AIsJkTxAJA+upKAoUaPc1AOtVnKehQuYNdsPHVZQb6P0
cOwMuGSU2yvmcbDOjbOySBeeP1ddQfKRqxiYhiOxT4k6074Jwd1Eq/7b7VW69PzZJkCzfOjwBvBm
DUlAcZu0+u5go+2QG5Rnsy/5sLn9poXIMZdgaWq4OGkAHsHgAubVzi7ger+iT3jI2nFnxpX/tSR3
rsACeG6XtjD7wYp1611aTBZc2YS5ZSJPvrbv5tIr7SCZO9C8PRpI2wAqasph4yeGGUyVom+3h+tf
Rvcn97K5+Eoz9BSwYge37sLbjsKAN5c8DcDbxVruJ37UfLwopLuO+wrs8tMQ663onrt8Tbtrab5m
56MLuXw2DrhVpTAF/lWVU/sQ10MXwZqjjbgvnW9eZadrrLWldTg7H8dMAb8YD+4hm6a90wIbwtmj
XccbZyi3t0fURzj5bEBngcCDKcvQA192vILUHPQ2BtEeG6v5yFLvYvstEqf+j0yslZ21EHfYLDKY
RIqCdOgOOBMv71nt8CfH1t7T7Y9ZGK+5Sksxok3TITQfiepgAWX1B7NKTmVlol3Ek7UzbGHI5oIt
JoGTXpzZ5dGGJ9SmB1Rxo8CKDYbcLu5s0sr7HsJKmwTgIBfSremaGPoCF9WdK7n0pGtNC9imI2p9
44NuIKUQkLSvncDu6bjLWVw859zs7gdp20Eh+uoOcJ/kw+Dw2wgbYgNSlCYif2yNanhH6g4aK5rB
ztqhskCScOdyMKZwGlFDufg4VrR/g0y/ebZTF338RFw1N1oKsQOH9M7Raprh3iCAAxCr9bZYAeWj
Z5jTs1vrYeWQuAbr/1/ZzrxtHJfgr8EGHQQxvzsI5tzDg++FZe05Byi3Hpw7PhnGSnhdWnizhKAo
ptwHkD052vIgoeWvvqc9IGH2z6+t61kuIBSpJ9TRkqPvjhtLv/QjB736NVmT8VnYlXOdGjitZH06
QCdizH7awPz0oIXf/uULmdK/DZe/shhpw4mPDYB1CRFvjFoBblHuWUGj249f+uGz6IUusW9pHhfH
WnnkLu1TY28n/lp5biHYz7W+69RJysaXydGpPhztRYaf74m3Yymgktnl9hcsDNBcnKZ2VO8VHabW
xDbJuBtCk0uQLxYB50rfYBK5Dgcs6qSGdDsosNg4RZR//tpvnyXzkhXAMYFUc9SJ/pln6QhuCtkZ
McT1v/aC63b7a/VYzjS6leXSY8GcXZGClaCdXaf0yupZmN+5Mg1s6YRRWYU8qT6coAkB0hXUr/fu
18ypoGfz358fa+DFzKaUJ/g6AcsKbXKDhBY6l7dHZ2Hxz2VpoNeIsAos9klj6egqjrjHv/ho+t9f
nqXQowBCSp5sMzeDPtEDCt/Tyu1g6XfPNq1XAn2aKyDRPMsKwI7YQP3ya+n0XC6m06MGjIfVJ7d6
qGFzD8FmF7XRd2tVwndB5R3KUf8dmpLEcmg89A1RMVQp+tFmsh+ZVQF6749pjXGS7sUmXusFgxLZ
XaWBe88GSEJOluPpqJ1cjm1YGCeLGxrou678sMwEcu+uOwZl6xCAlkGDub1GPj+Y2ByN0dEG3s71
OB7lCC1jl5/A+31GNf1+tMrH26/4fBexOSBDaG4yCaAq4DHWr2JiuwIQ9wD+zwLMwtIOpzJe6WZ/
HivhnfHfoW8Jp4bhUoBIHfmYCbHPWob0O14JxZ/ndcyd5aaCdtCiJJKfco+HeRsfPZZdBtzDwP95
FECFwRF6J2Pn/fa4LXzNvA2XJ5arlRz5aSDW++Am0QCSHFR5YVZ++wWfJ0Bs3orLxwFF4KwaAA23
DrxPaYCi3hMpmnNJstcSdBJoLaxp0S19zews6F0QX2rSgUjiGNuB53ARK6MaMKmvfcvsJIBZj1PD
i7k8xbl8GvrsAVqM3/B5G7jdHOFjvpdEPt1+1dKXXP/+16EDM0FLNLKC+UZufxMZaLJTKX6MTr7W
Il3Yk3NXUaEnJ41Noz/SYnDDJJY0pEV/7P3x1UvGNajr0ltmq1n2BgDRpRiOsuIg+L+y2AryIQ8p
Giu3B2ph48+bT7yXRS0gSHT0VQ1r9KOLW3ZdJyAD/xYq3t9+yQKIls37GhXvRJ0SBTNk770Tj7W4
ON5wpmkSmAT1C0uj2wB/Gqjd9M4vwsTKIbWwCuYGmaUEw7vqnfJkmCO0CI91eV9YX0vL2Nwbc4IQ
tNlAkP9IqyxKk3Nt9GGZV5uVIVv67bMVPHkFgzAdK09tz4utFF52lHxog8KH/KTymPmnM1IKDu+U
emip4OIFMgjqsSQqJkrf2jG2DoxV5sl2pfVGLQtco9s/bWHJzLXW0TDU4HKm5Ymic19WcDsh1aNi
9QuhLc7H+Pft13yeYbC5wjo4djibwSA+yXJ81EyCJD6tnHYLQXVeXRa6gHi7OXUnvwRLPoYXCGhW
/Hfh91FZC7CSLOsuK9fEapY+ZDaTUBqkmQenmFPd8wMT5oY31ffbY7QQH+aS6XHienWZKnkaGTsJ
AIepb5xlxreGswaiWHrFrFim2il2W1DoT3Y6PQ+5+dBQuuUy/1N6xo/bX7Gw1Od9VV7F0vcLCE34
o4pDysppU5CcbIeMfA2QxuYmsIZZ+2DhIBK0amiiSWkoCeSWt739AQsmRmzu+uqPvpuzrqyv4OXI
TNWlGgUyDcjjuxYuDfpeFmNkUAUxm+44QBAndJBejZ4dZgYLsjQJXQZqEziVxGUrP2ohE7Lpf4/A
uG0ciyTI0EcYEsnYDr2M3Q9DsfVtcIP79nHqYLXlrBSOFxb53LOCjl7dagbiDsnlAxC1z0lbi5WA
s7RdZymjVUByv4fFAtTzoPlaEVhCv1uWETL/bLdHYa9Zai29Z3bawqC9zcuhliegLcHqjINahjrv
NwXctGsdJOmwkgMv7Kl564NXEzRC67qCzIOs/ngupCvaRLQPVgXCZ9EZOry9LhcmhV0/9K8syOuY
hhqpV57AXwIoFo680aTzlYcvQP7ZvO3Run1ftxnIFmLs4yOnqgg9SkAEAovy3nU5CWLfgS58PsLe
rU3DBkipbZfJZOM71bQ3/iWP6qoIR6/yzxns5e8tbjXR7W9fCCrzZkkCoLzVdLo7/QsVgEbM61RA
/vB6Z7v9gqVJnIX1rgYbrkyw502Z2e/wJyN7WxTOH9QL0ojqYg3+u3DczrslJUCW3EcF4oSWa0Tq
+gMiGFnA8/6DQmoFFGvn5fYHLa2WWaRPSOLmRlFNRxfMDahfutu66r5mAMPYLBpZk0dIDpjSSZGL
lV9EC3UOPW5u//KluZ4FCDuHfiWUirCf8jZi6ZO09FaO/9x++NKwzKKCA+W9woJzzHEwySPgu6hh
ka/xcti811GD9OuOHaImU2b14Wc5/86gUSKCiQ/e14LNvNMhRqeFdy/Wj1W7f0ouAPnKuouBgmUg
42JlkBYW6byrYSaMWtwfnKPgb9mpaH6WUJup81PTXm7PwsJpNu9KKJ+lVJmkOY0xqNkBYZbdBoQQ
uhelm26nmmc7Zvig6OUMDUxwUsduJVtcWABzV1CvEqMAUMdFARM9CIftgUx+v/1VS4++/v2vAD2i
uChbzgiEDPi9bqenpF1zDFh69Gw30wY4vhR6S0cKo1coKOztca3fvfTo2V5mMad9zwHCs4sYF+Ae
uFHDp1+zBmNzX8O8SRt4PxrsaMpBvTZQmA0J7jWHjttsf3vYF+LFvCdAppY2TQqcMYS8v0toClUG
3UtOVx6/cDLM2wEOzILdrLL5iULVp+h+5uV9Cv5wXa/RHJdeMDvX4zQTA50IrB+hEjq5qFpWMEuq
YLkK2OXtIVrY0P8e+n+tzETYKcRnkVpJ/zkRIhCQdlBQSBDk3Odrqt1L33H9+98vkUyIimcwts7T
8t4ZOWgXhTbOTTw+0hyNmtvfch2W/28isnmLIHHBNTNAgz5aV7LyVPrXBnkJyI9p/oQmBLrm01tl
9yvxdultsz1tVS6dWruoT6lphlBImQCegVq7P4SE6a1m3glKDLc/bGmSZnu8tMlgZgK9jwp6cVcq
2+QOT5Bxe/BzOKYqq11JwM3rQfrZCM52PEjqAtcJHLBdx+Dbm0Bm6NjCGmuTED5FEKKWAVRe2Vk2
PQ9r4MkfurosP4rWzldKOUujOjvi4ZIx8h6+Nqec0+0A6enquiA5D8fKPEBtQsOZ9fagLr1pdt57
lA4V5ybyurgCQJXAgO8ymOwST8BS6jwYpmJlj/3r+/zJsM7bEMjhfLvtMKzOozqLfRM44bYJDmkU
/4BTl4zYoz66R2NXbp75cQ/hgOz7uAJAXAiBc9NKGwLA2QDG3ylOQcxXwPkEI9SbYCpnk5VVs3BM
zNXstXByk7lTf8qgNVW2f6CYvLk9RQtxYy5k73FQg/IqryCz+KP3jXsGGZsu+zlM8vvXXnAdtb8C
UycKv5VcdKdJde6uGIzhRQq/3kB+h+9F1cnt194zixXF0AtcgKQJoZfvtPs5unxnl1AdUmxliS1E
iLmk/VTkGbdbCD0nQ1yepO3t0B+JHGxdKPKSBzYpa2VOFrbN3CFYAu0P21uIDbu2SIHkqnlU6+yP
E5MXo+mPRg+gMxlWscBLS2AWDwSu6m3RxHDd67zjNWP2nAOMKzcUGke352Zp+c7iQFlCXAp6ydMJ
N192V6B3ANdye81V6POn07muA8jOXo3rcXWyBsgmusWjzr8mKE/ncg6pFKxpp4ac7LLXEao8ZQAJ
EQKJUugCVVaebVQBud3bo7RQ2qdzhI4acs/UuYyPPv0NqgikTNuXeMr2vHgrYvdgJP7Oz+O7gomL
JduNlY5fwtPQudYDRAPQ4XFHdYpFuY0FZL6E213QgPltt+7KHf/zKEn9WRwg+VgJCJ4Q7M/iQLwk
qloCtRSyssSWHj/b/hp2HD4Wgj7FLQtqel/ncdDDMvj21Cw9fZYd1L2ZdwZt2LH2+Lck6exQdOU3
NiRrJ+XndzLqz7IC27BaK/U8QKUAX+9dKMX8GlqorXUW2CQKoENowplpdPtrPo9kdE6th/ZpkiLO
Q8zcZU3QunHYp/+j7sy2FEeSdf0qveqe2iDQwF67+8JdQiMCCYLphgUBiEFiBgFPfz4ns3dXRnZV
ntN3JzMyIkNIPpib/TbI3Yy3ubt8VS00t5L/8gzOn3X0Re7vj3x/vZDbKNw3T93NgWNYtS3nWh/T
9HQnkympTX6xPn8CAV/P3FfJkmOVD05DnbZnd1tjg4GWef8Rsb4euj8VnJQwduU+fOWTaVb397s2
tQftyjN5nPP/yM7Vvh63X99ItaOpNDybqmafr4W8ZA9SgaoKoxy035JjkiI8fz2dP8neoX09Yf9E
3Vf3tXs1rKw3H496vokup3x5JaXjPbt7x1PBtrTcbz5v3maj/UJ1/nsNo33Nf77ZT6tlpVqvBfnW
GJ+reuZtrHVYz+uXFvmPf8UEf4af1lcMMHYb/XkiISXpyDuneln74HjU3X5o1a3Mnxujn1HWSGgX
/TjPNusHiVjx9y4GpQ+qlOT9a/r+CctbX5BiXeOQnL6ta+xJPdlFcai26rdpv1k2/Ov0kBjrvPwP
+fILYhDibdap634I8y2ZKklJmvWt6asen66Xjb8/1sjbsNMfv1jAf2+RaF+P8r8e0+JVnaIgSir0
ts55vratp2HIY5OtYjieFVk17hn5U39pl/5JSFyzvmAHkbwG/gmqd5MLc+3kpKr7yByOI1IFRWQL
ayOO8aH7iHOHo+Ddv168P+HTr2f8s2mmrx+caQgeZ/P1JLGPoQ0Mc2fJoiAhl5GRWN35657+jFd/
OvCfX3d5g0ScQeW1nwbZvbb27vVbnjzNeqNjbe/nXv1x0ttHkxC4IGW92WcPcXVQrezz7u1R3X/z
Bf/r8/Hf2fLQ/eYhXf7xP/z+eWBz7CZbX7/8+o/+oeDrf9Qz/3vPj0/8w10e4lmxvHy96YdnaPd7
v/bsOvvhF2dP3qJncluen+nycsuv7/YZobrz//bDvy3frfSfx+Xff/uk1sBVtZZtDvvfvn/kL/7+
m6ZiE//1x/a/f6gm8Pffept9NjsezsufnlnOLte//1arNn6vNjXTsoymoVlN5RiVy2+f1H/XmzW9
ajQ5/8s5LOzl/eF8XfPQ7xTt5eamUbNqFLFR9bUuh9u3j2qcFKzxEd8NTavXfvvn2H5YnX+t1t/2
t6J72KAh//5b470p5l9+LsMiXZDqvGlxGF9vvPnqD25VAdSdNpSGcSnvGk/rGA3ng2iS39093ivO
wdzlkqI0pxapTsmznzeqvCI99qzDK6Q0l/3YHAQ13rxTRZePC6kw6zf71syjS0Yo+L6p2Ne80bKm
5d7NzoZnHHhFXXnQxEmXbHOxSUNXF1TFbm3NLfngKbx1MBseKdCdI+FdkR32cntib4WV626TJM91
cuuRVVU+NoUummQ3feeuJ/t5ZeeUHAUvzr3djgTHx2JiPe5bYU41dWL3JNYV3WsWln85z8kVEz8r
HOU+VjVRZGwvyD6pCVAROyp+l2Yunxs2/he7rKU3jdaV6lgkDlKnsvd73dvmZkszb7YaqhrM6WS0
8mnFeenX9r2xlxdeH5/0wrEgpJ7Z+ouSZRur9Sz2cvMgE92+kej6cWTk5KBtEriYYvg1dnVxLfdd
1VYFi9C85BPOHrDzamaZhbMnD+2uWUuy6b1tPOdXpVgrubN/3EjUE1MNROwpRbTxs3pKoh2bPK3s
dUuvpGl+Gpw353y8ofIF696jkdb1aZCvPbI4h9p62ien1N49UbGJBPmN3H+uLaE/SP7VtPbiROpD
tbrkTrxmW/cwbXjF1LK3RWa/zjfLPjw3DbHXKFp3forNaR+twRpSgh/Hl9v8QLZnKFWp5VF1d7fX
9ZTKU9IoDMko1cirx5qske24cuaQZYUki9tDl4KKJJxK1SW1NOrB573hcvLTrV1yRw2mQhUD62L4
11O2MLZ60pxeRur+eyVrnxqV0a5SSHKpttd77t2ejrJgTVE4DllExbViXcSO49tPStwySEPjSGl5
57A6deSqaX5LyXNbhffUQjwfU0cxRPUAH5gVue9TD8itVzXXeJgUXluHSk60xs0ua2bLvBmtBuxA
WRbXbLgbk6TVcMyNQ1rrBzxcyCsv9kGC1um4UdWEHPZaCb3pG+eF6v68192Ktpe1e+4YF01QFYOa
Z7rMzntyy9PHGQ7bi+KcOxq7F0zqHL7uaXbby2Kne4dH0b3WjHi/vbepAzBpvArCtYZ3e5j92obC
l6cred3D5pbjVPAEb3tbhxKeMB+Dk7VzFH8QlGiTiKMGx9+uhXO7bpzzeerWrQw3i5Vf84jJfrfn
oRJUKzlJoF9yr5Mx+FpEnDGpi/r10Qa4WpvGXVynDye3mOvejK87dmfzFlrNsjmdOrcdJfRYNbWi
m+vUOWl1lzClKAGP06XiPLV7W0nM8Xaz1To0m+wSy6v2/eHcAY07hRgphNE61Iqoua44j+O69cwa
Xr2GbGfihnDcyHd7rFIS0tr37uxmo0Khfa7e2oZROJzyYUcR/L456vLQqLAf5JMMGFRkhyzwDr8e
SIa3u6X1543yFWscWaO1zuLn7u4XZhGdKUu3bZxam1q1Lq3XrSo3hnlAGIxS7nZPkryfC8JeJ1LA
b83J9Ha8uY9Cj8jRADIvqBa6bgHIkdEsoozXum5xOOT2bbq282ZhBHueaZ4z8lWba5In3woyNxM1
Loz1Hi49t2rr6UscLxTIONzWrZp2iLel9ZDntanJ5vOwt+/ZkW9TWSHbppwejx3Nml4FNYM87VTO
76+6f6zlhnjfO61RyaWWbfobzlysGzvyrTbP65ZWPtsXrZnui1pd4EjqNrnmdjLbaO1D7WzYoKHU
OZTN6f8MqL/oonxsDXE3G9092CQahubdL9TOqFU3un00Tac45jfbfBSZOG3IEqQm+R7nVadUGKdA
17zQZovjS9QKTkyV9/3KoPoA9U60dl4rN15FX7ez6nRct4o9ZRguT3HRDUERJ9TN7RZYxvHYar4M
27peKbFe2ZCY/rwen0jCt60cNq1TOV2Vd7KDrOtaxd3sK949v9QFuZfn+aVab90y8h2iiMj9RFU8
/BWqyt5en7XX1XD2r2xI+bebnV0KuyQM6Gys/clh46FtPZot0pLbx3XDI7+czM+bFkcXP4tzzS/q
O4k1NuIUvnMoHlF1Y9pmkUOSkGzZfoV0Bn8wOb6r9T+q8S/W33ctjj9UaxjVpo5Z8GNwtLLRmw1K
xR3cqaphcwJyQRCTfRwmaPLaa0nO+X/zPs8a1MYzOTHU/FWZpdp7v9ZXS4JdXKSGrGmNqv7Vtien
/t3MqQTq1pq8kG8eqXdRUmviaLXWat+60sfor3w62x0XSo8+LiY5faku8jxr7V19O2votcG20JLK
kUzulfVjUObJsaRyga6XFB668HK8eVgSWDCqZBKv1TuXl2YrgEZszS3lVgphGjt267zMeHNruKqT
rbaV1aJ/r/JuCWuBtCaoFgWK2asS3FEEr2fuKChXhGq8Kk6NsmPV4763u1t9nX33x5OsDq+55a9B
2wd832gY/t5k21jmm/f9hCOB0rjA4FStbAB0R82gvI7p78n1e7xn4bacOucHO842Kst8IdXv5i4L
q9ZsU6uJLRi4faRncl1R70jUCAxuSJlzz+fl626fb/OMygs1jo8eMPKMrSHLWloqowt1YBaaUG00
DN2l5k1UWjVxLA89IouryrEh36ZCrRKc61SpMuImRwNPcG3+cvTdLSJ/nfc4G7xoODXjfRMlVFSc
C7Gbsuq8mnWKLTS87RMb7OGiNfxarfpsX4sppZn1k7iRFqb5NPvlFdaytqtNtr86G63Bruum23i9
BsqQOuUGpKEkb4423hROpk8dNZUz1sEtd6bgt6KUjv1nNoI7uYlNYz+/FAUJQPfjg/5yGo354aXH
FUtvZcUvIxc/BnmU0DSqVSSGKnxYwFTe+VFoypM2rTzP+sFVy/pgwEpnF9TOOGGhZFnhKJVeu6QW
ijN6HQ9d45SFldL4RX6THz38b7Jr1IyqYdQADgTox2Fw5vCSF/qThM7TZ1XsmxwnIE0WiiV3IAvp
hee/AIuf500VS0oO0ZdV06lK9WOHRObvt+xlkYf8YMZEbMP1Them1fDKym5SVbmJXjXM4bOdob6U
Et7vKu4TtYq1nvz1WN572b+Chlm1LPIWEaxsfI0iNS9ZY09tGNbgvpdvsweL+Lk7cj6EEy63jF3W
qGYLa8UIKhtO4VaC145U/tdBQyuiraajWC2p58klQ0Ysv3lYPDkbo5et8oiaV9Kx/jzrddcoK05+
pNxiGRxzMz4Zlv+oNeIpqcis+pDzv975YfgnUmgIzaK8A68WEP+KZrYMjLsLOkojwz37vh0qTbkX
5PVF+nGjKaglgehmIbyKp90jX6cy4rMp+VaYgrL6/5pkDfUa5UeS/ci2XyJDJ5KF83oKku1eZ/kq
Lpx8012K+zgVKz0/5qVeo9LXp8K0vQGqIIAaqGJVDO+S7O4Xp37eUVyYjPfQ6ba52efX5LCLikuN
+zubR9t4TQPzMn+UJWeqgqMx36MArR0uwfHisjVGPi9mPD0XzgEoVbJxpxD7Hda56bfBX8/1vevy
x7lS7VTXTNxkykogID+y6p6svet79XBwlSlNwtuQPZpeSVCz0ST37XEIlJTU+6lThg3wm7q3bFRd
3+3GA8t9CgKe54ArBTechzF9m9CPbcNTupAzyzgFWNZag8pyxK0L9zI6NR727Xl2HutXXF7YHZI1
bNXxrmLGWr2QFavhPq93+xeT/HcA0MSZNOp6rVmvf928Xzaz6q5xQ3nDcMrLezwbrsG78wMB3NMJ
lUJSgvz4EFvcYYo4O+tmEWr6nORhzm49F1Zz393WrnY5TankFXFYXu4ewCuC9GbXY6rYU3mtJJZ3
rMI/PqcBZTtbVZ1qGhefLc+++nT9wHQ4/opd31uxflpCo06FI0yDmvl110r9SFHeUn8g4dt8fjlg
PDZ8S686m/PtJLK14R8o/ocPIUycW3QOcnTTl/VdrdMo8MW2qNFnxZkeC1u7XcS9nkcnhFEpysND
CaEZEmtu/fWSvCHw50EbOvaMYVarXwPN9fxUN87ZhUGja5Vb/ajcbcvQZVk0PAXRz/3d3hV3+1Wz
p+RiOZqUDuNNW7VpxnUTxZXHZWPjVxom3t7otgFsbkbb6iCfm4/p9AQuYPzg3W4bKP1LetsVjkI6
FT8pd+v29LweKPEiN5VgQ4J88BLvCoAZOP2vurc2CVtwa3XNbvWN2brCpBmVifcHar8dLiOFPH9N
kfcWr58oQsywajZQmdZPW8BAhV29oOyAooJywZQrpIBFr2lCIeWVsjJigxNVAgfnsya2+Z6U8phg
TLF6GJfbD4U41novGndD3vCTfzFEBQY/D9GwGnWKx+oUePgRLHRKzZ2fbEJwjw8iyriAaEAJxZVa
V34/dSsw73Ln+cgjkn99s43x8+t6+HhMTizhOwSjA/lYSZzgU44pdoFjZPmvwrU/yzwgXiXnuVnT
6ySI+PKunKyz+/v0hVTUKV11raeHy81hLyNZJHFuMbDK7OlpFEzamG7Nqjh1EjzUp7e2Uie7a9wo
d3b99D2XwPcY6g/Rwf+Ny/4Hsdv25vN8uBxW16/B2x/ivf8fRXh19U7rLyK8M2KnfxMzIrPLfFk8
/xjofT/6LdBbMbTfCaNWsay0Zr3ZoBr9PyO96qOmZug4YQ0LO/PNmv8M9Zq/N7FDCQ8blqWxJRcr
9J+hXvN3i/xchIfhFPWJ9v8S6q29Tx79Sz4oamzoVhPnC4arGlr96xGHsp4d1/vrVLNHB9FpTyb9
fiq6kdvx074pqHEvcvsiX8LPROcg5qk/6bxE+hLtjfCdsdvvdzaicN2om3YP3NZPHyLtugE/NkL9
uuSz8XJqUy7OuwZlaxs/HE2c3VLsWke34ufuprN2KLInvI1N9Mte9IJBEg2joDcYeL1eIQqReIOt
THo3YY9uQhcTdW1RiMHDPohVe+H1Es/rDcLkF+++CJ//gB0/0eZrZq16cd0D6VQECw/iJMIRsUd5
oPOCUZiiGoxG4aI9Wtij9qQTTqhWKPxuOhl1WpmYt9JcRLEM4jGVRgFBU3wu/avdTrupvxGdUTtJ
7JHvPkQn7S+7ezGO92JoytTvn0RfuJ8nMRmFhZiLtCpHg7oIOdfiLLuGMMTVuQu327Xsq+h2u8vU
n3dSNxcP6UYfVRHwp5eoIYaJY4jhyf7M5GoVhqPVUcRjS8xqkrqP8iMI16LXW+xEOIC0ySKOqZUn
SpFYzo0pDrKW8JIzi7IIk19s06iZyo36ie00zaICmXrN8XVnWONVfRCPamp2m6CmmEwmC5tRJD25
WoRbOShEm38hy7ql8qfQ3NFkcJNV2Z687I3IRDqyR6OduImjXzq6WCn+8FYFHLITzB3umLSbrJku
PLspYFm1ADsxlYNklcuw3dnTTD8T4s4nMHFF9JccxpNd0fX7aZq6Szi4KV0ySYg03cg4MET6+RBd
w6bYos87DompIa+CwK282Fn/7jzks3V22H1iU9PU4UySOIuPjyBJVpntLVjMsBSscRRxeSpmv2JW
/Z368meSNk2CPZppNr6eMTQrLy17k1RziUCKrFUIpqo49SDq5NUnHMj/RmZ0ElX5sE0x6Pj+STRg
6Zd9tyfzvtvttM5+E6GHZmE42YnRCSIStxKdhnSJ1am1Ogl/J9N5p9MvArAgJQmtByknugBC2qBE
8lGKXpJ0YGTa2Yh5Uz6STMDYrN4gjD/kUywOLLomR6E9mQA86Uu+ZOTT1jJFvgchItSui9GEHLit
Tyoa2Q/g5CVOsnMRT2feMeRJTWZj6zCBzoSqzjwTzlm8ZLciTWmJOAKmqO70nmy6ZKH4TYOH9ojh
led0uajzca1VazX5+YBRXq3SudsXZ0eTmkw3wfwAJUckpRNN+ymoJyi3gsU8QKIaE6LN94gf9uAo
F8kEfBwNRhvaHKklmJSO4SJfdl2wR4BiB6s1oz2JDluMJe8Y6GWBeI3PordKBiXtl0zqIELLOfBE
XdBR+BTJTUCqjVjk0pKDS6Bke/CxyFpVuRiMNNmZLJLgLEaae7VPYmuTVwX53dhPrxQXWrraTfuD
/Qji5Fxb1WACoQom3O/zrkySB4eF7dRhE96e2Zaj+mX7mWhdbQK3Mofy3WXeqnu7oFOVFSY8vjD9
l92hOA1Uqrde0T162Rjvsdl5tIrZukso7tg/xMhOX6cpTa7l8iJK15B7Wy1m5t49y39KnYYyYdnT
qOqTncReK2qbasIArvTnaiWq7iJ5MKOlP6/AAZx4F1dWuSZnbn9+UrffnArP9vHd7OG5fZTDbauf
232XM47dsnsUY8NuyugqPjfSWbfIMNCqtu5yaHSuYgiUsB5Ld8o0h6mSBKCBgdg7l5o4TkMsK7Kv
CDpkoHfvsykPsjVPI5d8G3Jqd5eFvIu0IaJC+kozulfxtIP4LlQlC7WW8HkrjSLAuSJnZzELPgs5
czKxSXJ7eZEcUrHZeOt+7uTy9KZ7R/HUaCqnzipM4KV1pyLv3tru7r2pr4b/sZeLqbx5UxmgWXj0
k1po9pFpmazkcEl6GlpIecvkJltk/um8mNxV3FruvJSDhYkYCiLfqI8Tj0HZLgfixY3/e0nPwRIX
3asoae3IRXdtpwcm/RB+NMbbpemDTLsKFzp9Q4w7nRMo2U0vMmfGFdnqgKrnkLPZdibq6dpGVzWZ
b/8gec1h36W6suORwj1AkiGnCpm2JRuxBZBT/VOWwNa5VQG+YP9Rx0273c9Ju38XTcewo7sYXkFm
ZqnbN0lwF/Yu5U0BHUojTS+tJehE2VDhnuw+uAQpUtftxkEcRLEzfkjLZj3YWBI9W5W2Qop1fHWe
rWAal2JGnVT789IqIrOdr6yOYe8Y3wEpmbSBJLcP01/tebdhXx1L5CL+eLaMzl3qkM0hDaNQ0+nc
mTqzgjMoRcvfvehM0ldsthsi82dr5qfGHCZHKYfEN6VLeJrn0vnEQjSm3tEZcxfvxYRjomMyeFfz
L60NQ78jLW7XEkDoGnXZy2xKhaLGg7E7fLlDQ3xGe/obUzZJ3GW02olFb7W4QdibWBxl3SntplvH
EJuK4UvGw2AqNPFxFD7lSd8qKz6KSCmvpYWNkMnu2o4K/4wu69HKVoJXZLQMZk13Cxj2Ynpch7Pc
4YWzvInBogf2J1uhzIyVXCGrihJ3sRy6PbWu6EB7zcBI12ObriWmgqqt9l5mSvuDWNxiAjsDvp4i
RF085Rk81unZkso4Me2NvXjKdh9AdZGAHcsxOdqjiwM6KhYo5cm7QZKtrziD6jLx1b9GqLKSEWYy
4iUBfE3harF22HoDso/CAdhbB0ZKocip9Ixac3TNIrORRIW3o3YukRwUBgbRQENn1lqdcLBjQIsS
ZL/bRqDQcecB1U9ndHPuLTaH2Xs/949RGZi9Mjh4B5DdtKsoNS9ZC88UIxYRKy+Xo3mKJTQYJLTI
3ycdhD3MGgy/m+jhqtq91dUOLYjcHmUt1h06K1Jtod1i4DhxgOCUImQ+lVZ4HF1bexltJNubnCgO
MhsNn/SGH0HO/SGMkzCAtWtJE5opC+GtThV9FZ1AGBhMfgDFYycKFmEuWaS9G7jDtQgXvH3sNEIj
lLfuzef1WfdpV1tw3Z715BW+xMafAtHwhgMidWMLfpopewj7LhiPI9AAcwlJ5Pr47ozrcsVsEqyG
gOrzAI+yT5/+8c3kVXGWPBz0tmJW2L21iHsrdo60qIEgPhz0OlI424owHHhwHXpudZS87BXj6DPH
k4FxE7qNp8LZceungjdGQzNR141jrVWXWuuIEGTyZjOSqYjLCMmo0cTFp2E428Gszp3ex0ds0S0M
jMsBDSl4K9TI37KVyA0kYl+Mn4SjMPhYrFDSMu7BNslejmdQHaZGCC2k5uMoV1NHazd7MC6mV+56
3lZiHcwwFm+/iNLU3tu9frIM6+wPMprVGu/gvsQV9odDrXxRstUehaP2CCtt4qedCf8NMe2TZBF6
iwHcN+LSxBRtYBcz723J8bE9wOKbg+r+Mk19cDft+7h40VDMFLC66TJFyLvCjYDXKH1bz+o6jp9y
Gn1cylZ/qSB4GEdR6g4j5TXSDA9IlhNW7PVWVYwfTPjeCihTwMY3L5gp126FbbRKkqlMPGzp5Ld/
Oe3fgxt/fEfKtql/54j8gTZf3vfs1hU2ilrQZjCatBNo028zjmQQjiYb0Rr1kgXjS/CeRqNJh28Y
q1i5eH6KBUKUtT/vK1K1FSWTsBdyazhKgvgD54UmJ32o4E94fgIDtAvgJkR1dlZJ2IawilwpxJjg
+HX6EzoYqZVoT0aswoTHlXmMGGKNYwv30y7qJWTFQhrD/cVjZ8SqC9bGTUejTr/fR2OyMqzEN1fG
V108hPu2rt3ITd2+6rGb9uc+y4Iy7PIvWtIvXx3fjZa0wAdxHDvDfmfS78wn7XAxmajGVV/9FPez
sxzTFvN/j5/+eAbPP4pgApqNnHHszJw4Dj5oR34o8UZWegkOHpNMeh+BE89iGY/jgP99BLBCwhID
YUk4CMdwU9xLPtCKaaSkv8dlaOzxDKzUhY0i7hnzdK83ClfJjG62YgVo9no9byvoNPhYsXarAdoE
dIBgyncHHwdjNSxuiCPXHTsOrAo/AxjxOHJ4eDBJgl6I8fzXvFbT3xvtfxLERl2vEvEh+P01Xnoo
mwZJyDTNDpU/iKM6YSEJLrQ7LDXcxfwVo8AzC0yxJBkofvi2LG14gSmErLdiDMVCLAg/JnN+hiO8
j34H9gp7PehGm6ME5oH1+jStuO6tVWlOfYS7JBVjKYeQDyd4OIwH35lBhckgWcD/MCt38kM9Q7uK
cMQUICaXdnzjxwCOH/CgIuyE2ycTRGfSSQJJCCKcNIEULDfom6aTCYuXqLY6jPwgFt6sxwp7CFpH
Pdrhbu6Fifnjw28DBUkT4GO0girMhUfDwQR7U8z7CIsaHWzER0omkVU+Qg6RWyXIoa1u5B4luROI
1FH9pjiyzHiElELkDr7kpM1dbW5qow8xET8kZKdlHmG4cHyLfhlu6yAAQgS6P8GPVURkFrTISCAU
7bf7SG/SRoZxc/sd7n8jLZOnnxOj688RH+bPyqslTJDeCYKlBtDpqEXGV6Z1mmUwPDBvz/EgO3O6
oUnmP5902rSUvifGczyiuIRoT+DxPejB1o6K/LxZQgkrbdEdbdOqPydWpUbMB4h7f0LrCK1Ld5CE
YalIXr8T2omiu88vnfc/xSJM89sX7MSSg06K88ACbiKC0FFwsozcsYjcIbLUwRGaE+GCaVhd1Ewm
wH0QQTmaIybjgxoKYGCMz9RXYwL7Ou1l+pHGT+FFAaDUBRnfkMVtQ+Q8chws04heHHpx+B6lw89h
ZAkHtQ8UOMPxLCJwGI1jukn7atWA5yWiPcYa4GnGp0AlcudzhY0IR2fOP6bPhIEZWsTET9FND/4y
J6WlADxFsHHwwYjj/nvYaTd2O8DdEASkSRoNnCGYGMU7gX0z7kaRGHLnWLF3HCGR6EV14zieOUBW
pFhNfcNQD3pozaHCUGiXE9cDk5hlVxFn6KJS98Kd+C4TBOgAwkCFRgFmGggCNVU4jG+MNGWqS+aQ
MkXgnIfxAhTKKZxjjOo+5LGTQrwh/X0PvEEKHqY3dLQaU+DMxqkPzzCOGFXQjcZOskANBzNsoxj/
gGHjsaQRQ2NZApYlVpeg0dgF9I8CLlzFXYcB057S70GgBko3REtECmYrbZCsvHg8ZFAukc9IPRYt
UXCMGywej+l4yFJDM6hBH0QvFWnG8QcKhhRqAvyPewGh54h1cGYsAqKBSLNqiiLcueoxIJYD7lGL
BOb3EiW8PSKds2A84/IHIh8Es9lHsELtw0DxeBYkHuEUgs+JB9mH0QcLSOcfK9ABD36mVBUODyK3
wkyJZ2fsTcKpNIoWAxE/iLNGMSTgz4eTRn1/CSkhBJbfykPxRC581YG/AZwg+uASFKO/3gCy05Cn
rCLuRxdhJijZDlgz2M/DQlI9qD8rVBX4qSbF2vRoCtDtJXY48kaYLUh9S2EdAseEV/ZoEE56gQOQ
Jr04ACWVsu3FY5rDDgQnedhTCilAg4SANSCuwHUQfNPIqB+FtgxHjSwZdZIePQG+SrVykcgtF/tt
uhug1bC541jd/ysd+k4n95MOtWq8ruBFLKcJv+yMaVaKZnlhtxkTBXpWCYpBGUNKu0O9N46OCAop
nOlo7yjh24ZCF6HZ0LBv5IZ+b0NLaQEl4UrlgoXMBvhDRtS/SV8ZV61JOOlEjtKi365/M8wUYAOb
CoRVn++eJ6pb/n0HXbC+KtUVtOu3W5UlBxxiYqv42+gpJ29VoNRzm99spYbRciN0sLdipVmySdhO
PAYLhVn24Cl6HraJWh/u4jL2ghrqKFmp5cLGXMlewLOh0qUgNPA+YT0ZIKpqxPIloC1GaZ/167F+
bzWifD/sC/WNlVvxcAt9qoii7kXzIFcdtPCbWAovGa4a5wBPEpXM/zFVlNngreAsNVvaghH4CXdg
rMJqyAtayluhnBXVmCTE5qXNW/Viby2UZUGboWIkyELTyl5gwG8Vh+X/FgcU1aSjAIvXLG/bGc2k
1JrftmFLZfsphfgBK6KBWRXYXxnE2LwMpoB64I6nTIK3NcJnNKK+2oPEQ+mrX5nfm9nfuouJ99PO
nI98db3Du5s+77WIBWGmuJ+4smhoyIT5hvekPABMO0jG3OnwTdi+O1YGEJqk3wedWDNexjBmMKo/
UM0r8I2WyhbHaFbGM0DugrBd1x86GFSKBk5XNYF+UHOJYgx0bFgHL+y79U7UB0UXu+MhQIrKJEoL
sT0ADNgLHOBGKWvMHzUKNXjYAf2O1oNsPfWarhsFMW6hWpxJe4Ahk3bVnUo+wFUlTb4/DPrfph4E
uBt0ovTWW1US+hyDxjBJT/0E0tAPYxk5arRoq57i51XvQzJ0nsGHxJDyfR5SirDnjV2/Q4zOY6oJ
GgXnAYJ16N8FG2EcwFXZEIynPYLcgCeqmBXBhMGYeK/GUun8t3XF51xB17gox3gcJDE6BWhnGHE8
doHiN7PC6WjRsbJtlugJpUI8dxgA9z00HTBHeMHvY2y8Z/CBDsAKUE6C0kPuy1ui/PBwxkuMIbww
ZUCMUQirj5jVwo7girJw0XOs3xAd5uDo8Lh6CQTgK8NMfREuw8NRykJ96vh9v4tiiZbpcKjMZjwg
JjPkIUwdteCrcEFcN0xQXQyJx5R1pFp4ihh2cJS1w6IrqgV4S+ikWcCLp3GXMJyvVnQ+f1tGam2x
VZVzv5aKYNiWOPKEKrFzlU2vrjGN+UFCYLXYbM15/0Wf4fWj6wPWSBkSzIJVUFYTVtHMYXF4P4wt
0h3yXrjrOpRVZc6Qx1n1FgmB0iH8Jt7hH+gBrzof8B+c2/tAOaGKAZSAOBLqn1VQX0wCamAp0IZD
kGc8VvKUqgASrIHRyJTHSAjzwyHvIKOKKbB/xj1AE/aDyWbxLPA+xpBqhmkwi3s9ZaOtcIwWHk2+
LaoZ6p2WGLSL2UCjrB9BTbiyRyisx4urJKwSeaI5GAXj4UO5oB+sJthDJ2pBR3X89THmyVjOgq2K
169WvT3BrAXMoRBqRTxjgTCsiLuMfqEh64baqfmzgmyYbDmsNtk9+iWiwRvXsnqsctaX15wA2dzH
joxVzA0pRlUSIwDnFA6wSkqFAF7KL0AKuKrAUBmE6A5M5D4QDBajA0An/BsV3lATBA4hNQ0SQEKP
shcARsGCVHIBKrkEHlCfCs2VPwkmYlXwy2jUeveAUwf+oXcVlkXKNGS7AZY9wX3VBoKEWadGTfwH
1ZDE4Ay3pq6jzBX0AqjCBT5ZDDBrXZBOdQ/3+hEWFvYicQUWFNkkeqmEKgZTlBlFJzMH+cQgdxVA
Yp0hNgoFVNPKI8f5QptiFMKKiWJFDDPVJ35PwmyxdZRCG6BLJlhSUj0RhuxBCIIk9AbeL1bT0H/c
E/R9D4L1r9X8stlxvSnXt8v/Ie68ultXkiz9i1ALAEGDVyQ86J0ovnBJOhI8SDiS4K/vL3VrTVdV
13RPP8319xzRIDMjYkfEjp0tu3kip2GlWNLdUcZq+vmkYkQwbJPVAKzINEqiAspkwAMAn9xszFiG
cPb8k0C9Wn0DduRrOBrSvVLRY6mlbf7mJ9REt781JRnAea3No/KWpwjMQgRgDc447r8HL169/w0p
HB/OAgfimxqhLDOVYvuNO9jzXU7Ap31AyDyfKEBjNiD/cEmZ+wxkAdRQa/j9Y3H6DAhR++D86day
KR9IT8+zkRL/4o9fbyQ7OBSlPH6XBJTH/gsM8AgyhDly00ESbBm4nO2Xjhu+hbfmRO+DucO/KE+R
3shT/nui5En/dedkFrhO3ggXC9jGo/Kf8oBSJCZmydAj/8KdramX/R7X3yoSLpkIB+qY7/DLVIUl
bKEuHNIIiahdEgj5agQpZyl+3jF+EBN1rD8gOYn+2UN6btJzkdhiCSzeX3/KGh1lPBJYnCoQhh/l
nbATwARBCWrJcuctAVViE/3wlWX82P3g9m0hkfniCKD/wXmdToeQb0JmIc8MLRqgG8UVCX8AVlQM
yIl8auEWyG3RywSRiAAM/MOhZh0xjSWNSP6Q35wjcHZPP8udCT+DVOb3DxJDaRn8DQKErUN1Uq4B
Py4zgtXKlqCAb/KbuvwPtIfRv2E9TFRNG8MhNaHtG5Jf9Y8KQENmMNUBhUpydKjVSGONsBVOd7AH
G3NUiaHbPWgW13NmBTGaE2UmjoIuFmDQE1UZfh2L4GDzO5xXilBgjC355nLrYUCgClmh4y1WW1nj
xkPO5/J/qe1II/D49e32Df7C91oWx/kAebgIfx7fAYeCeVJi5KRQOZV1gvkGJ4XVsfQ/IQdyCXYj
4JAFk+Zx8tZUNzi7fJY8hTLp5dS/OxKa4A9BRCSGPCmnDVAt61V/2X0Uyg8BFuCMCP9AXblxxFKZ
UM6X0Q4/GG3En19UHf2wTtLGQa2nzZI8Yxf+7teGZZB+O4r86AdmwRwT5SlO5JgEPHmCf/77pG76
q0D7zyGLTRybsxFjSprsU/zzJo7vzW126R84OVwOIYUsEpuXMJp/KMBu6mTkFX/9CS6nOCjdHK5J
1pOlCcnESGY5/PVXGnGUjlB2xMgcfn7T6F8fjkOSJTX++89OHk7ehcfndfx9Ak8uVnR4jyeSB1I1
vB4/Y8sMj+eX/lQGw0j6rdD/rY/KIupigFAkf0K624jKP7Br6UeYyG9g3fNepwVQnH4oz3A6ycLf
4sx3kk6aJ5AVSyoNf23az3EDtYnfp5z4m3J+StcqI7M8wfLsOBwfiYPkAfrNWOXesGMEogU9ycD7
3i/2n/JFMkgSxvGlvBy3Lc3yF31gkH94EsK2DPurT9Za/gTuzQGgg7WWvI4P5ehRhJL+DS/2yemX
uRdpBHmDfH+ZMctS7l8pIinjL7oEWPCeVDp5TCofvBpzAdNuqYDKryR/4TdWEy5+nbk85Pg+Dvnv
H7y/TLR4d4o2MlaxEDLjkx4enA5iY33nDuCJpwESbKmerGM2SyIK+WMAh1//LaO/B8GO12KdfCag
W75Ufti7xHdAg9+6EOUjikiyCQKW5vthdpTyHFnz4Sc/fut5XxZVJqrisv6BvwZXSHSI1+UR3shb
ZC2OUPVbmHxn/x1KXBwFsAY/hOU4b1TssOA/fAMJVTOCICtNsYd/8hO+xKOADlmO4lvSPMJkcfEh
sfy/tzZj+u995mwE73OEwMD0X692eY2LJK8KzA3ilFeLmG43zWRro4vIDMaWslNO22Y19RM3s8ul
7KRr+8HJ3u9v+fK+axe9024MJrks1amhMsR06QndiVedXrZmPQkTkHqsMkQqwFKXCvXfzNbcwcuE
f3bddHEerzfme+8/Xe5gYQf7w0Ro0K+40xraiEmXXaN13nq5P3JTyD2l830VutPYL75xFkaUdRYM
e9ov97YflhXj/7CpYLS9aW421/bt4hoODsoelYCm7ahRccj4zoWtSDIrHfMmSB3diZ3ey9w0gnNv
axcLztKFkZCZp4+t5vHGLM/1R1vViXi9D9YYksLhDhMYYoHQ1su76JzKuWzH9uMNdTv74Un6wjsz
q3btq5axQKLFmkFHM9wSmsPLyVfc+SoYp2WZVDicmthxE5Y10NH3IZJsn+cSJsTu6hYbOBEemmC0
lRPIWMn31S/mk6mVhLdw8lmIm2e+I3Vnw8Zg0gMSRrLkm3RWc1AUPjLeoqTAB8Ohqa1pAKONGlQF
i+LCTqms4jN6QcmHgBTy79IfW4PPuJ3VBZWrWFElzrGPTMOnAVPgujJxVkVHt2hThKlL98xvz51f
L8es2sguw1ysoCg9jlzFfRwWz3nuxP6wfAY33g1FppeVO9PVdXCar0dsJdyJsun9DorHleNhq9bN
3sUB5AE/d81gJn6MTfvG8K9xRtAxNP0szBYQNxZlbbW8eembd2uKgtxRQ1h4wTTikbFK52Jz29MR
etni8rTVY3KznoljiGw9nucwNfQPt3RKAOjI247s0ZzJhDuMY8jI3OfYWOPOY8jvaTiZuWoatG0W
HJzrwESjlbPaLKhbR8X5AdHMfdraStlLbXuWdPO6ua/vkRiip9N5qcsqYUbJd2k/PcOPRfEBg2Gj
I1ixurvwteAbmvT21S3T81ZQv+A4wURk5RNvtJpt2Yz652kb4SjQbpbyp+J6KseI6mACCathYzMr
fb8dUnoA17Vxei7RmBhb9aryrjsUNbxyx1iDd1kaZ46IXRzuh9jtW5Ftut5WAoTRdnppKYGyv3Nk
M8d4U+fqHKkAmwH+xUwUYQV9hnE4PZywP6Z/k2Z2mxvCCJuT5s44QRgKTr5xHwXsJdQK6EqhgfbY
jFYD9MupaXWugk32VmP3y4t9nmHUHTy56G6PMNxV7pxiGyLjL1EKk4XIPIrkuXvBVRnbq3rR8u7n
1DHCMlpNgjxkphTujbZLmO1x+5/6OAlbkcPB9OLwHtVCfm5iY+tW7D3gll0wcW6ptRSHWRLnvu/s
VwCGq2xtXzpjHz4WVM9nUAoD2/96WZeNX+BWHrDXSk8Nc6cX8MygbY7hsn2OopE7Y/1Nz8Ns4OTw
QaL1ruLlTgTPGuDu9k+xuvtoItlZMDjRn1rk89hpdmOrwAesIBviv6hDpGKFxpB38bR9fb659TJ7
jx1+aYD61sxL9/oG77A8fMJt4g4DEPvULqDxttZt3ls5npYPRpTWRpNfoOEPDfAeFu6MuUQvPbch
3tddTe2Ox8v5qq1dOq1FjqG999tb0PPNy5CZsbfysGijqFg1UcXKIvFw1L6gv76NEL4t7VgP9cGa
ruJaJPsMFabNs3WM6zoZ3MsGd//qBdrFN5isr6BDM662kVaYnAeiA9QyflMPBy4HhtnnjCQp5u75
nBgfT8X2pU7rw7CFaJTDtYWQeLfGfj6zE7y4biuwt2yuWf2qP9TF0+ao5MfxvnW01DJfa01xubLr
Zk8rK7uEI45V540aZ7pnMFMx7MqwDORfH4LjyNUcDAXHdoLknPc0rPHxQSzSXVXlW3TeZYfXsXad
O1iIoR0zOUUAL1tzZH0mcfJjOLN2d/tYBYPPPUs8RENWBN7aPcQtwLU/MHLNPgGuL58/8IbfjjKu
9M5zrQn8sBjs1B0c3qwJSleNTpIpi3M5ZPAFkXbETeuM9zjalWP68ian0WJR4jJgSRfW9uE8IP0Z
jXVzOQVzGQ3BoC9LQdAQDuLT3XNLtqjmw/K6rEXvjd7GPuOAsLmJOjArDVt+GfykwhldTcXKeIo8
VKzKbtFKCbDY2bd66NYv/2VnrpmL51xHlEmzvlV3q/Bkf7J16quLB/XtUxWkvubP7EVn6x/q4avG
BahOt7qKCWSpSoxEtZq6LcTF2lOs24oxdpBr5qrH4i4mG/h7I7cQk4VGqFLFKvV6d+RdNhdJ5kvd
3idAelvD4Vxp1uY0CSVKuIjTfuz6ufUZnQs7Pyp4mgxOuhp288vi6upv0cBHcwk151yzH/CDOYf2
9incaj+EsZ9vX9DSnw4BSZTLFvu6WkwS7jN3HJnQkC/eDP60AlWrDkLNuXmRijuahYbQPaiyC138
+YnYLwjCqPxacMPh9DmxXdqcI9zXxTt+4gmtRGhsEc1x/r2/wivI9hrs1+vyCAaBmF3YlxBa3Myv
rH33J3OnDtYLDZ+ZZY+ZWknKtb7ixYMK9jldXrxrOIUz28FPtHXItbG/z7H3VrwCnMe2WJdh7amu
m6wVplDQwQnpXlfu+iXQJ7Hx+HMEln04vh85D1xAE9X4tzk/XcUn3mz+ICDW1g8byGmBkO08/KcX
lWS9XXC6cX7O01XwffOb+TYX55H1CD8pQ3iaLacI0tUtaIV2Wr3mqTMKAx0e3YoTa7rb2VdiX5ed
XawDKLUPe3BRFxH6cWTrgaRDvtxr2Fn7fJm5XHrtbFAqcddLQJD/rcAsnnrVuj+qzhY4IDR/OLKR
VwGN0DXEA9FqJJ1Zqb1XQ9uc4sUW6/RQrDSRBzpkb/j38fz9Mb+q1ke6NsV0Y75EuvY0R49eEAxz
YVgfnZe1fFwaPOzKux/Nxr1/JMt83wadhZ5KzF0og5t9THqhoAyUWsVP/1V9jODI3o4lpr6EBv7W
EU++FEjLA6gQldZ15nQfhRWaDwfs4KZ2v5sgnWy9PirnEYW6aY0Lu2aQ4n1Q3eoijPcRiCF12/yr
YeRwb0Lo3F6O2fqy4CDN0dShGFEvFAu+aI5UU2hAbJ39zLzrtvST9+Z9ctSPTC8cUp/B8uxmTd/y
TWUr6JYDZCczZ2RfN2lodlbENCwO4Mo0hmJ9Zytc0/flvTpm2ApCRwv9T+zE30+hrmKCJlPgvfXk
Uq0g1WHkdmG2NFbVVp14I6iMONOV7r8WkyhdGduMw1LgSCunnxtIIuxVnx/6yI75uvIaqzuCicX9
qOFGK6/cO92PMoYEGjvlma98ftgGY/eK1z/D0SR8KlEKfIJk2Xg3AvqK8+9P3aoPx6l1GYROsAnU
m4vHUkce6M0oQBWmhEYP/+PiPFfX4+V8fWvsbq7hJ/NwWIw/29qqLvZlr6AoJa7zKZZ9sY3Vx2WZ
ny6f1TJHcqhxL+ZifB4tn9FgWPdo7JTz/uteC5Ft9ZmX6/bl6y6e0fbCNj+P42O7LwkELUh+mXum
9/AfeyLb1iS9cOp9aXcfs54rty3l2LzdowfM7nd9XZ5qhMYyoWSiHrwisa6L4Sqmn5PvwdHIY0Zi
FNSOYjijL5jDTD1MMeMnnkz/voTEhtgURIF07CLZ9ZrPvNKvWjvdmgSuBt2Mr3LZ4OhPPRz63Lmp
EO33IOWVsjSZs4Njv0ud3Etc5soKO45Sx1wmDBHAglaczjnM5ZUci3Y75oK69fkiWF+ZBE0MixXs
F6rTzHUHFVKr96OSsKtuOEugK7zoRGQ7fa2gdz4Sqm+43GhnsVS9Vcx3H0iJ2okLmdZHNHA3Xcdf
ow+T87DUgfjMRNwj9X3kTfGus4RbmuyZrRFLEpuBWmdKfLy6r4edXqyZW3wonMo/2VJrLOUwmSfy
gwkh81qsFFBY6kzm2fKyu84J9wJJYXU9xSHu8mg4sojOHU/FUBOZY/19CQD0Hjx7L8aIl9Wnfvdz
3CQQZFdu77v+mIjHghlpp7LzZelktMOY4UaqIdD42EEYBNMaswL60KR8iWn4piT2CDg5ObUktoWb
rTFGwsVte7PGcyZhLCL7O5Mu71P3swyQGXPu0T71n3vNrcU3Vy8JK8XfG7D5mXtZFrp3d5qPqrW8
F8MNS33OsMdKJyUIMqyOoYbE/mqWU08OLQxft6MeTD01UN3xz8Mf7G9FNuGCximWV3u9reeIcBmp
MxDfQVsj5/JAid+aqfb02Af3RSe6LXfeciGgQnbL5M2Xcmg+mmUZaAC/p13M7GmYLI1eVKMNepiT
1/J5VH6K7bQMsYaJMyCw9DVCs2hjrIYCcUCpC4LV54k9Tji4/hgm/kn5iD113WfOvXenKAFnuxtO
8PPy9Jq72z6Cq7jffK6ZHrm6N0Xx02qdImjmtdNOrMviEfYECI18vViZYp9vOOsiwSVxYmb2nJgF
ZK+9bT8fManzsjr/fnxaeuxsGfOmhlB62ysRoBusb5BJg5rdZqZZH7L78GYKDbdbWFLr0+vtdq3b
r5+XmHBsB9f4c11oPmNR84lVAX9yBh2WF6CL6qr2DK4bXTzVf4xRJbMmkbK5/aC4MwJZAESskjCT
etXRhBvViXfWjtiDgB5xLSHg3yZWs53WVsEoHVfIddaYW+b/mO9cAHFfNNsJc1G1MEZiSirWBINm
o2qrfvWxrd6syfoB2R29t0Xu5H4n843C6lZ81YMprEDOZH19hK392j7cxFdh99NPLbjAjpBm9A63
GuIF0AK6OSVw+eldRpaaeTMiD1o+lW/FjB8Re5ndb8WD415Z8U2Yrei5aDx32nPcWMhxSfdMcmRr
zDUU61MHJlRODf4LTHQTD2cGFLzb0cDIRr+o/tznKMUy6NV7WxPryZ3tbZfsarE+ka9smS5aMaVJ
mNbeWnEprDosKDg0v9ZUCyUFEbZLsm6L35ZDtBg7W91ia0BWUiAmSXArhd2xxiUDSCmer3PGDJ71
bEPPhFN4ARVx1l2D6S/11LsVb4KYbS9ey+rnuckYU3r46XkKsmf04nNqBDWjCW9jI+CwU3fI7eEw
Vi0dOQc3u7iPxe0GOnsFkxc4ChiafmC772YQu3gql0xebBaFfaJQgVN8kVuUS4OUDlgYO+k29cHx
wdRt9vmCMSY5icUEYjReUIajyoYV9/xCIX0R7C1QIc7OuYaEDut6fsK1lNhShvZtSxSYugwomQtm
rVhZ5oMoa7UeZZGIhrt8yUr/kwqwOAnQ3YJ7wgyom9s/F1BozK2G/P9LvBfWxxXQ5YScnT4wxZVV
xzQSuybnmGdgg8sq51FHVvo9YRAtYcPukUvQCTTri60jL/mcmm7pc18smBh06MrJwASs/GBcADRJ
UDmPoxKHqYOWgGP2dj8ARPPDVZC15k4wwsFpTN1JMD8RcUjquwIeui2gPAdB8rpPQ/yIP5/HJCy8
lscbMVOOlfJnv5WrovkA6yaomcVizAfwbu9jn3qWygzNTS5U66EkKDanJwNkMcM6mdeylOA+TEoe
qlkQOxc/4/k2Be9HCm5pvgnWZCjLSUPn6vFQQPKEekXrJ5vBO6VO6mlR8zlahgBqR3EScU5Ww8ga
k6Y33sxv8QlX8VUuYo/0N6mtHZjyTgZaMfyCr4+D3v5I5/E6ZQtazjHd6Aq3M/bIDMYbfnX+Iu6E
qUd6xtzSyCtEaMqUi75thiO8ie8HO5XIcXOZVcfzwf7SRMowMmWQRSyeYRc9w5fwRpAkjEViivE3
Qmf4MhmnM1+xZ+74qP20rumVwWuj8ZEdTsewppvHmuG4YzFYuPlVIeHwQCL6dVHtvrdm5TwxzhrT
Q1umpFkatIA2V2otk5CoYuf0qH2O94pjuJ368SYe2J9khSaJMwf0sIW5ZTjaGxBp9BbJAlkwZECV
Ceb+xG+WwjwMdiMmX+G3xmJWy068jogovXMBJzXQkqpYAk9zYilhTxY4kAua9i0kdG2L4w1wWgap
94WQG4mWjUctCi73YfqLZePZWDOAidyKC+jCFOa25RSc3DODc9LZyOITuPIs8xKZ6FEwtbb0l7+u
3wzNgqULa38PktUJjvFixSZ0EcmKzLyyGWOzU0chS2JI0SeaRLOgDrHjTb/sJauGpNUik6K0tS8X
C+P9hA1Y+8maesfnmo468ptyCo2q4fnlD06x6kUX9Rj07bMigwsmFLpYJPfOKDckyKcFsOPxPQpX
L7tm8amjOeXmQWmKTyLIcZSJDuHbK2QijaJ+764kTvPGLupusH5tlWHhm3hXnHNm86IMx5C5CxCV
9BFsxWR+cy/2CO3JzQEM9nXn/bZiN/+KnbtAhInRWB13kIAH+Y3Uublfe51VnHDMcSnUma4fyL7y
emtFIp1bL59mg+KuSPJxp6VjYnHSBY5c7IDlThwyGcb2eS3ySzJhpcXgRPr2JeeoWg/bOc0YPzet
vZwMfzIdyjtR/XPOV5K12mNy2Roxt3v1Us/AieaiitKwolXBBDGLQFlALEBtYkXJBbIdu0hJj8Op
U5hcXex5tlkavLMpq3f7W3D3p4tKKFTzcqaoJ0I5rIwNvttSAxIOvijlEBYa3C5ulKTJLKMJ09gJ
k+BLincijdDkQjnD/+4x6Zz6/h13fcJ5EwJXM7u1C3LJBr7DZc8GeqMliJU+w4yIsGy8tztQ5BXm
nr7XvB6izN2RA7t3gbiYpe+fuMAZ5dy5YUPFHiRcxGsF7XtPSaWyfgbrfXR+hqhy8HQGTw0QYYF2
ZEgd1Wu7EzdR7zkpjJhegwNKd8hL9PN2vnuF8ZoqDgVHzgvwkP9gGtQx7JHX6tYPerZzflMkG6xx
A0SbV17yXc1zjIbHu1CA4dK5HQcSe4tIbJFfIEWyPqZUgnX48gmFF4OWjKesKb1taoc1XZnzioLc
Ykr5xW/sZYKtXKwNJeSXT3k7CTMv5+FHVojYAmjPCPuwfKOH8V4t5CoyWG4/CIEk5N9tMIC2FdQL
WAnq2M6Ise4liIqSusa4vx5bjyh3KdCFsSh3z+/Xd/4+zJWn6E0/H9kZ5ZVUZIR3PmzCVSnWiwIH
Y/XsVWdNF7foBaEP1SXr5oP8iG0xXaWKg9ja23Mjw7JHttO8LWP8jAboHyRwFaZ4Q06ADg07XIrv
cI5PZ4nmT7/lLL5X7NNgk7iIr918RoYU28Qa/iTADcwqM2C5mTg6nEC6SS5oR0wHwkIajLcGe3hx
TfujWDjaebCDuwxsQUusyDjCW0K6h7ip/WQTWzaJWMGUOJUPDn8qiPNj7/BuYiYDB/3K9OuU37i4
TEIy9EwRGe5bCbK+oLLB2uI/Lf/qPN1bEO3U1FKpf5r7DM8Rdui7MJGJlWxMv6BAX4jFQO2NHwli
YQQXUCP9phkzyXwbm96jsUUV8k7LgMpdLz83/FJF7O+KgDFX8fOxo3nmjrAHujKqp7mBIZ5fpl0z
VtyJArRGJKCQ4VbLhOpZEuxuS8qMI0YzSdkZ7WVQz9fcI6XJHEMeqP+jtizqq03eVB3IoCmienJ9
Y/c2RyFYniK0va5utbnTvHKezvMDQ/E5qV8aU6p0fSghjkWkigj4Zw/e2B44Fh0Q5BpkVosVIFZt
X94QuFwm4cwvaF48xd3phBKQ8jHVrFuY2YyuSWqzxCGjqyztfal44AVrXoiDrIFWnsKBp1Dyowl6
PfSS8p22KsRy7E3Xp49d5plBttA9oOFa9pnC0lYyCwf1TgZo7jQXGfS3dKf4rX93Z97zvfIGEb0q
McFcwBU/dAn3PzMcPrAoGcIhRcXZ6oPvDlwBTNcoBi2fhBDgyZkaA09uYsBD1IGTzpsZS5u6JC3W
5SwzAXZBXMgGIhMxUzwzKnP+fREn1h+Fdl9GDad2wnJHb0/kbkHmn4oak6ee5NBxjKgmi0OzSA5Y
udf7iTMw0g2QoFniJRumt2v2FG6Hs6nYs43fAPEYn2qtDfK+C82iy9G5kJSIlcSMVc8+/CHDtC7R
3fmY4T+QxQ5Ahv7IGTDNBW1ULiTBb1IiPGGa1mR5x6c1C5wQTVPcp9g8XdX/oyI0gF4RmKMNjLfB
a7wT47/syP1bta98WYoiVs3ML/Ihi2tAy+LAE9rHwT/RXxDREKHPZcIJVcVOoQ49OI/Ny91M5zFg
hh4dXzj2L2stMvGZqyQwALdvKrwzXTyiRzhjdnuMLgDgFLw5w3vKuiFgbqHQrJsiisLdKlaUzduB
gXFV+LLN8XT5igOtelSWeRoNrLRurWMdZeiBSOUEqbo0fi/v7pWH5kYgO8bGOTYDvbH2TimNnsVj
p6sQay4cg4Iy/J0zcd1DaKVMmdoRJasg89fLyqODF+U2Wvp4Y6SFlpl0HzdrAUS5+kiYe5zKEqNn
zNx/ip1UF8q8B70bOAbprnYuy9fUMaZWPrOqxWHouFfA6ceBeXOLcPZ0DUU8OkdfUaRFoiWq7TsC
GjI9Mqx3RzPnNFtt+VCZc228DrNvzhipfWejisXES2KBZfNPzJoOr18cBpU6qw5CoVLwTUpeHffz
0XODp8QJPR6ioVMxXK0biVd9zFy9XmjI8pKFXY+UkKYrQ4/m3WSRf/RoGNJMvtKGOab0Q4scvw6z
FBzFdQc40Anpc+5kk+0EXOnkJFsaftoQFVPpNhUp+qLVllIxY/JsluI+TsmWugkt3kBF/0EJaS/x
ZSilLpul9t3vGEIb/C5HvxH7lTg2XWWh0YqJZ7w14JCwfyuc3J79+pNm023K1R9afC7bkYRVCP9n
Sjs+x8lxMA6dB4tMJWu/cIJVjJsZfqgHdI4MtLpK9+3hj6lYhtd9JxCFgm6VohlzWaBBAHZHiCZx
EPPycQvzsH3jEkQlDtNV4RlR6sZC/VyCVhbH48vN2Bz8GiWcInwA5TS3mtPrDKZ0KYsATY/PJ0SJ
GuEclJ6cKmhcTrbPgluTTXycQBZAGuXm1FGrCRzKbPu4BgkeevRxGZErPB1z/SKM1QHdJgd+gUpQ
jU8PJoJpDraruLLaT8U+aGh+PGiLN6i2Q6nAkR00p1+Vq+nDomvYR62TXV0qNEUsXt9cwUyb/GFn
HpyL1SPin7vZtsSzvPB62aE7SCBDAGLgZx67+LSDsVD9i1Uh/xEmqBVM6N8//EPuTvGHlAqdG43o
ByJNyrw49Cj8hkloRMVG21BWwrurWGlFXz6ZY+6W9vNqqJFyzSF959bPwEPFQnbHCB7NkWuGfIrM
3uwt/WPMy1UtpT9ejlX40umMXOmZpVBFjtGla83RoKaOV7Ow35qSyUD1Duj8dPhV7jf2J974vflO
2K/vZvOg/Qgkex+i1/lOJ3f/osZm1/PX8UrMbjbmmnTZbhGakCFPWeMl6F96B5znfFPaf2A3gFSr
SCH6T6IplaCBM1AdJAfnRVBS+fngQrew99kZYt+WNqpuV0vkMpQ/ih/b9y/wgALikVmIFd7sNkpk
9IdbMAEU/KGtG3b2Dnl7f7ZBw9ymKd9/R310wKED8Am4Dk31nmRDWXHxOH0NMg63sev/6frM2X/V
NIPFiFK/PoV0DxmVK2L+kYoaa20zGGmHlIDGaPTp7lLyInogYezdbBgtbAaJozeKKiqSRQSoIj+p
8QImYQqCi28uDWRe0HvEopEZE+MtBXyJI0qXpCl1aU1z04EHEKa7irnhRiVn0eRcFuKtsNCUMG3y
R9TU/vjQ5MDa/z13DAFqnuG/MDX/4Rn/hak5TGa5YRQ8I9QKspQyxr+hCrTUPi/rZkYIliQj1aFx
+dYvHrBgZGGHvKzeGgc5H/LyU9ItDYkl3Dele1p4/GpOA0t2QSi5eRLEerBlYeh58HBhuKN61FHF
m7Jm35RMGOmdWeshI3Hv3ZdQPCWk1D5bP+wWD9R57a60gfNss3SYJUwAzNWtFg//srwQ0edvkL2A
Kg+ICYig4bB/EqcHGelbNFZFqLCcJqS2A3oxvBjrCUoAieHqruGqFn1OCs4TvMFA6Qb/KnlapT0W
B4KzTYln4OqHjiSm/Jxtf5f/f6XF+f8mtPnvb1uSH/SPIp9//+D/rxcpyWvu/+8ym/uPLM3Ttvv4
59uX5Iv+Eticjv+GVipXImkzbWKgYInR/XWT0mT6t5EBmfj3OiTjL+XNv8trGtrfVIQzjel0quua
vAnw/8hrjiZ/m0y53WnKPXljtPTGk/+NvOY/D28oumZMUVOfjP5laEPhAriyiAfaqNXoo6tpo5dl
GGvPULlevvLGeP+HNfk3Kia6fL//tMr//Jx/GfXJ6mTElRdP00NL9rqODVWJpt1sOEy08T2eK7ox
ORVd96SHd38lKKRzGwnoWK2TeR0/uILhoqp3MVzG2iGZFLT7R8ZzPypHtfsYN8+P7Fb3y1tj9Isk
63WvztNhxVbcdOtSPMz/ybWMjH/2n//5FP9C4W+SclbP2GFP0+Jv4zZT2yjuWgVw3uhVUBePZGxr
1+ZKSXN4jcJ6Wt7e2vY+sdHOnq5rtYvhKBR1/9aM4spwTCPNsq+yzJSbd5txobt1SZquQDX3Wd2X
02oAXw7KK66AgKZyp++TzfS5qavJ8nVPTMh3ytRsfe6r7noElvPKLctpwo0pt1GyelzvEyjmeqqu
Mx3Zc7Uuiu+byh1ihtHdUPRLJyx/V06dum0musvdTwZu8WEWK2U8cHf5eNrGpJ7lbDj3ZU3ntY2f
U9ggqalkfjJp64V+rdrSSZOXuW4UzYieUONjt7u9nruueaTHYTSlocVlriTbiTY+ljOuVrH0Tl5n
lHPZxnHojMcu6/qYplPGDePWhRsNUCbiPvhzMr5qG2PSmu+VZnQgB73lPqAmMxZmcefanmcxQZdr
Whveq3zmFyt73RXbTBojc9pZpVMYjOPnujEzrkof3ZsLFNtLbajc2fTMFpfJWLHbCqyS6nq8vLYm
lXVdodB7yV8tV2489Gh8bdIPrcpbt+B+EtqHj5pLexqF3ubTjD9HnUoX9K52ymuVld2QcdXhaPxe
lE3rd6P7Zd7Et6udq2oczDS9iKqbcl3EcRYfOyMtfiZxl9C30O9cC1aN06/HmEe34uE1rK+3qw5t
KY/b1qrqx92eqkp2rifP2afCCdygusvVRcrkuppUs+sqMQyk/S8TZJqtV2M8ojbTEBe81reBa2ZG
FHHU2JhnD/5LuU26RcGVVOc0rTRYZsl/UPclW3Kz3JbvUuPiX+qRBlWD6DO67O3MnLDSaRuBhBqE
JMTT147vdnZcR8Yq16imbkRIwOFwzm5k+xE0wt4n+LDTjJMu3iZ1lh8iocLXwZjiKey0v3JMsqUp
bXxbxybSs55AQNxlxL74sRM7NZEErVwdfsQyj7sZG04mTZlMt6HOAOft5fQNRjcdik5Y5Te2maZt
quPyltdB9lIzqXap9gB9SztI73lcr+okMXvDG1hBZXly8BiWxywQvUM528n0wZc+srQ29xd6gpMC
GVR8F9oY4AuPpO1dQ0b/Q/OpeVA8r6u938mpgQWOSO1c9vnk7/s8je59Nxm/nvcdTx/10NdsnXXM
oNVvKvJR+9zsSNygTR7xYJ6OEJkfS4si/OQn30quydxICUurzkM3EX8IUHMA48SZ9WXzFipf34pc
q1fPmyq0mPK2+dDQTccFUZX6cWgjfhP4RbshHa1y2DMwfttHPUwaxIiP11J/Tkhe3TUqwzN9LwTy
PC1GNfO49HBZltQuIpJW37O+n+4IpdmGRlOxqB2vn+sp8jdBleoXEwuxVD6DdqZv1W2c9W496So8
0MwmcB8PiUXUGQArl2UzqkXWNu0uYS5eVMTIFbyANFTsi3Bts1oemoC0b4HSyb0Z4dMFgfdB7P0x
gQG06+rvk9fa49Tb/gsnwfCdsQjyfdLvv9i0sG/cF/JtmJrmBjsD+NusZnB3S/1HqgrcSEg7AJqU
WP9kneX1C5t2frGQcE1fxI0WK9pWsNHqVdm+1MKE6xyTt/RgEv4i66ZaMzNkL0MYFgCo8F4CZl9z
uRkauHn5fg33Hjv0CAUuSIpNSqfuSxbmKPdHjDXzqsncMNNK9Bs64mqsKVabo32NayXC3TLPTbmO
GyOeBROmmfdKiac6gkPYsqn9ENZItHF7MvIE2VY82WweTgnwRSqzPerWqpUHQvtGzZkrk+9WC7Pu
VeBBvJjGCvcl5cQDXDW9n2MFTAIZw1ODJmnnYooquIWQFB5fCsYycBPMFoppOo8yUpfQVe/Gp8yl
5h1uW+FtQ9LsBuZnqDJVXv00MtquapuVTw1CNm7RAl5iOUs/JiKjH2UlvTX1HAQhYfCznQadritV
dq8u9Yo1jfp6PbWV/ai90HsoqgnrxAWw3o6joH5JEiruuBRiy3gndpkOEXB1mhMIGdvW36nINxtX
xXKReCrEriL8CwzbQgAqJrQhlNRvhRA9FrOV1SYs0hhT0VbG21SDLtQMWxelo87LvgmbhO+Uhfqx
i0ZYA1RjuFFTO8lF1WWAiyDliva5qOjPYlAtzHST+Aa69c0NqxpURBBg0J8ikr8GfOznEf76Keta
nJQDwuysT2CNNBqde3MmYwN3MzjNtXWDog3prLzPKe3WeeOlt57L1W70qNnGI2y9ZjqK2EOnpZ/B
SK1CAZpa9xPHRoAOiyP57UD9GkfoIOt1IOJqXZZi2PpFlkDHOaIAtTCPhI+9dCjZJh6WFHPDsa5r
BVyByqHQTRJU2YPI/UDe2NyUCdYabT0PGA8YTX1VBhCIQjbq66gH9RLEE2S+ORDGaVU6/KLInPB/
0r5KjXgHvxGox63rkU6Ak4Q5KqYiLMcvZRDanQ7KDvf/lNpVkBfjPJ/qfMtrivwrTuw+lG27rTNX
bKqA8W+2S4YvLvfgZWbZdMMizuYWNO5N56r0R9CMAMQUEQR0xzjf5y7u3pXs0LrOePdNdo5sxqax
e0lIjY4fvMkeWi3kQykjKK/XKoaV4VCgVtaJ+EAdgNGsB90lF031ATIQLKA5GcyuGjz8sJCKpezi
FAN6BZgvFV4xNDEM1LymXNaWQnQ7CtoPI9n0Au/I6NsUClS2zCCOna7QBxmTDlCWNNeLMkCnJKVV
vSRdAydDfJK9qQuCilodiZWYJlzCSE8fQoCRhr4xe+0P4xKpWbbmmfU3ydhXRxn1/V1MKAR3ux6E
iNplD1FSFAdRD/qlgsnzqqN62IqAejeZjehWlEl9Z4om+QL1ewc1yZTlG6ZzmLrFPBiATscddpZR
3/8o+JS9DWns1hVDz50Htt9XvA03J5MxwBy1NntSFmLdlEORzIJQ54DH+mV2TAzr3/qog5RzP4UL
InRm50nT2kPOJrvyWZytCh/+RvOkdwqA8DYdARFLEnYMqojdD6qBrOTAhQCkvkEFsHZ0Fw0+KWdj
00abbipqGEr7EXuJUmxH0lbR+1TyetnIMlwHI01gTSTcNohgo5flldiU6dQCGKID89WPT851PFPF
l4j6+lXiAHvQicINvUGKN+UDfI705LZpP1Kco0kASyUTZPvIBoDBNkWXv6eVKorVEKd8a5K4yg45
XDPipcdjESwUfOduI6MsAFA6Tb5FQdp9dYheS4v0DjjnLI5f+eCq96LNUWZiZVWvuSHdeyNN/kLD
ni5yMqGbmmU9kvre7v0mxg17UiE8U+0wLeJkzJ9s1KO1UnTyxq+4Wfn+0L3iDEIDJ+PokQmUbpNJ
aERt3q3Sik2zRPQAf6cUNYappve+CT1sXriwOKQSzbAvwqh+K0lI9lJJdEwiFMxkAzRVm0h222PK
gbknRXO0SRu9DNL4m3YY+llFpHtKbMnm1Ol6RYkMwRpyBr7mtb/UQQtzKXDunDnI2rF3BZc2SKcH
kfgIijo44szs5qly7oFg49H5YBMTAxLbmSOF9SZahkrLY+f5Xn1TwhwrANTT2edENc5Hnj7AJpKF
3vhsY8VxgidteWz6lmO1+AM/UlY2H6XRKFXGhHQPA9z4HmrmA/bRhEHyqohXPHtO22WbUvbekAqn
SgL3u61iNH3xRA5IPI5ab0ZDAa5aMvAUmWxq+psgHqNVFY92VWQE21jCas8sbZSrd6pziyq8KLpi
RYqy31PGa3BDZP2ky7JcyKHMdlqMiM8xJyMQVTJZWZu1j5SMhM2LUfANJSffomm4x6UoWKos81dD
6GMRhq7MgSUo++DF8x1qTYRaRm5weeB7Polgk7Y+AMF1nN4Mrmeok2oKWN908kScWwcnvtmYReEw
C23RLsww4jit/bq5ZbDP4TNmUqR8o2OArvglSZ9MEqpiERTTGM41rbJoVjcWwMRCWso2mERRLASi
JOqUejDDnLQdF+CyuQF9GsOita5aY1ctz8SDantv4/td+ByI0jxNspBbgoz3KaZNs3VlYQDDH9oK
2MGkrNDTaqIWsLUKGZhfLwfPL+djQatloMNy10RVvjR+P+yYKYZ3CofPvSBwwBJKJcciztsd0sMc
9LPO9AcXh3QbpQrtwNBOL7kXRpsh4ZCyj3N1rPrU7EUThV/Htk7uKVFDODcZ7J8yMwIO7+HaBUfN
qN4kSiKX6+MIbWASoGzZM+GvQjfZx6pK6ComKBfwtMr3tc0BCncVwN4hpa/Ui9qbtpcGVUoqg3uX
JOVuHHI0ZuIofG+ruI4XzvjjoSoDdmibuFskSKSrOWzvyCMLatSFw9wL8O1MTUBUYdWbCeNJHQvJ
ZHnQuIQ2swyOi1smermmlutFKAKVzLxsALo5F50No5nn8/7e4JLTHqo8BRLbIgtMZokne7TBOpl9
413egKaqBX/quazhlsA7eesVI3K3yOtvW1SJ5i5H0jdrSdT87POifPZ0TtCv8m2x8nE2PQ91AEfS
RgImlxbC3OdlDA9JkfuHIdcxPKzbPHhhzTdcap/DKlM/tIZ/GRinyi7SjFOgfZDv3svWRD87jvLU
LIkDBZn6lCKv6fhwDDXqiamkizjW4XesiR4kCBFON9Rv6lcEWHLn+hTtwtyx+i5r3HDf8wGIEzWg
4YCaNP0ZuqI7dgloWiHx8nnXUn5bK4Y+VCzKI3Ls5L2tNYiyky5QSMA1+bnNbbyy3pSotRrL8Kvi
ST2uWjhhAl6nwyKaKcH5gyw9/96XhbgfHbeIumWH1Fp2zE9m1jPstQ11B7RVOiXhjHNImsy4i0BN
ksi39cyPp+5NK9aMc5wCBSzNOg5mAtUmfdG4Bd35siT5so2SGHGQWZSsCnzbV2wF9DmF0x3Uq4kM
oIDvglZuAhQWlknkilsV8V1dCLUSfRfLOXydYXvGebMNWZiucPgh0Y4dIB3wFh3fCjK6lSplvhuc
4ciJmh4IkhRVnFfVEvGcDxPgSP3gAxPQKACX2zoamjkV1D0jaIWPqBh1O8KzfudagkpzZiXsr+C1
uPLLgtymcIHdlMSlz8isxnuqcP2f1RH3ADdLY/kgO8LQjXZpqOfTUHu4dEbEgzx1TtWrj1C9UbYE
+rckcE8Py/grLh4lihtKgGug6rD72hHY2KNCQ+Fr5Wu4+MYlz3DCMF0gs7byCNe1GDB7l7OHWkoc
K3ZsejREyqYc1zIt6xvrwT0xzGHvLBuO9hbssW75VMZbXIr5Bwxeo1ucgJO/xCe0qxqBtbxJuJfB
HrXNv8F+5LQ0UHsF7BdXTAv8bJuYeWym6a6oxuLASwrkUhR4G8tV/5AEFBWjemJgE6W2aOZYe/ix
fRmb46QiAOcLioOAYK/d4KJTPySpcAukE1hvCiE8EYiECBruJh+q6ks85OXCOQG2VZd3B6WrDojS
ZgTuz5WmPEyoGuIeWwyrwkOFBVPMzG0zEv7g5NDdFFFGtzHvkEPljkb49SUvjk0t0PlqePZjDE0P
cEfl1yvFAkQghE3vzaB8sXQhafFkmPM1ngX+KiYwdO4G8z31cEvHWc8kCBQNzd5KPwHjukMhQibw
HiY4MZ8oScLhzYeqIbZ+XQEUAuXD91IWjK7aPgYQG2cBXJxZSwd0W1zdyFU5lRlkBAOXtgsR9cLf
6lYxwJPKxG5T7hXw+iDU0RlMNsseWVY7ActX+XgDqQeMgVw9ZjNt4caMqxmYLZ4HszkLP1o0PkQP
UGjWhu9FXQSPBjbsqJbWFQ6RLETFzSe1pEvT6fxrlNqTs7dsoCU/Mn6QWdfc1iPXQOWpbgAsA5sd
vV0vCE/tRuGJObbTuAjENDw5wWoElC44OmsjWBMmYJenDPA2Qg32SQRahoOp55xi6FvdxuZtSpW5
lbkFytaITLyYsI9XkV/ad5z907odUDPIBS5WdYEAcvJ5fY6iiuaojb6SxtSbqOrjhUiC/qafRLkk
SAi2fexws/PcOItUaQ60pkGBoFLmoFKXqv45jShDrLFn2nEWtBla9B0SSAoQrHF7L+lOcTJNyK1S
I9uiQ5YdbcgAJS670T84DzJP86S19msi6j7d4N7jntrSB+ou7dVzF7foATaELG1XsoeRx2rTlhmY
O8KAPx2XEWjuaQaQc9aLp66G53yaDONdzHJvVWvSb+ElPdh5VNkQlXCvHYDKm0Kytr4GWGFUgV5E
FSeglJIEdAxbAdNfDBU6zWnONUprWBqnQ9RPcB4xis9dJcS8eEypctWVGZBQcF52uAyNAwovjuGg
wacjN1E4sZsMNdPtBEfstdNaoHDny5/EehZ0Olo1X2XvvI3wDKxEbSXaG6ZjpJStDLZG6mYzIZHd
dc7z5z1e9ntscGyLMmjXdebZ7xHt2Q1ysPK7aXXxVPo0fHR0ko9xHqjnvOTlLhim6SF2Llr5SNO2
HW3C71xz/8XwEGB15vGww6neD+uYDATuibGc9mUUwGikUjGyxVqA71V6iL1TW8ZPaUnpAnf+6iOP
vWYx8Io84D3DXTbmyXMyopzZRXm36V2KuugwBdGho164LO0ICkUdtIA8wdQNsSn39YdAsIWgQdWq
xZgHITCpkUHgmZAdrWwwFmwZM13e4+dlP+BS3m9LWtdPCRvKfZO19SGrRol1L+wwjzhyrpJFZB0U
AfxLpAW2iFfuOUhG+lSPESiZSctwGk66Q36jqemOgkv6raZZc+CUNjhocKznEIdbBQEzu4iPDRiW
sQeCq9UAAfp5tVMk7o6jaAFAMGEFrtoUbKlo0g9fcIBeMsGDu8QaPQ8aqUD0RDl2XjMWLDufqA/P
Ds267kBXi2Rr75GAghdalOVc5Rr4CFxLF32ThWtROa+YN2YIVx1WFGrYBU93CWzjl47SAiRIQdtT
PoO7ji/acNlmjbrpxQCwEdYCUOkj/d5lNtvS0h+P2SgAXODMe4LsenFr1eCv4j5rwOC2vX6JXdu/
wPK+BVEqouqGxMU0H+B9N6ehDzhwXCYPTGrgwIrK7o1Oi73oZPzQZeG4cLSobvqglHNmcvdFmaDe
GBsh2fON98BqYZGtmNR488rZ8UBsjI7f4KcsnZcjs19Tr6rEEvWwAPGuTZ69iowfuKQDUjgR7vAc
2L8iD9IKEPVa0/RosjpMZy2qMMANkqF7sz1HNl9LLRbOeh5WDVpabJZzESHtGRQMowKkVaJRw7Kw
hr0jo0UhjuPO8BKimYa+VTuAKF+x9rULy27rdFuucUTX+JdhuO+qnD61adY8N3F6Mp/Mijs5ejFf
oKCpHhpR1BtiGwC4yyGJv7Y6ifTc8CmPd4HG5gGVCz2cFYqv3kOF/CCaJUEqhtn/ff/7z53tXxvb
//v/I5fJIETL+LP2txjPWt+n//BvrW/YHP8L1nnxv9lAAnjyn61v6KGdrCUz3G0xQOhF+D//3voO
kn+FkNlCyzuDQGQYpGi2/ruzZOD9K07hOOzBKNVPQ/hS/r+3vjN6aol/vD+Iinf/63/4/1N5ofET
ocrDeM+gTbHG2WPf1eMvX+EPDe/fTTv+o1OM9vzvD7eCZUywsjxY4EoAYgKRp4dD+kx8NNfcGn73
Q/+vIc5APFE12omhYn8g5p6Qr2Y4fP7T/d8RNP/14NOAv3wYnSVhJEP8dpcvCJCugADlMwLiq16h
UDwCylZd8ZC+ONQZ/KBsBY+aAu9wEjFyywkNVcTXb6G/Frg1A+IZ/tvGxK7iP0DVLVHQr361UfFP
Lfr/DkDI6BkAwbYiJumIlwIF0D4NdwqwTJx8t+atux3eum+ff7tLc3IGEAhwQqLQiPeZcDMNqyNp
j58/2D/9zj/9/tNk/TIpypc0CJsKq/VnAU85IMV3qBGFD0G0BOpfb/Mf/RXFwt89Rf9z+pMz2XKb
6lMXCiNVNRgEN/0xeQ2etHfj3uMraBD/z2iQLDntml9epmgJtrXEEPzdflQfxU9UE+7Jg4jnxl+n
H+bgXxnp0ruc7XFSj3YUEwYqACD4op/Ig3eL4hVZ17efz8uFCU/O9jkwCnWVn94kj3EFlPejdyWA
XPxGZ9ubZV2dlF1dHvDg+gjZmyReoOfTA3b7c3pCu0TGQOvzK+9x+r1/WF7J2Z6vPVzygaAoDk7s
WTEshlrPK2yV0T18/qFOP/tPA5ztdD8i8cCEKA8eekdrPtQ18Bjc2yYl6eZ/N8TZFld5FzIa5RgC
RRmdvQHakqFy+3cPP9vZyHBhtJ7j99PstmD7rgBdUuvZ5w+/FAf/ATP+siGAIEiiLsFPrz6gLwSO
WAmpta/BB71nLy658gqnRf+HKYjPNnYuQ5JpVyCufwxP/rfmJ3vJ/vIwis92tAkN6uchCp5mSiDU
NtivuPVfOZAu7LH4bBN7pSiK0ODZZfZRuGPAnj7/6hfWPAB0v0WhUPboQuJidpAjqANTRvyZl2Zg
9FkF306rVp8PcyEViM82coaKXpVyrJwMOIEnBG100qk+cb4SfWVmLw1xtnur1hFFcHdBKjDv6l21
8u4y0OjfzZUZ8C9NQfj7pxpQWcq90+7toZdwRGPsjjx04Cu9hWC5phtYgEbqyl64ELLjs11siK44
/SdQ/IyW5Ahc0c/mkIGw9PlsXNoEZ/vYsP94fI/Hu42EMF9+//mjL32ksyOaqahoY4tN3PrRR9Pg
qNbyyhq6sFSjs607cTGNp+r3QeNQjslTF0FSLQNn1Jkrn/3Cj4/ONnBglPEn7heHtkNNMYXAir/8
/LNcOslOOf6vpz1aEsFUUlcccgKcXoCm4CZpM1zvuipbxlMLYoUCDCUxkJAp0e5eDpXud6IP1LYu
Tb31K8eu/ZYLua1/9ppJ39elHp08pNO8OHrPwDBp6Dfc22dEgL9bYv7Z+7Yjirl5OdJ9BbHGoECP
Fq3XaRZ6MAnm5jHUpbzyOhcWs38WwTIgCRsdTHTPMiCK2uLoiuZHacu1yyCcFldXFvaF8BKdDQMQ
Zm3C5rQ24EkqZvkLfwaFqMB9/trqO8XCPxxN54SEHlPs8iQrDqkDnbCEOIJ8zwFy+HwFXvr9Z+Gx
LyONbjCebhuxru17H94x8rNL351NFlieV6LwpTtGdBYlu3wq0xbovkMDCjzEMcD5zIHdmPUf7AXF
LuvmQ3pl5i8FhLMoSVne9BXx1aGWuX+jSnAVClEtABeduz742w93FiwrOXZhMGKU6MAhQAGGm5wV
d14LqcXF51NzKeycxczI9MMwVBihN19yA5ql3X/+4EuTEZ6FzCoZWdxHePJ0D7gx4MvJD9WsAtD4
IIUCnjiZ6/rKxF9YveFZUAF+pWNh1SKxCsy8p+8k2Zn0yntc+ECnosqvwdPJlrSS4jAxYztz6ied
tp9/oAsrKDzb1NSfcq0KpQ4UahmePQT6xCfbZsPT3z3/9LF+SWl7P3cDkB+YWY0GpNvqYCOA7+yC
azHj0gucvtgvA+Q+bqkA0ECexqJwrX09bzqoHgBsElfBl89f4tK1+5wfEfoIsCmYH4fAaOBuiiaf
HnxS9Q8U3eG5qZWaO55Nmw7o2GWPo2XZM+PWaOiQjc+H8Zok9p/jY3C2TVpFyijSSh4SkRbPg8mH
/emqc/P5W15Yv/7ZVmmESBsgHeTBtRxyO8owsWh9dGgkAia/EoRPD/tDiA/PIlZF9Chd3hYHGSwS
SCpDRBX6IqiSQBIU9KbmyjAX3iU8C1lxPtT5eEo2TPCFt3sqboboyiRcevTZJLhyAKx8JPLAgU0j
2f0Yfq/7x8+n4MJJHpxNQV6mBu3Dqj4YhnJhb/xoHZlRrTnJXj0JkEZDdfp34epEUfp145hCqwbQ
rPrgdRPEBtPcQwww/DYeVXRliEsX2uAsbE1oOAxTiQUL3LHWQFfNu2wOOS8DkWiyZeiytlcm/MK6
Cs7iWBzKQXCHkYZyXoE//R3YNemAp51ZSIj8+Hx6Lkz9ibv16ydrWi9vFPoqhwTQoAA6jwDfx/2V
2sulNzgLZMDhFGkLCNMhSecVcPhQn4TyT7ec0POOZvmVV7g0Svj7K4w0NsQfMIr6EgPzLWfxtIAS
HK/mKDDQ6spsXPpQZ7u8rEwblRXAOSk7lv2dCbdAb34+BxfX1NnWZgF655IbeYhLAOW6+1J8oXZH
JjSSuheeQlAoLOZhfeXgvfAm/tmU54pxN5RigoQooE0hmOsjpKSmn5+/zKWnn815M4VhUNLQ7YOx
Ow7oxOoo+ELH9Mo0XMh4/7mK/XI2phRgLt0Gds/9bVEtaw5sDeBLuzpfJm7xd69wNtW6GzlYHr7d
592T6R4F/XD8x+ePvvTzz2Y6iXrLJcGjMwP20nyAhi6kiB9SaO1e40KfPvQfjqN/FtkvX8gONHVB
jS80FG8l9P7stXh04cHeWST3lAX6p8KDLdgjpng009PnH+VCvuOdhe0+HnzFTh8lKRdeuILmYgLY
vr2yYi49/SxgA9aTSM9y6Am1hwLiTXC8yNai+7uj0zsL0pWaLM8ARNqz8J5B26Dfavnx+We5sJO8
s30aVlM4GAuiwkRB3CumXdGpDbrLV9LkS48/TfMv60RVrAYVZsDj+z1BjlmQ18y+/N1PPwvJgz8W
xBUnOHnx5qEk2JoNH7/83bPPdmc3sKi2IX53qjvoeYDImeIOpxefP/1CuuKdbVDwcQDhiS12zwie
SORlb4aqtd9ktzHMJsKi/vr5OJdivneWc4W6zl3gwPZIpgDijED+AYWc3HIv3iW03oPvdWSiRcWZ
QUw30vmV/OXP74ei7++zntJeA8yVT3sPXKskBHY3WhQcUrzsmRTBlUEuFMbS7GxHCw1+TQ024j4P
QdsAqAjkvykBsVIjvXB5RQ/MpWSfNHlxZFPO9xXtp3kqWAQYiwa8HRjUK8v8n2vxf4+H6Ylo/us6
p1SldZL30x6EAXLjCh2jPi2s/da2aXQYKz69aVQWljZBqc6jQr5WnoNYjFBiEelAQjQ7aFetySHc
mgYQBJu43eQleIR2cOnCAHzxOrbgAwa5jG9VXrgFK5pu3kQ11MoM2DIuHvm2RDa6Q/y0qxCcowNv
q/QVHJ7kxE0F2UmECV8Il9F9qlCuBCBImYdpUsGKskhBsFbWPz9feX8+gtJ/iOy/7PtkCOyQKx7s
AYQX8ls3vAOIC2LNkiXQQqsePh/lQmE9Dc62qamyKXMl8ffZI7hGFIy0I9gt8wxqkS8Qarrhd8Xt
3zV20+Bs0xbMVrIIMFbYDpANWqdgoAAHrCwYHt3OT2PgzPwrx8mfw2aanQX80JvAxS0BcKR1vHbe
O6BZYKVdCfkXbuVpdhbziZsKLxmd27c+wIQjrF+mZxCAwJIH7sx79aZ21cPABF+xhORxb6/E1As1
JVCZft8kkw0MwI+pt2+nWxGIZRy92LKaZ9AW7Yv7JrkZyPe0qGbRdCUJ/aeS+6dteXZENF7WZEAV
env0YsGIeErvEYXYPrsHRnfvb8m6Wio4/bBrOfZpLfxpvLP1CHh3oCzDePw4QfW/hj8CBEqnuXsv
bpv154v+tAb+NMbZOmQ4KrJ+Gqb9hGbkPI5GyOdNcbPiNUCGrQruPx/mn3X9p3HOzo62V1Pe9623
p4+A/kMa/2n8GX2xEFSF7rKYtSfFFP9u2kJwBdjZk6ba4dpd5UL0SM/OD9eYxhYehrb7/qFc8Ztk
091dS6YuHIppenZuxCwxHugL3n7yYcAzdveFG+Zl3AKuLoD8k8tM9PeM2B9qGh8//5iXXujseACE
o40zkgFCXOlgJ8w3EHviddMGUEHOY7cDPBNIoc5mfxc/0rP4wauh0LUGZNkEckVYcAte917Z6MoS
vBCe0rMAknp91cuuwGkHYAW0NjKAksExvnKwRxd2UXoWJ3w/yXwwKaY9kN+LYgdbLbKfoD8UH4sD
hDUgLA1oOQSVaygPetCGBv9nZefHdpGts/t29QidM3g0PUJ08biFwMDspAn1+TxeevGzeFIRmiCz
Aa548rxF1Q/fUsmP3aT+Ks8HePj3AAlWuMcqXU77FKInoGf+NKw7AuB5JUu59OvPIgfEPCIQNPBd
x34/5tOsJMeI9VeW3KUlfhYuOpuOucy529d5tpZILnT7qJJ8JsAM8ILb6poWzoWXoGexoTNdjQOM
4KYl4UWVvXV8XGbjzefzeyno0bPYkKXg8PUOb5GuxQ7QIe9Q7qALveuhyH/nb8zSvacfiEvPyVdz
GB+Dfbf5fOQLUf0cTmmnuhpcLBEhug/nm0WtQpy8L3Vur4SgS2HvHFM5YeXmXYBX6zqApQOYRESb
FFJeUfKTQxK4vSnYs7RPn7/OaTb+cHicIKu/5sPgo1KbZghAgyNziCashuF9lLskuxEAhjfme5zH
y8+HuvTlzqKF0DVYHK12ewfuyLJKrcHNXiY3jWwsJAOqafH5OP+Urv70Tmebf+yw7JwY3J5piBHu
yradN/07wVKHPVW2V+wGJDudwYol2gZ74VWrPOJXYuI/rYo/DX4WGgYOL0/Atv8PZ+exG7nObeEn
EqBISVPFCqrgKseeCLbbrZyznv4u+b8DN0+xBDQOcAYGWixRDJuba69v9gjYch2wZbXXwDO73PhX
/Snf9DvNgZ+sDWMz+DPGK62yIjaVWjGwIBW53xfYR8ZUdhrZh7d+POFuNs5g19LpZN+HHcB5TRm4
epT6L2XEB+AslsPlfqcznK80+upG7nQtzjtE3dGx3co7xYIdh6eBccfhv+wRwD0XDvbwrk62wSPq
Hva6pa598GXputHn9MWOGNSkr4cl4neSDW9/qYC36PA6VlYakBhrGS2ngBPJIOoJGsDdWHCMniWn
usD4cAfT3k1pLc6J2XsKl1gC6hJ3IGfUAT/BVPhZh0tieAzgODs4wUF1q21xXbveYMxcWn5Bsl7P
6hm/SdDgFayeUBQ1wnag7c5i80HqV5JOKxOX9fZUkMJjaKllqwhegHssAXf9KgpmVWVlP/q+wbj1
9ZZmfxxBfVXJMz4mglc9qzBdPgJV+Vwd4lMCOJ7VPdabxpt30RYeVn9gCQgOpugskJj2Cd7TK/s5
qy+ppWkchxoqVPyEAgoeS6kb+O224uucQ7qma4GbD6idgr2GUY7x8/0Jszz6v28Nj8q/3zrlEn6U
NQlDatBekrAAHrdfORF8j/v/Phs+WX8/O9JxwM2XsrsO7sWgvu0HMF9y8E7g2InDdvgOS0/Yzddw
Gl6ZIayjKq2mbjoua5sOTWpusIH5yuIhaequaEkw+F2L6ljHRFpQjbKzDrfh2EKmHSqM4IWugOoA
hQP2e8H+w/2OHDjprq2pjFWFUGeBKuAhnYw1BM8OSiS5987pYSspvhAs3PfHAGurp2XVpC9bnffV
yWvEtyF+7MmveAFotnsYIhp89pCW136QVyba99C6MSwINdFyNdc5SVMmr3ZQVgiUMZAHFgrsLbhr
wD50QYAAowBCG+qpAcVJDbIllptsgQ02y93igg5P95WTiXh7/Gu0ElvUyTxnPUFSEESi1gPx9VC5
A2zq97A82ugH8lqd483CaIZ3uYvLPAul6jjH3u95Zl9QMYI+9JDE5vi4AJL94m3t7bMBKWqLat9n
JwP6EeW8BhYBe+FFnnlMFnGhuABNDD/k5CM21d/3f8gymG59E2oZiHt4G44KvknWvc/FtoiJ2Ssn
+Hrh5nhNksAIvAgVHCSw00qCUJo8gjBg/CrykxAdSv/r/huwnk4tNlOucbKiIBXUSrC3IY9TG+OE
fObmNakDK7ihBd2F4GvC4pviZTF4KR3s9BRipTAoAOWssJUerno8JDeoqn2GV9on4ZR/O4fRam+F
oFR0XCYMyvFh3JbhEA1niTcuRHHg/c5jbK205rvSexQl6gI6L/Ky8AG2c2Yj+isPZ+xqtPA75/Um
VVMOt1F87zuVhN217zTUFtY88IiN34/HSE3BrlGQQez7KF+Z27dHBOo1/95+Ml/B+VVBvFB1I7zz
im7bwo2mLeFUkSEhdb/nbk8cQifyFd+H6Y46Cx4I1PBsnh9G4I3uP/pbjfLfSUnorC4KavUpSRvB
E3fBr8Iluxn4U0Aw9StgANb0lrjToQMoBjyZHve1gC/WRgwDcJybnAJkhBiYmZXZ9Z0hv/VbqEXb
j9VeFsrlt4DbeA6ucLI/JTtiqa/Ze/8ivuI+DchmMzgIZgqM3uIdDgeiTl3p5u8Q91b7y/r9Izqr
BTnRQtTPetlRh7WXkUBtArP48NkH2CjdV57vKLbswOsH3nZrqT/Wx6VW50goUyRt8NJJPJgCUE39
YS6RytQuZbwS8rEiFrpeoR50OJYVuPnwD9w1337E1nkCaHSBRgdrUdHt94Cz7N+dF824uZqXNgZT
dltLx0AN4c4NAiAyY42zUDvCp/uDlrWjKVSfcaHQqAmP84CCrBqMh9yFcLcBdB1YkBB3LaGzoPq+
BKTecLAH4qN0K7u1nuDuD5pIsw2N6/1fwhgySKX//dZlFcUF3A5wMgGgeAA4AASmUwV/eFjVg3oD
2sMWuK9zeYjX6jYYOS2FWnEEnS/bemkR7ITL9GdGMr8Eh/5MDMGsADuB/zjCCDA91hpcHvzfWaEp
1KYXVfAS7VHe5+mC0T6OV3XTv3BfBKikQ8IhnXm/J1nJBLoeQq05+Cj1aCbewtpg9JDMcEEZ20pW
c4jAv3FgrATM8i7YTsAIpCBwfqy0zOhRuk5CQyEbyUa03IMGmO10RwRuL3VKJ7c0gCBg9WyEl2kL
xwLAB1ozPLQ4jCnnyf0FDd/KkGbsX3RBhQhHECzC+A2z9BV1p5HAQFuH4u2kxm4/bQquM++/7bKW
3viatPC/0FE9Py43hmX0ROCJWQz7np/XVlDGWKFF/0FC1GSUfYwV/Z1vvrQ+sAcFIed89pVDpn8I
sPfqYVqoSNxak4yji0ytOy0HP3BxScZIJ/+ptLp3oLzfCrirHtdKMr4Pdrf6jFpuxEmoirnG0jY7
uiNtFjofXMzAPYEpnssZjxo2CRgt7rA9Y+nRgXoBjT23QJDehRg+GvYpH4xH5Gw38/KvsCzCHA4M
lsiUwap6BysE4faCDtNPA2ZU6mJr8+AnGmBp02wd2IVu0wE9getqe628j7Hbat+O6D92O7jA1Ym8
DLkaa2fvdUAjzFhKEpfHBYZv6Yf6GJ3lV6DaDqFLXA08g/tDkHW0/b5j+dEyaoaQZFjSOXCQfR8u
83b4M3rqhlz5z+IRxSLO/Nxd06/7rbFmN7V8wc+t4UMZjSGDbujVpWsBmgVQsPjIAM6tQSe63w5r
K6CrEyKukuBuiYaqcZNJW+j7feFBra+x4CSw6kIOsoYqmoeHUpoep+Ci4VAvbYV2yyubKl77rKxz
Nl25IPJ8wRfLct0AO1yDbKFfymcpswQ7PkQrm/3tqFejKxjKNAq1eJkQagafwTL6FUHO3BSJJcGw
+X53MsIJupZB0McxkJfXGLJrOT4T7jrBX6rx9+G0lpFgrLnfGdAfw1DK/FzpFTTRmYqTniow3ZA0
t7unwH7BMdgdXRiCOsKu2a+Nxe9ff2MlkejFampijSzZ22+UOnzuHdhtWcB22fU2s7NLaoHv6TSA
SMIIzYGEFLjyfNnb63fRKhywQ07KYdzjanE0CrDs7vf1dx711s+iFrgB1in/231aB4lI7HmNi2Xr
MTJLIPUW/JpqcQ4oS/ebY31a8e+YKdZFbdZrdMLCYF0ixNZeiyKYo5+KjsIumolQLs/Wj4V6FHKY
lddm1m+TCdw0GZLWSwLywP0XYQ0gamnpuTKd8yVkITvFm4HcHO14Mx/UNaUIY6+mKwgy6dvHB8/X
XNBELZiVOhFSjdIOUqJTYgHbZK+m/RnvQlcQyFI0t/H/giAe/GeIHJ5hhLYTjNkrt9EGhSO27ML5
HKxnEIaALP1TePCrdTJvBMNzg3KsrQh2kAjoG/aoTQgmtboyUVk/bRlHP+apOPAdEVHK7WkPggXi
qnzy0cba3QIrJ09XGwR+M2n1skFAzoTz7+Nlxu48GhcZ/5stwTnB4/cENinYU5nV2M8Ly3Ot5o8p
Fls+/Y9346USqYllDQLk2obDKHByW+XBFgFkBW7p/jCVGCHSd17yRyNEC/yaLEczwE+RCI1d0eUf
RhDO4taoN4DGgxhMkA9caL4yMqKJ+fUGoFDiwGFjT8DT3tz/IYxt41s0+eN36COcriJdQ0+Ta9oc
W+gg/N+w0VtZVxjT5fv0++Px8wwuyCjh8XMsG6KomQP3NAhrtWmsp1MrizK2TQsbM8HjlItW/wKD
pYJvzv2OYWRhtO/l7MdPD9Qcxf7wl/eUz+giHgUwyUV8qC1IgPDyfJREgzwqB+0kG8ET8oEIJksc
h44V5qHdgom4cKjilUwgKzyj5e5SFM8z16Efhz/wIzngNCa9xucY5p7uWBvlH2lXXgAUfSCX+2/P
ipxoGbzaByk8NpcP98m9zo8KRPa4s/kdO+V7DyXNqQRHazamrXQdtvJH9XK/WdY1Lk+tKxDjpnOk
odNP/bW4tMslXPOUngYLKPI/+i645m4P0/V9YScoNcUFaHUqn9YSb6xML62fb7k4gW/88snhyo9m
DsEFBPuDfOVfUb4uPN9/Scao5Ze//xhYSl/gXqeVBU9VPwQwJhP1E2V7K8OW9XAqmilg6z5OKh4O
WYqdPEYrH+Y7GroRjvBUOJJOjcypwJ143Q4+chgLcGyNIhT3hyjb2euXfg+K216EhxF3iM6cJT/U
nyDz/SofsAmhmJ04iuLwr+0uO9Sn0fZhNbjyxjJjKeXFv/szzUkAJxT8NAwYL4zhO70JQQfEPXmw
F8/Zr0o2cOlvDif+xX9Rdy3Kv8rnBYw8DBv4YMFYD1QSpPcAnDuMf6TntDHKnfZRghn9QloMtvBh
TbjFWvZpRb/SN0MbS5Lg5Vv9NXV6pC1FY/bdREHd0GYuNxxOoMisbDjOUMpLjhC+NIK3AA7JnT3t
JbuprKrFtf+E6hQVvD9QN8/3hyUr4qSLAMAZCuWqwS30ZEcbAuA8aFbg9SngGhPrSzKb0yLlXNt4
GBIqlRb/c1PUaGOJ5uCcDR47bwPQ7ADs4hDrDJY3mMgLKZjsegvL7WEtJ8rIaal0NUA16LBkL9As
ceE4CuT6wpdfbh5hZ2qG7+/v/Ga2Z3sJmMqVWP72nPymy/2c8LVYVMqQYoC22VsOy6GoAjV9NVy5
vYOr9G2BOsRV6Q/IkFcleObE1LbYwAFWuejHfK8/iFZ/6N3MqtuVt/kODf67FKi0LLwkIS90A7Lj
wqcsG2VpcR8ArtXXdid2Lgw/fXMe7NXSlNuRpkqLwccBrJZmQmu101uTnQD9iqrjTf/B2fL2M74s
mePUFffcY7t6Xmd9MHqxg63IXKro0kGcHuE9/lx20lelQkjUV9cqzI/K0LiCFh7lobKDdL5kTWwH
NTgPyXSJVXmlYpX1ZamFDZa7XdFFLXIys2TDmNeosC/BstEgqO9dmfSsV6VCKDkbQlj1dIInu5Pd
HMe9sI+vAXJkwo44rRsHYHqvXcwxpzx1OIvkAkSBpTGwpXfjpj5lu2oXW5AeH/t9v2/twhpOGnC2
YN9mBrC6a9WCrDH7H6V4C6Njv8AXRQHIqXivdsNT8KDa6bv2Oj/3v5KVbZLRm7RkfA4DgJO0HMci
cbBzAfF6gQC+WNPOLlHQjZmnUdHR2IucWHEl4l3ouyAr5OKrpj/r4q6P11x1GOpFlZaE99xIMiFE
G/VZQqEUpK04ega/1Eu+GXfip/SutYYvr0oHWT22/P1HMES6NAXKqsDqFTwo8NhW2siShLWZvEQ9
tzqMiobILPYcCZeJzB01pG77fk3NwgiQVY1aIwRA5oDaRD8NJneCN7g9W6jEclLcMk1O6UbWm2oG
5miv5fdu50xVWvNdDnETVRw6SjckjztGW83gzv7l/jLAeji1CsBGfBr8CS8j4fJONx5bowI7/f6z
GfkfVaNmvaxxnZLyePiCCJ6OYK4Z8Wa0Rezu/9YCrfUGHCuYpuXnVzbOC0bggswOSnLu/j9wl+lr
ykjMq7TeGwKPpsqWry27UNp76RZ0b0uzZlNHnEKgXMJRDBfyBr8vn9JNYvEvawELq/toxfeE0DsR
BH55Of8h2SwLZYR803gYVhYtxsenBd8whYI4ZxTwfQQRcvYhzQyo/yujUKXG8UkOs2glU155Iusr
SQfGQQvGw3/PehmUVWEqegRhD8lFesGdjVEeeAvRivH7/phgrCt0Inlqc7XnG7SwTEvcX6z8csYB
VaWzxaJa6VrZ47mC89w7eIFD+1i58SU6KB9QumwLD/D5beZg/6pdwLCPwmpWjCEZUGmXnCatxCIN
EQ8kwNia/Cwe4zZ4khTJhfu4M/gYfr5kgTRhgRIJ7/Ha87EV3e9P5jCkFmpQTYah8iF4USRbLx6B
7kJJj2KU+zHehftwJdHB+GwqtWCPuQSWBYdWpKG0y0rfFaW2LeHYcf8tmPOYWrWrRATEVsRkSrdI
nA4P7TbbSS/jprMSr7ZB7tpMVm0qu/Q9xwEA5MbHtYwf43gF0vTfY76qYXFULfO4eJ695JdkAeWQ
Ouphdv0rQGG4UcQR9Ni60duaJSZrmtGy/IQvNfB/0Js9oFzDFFgT/J45wF0F4UGsvCK5hPpLkcWm
ND/d72DWWkKt9Qmng1c0IsLrpswIQ2DVJc5O4otQ5RZotYaepSvbCmOk0Ipff5D7IVta4nR8SA7A
WvJLwJ3e/fdYxtuNwIFW+opZGyedj6er3EffP8eqtPJg1jAgVAyXVkOaaMWAYQAmjd2/qidxl1xa
6KOT7fwAXdO1PTbg7b0Xzv1XYcixVVrlO4InHQcdWhwd/rl77o7BTjoib2kpduEBQmZJnwQinPzC
W2tesowcukprfQvwFapkiJf+OwgfymFAdV1sBNvwwc8MYPkc3UPF9YqWijHoaC0vKNq4SeLR2GRX
sLE0FFuBWuVrLRfKGgvUmgGwTaNxcYqUmu47Uc07IeDd978NaxBTawJclJOuaAI8WiqMVO8MPXmR
xof7D2ecnGndrU+CkdcSjvf6ztSRs0OEsgOLD8yq81rPs34/Nd11vxo0mD+jUtsH/Gh6nsCqjLK1
6J1x3KGFt4II7LECcstSV/Mkn+tDtXoUZW1ntLZW1ZOIA/Mdz/bUi+/1L4VXOPxH8GetNpmRsldp
ba0Q8FNYVuj++TSe/Pd+O8CL+0yehkuAamJDcMfEgIUkTLTIx/0PzuovKqoC0lXmKwHvhHuK4U96
7Xd+aq7xClgPX4bAj4OaHNT8CCTLErJ1x/AZeTru7f7PZkxfWqWoBvHcgd+O+HO7RJ1Pgptuuo9V
qzrG9KWFib4CnlOa6bwn5ldf+kyLNQtlxuBXqMkba0IaciV+d2OPH+k+XD1aLqeuG5uPQp3GCPzv
4IgYCR7/HD5KmxbRyWg3cCs/JMZqyR4juURLCKdmrsAiRCDbW0jhQ/APlxD/N39WG2PezTACAWTe
aF6G3bAja40yvjStJywa0qkNXPc80HpLELZjK+mrw9wMV6lsLrXfmgTk3bWdlvGGtIaQNLpOwHla
QvVgA1OunerAPWIfIZ/dmtwbv28fWnfV8pgxP2i1YFrrQqzk2CXCrWxXT+pefR23yQ4UQhCm08Vr
LtxXp3TYaEhDrNUmMJZ4WjkYluIswzQHQZDGgSrcOsB62/3w6HOzUbcKAFuq0faP9+cpqz+pFSDL
5UoGRgxfrzx2kQPsbslLRtOP1v3nf9/u3xj3tGwQV1fagNpzBI8Q28BdfSe6CZK8/mO57zzcrZqT
HTrtLjySzbDpNpwVWbolQwW3RsxgLBUytdPnGfDIsCLCGgeaVd+L5qq5/nfxwa13oxaLIutrHcw+
rM27EkpoBVU+0a59zM8AobvCTnmANvHUQHkDFLbJo9qJOJEVQo4D9cqztm9smHdu1+4MWO9JLTAq
JzV6CWijl6aATWE0JspKQMOoq1K/L+l+bBMt8IUSEPSQDHuoBnbgVFFcVEeHeLHeD85olI8IdpA1
IefxT/A2vkenJjbr5+Z8fwwxZiEt+CurzlcbMPY8f7BwKTHpZttdgthA8fX9BhhdR0v5Or5qlTZD
1yXtUwvkVzN+3n8w65cvf//RcRNHuFrn0HFa/QkFu1HVj5q8Geatnm7ut8CaX9+Xkj+ayMqgncVa
wYJoyU/zVnziEyNz/bP0spjc4IoINcsTtGVgfeJD7eIlf+H+yhGfrCWwGVsmrZ4afCSb4uWqVooy
oyBem75w+dp+zNhdaLkUgNFzQXI8XOU0e1KLd1hZWUMqurmmWSSq97Mu/JsAXxWpr9UHgsbxIw7z
JaoM4P52zjbiGeXJZN8+rZabLmvDjTXj+zv++F5drilhuyQrSK4/KGBxll29UfXxi6+TYxoGC5U3
q4wgqU/CBNIlFznZqP/bTKK9WOH0Fo/8gMZhsV5fgbj2QY796NSVecQaCcv8+vFuEUzKRE6DAxIX
/5IApudwIdOt1C2wgvvv5N2Ph88kFpVcxsOHeKv4VvbU76SdYCMUH5E0vz+bGLvhd4bpRxtcrqqB
qCOszKbAbpXkd6UCiq5221GX1zRIrE6i1uk4F/iMlxMEgglKaLI30NUNfljL6C272q3hRR3e/Lqp
lDnGjQIkaHZz6Q7Z4as1UJttaZv+EK5NFUYz32mJHx3VjWnMgby+XPr1jmoAOroVNtk2dnwHeQ79
nJr3PwjrRub77z8aErW6BaU8RGYFfmQmdh75Od+Di44S4iXLppuRO9uhnQAW8KaunF0Y28F3ludH
m2qlDlEjIvXQSgFq9o+aern/NoxP/32q/PHgDp5dPoweedAtcrvRf3NIEITKygRh/eql0R8PH0Rw
X0GAQS53fOG41zy83v/RrGvW73TQjwdPE4/zOhjL3rAbT9ouOYDjKQNik2JY8S/6eVrpHUbc+93+
j3bSZtaVcqlK5M36SnZf/S7f9W7s3n8NVt8v6/GPp9ch4SJ+wB4f9MTNMsXWtM4Lh7U7BGYvUdM6
r3qu1Ql+PUTlbumh/mQvHXsTCvKlrgR77v3X+F6qb0zw7+Xxx3vAd1fQ1UU/kG8BY3WTHWcHNjz2
32QLAhuXj416L25VN7imbvyknrltqBsTDkX69v4vYKyRtGoR+FI9msH/9UQ+3bfxZDYjsp6dflUz
stIE61KEFioOMi8ut3OLIFveYZXES8qGB/QctPnKWiOMCUPLEutZSTR1RE9ym8bwvxvKzH4H6TW8
CSYrOa1JJFhbFy1BhOwEOoXldToULDZmZS41TTCoNNf2rSVCuTEoaPVhP8tKOLUzpk4U2YJ2HMFw
FQEhGHS7g7Lz/odnzE+e2t1nbgamTEQjbWMv50VjxoV1dK4fspf7DTCmKC1HVIqi55IJDRTpLkXC
sa++wurp/rNZ85MWFIZ61laTgIdX5b7NToUAfRr3GctPPiRGJDiKxa4UHzNQ21Gl1ySv95tl3U3R
2kC9CBoeKxu+DNi/J6EDzhzFGAhfNvUW6rg9bqZsgOvrTf4M8e2ufa7d5HFNYczqUCoYKKQxnIYA
4V5aHtr5t15MBokf77/Z7WcDQ/v3elrVohyBe40IQPyjkD+dCsX7uDY1l0X5v+OZ0Hq+yY+CrBzw
8PnaW9y+OIp29OAKrqIYEETb//YG1I6QR1rWq8vNa6luZA6CM+4MNtDKZLl9boFn4d/dkwIYOITR
skqi1KE6YsqbGtL1K2HR7alIdOrDcjoR20zD03une5ehclxE6ry35jLKiLoIrazq5nAuYJOMXz9Y
muJEGwGVsUbKG0DwjchiiJs6tghs/tzkzC3fZFo5zjIS7IQWWxVJHOKEhJbTbY+iz8btvfgx2me2
Zimu5gipoX1OnroS7zMu7ggtvmrm4P+DJg0UctEYnnNHuxILlbQgiVjzrjXVR1QFo1Rk7cDOuEUj
tBZrVDnenxbzg/Y1e64gyoNZ9CexJMvftja/T5w1AyqGMo/QTp1i3vJRIaIvx0/YdKQ1EOvg1Zui
HbjyKXU4M35GlTXeTD8kjwkqnrAt2Wub3u3dldA+nvmc8mO+SM7AhTTaYTaqci2nyHr0cij5EQLF
jdzUMVkeXfwmgQhq11qWnpHpIrQgKwF2cIxlHJ9yT3xHrglj/6X9lJyMN0qvP1eH6AkdZwOFdi48
sd6AH5zulDfRm1auPW/v5ESj1g2uksuo07Ao9YQY2fTYqbLJpdcIhSeqat1f+BgSAkKLt4IQp1kR
CG/I3MA9c/r9/NA4klm6zW6t2P92lEho9dYETU1YEDShn0JYqzWetDJlGQsrLdriFFL1cVvIXjjn
Zl8ExzItzRgiQzEPDooiedp8ud9NjB2O1miJ+dzw8TjjiZH4h2sh6NAmOIGW+ef957O6aPn7j2EM
uIAYCCqMjgtJcuDYY2qoqRjD1khbYUV5IzAiaUJ7cQ6DoiI/2ODImdb+JvUJjCqR83eLoM8tXRlK
yFnDkOzEHqe6rog+VS1QN1XhN5u0DXKr7tTanEck3FJpSo4knL1QU4hdSRVvdEJfGbkQ9lbQabnd
RwLq+Lg+dJoyIUbZJLkZqKFuIRuNsggl1HfpGFZmm0Tws0k51ZWJ0rnxUKibOpEQuc5T6USJID3A
qN9/SXpf3IaYkL/i0J9NaCz8p3GqKmPIsWbODzOnx85c63C9jMbAzKo4tYI2hcm3yGtbnvflDVeA
I9oOueLCj2EysqGMcW3eKSY/iYFbxkNt+mGbbQd/DByt6OtDVuDWWxSb6Skdh2RPZLW86lkvGdFY
F69hObcufuYIZ5qu+eqQKLD9WM7cGhs+ZNwh5DDQC0sbTssbYAlG0eY5tYRLVjHYcom9lCcFZ/pz
ndlDXIeOWKNOHZ0C2+JEzxw+b4NNVPYZXP91GNEF0bAf07Tfc7miGaoCB/OxTXhz9jtiF1qgGXqJ
35ZOBejynDQcwDgLnSrp4hMfiulGbmtxS2SusNuxHDdx2Y2PMi6xTb2KI1OYEcW3cHbYtdkAgVkc
qysDjzV3lqX7x9huu3RMlOUmXlRLM6i/pgFW7/GaBQBr5tAbwJRjaC2XtF37GQfEkPNNors9tzIx
Gec1Qqu6+lIS5mpcnn8BBBv97o44yOcHDHlxJYPG6iBqnU/kGF5jiwyi049p/NbWn3r8jyskFRx2
cqF2HXi0nnxAyY/FD0gLiFbyj9JfQou0wNuCLauAPTJ4h20MZ/fmqBiB+SSsXYAylnhap6XGah1M
IhqIq9Mom/z4CCdII+Rys/aPJH64v/wyYmhasyX4Xe/XI+KwUgSToDGV6lTLpZmUb6kkGJK6z9t+
5TDAGlC0WivQ+LLJsRB7Y9QZAvc2Tdu5OYv1sVQik+caZww0SxX/KRNIaJ2WP2RR3aQjfJKGxNZ9
TxJWTWAYM49WZUW8FFVjAhtkbu/vxD/5Iy7+dqo5Oemx3ggPxWOeGNf46f4XYsR5hJrmc8YRrQ3w
HqRE+hqDrIXa//6jGdOPiH+vT0PN6ZqeNLOXElhmdbKVBw9Z+nr/4YxcA6FFWlykVkmrwAiSRyZQ
sLiLsMnhRdM/V9sQt9zcSrKf9RLURA/yNBWkGs1o7SUbTlMRmGm8VobNUBgSWqg1EUkv0mZ5iQey
i980F/nEg7AVrGTX79NTdsBxgYPxV/Zb3q9Fv4wvTgu4eqFRphTXiZ7cCrw1ZKpk1THqpO5/F0Z/
0eItTdL5PJ0wnqJAe5wy7Osab0WZvPI5WD+ejufUpJ1VaQC3RZL6owJWhzP6g79yMmb9eGrD8Afk
XdVELw7JLPXG0Ih7RWp/c3y3knxjHX1o77oE4IWy0StQe4pa/i2NdWSXGF5W2y9gxVrvnUhuWhfA
MM3AKUncqaEk7Hx47WzDHjK4iie1IeOW2xSaTDC0OYERnTQkTpQ1KPssZtFAYWhrRwpJ7bDW8os8
jDxgrBpqZ1emNWN5olVnOoxmwoJLJS+ThsEMwkXt0Qb1AdEItyl6ea1cknFKo+VncgbiD+9XEpKJ
JfeLaNNgpmMcOEFet9cm5TK3zPS13YP15am1qtOmXpijVvJIVWWbDB5LBp/IqgEiZeXenxmsfqNW
kk4Q45jPufxAOtJtCFza3DgaOFOMJtkuNX4NlcXYc2mtWN1KZCaqqnhyDHS4KqvVFieU7JVvgdPs
w0LLjaoRlMuYBJAFtWn8+/77sdpdIo0f4Wie58OkdirUYUFJrmqdNKcpkmMgPEOSPPSNHjxFld54
mj5NuM1s29WL0mV63shk0gqySg75KZVEYc/zA2rseUmsDxM4XoERKUV4FgaQw0AH15GEVmr4kxih
JFdf2gypvVkJ2ADN+z3AKJEmtKqM52Z4oAD4t2/RvNGWxbUkwBUUjfRbr/ttt6hK8U2KJt8VNfzq
ugwWZUnwO8pSJ8NBsCv0DPEXgsl8fh4q/lMK+WwT682ayGjZ1W/11DL8f3yjIcQyEYSVtMelHOdb
3azzvd3UgdoasE4lGyLKsWo3Sshr+AMBzTJNpBZlD3zdekSS+SfcfA8PAwAE27DA5zRkVZa2HZe0
71mi+xqgtgGE0kTl2jc5mqYE6IIU9NaiJ7Gdd1qz5pHLmE205G2stVRM5nLyujkjnTEm8WSLylhe
/TDiTp1Ur6Wrvn3AbvUZFSH1ZQLlK2BykCOH3snKdv6CCTA+rOdmk7QG78IznTdeOBOKsN9qbewG
49rBJy9yIzNw/wTmJ0KGAy6L1kRorNCHNrtLgnzOVH2Ar7LBmx/zywjfvcUZ/mEwYHdg3R/M36LZ
G+9NC7ZCjRMbTg0kr5hLDmV6GdnLUZMAO6Mnl2LmwMIaMYSSSjJx54OFE0FwpltFV3lzoViBrvzi
+Fiy0nACka7VYBUQL07GJFGtuKieBGm5oG9xUhdqZQdOH1wL+AI1UqSBsjsWr37ePyhq3wJrF8Gw
KAn3SZ+86lkMULtkScHkjl1gl373J0vVyKj1qcLK1ieWEg2REWQ1qsvbbMORSTGkPojNudQPEox6
uGqOD+VM/oR+pZpVLq5pcwTl2zzgRq/JVAjRaHKgta0Iz26QPcwZ5TtbXYl73lDnSv/IlZrkRoCM
gUWSPsb1XhhotSnFYnyZQ+Av824Eu32esnOZ6JpR4XZDRiomVvpd34rj7E5R7kOiqnYks7sQrlrI
UITIquf62JtR3OmtIUkJiioFscFb+rnel3ZHhuGTyyogaie/dbImgB+xio1uCkMAJ7h8PHdVLI5W
IiKvYqjcKIrIz2ADufjpxG10POoNbL4FpRnqr30y824xK6KLAkWssogH6i8lDSpwgkT+M6h16K5L
DABEBzCOtnIJq6LDzUPJ23UqjJcwASISJBOUY8ZwTR+nRFfdKGy6F6gEZdGOAUnftPgtnFlKefeF
rZNL7HIOIpA0cQv2AmBB77UygN2VItdnvxH2I1dgrEWCbmh6k2yKUVQ22ZynhgLnMagCBzmH27LW
lFYF0PuRF1T1IaiBdORy/HDMb/Eh5Lk6M2ahKLxazFO3FGTehQ02DOTqFJX1hTKC6plXWA8zHTgR
iIycoM6zS1kE3WXCyakzlMHvjjKXQu8FiyWk7gYlD4+1LiNpJeVjZ8QgVbxVaTru/4+zL9uNHNey
/ZVGveu0JIqiBHSdB00xOcLhMdP5QjhtJ0UNFEVq/vq7os65t7vqonEaDRRc5bIdDksUuffaaxgr
T+TO2s9I8FzGbK5YdIoRzvtGCIcEemMhrMs5hW5cg3kzYw0FyDJLsZjeXA7e+dzFPWA/eJoHq7lK
E9zHdkF4fdQEyVoHJhUBuZsC5LVvaoBZYxOCdMwqlTqhHyVkjs9Nx+eUyInehfXswzi/qqOPm2sE
7MIc15zGyYUtVOi0wRuLHQG3T8R6PsaGfQZU/5B+C2WSMnHCHbWmC6/jpFX9u2NDM0GQgwAsOWPK
E+vuGsR2PS1hqTI4iJTJ5LfgGvWxOowAIfYL8lD6hE1yKQJWRWlV2c9aOfFRomVC/hnMpIkoyc7D
GZP3kOcky2jbnYs7+cbHOri6jguHLK9uE8HB+ivJZR4YSDrzk+3HJnVofNZz82kpu/jVsl5Lq5F3
VrfBcRrdN6U2Pw1uEw4qq2W/DvRzJQLFH+vvPXdCUgWS3RKHVt6j6Usvnarptg06P0hI9aFfXZaZ
MH7wJB4727I6HdfqZ1Prq5C9m60DcQ/dDFK5ChtbBI2ni+DGMyehvegeWeFwhoS223offV+NOe9w
Xjbxeu7c+LvbdwvufRccptF7QJLJp6rIUTbY6nS5/aLRDPs40u4XyrbE1VztHR2+gkZADsvQw4em
GdxkE9BADKaEuzljdd7gkmEORV7tBs3CZEuZTWK8Ct5dPEdqbJPYTyrN3/u5XxPitqaIK1enZcV7
9PDbmzKLzmJH74U3PZCBRQWAZnCF+2CYdiSeL5qbJ6ecXgMSLGk011ceNvDZG6vqHe5t0KfG9ZWF
3uvK+FPtyKewWnU6c1LmDe5muk5k3dUyKM+atm3u0Ck6NN1yRF1CEg3C2GH1PXjU+uYYb0NQNJwG
hxVN5z6sOyffiJjTNoLDphHL+MFAOb1fnRpGS54H7WqLs/Ob8iY35b54b3jfn9hKyvNYR++NhFJ8
LMkRwer1pasZPStpnbQWrC4occtC+/SRhUI+TbzETq5rntUyOpXl+LPkzWuz8e8xEqsybyivLLD8
ssRlfwrmCVmfuD6nvrqtD7efdv1IXcQHGnG/LYJ907w8mXXeqxJ7eiCd9QUBV4CZPQd9j3Gew0a/
+XzFGJrLH3PkfpNtt7163lb/HFu57D2j7wbHakR+rBEesWDAYmuMJnkVSsjto+axi4WbdNvEjgt3
oTDdZhzHEgmvCfHHMlm3qBgM4q9alKOSzMM1mqP6UDkKCe2j/004pjttq0ffpRLMSQwCKhJZgbTp
svZUj4ThcIc5iI94unLN+g1Gm134LqZmSnsGj/tqfRrpsDfWhf9pnfIebOOap2Tx1kJhYpJQHmMb
YNX25FV8zOwYr7nrRqJo++XpRk1N1RQcg206VcFU+DOp0nnudN4wrNPAvsAjZdgpZk2qY4WlqFi+
VDB9YPNZBGLfNW5G+00cQ2PDj6iZFxCDfezZpkLiFu/TVnajTjo14HQanF04twZ/5fJL0c4gw23T
uVnpPWPNgxtGFY7YNavKMJunPrMWcz1lUyXXlNjhXm4RRjzhBvdFTHCOgQGLNtzSoK7um7K7E8Ny
J/GEMA+tCQvm73IEjrg4/b6ekU4gRQDZ59xDK2L0d+OsHHGgEsOgBdbz2iRd419ASLev08RurkFi
2FvOybc6cs6+XuF+SMJ8hEvvtkKTVIFFiIzwouxYXrdLMi94KnEC12V1xp98Mg1B6g+ZE9mIC1bG
W7e4MObjeo994bl24AxWIQeiDr1T16uTI+xx6rFjRur1Vsw1oSh4HCx5Obtq17ocCijpoTRkPDcL
6zB6qYse0GJnpp0hAx6sKAiv1TJvOeqjE64L2TWVKaSjc7+Jj87U7JGnmYOTmkejvGKGc+ywcKRV
+RrSIxVwcd7Exaj5skpYxwo3cxdJclGO+8pAYw/3z8RIb86I6581mRf4Epdh0g3OkkzMugm3VQ3b
Bt5f9MLh+ITouRQ40qGJwHeNvXsfuEbiiG039RKWOiGS28t9a+GWrQ0yE+yB6yiBO/HO9uaP6VMR
TfFljeshqxgv2ghb0NzIbR+Uy72Yhc3J2F6DcLv2iCPZko7UOlkX+gqpL0370f5ct15d6mmGyGkM
tUgq1xFpDB75lERBdOeOVZ+iiigxm4IQSjaNScbRW0+0HsDX8B2MZ6L1SdnOJOU8xBjT0iC78ay/
x0sA81sS4czvqmrnLvzgyDKforXfLXPQZq7nn5RT75FDsGasrhtcHgICOGbLt/atz8rYwR6JR77a
LNmxPnzwBv+RxTzTrYLRDd2OPevKYrzJWPk0fmf9+oZmXCKc0oypmuW5hbFyNzU5hojyBWcK7OQq
/CJh7JYEeq7hbzk9SFE/bY6qkZY9c5YQL9hvIdSe4DnYwq3xqLIhhiGdXlHKIUXtzGkDI3Jjh3e/
CeOiVMgskNgPfAF3fZ/7qePVKFuq1r4gjn156bdt1/ClEI7bvDmBM+4ogKW07F0vRSgbjIGmAASN
Cbsh6Ux/rT2QlYRPP6xFdBoJd2yaDnZW33jAztIRe7Nu+CMmaPZpXJX7kmEYieWWt9oWPefOUSp1
QBPj7erIWy588J7KubwQFYK631X9QQeco+GugjRyDJ4UhuEIWiXfDHljfe9YOSP7pD7UcKNP7H7k
22FSEWoysffa9rot1ZS0ugU/CMd0uCI1kA8ldu81D8rwtePkPgqXNo3BH60j/bqGYbro4IO09EPM
mOjrclXp6KEONLMCChDxKglZ+VCV23OgmmL1qxyJT/ZABwuJlYgnVNQofyKpfmxYg7USzq6kFs4t
xJ3zxbdLbsJZZJR4bd7NLcnUKqu88hiGp9/AlPuYtu3sTvPFTGOm6rZo4h7cj3r8cMvq2Kz84nB9
2pru7OGPja2X22p55B6SgtA3PFEnlmm54kzYShykJnUH+mvtSH8WYZDxkq/ZKsiAxGQ4eSzyAF9K
5+DyuDkAAg0OBDoPVSGA246tmwmU0GcyNiIbPPNJF2gpRz+rKlp0lfBzx6WPq3byzg5rwozST11k
6dWJdcZDeik1SkMBuB4aEuTpQiSh5nRC+jEOX78/1YPF5H7G+SgmfUNcrmRznoOt3HF3TtdR55sJ
c75OebRalFi9TPxwRtnXBdlqoLC04TEy9DlwhupQmvA5aPw7XKMGG8+4q1WclUuVtazNJYmLrUey
wzrnQzekw9AW6LaWxCOzBRsSxLuYCcTE0iVx4zD16mq3DXizuIuPwJqxgbgTSsH5p9GK7SXm6gmz
nBwZgELQJSCva2GddkG9fR90OjXSnkhbPxhnvosVGdJuU7vNiz+kP/yaHLtj0k/oyI7oWH9Fqv3C
FoR04ar/vnXNsCtX5+ot7GV0QWwXc1fEw5QhhzJrR5IqIVLoKzJqkY4YO+k2eDmZkEMsyk8R8zP4
sWmtapKE45K0lsGB3m4XXeqfddsARK9WhBqD8UAn8xDVQ50IEowZ92Eqo+FVWevgqytbRISBq2VC
4p3QPu8DErVJPA6PnW328IZ5mlhz8co2ZXC4pNZkjVN91GxGB9af/dj8CMb+vkIPtm7w5ZiAIjQW
EpMoxmZYQVEah1zC61NNV2UnPERQixTe2pPEkOZ52safERK476My/EkWfwErDiyK0Ack0sWPgel8
pC4EQbaU5bV2twuL6NkLvfM8wO5fqLAIiBpy7qHBiql31CCTEMfoRDfB1a8FhpwV6k+ck53/Q9P5
7Cz1uSX6YZ4UBnBuqtafBkuiHchDOX21BGxs8DIJ+THID2gQHpT3TvmXw6ct0eicYtc5+D20iOpr
nKJ75fDXzrSfVaMxAqgReVfJexF6DYiDK3wxyg67iovcVus/Tn2/Zr7mHKuDotmNaoxgI2cFUY3t
scensrFNaroqCwiD6ddc6rTz4xMkn0juCzb/uCkQAuwWkOsSbdv9CNTkMbgd7337o0bTqLw+75WX
b667Kx2AH437AHoNunokPA0Rcu9DL0Hde2HNJ6DMV6ndc7Qu2ULkp7/ZB9kCoNE2GxbMEc36qRWo
y92QtzK80pphlLLUuxotG4+RSL16w3Em7hGuDSCWt+FeTW628CZjQ19gXaTLIHKg3kBy0em59X3Q
k/1i+12gGHxw13gX1iV6GVR20sUuR5qa7pZ1mMGIxhL35+M2VUldbckW2SGdjNl16pXN4AiJx3kT
6lxFeHZd4GtYJvfS7c5lXefC5QWBcVOCgN50jdC5djAf9ZYu4b3aKY06yHlBIbsfPFpnmjzCRhfk
e6/O63H99PiCUivMJyp/rIa/zwJd8gKvEbLtaPPJ8C/lkJQ25A1nHNpY0f4gfPxsR/pmtvE1jMkr
uPcpcfxnBRp2VpnxGHLgVl3/AAubWeg04OW9qNZrN/DECUc39QZUXGUJXF5hS+lfQxzTHfllgurF
L6Mnty2TalBZpV8n8Vi106/AfLfji9U+CMTf5vhKK4nO8Ps6fdZ0SBaDaF7/2RgktkZQBIOJodeH
EQaU8qUSZdJ3UarR869ljKcR5NZh/Co38iFkdJ7VO5yTjisa62j6hLr34mmT0bU8M79579DOIa+O
3dWruixQfUGEHv3cIJMsxDyfAtyveYWbYHCphd9mDK18DxzImpMM2d4LfMROBj8F+bWF+2Yanrv6
RSr/u2EdphNAxfweL+hnQwQXNBtnFD/vuo8kfriBAnS8N16dYt8+hAP88ToosbBb+V9OeGSE5ggZ
B91rRI5eB+Tdu+9MQbydcqeLHEN1WLY1E9NA8qkG5xauilMp8m67dOuj9c8zrAQMVOG4CaIEz3g4
Ing97eHZbX85/LnzH7hWGYxWMgGX3ao72Tk4dBPeYwPOmX1mMkhJO+S1/xXW217MToLXF1h8ZcIN
qjZ6vf2VU3x20MWv7hPCTbOpifbG/GKTgZMryssIAbF0CtJ5me4jNIOjP5wiEGhL/R5UvUlgUHzw
o/AgwjWb2bAjNSImgMa0+qO3dUp9+suE4Q6O5nsZ+ztKvgXIriv5gNJ0ybZgztGvUg3FTtWkzQrP
zLl+iKPpaFqKU9FbQSADAl0dJAaXbdsVPsMCDmGDg20MTDq0tA1SIynQtIrsbDSfrLFP42oTUy7w
912cPfeHg8/Y+wTMD1tKsczsMlEs52ZLHDRsekECJmCYOXjzGpgWz+DBsO9SfnQBz11CnzuY/Gjz
iXYED++c8iY8WsO/hZAYDxtE2AD1F+eOO953b0CXaV6X9r1j8uwjqKRcw2wgL1xjGXFcfLdE5S27
p54hgqeNUYxi+2yGO9H7r6tcf+i6IIhg1X0BW8R8CI5O332vuD8WBP26GDgwaIqFRwlP29HbtQKM
Vf4wDXBOd5fIxbFbvjqg9aPhbh9keE8W/TiNI9T3AU1XgXF52166qmGpciimm16Yq2nAkijD6W7D
FT1igIDh2DIlZjXZ6K4w2BmPQ/nlj1A0U1G+KiweDkPuJF4GmN6T6RDiiarGLSsjm24bT0ZAgOAX
hACkpha3go1J34DFxBskNXiXub3FNMk8mBsg6n1CLLx7ZJe7AL8jp898JFD5W5ctuL8l9IdReA19
kApRD2/jzTm6oG0Et6KI4ParIow4wNb5wXE0BAx3QBcr1eUrh5f82ALnGJOOomQn7q6u2V6JdyTN
79hS5x29slanDXdT1/taSHUOY7nrld4jP/IlVDvkK55nueTAnbOgvqPulPJxZ4V/djhWiRnSYPqo
wvgaN8davi70HS0uQAR1po5B+VuqBoqQNpWzzcoeAazIoaRtqIuqhUsVwyaIjdBK0DOF2+98Ls+d
fyzrT83PFcQGm5Jib4crizxQ1w+a2Szym9Rrr7a853joLSie8ELWYwIbhiTqNlDccH7N9iOW1cei
1hccBm96xo1j8S/X6KfFhUJuGhMy4MmvUcNE5r0msK3C5cZoMI09dMaDcV/QTbUZ+DtIXSPtiQEX
xB2VY+Z7Gqi+eIsDksrOvNZBUd1Qmar8dJQERgHeQ9W/OuP9qGCrbziFCVt1ARXrvIBwlJYD+kBx
kHEDY79Pj6J99fpX7Xr50DhhIoSTD856FMGC4CuCur7uzMnhtd1P+lNW6xH5MXlN1AXBhank8qEN
amRnIHyVK/IE3ulb2WCI7SJ6s6tpFoLbZCNEdNFwOvt1eKfVLA7KwFdtmoNoH3juGw22Pq879S1q
hYNR6OO4foOFdx7QOu9HNwQcMSNnabplCHfohjAwLtPKffDY+O6O7gfvurcetX4SUfW8zHPw6Lsx
1CHXqT9OAc6XMdqx+rCi3+6bIwdkz2+xDoAn+72vl5SFz/72tOF5d/08gtLa4WonBphDCeUm6xwW
WOUvHiIElgS1IwomVntuUcfW/y5aGnf7aAwcv6i3jdLD5KODTWNEq8I6TsroV6vHcLhDrT3d95bN
11VOYKmwkjbforov32XgAHGRaiCJb9Gp8NrRRbQN/lu8uNdeOM43RkryotzVHZKISd4BngaoLqzy
838xzfxvBt9/IV+gPxx0jPnw3WKe++nsmgcZ/QuO439DSfqrc4Y7bLVLQ0vuBBVHNWzPIK68/q/e
9V+jqUYrqgZBolA+ALhBsAIaiK3a4rTtXPWPMe+//8mh1f79P/D5R6dXI0U5/OXTvz93Lf75j9vP
/L/v+fNP/H331V3e2y/712/608/gdf/5e7P34f1Pn+RqkAMKry+zPn7ZsRn+eH3x1d2+83/6xX/7
+uNVnlf99ftvH92ohturCQxUf/vnlw6fv//m3ybW//5fX/+fX7z9Ab//9jyauv0Cej+8//8/9vVu
h99/C8O/QVMDDnhI8RHCJdAl5q/bV6j/tyBA7RZ7iGCJCL2Zq6sOMvnffwv8v8HZnYL3EFFCPXqj
PdpuvH2J0L95eN5jl8TEDcMAGtX/+/au/5gd/+OO4HL88/N/U0AFOzwa9vff/kIaRHkXeBFEHwHF
S3lR8FcvWDjIzbMLyDxfUQFldkW1tPkSPWtVOve8UgUK+7OvPGe/Rg5GShjJ3nlmwjgBzHa4WjqF
JXotmGmjzJ1C2Pj7EA40Y/nZ+77zLyh1f5iI/OdA/B/vNvZxPaGPwO74R/zpf6Ge6GhTI1Jh4zyk
PNo5cJnIsL9gsurZrO19b+e34m2iM1gxPgJSFgzT7jwcPiGndWos0C2UgUtK3bkG6iZf+rUBQNO3
1Z03Sl2A/P5cxTp8qYK6TYMh2ZYMzWe7n7r4WsVwGEFYnfgXxPI/nLD+9EeFEYEOxHWJd5OE/9Vs
oI7cNRr1jEJ8HBFEMQ/TgBDK5odAOtAOSIS5w2QLfQ6CK1LtS4wbgb7eihz5bcFQGzjdhCpCW38+
LBoF0cztKeD1e0U2nDmi9S9lA3a8VvWazPWo9pCvoA6L1vgaSucbvFnGY+X7qJ6X5USHLXXiQRdx
WYL/AJfgDm8p8PdoH4p16aYTCNJrOiqJAL1tifduGx7jqs6Z9Oiz2dYpm3iP1lgzfUKh5bF1vPg+
PB+aoPtXrBL2F7UumAHMxQNCA+r5NHS9v5ry6tadPBP7CEhcMLAmtrQYdwNMFChbrItCClw1cWmR
l5ATpssnbmKdrqyNvvuKvDVzt35VFAf61Bh0/nS8i0LU5pTdeW0zYiiBKwYDuyQQa5u70VwID3wD
5jtPAj1qyvMpqOMsJgot1Whv5mLBGLxajM0yNgEm72OB9sThp8EHyZJivJjUozi6XmSPZJ5e6nHJ
wXeB7Y8P1Ujnotl2J/0mo9vv3ncRVC9jwyK0VnObC67Zob39PwrYTw3DfKzsMWxgfTGq+eqwTheT
ok02lsI9xijAb6zsXNWjSYZ+fl37DZzOdcmRX6uKjti8GpvtNDU+JK99iHD75hdDCE8CFpifUbrA
UGcSdu+Mt3U0jMBf6VdY1iZRPQa1tGQmc9cznWPUCPLE+0dXA93y5NZjENR9aYIXFiMDkhxvbh76
0xkUeFidlPOPnmjkSUS4hqsl7Fi1iKBzZFeggwVZOepv4SwKHDd6UuX4KyjtAwXVrIs7TPKjYOe7
8j5WeIajDV2dYo/bgHIfIqUgB9sN5gNeb1O/DjTKo63fd1uAIGDlQxoSAO+jfL6bMYInXj+CF2uP
WOvFNvlL6nT8Sl0foO8E/Dzq3RgiJOZmgex2nI9PFKKmgyMwbh/q57gSiHYbUqvdKoWcySaYKO9x
aKYVuCLU9Ch9a0XyQfZvokITCOQ5J6EzJrNrgyyougAYtCdSAAPLA5MOPQApO0aLOIJSJB/8GixD
7WGcGw3OdKnLDZv05ibw3YV7u+PKfHLpE40wLhGN87ouK0mFB5wEY/xvdlXAg0x7BTH0BA4nZruA
HQslp0fTiRPTiPLGDmLuHHWwAwDeer7x0Og070o2hwl1qXO0wNIJ3fmLMXcyQgcKgsujtQwTtShS
xdDKw7Z4EjQtsmvJMKXjjfWBKJvw2JRlnfrILErLdgK8uMAVKh7HH5y6WJvCuseZlRWka/0BxEF2
Vq54azcon/pBVpetazkmilU2QWGy48tiExem6JdBCg0kbq2wL5uqBl1kS8dINIXfg2uNXlyieYLA
cCNFMHVAkKsRR0IEYiRefzfKEmV+wHJDeZjpGH7hkehOVbvUx1ojtEUGI4jCs3cwrtkPf0A+pun2
AhImgq/WwaVbWJ8Dx3xmhH/ThkSXmWJ/wDi8RWULVmzQ8ikdJDRycYTl4Tm9PPii+4BQe7lYHYLA
OUdPI7Hjng/kWzyT7eSr156NXdYMkKY1PaYrnY/JsD9rCkydeAgRxaRmRSAh9Hry6k8tTbsW2GDY
lshQAoEGdlQ71w/PrWevpiM/xiF8gdSuyU1ZNnvZ4y1WFAh2O0FMhine92Z0h7u6R/p5fYeJaLUb
p0bsxIpJrMU8kHEuMQYhtECbg+AVxy0cTdeMdCMKxzjOo8HAa9ZrGPgiq0i3eAOLe4xNocIY/Qci
JtFMbMCEnBMImxPaSO9t9ZshCTu5hyAMOaLB8tItMFnohxa3eaPo7vqPKHbLRDsBfotTpQFj6xsa
tndwK8AKjcp1H4GwkHR4P25QDVfMnIKjaxo00UzPJ9asd6i3TOHpRgBKtL/Q42BUoO1+hRn7XnEz
pzHDq3tdKC+BAveg21pkXoTKvSimdBpLqCvRb78vwKj6Et/ggz736kxe0sUjKiTjrWe9DL/qBv5J
TqkWHBV03ukaIw1widSNlNwccTOAUc6t3q1BnVeSv4QTnw8kgEi4BZXwFu2dt+WGYFGnVaBjrequ
vH2wJYE3SE323jbPd4sbuMfQ10D2xEfoefxMrIBNJ6EJ32Zz4tuIYTVzwkwy/6UGBeqhaxbvSpry
J9tCTKTaGm1qX7LCkYIUlXLkd0n7nETB2SWEXhdCunvfiwA2xrFMIrN1D5MB3rPSGta52LQv4sYB
CkQNgYmiGrYoIY+da2AhkKL+cmdXEZ3HOPg+AFDZ0xkviT73Pz+sgJQr1YdFGeBOc8y40ngMfq2x
Ezx76AXzwJRVUZoteN5A+D5sZsJGDAbDYViwBoZVTJe5og8hNfq58eyNlUj5qQd6A1xKpZDGertV
nWQrEHHhuG3eeBjx1HBaySn4gqmFeQzsfvGYLE3fXKKoX49BaA4C5eHZ2OhOae9DEBiZi1W8Ul9B
P4ihcYcRTja5QPGMeMc6U6fq4Dp4kup4KVPmhh+2c2Bx19sfY7+TNiSYCdAPFwBBUY9NfxTE749/
/NcfHyYJJg62wRdKI31krQnd3C89bOJutYfMMAUFXe6XKor3eqDY4aNSorbr65zEknyLxPAwI7br
W+v5L3HXHc0Wl8dG67koG/kaB/yNzu20j1Cg0GgIj398aEvggF050VQCbc7Hvt+y2LUc86my+zb1
SCR3BnGvqsm+ePGR9Q2iNcpxzaBsJSBp5ItGUTRxlKQoQvNlpGXWzaoHKdNT+dbfEC6/QHJ24qq+
OoNNCU+WcQ0KZG71KShe5d1005SM9KVv3TO7KXXB0fKzvg2rzHGGlOuquYvDfJvW6LTcPrTxolLd
LwjabUR7tnY9oIjgJ4y8wLq/PZcW/3vYFGahaPtRta7I9truKtu9u8GmCzPrGI9heNpCixhWD/F+
20zhfynkWymFTCtZroVhFUsD1EuAEdet4CPuamkqkBdof4V2d049r4aZ+dRkzhTf+bypUwjAo730
YGLmgAGyd2jaYoyWaB/JD6E7mszWGwQZ2My8SMqkbUJkcVWtn1YWVw/OiPNNqREns4myDqEfqbPR
G+a35Cj7ngNvPJhRtPvQi9pT2wNUZM0bBc0Q1f38s7aCINKIj3mkNsTllfxzq9dfYmbV3pIJfpvT
+rlIV+ekK1nC61CkgSuOIzrLM8AkDHJQ1aQgc8LJhnUnjgy4C/OWFXxgcqMDNdGJzSV2ViswEgNM
xmKQJmcXJ2o4BXAYd4YdfPeKdm37a8idrmjo1F7U0nq7WSh1tzS6PThWDkdsYc4OQqWd2jo3XVUl
9mLA2MNfxhy02CsuoUnA00XNsblP6HTmY+uNKYlmeqA6PGIKW8Ob9MtUILAMAca4K/qehfoI+Yrk
ufKxAhfSg+Q5v3Rlg77OW0waIdLuElc8nSL2vrgieNikeQtAYWuW6OWH2BqxR4rPK/NpcAFGD/bM
ECBDQ4mPFlT1vBXQrDcM2U5o1nlWygkkllUd1gYslSgCjUNHnf0coocN884SlsNnzRZ0YPzVjNDR
G2hFISzfe+6NT1fXxcwontXepIzdtm6YSHJDzzFzy30d+uNJLSE2gGUGTYjQEqfSOhQzaFuxxUgp
0sGvWgCUVfF4DxqAhgUdTjMlEUOmwJ6Jov9D1Hk0uY00W/QXIQLebEmA3rWXeoOQ+4CCd4UC6te/
w9m8TcdMj0ZqkURV5s1zb1Yvo3urO96bZVasYfPVByfjjJsioVv1eMiMTcAWtdiaQ7Gf0BF35sgY
SDnTcDCz9oXVjXs3aOjw84jpzDBdVyXNUw2dwkNrSlRn++4T7Zf0xQwVEtl/TT0FCccqpUk5L0k4
6zDJU/jYoaMaSXNVbVZ3rS+yxLPZrbyo0XBTS0Bcps1F9hwm6Wze8tO7nA+QCl177Au/ZFiTgICE
G6tL1DPEsWtC4q9z2psid9+7aKj2TZY/sNKXDLn8aLvIgWGRa5+LScmdNUjOqGVw7oBse114X6Mn
q481dR5isqlKJY+nL/bKNGgZgmUzUmNxzDUufnc6sqg+5sYAciLr72ztfkS8E17/e23Dq9f2aWwr
oOdufGSWqrY2L29sl3V48XxanmFKm51yHfe6Pr9o7AM0TQZ/49biBI2CeLGZJAQ1UoRZt0CQaXZQ
JTPBoFL9478vqYH7gJvo/iyS6meErwPAQif+krVGfx21PNfMJnxSiys0iNVb/9Govo56me5wbNZH
2xcfyqzFvQrZG5a3k3cuTfc+QX48llqy90RgeBD3NXfDd/IQrHM0OLR4LjPI2rB+LzQ7LimuPyeV
h0nVmV+tzyMehm14c2gkYxU10Xc/yCTorOBvMdX/C6Yi/7CMlb54dThMq2cTO/fWwyxBPhjyFH9c
4SX2fHDnftlP3BPb0uXwHobiHITzzE0XFdvGjgDdyUZj4V2dJ1Pm0HEtz7yNfjj3Qb2e5nD+ldok
SQRR5yX5RFK9rklm7mc2iTKa5hie0/vsVr9IOhY+uQ3TIC+FfPQ1MACVcHQMm0CcrQIq2fB1GM8e
sRLTGK3vjjnKfcrwoaKaiWfdkL5hDEs86rlJJsd2dsvq+u+l9opDkVX/ptD6kSEZfdWEjiRCceJ7
qxx3tq2yg9EAjRRe+KXmOdopRqs7Bmb7vE2nN9fCiDv6zQyLZC8nbu58M47pel8CES8Si53EnXEI
4Dd2MqIVYN5dgLqv6Q9HpXfelYXllYSeVUvA6+X50WFU7Y9VP/K2nd6jRUS33qGBrGW2K7zlI+gy
ihxbHNiZtPdhVbZQBU1sKPWmZr2ca8ZAfV6On/58UKKN9nlYVru2UcFB+itZgd63X1j+VzUTfxmS
tLBrmkU/eaDoWqfRP3McrtNg6VflBsajs+TnWtx4b4yvNkTucNcoPwS1wLynQ5PxG432NHZva1+S
GCVUHvPaXQz46A9ngKmEGjJ2btRnjKhd8yv3oSLLuj3P82jGfnDpkTN2qe7JJc88czP5Hsl8s38T
vWM/XAM0qTGNX4SkOK+r6u6+VHVcMHneCQoDA1sGDrRNNo7iE1b2xF40i2yS1P72UoZYdtn9qUOb
8Iuu02gLstxO3hpsl7qbdgWy37s7B+gaFSuDo4yZFPxgua0dq4inom+25ROx1ulgfxal/tDjFNwh
1T9TFbCkdzR/c6EYceYy9A6ZyX9gphi3Izf7ka0OTrIankWF/iSXJjj1uvT1B17OdQmwkmS+ulnp
2r7WmXmUxb4Zw+jDZ7Hbm8EdXcuZf1Ps4J6jLHGxSck6bz6mfpLXoGauabEG/EumTnlIRVgkSFLl
l6g4ivtg7Y///VfHNP/mOjRu//3HNcD8YBSfDQ++dJ3p4hreBZB0+Zx7b7qq1WRtb6DVZ8rzfOoC
S6Py8a9L7/d7E8oymb5o8davNLWAJWw7pBadNYWreYBEr94cs81fLUtd//tVTtoJiNiaj4MU+qus
whUQWlXH//6n0WnfCaDxOFJq9R6C2/33qyLZhzi5vGI7++4TaHQ+Vbj8bnq2D89d9+mq8VMxgwpN
mHFVzHbSrPrAWK3YFhMsA3RDbHsd4IOwsQN0/ccSTOk+cplSrjNVbSd5mF1EEmHfqTIR/XIDrBLX
xkaa5hKbfmonAQ6AjZNSKjDxKjdIZOlxDSE4W1TaIribbAtfhP3QJpk9bHXj4ranaGNUACwppOFu
DsHMnBaypTd2YQXr0BQMYum6Niq1d5PnTVviDyAadKu3DNBO7WhSZUIf86sWgDe/tbaepfSu4zNt
lyH8nphhe1aOGhFY50lHGz2U5a0L+2sd+J+EZmX7eX6i891g4Oq6TFPBFt4ggh9hyTTKj3Ae6/D0
aXkhdb4rYAMA+vyegsYeyqtkreOG/qd7sBzvW5POsFVZ+5E3lIclbynITkTG+fMtbLWjryPo8jZt
L2Yx/szdDMZpNL9lwEc7BAmKp2FgS+eSEnDDk7euzrhBiZ13DjIz4K+xy0Z5rAptbcqTxaqpbTDY
6dnP/xmT/9fs+3k7SJ0+fUq/9PB0XjASDnV7LNIsRXIaDmuRmWcnL+sTK5aTp4n00Om6jwtJqFpD
mR5J4IQhwm6wi8KBJctD9WIvILoW9vDJ7zeruOahT6a9NNg3L8vsbJCvV6wCcFRHXBX2QPFg/aoZ
fm9d+Uxb9akPohHgCRvaNswj0AOH2zbNKxAiuA5D6/cCk0gih+wTHeTFy4eWvdLpv2AE91hQ5EI+
6dydhoHbBCitbmtjJ02i20VV3krXQpGA/QQn41xaPYwm2Tcmr59jpbYd77pBhYlY6t8bJjRbKma9
aZpwvOgStCJs9myDtV6f4UKNlxYX2WcTXLyY3oVtPMLpp9UL51wuazLNDKbnvHDOWtOzNXUbA0nW
uyn1f9gL50iTsqdW+3O0L+0BFzoYTdKE/aEzvF8Inayqyay47exu39Y5iNFQtlRMZZdkvviXVZ0B
6zVdc+SfBAaWocWKj4p7qm2sk1NSMiwOOjEnznR1cr2DOhvOYM1w45iOt8NamxtcptMRs5TatsPA
7oopHiBZdeM/d3MUxa4z6e6Zgp0qXJGx3RSx8JhFZ5P9hncljI3CuQ7lxNvllTjdlJniiMRdtoAk
D1momREBN1W1j+fJgh0QnfXehsH81LnvU66WDSnbHC1+p5HEnbM7Lf9Qq25GY/c7Kwr3HZKs8IfX
1gE27tbRPwOAnVkDg6UuqH5HQfCRWVa3zyL9PVGYoWh5dZHuLOujsK38ABQ8bcuoMWKqRi4SJSqK
QZctpNxg7Iq8ZGHTb8wJjbZNjeigmgDDVcskDpQ8TWPEUy60AkN5KbqLYq8fji/aVxD9TeVWcB/8
oL0ggEHw+4V2Lk4GbV/hHC3DPhVgTaHBU78ixW67NPsRzauXLE7DwCNYKFys5eDg/NG2uxx8PfGp
NtjS6Ri4uNiypIblFDLT3bjEhHCqnjeluahLWFFSc33McWXNh8kd6kO3+kwDyOXgJmvFphmD6SIb
EOhI8dqhR9jB3J3UoNj+CIOFW286MaO9e1FU7qGvsnNa6PWEQtk7VXMODA05z4lZjRCvq5w/jL40
4fWNzwoh8aJtGCSxFibdTvjpNJWRmGt+MJy7h+JwbC0ahxzR5Z0UDBDe9B6lsr5Fqn4l1RMup4Ot
4af97jgeEhUs7XEeoFf0+tFhhoPtHDetlQ272rN3tizNJH9+yyvkk5gotlzmURakr//VQFbDO5Sm
6o2l0088cH4pShDVmunCqaXMUKKrXpfJX7fNGJ1N1uvQutEGeZ31ywrmattYU73nrTpZVguE70y7
PGUelrlMB03f+W0h1W6H3DLxbrbpsddY7AdNw2z7z1Cz0D465fBYmvbiE7e6WzrZHf3eRwh21LAR
0zhvK8rjTRSF/2oqFzWXKhkiKkL1EaYEiyyFtq9ypQP0U3SgfoWu7Nzg28CKejNm/uZmQ3Jet3xS
PA13n7VQcRhQTajSM67EsH7N0r24KppjxwKYW/A29xk8mmzW4TC49b/FsG4Z5laC6cydaNCV28AD
pGV54zCwHLmJ00D19xTubF2mLnZU/ycf+r1yC3igDrU55Bje9nhJ5hGrb9QMV42fhlAClr9MoG41
ZnOraVghJIlkTuUfz8ta7GRy3JojYwg5See0es7VM/36NDZq3/QQL11VpQlJijvTWF6FB+dWTHqf
lfqNGRKXYdv557XmTl189SasPDwjU6tk7vTBk+5RDLj9Bi7es+vOFAGhuoYekxx6NZ24LmMgZlJW
3gcXO8LKIqr6bSE9LJnrH7NtmXfVVOeqsWLM9JinpEsKK872sWtkbFkjtpTFZFOF1YX7ooZl0inw
jOVw2WdNu4IP6TLB2zi/gToSgOuqZ7ohabsSELZAg9Xhza6xQhg2pHhQc5PokfEv3jLa5QXtrDWJ
6PFPQ4qvXmbuNktlEAeLZqfOTJlmltQhi5/UGCM2besBHHEQkU7dMHI3jbi2m/AIYbZZumU+EHBz
y6IJk5IlszhLq4ZoNPNR1bbCuGlzzNIkegKLAhs6sFUOGSyfdv9hTf87++E7622R2az2z4SbqrMV
FYSPeWVlXBnh6CWLEpEeaGtfu8b74OSfWaa63bigcxluvhV1hyCPzxmMtkTLaI0YZ7ba++7NH+D+
Qh8OIPJQivz3nviuCxWQtetm9BlD9e3GQYY722FP1ZTvK1GvP6N+3CkRxtXqyLeMMLG0HfutCpp/
bqCLk2/R8lAxWGj+49EwEGt5god9YYXvnhrWJDo5keu/9QY/jt8xn/OeJqql3Qbl+C0Is+cHm/cL
s7KtaS/EcWsy/33n0wzFp1EWP3PkIvDE+YWGsNt70pSnOkWOrBhXRl55MPL8FXhr2PZLAPzpefXJ
Xzyoit44KOePdFmQOuv1oKjgt2thbKbZbY/DOh1Y+9wfGCw158ZvH0UfIIyu3QvTir3LZqGgi+pk
wh+ycSM17jw9/ypbJ9jhIeg2kbDHbUc/f3DXYovNDRMgWUC944b7rG10nBZeUrflbpirZteEWMC8
ilUZNnSp7Y3iYLCAvQjYl4yrtTzI0OZ/lsUHsG/03rM3xfXbbj8omW1UYDlbyWxwH6UlhriSI6Cg
lBsmT1wq54OMPGcj5/YXrEj2Qg37Q+koe4Xq9DfDkzNTDfzxgpjlkWzsXXPjyYUGY5TYtXUyyILd
OB5mCK8Yr57j42GLVg/ONHxMs/E845o+NiJzx4r1aSszjYkQogMU4GX1ahlL25eJKTFVjkxGNrnO
hy1ceUNRMVTnVPgfo+FvgZ4BTskEQP7Fnzc6Kf4biW6aiy2yPNM7Q3+3KC+fDo0GB+QR4tFPKBab
w7BIJzaWloq6C9hCgPkBfdllyk7Gz4enlu/FXZarzFuiIP71ok6i54DY78LyhhYdbFbDqfbmaLHn
TI/jXut8PRZt0D0sl/KfSIIxCegij3lg30VfwGb301YD4RwoM9szn9O+p2YcAmaYUqVujHUHFNR6
HxlO7mXWvIPsvQJavVCKbQRleyxHOcapZPdY/cdfsOEtTtdSA9W/DbAfPKHjjnFDuWlt95McKy46
zN7YXSxKNxMHyTgemkrfogWicWkRFqlUfvUMe2Ecwx9taeVJWOC8cIaJVcryni9dd6yz9jFwYx/m
6JFl1XJRJGYccIXfXZcxjeeYF8BVkllmmqHJca5RGvhH5GWs9AgOB89Wb1krmBYPURMrPzWvVXOY
y6C4ItF7CdFbNpRsth5Jqzh6Mza70PXYARD58sFCzz2si74XGTcgqnEthXrRFaQG0SNTvDbp/4SF
AG9PNVom+wl7m4JwIBbGGORf3L/RXvlFTvqPfeROJciu4f7IKj8JWmPeizmfqfHxShZB8xocmXj0
V3fU5zF0/JPiY1K7Z+kHUEDug0PjGlaCdRQloaSjhdW0plY/k0m8W6SmeKvNk+GmyO9GXPUZSHbZ
RlujCuyzRZYF5vmKN0Ct3zZ54OSrnltdBQiz5HUYedKvpHM4dvfAWDslRR2QGDQAKGHIuyrp4/sI
DLWrfZZkidZvn2sKvWQQ86lbOcLDbqEOqdPgKkcu9bok82HlQlisCr9xtZH+H3Ta307meHzv+YnC
IRHlg3UrBPe/I82a1w/vhfYuffAsyWtfUBYU4EPWkujOhuNoYPnz4LUVUb6r/PxpaBVvKvQ/pZ8p
JiiInbJ25Y7V0geSdjnsHfzJAoNaZKW8h8pPbFF4jIap9svC39asg8XeGuxMa8Vx+lSlx6ajRAzG
cj8JPdxMDKO32m//Zy/5vM99XqyedJOYZOArGf79pRpT89W37INbqj9chny2ivRXmJJYspooJXm1
oGAx0/e3o9UznX/+Sf5cXiMDKwLLiPeEnhlH2UR8nMbwt/KeOuMIuT+ONKVYYkaDoUIk94sxXpqm
RgEbCNOQK12c/hqC7DtTyz93rqC5nXxnLT3jNLuNYofG5FwY67vWxGdNqrouw4p/YXr+SZxm5Mr4
F+k4cvu8aQnWdT+wndbbMt3kUor71I9HnXnzgWvMjwMh0HSXaucX6XSU0n7xZOyupb13J4nJZd4y
IGZluGISHvnlI/fDcZ9b9qv2RL7vQqJKROT/rYfOxEyZ/2AlBkGYdU3ELd56Njsh/xTmpjf8nksj
4BWuxrcyygRIFa9Wb+ikKJ3LKPLziq4aV126QAKAhVfNOm2CRfxL19V+CtZFMjTRYYHFpkzMKZIA
kVxcLRWH+WZ1KqYphkmb1/r62BU1w46+jXscZXHTBsFu1gTx2V1P0q/dvYsUT3zX00tmmNqOs+Wg
Y9guhh19KEeToQsPw37G7PCeu/eMa0HgYzspNL4T7cauRwA8Bz7sXWFmFCUWD3URBUlg9985L82m
zL1Xf0R/cqviFgTC389mqvZmKh5Ucvdm8PGM2kzh6yx7eP18boNqvpJnPNzHMU9Ab/w928MYFaTV
/DniI8hjiQPezdud24EZItz/tJm8bCT6yRnjK98qLmWkso+2ETy6tv9mNQ4rYhh/ZK7PtoXOeQSc
iBkNzsaf1jFR1t+wYWNyOEpjM1K8crsPybIWRzWxMkehq6SORWCKZmBTztZX5nXlGwXxi5/SOy1W
e2QtFJRFPuaPfbAaXMsVGTTF7NCQhvuRpMSTsUJMhK3aef2feY2yTTmG1wXde+vWoqSmHd9Xm3Cc
cg5ZWOoQbOJDODHuKTdAXEuyNMW9VEwmLRt2hx0bDlRF8Tfr5nQTENDMBbZv236+9CBa8Kjbdrq6
lQ63WAgqDCjQTfTiqBuV0yUo3JaM/vr5Op4m2/8kpsi9KC/fRyjZQRZAHXBUFaiwW38Mu2Q2on4L
Ts/B1dT7xR8/nIBgb6nNV4Mtmvua0VXGxVhim0SMwV8fCsgIKDXvOtFykXDAAqJAC1AQHf5BfkXq
K+8lXpBPl1J009jnUtRsOJn6NywfCQ5b57DiuRZ4lYWefxjp4J49ZjM4BC3MvMVxcqb3lWHifkQ5
aRaCpEOz2K0uLkByNg+Z55p3L7Qx7df6d2Clu6oLQWLGieMFN/yEaTIiHZtW294ITYRLpsXJzioy
0Oq24IASe8ejJ9JrldRpjW+WiBfmftVHKaKA6Mhx3PSUvEGDZmQ14KtBXboJwTVVXCon39ZqXc79
0lfM8TH9YHuFPHh+6SJ2Y0ymVSQElQ9x2vG2mCVZYVEVZGezii5LKRZclGt2VqqbDksm91Pvk80V
pmw2I4uzH2tmiynTLld23/yo4fPRt2cZHtK+isNSuWcj4H7NWvtr4ubaFb5jnlVl/C/onHnnW0ga
cGb/w+jVnnFpdmf5/BK29W59EiKdaIPj3O3//wnXNpQNcomBdNGkIt0VXW+dbZwvoyXLo3LhelNd
/10JJkiWQVxX629htkzHsa/PACDn//+yLsVLGEry/xlSH6OpxuzIKKFZ2s+StFTqP0+cGTKI8+zn
drz66Qow4EIpiOJ/nbOayZyuiBqOEySVOyaGCjSQ2PPidPuTmUF1zti54jYgzEdbS7Wp5i7Oi3KI
24FzJWD4OOGtYMVOOicp6ekSuOhojdmp57OVzH1OVkwTqAuH2IOAM0wpATRFPyxuHFpUUJnToFeu
6c/Ja/8qC+EjJ0uJmA3T2gyspTfKbCfk9GYWEsHBRXKui4mGOWTlF0QOeStAxF1QYoNs4D8pGlkE
9T+SDv/00iEPKLBfLZqcuDG7U5+vBNN3sDCy/+bnr7ctSxSOc6E/vJXYqomx/bZ9Jj25PukMdg1C
JwgNM9ZcXIPJ7m6KoSB6BM7Vlv3wI1aw+6KRlHeNM3e/+9aMC8v4FdSB968IAdkzYcbpWAVYJ/mD
QjvzY0LP3oZBLq+lyw3uvFkWVdk62liz83HY+J1f/yEICTvXdjWX5Z9dtbdZ/Iza+Y7WirzsOOrg
MsvYEcxf7Jy6/mIswJr3wXo1jCrcNKzC+nJFfu0rIhi72TQu62A9Xzg5ExtnsKYkwJU8VA07davi
pHv9apjZcHOc5q4ZST/6bdAH3clcEem73sAemtcKPbSsYJpw8nhm5cXI/3ojMk/BdVriqmiG+Pvg
yBKtsx8aWoiKCYmd5vHoWf7Vmp6TsyYjMBBg6iwiqhypMPuM8OWtFf3yJv8Rjbl/BBm42KTsHxhh
7zPLKeOwxm1JMnZDPhsgsG+NatfkYZVkS48cnWVlXIRDfc3S4mUg1IS4ubo9GSMzAZm2y7ZQQ07c
g4pi0k6qAxlnNQCCIRgq0FAhDP9abGWfDdE/ushJ39ycDyd0J9K2c+snIz+G5BdtefksF6FPI7cT
Lyfxx67iFoqiePXWaH3NPZgGUPp7X0Y/+qiHayDhiePSUiygXMrdcxV8Yol7ISp1M73yO8xb/yNX
Rn6bGwI/I2PjLLXzmVatHfPCb+1pwoDeyOiS+g74hLXU1NZ6TVDtQWUJKE6QKKM9P3AQK8yvGH1D
k4uDoWVXkH8nbcYQ0ueXDJlnxPPqegdSVJi0WG67ncfCBMMO88vgKtb9qqreE1cQa39IN2zWal+C
8kfov8GxLvT2H4O53sfQUocZMXdQoziHQWCc3BgdI4udDleiN2aXPtU2Ew+EdyvLYsNEJnCyESxp
ASCLvAbHW52e8GdaDMnWdZtxdp5Q8fWWWosHkEDRE308g67euXZs62bjQ2/E3lR+OanV73lE/MuQ
l8HFnd8GF1Ge/Bvy9LbjLGnAsiEEwhjZHy5Ddin55XKpF+pq7LmnKrC6S/H8sq7BPh88BhHawfPm
oK7yCblE9vKheXiOLcnKGBjbNU7nihiCvPf3ocfPXRvuZSxbecp5Va7S+pybsjnW7vCV2oVNUk2A
d782lkc/cBxLmPFTQxkKbKO4jpF26bDcbSMD/N/Efmxb4j523tSv+GL0tIHKF/ac3/IpjMuuEq+6
M9XNBsMQNmndIVVUoisrMazcuEUR3vW8tF/LhYCg2Vnu/30Jnv+kguNCAG0ycj7zTFKowgdGu7GF
B86WYN4HU/BZD0LdvdUlM3cmjR+Wye6HHKMwNHQ+9zUDLerihbNyg282+ybn4whlmoL4hekOr59z
6e0hmcOGh7/Tzu9IprGTznUC53Bitv88Ytpqt7RBsSMc6h5MCgtzcZyFv6kY8fx0INZB89ScaIuu
RWINPcMrPfCEiEPjEhPhirA9jYzIEhF9VKGZv5OSc2WXHR+Qzv8ZqKpBMhVo6CrP4oWR9tnNSZew
APMtAty3tk0HNpKNhypIEOMM1ypxYTb8nIQRVs4trYf10VXRc4p/Xj0EfZoiETO7LB+UOWyPq/0n
PxnpBKPYR9oM+U0h/wJZzG/oOSK2h9YHRXT3RJwMH2YOEZAr8lI9WO0bVp49uHd3BSTZTUz9pP6q
hkLeRBjWH2ikA/PFUVwK3TUfmStbWqiagsr1jnY1Lsiz6YdtjEgDOIkY/nPY5sMzOmds46zz3fO4
SrXh6JwTzxncHXGTiiQgW79PfKfwo9PCqDgOaLZi1wS0TG2NPD3kn1aoPiVBl29DUP/RCmarl011
z63oR03PRoadeiWEjMDDNfOw2W4y359+crD2saMn8jFU0e1dTOH4fZBi2bxKWoJ0Xi3DZRPj6hmE
goYvxATZ2zq11904G8UtGzB8U833GVM0vTBWCrmK9lxF7Bgi0P3qVykzFKZhucXdOpRyW7bIsVMG
JyHXs2RKHjsm/ojRnLBWeZn6GSDwkmjYnK15tC/V1A1JCmCUWGM/x6RLcVRMaRcLkdmHbcmd89oa
hfeawTvuyGymCrGNTV5r8ypg7J57W4YjZxswzBzmR5wbcApZtm8DCxfPTHZ2OxDdgkyhaSwZlxCh
sU1NsOJBeN5uHsP6KjziibErl5n4xYRC82Qpi6UxszjVTq13jU68roU5sUumTlr+aTJgqUov714r
gj3Rtrx4uRO32u/euU/Pkhft0OVW2G2yokcu5jHsCIRLaE6mx39fLJdc11wDERjLWG2MgiU2BMg7
58zpeGsWPNAheRrEJrniRytLiwi9T5JLg2PYqQ9ZVON1LPr9zO6OU2ZRiY8WgUvB2mV3kY7ftZiM
kwaFuBJjjyc9ql7r5xcIrNi07fK7owjV3JU8bfNvpLH0RFo04BHdE4sO/FszWZ9YOqmfrfUoiFcn
rqm0ElGi2rd2z9OxdPa97TRZEeowLqK7tQjM2zbq3KOOBBaQNaRyWfIP5YIJEBr6WZVLfRyXsD4I
+MwXo+ywEA1YS6olOkduZn/25T2LRvOgZ7gXS6Q37avqnmLbe1H1quhgLNb7LRCDU2+KvZuSVl36
y5enxjd+M1Ap8ZabhC6uThuHkHSEQLkk2mUexxcRXxbCAG2accvTdH6RUs8vXfujpTE5+A7eMoiI
9TT52f+oQ0VSGaa1r2p8T0MesJ0yYjIiljS81JUwzgWTtgvBudcmXZ/pq2H2MltL9pKFDhSTntRd
RQJrnw4Bb0hZnK+T8+K1rCLNoJdNjnlgC4JBEH/GpDSC967NPZ6KTUrfcpKO7HbK7jGpMIB7/Pel
dGljJP3qxl/Vaa08dozIonwxWpms3cQEue9TPFU9qQcqC1/SikcqTbuL66FpRSYxCiml982cTfdT
piopOlWcCHLkjZ/MGnx23mdeuT4AzNAZMUGeG0ZGIh/MhAmuf/Bdu96Mz1lgkDYvnU0SKL8NTizH
tM89MZSx5fGXGcABiTJYuDfSrj13yGRMVC0vbtzAvjbtrhzCm/+svFldtJ/oIn55ojp3a62pLy2U
D82IEbRzW+Ps+qxHEKGWIIZnXUSVShBaYy8JT659rLLAB+aMfppl5t5nZ/JBXJnGGqUxH5hTmOQL
ZqwCJoz2HPT606mkcS3Wwd2E8igAHW5aOetttcNf42o5Jxuh/FiuQGRK8+DWLRZVYbBRhGn0fG+0
G6IrGNbeFKq+5qn57eBexPtX+pwu7JwiHjHoO+/slGv4wBVA/vLcJqJlg0QFmgH5b9rHkk72PFtM
6kZB9qA/CrmX5GFwrDbfvRlcbVPL+6j64FhgytzItfd2vU8EIIGFESFOuAXzqTsPHa30TMAWyuXy
NyW0h2A3VgOZPd5UJMAvQVI0sksGIhqHzcr20GrdLTqlx3UaWqsWM6uWbb53q+wL8yp/Q8O6Oo3H
PLDW+jHmpd6mrmN+izU9oK/Nv+qKbIE17JMOxpAH3edpSCW7guK+NRgGsix+cQC9i3Xkm9L78tvi
EK2EeIzqfZ6j9WaTjvJYZfgh1+b/qDuP5cixbMv+SlvPUXahgalrRXcn6U41gVFCa1yor++FeK+r
o9gZTOuc9YQZwYoCXOCqc/Zem5p4mfZLguTMnRUbHfJht9waFVghAomsG1R33AnA/dqsTQN0Ux9s
wkQIDF0Ty28Q9V2f82IpBb8jQrjX2QbO+jHIOWrkzjKnEmbokp1b19QHLa7KbUim2twb5MrINfpe
WXouimMk46/OVwCuJtaNoUnInpF+7QCaLyv5WvuUl7WsPOJxdY6tF+U417x6bUzaXhW3lc36Q0MR
gndjWP6SSp46AxIFMM7FMgsponlxMihgKWfmk65IcdIcA0ii0z261InffAy1s9JSinvdqeNtILtJ
x5E96LSHZzm2tpOjiaXZmwhGE0hnsdZYp0l6kgF+vW+6+EtCezgUjQQ09+uPjaMEBCzltLPYlyAv
SFZkLjW7ECPLjT/9qHV5a5rIPqRR1QvfaW9yZxTHYNDJYxomuUI75/A43mmxGd0giMZdqcBbHSrn
ttKp8Bowvua9yb+0ssElKaW5ulSoF0OHdSl2DyWgSRCqz5GASGe3FXm7KdBQr1AwCpfiPq1UbV5b
sXv764ff4pir5lYa5k9mq+WrLjW8LbOGcqsGfYXiLVLeGrg8KoShTKEZ3RXaluOIc5u6Hrwb7FZW
ZmnPatoaDDhpbNLAu7Tkbh6CwLsrnfESa4Z3r4mclDml71HmgGaya9nctj2qaod11vSqc4uH3ceF
sMVpgxYDQQ9YGigBvMcuJTXUi+IrdWx1aZlRNSs9Pr5iFMZNw4Fy1jTeOc5wmVAqk4vYNUkP8fxV
DMr2JKrKuDWaax8AP52livdiBS6j2A+jqwxZ2LRIhUzlGNms0kV8QIgI48jUnhJXngdDie6Storv
fCV5yWLTWFOSO+lpDjj4kZ5kjaMGVI2DjPXC2AShi25hVUJn5wDdalfJ5LhhIjEvFseRaRpd+XpF
j6HUsmte37Yh6WhwGW9yU8iFpVOEHFQRPLGh2yIllvcB0vmVnST1UZfma2V7yk2atf3J6ukUqW5r
QdWYSmAQRhdSVN6L4p4wf9xbcHRMgTvX1Or2OEal8oCiFMUftWjKQSQM9lkBR3BkSma1CD0Ty3sw
hg8RZ6AkUChFJmm51eoiPYY91b+0KGeKAOThUdvOMy3dizqH6pi38Mt1Cj7RneOsakwwzy5SrFJX
P93Rdg68iQNVj+SmUBV6ufyY6ZonjsK1zaNVmuhDjRIFOocw1Yry+4IKTVN2YqNVwIgxRRB7qlj6
FjlEs0Ih4J5//RBtCosy2WJZNvAkHmpBTUKKIMBHgjAOEDNsWwdXmIoChaNteiRbaNMOenpj4u9d
dVVsbUQ4PAxoc9a1mfjLklMpG1Xm8wJU4xZP2RmP+UYWtnFDFIx5Mxo0y0KN85iaGu5arantxHxT
y1Y24W6wyTtzQ3dtMhZ3iQImktlwFXnqVXKm2iqtll4Kx17bRQtfrqNRXBA8uasMHSmoPhU2s/ro
xiOgddmugSABBNaGcV56tQ2K4GtsVXOrqyhQukLgqrA0TV3YLhGMdWeVS8K2MfKVNn0ndstrz8/M
+VjCLRh6q38rAf+UdKv0Gm6gY+vWJjU61Cu+tUN50xAzkWKAyukmms7Jr7oTkRL1li5QfmfY8Zo5
FMJoqBenwdWGWUbxhZBL5I2FrwWX1k/3Er3mnNZRsMJlrx30xIB8ybPFSRZDo2k090NuSpqbuWR3
0DrHKlbLu9yy7s1MBudIDA9gBq1TVgJIqhwaKdlUuvQEHfLKzNO7OkrfB5TArCFGtKlkSxUazQla
keqolCXQuEjfFHoRH6kagI80R6oWuF2E1TWXpjGCZRCKYBFoSrlPYVbvq4gKAI2ctQLhcQdeSdlZ
04/SLdjJTRZxJOGHETr7waM42YSatRMeOp/WngIvY+VoNq135H8jagREbUgCReI5+nG043LjojWt
tb7Z//qhci7cw8KRO1EwuOM8XOFTSlhwkBkVdCZuenpGNx2YQZwpVD5Lp7HYbo/5xsxRYCSZbO6a
qMYg3aWAlUdPJDQvwZVAlzuaNCSxmDYXrQ6nAFS9mDxTzSVFE43+aKCJr7pLvzU8mtQEnC1oDZar
fHR0iuMmNHxtOBM2Wi/7gBVDze1hX1mo2s3Svh+JszpEavdAeEC1TgIerUw1r+CI8oMdVv/9Q5v+
WilyM5aSoKvUZvH4ZXpUAuqLTpadatr/4BLmaT04L64j13lxbqFbUUVgIcmL4lGY6sYr0ORWNP2o
+rhzjHl0NhX4aa7vfySmkc8kfVV7SkP1UmpDVEwoIrt4rW3oigECkJD3OhjqvB5QkaiQXcKqNZki
QFLCzXlsNG3DuWbex94X0dty3tRZvOBwvvz1T6hSIc4s08/4oQRWn+lBSQ+nkCwgd4C65I1CYsJk
tOnAM5rAvCZDa19coi6F14+x29ccQNSg0HKJOgOn+czJkMkOmrXxfGdVKt77pEcz4viQpd6zk/sn
a7LpKD2gWgP/ZW65j6TYLjFP4l8ahgoswvgsyY0ZkIRvQypGlGuTZRIw3MB6A2HjoTmGlAoyFiu0
KfO6CZ4wAZ50rXxmJ81Gx2cnWS6bxtxoofXSlu5VVtYNhb1d3RWLiPote8H1UFHFErb6FTjNPcaq
Z8JUODZZE+5BuXh2cdcLbeO1BN6oIC7XiYoou1PNZUs3CTnp1WaKYG7FMK8/GJ56A3H3Qr2WEqL9
4ZRev/VNUM1F2nHWL0J8ksgPl0YGD0u0GUp940W2t3ZnveottZCq9NuZRucfdRsmthCWX28c1FhS
zjHvUjXZNvHUeKMC4vYHxQ/eWgC6iKNxGFZZvukoAszMUkOl8lRXNZkTSbvsTOzXqrdlhPozzwrf
NRBBRl88DoXbr03DYGMV2Fc1YOfVO/5J95VT140k7HgFQgftNbK754DaNUciZgFWkd3gGI9hS+Md
LQY3mKptFTWjVe4N71nv6FubFs7CMgimzPqavX7fnjuK1Cum7pOVSKTncSF2bTxMVLroqYlwqYso
ZH9YdflCRrSQTHquuP3UuzguPl0LCmqduWcVFjUNbXY1MUeVaCIbjiIAELOEpuvfcmCkQUXf9VkF
SrDQe+nNs1E80BMF959jwI5HfxEmMpkqczxSYcoRujQlTATnkPTY1duqzmld+8swU1+KZmcb7KB9
n8iVnuo3fR+VMnzmAL0O6ICH8lHx5UKwOswKjoPqCLJE2sY5zfyVqyYf1HowFVvDlx7Ur5gGWQ74
Ledr2ljAWUe3PUUBm7/pF8JwkHYaSKM8BhZZ7hxOWtQu8Ag+0zB9MmEi4DrZ8xTOY+EilNXYqlUo
oPLh2sfJ/UBpoKQZI0tSBDhWaaH/qA0Uh6oEy7A+w9axjcv8HqDGPXAF4m+6m04geEIV+ciiTv+C
gsTwJaR+gB9xNYx+i1RrbSIv/XWJoOCsHWbJXYR8fuC/pUIHBtP1F2FFO2DiC0f3Lyi9L4PefiWa
vaZbygmc0BJLYs9M45rWENTiIsDuXwvyB0KPc11uzDSTRXD88Oryjh4LGEOrDmbZk1oOL+GIcFjT
7WdNVfaJocB177Z96T0XpQboJAOG4KZnDW/xDLrHJzCER62J1qmjYtwf3iz2mWxNta3RpuvYosGU
qj0J9o2+QAv3FiXaqyK7jyI07tgNc2ItLw6HeYppLTOo4mx0U74kTr/Xq/hYm4AYE1N57mp76+q+
M9dME3+NH15wJHHMAhVL4uWq9tVXrifdT857n8Bt7nTK7dTrl245TdGRDxA6cK+QAc6sykunE8fS
t5k2HUCojFRwDBTu76E/Qf4wFrYX7xPFvFqq8uEV2YvU8iPIKMp+KrSjeEe8EU0Q8y3Ls4sevGAo
2CMghQNqfHhB+2gEyipJGzyf9dGnxE4RdMuBdQt/mnOsBlyvtvvn2CMDC1gBB95qM3bRhvK2WATB
ENFla/Zm7z4YzeRw5qCZV8AwEs51IzHkc2KrkDK7J4b1B2EVuFiMbt12zsk5jjoGhwxn3yxgBM+h
Ns/p2OBC7GNkIQwuw07OZl9t5FgcHHaMs1+XDSJtK/QSrbbVIHnI8o+xuG3T3AYMU37l/fCeh1s3
UYk9cDE8e3Z9IwG8wBQDeQyxmGz1neHcN5U5C0RTTrLVL6zGJ7Y6d140KOiwxTO5W1Gcr/o0O4IS
eoK6gSZBLiNnoOAT0Nev1lIlUjS0OW4KlLPsv7NtVDT7NFfw2jfrqPb3I8EtpamfFXOXldmBAxec
DgpiwVNVPSveuEDJuxScySLLOpEQsPGcZFvFzsFI2kVE37DQ6PUPV61hBnH1/Kl+UDp5tAR9lsjC
y2MnexpcwdypoAuznoF10ra5w6oEaLSZmU7yTArM7ZjSHSjHDxx1FAzMKFhC/Xl3Ru1KlfKtyj14
1NPZmqz7SdRInaDGDQBIBHGTew7Qqs/iNOjRFwcXEuZnegFCImrWCr1ZZwCBS/G2tGGvkOWFoAff
vFWwIMh0pxrpa5QyrZOmNmriYlbGDYWBXCU82C1BSqDDvwuRMfEpZULZACB6wG80zCLXeR3bjVpF
zVwnkWtW0RSHUD++RksWr3gWdPr9Ryy6nd2DOYmGZ1/oR1gzgCHpP/cdXUJD4P3qccxB9W0QKRYq
U/kviMOclJB1lohNYjYvelZdwyp6swYkCzpKrVoL75WIx9+tvzzbfRUjyvvKXpCRdKVvcHbT4lRF
+aMdHiG3kVEX89/kicSAywPCr1NlY//N7WMjmvsC50hTeUyD0UtQtNAegn0SgnJT47uYR0ZKTi9G
U987eGYWZnE1g+5soebEU3jpCb4WaXvSDIytfqPfse1504CrpE3JwB7ui2hR6QGit/4FAyVpH+W6
TMhbSNNqHqLBm9tZtY1ABpAe5TDC3Hv2TFfqZKwvusvyQxiU44n7xhjwk6mXGqENiVPvZhCf43Rc
w6Z5cSP1qqkQwagAWTVHKhdW0kwX7e0wckwy++dKM3k2Eu+pu41c41K65oeOmGsWtjrza7zuS/3d
Mk96EG11P3sXPvLMrq7IH/GHHeJ9TDI5NfIhY58sXAK0wsafk1WE5Uv7dMwe+Bn1tZmb9a8imBei
faZMgkDQMT4Ago9+dcs8dTFT9aYxGYh2dpG9/TB67QOlmhd1ELtaHTYFVe6ZYVGzzNko1uGXqads
qoLktnVSNizTCKr0Z7+ehSFVRnYkM33sXwPi4dwWsEyu+beBD9pE8Apj5aTK5mVQwEcIpXzxlEOr
o0bzNPB+dlicUtoHVqM84Z9ugUbwiSUh0GCbVL9+epJtzdirgui4NHzHIMCeUHmnFX7brDWnfukD
F3eSe1fwtCgsMKPwsURUaI5R50g7eVQpSHa/0L824lK/9U9uX5+tKpp4LFtbOM9aalOzcttLoFsL
7VfOIFidINUeaouPvoItUFgu2k0KWjX6ig5wDrUehqQvxiX1YZoWGPpBjETYSDSa3fWVAsirYjav
FWll1GTfRkRkY1l8SYWtdjeiEqf1sUZQyWxVEdpChWUW9ulj5hrvUWZ+EKF6I5hM+qE7VhyneWiU
cxkB5g1JU3Hj4gYD5Lxqiz3ekJ0hyyu42zffLFcywl9HijEbsJwvqGHDb9KbTQ2qLSgF7pKsJTlz
vAsTzMuWn8yyEZIHpR1jbHz+GUpTP/2qSgeLoI6oksNFzUrup9kTORfsRk08l0SLHJI2WVeNytaX
cBaBZX1OGRV4oEr8I3X/tIJsLfTizTSzdUmK64wDCN94XG07FzpciRibVkYxx27yHsNs6gArEbKH
/XVoONI0dvuu2mtZ62zSFPcrQV4zIay3uiDYsJafbpEyLiPlFHXqIsgchjCIhZmQH4FAJNKG+Svd
PkgubrmpMXZlEouTqvkoty0b5xcOdUXlm7fkhzrp0KnjKKBE4rsh421g5B7wwYvL4LRfgca/a3EH
QahwCPiBG59FQUHcF59Ml1j7IHnzSzQ04zRNTHfuXYmtVrnvAuyi3mh+NN6X0zI3jQg88Itj86qk
SQ8Qi6JvdDsEEpc+xm2Z9niui1T/UOqEKiQca3RoM73Kn9x8yFGZ0b6KRjGLjNrgwsGtJ8s7BPU9
Hzi36tAmUW2PGxjgfNtvnl4cR895de0HegrPTe4yBuB7UQLvZrqSBEg1BV70CM5leDQh4euaOCV4
ihaab9O92YiWZpXhoBo0FUkdn7+g/PDSZB7ktKMdB8EPmiFHU/dhI97UzL/zhgrFHCeFMki3SAii
WRaIduJJ3eZMCYHV3SlF/aBNmWp9byPpeNQVF7HRkujLe6/s0Q6n7kFhZcL5s9Py4QFE3apjV59F
YB4AUhqmvJYjt1aH9qFB+SHMDpuH2likPKXPJMStmhbMQ5s9FUpOtrcw9NmgNhsc3IxUjUQKV3sL
TFycqfTgobGbapvkJQnsG8v+LKL+IN30q+z1O2ziT1K2lzguz76J79xz16OyaRWkQ3BuHwDOnKsw
vQwdWpyswNo38FAM5kNGTc5rHqIiOGrs8H1rjSm19K2zha4Wi49B0SQ1PrMRFWvcXpCVfAoLYqAT
OkdHeow0/IfYWQqXRiOdTRytiobKNyMmTYn20RjeajbawOJJD3g0czPCvdmASYIFryHcmuEsD9mu
9Cow/hmyV45H9fgQk6mHX3nwLwqvvtHcO7BYoJB1uqO+syjQiqKrXsiB6WBwGnrrkmbdRwi8xY7a
ldAYkOmAdDjPT+SWQ3iQO2PYwgJECQ48D48me2j7oXac516L7/EcoR405dbWrLMT0fRBRwb0qXPf
Qqad1mzQ3MMTANuXvdpG89K2HQ9Mcmjs/mbs3KO0h40qOgBo+i0f5j6GPUMlrXmKg5IMv+bsx9ta
v1DuPbFFeNdcyPg4cllHPOMQJ1/WyGkkqF9MBwp2wZPhltlsoFGbQIwB+3AyZf6ak6ZIEiVUKL1a
q2RrMhVEA6pJvOaJbt7UJhk4tkUNXqu3AA1jqke9h1gQJ26rAxT07XBT5VcMJ4+Er2STg2lvaHwL
dQN7KI2U1WACxzGbqli0erhGUHOnZdaNW2BAKLt1UtXzIcYJg0RGCvkIgfLBU81TVHUzHGR7GhWH
vi9x3HnxJ9JREapLN3coZdhbC8xpiLZoCIozltgX5IMHEytj3UaknIn70hnWxmRHijai18kSznee
mq9xBs3iiZvCLUOHQ30zHgQMJCgQZ01bOXF+7bFrskPZ2D3RF7jGIdoeqO4/xyULXi2Zq5y7kFSk
uk33DrsZWydzUNIpAi1CZo+H0VLXRwV2oLWzelj0cP+Jc2KiSs37vurfELfsTQ0TQgOpHczUMHOK
8OgyQw1WpVPd0pGIBERmIEFtpkfYb2DYdXgxBXL3+TjNVDCDmfXsS2KHzXzQmQt7K9/lnfMlEGEx
Z7M0iQgV9yBgxtQm6XDkLgKKWFk60KRKp9hPNZemWUsIWvBM51yZ//pt3rHKWt7er/DVAFZ40gcX
z1pDN7HAdapM1lpEgjherfhJE/XWRZMzWMlr5bKQ1mX6RbjjA+UhMABvXewc4y7bmXZ1Cxth3SWX
IBk2Wjk1kqGGqN5Ob6IrHyFBQoNxkTaTeBLo29BRjs3w1InkUU+dO4R9B0P1H8A+rSI/JzmBpHCf
xo7SyhfVw33old7csagebAPivFUPap/Uo8+gUm6NpHshJ2eVt1NDrNLLhReiEG6RmoSUQ0KdHUEQ
Ou8y31hZg16ivlPxjZEEN0mXR0WiSm8eSSglhpf0jFiOm1wjlDANnwnZujip8mZqxmeUibOVl7dN
MVGr6J/W6pq8EWdJn46AFnvFFnc9On0zazjpBoGabpywxmpe78JfpSGyUWMy1fhWnbF7M1TnLshU
Qk/NI5G35yr+yGv/BPqJ4GaXIToaxhNSws5HvoCIqYNq0M3K1vdXPRC3eZGsSe5YUKpaFU7PclBS
CMeeQjO9uiSexVwBWwpcMc4fEZ1kJ68VniMOdvU5a+UyY+s+NKcuwh7bl7vUT5bQ2sL5SNEVnxCg
gKJ5tFBO4xwHktIjHIMtqVOGOKh9DPAuVdZ0pwJqIcq5EfUHgpD5wFmgzpKdmzkry/bvI2O4LNnp
XmKZH0JfrFKd3AvpzFrH2XrOcyXrhzigx1n44AsU23uI4DQVifgqJg6GntIZNWV576p7zCvPmcV6
n2ZvxuiyOOTBrgM+gUQJ/rOFkgawftmf8zP0FZIf1VuQI49VLY5uY5xl/Owp6d6vm32f59QN6TaH
an8bsSJZFktmQ7N7GNGRcyK+uhTwk6x/j2mjzDyuiuxEpxqT3qXRiAlXxF99V2wsmyROj62t8B7d
Jrppa2+f0l5X4PCPFNA03Xh3A4Wsg2CtJckNQ5dttH4NcSNEpnIYo+jL7jrqqW80LT5FA+k3nT4O
KthMkeaZcJSISn/5EGrLIWFJA52FRb3qv/IN6/oj3JnHEELqINV1W7eUiodla1KLsO4QzOwS7bMO
gq2ZVntXjW51Oqw9VEfD689Zjy+MU5NJXXVuFICQ8pypr877r6mjojvpewmvBOQVm6okqFYm+Ymg
QvDnwpM86NG7VOxrFOWv0tBvgq6dvoPXElMomTNg4+G1WYrH/MZMgnqVGmhCNFDbLuwIJKAvqi/T
Vh5HzCtJ0a96sEOALu4pNNyBTX4GVC3K9NDE6mPoU7VUFP3JDY5whx+7yjppjbwCaiIc2hJwIr2d
rUlrLa2Jw+bw5Lt9lZyz8KOo8Q0DhxoOoRpF+ImDVRYnHsyMEk+70IlsLTGFDf2atOrqihzuU3po
1xUMXYeCTPm8zPOXyB7psX+yHtDlKw0E5paFBn9su71Cd2jFZr2GVVCEFA7jmH27GV3GFgN40sFB
U4M7ugfFSknfAukrm6ht6WrbNucgEEJ5nF56xys3ve7PixzdpajU6qhSKZ/7oDE59rdVUK2rEMxR
kkpt6embyOCxcVVkATywu18/COPV/utPauMmy9xDOFWpXbVjNSh3nc+es+GlzAkkGeddymhnx9jb
WJWQkvflwlACZa9NP9A2ePuatXCuD7E1R5Im91Uft/tff6K+CaZOG3E19eQhKnlj74wXA1jNvi6m
Cp+vRcMKY8qrqjENCVdZuf1Q4rmwy73fFuXeSxKM9P/n7yV0ooUTQAeq1f5sDeY5CAGBJ+3BkfGp
U71HAWoHOfespd2G8LiG7JyP9kyP13mN92GMOoVEJSYqC1mWiBBYqTH6YNv+6BT/EIX9s26kEvAv
mcqDHNBvj83JhGKOTwaVkItWi5JVQ5YNpB9Tj+M9BUbMzRaixaTX53kSeyvhloe4F4++H7zilaUS
W4kHqbkPdgMsyjXv0WAlSIew6moie0xBOtJ0xiipuZPWO1BvovrNAzCxcKsw5lxnfRbGDq2k2KDE
jSkJgEyFZ+bE1pup2P08R5Y4i8ov/DRiSUDmbeaM9wJKaqjCeZJwUDJ1bjTGNlajejFExhLEOmGI
ikl0GTlzesqgNUblA0ndGw9OzdYlX6EZkZsmKIB3tColo3bathew22x6j5luHYkKnbOze0MDfw9l
/qnToS5Ct3qxUogyg7zgu0ag3QmoUxkLYeIikEJ8a/Qc1SIV+TytR8pH4ZYW4HtdyrPT0ELSu17O
l43l7AVShADsKqSQ29LI6b9g542w/EI2fy5qxu3ErglrQHW8JDfTKCVl4g5Zc4qTaKvp/hsE7mRh
KZRAR/Q/+Mu9vde7CwuT9urX96oKwpZsJzmoRXafxyNlhR3MDAdCCIySJvgIXAKIhkbZlOj0R52w
XoWTKAxRFK/EOyHImhnDcCicRU1vpurLR6roR6MkcMm0ccirh5LFE18Rexvsnugrpwah7SxNz7/0
NalVqu3thNk/AF4sZ1FNkTB0H7LauhRd96wm3hVgS7LUlHwdNHx8o2QPqPdAvqnmUqiiPR1QEVE8
+VL5n84I1VB1o8eyzuyF1SO17dgZzkJpwaYCfUTLaYtvlcpcoD0nusEOBlp1bGRzD/bDQqmqp0Tw
5gpMw/I5iQcwoNE+yAmJxiv6lSsdWZCtWDVaySYyHQusdP5NkWMf0WY2PLtl57oEjDXKgtpms7CL
zwgOICdtDCdFymdJ1T701KVB4ZzDGstiWYYbSWlkLnBXYET0MR817KOFcuMF49nKrlEAfm7sV16L
4CxOCozsfAoLFnjChuHjoN9rV01Ddr2TwBgiLv698ONlV/p7YEjWLi6XHFwfo67l+AvWFxFQvEXG
d1ERMs27cNVH9FZjLNuwfzZRgtHLwOeRWzRThJeuDC2KFvaoD6Rm25RUUQVv8yA4OEa0x/V8X6cw
0iEpwIcWnN/shM5caNN8RTPkALTM3PwZ+ebk3fcWbNDeC7d5dwpJgbHMID71e1qCCswmSj+ObWwi
Ld92+LLAdNKHpy7e0NGeugBM3HhhkDLgodLfsdr3tPqAXgVKjcSld8dV24gVBRNiHEwXB0adVdQC
bpQhgwGDqPIZ+cXc0tXwqstnLN31Zpx28Mig1lEP5zFIoG1RAyJeyot3mju+23kkVlGfkTWeclQy
UGW0s3rQ/ZVTnwHn0J2OiErL2WosFNQybJrJ4ZLIJlyiU+YInUiwQ8hLsm+prVAn+Edqe0iybJ/Y
BDdH3O1DNtTluNbCMdraSnCtx9y4SSJCniid7RGoMX+m1jrFZ7LsS4IfjIkB0lNkWw7yV/HCAcoo
4oXqD29KELfPQ76pSHuKZrRl9dxiDSB/YaPEQz/5Vh5IuU/nUWYMe+j3pJBn2ctAi3dvSfM9ikoU
sQpnutZGde1vRjuv51LTcJI6nr92dRLg0oRFlVVPXxSCTEARyoRdt5pN+TjZTRFpKRXRFCHo9FeL
UO4Febf/FRD131FH/5Hg8+/4pH8QsXQTvld5nX813zOW/iOW6f+nICZT/Z8/BDE9hJ9N9pr+R3TT
9P/4rwwmVbj/MixXNQ2dyrgqVOt/ZzCpQiNOybAMaKmAmGzX/ncGk6b/S3c12xCa4Vr4Vh333xlM
zr8Mld+6hmYT02Rwkf+XDKa/zPwShph+/1uYEfccQGLk+HLYvBVgnZRB/5vAJLKlCGcZ/DybwqsU
TTVsw+HS+n9emmKe4uUK/a2G3SlLIKA/Jz6FtZHMf/uU//tp/B+/5Uf96bWTT/X7a+/JYRMlikn0
R2RARNRUZmUYK7Ofr/6nl88X+fvV87bAMmqm7S7MiXBxava9khiWldJjvfz5Fn96A9+z3ICfW95o
yd0gECE66dJQ3PXPl+bR+YsPX3d5bn5/9V0ctr2HXJ3zVY4QqIVqU9MRFrZ+ttOONSdKUcXPOckh
qfr5ln/9bnSX5/v3W7p0Ee2oKSQiV+WmFhoqU/vp50v/9Xehu9Pvf3tKVanKzFZtSRPXHix6paK8
1YLGRNhL8MfP9/jTy59+/9s9hiLs24HN4A5ch30bqcj5ncQQf/M0/enqJLr9fnUin1nJhh7o1dgt
9cE4l6729fMLny7xf48zfZo9fr+0pqUEGKa63Klu4NPAAIPuRBXUeyutg53WTSXGqK7OinTD8fDz
PafH6C/u6Xz7QqAL6nZNB3+nDeiHKl/ueqG+k0m8d53ilRLVFhP4Pcyu/J99fs63byd0GpJEOr3Z
xbZTpGvdRDfDbghv1c9vaHpI/+INud8mKx8FbECwhtzZtXWPV/dQMvJxajXzdLRffr7Hn76ob/MV
TGd8KT5PmO0bMS6rokfN0DfeQ+sQsi4xHcyLbuC0p6vx68+3/NNj920SC+zOtQrCYndqO5oZLcKu
ygCXqdH+n13/2wzmyLaKUjeQO/wKUJqavFyrALz+5kv/w7CfFr//eLKHptKYVZpdiUAcTO+pRW02
S0gG+fnVq9O3+xffuvNtVOLNVJPBM8B3loOLpzQzFq2Mdwo6yWqo1kXVnPWqeK0TuG+2ch07sYUU
syGfbPXzK/jDI+F8G7tFLB0z1EgNpp1/0zEvb6xIXymmc47G7qsyCTxH8f83b/dPN/s2QYeNlWde
LGhci7pYFhqpDqzahypLD15Xmdhlt5aGQeLnt/aHR8/5NqK6ARxnLbhbaGXmMoeURAs1CP7ho/Ft
LCWKa8dSpIR8pG65NxvVwmBOqxVjkPM3382fnr5vY6dxyakaYp6+sbBv86L5KIlpmpeqef/PPqBv
Y0dLyqHofLve+aFH+yfDHx5w0FTjj5+v/4cpzfo2egxQEsFoD9UuLT4yLSMgh3PdeB0IRvxnN/g2
elC4a0as9NQtwK2TJrHMFHYabXoghmX78y3+8BBZ38YHSvO8w0pV7Wx3PJlduDfhdPx86T98vda3
0WAGBaAWU212WF93BQkYKd5ykeq7ny//p1f+bYUc7SZWZBJWO/J75mTY4i+x/+Zz/9Mrn275204l
dIU3qqAyd2YenxCkYIuJ161p/M0y9adX/m3gFtXQK7lfVLueHtuyy+NyLQMZL//Z5/Jt4BaaZgVl
z+dCHu08FyO1fW3z86X/8MDb3x74zirK2gGev7OLDPh/h1+TgBYnpkmTlP/s5dvfnnmqzHGrFKwY
KOMvTlbsooHa/8+v/w/fq/3tYe9kF1UF2Lid+784u44luXEl+EWMIEDQXduzZzSSRtLIXBjSakVv
QBCg+fqX3FMLr9GM4GEO04cCCFQVXFamSp9TiMRzCtqcKllJyCbzmsMDRlTDPrZqoLCrljec74PM
XzqvURv7vzR845epD1qf1sYeLSwy8W4gxDpxYJyfEtrPK65v8E1fc31I7ZUjNBEh4tGdJ0A0aVPs
tw2+5vUuzUcsjbS7cvFcAvooBjzRrkWsyTM1p6+J79C0thCxXJzLaYoogwpRl35GXetKpjTNrrZa
jbh3sPJ27q6o5wGdus2+920P4gXn6+PxMX2CtlrZKe2mquuRFaT1Psub5zwASYlH32RXftnUhKd9
ggoW+ExddNc5dd6nOTl1YB8G9V4IiII//3nciMGDPO07XM+HwqWHeSaO8yOdmo95050emzZMgavl
n2YAV1URgBHExy0sVDr20nsFC8I241riaZ0AulRL3rTmlwxVBeCJAtJIHR9bN4yKq6WeQPhJnbSY
XXT9NwdF4m6REdxme/Gom7QwDSDvlOAUveY99oDB6P0SbXp4bNs05MvvN7YDBvwPL6FA7E/03Pvk
OI01JCLUSlJYPv/O+cDV0o0nWgjWAqwABgjnNU7cZxDCXpp2/JR249kj7YoKt+krtNzTQo0HUtXY
ioyy4bivBuQEVDCNCvMTAxfYy+OxMs2xloQslHEJYK+6ayzJH2VPX4fy+2PLhtyw3HnezgLEfKZ2
FJgFaMtOuxAoBzyi5K9Zrd5nXbESAKbua4GbiMbux54gAOr0yXZRM6TEth0P0wIXPNsMdThIz15K
/nR4mEfSAWHD48FZAvSOD/2nvH7jok0+zmB8wwt3Zn2oMkgLD2DN+zKWb3z8AQb4lbXXMDpMC+AK
FJJgqsSecEwWdQQF2KLV0rfHn2AyrkUw1nUpPInENpXNkQYXt1s7gZssa/Erwtkqwg6WPdQ2uoBg
lO7Hx30mJtPL7zfjjnetSTZAmF6DegALQ3bEifRDMkP+rEmDXWtVeMA6ocCncj7hPezEB7BIAfJA
q2ZlO2qIaqZFta0cO/FQqAueNjYeaacS+aOVGMy3WLr+l8efaQg9pgV12KGaFvBdrJkdRLdA/iYB
ebcTa8eD+PC4CdN3aNFdCRuKlmHIr10GqYVOgmlvwDXJxksepsV1IZDyekgVXG3+b99c3eGLSv59
3HPD4DhaXNuQXrWbGT1nonrmrLiAduXMiukQlNuu8B1HW5aZBAMmKJQBXeEMHJDAKQLe1x0f99/g
wo4W1LgQGFAFgJOYHY5VlMiM7hXP1PmxdcO8OlpU4zY4jFm4DDxQ4l78b05+FPPGxwBnafQm+iyq
RoDwMfS2i5rdsjn11rgSV6ZR0QK7yAFngZQpv/a1C7rt5gV8TCuHdtOQaCFbCAdVFa3Hr3hxgLAV
ZG+7PfhvHo+3qd9aqJIhkX7KMd5ioMAid+ea0pU1xuToWoiCSzFxbNB2XzP1hfOnlnX7BpX2ti9X
GjANjBaktkTGah2XX+MY0hUcVGscNCbltsWLanHKGciS+wnOEvJg3yXF8wi1tU2DTrX4zPKB1yAL
Q8d57bz64PIHH4YcV6wbhoVqAUqKafBBVITUyMjLhEqKybE/i3BYccfFzJ2tA9Ui1B8FRFUlLjmd
UfkgqEYhwq9pJEA+sNEPfwOKvbA78hZcXdtGS4vaDjVJhawrhBaY4QMmfqFMeW2Sl8m89zF62MZ8
Ap3zgO1n4rzVfQUc9NR+Af/aZwiL/iCZ+OHMhbVPwQa+5WNQZf13CgqtNsRGemivklpnnO3/hbLg
18em78871VPn2EEeAayouP1BQaqoM0iiWMfC+fnY+v1opnruLMEkUpd9wq+UTG+AKn8AH98TTez3
DhFvj5swfYA2GcRuirGnEogii/wunPQy9OlzQb3TY/P3Ux11tDzaTTZIlqwGAQ3OEC9LXpPAXYkJ
sqTL//cj6mhpFHx/nGIHwq+pKIpfQdPnx1ANDggMUDXIbYAIVYGC/LCFxFGuCGiNczxM8vHkSibP
j7+PLIn1Xie0hEtiAfYgEJ5dawUGicH66UnyajXDU87zczf5l7KxfwA6+G7JNcAUfXvcrskztDQM
vANlFRh8rwn9COquJgGRQ/UR5f4raf5+wqF6IvaZBAZbIREntfo511Bvg1bRqwfx8hloap9DQPvx
hxj8T0/L4AZDyWEL/wOv5hnqhwcBVOZI+Mr8mMwv33ez+/AT3FaFKIS4uvHJ86pj3AavA+FfH3fe
MAt6Wk5rEGehvAt7m0UJobE/5MD5oiDwyaPO67Ymlg+7+YAAYGNOkMHweAaqMSod58xQowi4NlDR
0wRW8MftmAZKywMLx0sT1ilSzQCeUwFFmSKLWkuuXGwY8gDV8gBEa0rpcKwnGUqEoCN8miCU+7jn
JtNaGohtlfuJQARKMGJMi84Xns8fmzYNihbcHIQfFFxpHAe3+eID6Vkzd1+4my4bKNViuKIuytOt
ZWoX7lO7QkEsihK3oVgo0bZSIUFCbGtkCLwQ7TuPPjlVu5J5DW5PtK0UjtAlrrA7HDV56LEfla/m
HxS4NPXGSt/9MqHWs1uZgft5iOgP/+6E2mdKeRhlKbhw+vLfosx/xl7z3nLlN8n9lSi770NEf/7P
Ywl1Vh/NLPQFvnsCw/i2/Ea0BBQ74MCNM0xy2OYferCXh3N3Kpx4xfmJwUUXLOFtfkhDAIRZHLZX
pJwjFLUj1/efQQf5PDX0qNIJhAPOoQD9NI+rfZ/On6C788Tm5CUWWBHz4OPjSLk/gPS/7t2kqZiV
IOYmcXv1bQB3XfkMgMGKaZO3LU3emMYKC7UDgS+sPHEMnfkpJfQ6EvIGvPZhW++17OT3wM66HSYp
WLgUQHL7qedQJ3ps3DRDWn5K0jQchpQ11xb1ZyV4s17Bv+B9jafh/LiB+zFC/9ua3AwQrkIrkL1C
2cKC6MiOTqjaCJJnsBef3YZBh3jtaWAJ7ztbHaLlK+p52TQRnIkrH/XUg0160I02KLYuiQS1A1Tb
QOogWFqBM4bFKwnAMPu2lsayuAN/CYqJr9PAj34KftzBxtnTf+fL/v3j8TP4rq2ls14uZDDShZDv
UjneO5h5j4NUYpt1LQE0WYe6GQHIfj14zp/UBplg+V9J9jbzWvwTB7fUqFLDmwq4Qb4Ihuvwxgb3
8zbri0/fupbVjiDRtflV0Tl9gnw0BP6gHbMyNAbH1SHHxEkH2rk4l42VdbHaNCrKRaRw1/UTbl+L
TUdzpLu/vyG0y3zwCG4spN/zpaIR9MvMg46HG6K47/E4EbpE853gAAb7r5GqXSfJ6yxsrt2sQCgp
2/Jt7qCTXBcc6mlxxo4og4Z7jXgeeY7BSHaE/Lv7y0IZ6ZHzEGA24bG9H4fi2KbNDMJHH2p0FHqi
fQ1WRl6F9DiMYNAYwSh1YEr9W7G0OJeqTqLOjaEp6M3yzR/bBBSwI4qRrLRHNQQ0pqCeC7Ua6HGh
Pj60yqdZ0vngAaEHlno72Y+gZYMcbdZEKOBwQckhIS1HO3nKu5JDDkyhdqoEv2TvQquU96EVibIB
Oy4DfyZQlyH43kUBjZIYL3pZ8g/kyWswAvn92e+sFBVeHYU8JepDGplmhxn0bPtkar91QHlDqrXq
XkBrkx9TOfZ7PGKm+xHM7mDwkNMOixo9Vk5cfqy7YXqiri8OwgJfO4ga5KkIwXwg0nbfUch4c0Zj
6Ba1n+oKN/i2YN3Jhg7snlEURTBUsu2QhJvfQcAgqp5Cpg10cyBvq12wleXql61AbhbTWB0UCHOf
XN+Fehpnv5Mg4O+6LsxexpaI10pAX6Ctw/Y8QjfrHXftRdQTLfv2CAJS0GU/4aUrPOcB+0wn9Sfm
ub8fHNDdASMNqg0O8dbGwmVZa0Ege/BRpGQDg/3Fc7Df7sJy3uUWKjYz0EBD2RnKqKiHB58gqPRX
3PT+UkR0kCFIOLKUJE0YWeCBdEBQCLI+N195VTQZ1zKRO4NcqSR1GDUoaiXZAVgH6KR/fxxg93M0
0WHGeT4OATSyvchHhgPvHbb5BBDGlXExWV9+v0lzrI8hFFqBWJZxWxwCCXDinI7lpgREdPwjaIHj
xAo7L7IyVy5aOcmrD2TvJW2bYgWFfX+VJIGWfUaUJ3ul33pRZeUooUaJ06W2gFsFp+4M/gS2DVtC
Au1ABN4/ynBAdyEDiUI3CKHI2NpzlN09nuX7LkRtzXzNRcsqMtfXARfjtQUFbNt+rrNm5RBqQPlS
W9vBiGGufVHy4toUlvhkQ5X4CsrihVWxLhHTXQhOvNl/ItKn37uSOk9gFZm+Ey7Vzyn12wPoGtYu
WJf9y/+vF0Qvy8jGQUEqSoXRpJq9SKvr3BCU1xEoduT7CXQCHPGp0rV3AcNlGQm1TU4ZNnUXFmhv
YcL9Kl9AL1V/op/sZse/W1eH7extaUAvQkB9Sa/A3hvi8gArufteQOpwIWZ47CGGSNVLS1RMMg+3
E2EEknSw2bs1fcUtoLuSZQxhpFeX1A2e7RIP1gf5s1Pf7OpnH6K4MPu9rfNamiFJ0ZUqaUOQUv8U
oDhrkrWikvuBQ/SihTgf2tCLkdhryJXSpw5SfgrVnI+7bTAeaFET1hysP7Nyo66GhnDzw4vPQbv2
Nm6YUB2qmYVBAKmIHgI7AgJA3i9v+LOp1zo+k8XSdgASBHEw5vBQQJWXtaDp8V2x4ugGZ9FBmj4E
zFExCzUrK4vPFWpa87x9EoP4BI6Kx59gGpul5ZtlaXIgAEASaIigIB7bVVaVkHbAq/5j64Zp9Zff
b6wntZcxdx7cKB6GUxu3T64A151wXx+bNw2P7uzBHLh2AfOyHU65emKtOE/yWogVFND90yhwk393
f1B5G6imdqN0QrFGMWHbGjD/d4vX5XCIT6GCvE8MHuqNo0X/bq6jfk6gWIjZHgd5qH3WgFdAAE/S
W/Fx24hpqx+4zyEqVCHObJArsi8laLXAtT+DF/OxfdOEa3E8DMPkgLXfjWrnNwfXXwzhoox9eWzc
4Kt6jQHYNHIyZxP0bgjKF4Nc2seQQBBom3Vt9Wp9C88PEtaL2R+O0B8P9jZy6Ubr2hHdwg2yoANc
dUzd50bmX5uZrYy5aVi0EIZ+AUtFhSTRNDX/aU2JUiAUzS1x2jYwWhAX/cBB4ACFCXCZOye3zOrT
UPtr+2LDhol4WhDPaeBBfQGKg3nxA+I6iCoCiirU8CIVOcXXnIPovqj/CUKQ9XY0AvHYnhfWyqbW
NHZahAelAhE4ReOUZGw3Kq/ZewGYzbaNnBbQIYfYEsFBIwLjPOiiK6YYivBIMv7ZZl+LZnBF+KOf
diyqwdmKy1nogaaHx6YNqVVHLpcNCbjdlCCAGJIjjhLQwEXB8wwF8jLb5lc6gnnybcDgMnCtZNie
etiSjjRcSXOGaXX1WCbFWNYisSMe519mDna8as1jDBlOBy9XYC0s2lTNUQYFE8IH8DDO4aEK67U8
ZGpgmZGbNdODHHLvz6DWTkFSPIRgEZ0qCX3tYGVPYbK//H5jv6g6NfMqnSNwV+FKp87AvD9xKPRA
tyJf2eSaxn/5/aaNushH6uT+GHkSomE1NE1De8W0wTFdLWJBf+jiPXQeI1y57HvG9hz0mQNodAPe
nh/7vqn3WtjOsVWwLh7RexThgeYz/OyN1eWxbdPoayFb48IuSHD/FY0uZFlTDuKSlOFOuxis4LCp
CUcb/IkJWmRuL6M69T8A5nLIxvwVPO+bRsfRn1m5BG9xF2T82nTtFTLnuGpeO7Den1vnv4vPG7eZ
8oUyAEItV5LYoOsvL/ZsP4FC6hRm3krCvz/+DtXGH6q9IaTi8Zye0Xc9OGi8EqLKlbWS0kzWte0P
qr+knydAvffggYKYg99X76H0E+9ITsEov2V+Hf3VdWi6IR57gQvzzAJ3TKg++hP75BaQaHrcwH3/
d/S316xjuN0PC0zDnDPQhBXi4FeOu8k9Hf21siM+j/FOzK8eWMl2AO8cgN7EnUQlVybB4EX6cyXD
sohVETgAXHlfwd8U+Q15yXNQ3Vq8XPkI0xBpSRSFhQVVM8CyfKxsehjihGfnem6HjddU/3cJMYN7
CPwQgH0UDLI+oFjyveYMeepPW+aY6tcQsWhjXtQgzp9E+sHi3U+/w37rsW1DFPwHkr8JY1lNlOUV
HBRlFPseXNgcsouZ2NRz57995I110Lz74FdDkpjDAnAv8r6H+tHjjps8R0v80M3MkynMgd8cHcik
Xf3mBbugHSVrxy/TyGjZBzwl4bDwhF3BpwiJveA4COeAx8fj4/6bzGvpB/C6Dsi9qrsOroCYiL/I
RtEWWqccGId/H7dh8Hz9sTTP0hyCrstj6VQmn9t6Uk8Cx/CN1rWNWwDRpSrNOb+2hfeP5YqPlkfX
VhdTz7UjGEgAPSoJ0CqZF/5qs+BZdeW04vIm24tH3TglOP6Bx3PhlMPo/Vv0IC6jst1oe5ntG9u2
kl7DPMxqyyvAy8YhizOogBExf9wypTRcPuq2gbxM07oFBCkIvAstks9+6mxbbvXnV94HQ01DJHuI
Sl5kADUtkOs3wvq6peeO/u6aWU45kQYBiwraFzBeXhtvXrn7MeQC/bG1cTikbQhwsUFVPbkTPTTQ
oe2S4CrVWtnC4nj/fz/v6E8RqVOAEbYFxim0ScFfZspsfhlI3cZQJagz+1wmSUAPyZhb48pX3fdT
ql/ieqCx4j1q4oFCgewboBtUrKEITaa15NlbOMsVMzBybgJdJvz7Eg7bSiVoqOXNWmWlY3Uz9gw4
DqXej7z+U64uV6aOa1kTNK0QevbxeC/q6htqYI4sj98e++d9JwIJ4t+RBTXhcrYI4MOQ4IycAJpj
fuWCeJZ/mid5fNyGofs6rqwEVBNMWAB/QJLlQ1YP7+u6WHvMWsb3/z2U6o+5JROiwUM5cA0iPlh0
iiSkFPsGMpFZ+gWq4p8G0l5VSz4NbowKEGeNvOj+Nzn6I5pMWqcMSmSkbOB/hrARh7xzhk37Z6o/
i4GLuuuVWIrvgUVATi32JQLBcfK1A5hh1vV3sCC0hhAKqAAx8ekNjE5PbQchKG/41ah+5RB/f4Co
/gKWO3SsILeIncrUgVu7mrM+Sr2Af3jsU/9Bo+9N/PJpN0sCNhGsnpcimcwbI9WyY63SAFRiEKlP
8zo/eCgzvUDqV+LiJngBD+EphAT3zpvDvSOg0OPmxyoLf3QQu3b6+cXKUDRdi0M5179JI55tZ/4e
ALhOy2HfhKBMXy7up/nJI+Hp8RcsG4Z7H6AtmmxclBhq1D/lGXQJiY8PeSbDd+qLHaTxjkO+snaa
2lkm6GagMk4JIDhY+EMfYnyxA35c61xCabLoQFlf5B44hSF8s+2jnL8bY2D5ZxCiwKxLF5TAPDhl
rXWYFda+vo8Es7/KMF/ZCxs8TH/u51bSS6cDLMvi6VOX8vcqtFaucJY5uDc3WjaXcw8FGdz+gYnQ
PoCd9TAS+0MvktfHo2TquZbPSxAGeyhIBdKykG+QvvtI1doaZ4hs/SURUCdn6GMsFaEH0E7Wfa5y
9sWSwcEK12o8TU1oO+BRAEzpyGXJiO10N6RhBNXPgwzph75cuwQxjJD+rIj7oYKA4B2VVyNESiYv
KuVaMYTJtJY4mkyA4L4HgNObi6NdNC8KjPKP59XgNvpj4jiLPgeTOU4eygWBdpi9H+rxkObJSiib
ur78fhPKfQDQeTij6wz3Bg6RxyBZK3UxdV0LXKsHw3gQIHA73n3oFtWUdnhpxmIFLG/qubb1CtrJ
oaAW5ldH2l9StkhTFysLjckdtVhtQrz5zECsXaFf/UNBORK3xC+Q1/jcNOxt27xq8dqPKAcplk0S
1CLOTtZBhLJNL+Psr/iN4RP0Z0PXbXgF9Cqus7Acndxm7H+gogrKiHVlfwwKO9t0TqOeFrkkdsFN
22HJgYBnNCgoU7J2Zdtu8B+dmaxy+NyrhLfXhjvPQcL3CXW/ODHbhk7W2cmUOyonnLGIeW6bHICx
i3dFghKFx/N7/5hDveWjbuKKQQy3B8oIGa2Vn1XDj6pPjwrijKMFecCCTSsrlmmQtPjFPpVArxIY
a5TULBq/UFl1zmVlr5TSmMxrMZzKoUnBacLB/lL8rirxnEAKQbgQvXs8TCY31YLYlzQPkgFu6mfy
KZHj66CGN9zOHb2qPz5uwpAndM4j3yqBZliu7q0RoqcFPUD7d2WSlxPNnTVdfy/MvbCcrA53fp3V
Sag+j8+5S9+gn/GxA4MqacglgR4I1FpWTv6G0dIfD4e4H6C5NeHkj7vvupMfUSJ7EQEF0Fmsvdkb
9nb6K2ItpCviBGkV2LJL6S1SJdkPP5aHZJi/hdbs4cSTHR5PjcG79GdFL6PtbEvMvlWLc+tlr8CU
f4Y+9fmxeUMMussw3sSgKgqAhjNsXARJDnaRfOuxYZx5/y5xrI8kUdtixF2+7qaZhKCAw5U4p+cD
gMd46Ja7Yqr+GXwoIjz+EIML6yRJWWmlsWpEe427eDck7g9oAlYbbWsRPthxXs4pWK/mrlEugKFe
0R9CmoxrFz4mp9VCPBwpi9OWtVfBrF0BlpgOcjZQV7hAQ2llpTD5rLZeD1Xae0hOuEAdsrOYp4hU
/lMPoZ1DMIQBZBaKZ56Slds902RoK3dauv4cY3G62qXzjsnx6nvO/vE8G4ZKZ0kC0wyUK8sAQ5VC
rd5J5ysti2PYte+cwUlX8qEh6HS2pHhkwoMCISrKuvLoQ/eRJOI0JWtnUJP5JRhvoqFmOYceDWiS
wIl88mX1G2edAE+B88rGxjD8TAvq2Ve9FUDf+ipr98mqqpcs3/ZMTZkWyLiCt9yah7i3zcg3Jwn/
0FQ9Tx408R5Pr6nry+83QwOZOAn2SaRvL3TT/VwH065rU2/FeUzWtUDu7NktJzvvroqMVzzofKC2
9XNbx7UQdiZpOajZxdtWg5XfCkWwF6DlWOm4yWO06C1DiGgVIKW48nQ8jnZ8zMf4VaHedVvntXgV
CB2HeqhBnIbpC0THz+D3edtkWmc/6iilNej8uiseEnYFoEiFCo7bTGv76jzAi/HM8GhW4Pnjxe8d
yBI6zhox0X1fIaE2oTT1bDqKBdZM+QFHMxQcs5Vj2f3ZJPqt9eBATU02MA2lopMj5kMIiblpla74
/ppOQm020zaDlqELFHw30m+sJR8nkHJCdMk/A/n05lr5sClYias1hDccaPZBUiCSNlinoF1fp/Hp
8dzeT/PQXP07D3ghpOKA5hwiFJkd6cB+5mFynm3/JZ7qb4+bMEywnuQbMIIk0L1EE6R7Dsrx3Mht
cA9Ij/zde0gMo9pZWDJCBenBF2kUQHE9gcTP454b/EfP76jvkyJTqYrI+LUu3zNGd5b7YZvtpc2b
BNyA4XP0SSyjGYzRNrbsRA6neRXPbxr05fcb85C5RIUhKFDgMsPwynGbfxZd0K+kSZN1Lb+XDXQw
ndSW0dD5/oEGRXF0hjXmYpNxLSGUi/JrlisZCbc4WRwSmQPZdEIlTEvvXs7GLGgSFYFv44zzfJT6
HmB+/UowmfxFi1Pl8IS5vFERr0S5Y9U/qDW+VoRvSvFET/F8GDn07jzgynx27nt28Ie1K1tDGtCJ
7YJQBW2cwRtH1mBVTb0JVV9vRfcZrBXByuAb5lVnaHLHnPSdTWRUuW4LpvEy2edhMB4ex5PJ+vJl
Nw5f8RzU8fYoo6y2XqHAeMoK79c201qo+sCKjK6dy0jN0KRp/WswlytTavAYnTrJbSF8C2i6jHqg
xUc3OQmJC+FyjQ/NZF4LJZGn0zhYQCKyjqOS1+IXgEd+jqgIfjwyJvtaPJEyj3GT3coodDOQCgZ7
Rx26Ojk+tm5ySi2c6r7s3QB1wJHlXbAFq0NyziDx1+VrNz6G7usESLQuGfSYBuTgjKoOciztCJ/M
HJQNo9hYeZ8ef4fBNXX6oxECRnYTShnlM+iKOygW12tMfSbT2gKYSxamcxX3UVi0e5RAn+xu2wkB
Fwd/B1Q8O+1EG9ZHne/VbxAA8p7YCMDytjFZpuQmXD2P+1hDrD6aICVxsAOG5/mxmVYWbtOwLL/f
WPdTlcvczbD65WRfBs6pSLKP2zquLX2OzYLBGTAsQ++dnVA8gyz39Ni0yR21aG1YtehrWCKyi3nP
oXvDnP7YSnclWE2DogXrXKCw0hnSPvJ+BOroNBvNalHqo3AgbEs8fxNl7V0/j0YZf3k8IPfvUogO
tA393M881NFEhf9thrS4EP37nM8o1pwPsfB2kFBZ+QjD0OuIW4eNyk5LjE3Su+0hHrM2spVFLq3a
mot12G01epB7Kn0Rdbn7hfHuXZ8OPwAhWCtbuH8BTHTUbdmWHDzZUx/hjvzClVK7InAPIQHzgVV8
snHI2k9Dcea2s432iOh8QFQMTgjIuIjGikaFLF586Nb6zZpakoF2j+gw1jT180wlVR/xwN3XvAPn
4mevoXsbp1sSfmptGwK53cEti51t1ytB+B/Tzf9fpJP/g7dC9xonibyPmIwPIvFOI+covukuYu6P
qetEMpt3ccCf65ivtGnyPi3wvT7ogrzsRZQEatc62d4GEmPaBo0kOnWQi7dlGveYphiUI13hHYHR
Oz4OUFPHtdgfpgnoVi8XYO6i7GJbZXzgXQU13qJe0wBZVrI706HDXUOrRqU+YFAAkefOdQBj4c9a
BGWKc7Di9OjksfJ2Dkd96MrKdP+bbB2dFIIvPIaMGo9c509SFbsG4uBxue0ob+vQJE94AkrosK78
rjn0Mejs+sBeq/40JEyd5ciemgFsmS2meg6+goe+2FVhv+de/pGn/BxY3fPI7E1vligM+XuNrUCB
bQWqFFFtze1Jcunt7TzfhpAgtrb7KKx+rLwOIQERA3vnesFwDDK5TdCQ2Mvc3+wPwN0y9bkfdFEJ
hRar8SPQhZ9Sr6t3uTP8zkOkypmA1qWN5YpXGRZfHYc7lKTJZjA1R4HXPVlt/jyptUOtybS+Iwmc
AI/dUCIPpuBQQvaLQqRxU3zrGFwUv2GBAoFP5AzfyMz2MRhu5nQNTWXquLYhsccAKgN2gFgg4SFe
hMNTfnjccZNpLTFNVbPIasw8qpok+UbtMgV6p7R/bbFu6+C/RkKenNcIYk5ysDOVl2Rc4/q733Go
NGme2aVJEiYl+N8r2h9Yk4xHAkzpyrAYllRbrzppF5pkZwadVAMGptHBg4sPpjoGKfNzHF5L6NLy
XyPJTmwSm079to5tz4bKzWJ7hOA2IygsjutyeKvEXFkrOzdD+bKtI6oRV3EsQKgS+fxb3lsRTehT
2bYXQcGxUlWfBh5cwMH+DaC0d66UO4k6WicYVyLENF/07/lKs2ruFMv8i2okZICaWF6c2Kpetzma
FiETgD8S+mPexXW83ZiFuzz7s82yFiB2nzEOMit1EVMZnoBaJAfwKtcr+4L7e1Fbh12DHqbzEzdR
l5H1uBnEUy6Jd8x7jr1yRzxxzcr3/RrrrGG91uHXTSAIBCEx7mUNTJHL8xOI+D5SN//8eKRM9rV1
rhwGQUF4oy5ZN32uqHNqB/+1tcJkxYNM9rWIDy1IbrQCY+XGEorzY/EiW5DbAh1y2fYBS8M3i50D
GTg2jCEcc5bq0FjilZYQruh4uXIkXnr6/1s0nNX/bqCKU2WVoy8vfe++ZPQ9SG6fGOH7eFh55jYN
kbbCdVVbi6l21MUq2z3J08NSbgxW5pUUYuq/FsMk5ZMFlkJ5CUGkZ5cRaHV3snxu/ZXuG3KETqgl
O1Ip5k3qYqO+uxR51NjDCtrAZFoLY7cE/DxtBgRawJ9ITY54sj88dhvDQcjWsbYtnp1omnJ1car6
A3fFF16Io6iWaE4avm8Y/TmSKj20C38SL7cVf9s6p0/IAOcWslGXdB5PAWnfczKvpFODH+mwW1UV
uEwA0RcclbyjSVLuUwaGYbdbeekypD1fC2UwZShc7Sl18bzpNKp2L6cfysUJ1bKug9cfwcoHx0pX
XjcNc6/Dcf3azhqeFuoyiHmfYP/X83gFdGoaqKXJm5QhOhvgmAJTXyfymDYOAGV8PvLOW2MFNTWg
RbSlcqhu26W6sGywjlNeXadi9o5Qu/j92HtNDWgxDUUaBQWASl3m1DqM1jdV/+OkdCU0TCOvLct2
0De4OoZxaeWory3APkGOj/t9/7hr+1pAxx2ZuF/AtN3+Rnnwbgat5UIVycN/QrF2TDQkPB2Q20mO
un5ArC457jl2lVW/i/Go3Nnuz47YK6uOYYx0MC4H3a7bjTVcKLf3suUHmk4r+fr+KdfWwbi5ayeK
4O8SOikYibtPDVN7ZT3TgF4SVh9ntfEuQMflZizElX2PEHNmdmpsaKeWbvK17deeOk0TsXjvTZzV
1SRQPZTCSxP6IrxhJ/hH6TvYH61x6ZlaWKbnpgVeNyEVzTINk3/IseEvXLHzQ3uX8LXHYEOoeVos
29LJm3zAdFS4/ptG50J68STHbSXbtqdFcsNwn0nwqHoZrQK07fNOiX88snZ7beq8FsodCZVVVDmW
hPmlVjMk0rvdCBLax9Fssq5Fc0lVQ5VlyYvlefvZcXaeO+7UUK0EgiFZ6Bhcm3cTJHeRRVvujntu
+Z9AdHuayPwxrdqoJsE/jz/D1M4SiDdOFCa5V5AEnxGG3S8/sF7DYX5HQ/4Mto29K9uVfZLBV3UI
rl9C8agp0Qyqn0nw0adqx/13Y/Dv468wmV9+v/mKkqSzZwNwdWFOs1Pu+9L9lqlrna9sxQxzrUNv
+yT13H6EJwVVvBNZtyhg7BOxFmWGfKrjbu3WSztRB/ISL9QFQTmJfVUwenw8NqbOazGcBoUHxDvO
CInnNSBSbD77c/hesDBbcVVT97UoXg7//tCh+2A2OY+zdR6whdzWdy2EiU/p6Hsejh+Uf+9Yeuhl
OoLraw26bRobLYgd6fQQd3DkpbV8+5QELX0HlT4OdmyyVutuUHiwdRhW2M8BuMpANc2FXGYhnnn7
Pm1DGe9dosr4U5mTPLi0RTekZy+gHGzcjcXtU+rbSXqKoQ4xHiqvLfprYRV+CsKkcIx3fZGyjVs2
HTvjllgH1VAKrIXlP3Ikr6nAGRhajr82TaOuDKkKy40ryLJe5rb6PjPn2a3BpD1ve6qwdfCMahyW
+rQQl5yXuOhqf0ET690QZNsCSAfQzHPFiwA0gJfcC3pUDSb/FCw/ssFeW6gMAaSjZxo7ycYZummX
UUHylbG5xT1vsraSmKxruVEq3oieY/AHj45g/avdnSTuWh2HyfoSWTeZV+KNBqpv6Hvspt/sfoic
zjo/9hqT6eX3G9OKZnOqWNxdJE0ODJsPlAFvu7nUsTkhNsiE9PAYZX3MclnuQxcPA4+7bdjC6rJm
9tCWbgaZkP9x9mXNceNotn+lo97ZQxAESE5M9QPJXLVbsizrhSFbFhesJMH119+Trp475ZxW696K
qHDYJSXJJIBvPd85e0aCFznca9YfUPXZlmLcxjVFA/Ajesd3rBc9s44jFhQM93LYN0moLxLQAv3A
4Hc8pZr0f40tAAiIXxehGBkftZ77PdftphRigdH6cJj/nRU+x3jGox93TdL3e5KA3Gli3kHgxeX/
fh3eu/jZvq9VyUDiNfV74Q+bKUYTcS27+INFfqcccI7h5yUdKlV0MOq62q26QNTB9WUHltOsKYvL
eGUGWmXhtfT9vzad44dnxwGaKb4Czu5nwoK5+9oY99I24q/xfvvnIsdNoypBfN3vS6z3oW7a6rJc
4HNMMU4fnLp39mt4FigMyYShJUwxA8Lwua7KNCntTgwfBWnvrDc98+UEJRLf+azfxxqTIJPuvxej
/Yh2650w+RxORmuoZksbQC+iURnjj82EqQ2ZQwmjMi//fr++83bOoWSIEjy9trhFkUSPVcBfwWny
GIWQ0v5r1z99tT+Z09JZYvWK65N5PjIz7DAscwyGv4Zw8s8xZXwWxjDofe1LgqW1gwfqj1J805hw
/uDMvWNYgzNXo3gYdP5E+309CZWGrPkegGkzDNqdaPos0omBpAH/i6txdtocndautmEPGg00qk+2
b/RyArjlv1+MdzbrOdFj0UKLKQLN1D4u6xqBcwVWq6H9KJ577+pnB63qqIEcAd6UHjyQHq25st3+
rz34mc/hxmugUYEHT2q5K7iGbCX/oOj53gE4O8C+mWu+uLXfh9OzABmxG9Oq/outmHO8GZsBLIE0
Rb+X0GhQ+hKqMdH8wYO/87rPEWaNXwnLI1y79Tm71iA0RXQefBSrvGN6zsFlTTLEPg2Gft9xT9hU
SjNCQMX2l1GzNAdSV8UVuIqrv4Zm8M+xZgEmgmLbu37f02YXl8EVpR9Ryr+zwOegsoTZdqlbxBKr
VCYLnbku4uVWQajjAxP33kKc/v+fTFzbRaC2c4gnROh2bhzzUgd/LRj9X9AxIkEcLHFpDLIeZU1z
NasPmKDee+qz01pAtmId6Yg37iXVVeHzekulxz948HcilXOI2AnFDQlfXyMM8q7Lsn0CYeSXckAd
dYzJMTD8S6/Fk4pd/BdPw9kxXlWYdKRt9R5aVn6QDvEgWKoYFx/t0He20TlsjHmLbpi0eh8EzVH3
wVPUTduqWR7+vYV757ydA62UC7q2EG2/X9QmbL0UEKgLsqgMd03j8aPS50/D8y86q+cYq6rpk74l
qt2XHlTT5OtcdZ9KC15M6zKzJFcluZChn/vh5zJ+EERvIHubF3LII/ttUeIy9sK8AZB4+ZDB4L0v
fhYwG0GGGhnovEclwIrUo67x8kasDDOBYafWzPQVcQ8sLuRHOND4J+jrX72GM6feqBZs0CKxew1m
7vABDLbVMZ4lc5fItgt7P0UkaB76UtQ1Tf2gW2STarTtJUkZ43isFPap71xagJ1TH8JK+lgmGpvo
k6qKKTkRkwz1sV/mE96vl2PzDJb7Id7JmNB4A/kvhhEKolx8afpWu63wMdS6AWWK376hVwYxQT90
jQFTYJFAi6xkHgrtE+YtssUv0fsg1JXlvqj6Mt4uRvvf68ozM0qnA+V7CjYDqFJ1agBBLnozKjVz
R8t8tajmgvLLhOYe9MXj2zpD4Cetp2bFLIffD8txCvvWvILYsHS4THVKKAZa2/oCow0yvlCYf17u
h3EqzT2k0ZdhD2r9WF8OSyvHjI8SaWHVYo721gpblLfF2vRiIwyGdDJRJppniiaFv9W6x1CHFG04
XiDKtesO3bUaKeTJLD1DXCmiWUILDE+MpqRzyoZubD6DeXL8WmOA1j9oplZQyA0WnSywqw+gJigs
WP57TH9G2TyxNU6541pvOYTR5EURxCzMZdGGLCVtCB0jIwUE4dalDnVWB7NX5400jc1RWK9UGseo
hWdlW/DoIJPVt7uYGlLtKpL0PE/w4oq0QiS1bBpZNEXOBr6aLK7i2u4HAIUKm44gISyPPUDa8XZY
XAEIgKWxzoGe7casbRd3ydjEgrR1tY3SsiP1Nx/CwYBsNNF62Rh0YvMiUAG5DwYJ6uxiqs2QhomW
FlhVD+i5emAR+RLNJvJ/UM+OdeY1Ollz2UdNuF10V8UpDPtQp2xe1yIz2mDQi4moDzaM1TzItIop
diif5iIbx25dsnmtyip1EcPcR6cTbJ6eCsHz2BfJ+LCsURWl9QysD6ZbWNJhOpVV4cbywa176y9t
kCkVVM2tHoDiT6Fr3o67SE8TZNZFN+gHj7fSyRSgKl/uV+JLc0OWpJqhFQhArvkR1UmX5A6AuGVT
Nxz0A2TG2CGUcKuKpMKUwz2JteBZ3Jo5ytXCebOFzsrqp64rF3bDqgmsRpnAaPu6gaDsNJhUdnqS
B13SONp6EHqJj1p5YJovEp9Dl0LX+PsiMY1y6Bcu/K0vtP0Cgsp73pLNWtAEqYUftheRHFX12cXg
ySVTWH1bfWfFk7OxknbTuFkaAQLgMZR3NS+kfkOHgPANREiCeEgxEEf5cXYUkmGpHktW6Uw0jljI
rzp/SqD10Azk0nI/HHdi4oxdxsoJCbI7AYA1x0Kun3vpqfGmhL5puauVUMVbUIKTssXroKp87TFv
3uYrikBzJqp+BHJNEbQDJcCL47FwDHR8YPUc2VatdK6+rqIT7SWsbdxkIcNWvTedgDFGk6xcnryE
l/UnLnAsN0uFWZ0rFTWJ2KmhC8SWuVFMInOOSqCnF9aHCPmZgGojNPcmmtcqWtqdXKRS0LgnIPhX
toqmlEadlpeompZQgYujkm4CkE7wvF1Zwq8az5teuI51ezBizYeYBy8YGLIcu+5TAMnLBUdbI3UJ
06pY0pV2N2sJ+cu6vxNel6ybBkx6X2tIFLCMa87d7UwNe52432PUeVkrAaUf7Zp9GSxQO85Z2GQU
ePBHEY5+l3HCg1S3IGqLkhpSxwV8noliATbAWtEdBq8SeWBDhIl+OIVvw1xfCRa1zaEaSPWirCV1
WoeC4Eg0nnwCa6RY02X06xvW9K+4pfhGFlp9D6xv9Z0RMYeW2srBNwDZIz/aeCtkX4+ujoc1Q9RK
ltzZZhZ3kgrfXi9lvQ6ZI5x0aVHIForuJubllZoZ3YLoTKdD4l9Bzhx+M5r5Ol6GYCnrdrVdel2l
wnlu2oITpWyvtOkIXtYE15WtDehk0taQlqYJpFmGtBJ9kWSgP699UFFiJCfV3PRF1pYLsBvdMJTq
aMOlWy6ocKNN/TUaQBSJGalkO1Ej9C5R0luygNUsySovDiAmiih/PvqGkquFihmt0WpceTYhLGTg
ESKB27RQuYEXqH0+XPRzCeXbIJwMrlK56nLtkqFKS7ouKm2iggYHVQrYwqRA2Shve/jCjAPgGl/V
ymuxNdYFLyTkzRqmvDS8+2rXoa2foqUyLIVpY83Wkk6FeTJMgcn7VRKRaZrI7pMsV7+9XEuO1psH
IrYAs46YJrts/LU4seAVcbNpPWOblMqorPNhFQM91BiGAGUmkLw3nl8VJGNhECw7L6jjIqus9ppd
C21ckhqAoP0vYczHrwx220JU1LZzZiZNwnxhMBe3Y6WM2dSrNuRomCrYbg2kBbZoCqcMiR8heQV6
V5LGLlhkNlfWU3ugt5amTSF9Pqgrf5mGMVPDCHzq2IEtE2qwk3vqWazLq4RGnF0SGycD5LGxwOgs
QsLyZYx65lU5sCgjvSs58o9UjTKhu3le2b4fELJ8dZL2RQqFdeXvikHxGnPDWu/mrgjna5BGQLAr
1naguY5J12YjFKqm26UAn3ZaugRvlBVQPbvz9KybG7rCZWOrKTksWUWmSWaj7Wa3M5DrrI5dBPmj
nDut4WQbu8w5rFe9PEngJb3MJ4B2ZdhNCvLoUK5Yc91yWeyhbQ2Di5aVpDnQECU7qE51U9rGIc5b
VLupuGIjBz4CE19A7Xc4SzKLwXnhXoSd4/VWQR+J5zilVYdRUeUWqOwO1l4gWPaCTRd0wA7glMtH
zBRB7IaJqReHMHHFcClDuqjbFT7Ye/NdD4gEU6zRsIESIOW2BRFrSlyITtHqeSM5hj3pE+AcekzQ
4WnWt0FTlIxJXQQ11jiK1y23vaw3ZAW3zU2kIAm4FQY7BlUvYsus9qBCDkUzb2ryGnholo4FG5+B
cWz8vCF+HW1lPfLlE8bVaZivixZjRsYZo9Ia0pV1VidgENoOUVfLtFqn3tvISAzsYq5qjJOwIkxY
LkzSJulSBYZk0zAEcz61CVYUEZXiJxiF6baDx8I7iAXQ+ao1ZV/uZNjoYWetW7Hn9VK4DYHTViDD
rn2W2hJdop1QswzzQrilfPKEC6AgYVyEA7cq/wsD/s1t64hNZgOSlgpVq0i0GvRjkzMXUQn141A1
7AI1157uEsAXysPSaBV+DpZyzke63swOL8QEYNwcitBdTzXQB3Cmq3qFXEkAQhZdW/AojXNg+gsH
kftwW8BEXFMOuuJ0JTLw914Ioqct+htiONYjtIgQLPqO5fBb4n7tyZhcBDyYVJoELiG5W5q12czB
2JIMAUAF2WZET2pD69nKa0hhy2gXO4ZuZ2NDU+/qpZDLswTfGnQjV+exGzDfLSMEjpO5BP+am4JD
O0W6Az+WMm4bg9o4vPECPoGntJ+WH60eKUS16pXvkTb0sLgzieDimsQzXRpoWl9SVvp4AJ+EWwWd
iwobAyk6MNpW8Y3AlHiRwdO4YuMsXes0QmQYbKe+imFg1zD6EVQRqcCS5wp/U1lYibQHikNlflQ5
f8OWBopSqk/Cr1J13reiRaSYLk1kvGxOoPV6UQgQSucTIvlLBJ7+DhLk2OPrINxGuKia86gQAAnE
rlabwm99kiakiuY07CqII9thnoOjLobooeoXz1zFcwWaZxLLNrkuEWBJsqvgTrxPhUXWBT63drzl
YVSdYKWEfqkHIQFREkrfMOmF7vuwRnOZxiLkPFew0v4edfwQgljASiMmkKTe2GIEETOQbTANoM11
8Mo4MlUKVGbQZh7amcjSlJYwhSM6zYd1aKjMRIK4KI0RDH1qQHgdQEhbiBeGsPkprsSU7JG6dDKT
0k7hrliC6aofxu7WTMJ4O1j3HlSQ0WmfjXKcol0Zcb/K57ipyl1sjJ1gk8qWXYvSH/vrhIVJtCXT
sCx3SdeJ8EWXVf8644y8LaMHte4JuxDK9MtcTlm70NjmfQGakJ3tALG6bIeIix3F4yc3zF/YdThb
CqNYD/STb4rpxa31rHdjH4VIwiqUD/IYWlkk1yh46a2wgy63ks/IPNi6Qm/Nr72IZEucrNOhXbtY
Z1FdW/JZd/VKrugwgzPHwLVUkNa2zGYlhFDKI/ymPs1cckxs50ZCgDH1p6HU21CosM+7TiVyG1Hd
19emNIXIIRjF7YaThhR7X/hOXfWOnNwWpNPoheoCujxQQOqXA8AWC3kISpAIvlZLv7Sfayn6aAPF
dz7tkDUE/AZhjE7euprhKYGXJ3RJm2Ve+Q3UJZD/T7Ja7X3jC/uNgK8oeJ5b7uiFV7VR8tUszkwI
C5GbZkw2frJJSlOFx2jy4VmlAS1WZjx/gmS2Xgm0xTxdkvDWSzz/BZkjMnTdtiLZNL322wvI7Q7+
rgESSmznJuTrSXl0aPf+QOoO1FG04cjfNekyD3OLDSheVh5ekRbzKvs1mE1/bWck6sggmbLbZRXT
gGIDRItAE8cHkYOlS3gH5cq1SyNXVV/WtW3n3NIESO/BAVWZBbwn9jqGlQzygoYR+zRr37MZfIeb
wI6p9HAbDU27wV9AMjNSrsS2iGuSvCEvY9NGR5K1e8+PgZlpp5HITzPy0QkJwlxUh1GSiAmUTxbP
bSnUGZMnCoNai7S3p0AthmpNkFZyoT8s2CC7Q2u8YD0oGCLMmXs6qZc0ClU/ghFXWzGmRrTL9KOZ
CCS36NzYTw4S8C+arBQ1jWqu1rRnYfU6Vk2s9iEv/c+iCZMg80a/ACsDWZAFmwF2BPX5aAVeAbeS
uZn9Mdr00KuPH20HEc+DtAwqp76jVbyLhBcgZitKHT7GoMcMUotcv8mbxa+iGkUI4Dx7mBU9h8+e
qwT7Fq8tqgTL2A7Ig92KNtUggrneoJ5CTDpLxZYPpijf6VedzwXi+URTFwbjStyofRSpFtT+ZMz6
KGCg0gjsrTYr38UJ/YjY751K8rlkR0csMb7q7H5GkpVDeRbTzFCz+qO6/h/f5/8sf5jbP6py/T/+
C//+buzS1WXlzv75jwej8N9/nT7zf3/n10/8Y/fDXL+oH/35L/3yGVz3n/fNX9zLL//YaFe75W74
0S2ffvSDdD+vjyc8/eb/6w//9uPnVR4W++P3376bQbvT1cra6N/++aPD6++/Bade4n/8+fr//OHp
C/z+20OHusPry+vfXvTr3x7Mt5fS/K9P/3jp3e+/edz/e5iQiEaUsygAHy+KqNOPP35E/p6gXAfB
BaAoYmRYqPMjtXPV778R8nfKTh6CBQFNkuQ0jNmb4eeP/L/7YZDESUT9mIYJeGX/+zl/Wan/Wbm/
6UHdmlq7/vfffm0CMJYEyCWiJKEJj/2A8bNqKylBYgTHkECIswCdSxtnMetSTutHlAaefYPMdOzD
fQBb98em+WXP/PnOP9tU/1Pg/ePWHFsZ3M2Ex9F51b7jdT97IUTR0VrqKu++jhBSkJntw7m998bo
AfJ9bSrF8ihDgLFBDNUDUyGHtOiyaFva8aBUh9bdcPunpfznK/rzg0U/uQb+9GTcpxBKQ7oRhzH1
o+B8YrhrmwixiyyyfuhQU/eWuxIx8zZhi9wnyseQZgfDxFgm0A9OOy96Qlr4spb2nlSiypMwcKCt
MHEWiqhJZd/mnI5vkzhB6HjDkSEvmWvLIt23DLXfJDDDsQn7bRWoLgfppqGHRpWfOuIQ9Mot5h3h
ikDZlCVO3gAnwVF0PfTmu2NzC5UHfhvF5ZWRssPIYN+mtL4e4CJSy2YfE+2QFJXeehCi2zCXXEVJ
d42qy54GxbFom28kMfczhqFNG1+jLPU0z/5jlAR3hbA2rZtkhySUyDXzffFtPMWMa4gIXkbeJrHB
ZbsuN/FJe1hEJcrgQ5jDEXxfwSWDuS131Vp+F/L6VahYp93kmjQqjytFjbfy2jinfvFYjEsa6ng+
eEG3Nz29nGYP+Z6bq0xNek9ZcRxYbVJO5DPtyXd76l6PMV4GDe6qJrwb2bpXoFesyw6XLyqVQXSw
S08pCKRMlGVeOq7RzpXxkvnSVmk/VtcJogTX1KAVaeSm5G2fNaLJSlBaZ7osMqLYgI+6FDrdb2ZO
dBp8a2WLGLu9KbpT6rBSL8VYC+K3wvko5btgU5WJl2KIJtgjE8+Hivhp5w9XIsHHRVuD87REdUQF
MrU8eYhAupdi5eW2o5lqeLVhdX10KN9llYjExs0XrKP9LrSofGEyO+1KbxP0nbguH+cJ20yVfpL1
AeocKIiLTUkx1zugpIyV8j43DRAvVVVmHkwgSrMrgkPA0dlUSGDHwzvn+kwL9wKH+gbar3sF0H0+
lPUIYiGcsNH4+dhzejBDDzmasdt7Y3kVQMjlMkZ+rsQU7wRsXuoaH7ubRXXOXOHAmEex7jxtF+bu
mTNH1aB8JsimJDIFqZANA6AOl8e+62lq4uqNYfWHTt4gPIB+NSSVQb9QtxvrrQ+SQG60ayEFHi5s
h35ktJs4mE608PLI2PKOJyFKeRVKPMyq5mKp++smWKOMw8FjRWVWRHY5dgqKq3OHqSl5z6ZgVyq8
FVlPfRZG8lkWP4ibv88zuwRN5ydb4jtLDK5CllqnGspreQLEXqLR6mOxTbbF8tVyvW66Hmmzz8v+
ejn9AWTsNYraak/RpIj7tAwhSBkj8ULUTa+61bvRjG+jQH7H6EFzkthhViw4l15mV1Km1YgPBZV6
Pm3oE/V8IZrUFA02HbvrDYyvLOmPmnCaNsygERAeABvWOwmeARS3GaoWtZe6kX3uVffkagivNDLa
WlpejIlDnVIhuiXE5Kq3J02n6KkcPFy0VW1aNmOTjsHiNqii3KImytI8Nq8YZ0idCu5MoxFhJji6
wslLUn1VHEM+VCBuKQhMsvHMfRk6fEnX57qYH5F35WzynooOx8GiF4fu25SOjbtY1/FKmcXHS8ET
R8bcT77YVXQ4MDiJ1AZVDwKnIffHwgPLyy0QNnfIzW+ZRunOH4CwJ2IXK5ppzz10jF6TiNyh6odO
Cn1rqX5wIbpz7YiD3mLSrOE6RS8V6hU6fqCgW0rXlm6jjqYwSw8eY9tgwq9AIRbmSE/X7YpuRU/v
kFs+9xNs51QjUdXFxdQbVIUK0OiPbuMgsMs1LIeS5S1L6u2oO+juVD+nVdE1CMyTDefHxfLrwHGG
dAWGAb5C1s1r7aOhkLDj1Bi3gWbOjPGTr9q3F6jfxqlx5bcmDI5yih8dhFhzr4o/u16hzFdB9QQE
6Z9WW1743o9YwCGCSWbJav87odERacdTIbDIMf/EGpSN5gImzTh6o2pURsN+U6OEN4E8eqzr1C9u
DKm/aIVNWk9w8SXl14vi13NwF6I8mBVxiHzXl0hEuqc4Xo891Te10GE+ruw2CqZtlERe2vvRg+d5
SHU63AcMPQJ7wYrqOQqab4vEGFjfbSIPa5LArLbxZ+E+F6glpGKoXuMCnrCcq29gHkNNI75cor5J
uxUVa23Js6z0pRZwlFFcsBRi9M9lcWREP/+8Mzd62PaQNoU9zb2mqiC7C3RTo5IsCrsxnbrmmbAY
fT3T3yQlxhzi4JGVLIUyHp43mj+hLsu7BGycGvZ4Hej1LErIVbAj3BXG5HBa/ULdzoxPGxY8wKtU
aV0CPRiP9WfMDLX56MyubYm3GdslyVCl/Fb3ZhsPfEGhD+5pbdXzT29vGeoly5Brr3obK7yucS4e
UKBFpQ0FZSqyOEw+x+MA0I48INR5EBZnC032IAtXrLMToPhYdJyD9U10zWuDl1dM6LTAemxD3dis
Cepv7aCf25rdTU18vTQIEXxadVlduotWuP3YXi0I+7v6Gvp2N9x5G23MrarCcjNN81uhWJkOA0pt
3ew9jFH1KhJzC/mCHOXHl0ZagrIqLMA6Dk26hOWbYmMPMZjrvnXQYz19cKpM2hBz24+wkuMAIEnA
7uvkTodjjLpIDFMQ+ztilzUL1opuTJx8Rc3N5CQCxb9EzuiDi8sOV4iU66yiZZn1cXfZD8G2oebW
I/IS6G9UM3VzbxQJsrqamizqgmMBBQcLC71ZUMLJvhppECcavKy2P/l3eBFOfBRVPXU5VdPGxR5J
w7J67V31ht7olRq7TViQraDe9yA+HewSVbq5i7+hDJOqYCO4aNNTaAQ1IvhSB4vi1cvDXPIrXY5X
9YpdyqFVdCrM7TwtICTU4Y1EvXwuBn1LGXn8GQO0+i60+0iTm5L3LyFq7WPR7zpjrwNPf0LfQKdo
4dpNudQ7Xo+7eRlgPbS/kdZbtktyMznqjkEfIkNtLtde36Mr5O27aQWDzQRxHnRcsmYM0euuTn8x
KmvsMXHeK7pUeTSswQY3bLI6QoGXFAF4thJx2zi6wajHp1Lqz3EQ4lVMV0GrnxWKZMWEs7EuMtUN
6gvishqoylDqCre9MW0eV/1DbNdD29XxYVo6QHvqZQfLcKybIkS7ZltNHlRUpkcRBPu69YNsWEua
Vsyhga0izLL59XfarFcyQUWGFON1qWx/gVhxDvCHRSsiG2Z0uIiXvAxlco2xWCxNX98DvyG/sYXc
SQwEodLhYVizeFVgEAIgJu653p24F0vZxTmxPTwdbF/qGGLBQSnYh9tkcC4DhUg6huagaol4By1Y
NGanPJlQBbFj+K1PEqws8uVMddEzp+0HgKLzFAjd4ogFjEZRQGMONsGz7Cso+ogkQ+dlBb5qtsIC
O5DGIf3CWevYTbAKl5apOIWMpJW30Yz4qO+AkWbueBdFVYNCLKquRfvR8MaZFB3755Mh94kpR935
HN2WcPAxARLsYRt96cz0pVvLVx4tyUajA2m6aCMQsqeJeBiq5q0RwxOIWcp84uXLMk5ZAB7ubTgJ
jmOjwa2AjkQMvOLq4MdrRBHD0DyzEB3N/hSY9EbZLIn9LJhskxPy0dzFv/wyoU/QQA84CcAi+isK
0Bv8mBGJ1CWoy+06IRCwfnwgsOk5IDiQNebpWrB7XrMbEqpbrda07aojTMdF1/ILv1gyu6hLNDeQ
58zwUqy/5BhMTlsV4AvF5mkurofQMymGuG4Hnx7KVV+OtLQfAJ3P6Bn+WJaQsjiKURTgqA/8+k2m
can9cW08dJApQBWJ/7gSOPqRHz3J7yLP+jlZ8bhJj21MP5KQ+7WK9N93TyiYw6EMD2aMX+8e1xgb
Qp8XbQPPXYVIzKxH/79ICP64BWDONAqiU2njnG1pGeziphDtQzazHbTur0ffO/ag6f+g+hD8nKH6
JckPI9wi9IFXQp8uOSfqWBRRMIYNmr8Q0kGGsDwS9tks81dMvl2tYEfSEGYKB/hpTJLBpAehRLzc
x3lcT5loE5USif0gHTrbldK7Hh2vLGrJI68wwQd0xYnRLJNd9erJ8M6CPCMFHv6iChzY+scrjui3
WhD1t4U6RrzK0Ij10yESb7K/GXx2Ww0c9Pu+yYupudG8uDC4QdqEKAPwjm/XAXkNHNJTDVQO9L6n
IFthOjDpINK5aw9+MqK3z/YcPP6pRXaFijF58+4Ln2Wn6OaU+nO/eST6yjpzz4tqzfTs6RPfh83M
qG76IUbyoC+p394vo3gry+pNL0DUyeJSh+4JjfaD+DHF49XPQg1l66NDYASHUTxE1GJXUomgbvks
kE/Xw1M16MwmSG/nJdrGcBJt1VyEQ3tfFkgLhHfklO4U5stTass3Ltm2RBWYO5BXdeU8ZgDLbVCs
f+5je8um+KASdelN/NqGeLWuMvf9gKTylKRgfPHksMUtoCu7OATWwRHMWKFycm3W9j4xACShtVzD
XwFzN2CMcj62/4e7M1uO29jS9av0C0CBITHdAqiJxaE4iuINQhTFxDzPT38+0PbZNls02zu6I06f
i73DlswCC0hkrvVPq0N0OSLKS8vNaIjcY6TCHYKZbD0wUJzI5qqdHt3eCn3V8B37gTFqd+s70Fmc
9WSAXMZOeiQamTYWksMv4uI2HOgxo59JXZwvNQ8ozBl/NmremDqembjuRikFcwSyjZnL17DMIRWJ
n3TD+lHW/QWqgZ/FVCdeJ+d7IWLP0foLZr0fh5Thl8I6dMnyUC3xS8RgZhRaQRY7l8KQz+QMXg+x
dTCY1e65DGj0jfKVRv575sUi/Jr3LLTa6C8wF1PwVbDlHfO1quKUxrQASXIuTbqRdHFVn7h0T3Sg
EBHsXjqUj0uiXRtD8lzEVIJaTWkQrQ1VXM6bhUHHRs2JXcjslCnJKzqVu8Kx9lkH8CUlB4i501Vt
9BrLvks0fizKeLP0nB1VNekgaV3hPwffRY5IZFH8smpKnOKpV7unOG8eGpUSyWjqHbnrh3Sgeylr
G+FN8qxP486ZNPqfMn1p1ArQILpUUuM+W3lDpj39tn38dyPeF/GPpmzL1+495P0XlPx/ES6umfqq
S/4YGT8AUPXVf1BnAY3/GRP//Sd/Q8U14XxxgJ41U5hC42T+v6C4JqwvjulC7ZomO7NYvbW/Y+LC
/GKapm07THkTmu2ux/jvmLgQXyDJhA2ajC/TtcCS/wEmrmn6XxXPfA5FGb+BDTTvOFDM785ZTvui
KTlS7xtTe+mX8sJMzDtLbdjQbURJYcw/jbXR+cKJLnQreY3qIjyolOlSRcqWnWlTmW3pGs/ZwXk9
IFJleibUbtmWg3vdWroSMEt90yvlAnJyaYeVtpOTHsQl/e/U6dcWGhW0h45zUCI3QUuJtIv21FfN
PtrNeOpzOAW0Q3m9LYuFoIBV2zdr0NuqetB3tT5F+zayLwuj2k2ync9XTVGVsmct+fnbgWpnUxu0
SX9lC4ECMjxJyt1jphTH0TQ2mWpc2xXHxjyKa7VCO62lW71Mnxm7e6Qr2Rlh6EFFnmYtlhQE7Biu
U93mszy0ifNNQ6Kk9eIm7RFDwVtWm0jr902eSk/M0akf2cNzVEyrTq/MnhZyUIZyOc0OACyBrwej
Vf2m5EDTNM4kmYQ/zHaNZmXnLuLoYkyTfdjJjbro4PMZ+2+xS+Zlo9eSCbFeYiSPpWR/sCvnoOfK
90hDdN1nr0n7yBQUxh0UkMbiMl7kVleM5oArtPa0g6G3X2dGI5HCY5B1JayzUC8vyjI2Ayzfz7Hm
3ME77vNIvSRt/1ZldAXdiHUZCuVMkybdaWd+MwpAHi0911ttVyvm91q2T4rQnSAy4ld3il7VInoC
lrmyy6tYA8SLdBSZytJs+oivl4BOeCsIH89EoGjLU5aHd72VWZ62uIGw7NdQOt+i2Hisi+yVqShq
EDvZHbs8mqynMqktfx5aWhar+5FrF5HF7ppXKvVgz8kjkhcZC+k16T0JHIVHRkaFyHcrJ/eqS/Pn
0Ea30pjFqV0AwOaO869JpstIED/Qlc5lMmByF8h2JbQWJ1O9QwTOYWs5tP8V5Uxizc2qrL4hn6qP
h/AwM80mcArQRpS7KYtkTgImpq51jxv0NcEF6hj/KEawmF7PrlWQOABD/dqdxHU5ZWPgLPFTOziX
tWGrxDJEK0nbHFyplp6SFUFU01J06UZjuBV5/mstR8kQiNH4WuY7s03m3SA2StuYXqdqAOIohTZY
yc8Qne3jlbUILRD8qqt8w4huUUaAHqvxW9W2trJyvoGkAq4k/hE0nRoIHIfD6We/jysO9cpMg94a
sGhMEBrrWdZK/SabioNEusp7tT458F2vm2ofVOvUxCC/2NqeR1PrPd6cmPIEIFWN63Mnzl5X8sXc
kqpcALBRlQHzX40a2ik6WrByMOX6odTc7GwKE0wZ0bTPmQjOlkVzQmHZZdDwUQFWh/7uSjWPSaJu
pD4/DE4kdkPJmQ8s/hjdGW0VbZpCUfcShbFTqOnWkkXo29HNClBPI/95NtPgyCh7yuHjyESKgkUd
H0Ilo6QK1EVGgQKqEe9bAUiXTMVdO5S70oxfMoRtUrUYSOwYh6h19gs22YihY3BV3y3JaigUmtkK
u7cnK3E9gpr7VaUfVCDdtExeBnHouvA6qaVK5pl1o9qLjXIB242DBKC2H3Ru/mZe1BXdZEAKWLNl
r6CPtiPz9M6yBqSAc30skqnd2BaXgZE7RfMx7NuL2JzdLYvnhHZnoQTSiu2ECpuuL6bmnjfVrD24
YgD3kOHdWimnI0LKod1hn4QpS3gQdunAMfXF2duCQXq8SRrxwFF3rWgFWTYOLTza1+OYVid1HC44
cQDNbSphUPhuMr+FnXWBPQFsYywOIWJkD2E7zXDHHrA2P26R3KCP8e2+P6Porzxs9lFQdv1PYqUB
vvJq4+bOQXXKk1mudXtZnIapHDe16Xgz3NIUleeYOCjZQKJZuF6DOXlvdGA6ygCmspKAJaX/hJLC
G7rCgVYon+p2ebAtd5tO6uWs6g8hsSLePNL1253rWQP4S9wV2CO4gmMh+19WjpiDKvYTwbg9jZdE
YsMQoLtVCwKQO35Ddl0QifxeyUcZVIXhD6OpBhOOeV9+bU3MLV3R+o5iMeFemWhgMpwWjgk/0mxa
9UJfek4/qDTpZOdLRUA8SMQd1NcJsIC86Pw+l/0L0b1A+Nw9leh9z+wUFExqj+B2TgEkdM0zpqIK
epSBejfQgwH2NACLQI41kGFg6ARs1Eiy/ESFfugaJUbtVV5GM7NryoFQcGqjMjCyrvEa7BBB2dJZ
wdi23gg6T0DMFRJwCzkabxgIY1M+KNYMThlXwRxZUYCF4z5utRurBp1LE0T6crqss8n1Bdm9PhWF
PVbfmtw518ZLwSjaltnJOX2KVw72bT1Ctww5qtACb8QWbe8YvNEololCTVMaX1VU0r6M5lV1kF8r
tulrjX0HEWKz9CMkXP08oqxvaf1U9zAlt/japkNVRWeGXbGj8NNtVobg3ssWmz8RBpGXuwskQN08
rgSDNnY/LB3dU8/vGhs9L20xe9Nc3NoNEHW0MDtSiuHKxmrju8PE65NBMsxAJOSRrU2nqU76Rolz
yIyBETgqgxoHcesMLuykdQfriKML8R9AavNYd32QsnSjKvwurOg1RMfolcJpUEdeR0P5bFewMZFt
ul4WoYe1rAPKs4kPMA8D3UqYLhKOpbhq2wzUdkmfYQgutIRjKweW83X3eyuB13XX3lkLHxutTEg3
Grsimh/IbX9dmuhpKOd7036spnDaZMX8QG7uxVQTpZwooIhwiTRzuYM4YVtG2TlL7bzO+VAqzEuK
2WOqeNRJ0wZ9fOYrIRyEHRSieWTCfLtzOwfNcr7v0vRBVejlWsjbauC2q1mL82m5JH/hbjbrkGjd
bci4zCurd845ge2DgnLDyxDB7UKVtUgaeBLUakmTmHTJpl0Yve2SEkRqJOyRajl7M433FVKsQytb
v3fb6lCbiBcnJ9uLathl4RIe8fqAC8t5IwwegibUSzfa6nMJVWwxw1iPzE2sQt+NHJ/+xJFsVBSJ
iblPpXKG9+3WzYsnNCvXvYN6ijh1DHTCE2m04iWSdQMgIkX4U+hjoJERgzAxpVPLrEs11MxAsbs9
h6gXq5Hjc84Yu5qZFoSpbuAeKl9XlI2qU1sVMAtoiaULbxRZxmuapa9jXx1w3uwqLYPe6zudAJdG
rDi9P1q6cVaF2VP1SjCNDKQupk1cKfsynhuI4iQw0yWHhwAQt9x7wgoav1vEdWq+tKKMdrEeGnuC
dRFy3OCt8InD4IYoXGI0umAKrbsUBL3prwTn+pRVLCmNqpDUJorHfQe8vAzF7SJK2KT0qdJI4C7i
/SwrJ0jM+FnOfFyTlL5qdUFSzw9KZ1FmDRfJVM9BQgTQNHEldIKUeYNnMFQ2UO3nxnoMs+wsXzI2
5ITjDV7jJ8a40TfrFLbYPhRuxrze5nFIrseyfbaFfefm7o9QiV5oel6kgVElzcY2mNvsx6h3xzIG
GBiTyA3wkxSeG/NSh1NxWiU4sz7teifZdhmuIlWlwB36BRGeYcOuAjOYLRiEayk/zTI5OKNxFV5h
435RVKSEdV4Y3ion4uX1sf/5NQiCX94RnPSiSDZcnu5dqNhPJmPscHzpijdOCFFAg8G+H7s8fNJ4
9gseA1/F9+Ar9vwwpdlJcomgRDxTErrrOXryaLbli5Oo06Fob5QUvKzQ5FGpOcKE2fwYWCU7yxxO
etyZqIfd1uPENc30JZvkKzrcbdfJl6XJ+Xo5Menatb5CfHWXvGIdBaRoyB2LuCu1BYp2+Cqm8LS+
V+RxeaHFOI8xjlwOB8QaLV4vb1/a4fOwTCjxTehSo2bxZjPDgotnVY6QqT9DN46CFSt5u9lMDD+0
jmwoCShLq9gvevuemZYecP03ndbA9dM4Y6Qa25ebK3dvFG2jtg+xmhwhDHkMFmVHT3KLp1Vx6ssc
W8cI117MNIuqhZ5KVtPdOBf3FVsoei8y/gcLoLM31GSrzl3uFQ+ZLvAL9k2807EGJup+KBZ5hiOI
plNLnurzEfFqUKKTpcIhWaWdGi+i3J7mLqUcgCjFdb+LOd33ZPCGfkKMyS6M8JBWrnsbjqDTx6E7
r6dcBp2SnSgIRKCqmt8YULduQrFtKNNDGveAiXp87G3tsiqgeRrXvoOmOjrRUxevmohquNCpYrgp
L1knfoj6wu6NzVLbxo6SCfpLzQGQwGwlI1E8U6TXndZHm0oFWJqk+NHWOBnX09/v2+nBjFnfM81Q
6YRNAIN43gzIEjD5P+ZF/WhHFMZO8iCJUY3NhpKxRsmtBauMRe3D0qco4E5ru15+r3TOOMplCJDS
vRsZl2HHSGrUeJskI7ctHh5re13IqtzoWXZu1csDmq5yTs0A4u4JI+0druPWB+/YpamBJoJaeyjk
S5y2j284LTQHSKkSebiTbmqdSUkoyrDfxTrHpGlicJqbFMHQdSwt2ODSNrZmXD3M4WR5kNR4iwcK
GwXbq5cM/B9RFYtHbyA4txOR2Rsb+8FOYfTO5IJa1oihBlO9VhN7G6Ifmcxx3MV2+jSW86OJaxSh
xOyvff0wwpLOTGHA2nnLGOzvjNBZYmToecupEkfrGW3Ez4udPUqlOM9wJvhTBzMXhZO/xOzaTqeU
aD0gizI7us2d5jWP7Z0mlG9zw0bQrSb8BcfeWrFZhnwpq/Spb7GudcbPxtX0gFniwyZvpIOP3r62
JesFp7RfkhNIlWrwSC8i5Mp+OFFFRaFzt9iw427lPkirKNHYGxhSs8Y3h93yTNHYxC3+Dp0CxLSQ
do9u1W0sjhqvdboA+hctUYWSRhk71nibYmZmxNnbSV7IUvpzGd3LUD/LI/PVwmeXDBD8Ta/Xnmin
XdLND6IwHCp4CspxojLI0IMLBxbEWRTh5wP/oWy+lRyQPp2c6ePH+epG2AtkQbE5VzhTFXVj9xzx
UXZNqtUt/dCZO9t3WqZddUu6J74QURMTe2JLBDFydPZNzY9sNgJbTkejvZrgBbR+U7vUQ7F6DWNy
NijCCd7QwH8EnP7XUNH/gqD4ww/6f1BRrNliDcv9GDk99gVqu7j5FXb628/+gZ1aX0yXMQuWpVpC
mGvI22+CYg2EFLGwauirrBfwFP7uD+xUfDE124Bp5u9XGTKA6x/YqfHF4kM0RyMXQSCv1/8Jdmq+
DTX6F68GOLFqiZnMIVQHXhtw968kYY3pVVe0pLk3BxrYBiLKfOz0wtlFEkeklmQ/LDN5VlzAR9fB
ToBkK5hJsaTiw0RVjaLcqdF1hhTBF4l720YhIg5l3tFwFDQl3Rnuq3Kvk4E7CmehKBds0eN829XF
skXL9t3M3CcuA6Hv4g8l3eANaUiXWsVRpR5lVAPN5QchqFjWfVcYNCVhM2Hc0OoDJl2/bzpSfDOc
MKM2/8hzOe/mtrvXGlz/hNOhWemw7eEL9R08xAGuW0PO8ryw+muFLWlR8F5lReryOz+lYZMFsoXn
cShfRi39vv4PDeFxLND44b9kCliNjLmNFzA7SCFYqnzgv80t7E5TjxOHPCFCYL8WBDjtchucRm3z
84FCHaEJ5ea4KAsfhKYjqW/ipLwr3JdIK5AgldFxaes6UKuvmouiKXW/F8sPVyIVaulSeofxRJFV
ng18SkWazd52stUDfe0s32Sb7KYh2rpRSJUZP8crz+MU+TkhEQ8iothQ2nzrlMs3mu7neI4RiNS3
vZud4y/hsG1iFUAzD6yJlnxQyid70UnEb7KLocSFNYbipSkJgtF7hyyCKiXMwBHXvwFotVg8ixiT
0ElfdQcBMF4RX+2aIE/EQG1VvigIVoPYTJ9xTeLuQXrawgBKe7iYKiBAbKQ1BWF8lQvlCJS/HvDJ
c0jBocXjdy72HFPKkPqg7bNK7u3GvrEHQLw+tfdFe62VlPS6qMRO7TCYjSaOYnuExkQReCCug+1Y
20a4Dff5smh+YWIktbPkNYvUhyrZ0LOfGAGBb5yifxDDA+Fbz1JPBF7k+auuFTkh8qy+eu31gC/E
lo55t/JZPY6Z3WxNp6p+Ujv+gN71CS0M8VfRBd4gz1TzH0qT09o/Jlgb3v6+HcyN08pVgXNbzPIY
Ega10Qt+Our0FznczA+90uvMa1V+vMFP5tTcYPZhQXUXUBIg9ytAV0UvvaYcUxxWJmN7JHy3E1l3
PU4IXA6cdU32hLem84qWUFJzTJQt6ODlqHD0tKoM5s5sUNSML6aVLdtCEQ+wjYxhnw3Lr0gM6KeO
NgkyVhbOpd0a+zSjRSTl1PKsJn1RWXai5gTMKRVq6QJ8Vqd+UXJ/kOW5pcwP+nRTNQNauzR5XRH3
dGZFmop5q1hXrosimh3TW5r5MVfLU+pi3sn1b5mOUtDKIiqwLNrD4j9Pc2jS4ZADOchd2fBkNEA8
QzsPMz3ZVw/aRGW8mMbgqZN9NSr6dbyifit64LqUKYst26CuhtbXK3dmNAlPUhq03q6QLYAzvwSu
TuqnWT0o2BX5nn4n7fqsQfB5bMfqKSGEfGcV47xXa+M4IQHaiLZBH4CHjxCBR9I7dnoMqLS4xl6a
MWkL87bCROEhMd/CimA6pByU2A8CTGVPbciDLyuToJh7IyluW25QUlMnqvkpFvPlYkp0O8PGsSh3
yCY478soQTWYPxtLfrMKY6s8/Orqw4sQGVJKgZyKU+SQtQ5MsQ4RQBeENhtcqAVei5DvW1n8bBfy
mEfKWdTA+1jjNyUyAndaPG3u7lGSX3dF+kJ5freqdMOSxkq9LtdB0CYDu7apU59QM26qig7CSHVv
bvN+OzfjQeT6LaalNih1M/N7spiJrMgCmoh5my1eHycoQ/Hjejaiy1WZRb2qx+WZug3Rn/r08nsF
YF1vzH03KTIwZHHbzGyoSr5xEv1gt/F2VY7NIv1GYsHGGPorbeDzkNwyd654NSuLp8yRxLccdkKn
tyxbBAimkjwbsXoujOJg2LwnYQ5G2K7iOjcfL5Qpv3La0VssKBlFFuXetrqrehlu4jqzSIPQdvok
Jp+c58c+5zcNy5T/cEl2UZWwITaBjPlTtxtRq9bFKm5EZJLM4tZazG5rudmMFBFNao34j9wbb8If
gCq9oXJMMJLKXBZAYeFFLDrtHF1sbxe0gFnD9sONrIcx331jR1hb7OLaTbl5+ObkJl91t3GSnTfl
jGWP1nzUgFiZudoF+TmG9mfcdMzJk5qnE0DvtRSLCi9VEdWPKzyQsumNcnxYTCQHqNfZjysVYSPq
midaB7rlzDnUHT3rG0xoquUlFtZQ/TmbQEAZC9QPlfh11Ry7oXlAAXm+akKLavmKK+CwQcSeXC0K
8krqBiNtBqTvnhA1iadNcZOxGe2QF7pedINVsA1IwIUlXeX06kIKAbhaFk00EjPkGQEcai7hVSd7
x2PDHePwCFbRuqDbjUx98dQWQ2I8XhB/fYqq1bsA39tZHJADT8DPEkAJAUQWtuy+oqbj0vNc87F4
R8qmdUG0x6TDBJ+ZJnLWb5hxHzgZ0KDrzWPqyGc1LZ/SO0cdMlzV6jV3SgZ6Cman5fG+qbjhKbZn
9K+BZvBjIqU+SAWDUJmQyOPt1ADh5LdS1UnZiWfTC1P3oYyR1yYODWYFWngmqvBrR4JDMEzEuzBw
UvMYzUWYU2du6v6eubG1nzpkV5kFv37KZm7pWhukRjkFomG3yhqA5sw20eIpxkGN76rSwk4aI9jL
9l1tnxsWJNlM5sW6F6OG1XnfJFEIDNQeJI9zOTNrbQzkbP9QNVZXaprFxlXGc8UBPrTIYOEotV5N
8ftcsP+B9uJ/U+9gaNaa0vdx73BbNd+7bP69dWj/rLv4/Wd/7x0064uwDSQAloky9E1C8XvvgOPQ
1YxVdOcKamu6gD96B/5GWAhB0UJojsH8TFSqv/cO1he0cxafQ7WPq81wjH/SO6zf6T/NFEOUp77L
maNEToi6MuqDC1dRGne5BgLE+1oJN1ikG0jDr5V+qyXGvcq//ulO/cLut0o5/tWvsDQFyCcXfae9
hRrqcFRU5QHqEQ+KFuRad+pn7b7mqsy/DKYkfR6b+BN34TsJ57+uR3P25yjK3gTnaVKhHKQ1H8fc
2pWxFUyLsYv4d71RvRBggryRwDTD3b/3Fek//3xJXCPmNALTHfJ5OMoFKphcg95iYwqXHaHIR9Ud
2amcTy734XNkDf35eq0pCcNzGvdgpuEuJqtQZ74200QRLBCW0p7G2QycCuRrpyry4e+/44f39X2/
aTBGANGMexgxnUAjMRmhOatJKuI7OwasBeKNsvwacxD9/RU/Wjjv4iyz2iDbDbPEocr07+EgN60w
j2Sm7FIyr8pcPVLjHjVCgf7+cm/q2v+8UGnw/3pX3VgDBeD9Y9Z6T9EA2V48ODOYXEKYpmLaOCP3
ZCAOvBlJL88KuqhJPo5h99QbCR4qHcmcCGQoPnlxPnjMxvuxxlk2aM0oZufQkiLHtHanIiAsfGh1
exsVy1FDQWIVDOKq0lNdis9uw/qe/Oo22H+9DfqwzNHSsbjq+UpDMENmwL0auceMHCGlV3bNa4t7
eVqjF0RLvhFvlwV8ZSafZcl++L3fbVMF/VZnGAuq10Tb5Zh3kpkEvJTSTFECEP6ASXM7PXN8ANBt
yq/1yQJYP/9X3/zdTlVKnS2YYuAsrsn6c9GtVi0UG4xHOBzn7mpS+GPe4kqaQd2693lokABFzcOG
hjeJDUb7ZOn/KsAAgOn9fNehLjT6Vt08rOk26x629PgfgaxHpqfzzuv1p497fZt+9aXf7V1ZoVkY
gqGxkty+aqrwaEAGhn16ChMSC8pos+5hyAhOS5l8tpWsn/2ra77bv4CItBi5rH0wSHeZwZHrwjmW
lfs9F/0xqgmfY08xZvzU3Fk3yY4Nd1ohtvKTB/3R9d9tZWqsds4KrR0Sq763IIjMMNtW5ovOMjed
uxwlQckyI0nlpJjz0Y6WI9MGP1lmv97WDPfdttakiqtq02wetNINCtUIHOe0vlt2peOeCYMxUvHY
fCL3f/OR/OJWvx8aa1fCtFGiWIc6FMdwjh4NMnTYRzrNFxBjiXUsOvmgq8axnI6WoQRLBxv0yX3+
db1hvJ8iay0KeBJqBqTs2m5QTx2P22zkPqa7NWlFq/ZETsyxdijEP313Pri/zrv9y3EnpUTE1B1S
mLxqdDG/TztloOkxLYaZMJN50XFjfvoCfbCYnHe7lSpJtMlUOR/S/maknBFFR8STFSDE3gzTc+jA
/MX6sTFWdgbGuyOPj6THv7/FH2xZzrstK2cIXaa3+nRYWEg1IVF6rwLILTGqxur576/x4RpaT4o/
hXvH86i69ThNbxXcMuOCYE80Qt0zZXzKTNBKtojzfAB5vzMNogDyZvP3l/5gH6Ts/cuVZ9rftK2s
5Gxw3GMtIJzi4di6CstlXj3uQc879PeX+vBbvtuUhJEPrWE2BFsfoE/Psra5J7dmP8X9KSnlJlUu
hiY7mRpr1tKPELXu4ZMrf7AFv3fIEEKq55NUwgPJjaeCtO6ickibN4II6YKbVEexHAfzuihvPrng
R0v23RYkGofAfzUPD6TIseuYIP8VIbzrI8U7cxORFdDGN0zw9ZYE0Na2/817/H76LZSgm4m6Cg9U
V0n96Lry2WHw2nqP1+0vWjYgADezc+EsAH5IHXmVP7n2B9vC+wm4fURYmEmK60EL6+e1DSkc4lmN
4TSGdhBL+0irjxjN+KSM+mDlvp+Kq2j4j9qlDA+k0r31Vwza2c3NFWLpt0UbIcj55Gl+sHzeD8ht
kAQMs+g5TREEm8WPUKc218P7QtN2lOxQpuWZO15h6/zsiusr8YtDxX6362RWrpEZTYqWmoy7Ml95
WMUvGxDJNuccO6mCYBEC9JA0+qB150W+/+S7fnCi2OKvGwLE+OzUHWL96rG6jX8qEh7XR/gbfm0u
QpzeifdvXujdzmO4SuwWtdIeFOAyp9x1TXwwBw17zXzsVVZNbR9tmqCGOPJw+vSyH93Z9c//tNVq
s9uAQfU9xfeBKbV7px6QrTSbOKLCpn9eXnOcdF1ITJ61nBFS/cnX/ei67yqiaWmbAs+HdsCce1QQ
EoTjjePOAaOJNoimjzHHczjbVyt4aKI4TfGbfXbtj9bvu92Iud2Zg5haR5WhnqJQPXPMu1XV2sv2
3rEKTh0K8W4htiP75Fj5oJc13htVU1GTH0h49mGeNu5Vf5lddV+jyC8eKHk/u6dv83d+8Za8H9bL
CLUFnbhMD0ZEAE1xDBmRp98V6jduqmeyVJ2p3zgQHYOc8OqdWsSpbowCBVRcJZ5rOqgFMe6k7ltE
YnZx4OoG863my7y2NtdRKj97ndfX9le/6LuKSTFG4vcmlcEva03GNohZGm+CTrL/UxTGyGJJaGqe
Yo01sDYDXXXKY30HvUPM0mctz0dd38qc/2Xpj7kriUvWSZBVVw10MIp4b3dhjRg6OSEDD7SQ4R+0
2Q7/jD7yt/X3jyDN/8+0EJ94yG67/zhi2Wjf0tUufw5x+2dA8+2H/whX07+YdKFrljJt0brf/xGt
pn9xmP6k27qLokFz1r/6I1rN/iI029JdXWiuQPPASfw7nKnZX4AxbRNti42fjH/4J3AmP/GXhWua
jmXZQuODNNfRND72r0tnHiTkWSjXaAH9JPXQz0bO8vyptC9X16Xs2w05LH6iYXOt7yd12yT3Nv/i
ihs8BjtixnyJu2TVRajulqBdT7NY213g2N/WGIB5FThWyAOd84qTThJRm0S4XZB74R1aLQVqxMib
Rm66GDbTuRMjAQs21eqdhLOI89fye0hOkoMKUu16D/XZprK/aerzmJJJQCCHOuQbyVCIRDWDmb2P
aQfIGLXAJv73ctRv08oCXWqYyaBhe8k3PVGhWbBol9r8dQjv3OZGzZ+bISVMSieTGYnCEnqo+KLE
DGSE9k3UByeVO5LvNno6Y2/CRhIX0GfRhrzgwOIog6QiAJsAnYlDPDQIpyCemNuW9+JMt9dgMLlr
nPaQVHmwRKNXImuK/bF8bsynEL9InJw3XF1ekMTn68OmI6k7fiJnyO+7pyG66qz6Bq34TkhAUjJF
ip6qGhasydJzQyKChErTzO/ReNmOKEQFGqzO2GctAzOcYm+v1gtH7kYXBoiU6GZorjR12ZGQ7Y9j
75vteHQY5h63Cw0X+TUMgci82ZA34dSei9QgUrk8NSbwdnus++pqmeIbcK6rJGXkShEVpFnIm6HB
ccU9KAeOYB2qLgwvbCKNqdzIYt/JWdmUfbq3ayLCeoi2oUX+696ut3RGtT3b56QZn9+sv+ySd/48
9UfomC3IIkOA3RssUU/rr1ENy2699UXENjp+W+FiK1J2nTGvLnS/cXlitXteGdmeQJ5ibK76xTjT
FBaXgUqFvodvTcDyZWm4m74VZ0OvnKdufGaZ6Tn0wwVH3sYIN2IxrsjsDwQ5EInZb6Y23KRJ74sQ
kMvtjikBJRHRTJMz7+wo3Ohhv22UflPJhXIjwyUZbToVafk07eyaXJdl2ql1gvMkhOgON5PyGg/T
Tlr6zmY2JR+xd4zCTxq/ulhN3iMBOErzEuMDUfNoA7rBQzmUaoyVXUXTkd8hWPdyi7Eherafk29K
ehyRkiPE6GrmM2TRxpjuVcxpSvdUggZ5NVExpRQXSTZv+4EsCX2gLvsWjuHBad1jt7g3Smj5sbps
GFxvLe2qP7qYYptFRJvTDcsjEtTz3ILxLQ1+a5dfh5m+vE8hIWFac58pHfF1OICYaGcKqFGNCows
gVIeGagQIDjm99KA4e7WISFN9NirRJuV3qhITKM2DT6JMin3uP+56Cnqf92fa2qLrPdtE8dYVmKz
12k/Os8eUrS4X5u5QVv4f7g7rxy50bRLb+XfAHvozS09w2SkT0k3hCy997yabcz2ZiXzUFXVJdVf
3YXCAAP0oNANKZUZGUF+/Mz7nvMczIgiqkn2BpIJy/VhzAN8jPP+Yux4iLLPmnIW1tHpWnQjg0bm
CMpS5KT99CEW3+r2Wq751TQ6FMbPTXrd4dZtvR8DTwJi7VQIFpbHVL4pGbEEKrBsqIKVo+TFdexT
ak5TsFQ18ceSk3MfZqRhqYfeP5oxuc0C+UdjfdJq9I1MVF2Pc2QHG1g+zNi+9fkDDD57kMcw3j6J
A2IZsICm+Env4G7nRZT3k23NktsOrYM5512y7mdj3Zgssa9MNIU27ASYD9bVW1CdYzfxVTZmYjqF
tZx4PRP2Ssd4YUpTUWBJZRUYwhw2M7+lra6zogD+pbvL3H1oxUaE3b3a+5JZhG0MpBf7ypINfla9
E6fF6XWmu37wjx9r1P6SiJyugXWV2idIoX+1p/qepPr7puqXtUlTFXp2Fkph0KQ/r01yIvAQkjJM
gbwKyboJm154gaQQSFV9nwlYJ5YUTHqFwGR06jn1JGRPZk1PhaLDQUnKCOdA6RGN6Cx0vt5S/hgV
4SKD0I/7xAew6awQkDNxcgThQyt3rmI+bmnympEFkCV7UM4sZqRMlCqS7IKJHGfzLKXelExM+KAY
MPZSz/dHLK0xTf1d5F3kzE7MIDBCAllevHSrCCeZbuhaMUomjxtOHEXkXZjEleyTPwvoIBD/SLV1
apInEq3Ox7rRLgKAbcvT+oJnkjfYj4ix/VyTApOJDjrzRZxnP2cunBb0tkx8jQw5SaRKmbanuXrX
Ee1hslcmeGQazUezLd21FC5iKTxsFdi6Ofcri5yH4nJMtpAfvIFjGtlT4TGRDeh+RVj+jcFkN2Sn
mhc/JruxmTDWFK8om2FD2rGhn3RReNjV9DEXlztpN16yYg2GZeVqjWcM5uE8FQ+sqpfEHJ15ZT5f
/WaE7d2WoXiwRjYwR2V+Shqo8LpylebmPocnasZpoG5cyHlkhfQrFVsGi2hmpqcKu4sQB5uiOoBJ
Dgg/2qnmfmyhezHzSSJCh2y9S5jPvx/z/p9tdX+iKvwnNfiRdR7tlB8OxQfS+Cfk8FOaFeT31n8i
D/7nT/8uELbgaMATxrmPS4tt6W8CYaTDpkaz0AB6a/4EV1D+YZrQcNinSkwGfxAIGyKTFCAEHfaQ
xlTyN+AKyneo1e8zz8FWUFWV15PRLgP8+WO4uS7HZZPU2f6ytd3Nkr+qm3zq0/oh76XPuSC+Lcb+
OWdVkUwmEUs561w7huv2hjuRb96eZDa5qNdJP9Ou0iHBysGSzgIgtvQx3mc/wcq91Eugldkr5FOE
MuJxSktlR4/zEFny6s3NBDu1SZD7bk/4JB7IHXoV8XhZRelaOB63DyawntrEhoHejK2AsJG1QOnT
HN4m+gJW03ydCwRXIMoOs6n1rOTSE9k2XqYLCAvRHzUdwptxfk/Azhs90ds0KpdVNiITZFdjCM9I
vG9xRVXVzMJuKsPJhOW2Vu+rCrxKY6GiKj/XA8koqYxOqiqar9tynNBLfxvvOqvHoaT3z8UaAwHE
/6VlLLIiLgMitliO+8fRkJ6aOiMMbS3eVzh5CCt6WLM02uIUcCvWoLnS7xNpfUIf0dm9pCFxo3O6
zPBA9UV4IWptEfGXTOZN5euDBl+lkMdHYRDCXBr8pTKQHu2fgLZjAG8fpgSGPqaYQEhlX1Xj0Gp5
3e+oV4JxnrqhZy89vQq7jDWBcKyleSwlLmG7xk8VFmm93GJ7BwG2ziQtVvJEclYj+oWaf1DFzhF7
vE1FQQiDGWcIA5uuhCpaPchAF2yiW6hVdK9zSbmN82C46Qa/pVH8RWhPozxG8Gn5QKpxlyszQZHD
RCsd7y2KvYI90h7kqXTrWGmsuXTStHDatYqm/ZNeKrJN4A/nHmO4N5Girol8WFu4w/vQvebJ/raw
IG2icNNL8UwsVYMUTAonjKnCIn7WjiQic1XhS8gcgLijj9KkPxNBcCdoz+UI7nkfXPR7Q2veZ0n2
vpaQRw1D/TXp+ISW6eeAp+3YrL7uWFrcUt0/9qigdTTO9trQdmhKBykWTKBlDJZR3Ygn2N6sXLmM
lXoCh+9qU3LPxbXZnQeAmy1bU4RvU4rPpNlht2qNPWxDSzSdkHmd+bGWOYgJdYwuvaS8FwtYpBYX
GqTfSUIozeLbXHavnOYizWheCVt5iPfpusn1o9Tg/F2a6rU0INOtD7JVJq4g7E/pXAVEs90njeLu
EOCccstj22ifUG4QTpiSzJqq+YmgIXc2eyLo4iM8QvDIr7tYMh79mB2U2wm9q0gztlhGUC+jXS8e
Ziv2zI2VSklDOmgnEvy+zuywClPyMj/d5IuUcfOM2HzIJFdoj5sB8NHgxCGYbEDyfgxmowtexnq5
pOOCBnyKbwoh9A5P/nshHwPeL1rL7RsiuWCWhVDMWVqRBmZD/j5uxQ+4Cj1zkS/TUj5I21py7sOE
2kx46br+0i3q53ZWTgPsudHSonasvr/RpKmdbQFLopnfiiOVojQikikvVZu8Uxfpolrpp01EPatI
53pWP7HjfYkpNR62hVIkKU1pH4difRJBQB57uM1kiAkE3wmLeergeYry+qFZzG9zLdxg1ZxEWT5z
5iAM8Dlv9IgEhw9tkgb9Vp3WVqbBfCBp0sAYK+eHher+l6n9R6D6H3jqv8748Hwg6bDKGX8MLEY8
lmnJsu4vCDSx0eu4Q7v2XS6hHzRr2DZt8nlZSWA2wJrF9SVe0pMWd25ezW6z/FUc+R+gi7+8G8zP
bJqJs5Cw9f68863oGXZd34svYr6BUq4YfxpA4wTTP7EWYTcL4DLKCzDXdIhvVBU+kOp0brf41PTK
QxVP9wtexREM8N/f/fzLTct/7NbGECFbqmxB/rV68fqx/Lh9/K8zjtLyf//P/zUUx98esy/J1x/r
fv98od93OWxXNJkdCccXUaE18NsuRzuKfxha6ABCkPqh9qceXicRsBTRCt+xU9z7321Qii4epiVT
to4KoPp3djk/d/MOE5TOBotdnS7r1B/FP/QONvI0MR6I/YseH7Qy8VypFLKIJ23EyeWH/aJqg7zZ
/iJYBMcXg/fHzdXxiy2LIEQTK5dCqMTPg1vH/diNYGJf0OVDu3V6VOwmB+61S/3MKjyhRI4rSpX3
nXgkAP2o0UzTdpjxgzKzNMNCWJWiOURTBDiU3EEdTuqq+wecPN9hWZOiWsvzY45Yvswn/O+jA/GS
RTwFs7K71N2A5wcAtBw90R6qsnhu2k9sm3ydQo3aYBqv9Od8m6+z1F1IJApEBV372kQkQrqiBSUm
Ya3N9fcLtX0je9RU61kcoWopnUiyooWsuM4vqdpygCrvLKpqm5p9nA90Evlnn7tJuc29SYETrn/f
vj8IyP2g2kf5bec3qMyMdfWmz/eVmL6lrHIbxL+Ntqfer48zSTzkf7YWtSLzDvPoM/Rmx9rW4PiF
SL6jeYHINwhLVPTmbbFmVrEN/PQwNhEFYldAZlflFzwGjlAM/iG2XCfhlKMWGyGYeWtmEVwgOrUY
f67axYAwA/tx3aOarANCCL+INSZPyRDvYziQrJ8IcJb2nRXH3r4XHwgTxGZjm90AMLJcX8VV8OV9
9oxVejnMRtRJDFCTBwZEcEZVv9Mq89z2l0wA6IFVTSKgiSlasg8pGUKCGpsqqptaRXduCp4OMriM
73Cu4e0ALzH9VdlBOibXP4xPCvjIjzW2WhTh/9C/7IaumlZoJS8Lx2ocLuKqnVNt8K0OI3amPQCN
/aavnqIvNznPnmc9OacWi14PWb007jI2CrhC3JoUS+Kh/ayDL6xub3s2vEu4HrjAyadtg4N8Kcej
i2eEuvTXVJpdLVNDA559bhkkLhFtEVvR1pFEVDXlXWpE07DAltH446eKCMU0ZYDl+qUcltMGKUOK
J6SsGOVxy3Z17RDox2YX7tTOw9QcOBhtvoHDjmrAEKs0PYrTnBIooaF5V7yeOLc+6+7LdCZeDKlo
ykgEq2SgwilK7dINbDwq4vQow4XLXFHc1tjHYoOYtvZ9qfWnfS7uIFSElFvscs9DCydIJVPXLddb
oqy3tuuerCR2y1I4x1J2v8+3NGtCxZJfZqoxEnuuDaC5wSO8pupdIfc+Vu/rnHxGH+3qVXWfsPPm
HOaUVuF2Uuy1EilQZRWZNekkvXlJ9/gvAuEB7f3JcJCUo3WjyKqCD/Xn6WoueuIZFn146UXr+UjF
yMXSM+hXbK23Tf07Iv6+NDNTmbTespXuxJhfx4W2Y988xnPQ4DWJtfWWg1slteWSmZYnktTSAhGV
W/naaqW91O29HgvPKgj2rDQu7Y7JU+Hyi5TW1exJkFYov110MJdU/IMV5K6No9BoLF7ZTQGThhcz
ew8xU5OiBjVPeG7AkUo/FOat1ZsgLvsTvXZX6QFR+uoqnqehCdd1eiemUFnq5bWHztJOCu9v9RpC
9PQBts04+hxQAiVhciVNG9iSPxMK2rH/QpzA7cBKP9dhvi3XjFDItdUvMLp41JvoKPCM7XBNlPlW
AQfIMYlUmMvkntjYUgIAfp9Ly5VQ0QCm1A5fDLQRUVjxxDhtrLu0e1X1+RYvbQgvk26YvQOJEFaD
JtHnXuajyNjr+p7ojzaUVuHKuSNPcYyObBxbiIJ5LNz/sOT/ySbx2BL8t5lBOozIrJfsEeVjZftB
YsDmr9IBFAwvelKGjf5uGpmuEo3ehuYMKkEwwuArFPGhc4fCARMbOL8Y8X1rwFHN22AUJldYua7H
CFobT9aKqO2ZD2dfHE+rsN+pPRktPF/tzj5T6f2e7kdMSqVhqaHUv83JQ0s2+NpMb4NZR7KivHRx
9vl4wGQmA470fo9FNN6saDLayKBAbln2v78KR0v7j9OjQnUGiwZ2CgKIfr4Iail3pP7t40stqy/H
fKjwmxd5cjHGgcWK87+akP/0F6qahjUcFicO8Z9/4Sz0hJPDsXlRm/GEMc83bMNVKKAYyZlWB3EN
y3mbtUuPYGdlTViLN2vpfX3S7qQ5TjlX1b9sg9nA/nki1bE9++kaUB86PrkpWZImUqP6Q9dU0YrE
UJZ5eVnIg93zLhIshJFMPuTphV2tX2YTQ2nLnqpUg95Qw5z0NGD4C/j2llCPikdx562OwltvGE5O
mKspWGfaQge5HwwtswCkXePSYGBb6/o+x8fYMYPLcx01FoxdSqTmULKQmB6gjzdyR89zBy0/k1/U
vGdlhkqMKbDeprdqyu8qzTqlWkXDULlAVMGEnnwhKCiY0WOb23QVSw0/qZNr5seBnYmsr7ch51ey
HSyLyWt2ycPKCjMuoeFi1VVur7UZUvF6lfheQInt+wRWJnihHuIhq40sPA+iflmV9NyWWDr//Rg8
xtiPY5CinHwEXynUEKkFSseD+sOD2EoxlvyU668LCuECaqCU8S/3+G8Vev8/POrI5KiJPEH/+qjz
nFX0US5fh/HrT2eb337y17ONbPwDxC1nU5OMElM/jqi/nm1k9R+iDBdBOe7PL2XaX3UNgokZi5nz
iIwjwEE0Dr3mr4cbwSKEDtMXJwLADCSucSj+GzVcSf55jNAwwvWlUsAl00int68c6/oPY2TlsVdH
ykPnhDriyaonLch1wamNTHisNTaw5Ta/GWbLU9iJGAKrDFYzBTVptkmS7O73/KM2zFD18+y2pAKi
mqX9Slb8QkwMaAR8O0SLTieFrdE6IX0o8uosmFbipCgp4mMVN5YEiTi8ziZfHWJ7JYh+43YWl0cS
ZMgNJTtpSd91GbxCqW19USur00Rj0x5wdhLFngCia+qTPkU91KaobeACZTHRGrNFGTjmhC8hPXuZ
dwoCeRZAB4w2ylsOcWsgcWEmDEkPClwkYILEHLRI634dBOlp3CfaRGX5KEzopaYUxBhJB4d9Oba7
dBH8ZaJxPU4ZkVqbeY9RtgdY1NFCzLPXKdu/Sa1pBhSKzquKvWZN1vrUFv3mFlwZW+uIyhXnt7Ys
PgpcyWgmhnMscVJXqT+pOW0hlSAnc5Q+mhvF6DoYi88tpl1JlOMHbVNvqDmaqyjXmc/lotc0T640
p2xAxTICvIucDW4B6dYFtSI9HDh3Y1JrErcj8pdNsQjwFSpd1JrGuZgE2rpL0V3Vcn5B0tn5qySi
G9HeOnZLJK0AgteM1cvn9z88NPe/TEY/VpSMPxuAPGycrkWJngRNjp8HYMNBZp/Ntj0LJMz7E9aN
EPECKFjwrX5Tzvtp2xuindvRiTkoUd3qAKuhtlcy62VPISHKsD5JZZugenUNHi4io6U9SR4NtsTS
uDzX06I4W0IMU7PGLqI5JnNTfJin+lvWgiZqc7PwBqoQmOcrmrsZ7IGmT98EFBm6u+ez9LxJ4wZ+
OA0ICRA4thKkJ4hPWwnmjn01wx2ckqC/lIsoB0TYtyTqtASO7ZUc5BQHbIVE0qk0lXdpbcjkOYBe
1NMcAUETE29NPlCld0BGdrLSmzFPw3qNKzLSmj2kzYravyaS2BA+aAzUQabe2uXkMFkTfWpTpmt4
xCtawlgDaM+vgkiUa63zmfVYeZvAR567uBTZZh6UWDMmtLCDWqFxvipBuhsbcKKkEUMrh3a5ScK9
IlIIODAT0EpyUAwTXdSDfytxdF/GdLLHHPinoIqlT1iO6Ihr9nmtmyIUgTffkjW5DEOvBkkhz4cj
G8OCIBWUeLVXSCKPO+TIh92aSBdfq7Aik+xcaDrAAI2ABmXl9LRT8YEORu8erIUKrrfC+rDMe9Q0
3/YhlsN+UpebMGPFhyzlG1K33Svl3EeTqlHpW7+ufWpdCWukhF/u54RgbhRLyeDn1Hgv6fF/XSN9
bQhl8TmtXdtpGC7GvImPk5495d/ZMIqUOlZtrISapwrqq4UKp7XKQNj2LaO6iyBJya5SP61nU9+f
xJ7RU4A2O+29EJrWQnadWjURAYi6Q4VZDeeS4J1k6rGSi/GnYt/tlSrzOxlhkbULGQIJSXjo01Vw
qYn0VdK4g36M2BrDOBg4TvV+L7vCtsmvo2WAKexETjX5hRBoyMY6Y494mwv54CvSIn4GdI2Pgzt/
Vlod4ZlO3yzpnshCru6WQtUCDEItbYS1eRB7IXYpy9z0pDe9WZJbv22szVOsCQroSt9YzaFWADF0
FsPKQ3UwY7+WzIsgzMpt2Ttvz2UZfE/8ArYruyyJSnZ0V6lY16TZN3emIo1atJsKFeGV8UDqRd1F
e6Gvl0Q9AgUymiCC1dVP1UwJJa/jDILHqnKeFld0IQSpSUZVvWZL5ndaZ3rjACNykVGdDTRrTpJp
fjAUafRq2h7ONiydp6+o8qDYqMA+gPT2xhzIhUIHoq0ap5y0C94ZPPYJD765ZRAHYh1ioJKFmjTu
qOgt87Jo6qnvVA1bvTxeJJ5UR9SNnOJNHvtTb8j07ZsYD4GpPjKmFL8UutZehkQMkoQdPmFnT1OM
zOjohQkZZKKq1gENrJARVL0Kc1hB5/L4PyuFJb/I+hWsK2gvqlEd4ctn5NIvtVHPFy2WdmKve2+s
0gahdJ2fiWoUdARu2tA/aIXpK3BWIy73564YVvDdohHORbvR5GSCKQUIo/U0GLY20XYo6GtFmTKo
zjxlzhwXSWiqTKOzpo18WKoV7ZAT5leNoQn8nFwy1Azp+m2StzsVBCJnOdXvm1Ei4BSTV72Py02T
OhjGx4oGbAOJ92x5pSlK7iQnaC+k9lQW1uoII7cmoz3tcYV5jK3pY2vN12Jvdw9I9e6borDcydqj
UQM57NQ3zczLK62Sylen5BMhYIadDvUFLPPE/kD5uIEWulMezakuLrHQ+YaS8CAPA8Q23LycUYuo
zp/b/K3rQEDF1qg9GDtSK32jtDPsoHAKo3hiutnOJphrvUEcZAzVBziGCCjE7mG0FoUQq9ydWJz7
fXgrVfW+MvIdZeRQejMsiy5Nt5dSNpl51O0qzinoWYLyIpBMz1ZWiCe4ubUz0w1FaANdaOjza2wo
HzCJ32hgI3Qyl3ei/NoVWqBLu+gIaSU7slxHq4zGMSdBgzwwBDRdTqAGwWlwSeSVkUFnSppJ6Nw2
bQiUNCVgSkiuM4iXiQfQ1FSBHK69P6cHE1DsZ2TVcumSsUqhU7aeCjlBGJcYop+S6smMHZ9y8f2I
T8gRtAI9VlZVJM6xFmQNB/ZO0b10VExPt2hRLxZilIIIFbdvwOuoO9kKHHidQTQUpIPIdVqYnR7g
4cpe+g1GngIVXB7etc14KZo12jh4O3MjsEJMbB8NEseUpLgKi/G4AC89TymiyC1PIRrl8Y1o1SJn
YLeo39qCapYwICdT4caP3GNXIDIZNkmleglE6yCpoTQ2xsz4rDVyA8lw4d69ZwMDBoztLO9jcdVZ
fmNB3E9FxXlcNthKClWV2YpEwJk6vDfLSScRRnlOZU3weqM6UYumyAvyVzcXLNtF51OThJo85SAx
IazUC0RVlFhOs1DoWdvVzZjoIhiiL1tR7G6tHyrEsbnhey2vbQ3tJa9TgPaZ5M11UThKfFcPS6jU
QHX1lIyGrrkMptBFRjy1tpzJ+8maE2jwikEwQt5OZ87UgttL7PMKdHiICgc9FGJrCIYElA1U5uw8
qWVrW1MF9Dgnd5EypsxedqK0OK1TIK5I9zQpAzQpbXGwdoTT0BpuqJk1AvXUbr5Q5xHDdZLPxNyr
sHgoJUtKmkB1WRew5nYjL+xwe+VuYTYA9hCr18Fg96IdU5I+N4B5M+uxkfKNXv291cmFp42DzJSl
PrUa9JFuDmp2m26Tsu+RYl9P01tXbVfSJF8QmEC7rh1R+UrC3UM50QqW9Cdx664aORnOAI66GLXC
2VQkgKmgh7XJPdfFZQraPvPWPqYDj76qs5LtpKJH1hBo2e1czj4L0EXPR7KOK/28x9N1ndFHaJCT
O0m6F2vhi7CrVz1nzlJ0/bQr08ShkJLBIkuE3lFrIrkmidqUnd6eyE91TCb7QKqQwCISykWS2VkZ
f6lrbQmqaSSYTKov5L+hUkYxnj4I2UdFhfI+p8YXaZHh0SLDK/ZLq4md0wzDO/BBkVgVkj2ZrKA5
GJgkmWaPmARl0YFqQWZyqQDgmagITC3q9ZSY83qSN4sYJAG68rRbNEIz66Jq0ZI0ctR3bUWE8nCh
NpH4a9U+pvt2qgavUohsALPGrjnd0T/Ha79d1BV0Nei9Wjl4+ahCpxnsGnIzkqRqoiCG/MWQNw49
VYZsI0l8TmV3qkSbDD2z0fpk7taeVJezQ0pifi6JJC6TS5TX3WkdoZF25YsEidNpPaEz7H5NQWXu
0rGkbqcG8JMDAk33DGmEjM2mOyeETc/V3gNFINvrImckKlsnZVjhtHUKnC2/S5BZZs2AvWXmKjRd
gfAWyGupp1+qpax9AYiN31XCZ2IyL4y3rJOYRQc9qnsA+TI6bVgXcx9nXtFWH4VM8Yiig8A2weac
kLQumvGhINCykjvCKBeBbncalU3xDasK4Hlx/yrmytmaXGIpKdSmNbUmaUbeTDut4B9Mw2IGVifn
35+iDqbLD5UeTvFIjSgUEHZucYL6b13KXdT6sgcbfE7y/Ck3kY9r5KjSSNNaJOYoeItZGeytYyob
kqeUXWGionk99EX1sQkYRntDzYqiFwR67yiLg7yIs/DK8ShpWU6+v9+/VTX6v3HC/NRD/w8KXbJY
Y2Tj39aVnr7Wxcdi+g0A9D/c7GOzTePH7L8epvrLx+bHYtM/X+63YhNsUJ536kn/FAX+VmxS/vG9
JoyTRqOcdJTkfy02ydo/6HGLhiUSkmTqoEP/WWvin/C7ENcoQwbRTUn/W410utY/DdJfeDkaHfWj
TPxDiUnbF9XI5ly55lF27k7DnXATQvrM7qHgucqn46/qHbHbntHas096QridpCeQaNItfsjuZh8v
wHV720L8AH7l5Td4xSfZ6d3hlF+Kj2UE6VexbHmz2wgszjn3Enf1OR36sVO4sqt7+mmOyIoJVWfi
z6srB61bPMYn2euC9Zw6xEyH3XnwVIcU4DPiwEgIN2d3pRCUV4SQ3BcD9dQFRZC7myf4Taif2qfk
pLiSW9wNAUWx6Yr+POLs5FO4vkvuCN2WfMUdQ9UVrktjdxD9L8XVCLs7+cRhK+jutiukw0h191N5
l0Vz2PpVSCvEZ08QTifz1DzE98Jd+VScrLvmWoXdaQxxajoSn5OOpCdctcBw8CVAVCMc4JreShNf
pa2jrnuJ7zkl2+un6gQdwSu8nJdV/MH+GnmDG/vPUA4dKdDdzIOZ+g0LDN/Rhvr3t6F6UsgruF2A
yCtU7SYafI9G9mU9ZUETID5wBj7ZFLA19Refw5ynBP2ZnUHQh/r7/oxF36f+4Cqn4mJ4hEwHRSQF
y30dzvzU8lg9pP4eWA+cMIeIrfMD5Q2nCCjsceoLUC86dbC5swPY2c5P6Sk/ccb5Jp2Ke0CEn60P
Y0g4TUBl0Z6encRZXKwOzuxpp+Gy+PqNDr4f27NXBG0o+pw8w+liPMS37bK5MFR90SV53CYv9JY/
ipfqy/7ayRT+7IS9oQzM0+nvoLN52p1yZ12HqHhqX2qvi9ZvRCc5gO3cihfJ7tMzx8owD7Qo90aP
2r+fX9Wr5pZBTFTOhCvbzp6Me9Rg/Dbg/oHiFGw77usTQfduHmSu+KaG7Uk+L2+gndzNlXmznG8/
Z/x5c8VQfazOSjRRm2F+dggFfGRnEqhBjCKu9DqeE5GvfZnOLKX3cBzZ6kGifTAiKLukz57UQPCz
W/GUX/MLceQX/dqczcf8avAE9Jc8Sk/1ST0P53+/HAEj/heP+lFt/uFRX5pJbvSmk66ENbCx4Skc
XcKgnSEkdcZueQ+9++0bQjzf4KksozbaXdUTvSOESHhWInJkvepjer84pSPa2BD8xQO+6hT2a+Zm
/mSTSOvIHjmNWcj5M+IJ84tQwsVp558zD1SnUzip2zmSSz68z+me+60wysezmpyqoHAwwjpQ3x3T
rYI1bB60sxQil3CxXgVZkH0F/l0aJ4xqw9f9U/Uyh8j6g+IFg8AaZsF2a0OalHh1nPn8SHirI7yq
bs/XsKa8T309Ks9sC53YbV7M98lVjqS7JLuYjKWrfmNARkkkP++PHHE9DCIn41oZYRLNp+RSnve7
2B989aYFCm0rvju2wfDZ0nUNSIBheK/H8+DPDnU6vv5tskvn4/vS/lwzKyw8C5tN+8wTT6Or2F++
5fz84vJM8r2xYzqYIezK5ZW8ISK4/pKHc5AzsZLHFY7+6mr+HHFWkNzFm/jmzK9VewsJdPGEc/LG
iHNb5yOGxAgcsYMhnjf3hTn8ogbclCtw3svuz+7kLQ5peGfrHhkrfyvudn/0Tc98VA27DEDBMfTk
gOweN3Px9XulB/XXriPhtp2O31tet08JtSgbPTERQ07uId/zeASiLmw8yoqh6K0usc6O7PZ3nE5d
mnhe7y6O6kjnwkMAaGd+4S828ZT+FkwsNYPHYcae7G8JKwK6E6+zV7eOyCTBu2hbUc53daH42IWw
Op+N94lLCI+dvSN2nQdViQRWIIFhTNaFZzqGGz+iMrEVm2JvSJnXTU/tS+L+1a6OndvP3Znfl0wW
5Z+eIyMraByZ4pVS1hUco9M4Q0CUkduFFe197knv7n7vmg6fgEuJ8+uScicQPHBxyGVwBfcJn5c/
eRp/zLgar52t+ZtX2V9qp3ZIdLFTJw5mrqThtkF52sLpPPEYjv7sH48sZV53dT+YgR7MPkuzDZjS
p+LGqjh4vY/88xg2xyLJP7i4ahzQzN7MT+sBtcrIPMVMVL2PLo3pquQRFj9MJ1oTvOAQ6owx0anu
Vr/jTymTZucN/DdhxjqbweTBfHGOLzGCPh7jeQiBv/F3wgSj4lHlhTqvCS2GhMyvySN2rHzY48U7
T4pyBsvo/vJBcDu6HJSYDGBvu3haGZV5xE9d4Xs5ht29Tnw6meGj82EYWndcNBZxxWf24pPzbPjN
x/yZ1+e6cvJzYk/3xGD0d64ntEEv4z/dYVdx4vW43Iwp4b58Qc7sdbyl7Ru3xWldHsBPZBYlT3Fi
py94RBk7arC7OleOtpKjRxX3ObNV5s7Vr7mdFsPU8lOeWVdl4qObxL3djoHuit7sbjw4myNwZ45/
O64ZNjhuZuInrB2o5lgYIajyICCM52nkoYtQX/nHUG48RO087A2/pOYzVJWtXSQsv7EbR8fHObZK
oz+dt5CZgLtH7y/gAvEdIHUZeqibuHh1tL8zrwiruBwD79rk3rOfCOKgvaTRcOqOgerqgXA77rTh
biHuQAas6SV+H5Re7zzhj+IzkDhh1843YvBsi7eLN4zfWX2/Fki7edOcu79f5JE3X/A/HMAsHIrf
yrwdcFohjaDzGOihHo6sypkbe1YonJmDzsL9Eg4h6YH/h7PzWpIbSdL1u5x7rEELsz17kQKpq1i6
yBsYhwJaazz9fqjpnS2iC4mdsra2ZiczEYgIdw8PF/9vj2OpeHmjjlAIs/XeBFPiqGh5Ua6iu0Jf
CwcaqRlN3hISfBOJ5Ixt2kejJGNdRETMw3g422JXscT4HeuMA6vcDq/Dq3dItzqR1x3mak/vG9VZ
HPUG8q3uKpoAkTyRUzn/h3XQDoVNXQ+feLt2L6DFo6T6N+ZOPjY2PST23lm3J+tQ7r3dqA4VX0nW
QNBigZst4BkbD1cXE70W9t6h+qFihq3zaKuiHU3giMwoli1L628SVlRBDIqNgVTJrGW/ZUV3qNSd
+dTeqTfYNPaaFulLvBnXO+Nl1HW4x/3d8LRVuGnZEYXDBB/JLniPZBeN67GGBIkjnB54LIK5a9kX
Otz49Wj4FX6THWo0wcEW0SS9bjgo0AvcaHFnXrQfOuor3vU7ajSwu/0m+y7sUsxaym8oqnhuUccY
N6DD8LTYYBORLlhvBUkxbMibcCTwX9e4bXtnk2wy22KeLmNLB3NrbdINztw6YpErm4XdiEeaZlB0
6AHelFvCYo0nz6it/VoazRBlnTs0da3gf2ZMPV4V51JDSOA2YU3zdbNyNqAobyWbfveWn72derxK
c/bwLZoVrFur8N77md6MS50fNV40Yhmwnvw9jH+45OYueHRwsbPbeJfjqHgbBfuU74bToF+S2/iu
/9XtR0ehwrPxcVeKPZYDVXd2El+zbkCVbk7cSrYQKe7Ci3uEHy2wAZHcpMfEjo/h0T2mUD+egbHx
bil3vJSX8peHt9zb1o6M1RonCBa1p8jmSrXnXWyBrnt1JdoI2Iq23V2+hunlwq1oBX82XlK6y2x/
P+BB4dzi5wRcKfwVJTN4RaPbJXA/ydfe+I9drcSfgBlwZ7AI8ox+S7Zlg+z+Ut90Z30d2Oam2g5b
a0eie9PtAaUqeby8BTdp6xwUZ23dZHtlN2xzXPZwTbL6pN04jxT+VvxBfDCecv2JCJR+xhHbehQM
rciIcpUglK6suQWsfJYFiKut/thgTA40Wh7SJ9YXQVE38m3NLSQ5yV9agUbflf+kHsBKPynf1J9A
LHzxdywP3w0eXF5H/+r/sm6Kk/4l3gEcaMfwkBPI2xIOcu/oQt8W+3jHEYmbOfqhEjG7rbuj5YZ5
xniKLh+TfubPdDut642z+lHtQzwpbccHq3xdrr7gm36HXIS4NpXUZ//sptxralvZtXa2xc3bw9as
5ntgJPyD9U2jt56fvcpwwW805IQ/pI98GZ9v3F5hvPThhkFDhSSbrCFk29zDrLd9s3ggOdHvanci
s3wB+XMjlGdnX27MlftIj7B88IvDsPPsdJ1sgq8S8vCjYxOdH+2mtbvtdwq2MQr0SK9MNJF3NNbG
Vl3BAoB0lZsM2a34v34zuqHUYa7UN6+RCkmGoJgxNsMVdy6ulxB67GQbOCk+7YVqVf2mkWpb5RDu
rAi2u4/yj/hA3nXrAYFvd797u9g6DDd6t+DHdFy/ckaIeD74ELzj21usLGr99sKdbOt2bo+vQZ82
JZYr92d0H930IEXYKYfb6NbhBGHWHGQ623MRvRhbpB2z7trBFuoL9AHcHFviO9Ci7zhz2Dhkd/29
WisctLz8elSajNHJAr453YDT42yPwj0ch/XT72A3+rPjco1XEHgueB3qATmiYUN7IZDPI5sjiPwr
KIo483Cj1/wXAwSm/irAIOGdcxGQ+Uzi3OHJnIsG9p8oPJ706NUJp2DNocZllBJkGJU5U0M8KebB
onMN3SXbipetNwMvkq0djPzoDlo40T7noWnnjynG3zpEu25X8PrDFkBWvsnxu+5uNSag7omsHsLH
/MB6cSi12/IZPgF8j2JtcvYG22Zn7jNuGxykuzH+Uu280Qxvx1XmCoBRxi04N+D+/C7xGAU7Y6Bg
23K24Lis+AEvjCNlewfx6N8Eh9HHJvni2/KKG4i66ZgMYG7b7BdXbU6Y8boo4FVcv8ZSpzlzjZ0U
RZlC58d9mkkXnFQ8zXhYJwSWONe3P/FTtiSpe84Q2E+5ALABBp5Vy72CSyf6bWKpctwni6OO9BOO
yrBx99GX0d/qDnSOE+GAmoFTQSKWhGe6Gm6dJ+fiXIqzdVsc5G1zAMyZCAcMMpwWxJhwqtujRsyo
fI4e+627rw4O/l671rHYdG+MgZp9fCwvkd2cin3Cv/oGI7T1L9VJP4wWsbbNB/qjOLY8u3npXrrV
F4NDKN6VT8MKas1L8FD+Go8B6XE836Dj2pCo2UurlCOgvDNO3epHg3LTnPlmqmg95B9xtPOcdtRB
YR20/diawV/TgoIJjvhysPEoPMHPHM8V+KhPAtZQ2phH/beE40v8aAMPyWg3ExaPwBJBuvFIGbhY
triojL8mcrKGMIIhgk05Oq32eCh16Fu7wUzwndFtd+46e/Ru4M4YveaV/DxsRt9gDN/J28wuMWTj
QnCW7oSdbsMM8jYdAORwCnPMFDtScozAxLGF6fGYKHeljrqvUkJZNGagsy2eNJa8o0ZhVxMgohXm
galjBmh33TbP9PejaMqWtoejz1Ufls1ds+dg3vXYS2WLcnDPgjoOX8ncdfg/hT36kcC04iGOPja3
BeYAOv9aq26tL9lFfAnu4mzvi7h6waVFvUcjAly0u17HOGHZmtwnlMabYjPKZMufC65ap/7k2k8B
niJlcStaE7AR0V2nr71jMRqQ/Xi15XKNztLHxxUQA7Ntb0cXEUyD7ejiKVuYwlW6ho/RFsDY9egY
dixcfeBoxZZQEMOrYxFwy4jk4NRlynm8lFAlhEkdLRd27Oz8iG7cL+2mwyaNIYcYM0NrAv7sdW0l
ez+jrRNouTjMtDDyTOPi/JJu1SNkeoQhRn/viWqjBwjK5QvZvs3oyJqYxtG1lOzkC72URJmrr9rB
f9C+pCeianfDD0iPbtvfdGjYIAPhdppH4Jht79Yhfjx6D84XgLkfAMk4STvlOPxOiW+6+Dww1hPl
7G3/oOMYVmcu0LgxXI0PlMDsuMTZxb6/jfA19C/FyXiirA23tDxwaG7DY4qI+Of4TC+zdfnK4Yjp
34g35ICRqy3p+4P8Rf5aHeMzpxAOrcxZRhUKQc6c0ATVfQfrznQ37Q+ANfNDbgN5e7JuowP2HStO
+JzIm3Ir35Qn48DVezte8IOd9U/QxH8rrfN/Kwb+OPkzDvQjzfrCd72q/K///GvgEUHhj//h7PIr
8Ol+Ff39r7KOqv+pgB2/+X/9y78wGR777Nf//38/4Peuxqe5fpq8T7GAS/xODMfn//W7m+8xv7un
NMz//rcf/DMfI0BUT5civVGaYejKCB72r+pf/gLaaw1+VYq0LUWhNPuvhIwp/YcJmIJEwbxB2fbb
j/4q/lWl/5CAjdZoKQBTCLyzfyshM2nZ+WdwiR5Dc1JxSWEK9T2lGpzV1qxdhz6WQi7VbR2KbvTi
uJ0sbALdM75DxZrj4aaGVQgN5TIqpZV3UZIo0T9cSCP1c5mpUffj3fp9UBD6UcSLl5oCt3awceup
kcEiCYXUV00s5KeoSxdaU8ZM0/8WxP9rxlNoVr2QvU5O25gesJqKA9cFLkDxpELCGVQd+3MzmIAc
poLpyGUvx2cvlmKXuqAKVCOK0Rzk51915h+s0J/tNf87iUk1f2zUSdInIUbCrGPaX8Dd8a3hLlej
/k7O84WlmhtlkqxrCiMIhpZ6Q9eVw/sole9EV6uPUgdZOTyYj9fnMrchoxS8yxMkaZsqg67J5yDw
a6iTIIPm+tkqDfdUrTSKBU9ubjLjifFumMK3xCEHPPscyX0iPYDIJ8Y7B6xBuqj8ThcTgAt0gRaz
67Oa06xpQ3qpCUXieqlzbkpXV/Hny2EALsHRa+E28PJAUGEdlMw0BpKnjL0D39Yj1TYEp+8ugjao
FYeCDtbuJq1rSMb+icoz25Azo1vaRDKp8S8DJTa7kyv5ECTFg5HuJeoTzcP1ec8t8+QAlmDzVZsu
Dc9pXN7QK01isYU5iwZLHJoEysPrw8xMw5jYrWgQQV6AHuEk9N5LK/nc9HTG+tTDp4CtjtED+qY2
4Vn2VGon2jC8gCT9SdswRWqNulKmEdMzT1o5kOvSKClcRYKkfrv+8jPqpE82WDQcOKANcEJg7tDy
H4pX9WmwBccm9LeQMOcgQ10faGYL9IkNqjLLF+Oe/kwvbEKaCIGt4gKpZOISov/cABPzI3dmF0lZ
S9+1EUUZl76sEjYi+OULE5gRVUoa/rAIQAqqjiRlxskqsTtx6hOSrIRXV7aci2e0C90Nc/sxsTsx
TRd10rbGCWDddKP2+VhOSZmYHyX+gq35KNPKealPrqiZUwWFr0jR2aLwh4765tGqmuw1dGsIvbPU
ltPOzxbGmtuUiX6LXhYqidZFcBMn5c5KQ/c1cRt3oYd4bksmap3JSta4tRidE8UVt0JX+rBtysTL
UpKAjdvH9nXZndmUES32/WHQSC5o6WljnGTVoyJLK8MddbjkfqLaP18fYmahQJ39Y4hK14yIErOE
+ro2eGhVwbutm/Dh+sOluQlMlE+mbFIUO8s708khmMZadihYtgUK9tpH+iODSqGhMBekR/Da3ep3
2JSm+BWIeKNb61FVyw9FroAltvIFUTe/+hHdmPK+7opB+mLpWlInu+svOvee4+fvTl24AKHOEYDK
EMzydydm7oNQqa9GFQyfHGCixFYYNo5Aa9ypCwXp3MhRuwtCSboPqXT/5E5ONNjqE88xApCJ+phS
8ELQ8m8mnfYLE5iTk4nyDq0cJlKbVGdabRRiuL3wqg25Hy/o6yhuH7i72kRfc6BKzEo1uMoKjaQ5
a8cBmpSYv+co2coTE6f5bvVR2P2UNUWEoLcNorw3t9d3f0adtYk6W4UOqpgM/FFbicROatP9lWXW
nVIa7n1O09M/75yzPs3MMG/FZu+ETClTLlWArp2zgKYovZGABNPhZMnD/CsYkM7CeTGzU+pEo7mU
uJ4owjzSDkEAYq8hZhqJdDo3Ke28vmBzQ4wW/t1MBJq3Oj0q4EXS9H4N6XZxHzsGJLKfe/zEalBh
XHSmQNt00PmNvm3pZiQP2jrRQtHP3EZMtL2XK7euwgBZrky3es4lNfJ2ntzoprHVWsqxv6dtJbfS
wr7PGBd1ovutXjspTWLNKQ7K7HGAPelMb79050extWBo52Y00X1TqDo9F/PhpFq1uO40mdRFk8Fj
6md3vQZk4fWNmZvJxAh4Gj5yUqj+JcvjJ6FWH02HYvnGFT95+1EnZmAghg1/shtcAJ99MSOq8bSM
pJTPTa4tStO+Po058Z3ou5NWglfHrncOKBY+S4WcHo1CpJH2+uNHLfjAlo3Qmu+1w/Uw9UDgiAB7
d0+Qlid0yjk/ayUH1pzS+o0ytJvrI33I2YBLpUx0vZVzz4HsN7hEvvishsaqLm58gxScajblSgEj
UQLkW+8IMOY1BWHXh52RNmWi/nEwJLTiRN45jaA7qAM6k+jgoMwj6/YdPR+f26Yx4PR+HfNMGPJA
j2Rg3LvoSxln3gvNfOKCVs4IgTIxAlHruoXSKt45THoh2shy6Gc7o5PBeby+SnMDjJ+/M5Ku4uZK
pfmQiAlW8g18B1aocAV5wWGf24SJynseDGz54HlneO6FnUS1PIjslb+r6Eratmn6OcsybbZ3rAIm
YyWBAL6ByLHvslvNd8HCN0MQf3MjWpDkucWaKH5geZWh6CmZb6+MdlWg+C89nu+C3Zpbq4nCe1pn
FK7puBcORFIzSXRKJYtueN39GteGsb6+4TOjyBO9LzxTSCxfSc9RUxvWkX1Rhl3XRwxsw6Rlgdk0
cL9Vi4VbyMyaTeHWZAhq1FyVaKBrLZkGCJPmTCK09vXZzD19ouSwXgSu4sl0GLtF9120oAJdeyFV
fgvqMbda4+fv1AO4xtjRpYw9wStai074Iocj814Wv1aBLi3sycyJNS3k90wQevCD3AtOnberFVHa
unQ9QnvRp9vrC/Vh6hUj/AYX8G4mXeSHykDzLygvqaUQQIUyphy2UatZvbEvqy6lnV6TlLD+1rll
Uu5VJyACekzK0sjcdTEEgrYz9TCi3p7ehoKU3eDFpg8IpRn1yrYe2tz4LrZl29/SJaMrR/pWw+iF
9myxPhpE8EAVc7QKNpBVb4Ku8NPJaP9ZYEuc2SdplI93s5Mirlu9iJ0EFYfaF4n8nttFm0JJKdoC
8+pz4vbGQPdumLJOitrVwuy+rMkOpo7RPRit5D5f36MZYX6Lfr57ei6VjuVHYnovq016NoPE3MaS
Wi9IwHjafnDgSxPj5SQduB6Cap48CzifZNMLVqkdwIsCTy5uDc372mmRa6S7IdASg0I7LW3admHw
0bp8MPibVL6bWgiIUSPrTXTJm/RZLqL7UHQoSKmboxpVr5Ei7oy66laJUy6553M6Jf8pEa0CXJbQ
++4lFYUnv+xhGVA8Y23lWbYwp7kRJgsa6mWiR60lnGunH9ZtLQQbRwA/OCiGeuFImFu2yZGgQhDS
xVkfXcpK+q0n8HKIGZApbd6uVFdT1uPCVXrbrxJB0xeM0ZwUTg6I1iJQ7kOWc1aLKrpXO0VqVo1R
p5+71rxxOL+TBDnUVN/yXPfS6y7AcILxJRQywnjxiBwzzvC6Ls1sjjQ5GGh6L+gL9UBNyNIifrU8
JWxurMBNIfToctehnfv6QHNqNT0h2HcSLm5Mt333VLt0VrlNsoVF4a7srOeuIfhgjZ9cH218/Q/0
6C2E9W718qyl3XLQhHOa0dWp55W2jjX2XwxM8EIIO6yLrP9+faw5QZgIXxgMiqEEQ3ZvaqV3V2Od
CHI4Yrfg2s7skDiRsxBg01TJ8uze4eIMllwJHioACfGK3uLPioE47tq79QpbRUs9Yt0no1cidR03
apjuILQB5gw25mCJgHpmqcSptDnloFmRzlKFKdHhtHHp7Eo0f8G9nXv8RMaAYg/DMMqKexVs3gPI
cBXg68BGLBH5zUiVOG7Ru1VyNZUu9QiUx2aQzc1g1uYaYgIqsmr6yCAD+Zpw8O+uS9Xcto9zfDcW
9IAOKG5afh9biWCPuk/ZdecGh05tjB+fG0P5c4w419JCV4FMGRpiGI+S5dCCS45ApqFvSCrE7fo4
c/syOWMcxbB8BLe49wW534qCqOTrLIhLd8EUz63V5ITpCS7WkRwO+Gw9neCeRV1i0pRrbu5/dQ7P
hvvmhpgouax5LZ6TVd/3vSOfYsNxvoVVr0A3gZFeMJEfLxOYz39uh193nlYYUnkfw4G4AUBCOGVh
LCz4ZB8LL7DUfz4dTF+h6t2S7lOrNcNwgwi3OXQ1AD0nq7JyNecAkRZ8Upu80MX01/WtH9/974bY
tCYa7wuR13X+oN2NTNl1Z0stoFXtKgoMwxvvuKBF5BtZwH7W+7LzTY3612HojFuN81yPF6LpE7Cv
/6ldAGfuz8n7oeHALyFpJ1FtgVEFf7d1Beq03Dxxj70qVs6ZvLgrt6chaqsgX4WW3hXhFn4yoSLP
67iVSUOG5CQDbJZ9AsH5zilbSYzXTu1HoKroQVJHGxOEGeupqC29phrKywLwR4TWcqx6JctCoO1K
QOi0at/ojpFQiB2VcUA3Xwiu/dfrCz4nRBMbCJgIXNVuhAfZQfUDxryxh9PQ3Vx/+viUj7ZzVI93
VinVu6HqdTO8+IiT3cuGbTZeD3ALbW3gPF4fZE5Sx6m9GwTUEkdwOjBKcrgw125cQNJCGmvtiv1v
aE/sxBDUhcN1TjwnFlA1EriIQOPA+wUK1ImzY51yqKYhbsI4lNxHX4cOdtPGGX5fn93cBk2MYark
FDUNLQAoJgnfQyo1sLooIC4lh+sDfGyqTGsi64ksihXkNhpENm2zTkOqCuzQ6UUKuWsF5qjro8xt
0sQglk2PqDeqBzoUCB8j9h1Q4vHRBG+wtq0m0MRf7dCbXmerbqvQ/3F92Ldr2AcSOMV0xYvTXEAM
yzO4RHBebcI01zTPBioDWCc/Dmvl6FFDJNWwS7ltTftnkQZ1QCw196NX4BFKbSN1ZeL+VXz4b54M
wBr9Ka1GLLppKqjVuQ7KnFxXmGuvrhNBuAIa4hLK7ozQvJWevlOJPpMG2Xez4mR6ebPNME0/QE1o
v1xf1BmJMadHgxQNPqjkdMxJcIOtgsardnGhAz4XdJm5uz6INGM7zMlRQEkSgcyktU5FDMRluQcN
Iq8fQi/P1FfAcnUAhHRvUCOCLWpVwwhcRQFQ26tcxPGtD3Lf6c5DnzWdto/7QcwL+HmzLHztwiSk
hlsXC8ncDn1qVqJ9/ZVnZNwcZ/Ju1bkNO1aTJ8MtR1eYqscqLBpwo9OIuhNam1QBmEvgg7jWqGuY
AcxyKfg4Y5bMiZn1XEEzPS92z1XeiV1ie4GJVnFUGhSyg+oi/lZhoyx8mg9BdsdXkKvY2UW5afb5
gmWc3a6JXCfFALBRYtUnH/DI5lWL+7KhVDuT2UZbceTOP6gBrNUgHkSu3Amr0vOD4FjWTZE9WXpA
sHzVV1Dykr+gzvO3X9Zt91PRlTgD3aY3YHrw405aNEgzKmJOTHnbK3nVKop3H5Z9P6x6sAwhArRS
fcGHmHv+xG67glLnWWGFD6U8WOeQCjM6XlKIXTbXhW3u+RODmnum0kXyoJ9xyHt5E+qao26bpvqk
kk8LXOu8Uyzf86MH13e1bCVSUfNMEU1Nl7oY1gtRixmNmRa6AnE0mIkZ+uda1PxN2oMxFmpAzCtp
19uymd8QDeoWvP6xivkjZ+QNBOKdemqyl5Rg0CvnIU6AdrW1Gi7oL46s17J5AFCugcvWlIn9VLve
0DIqL/0+UX9WVR7Ll6rrMuMfbetzHwVxQQgB8W8C0fLo7oxNV3ruAoglQMFNYRiuj73rt0J4k0SK
8iut/NrTPhX3N42JjQHD36qHSgnAamx9Z1PnjUZ5fofTuHBizpjdN5D0d6vUcxaWeun7Z81NVWgi
y5ekY2+GWn1IORsXNmNGeo3x83ejUHNURlJcW9TcqOGuyIJMWRtBKS3VXs7NYqLdrmWmFUCZ1B45
HbAXunNnAtN6AEDzoEhFvjCLtzj4B97FtIDWVYohcsNBOslZrLad7ch5QugwFQzrW6I2PrQvbdfV
JQADcTYkT1bZ+0awzn1vIFImGa0VPcVc3JMMKMBOEEFdM0ZcwrgSA3HhJWeWQpscDoJGEKuv4uLk
+EUEtXFCzaVqK71sWuEqr3rJBUBLVLR4wTuY29qJPxnUblmGRtKfA1pibNF0rAgs3r59vm735kzG
xO6FnoEzIA3dGWxZ65bSsodGaX4VUjHY8eCk0LEtJYlnFm5aYutnsWyVVuKd9aKHcRj43zqC2jFM
yFEo+CTKfpAguegWFG/Gq5rW3HZeWku+wD4VAtRTa6UzpHAduqFZrI10yD/piP+t9hakxd5JPIPi
aq8bVGaCD/Sz90uDPIFlgf4MT6Q7tHeNNEC6uiCEM0IxLcTVc0clztl7977liMWLX5SFd68Wafe5
01afCHlcmxUujQPZgucVD5oDSXYRuY/XRW5uZybGKs6dHHRmEU/UEPqd7gMBVanpQ516xcLyjJ7z
B3ZEV/40h32vl1XcZ0DN60nqXJQUuNHvXinkNei4lpRJR+y+5dHiDsGn+pJ4MHG1n5S7iaPimXCZ
9yVcf20EM8AJglbPWpXADOcPQRNCYnJ9Eee0aWIWKksylchlh9TcatbEOsAoqh6HgDWUxaWa07lB
JsZBk8iBucNQnXqzUfVnuVViEBbdNh6Sr4GXWMoWmiclWLL/b9UoH+zbtEYXPiO/pMQ8OCZ6UnW/
MtOphx0YxvLwANdUKYDNBQgz3Y+GW1j0zDte0Pjrqsta9XusVrIRrQInF9S7Jpba5nnwmsAkeCta
QG62Sd+16SZA9fVwhO7sxXWUp25krgfTM/u7flA89baARUCGJ7YuBU4WL0viCCBbv4xceFISSf5H
q4VNsx0gGROSr7XQ15n2I4WJNV/XTklZbpJR+iaBkkxO9FUOQIl+HerMDdo10KVFAxtPojcLaqqM
G/HRgk2ErXYGwomuWZyHRAu1duXVpu/f6CalX5eQi3jvr+HQC5WzaDaGAoB4q4hRByG3mdVkh804
eS27RhLbV2oQaxX8O/jMkju/T0W/5k5nJeqWg63O1nUOYjzui6Icgjrs4nJVa13cXdK4Amu7pWaq
A7/bEAfPbh2P6FGpFkXVrWU1CwF187oA4NVEgAbX30IcShBp1cvAAg/b6/ow03wD38afOg+FL0CK
IBefBNExK9Ae5CwdbtXCVQYKEcH6pUseqei+h5VuZlAg6CAe3hR9VPog03L9fupNX+i/OQFcpdXC
W83Y6WnrjWhE3EtDX2dFRffi94Yv7ZK6lqIFKzD3/FFx3/l9eiinhH0k/U4WSO7Zlmq0OwqxoGi/
vqozpnpaSqyWidXKWV2dk8jznwzuvmu1cTIfKPEi++QcJkbG0qndBv2/OHEIdMLPVOae9F3Pqvzn
9Tl8vEbi36ohSvDzLT+rb+AhUKCIrV+T3liKyM49fKKAahCQszc7+cWRpdsYCOQdl6LyUytDN+if
uxtGaSvEtMu+io3gn2LT+FJnqbAQp5x788myh26MB4aovJRV02HTCwABxwTX9UX/WHDEadrUFzpK
p1NLu1DfkqS/XQuYesm2Sl+CS6ALC5HmjusjzcxjmjutUK84sxzluzhE2l7zPHzyUiiyz7UkidOk
qaN5bpGWkfwSilr3LQ9ykKZhUqPF8/r7j6r6dxMOt8+fm1ybo7m0EuUlNV3R38duSyMHSPAUs1cC
fDkbrzXdJad4brHG7XpnL3xTdkwfHuGnONPHXGCUdcPeAvhY3lyfzUwVrfgGafduBKKwGlGUrr+U
ugSQZZvmMDOW0DcTgOgGK224rVl5CxK6qbjBKs9IxAmbMDQyTsgmCYylK/GcBE58QMfqAYpuG+kl
LpIo2BhOWB+7qNJAx3N0eSHgMrd5E/WvWzWufNb0bCaSDpMFNB5bzkLAKmJVAzuhF8tiQU7mtm5i
DEoKd3Wrt6QX34pV46wGdQHqVtcM/oLTPDfAxCCo+JNeHETCs1wlJYAaQmPsgzxzlsK5H24INY5j
HOmdZLhu5nttooavNL8Lp1IukmPFDWCb53K2MIW5ISY+gEoQus9903wE6di8EGPT3dvGqTqwaQac
gwUZ/3ChmMgkkh7VTV2Asxy+OrUK6JJU+VtBwcm/rkFzT5/YA1FIRbFPi/A1l2NxZOsZIsBTcyv5
5PMnJkD2YWPqxBQ5gvi4PVHtpoBMRH3QUuh6bgLj5+/2GVIjWYXdIj2qUgtTZqqm97R0LpnLD692
LP5ErWW8D8JpZvAqqklqa5na20ZcJVunkdNNmkfdOVQjdUVl6a/r+zEnUxMVdwPNCvWmc57Euiog
VMhizV/1iiRqdxTugT71uWEm6p06ke94tDUdy9RIv4EAYV7cKlbow5eWEATmZjJRcEifCUGmXfAq
uGr2yJ04gqpGHOJVUAQL/NUf2kPRmqYHzVzQobQh0+d3EJP1MWQFYpkAbocdphRh+JyeTzNmvQgd
nAoZ22s5VPmmiGgL8c3oaz3AlPOp7Zhmy1qIYcw4z4LXqIIgyxnCe0UmRT204ePnBpioualqZuUa
TfAq+aZaQ4kZjgk4QaQSWBf8obOvDzO3IRNthwLJiiSgNY5y3LcnN4MIRK97E2bh2N2ODH3Xh5kR
rSndKcd7Bj2PFbyS/U4OcGmCTzoUzd6VqiVneG4mE8UXgp5yf0kIX01NAWswC4GwaRrAHRvlt1UU
+uf00JyouywPRgdHXPRqBr4MySE8O+CCwjp4ysRIuL++XDMmcloPk9PsCQ2aE2DjG+HQ6zVZLdP7
TEoDHZyouazKHqy+hXF2+6wAfMsNakr8SiEapCVjNfP+02RW3ChO7QoVZ5RV0sEawWUNdP9AT/XC
LsxY+Wkiy4SO3TTkIb6BMimEXvyLH6SntPX2dEl9VWNqhxRJ+FQwVbSmiaxQFVypy8r4Robeb+2X
rnur5Gq5sB0zqjHNMHUVOA9tF1HcO8AX6I/d5nItvZhS9o/rwjQ3wETFoWKhnKXp4ldJ9F6ymAqp
N7cqFVt5AUDkwxwBCzQ50eUGHi54QuNXvwfhv3botc2qQyA+wuxwLrxqqRh+bpyJildtnFhZktK0
QjL2e96XoJaH8MdEXS+/pC6Md2G5GCOek+GJokNP5qZRFMevRdTkzQq0DOGXHwZL9X5zuzI5z0u5
NxTVYs1UoX2KQ7o8OjG8L6yu2lzf9rnFmqi52NdKZ6mF8t0sasjNlOwMvSLsdlJeri33MW8DdUEZ
P77TidY0c5MbgSwSHHSec0pgIWQq0tAOo1jp7TZ1rVXEpflHEQQanTlEEMJVkDcCJBX+kgs2s1XT
VE4vaHVCVV19Q5IN2MOqUW4lbQifri/kzE5NMziprgWx6wrx66ACrm5EoDQL3COIb0pL6DJzQ0wO
+9JRisgonPpGh5Rj3WviregaLmRV5lIaam6JxpHfOd3xUJICogjyNU0r7y6l1LJVm091/LD/46Dv
Hq5GkIuCrRDeyEQxuefGdSspBZxhuvXJE2WasTF8yEYTz4xfa9GLf3lBrB8FyjMX+q7e2gb/FmRh
BhNld8xsaCMjF7/TTAYjpCAX1lCurMYczH5ldqaavlYezFHwgqQhnJurzPNrfRvAEwWYoEjxNOQO
Re60xiGHbTxsz0T5VO13bBWqBpaP1EIY68skGu/yTNT9O0Mo5Ny2grK9bYMy6VeVKwSutmtw7qJh
hxyP9IM+AHHUAsNy2+Y5gB4JJUarVIOELrmPEsj4vB+ububqUhp/TkomRokaIgGiRSt+hQCx32p6
CSFArdxf16MZB02fGCRfaDS98YbkOTVNICqpPkjWPX7CKoLydJeV1mLIbEadpmkiJ4q1ykrV8LlX
9EecEWPl5uDIuuDsXJ/KjG2d5hJ6U/DkNCijr64b95TFUQXeSiFh76wf6HmFdvZHltbuQqx0ZuGm
SQK1zyw3E4P0meKTX70Ht2wTUZxfKcVFoHBhybOd2XxtYoRSgNWSHvK551g2AfukvnvVZcpSE8Dc
0ycGSBwMDUylOHpue2x/aKXdN6Ho06fPbcg46n9zdm3NcerM9hdRJYQQ8MrM2JlxnIuTPbHzQmXb
3lyEEOIOv/6syffiKNZwipdUZVKR0KWlVnevtd6cQKQkHu/5qM6sQqmbJO2/SR65/7YV8lMXi90H
NaPP1/uyjcTwQvhAQUEN7ebHdBr7ADHDQc7fkKWeN0apfOMwojhposT1ijMLFwiqeHBkkwaV6tG8
uqVsFmIYel50EHX0quhjPjY5im+HT2GeVXsnWHWabT0Y1s7KEBp4E5Go6Z37m6DwIZupqgGinlmw
37QQJsdLH3TBEg3QLxRp8oFCfPBQQn10pXGLiZvMLgxXLwItaX2mc53EqBp+INQBgXwilLNbeAFl
k36EqOq2oVy+4s3+1YIGGWrvyD33SUIeaFenYKMFP88acNpyhjDDuGdZl7xr+vqcO+5nMJJCODMf
yySu9Pi1HPxtCQQSMcPM0xyBVSfxwo8ovVy+jG2o8jggybDy0rDsKpPeJe982gkqLuDbBmQ1Df8o
SIHgjlyjyrMYNzON21UzSrUacU6JU4Xx2HPkSgudrMXYbO2btq2B5xynXJx1L/Ivsy7zYFc0IO5a
2ba2CTIMOxmYV9Ysqs68I5C9GIG1ki0eLSWOxG1b1TTsOsvcjmTRxxFy2nekGp0nrxq8lbvOMj8m
n0ubCpRkeRcPJPAA1Ay6DsxU1J/WENy29o0MgFI58YekKc4hi/B81JPbQ1NkkmQlwGlr3zDkoKSt
WhxXPnqzfuYEsoOhU654qRYbNjlakjKdQW2p1bmtJ/0h9Z0jmOjVwV08VHRsoh0ikUnVEjJHjD6R
1VmPofzWZ4v4yhjYpoYhfNm0gbzL1L0569jAZyWytEKeB2LtrCjrT8Mo9O311i2RIc8w4LCvEZl1
S3af+1kO6nYgw6ITfluqfTKLDFLVrisAHeP+2IxP1OsEGXbXu7atj2HbDMA9ltaTekwlAs4djW5U
NkHlhkPZFuy/awWmFhP3DBPnKJ2Ww1KwexLR8ok0IPDXS/3SjKtxFtsmNkwcvIERFNhJBpajcogg
5N1O00ePQdz4w/WZsnRgsrf0Mupyzx/YOYQLBfVJkUUhqM2atRSTZYpMtpY55RkNoVH9mDt4T48z
bmsNTeLjkuSbqlUx04ah5yJ1kmXR2bkVCznoAQks6pP2PtDqS8UKcbNtpox7u0X2vyfKy87QSK5O
2vPJKarg2V5v3TZPl9/fmCKYWnOnGrl3z8rA+xyCKOMmJOD+i6uyer7exWU+3nlZm4QtKB32czUN
6nH0s+mzRrn1kYw1xK+SVv10iPjuN2wTiQHWxLR9KsBTWAzRRxqqu4tTqGt118/gAkP5ShZPTg+O
Z6E2Lo1h7mMxiaRSbn7WKEqYP2jEJsdfBcCkYqV6z3KeUMPQaVr5suXcPYsoeoG/8IBTfrlfnOQc
8NV9bDNFw9YZE13TASF1lmFXfPjtE4ZiWeLrq28Zwm9syNsNthRCQltYPYK7HThmztirO2pIu7oh
/UhZv3IzWvaxycaBcudJoawPxYq+R6dDjZKcgyPldE404C4rx7utE8PiwVrZYy8V/rmVILLesax1
pz0OsCE7AIbM5Laz8Tfg682UiQBY6M53/TMuMIC9y9q9LZZljeLBYo4m8waNNMqrp1md1ThUpz4P
hy9c1+cRKYKnPHTbe3eBMuy2xTcu+pQHnk6AVjyRnI+HsInqexReLV/olBQ/ZTKE/1zvx7KFzQK+
tAenXCZbdUaWEWRDKeFlu+OqS9aK+Gwrb1h6KnFEZn3knmnvQNFPijJGyl/sIn+1bME2BsPWtQsg
Y+sv3lktDNFzFiKm/XVBaUq3cVsZdj67WuQT7f1zOE/kEbdhMcTIz890ZbEtc2QW9AE3MTHEOv3z
PCYSHNPLfBEl7iI9HYp5nOdtRmhW81FZeuBCLepzQrAUs1tqQNzZg9fXG704s55P+GSWSsBCZjbz
E4eiQoza6AkaarLYTVPo7q/vWsvRaNb1KcD9prop6/+VQvRcPQlw8HwAZhEyxkI8bevlslxvTpOw
dBofdMs+gq5CPMsCR8pYBMV/PUQ9dijU/n69G9vqX7b1m27Q5LhUJXXPsMVuB8xLF+vWhTxxoday
TLYujMudAwWd1X6EQHwy+buCkRncN8EL8Fb/XR+DxQSJYeVKTJGfs9Y9t7SPPoKmSn7LfA21uevN
277fsHAABppi6FT92OYZlJ9zNh2rupGfc5wt21LJxLBx6EskjZoFP89OK37yIeW30ikvXERVwVce
6O9v279ZUCLWz3M2VY/pzPkPUISy76pJwpiPYvzXw0F5u2W6/uJDSZrSTZ2mJ2eC4podLX3xFdDV
+y5Bccr1Ht5f77+4T3TuBYClImZMfbAe7WkBhOTJKRB/WDmrbB1cpvCtUQSqJTmowh85IhrzndKo
YUV1qy/Fj20jMIwbVUBzrQGQPfM5KncJYOm3Rc/XkpK2z7/8/ubzpRsp0ACn+an1cZPmk4bIWo6C
revfbttHhjkTEKX1KZH1o8pH+ikPifxcUk5AATY3cTVVX6938z7sg4SRYdW8gvASUtH1I7Aqz3ky
fhkneRzFlOzDUn0hev41luIi9QDZXhR2hFH2Myjwr9e7t43SMPrZ84HgXvD6mQkQ1nlef+S+Hk4I
UtwEW5O7YWTY/Tg0yLhmdX6aefWU9O0xTWCR10dg2QVmxZ4fBkuu8rB+LDz23wAI98Ghq0kCW+OX
IM6bLQb4iDODH1KdAWIN0vgCS4KoJLSEXrZ9vOmyD2CFDf3GP49KRDfhAjhh4PaP2xo3zHsOACdr
WFieWUaSz3mzyPsp5N+3NW6YtqTeDPUGp378XeUSQRAghjjDWo3v+3dRaJbjcaCe2wlgnUcNaDso
kLIKss3ZOPA4p6Cvvj4Em+mZlA8SaQUWhFKcRxeYNv8AzE6dgtqUNMGHsfQ52MaR1vfbIm5b2dTg
VS0qJzmg7q0tPqZNW5GHocwy59s4D2LNl7dYpImMJQXoQTOXILnWcP8OzGTCuaG5N9RPoHdI2q8g
kA3XbOf9xxajhl32gRDJkAfi2XNGlGrnqPgp4jBQQ9wOyFftnKBB7JPydJuPxMznNuDuYLiD9/qM
BHERD820xB5IK2JIZ22bP2Y+tVMUpdbAz/pPBLvzvmzSgN33UQNNKjb0Q7YrJZ4ym/wZZrJfhnky
BMLFcDi2RDyMHLhpBklkKh+ub9H3zx9mvrUhpRdkE/eKZ92OYFsD+24y7b1cgdT9egfvGxozn9t1
7ehmzCh/8jCYAwIe38Yo1bch+L039nAZ2tsjtGZjHoBI71mlyYtUdX/DHe8nXL9NRKqEma9rmohy
qbjIn9Oq99WtKn2WfQhq0a5V7NsWgf45Ai/UYuHQFnwmYME6ObmCp7eoYiU09L69A1H9Z+uprhGF
SOfyGeDO4euMVB54bVAHVUO541a3xRqNrm0Uhq37OgG1vV+yJ1Dnp82+TXtXHUHRqrY5e8x8YFM3
TbPFz4pnqpv0UDFVPxCwHZbb9pH5sPZVBR0QsEo9JV4bPuiuBMg5m8LxZz/MCAhfN4cIk/53MJiZ
b2vuag+I14gcIbr3fZz5sXWTHRHqix6BXez6T2F7X6Xjiu9nWRLzhe1UTSAFnbNneADQ8suHcsji
PBzXcD6WrWXyjUon6vwBeibPdKbtJzXyh3BCpgG1du2/hTOQw/VJsw3j8vsbCy9GD2kY6XpPgoCU
FSyX06nv0mFTXIhd9Ezfto6Db/JKXojnMMgXECVOLbg30ryMtp3h5qs6JWCxn0rhPXkD7kE19DeI
1QGwVK4SWFtuWWJYuOzxPCll5h3VsvyC8uhDSqvbJFxu+xC69lG4MlG21TYMvEfSraeDnz0nLhKj
PpzJGHmmMzKw3RHl4Ssx//cX2zNBcAyUPxKlE/4TWF0csFeOlPHbqWvxQN2ymzB8Y71Lp0cA2C2f
mqBNj96k6HOUgMRjxcLfv/A8E/sWgthwLmF58HOwGqqu2i+VBBl7mOQrAYjLh/59hnjRZX3emANU
VLMSMmrFMx+GxNu3HPWsjov7L4vcOAyVe/SV78/7MGcrW/j9DeZFl7G+6ZEgNwY+UpcfqQi+p3lW
HGcUVyNKx5OngeFLlsCrVwpcbOtvGLureAm2QlyGes5IuwtCH1QE3brCgK19w9yheFDyQAv5DMUJ
/TkRQ8ViUFDolXCjrXnjLueInfIM5IrPbl26w76McrjXlSP0pvIKzyTPHFD/IPoCt6zICixDxsV/
NcRtVybftnkNE2/xah4ky8WzX/rucOgE/LRdkLaMPdBh2iTyQDzzRc2DSQS058GTNwLS7e6ieVGj
AHUfFGCrvcgWl6GEcalJGq2YjGVVTHxGuvQ9aXvuH0cw+594SaYa3LYgit1fP1Ms8xaYm0rPAodJ
mz6TlqgPZViWX1QaFv8BG7fmJNq6MDbW0FThMLtL9lwQ3eqvPS+D/kOShpDFiRNaePPt9aFYpspE
Dlaut2g6qvy5SJIZtdZRp/UtR6xmDZZh6+ByyLw5TFTbXSTcOjw5kAcFz5/fjTfASiXF7voALBNl
kmI2QVQFSCHJpylnztFH/lDvGAjPziFSlSt9vO/GeSb/ZZ/LLABNjHhiXROdLgc9o/1Od4ofILsX
7dps+gUWgTsHScXro7LN2uX3N7PGQCvauhxVZnOD8qcyxIs5QnX+ttSuZ0YqQFjrLzNZ4KB0/nfI
n9eHJCpu/h+PqPedB89EDQau63fFpOQzi6izayof6lpN/aMUjQ9CoJ7fXJ8m2+IbrhCcnqkaZyaf
oA7/A/chqNC7ke9yUP2u2IflLjTBgzrC4dU08E8iBDCqQ+fP7QfeJf5RVYqPcUshfwKWBrpm95aF
/wtJmLkQZtVT+ky9CuVcbtgdB0/31cpOtjVveEMU93jVq5Y/scktPqfAxnx3VDTury+HrXXD1hkf
Ia8KcrQjeDXCf1qQ5Zy6pFyCFV/L1rzpCZV6Um1N+VFeypRblOoH6SrNgGUrmbyUzKvgWNd+XeC5
nLknwC1RoXyoUDA3TpA6RLJsZRS2jow923agvo50Xj2jCPZXnujoHFH+3cvG7Mf1VbDYnqkL3hAI
EPaqyZ+BGgpvGUBQcUJ4t0PKtb1tQU68MhDLcpgouBFvEFQZdeETr10kjhPQwcQDi3iy0r5lHCbK
rVFVQGiW8Cca9A2EZ8GanaQQBJJ9U+2LsVmrFLAsiIl3AxC4ZCWoeZ4WSbPbdhDfB0KL+6p1y8P1
FbHNlLFxk6BkYAJoADfuB6XgU4OqsN53SO/qtQi3rYvL4N5cGMRPgyRXvX/kEB/7SJex6uIm6ZY1
OMvv+NE7zxAT85bXQ+UhX8GPoLBZ7lndgYVDZaMekF93hLfL8tHVwB0tNbCjDS1BeYzQ6U0GnWMQ
KoQSZUrXJ9O2LQznS9AuDDE+937MkSgNR8gog9Gq2i0yenHqPtnmeZsIudaDFJFbCP40yQosiS7v
nX+bhhQrrrdtvYxTwPFHWD7rquexp2op4mjKef+zXRDyWAvX2Pa14d33jggWyln1XEHfvQIAd19V
IaYt4EB0Xl8LyyhM4JnmMxYjn/1jAunWQ9uhUIjX+ZpCuWWlTdQZnVuZ9QoD4Mz9DG9F3+qx1SiA
CaoT9ft+jQreMlEm3mzIhIPgg1c9T7NT7yR3h2NfEbVP59xdg3LbZso4AlJkQlDC7PtPUM8bxr0r
iqyOGRyYh20rYdh/60HbIy2a8GlMarIPIaHl7Bw1u96K42BxgU1ZAS77SbFhQUygYO0/cqym5lc/
THzc+UATjPswmAndaaKcOV4WZGI+10UVrPF422bPsHkUBDvOzOB19V4g/uHDmE+3BTSu1wQCLV6e
iUDrcXjlY0X8Y8r0sOtZ2n3XpXy4qKjsiwj8dU7igGb4+lLZtrVh+kDDuGRZnMtUtmN8yZHnqWgO
qML66JSrkE3blBnW3+Zgya+gY38cg/mXxHtu56ZTcbtpCCYSrZSFV0TLED55ENY4VEPJDhmOSdRx
jd2+1VC7uN6PZV1MUFoI4KdkTqme22n5lUiZHAgFEUU3yABCiIm89zrUa1zvy3IKsMs3vLlBAXmW
rcMZDvy2zm5Lor3bEgyM+5KuZscsa2KC0moEJuQwVv7TXHqIeZRZk58Qq6jWCnBsQzAPAYcJsMEG
/GmMlm8pc39WEKzpFrLRATfRaLoZnDT3I/40R/UFBq7wAPLDbTeiiURrR9n4EozRTyg3VjecQB6v
74Z5xehsU0//XN0JLGIhK5DuGSMUSYB4kSXyS6ITIVZiTpYwrakunvmd6NXs8ye3kC8cFZQfxqE4
JB0IrPoBFEYJjVnRbR2OYd0QBe0B/HXVM7ARyLSPNfOcL9Ilg3i5bg2W+TJxaZAfEDMt6//FgKGT
gth8DT95G/baM7XFUe3b5hII5if/gtNELBDyV/tmdNjGCTJlxPvKT5si9NQzwVaNKzWWLxIcddvC
MyYyTYIEGnWyeIn+hvZDlqXZR0Kukf1YLggTkjZ0RNIq6XHqSdQyDFHHYuaNw9dEXR5wbSIft63x
Ze3fnHgUbFs9BwQe5M95FOtpoh8mHW2r9/VMYJoektQd/cA/UlKfRNXofbj0X0HfcB9piLpfH4Jt
qgyzZr10pjZqwULBgFomKL6PoUX7kmgy7tza/3m9F8u5aiLQCBTAlDu5wbEt5n8IMPZxMul7yIr7
206n33TWb1YicbUUsh6CI8Iy/81QPQUbc3W+/vEWSzaxZypPmqmSbfKjX5DHy3UGgqqmn9fU0Sxz
Y0LPkMKC+Agdkx8TJIK+juFEbqjfdWWMV/vyddsQjKtZZoxC02oMj2mtKkDSMz6lB7cF4cX19m1j
uOyuN9PPljxLalCTH/OC/fi9vlKmL0Wf54frHVi2qakUntdiTIMQGTWZXuL4ckjL6M6TmKEbXtHK
/+TmJBIrL1fbaAyz1gBBU2Rp6T3XuY7pxH9yviS3kKFcszrbljLccdZ6NM/TMDwKaDjsKA4raI0M
KwUstsYNk+5RCOg7qkwfM+qX+7KZPbYrqR+ufbxtegz3G+DeoiYq9O/anpAbrqk4hZqneyRZ1/ww
2xCM25mCtl+rtqX3UArDCnStC5ptZ17ZTJYBmEVvbegvDGXh9B4DAJ0dYGDLlx7g3gtaw13DGNk6
MQLFKi3cdI6W4Ag5QpypUH29XdwxjzvUx+6vG4VllsxqN7V0fhFBxujHWLjJZ5Dhko81ILE321o3
bBpc/gKy7InzAw43gLAquEOMwl/xVW2zc/n9zYGRXvQL54UHx/BC7ZMrncd5wr437kZIsvdbEehN
D6pxxCBb+F95A21qmuoYaYA1Oh/bzBv2yymlmRS4mttCOBy6x9U87rYn9X8XyL75+EoUEhTTvfOj
gY72bZ8X+gZlr9+uL+zvWsJ3IpFmhVveIz4vcwYq3aTBhRndq4r0twkPvoyFVNBIkk90qsIdT/jN
FEAuacxUnEHmZA8h0vQGGm/VoZbNit9v2wqGrRPoUfftkMmXSDg0xp0x3QZjww5OvlqRaOnCrIRr
Q4/VUx2Jl7koXAZNpeETD8D2Cm47f+1pZ7mhzHK43O+CMG9S+YK6HzDWjV5yxs0U7hO2eA9utlbm
bevGvMlBNy5CnfEjUDv3IL44QIfDidM6eVocZNKu7xBbJ4bpJzJo/Car6uc2SEC9xDmwbaKHkqTj
AOiQNd2yxqluMSSzIg5YlGLqloHdUQJfUKKuIV4kPKDr4/hdcvrOTje54xOKa7CtiXdkSRAU93lE
fJrudBB2UJ3JozGDBA1Jda7umnTWzR00SJM5g1xsgNKKfRkyOfzLdSRLKM2DLoFEh0T4A18xRNvg
jVMkC0q/Dz2ZvBSFAHXJ2Jf9U7AUayxgtuZNPyBoWa1Ez+4kGGqafZ9NjRunDt3GQ+qZZXRaobiG
gDjjLgycsKpi0fSL+t72JbiO40XMkbeyjO8PxDVF3Kj2iGonfLdk/Dt3i2YHTZk1cgxb44Y3I2gl
ecm89jRmeRMDD3T2oDKzYkjvHzyumUlUI9DMnhPSO1Ei2J5eGAaQRMzjUkzbVhkEiX/epBqHWa+B
+TilpQj2KhnbXaqzD9cNyDI5ZgYxb50qRdy2O6XQ+o5ZlTw5ZJWNyzI5ZtowRA6Xswj1Rf3k3mqv
TA5pV3xHrdkas4vt641jbMxA7fB79qFh9KIYrpPMQyXptqm5jOrNFZ36A3DxVdadwmgqP46L89SK
aE3G2jY1lxG9afyS2+jLJaJ3iVe8zNmodjpt/i3Hsdx06bomO6YOqqoGMJLepUv5vSX1fExqeXbd
oF1x8Gxzbxw+BEK27RiW7Yksl4QAD5o9tNeTw7bJN4w2ccBRjNBjh9BgiseZj5t8WmUhsH264ZA0
PAoKh5f5K0Iu5CAz8rlVid725WbCjwYVX6Kup3dKYfPvxw6OQ8xqj32/PjOWnWOm/EhYDwvjs3cn
M9Xs5MW/mWeniqc5e9nWg+GBMAb9y6bS3h1ZWlbs4OwACCN8V8m4y2a9htu3rIJJLjmX0BZY+Ejv
esHS3aVythNQIL4+Blvjl9l7Y19hPyE+uxQNKHgSsJ4NQZaTnSBBvcb2b8n2u2a6rwHJ6tABs5VB
qSx7mGroxRUCEhnwuJc2K+MpyT+UElJxLYeaQeVVBJIG47Zj21QX98UUBsAxAHCTQbdwvFvCoshv
HD3O5ev1Cbws9t+OlWvm++BzNk6bBZhA3w3KY+k7L41Xn/184Tu3ax6lR1eySpfD+r2eDFMHBKPo
FXSA0zjqQ7LLugpaOKkOj0T6H8Eqt8YwZTMcw+pT0gjeuy7YZSsEkoSuylMZuv+gwmDe5saYOT/I
nA3uREv0gJsC+nfQNdn7s1qr9rHsaTPVV0VVN0/KxUQ1KQdQsq7TAyTU16iSbM0bZs/Lrk+XjuHr
02b6R2dQKe+Kfm1uLLNvJvaGQo4ugJZoPZL9fZYJfLuaP00uBnF9x9q+/9LzG5MvEPMc0ygD3Thi
b15z0KDk7R4YpReO7utd2AZx6fpNFxARQO1GUXLYPONHHwXzB8QEysNEqbPtWjVzfF2L8JGrO3SR
QBb0Q7EQ/U2XqLPbNgLj1q6YO6WEhB7Y+/TAEKxykvsWSoCvi7uxQNM183xl6CzhKIsAKAW3e5xE
69xnqUxXYre2ZTbMuFdD0zmsQes6yV/6AgwHXgqOn03zYyb1VOYVqMQHBjTOlyCIqwwOQiuFEnGK
R8Q26nXXzO1BNzzS0P6F3Jc/QX7IQSH+F2/ZJgII9ULDkttUIukT1CEG4ZYPbpglRSwzH0jj65Nk
WQIztxf2YROOyqPYRO3AD9kcaghIJGTlQrA1bxjyXHmZrsaBZXGYlfmBQECH0HlbpaFrck1GLeg2
4Ajg472K/gIJo9wjfjusTI3lhDBTesIvoKTa1Ph2ppGZTAmKL/K0OV4utN222TdMeAorlBay9qIV
1yx+3LsI5CULFDa2NW9cx8nUk1x7lwMoWOBW5gnojQjv17iUbBNkmi9plNNBoOolAyo9hv89xyXq
8GIk3dqVCbJ08Vc6r2+RqPL85KWcIZ0RuElxE8yquGWqp9tuejOl5+nOyYGggYXRtvxSo7b+Vs9T
sc27M4kkdY6yPjAOYxN5JPwoy77as8VZI3GxeHbUeDR7gQfKsqBH6xd/VfrtPeBMd72DqAUYm25R
3He7aSeZKb20W/qoS3+f1DOkvaJhym55248rG9W2zMZlrPOyJILMuMqoHvlHUpQKdY8ZFN7aZuUy
tnVhxO9CCiUeUfXjaR5xGfQJ+0lSOcRL220renSpYcwBK4YwhNhHFnOFjRqng2j3JKnrh21rYFhz
itI2HIEEPAB58B1lyPnRDYXclId0TTKLSkC/KRcKO2lw4GORtIVsIi3LZs0lvYS43nkamHk8NuGF
paqanVSdf1CQY9YjuUWR0mHMh5th+V7jr0HADtfnyvIQMXkswjQYEdLMMJywa/W+T6Mvkci6X7Rq
6GHUjr+JZQohlz+9SNYO4UzYjH6Il4k9AinkwDK8eq4Pw3J9/sVgkWh3ZPpyerQNsBqzw/tDHXT5
flvzF1t54wNrSAArv0uGE5RLEAtALil7YghcJSunt+3zDbOms0jcti7x+aApQ11SPZYH0adrkAyL
SZvcFbKJWk7BTYKwVcO/yN4VkFqqoZ+L5M6cbzv5zOxensDdBcR9PAF51f4SIGBvdyCvmX9cXwLb
GAyjBh5U87AdhlPeTRyk6xCNH3PnxvHXuPtsa2Bc0qLodOQD63FSQxDtwDIx7xyNEOKmzzeTdcgH
AhCMqMWJp8O3UGUA3/j9J2+atmH3XDNTF0b1NFR4jJ8QIUH95TIukGFJpzkueDZ/uz4IyxSZvBVY
TOABMzKc5NimB8DAy52a/E2Qf9ekqVCi83hTzcMpTfgDLT2CMI98uv7hls1jJuTCPkMaBHRmN23t
9bewtPA2J8WDX6yWal3OsXdObTMnB8pVN+tdih7yEURKX5N8AO2yBKkeIheZv3KzXcos3uvFuJsV
HxbHa5Haiy+XQ0PFZ57WHys5HGiw3OomuGmWjVkSk7HCB5+3dmiOvlxVHJou/B44a4X1to1kGHMg
Oe30CBR7nE7JuI9KwES0mFauaNtqG5Yc8hyB1VwvSHnyvIpZmXwAsY6MfW8tu//+akNe98/7ABK3
UFRVLr6/ceevkg0fHFLeaCEeUNlzhLb3Ycu+hUjln/20wB3STo0YiTOBRtQHhewOWqV8V0lI4lzv
4/21gGzhn31UshpAnqSclzlsxgOre33qHF09Xm/9/bWApNifrWtZU8WgKo21kCCIT6qxvc2G1nkA
y9om14KYvBQMRE9yUiEmqakBO/CjAcnCTNKV3fS+zUHL5c8RyLKtMgJNdsReAGCQ1HH3ef41JWB/
ais/dmpoyAFGcX26bIthGHivm1KkHUVnKTBa/8gBbJN8kXxlP9n2Lf1zLLgx8zktB+eFTdCHikjR
37i60bdjOv5DsoZ+cfGyuz4SW1eGiftI0ftkibDwQ9mTf9oZILAuzUAV3mZ0Nwxa3aR6XKOdsvVm
mDzILRPQM12qHJa5+MDm9Cc4MQ6XM36iqCYh23hJkDf/cwKzdOjGUWkBeUdFXhVsZzdsRXkTk3UB
rCFThj/QegcC4V20JPXOZWsPu/ddfWJqNfMyYUHnO9mrnEAwmneSiZhBlfQ70gIXdWgh1upaLbvY
JF/oh4IxVy7pawpNwGMmcFqBB8dBTvD63rK1fzls3rjj+dSCLK1l7gn0J581RXlNV+Geut645cQy
SSH74SJjWKTZK2Jy0OPrZYFkV8hvIpBzbbNyk2chJwODLCJ8tXEMW2DKs+VTPSIfuG0AhpEnDnO8
QE/Zazg3wy7X2t/PtRAxcDTP13uwHImmLjPTpPe8GScVEn7+j6rwdokaPi3e8AvCjN87vzq7cpuo
KTGZFkDReQnb8PQ1m1t9xImbf1NelT1cH4llJ5m8CnNW1iD2U0gD6DonOo2lSpc6ihcA+/im4D0x
RZpZAe2KlA/klFT13diBY2pqV/1O2wCM2xvu2dBCJG0+6RK0ZazsEBniCGFumx7z9h40KAgnBLmR
I+hvxyDKv0HfdE07xmJpJrdCWAZAaWRg9IuRui4/8pzNc6wCMMIDV93qNQfH1s1l6t6cFn0hZ5Kx
qnhtZVWBBETcJH5EThXYvw7bpsm4tUHcMKaq6qrXnuUq7quOHoYJaovbWjfsmaDcF65mX7wCaEd3
czsgtQ9C6o2tG/d06BJfcI9Ur3O/QHw58OavvHCqm+vfbpt7415uszRUtFDuSZKUgqKhOiel+wNq
R2uRGculZhaKUeGB8SENxWu3gOu5QZzmruHsjifu8CUqVbkWs7QMxKwZ40Gd10wL95RCTBOvXmBA
cKMhmL/K7WPrwbBk5iLOx2aHnHo6V4cwhwhC6nknyIVugzgQk/PXUUNXdEFZvqoiue+ihO+a2f0v
mlK5zQ74ZWhvLG3mrec7kVCveLSoX7KbPX0LAHhQrbRvmyLDkvVAQz9Ng+oVqin5PlewM+hMJbdh
peVK9PvS1N8vbGKWkOViqVU6teUrU6DrAxHu4f+R4/idEXuvdcOUhVs2dOFsOoEEHw6wp5Cuhyyy
x0aE/lLof8FQqmlcHnRTlGURj8NUzidPB11TH3I371N6cNOuFf7tGIW1xH8C4gYAlaEvEv1r6EW9
fPKRTUfunBQuyj+5JI9poSBCoiAH7NV7N6ISGjdL6sW0L52HguhKPLqognDVicAdzG6pmIcFVTba
n/wQFetu5JNY0tGtv5fFMvVRLJsOxFBgvQrcTfExYlaQAQzQSshCVK952fs7iNbSL7oA1rdT7TZ0
BkiN/9ydfVCDMs2p3NN80awGJ33mxJXL6nvM78ZMIjFJI0BjFtF0JsMrCNeT/aVevprzfMWzs2zO
v6rHqmrgyi/cU9+Pn/ocBYLVVK5xQFmMyzeMVwRCk2qQ7u+8A4RxkpgTxDKCYs1r/53BeGf3m9Vj
XgBxKkl0mcZFNIuvOo++kAxl8UXZ3esU6oA99tve09lwGPx6in29pMcZpX87h2efK4nxksHZkUKE
B7fke2/wH9pymE8oVNvG4UfMIrO8mgCHRAbmdar6JK4hdHNLsyGNB5JtYxRAbf6f+zDhXjMop5ev
LHDOTQS2+eLCaBt4CApvunV9406f3Hlq6jToX0tPpp9yCfN1loyfBkhbr3RhuXd942IPgXV2wcCg
XvuhnO78tLrzHRreBWWB4skE9QXXR2LZ8dwYydzPUxmBceeUy/KBT5DdaKs1iKqtbWMIOXjDIjW3
4v84u7IlSXFl+UWYgRBCvAJJ1r51VW8vWC/VLAKE2AR8/fWc89KjKZJraedlTtmMUIYUEVLIw/29
t7AdQzpRViRlmbP8ooq2bULjOJB3kE7G6Rklgyd0begwaCFEe5FlTGAccSHyZRXT9N77YPJSHlSZ
BlLsASI2goHJekG7gU5TYI/vdEInGx2KR1qCTOnUpn1++lsfMG4WPnDmls3T8b11tQu8wvxQadVH
SzNeeI83JZjTmma9VgQHW3TGvFmNT74EdY6FtkDrtdeTv1F3MqkvuOiX1Rlm+S5SvJ6y1B+BDKrZ
DV640QDIhk/BbI+/z5tsY7+aKDlq8dHO0BL+DoUxftsCiWdHOGJp/3DZ+GZcmjLPg7b3+N4thd/G
lObzr7Vs3YveYMCg/++wZ3eBW6a8b95nx73N87RKmib4nRMk+fPz39pShj+jGbwBILhq3kWR/qaB
vYYQpxvDi0sRJk6umGza+rSv30vuNUfPs+3rbHKq4/npbyyviY9zVN6LMV3qdzmAmYUEaEecIWAT
nx/9VKD8IPf+Bx6XovuwCJArua2ReVsg6U/9u901K8sX2XrXQBa4y2VvR7YJllvyCRRdzdC9QzEH
WbQovje9+3r+l2zZ6bT8f10yetsXAZuwzF7TvPiu+M2Z//v80Bs7yITJFWhbW+Z+rt99q5/+gYmy
Gk3a1ST2uMu2vmBUClDVwCthV3TvtWAythVesaeuiP1u+XH+J2zkZddw4kyqbsFptnu3p+IxH+mL
p4cHAsyT5e3xgG8tgOHI4Bb3m64g6t31/SEiQWbjruFdmNdMzgu8ocpaz+v4TgAc+sJEsDyv6GL8
dN48G/Y3YXKzRwYaZJ56L0AWFjN0SgY+pJEZqPN3otCGo5koOSCnnKZFNni3cusKOe5rVfVXOHjd
j/14tXry9+wO/w+01sZimLC5dW1btqRe/S4g1/UItuzAC1Wh2/yCY4bHA2rsJ7zhuJkXWPUfngPd
TyvPjS6TjjoNbuykukTtYaGd/avp5fCjYk770Odsj2D8w26V0/BGQpinnK5znoo/AR/uKQnuWQle
yn5Ga3Fl1UU4tem9N3f3o0If/Zx73xVUvs/vs4+WBZ82UwVbGgqmKs5+Zj2kwuoSPT4FFER29tjW
6MZNlnZVk2XTRH9asqQRLvBTlFaXYM1PUzfqUATyF3yRLf3JBwXY34qHQrsrdihztmZuHPsIlCXV
2MnsDxq9BxHWS0W+uChaX5BDT3M3csMQnKRg1i54twZg86bZc8CmVvy6bE1Pv+mvxOPmLAD7FWM/
c7sbw9QZZFQrSEudH/2juHGauvvv0ddy5eDVWMnPfh3zsOH+O3PmNVpc0BbgDeoKyK1rKK2jLKNB
yHT+m1urYTh3K6kHLDuZf7XUE0VYZ6u67jolf54f/qNnotNPMty79bUrqW2xd6hD3BdFE6muu260
vi+BzquG9qbO66fzn/roHH76lOHqirejB9rE4ZcU+fduaKKqGQ52S18CMR0WNR3Of+aj9IHPmOnD
79xs1boefgVKBDcg45iP2QqB0dCaLpIOOX3DcG4IuRZd7ev5UK8NGJlImNXfyXLBlfQ0uOHcDJSW
WTu288FpAdEfQiKtyyKeibC2mK89aPJgZPHodMlQfj5v8o09agKqAQRznIxj3M5LNYqYA4Qqmbcz
6Y9OSydzGC69aBKM07TMB4tdLfowT0XYddAEvyxiEMOnx7roZuJA+hlQzut5bX9myt+5P/+zHcwD
/Wnqhu/W3FmmgtrzAQ07d/oQhGDYPHTxEoHUJOZxe3hgcR6//qKhE+lYx/Mhi7pQh5/lTvDYsp3h
3d2yoJVbw3ZC3mZOG47+Z/CBFOOebPqWrxku3eV8JUEK43VSPqId4Mayly+kuYQOHfYzYdZVlamp
XLv5EIwNqAvS/Bp56AEtq/EKyved/bWxeU10dd7XSPo2Fmm2AXUuJYFwVXHJy/jpFxi+rEDKV3C2
YmEzJxz8IWFE7+TRDdubcGrLavqAgd8aMagdY8h+VM8SjNRXmg3uTsPTxvYxJQHzDo3u+QDTlN6v
Jn+Q7b0XgPq42dmdW5Y3PDsIROYXbQ/3mJc6JNn8TpZs7zK9ZR7DrxtwTJ+kOhHrZhayAszm+Ian
gsNFIc9EUhNwKo8M/agHS73K6Qslb+fH/VCJ9LRjDJelJdqcFkBDDvpz82ofnFuCx6cvtI5IXN2j
ureT97dsb3iuBd4otGohg/lli5epBl0we6bZsLwJo546Idna4BfM9VtnV2Euf3b8skxjIqjpqc/V
96YZGEg1/eH9QBsgLhvwAJw3/8c7nps4xSVQUnp+PR9s6h9I60cjBAzQTdh84kWz1yD0se1x6fn3
MTJweLvoDgm+XIK3zAIbVDGqS56IsH9M/Lc7EmHPWs6HNR3DOvjjAVWUlntS2B9PPTAB4J7HvKHy
sO0b/zobZSjsl/OG37oImvDvrquHFRxyMAruAz+9+6c5Go6fRCLj8RJI18k0ht17vLZW/gzTNBwN
TYGMZXBhtDGlCU/VD3tcGoSDOVEaQgttuKgL7/cmypsBXhCgnoPBy2SxvrMLjz4mjVKnPZ5m6I06
5P5VvrwE1k5cd05B5INzj20Elz6dglbmiAAuik8gfXsRzvw69d41J+SXI8ZkHd1PTg8JR2tPW3bL
cU9Xtr8ufg11MyBJ8Vto+WVyVJSJQ1mwsLYuipfcRHmvuAm7ma4QL/PDUN92e5qvH1+KuInslhNa
im0Le5ItxbuuvRcNYEllLQ9UpNcgargAf+1xbkK8l5Z5Hp2xImS4K+abau+ddGOpcasz7E5AZ9lQ
uC3r03BI26Sw69CxakiAt9cW5TcAsxy62Y9UvtekvmUy41QNtYeCkQnh08+qGF2hYV0mRc7DlD1q
//l8OPo4hyEN//tnOVPeDtDxQg7TOqyc/tpjHDiOSxAsp+UwHCTgTgveCUsfwJADOKO8nW13x/k2
Zm6in8G04iqvwsz5cEf1M+uu23Qn+W74mAl9Zh0kcKseQ7sFOawDEC1eFw2FiHNyCeMxDGPin/MJ
9OKtg+3EG2SuP+iwP7+eH+ctbqKdbXRQeGATxTncF4ly009+JXYMvjX0aSH+ijwzOjIcz4Vr+VUa
zdYUubreOY1sDX36+19DL1QzPvrYJm313eleZm+nXWJrXMNpMyjKzMNp+9meOgBBFFtiD7+2NbTh
nGOdNl0N2uqDMxbHYBJx5ejD+TXc2n6GT84UTXOrhqEbmSe0RaGh/0HtHGjLvXeNLd8x3FLRoiZu
UOIL7jsYyEX1vfUvKupwE8TcTWXjSHUyuZVGPd6h52zvEX3j6MRN8HKjRU1TCwFxBDVO23xenSZp
GzQgeYgr95VV3fS8jVd1q4M2Pr8WG8vsG/faOYOwsLVgmT2rCi3XDafhEno7hAD/tPx/bfrUgdDv
xOGqfQUG3efukqfz07iGn2q65iNfMW5guSGAVKea3WXGOBnprxlX0hvnlSAutv0VWFPcC5O2qVXq
ra1f4xH1VL15IGNcsJ2z9tbiGT4q0LfCcY3SB2VfFRM2e3LeDht3V/AB/dsQGvuLlOhWPyw39cN4
LO7fnWcvurGesnjv7rQRBExeS1Dg2CvlOIex+fuMjkThqtD3b2ff2ymrbBjHBCu7IEAk1GX64Lgk
bJYg8tHef94+/9T9/nsu5iZAuQqytK9WCvtE7CijPC4TeZ8nWZi+Lo937tGNojz8dOVaIX25zb6c
/+rWDzJc1evGyfd9WKzqr319N/PLIpqJVB5nUisQJ+uDpwi0Tmf0yFwYAkyM8qmUDP2eVB/cygfc
Xcc+27ubbOwfUwuvg6tCfMDWB676e1776IyBMlExR3hT2wvIG2nExCe7Snp0VKdlDvpI8ewekLKI
tHtF3a0FNdxXdyJvmEBaXTw3Cyu0rR/Q2iDjy7aL4cPoQMMLigsDyeAhs7Jw9T5dNrCRXGutul5D
/e/gBk3I/asaIfj8yKed/IFb/QeXvBZ8bCVGnofuBk2/Ie75bzPuUajS/fJOLKDnv/NPafWjD/F/
x7egal0Bchd9YM9tIm6y7/7DFB6tN/dGJuUNf5G3V97r+W9tLLKJUZ4EdNq7Bp9S9aEtHsleeNvY
myY8ucmDhltdhvJi7Yall0Zl/nWw9+iHtkY3cmzhuT6Avxh99V6gTa6KF3tP8WZr6JOh/kqyK+s5
KJ8x9AQ1N6V+UDePxmInc20NbhyIraYL2iZALLNoc5h0dyyXMeL5hdc9E008OK6o0fiPc/zIH3y3
PriTvzPzrX1iuGut67ktU8QaMtcgHKBhV+5Rlf7zAvLRdjc81ivnwsssWKX7qqP0u7garqzIPwTR
+vBU39V3XvTsX/+uf57f8R9Cz3FAM6G480TKxj7ddux7/Z4+ER2yJxvk5EkT6p9/0ofmvr23rst7
P05/7GFDN9KBidCFmjkwrhqxNEDsAO+UHYSV1z6y6XQJGOt55454ChAfWNKE6rZBqoe5IvpQ8bdM
3dU8iKV6Tp23Qh89tVcD24pPJpelFUjb74E2PWQFxB299XoM0iNZR/TujXHAyWMLh1fB9Ozm813D
01uS8mhtZNQ05MDE+ggVzcP51dwyrBEJpGOP3EoxFTK+lVnc50+Z/aSKC9o1T1vFCAbpDBXDylf6
UNv1IWA6wVV5Z6m2Jm6EgqGsQKCWaRwQiiqIleXG0Hd61u3NzNp2J5FshBsTsDX2/mCBlhDrZLE7
lgMxL9P61i6zy6p9JmYL+mm+VWnESs4j2zp62UXvgdwEa3k9wRW2hrdMeUxAfJX9KPlh3CNN37CK
icdyCxsPR9WgDylNo6xrH7UkydzsYXc3fNDE7spC9jxVpwQyRY6D2v+dtzQh628he8r0zqF44yhi
ArOmldQOdBRg+XJ4Iu3wuip67KR7P9bySqo9gbYtU50271/JsK16oL/xYAog+23t3xVrUpQ7rrU1
9Onvfw0tlqwHR/WMoM+9KqzxfASSQlWFnIkqOR8bNnKWCeHFIRDNVxNmr+fvvns/z/H5cbembrgu
VGsr0AJg3Jm+LMFnre6VteNRW0MbZ263okPVnFJh399Z7nWVPlUXVoZMBNYoPejQQOD1sMxxYN31
l72ucxNuVczA2dOTlYlLQ5b+8tll1UMTYFVx6SlrxcBeYcVeN+AKcuFpxsRV1WkOftUZQ9PlULmP
drWDxNnYcSakSmdt6SweTkltVicOd25W3hzPb7oNjzcxVYiyKbXA7nwQ5Llcr63gyuLffP3mjHtV
4I29Z6KrBunPlaVxeICw9VdarA8QBfgz7jIxbdnm9Pe/HJ56EMSaJvwAkqZRztJId91lFzMTW1UL
kUJNqsXFTNYRpBNoOCgSFtP4oEsVL5TtPXpvJG0TaDXmDWSrAoEPlSQpquXI2JtTrNG49+a0ZSTj
mC2pn4mCYWOyvP8MGGHTzK/n98/W6hqH7NR2at/qkFMd6f8ewCsT2QWIMGdnrN7Of2HDOCaKik0W
TccUX1gHZh8s0LZeWavoYpY12SGfa3ZRWPfNJ1Kr5GmTgmEbT4FFjM7MA3CB8fmf8DHw1jdfSbtx
BNN4+0/tAHRIg2PRaHYYiAM8nTZJlRE7dlHxfhKtcOOmDfY6njeW3cSGkaXsGyVwF3BIFIibYE8c
e+MsYsLCtLM2ORXYr6Q+Vqg7FVkEea2jJCp05+xpKnfuVBvBycSIDaINiiLH0vv18uCBUj3zW6i+
B08yF1cFJKbOL8+WmU57++8Q4gZ1B+ItlHZU8B1g+jpcOL+koRpn/f/I6SnCfZBK49zm5FHujeGw
7oTuDdczKTfTuZgzf2bToXVDt3TiYPrWVXtY8S2bGCeGNvd5SmZMW+YzCFNEiN17mbWNWDSNntYE
jX8H0kAI86qbd24lHzsZSEX+vYqyJu1UtcVp3D6s1rsc1cUSuOlxVFBS/1Q5z9W8R6C7EZNMjJjT
Da7mKX6D5+sIj3hhLV4D75bu4XH+gSh+cOM2gWJVVwcQ+T2Z//PPPuJPL8vT0b+/s+Ml/GQB4L6T
4Ta2kIm2mmljzy5W+OD3N6T/rMHezvZo+TZ2kIm1aitPpm6BsQV6GOebfK8YsTWu4a3ODFbwasW4
ffcL9HLh1F0iBAJXNQFWYLC1UAGscS0HIReOLeHgyYuSCzcBVi5q0v+b9LI8rs31ugdx3VpAw00X
ih4824dvpsuzL4dQyWu/5zu7Y8vShqcO0DewgqbCPd/PpyfZLJ/cYffctjVzw139WbsVOG6A/22f
hHUl8peqebkkwvgmdSY2hA3FUgzd0jvpvaTjJYsY2CZYaOwHx1MlpHtJFzyJ2XeQv3fb4T80NgY3
VrIfhKoGWZBEtICkFLjuH3PX83eW8sOAhdGNpYSOYepBANpNQHh/m2XrjXIgWkqmN2+56PKDTxgL
mjHagO6vsBMJE4VicodDaVcXVVeC/7AiClY2nb1KO9HFKvAqBXGGwRcvft/uPY9sLIAJDyJL3bAZ
B80ECs0vMgcVwaRQALxgS2L6pxPOX0eMUw0wrzWxEzoGvxcX7GmOQN3sssFPi/7X4KwVY7syvIIw
xXncd1YZt0Vz0Wsmpm7E29ot5zKHAGjCXVCIFNXwM7Uk30naW0Y//f2vqQtw6FeV6pwkWx31qfDR
YsgmiNBfZhijomLPLbJQ4WJJp265WVQgX+YRDWjnR/8wgsEwhsfqgtt2Izw3kRao0haQ9R4HB4K/
a8WKnbrNlnlMtwV/J3iGOztZGv1JVm2LZ31/rwNja3DDYVNPVqB5QEzQluM+urNYItcT2WXB0kQM
9QUKcOUwOklJqhkSz2MyTo0Xnzf9xtRNyBAkr1DLLSE7ogQVN4r1jgLDja0ugloDhG64q511pfDW
U5ck7Vj5o+7ES40yxpfzs9/YOCZESNGKrn1Byf88ilrLEI8uyLKCxb3oGRw/wHDavh0G4dlIVba2
SidaUFuErk0Bea3LXMs/rcxfjst1hoKUw+1ECPsHFL1L4CjATHLeQFvLa/jt2AkILbDT7IcyvRJg
dAbk2vp8fvAt6xtuS92Z5p6zuglZ8MZe89l+W3NtQZaH7NXqT9vkP6d3WN9wW8LWrrdYjagGRpuQ
rdVLirbUgso7NjS3dJyez/+UjaxuoonWTLCgR79zAorLl3Wu40Wq+zS3j1lwCVkVKCtNPBHzfMZE
R92Ej8WVWu3HFqo5q7WnDbKxGCakiJbA3lqn1KWBVboDA1OR4GIlXyHWvfc4vrGZTLVcVUP1ew1c
mjDg0Z8XnS5/vGJpd96UNpbahBEVoEPIW+a4Ccv6+6LniczauKjLl2XtQne8hBDjtAyGP4uGWQSS
vDi/jZYTSgLmmXWVlwiPnUY3nRktic3YM4qzZ279yEgAecqJqj3m7K0VMNxZtX0z+4AtJnXAXnkD
Xss8nfxLHjwxd8OdV0gVgUHCoYnvrI90FK8QF77hYJvRnntZxDAZwtTgrdKtA5JkLaUnzF7Tlze0
9KUfdyVUTnYe37bMZORj7YGUPR1XmhBa/E5H3CyaWh4vihQmxohDz9LLcv2/bWrb8mjbE4DkDPJ4
Oj7/iQ1XNrkPpQO2At0RktA+Kx+IWzifFYfCTymmaq+OvRHwTFgRBKnKuqjhbcLXz6L5BQ1YCGCz
p7y4cBFMgBEtmFr5qGnCq3o91nIOPuXAlE2XpU2TAbHo0NTfpjmCUanudOP/9ta93oMt+xtOzDow
iZYEoZT48pv0T+yxBUr96JevLlxhw4+pKqUfZEg36dLesc45akFvobq048kb+9+EGa2rsiZAD2nS
5QHQ8R7u1+jEKqPz23MjUJuEhdnU9LUuCBa2yI9j3t6RBbfrOmjuTlF6AvvpjpW29qjhxmNejlAH
gxuDvfAtbST7Uft1Gs5Fyw5d1g2H879nw1om3GhMQVo+pK6bALX2pW7z31apd44VW0Ofyv5/ne0g
nT5RMnhIyrYtIgpe69B3oHJyfuIbC2GCiQanLoSeFU3QW/4tmMWjXl9FwO/HtBxDMe+9fWwsgwkm
YrPtFHM7I6dV9XGu/HfXzr4PaY5Hqv7nZb/ESMoZmnkFOf0SnIfu3MBJUpL/Rlnxpa1ZXF56RjLR
QtC61tPkZ16iO5ZHSs1LzCuWQU7BzS/cTIZno87vyIJNNGnpsh7SMftd+yJPzptpIzCZcCGSygpb
qKNJ0fgPQvPfeJdKgqB/PT/81m41DtvanoacuwgboA/IwzHrPLQx6ezC3Wp4s+3lDlmtCmtc2d+8
oj/tVtZgeKbkY4BC1/kfsWEjEzzU4lAU+CAPScq8+pTqSgAMiX7T3P5y2fgnZ/zLpWsNTjjbTV3c
qOoBcC3Jj4Pb3Vd+pXZWeWMZTD4+Muvm1LVCErsha7gMaRe3dvPt/PS3Bjc8DdTNjlP1K0vQpfxW
QHkndLqLOC4C24TzrKLJtO20XuJ69s/UIe/a752dpLO1rIZfZcJNixI5Dcf25cgn+YWcqIm9Rlo7
+2YjyplcfAKw3KYHrWzC1fij5i76AKaHtBofppxddiw1AT6KjJPu5YxzHU4vcUq918q5tC5tonzG
gkDwOB9oMtjjHURrk9VJwRLllAm0YnZ25kbCMQE/qTUgs8jOS1jrh4zWCeetiAhR14HlP63T+PWi
TWqifzQpOjAt4OhIF+HHXE1DPPmXDm44cL+Wy6o9OHDty890RdV7WMH4dn7mp8T+Qb3CBAHZQW+L
Uvc0qdYFT/h+lQhextKZEvC5+6Eop8RChef8xzZ82cQD6aCfFuBfuzzUTg5VFOLq5Vs1+ukejm7D
J0zGJdpYzWi1ykvwXvNHoVyhrf4rHfnV/pba+g2GX4+Bj5uNCNykT+e33mbgIBnk3h1ha7+Sf8fq
LmBrVs69lyCtfa9HkaDrBKoxI96yfbb80P4lGkq49hMjc/bQRoWwS+4ltSxi8El+8Qe6U7h23H8w
ox9sKhOwqkRRg/sNDA0hahf+r9qpmYhJr7lO+nKpnphdWy/crv0uSlESA4pVLqsf6mGYvzujbb8N
viL4/5x5JUCA89SHcNx1SEYeNENCsqpOaNciJLW1lfQU/Q6R9trxj90EzhSC+Zx+XsD6eFeUzQQM
ft5OYdoqdqMmPJaKVTXBAaInwZ0SrL+ilePGYiIYBFxE8qtbtd4TAywx7Kw5ECCqH8c7GQj7KyGF
vNJ1Ja8JK6k6isDTb2jAIA9c0fZ3g19sxYL5OTrvJSvd54xwN01wP0vdmHrZpH71QTNm75w0aR5l
dZEtIdWAO8a9GPw+6W1LtAfI+YzHrh/9l9Vt2tea2PW9ogE41QDeuh0L7vxkohlepV2JJFsE+mHU
0JSgri/xTEOyCW3FAk/Cbdi3LbVD3UIZNwaZcGbHBHLOod0ueKKDOlf5dazG8VNG6iAZqRY8YpVX
kVCAprEIeydAGxUnUxoLgE0esnLI1gNE5IY5ZDWh6yPvKOxrLfNJOdAT82s2uMOvXHCQYIo2lWCz
mMoCfc44jSN0OXkLVmDNfvAmWG+ZRUn6fWmWTtyTnFa3qJJO3iHTMG2UDdS9wWOme1PYObRdPId+
tZ2FqKTNi/51cQM9xVWzdgPEX1b027odiRh4mW5Bg0XHmA2FnsI+7TN5zOoeihVZ3/PqBf9eagE1
zer0lnl9eWWV09JBaNmWn2UGQebjQnFZRM1zrmnkWEvjfe5clZFQzdkAu7KqiRWt6yUMdFDgsJZ1
6lNaoZYc9pAJrEPu+PSNWi3xEOXm9l4uI/RAnd6H7tqsJ2gIKy94rkuJG7otBqxSQzNaRoDSpstL
sUj9soyYGIjFi/WKwIzqnkvUFyMyF3kTE2DK6tD2q56g/W/JfktG+LXwSfq48CGvk6rD/6K2mEQT
jtT2r2xirWiZokrFfQnF9tge5sG5bqaeTAex0vKX1aOzCsLrLSYpncD5YdOUvmVwzS6ko+feVAzN
5VczWFDsT6J3XfcwYvOxgz0RQa/5OhQuQBmWfixYtdhh6vLqSw5W9PIqGBf6VXXefNV7Xfab+yVr
XwhKgi/ER+IJ+woCfr+kolYfs/nUA7esFv+juIt/VJmfRbxV3V3vYHfVK6gec9+R70svx+9r2lV3
Zd7xo4bqAZRQM+IeyQADoZdokM84WOfebUBr7Ne1HZqbwa3pb65wKFs6ym+Xhncx+HQlQPtq0G9Z
2VVPoD5lPwfBiuzGKSbnOGY1WlC0Gio3mqRG4TVdKlz8xDovawh+G/7HWlU1xlQXef1cgb0TFCL4
j25lockDggF02gmZru2ZN9d0lX2Cdwg3hi5bnh51ijM56QZIUxXOVH+qe+2FBRcpyMrycWA3rewr
56nohk6sYdYiDBQxXuq64qGlNVO3mZLjn7okFjaQO3t5XJNyzEJ3yKZHRwxLEWepWNBPQ0SfJUwH
aBHLljqTYaqYuAGJPKzlyjKYYik4LmprWQwvStlsiQqvGT5n3uC/pCUXbxMXfvOzhdj5EvpBnXGo
72h1NcuVF2WUL45aI0i8lPeuFusxJ+UCooCR+OjcgXpi8d7TTv4kQSCfRmUFTzUc+4XnHqworNP2
0+Uk/qTodriyoeKdJWmWVpgm9tIrW4jzc+yX8jgjTF6lyge9NVFu9hnHSLc8cp1PXlz7BEDBFHHt
dXVPe6ZNu8YFpekCeHNn19N8pGVn9/d4uGryuGeMqJg2AXZIVM0D+WKNAEWB4F27j3rRg5eQJlj8
Yzbx6YFnnn7Fm4tiYVr0w6Obp6yA3ldVTiH3eLPE0sbmsD3HCqKaCPKJIRdNUEIkPVC3bh/cBZJO
12yVw3cwpdVgWyplFwde1pMw1bT60hSr1x50S1wVoXJuWW9FUPbjozs4DQ8lnmHsyK677q5W3hDE
rA8GfZ9mkLCpEALeFrEu30Dl1B/9wmcRhapUH9J2rp50Ick9ZbR/sbwpQKmlsaHLmFH3yHShvrGy
Y89IXTomi2MNYQeI/Gs6l14RMr+2p1iAJ4FezVSu4kFnq1xL9GWV9vpKqiZlCsEoPX0qc8rmFwRT
kT39ZSYssqvUw0QW7j6iEgxqHeJK64WgU9e+7i1fg6MX2GpVJVzPVpvI1kUmlD3gkvcsUzqsK5vY
h7G0OGJp4U/3wnFReSfTLPurNugqmeDFKP/SZ17VjFc0gLbAN1yJoPlW1cBygIZoav2X1m9pF4oM
ogk2mIxlSHJPwWv8Xrw1VJEHkdfVUxms9G3UsMOhAfJ0/rl4AbnVnV6qKFB+O+owt9VQf4NEXeO8
KYdjVnJW7B3PTN27lcKzbcr4b04WWYUukBkHHF1qGma4zN+mQQDgMiJuHlNiTQ+MuIsfSrusnYde
tU5wS+XokZD4gg9xmk3Wy1KOnrrtwAr8vfesAmTuzeihE3Mdf7Ngab4GeamCsCeiWCIfVcElAbSY
3HJrhgRTWcMdazZ63S1vO0wezEPybgDZ12+0Eiwk8uy2FBGOUqsdpTbCIYhP60cpLSUiaS0g70M8
GBCDkdacCHaHHr0iqfuiVyhkRpAKEh7uhD37sUxy/OT32HNLdpL91Dorry3ktmstIdbueYBPRTrF
vaJMa3uI2hVCPKytxyDO/YAlbaAqOyzdFMy6pNDyTnYS2RMwSKTqDPf266Gg9SfqdM0cUsgrWVmM
0ph1Iq/N2LtOEURwhEz7+5oF7suyUPlnyRAswMcBVjMGSff+dl3W8bgUSEShdrMe7eF+uaI5aCDs
u41GtvaWTlB0C/XIIY5qL3Pqq7AjFbNZZBW+ykVo28hg4TwWsDpCiGjAur7wvoIGbWPbsVVYgSrD
oEIgv++bKhtiF/hfEjoQzJofpoBlFRi4WLDGq90wDlxqoW703E3PUCdf7fhE0NwfWcD6z2KdaBtC
tRwJeC7s5SC8yRFRELRlJKEUkTiNlX6Hinb9sNKiugNAp4h0zXK0kNsWXcLMLfsiYoop62rhC5ch
EE4DIJN4rMkjAauKEFxLLokb3qQguiIByBAan/LreZiXb37VLl9OalAszkrAaDMkR6iIpWXWVbHK
G5XActZtHchgvoXq/P9xdm3NcerM9hdRxVVIr8DM+B7Hie04L6rE2eF+EUKA+PVnsc+Ltz4zVM1L
yjVVESCpW92t1WtRKyazRggucF/2xc1y+MkSEWd5UJVHMbcpweGWzbeu8vQbB7bwT2d57qOUU3NT
dcIGvQP0yURbgFweTrS4p31VPaKz2ZMHqG0ILxkReT5OvMr8yFtlk5MxAEFs3Hi6/ZnmhGUx60tE
PqOasyxuXA9O0+59TAZ0g7o6yoWVvsnCbq0TUFqpH0GKKX0eMid7IgUvv4bwtioW3oIrHxs5zBLz
zk/HRDu0OEzB2kQpOeW/ADZWb4SL6he12+5BcIUjNBU2HIusprk9DtqtXhGML7+EFk0Y546FQFHh
IL9xuR3gTWyrh36IvW4k9LTX4gudV1KBMRDZV7fM8sciXROZUkgcBUjGaRP7ELgKkxy5T3DVrCIM
kSYCyJEGQeZPMRfkl9/003PAa3EshTX/cv2A/anB4XokXpsfBc0QG2dL+zwpTSIr1EM0T5S95VlY
fkVtJ40LxabvMnWhpDu2FMD+ThE79i1A/hOMhgBdswEWUtbzS17V6Ze2GeffSGg89OnSEilF7Vv8
NSWO88sdycyuiIcIOOaiyBHVyA5AFIUqJD6mcIt38NcK+PxBXxflZCMQ7QqcrXocb9KgnY6E+MMr
ndvgRXVIA0s5Wbc+crcrRxT1A6T6im8pYJM66VFviVFrU98mF2gsRTqsWTOm10D0UcAph+A+zIEd
jLWYxxsJ0jJI40E/M+/7PLL9iSf53CxulHVpett7E6oREJFxXkADqCNkDtN9hsa/PO49XAu2uOT/
3i3OCEZAOLwVhJEQOuC/S8+GDh6K6O6DtlrESNANJI++quFlJrtbTnxy0QqlGikf6KTm4oh6NfA/
0EzvYuWx/mspQhh90C31vU0VJr1NK/uqBCHpC68Lci1Yv4rtpv7TYrHxXpRDewd9YnGDqKWM87Fa
vvbo3ozULEqwbtn8xJWL2eYhCl4599sEJRH1CoRsf8dRgElSYodPfteU70QPNYuzwRHXgTMSKAi2
zU1vt+BExpreT1BqvQVUhn9RxC8Og4QbQiWzSNKuaZIZkxDZeareXERNM7QIQI2Ls44v1cG3dfUG
lJZbJP0Ml5EUMsvjFoDXGxE2zT0uOLDdlLYZ6OQa+Ic2QFIL+ZL5hfFgve/wKszfXK4O2pPKwWVR
rY51WZCTY08V+Km7BuaYEztyEO8/pgJKnbj4RK3Ptum19tIqj+ty0vhaVI9j7oJjDWmVO1VXenDH
H9BKVH/aqZYIwdOaH9CtI6DxjWMnoXbY3XPALx4FJT/dNlW4Dqt4eqXatkYaDT3TL7DOgkWui5yl
7mr5NSVDdYcT2bsjOhivB5jPt9GHkGKMC+DMS/IuAIrVZ8AQ9iB5DDyZ4HywVHBCumRb6D9Bw60N
YQE7976XmbbElZ1Bwu2qcQRpfg4+qqQncBtI6CODSiwMr5H+Itsgw+BD/nxO7R8l7tSuJbfhI0jg
Fr9dWzY40pbReRocbs8RmOXvtN0ziYK6wE5FnDV7RzWBXembrYfeQrIscBb6bT1MIGdAsQMuYuHV
az17c/VXTU4pE2G3yO/WZKiIXCWy9srvIcF04zVgpImZ3c9+UmQM7IoqhRpvJBqS+je8dZCruCsj
3z+8c6E1qcI6IzHtSdhfeUtTtInVKq+5ScuUX1nOikjJujo/puXYrdFkgFhbSltl30pEokhLoVdR
QjrYGTKQJQPlw6y/skFj4CH3nRJ7dEDiEelsyr2XwIILQOsDzkako4DHtSHk5OB1soI81u6A0Auu
VwU3PlyXhIv2gikpIT731W/LkPzyZgtpc4zpR8zltsiLbpe8sdJHRBcsJDhAnfZ5HMs0i0oyr60V
xIWKpWwdBDQU8i1t0mh3su6JLHvUqyAezE69a/fh1USdIbxBl2RPnysmV1+ZpS6AsfWa7qNlbIhS
PmMG+IyI+MixK6oIznvC3DnQOvjKwxBqXbpjZfMKkSpwXjMw/D3ZzRqc203auafV0YkrmYFC70gt
XYLdSpf6W754CPuJ65P2QJZcVhjLq/KTj5ilB6SJMitpGLZ3BG3s6kkPCHHe3Cpc6GPdB80vlxUw
hxZxexbnmSqyY02G0EaYAff5UPv1XF3PTjPhem4g7n0ZdtX4CnOqs0ONEmpxBTtDGKxlA5BiDv2l
8tRMLXlc1Rl5hGhjeOFTXiBises138jbhoNUHx0JCE+7aYBmrk479LNGOpjcKx9X7TKp63KcfjpY
lTF2Sd++u0tWO7+8zJv8W7/2MlRtuecCOGFdLyNSvGsJlfQu0T0yVEKdzL4myHVBpSV9C0H/QNHl
RqcEceZs/1H1ELaHtKZwG3yUpIoLz0V4OvSoAkTtMtCGRIrQKp5YvyA4Gm35IFXRvfiDRH2KBnDM
VPVT+6Rzm37nrKNxjgT7ZPMc5GZtSa5RmO9wI6JSVIo4J/14qEagpB1uVdmhmJv0j7RE0KIJD0KS
7EYso05UU/UHZBmwQFoGSEhHpctYjjZIA1gHy1v3TXbNB+B9YYvl4BymBd4Qh+OCooPLxfA97dvl
z2S76QvUi4bEkoG682zAgweaO18LexLdjWpm+aDSMHjgREEIXo/OnCZ2zupTiKjUi6gHMR+/wdnG
ZzidiJfBUMZVOLhxVqRraYCSui9uFULv6oSeLnjRf8VzkKfU9yUrZxYp8MPnBwn9zWsJr50fa9zi
PyLXDR4A0KfXadi+w20gG3Co1SL76mUfq7ZwkI0Riye9HRIe4W4MX8YVLN/15+AebLsoMTiCHuzZ
nn/aY1D84jPqqWyR5G6xW5Udi5DbsVwCZJJ1Jcidcu32PVt6+86ZG2gne6hVv9OOInUKEbtW0Ak9
Mj/MnWOv/ApW4AZ+FYEeV463vlbZKVduGhMHFDdkmp0TZe3y6LcZClB85Ki1yIr2P+x68A+igkYk
eN9RBs8GFC1RMQ2DZ1/Cs2o62gCvuONNazUo9VJIfN0OGgUAKqrxymrXCAQsW/I4930B1gaEp4Mo
INqUjoN1C71sIAjnsEKOhg7a7nsDJoYXhurmAd5o/MrhyskpGwQ2XZWqdSZxKFtdmOFSd2xjSVF9
iiaI+4qTrjP2x+ULe6R9Uz1BYhgpLUH1EXTYxQ++EOen6hok+CjnI0/G+advUK8AHCzVPQoeAuQx
qC1yOR2dUYZvKQMGnfsD4gTkIy8daZYGsQLHdSkCjekLbDz9YrVd9z2nefpl8mcOHRvIR02/nTRl
buwhWnkeWCDvXT/krxQAmZhMlc0ReNq4QAA1R3PiA+RevdpFr6Rc6+tl3nptrAYP7ld5oHT2bUjc
z0C8fA0DXTYxQH5Bh7MsRaTtDS3vEcaXFmSbCcOeFszJq8ipCvenLIbsVdGwT2PXAmgjmiWyNr+c
slMYtHWdNItyaDS6KH0fSl2Aa3jEpT9IggoZjMcZVcy4VkvpJgutphbdhWWh7+q56K24x91An9id
5VRHXKLM34hdhv01HTVYZkvYtnUttI0Uj082yCOCcqxfct6z8i23GutYOl2PwlmF3mxZpeQRPChe
MlU58v7B08OXPEVPh9UH7bpMZfk+5z62KnTCwdGRV22SMeQQUuXlUamlQR9I4NBnd5jIFCuUw1Bk
VsyDzKzXZV/hK9vhsEBhzT7wwW31FUc8t+AYhyotlAwWZNLloXN1GHwPpJOKaxzyubpuhlw0a3V6
5nAao/88NGWvj1apUWoo3A7vigseVGIaJ4Rvb5jvfUkdFGzkyiClREhr0H6ksIl2wD+pzdAhXvfI
v2FJa/mI6EzcpEu/FH9BZOikcUcnZMIozDnyF1WD/GWzVN1qrxBv0u1w2NadRr4cdIV6hXKwRMYz
qD/17M/vOefVg1xQxJ1nBIwI2O0SX2DZcbugkDQ7UxtbGtzJXzLbGrw7lCXzB9G6qxey5uKUNjiw
HBt/lW0tH3s9YSeGDvnJKbgXomLKoVwJPPexRW3zfirWkMLz62dLIu6MxKjoLfYtiK3oDJHpPHX1
36ZCvSFGrRXXMTh52p9w+IhrRKCq71aKIydBtmU9tX2D2l0/Sdw1Ba1Qd5KAMDzWSqHS0nI0mYjS
QqrTlq39pNKie2qmpvjh+b374HagEYgraTnfMjiP7nu2TM0QDQjc1FUG6fe3IR1sVPRRWyjkQVee
/or+JBSZaxrY1yponRduBc5PXP4tT5Ni8lCLtC2TAcGHd9XUKDpmYiIVyoTNAMaFefDs4ZrZoIwJ
ErHo8M1TaxrnirKrkfC5o0Ac7VHMEDLAxK2GHIG904f9rZ+66iQsjasIH+iULClzt5iudO3haOjg
ESMFGT28quUvtxbrQz9BZcrSUR8QhjsrXvz1cCvzokkzInMtZQFELoKvt97GoRpnvivu0hBZ7JXO
oJ4FEtshRsUouMbFkN9cCx7WX1QxevUxs/q8OFhhQ8cTLkSQHXX1ej93/kJ9A2TiGhAlbSuRjzPz
j5Csf0BeBJuFcQ4igQDqXhPYxjNMEoY6IFXVjQDJ4O5BHQhoC075MvETW9Fo5z9j49reJCtolfSz
tra9o56xKDWr31ZkLy51bh2lvp1/xsa9vUlcoPOUF0MHFEW+hGEkbcRUUK/foR7aGnz9sA8YqxHS
thMqQP4RAfMQt6xvbvIeOfBlr76uzIfRaxsXlY4zB0c7za/4jJN4blBBPT/41vKun/RhcEyyRDLu
kSNHahe1DJ0w0hp+dJwsO81yW5NjICZsNCSGkDshR81AgFhOYxl7TfF8/vW3to6BmEAW2c82xeu3
roOo3kfUApAn037UDdlF6mPM/pe++sMcya6kVdPiPiiX/JfgKPQFFdrPz3/B1vQYNiytoiEdblTR
qaif1biu7iz2uuU2VtdkK6iVqH2boONp7b8oedEkSELHCCyvzeH8628sgElXAKLY0E3b/v9fnwJF
siLDc9XedVm7152/9RUGAmqStd/pGpibsl6bqhjmSE9qiUEVZ1/4GYYFS6cLg8Jqg/VC6RGabUnf
l398oFVxBmU7K72B7jGFYrgMHcnF6B3BpfzkNm5MQ/7C0bsCdeQOnnznMRsbyuQyKH1KixzttUfu
j9Y/Qcmad7dJqx2o/tZaGNYsszEDnGCdKAYGN2Do16YzSBQ8nt9OWy9v2LOLuKnXtgC8ilVI7m3A
n1AX+n3Z4AbqiXsaaU0Na8gDVsUliqWJswKsLhvdNOQ6VRUpMLot569phx6GsGd77S+fTjtlJrFB
zoYMPanSOwpc+EdIvoZYAI8Jlba9WOLT3YknGND/CXp1dlrp4NiT6XbxkDfjHLYZaMTRilRZF4GF
8RjDlj3SphPNLDQu1kBkoK4rIkSje6NvTZNhxnnfBYCpafavM10B53XovA7tZWuMt1+f++EkyKtw
RG670CPC6x9oI6lQ1Q3rnQ30qSvF4KtNfBhcoz6TpbmDwZv6TufijqyRUIdMqbZ3+ju25sew3rxO
mabAph1RdKoSAGGnqOQei1Hj3sMlf2rB+ArDgv3RViHqZOgtL1H01n0uo8zvd+jwtqbIsGCU+gr0
xRfAqXgURTobzWzZVZs3j/tw208RsXh/w4xxo4QLF78GUKtLrUdOuzvbah4zz//TsSax0wIlDh5f
4DKQaa2ERh9WHJ4NdSvZ44RJnTy7QsVeHhdymXQMM2kt0kE3DshmKUCeekV3VfzQoLBzvOzdDUMu
hsJyhD/j3Z0eMridYCEkpuwdZYoNb0QNQ4YmxTCrhqKto67pMczVN29Wz13vHVCN+Fl54c55syFB
wkyOi9wFoVgfWHjQaKHMUerTNNTHTjj//P/DurvJmxK6FF88GOJSX9LWgJU3bL0uBAowVUBxjEp2
o1YNY0eXlxHtM2qaOeGgnCsyNLoz3Iuhzh4mXary5LKVNyycaiTIloSF5/bwG2I8PHHoZW0BmBjD
wnlRBF0WEO9YiLGMHKqqmAb+U5p5Hk686cLNaxh50HSkXfwhPHpl80wE3CCAHMtlVm3yX9DUHiZm
Beg6sIcABXfkC+N0UYceVNeMY5osQ7EMMiXHfA6/52icjJdpl955w3eb5BftFKCEyZV/RInfj3Kg
lC/33Sb3RYE6fL1M3tqpBawuZKhPg4A4rpO7NyEuIi47RE36C9QXQyCIuQ88s/cq1qh6rSX09pRk
s/t6kQGYDBg27pw4U6CfJEDcQMXWm05eufsFW4tgGG/h1aPwxSIxT83wOHvLfOf2bbFzgm6Nbhgv
HwQFQEphdOF4r67u+9vRwkXrZTNjWK+t7TltxxajU9UO17jryBMVcPvl/PAbp4LJeuEXk7Xgfg4N
JAtL62gO2kQHIogbqMozX06R43Z7qfPGRJn0FxOujgBJ8vGstHLBzZlSdkBu+/38l6zn2P+0SEDV
0DDjqsqHDGy4GN2p6D8hcD3xXHqAiJKfxPJ2DtGNUMbkvxjsdFkYsdaHjGV5cEE9g+sf/gC0UAp0
79BC26WO/aq87FAzGTEAImgrPK9D6ARcSpzrBRAUWYnk/JxtrYgRfM/Cc8uhGQRgaGmIArE1yB6Q
4znrni97wPrgD+EYHUVISkowX4OL3BDXRoAZN8tOkXBDcZIRw7B5Ci62ql/XPA/UAeX3uJ7oUTr+
bZjVjwyR5qjvaUdu0etxSe0N28ywdtdJWaNtAO9w29qeUIoGyN4L9OH8fG3tL8Pa+dgj4aINRk9d
oHQc6zcMJrHm7tbJxAr7cE9AL/w4/7Ct1TeO7Dxsx9Aqyv6PXas5CjKcUgI3llcXjW6yZPgCiOxq
HPs/DRtpPDrtb/SyepdtXJMfA3CNrJYlFX/kOP3wKQBKBQN44/ybb6R0JjEGSmMAD3qO9Z4PRXsq
VG3dhmHJr6AGxvaC5HW7fOKtTGqMqtfCEjZNAdKfnL9WKIKozqujCNbyTNtPkVugIK394TDRIWaZ
98qWboY3bne4djYW3yTPGIuSTRqI+7/r8RIDkITL+6LcI+rdOFYCw+7bGehuO3Dzd3SoJRUqKtgK
D2iP+77yQ+x/xNZjDPsv1cSYB8DLX5XLa22pb7ZF73OtrlYvvFhpt7MjtibLMHqFMwt3Qr3+Pds6
xbUoQ+zTk4v4JKEzbhh91fpLrofSf5cLPzrEP6CSAMx3mX0hAWsv/ATD2DtbkxzUK8Hvygaud+qb
d5AtFDvmuOG2TP6MNlOLZMq1fusO8XmgnNga6ycWtFmE+0CgZbIxlr6/V1jbWA5TqSedRZ/VdWq/
8xJwb2v6FYSoiZw3/q2x16324cRqQVJPSvRNvJNhepi6WcYDQI2X5TEmj4ZNfermQavfba+zE7K+
NQH9+oWjG6d5LoRjuWz03rOsRg1wBa6C22LHY23Ny/r7h3lpilnrUePVF1SQwwS4Z8ZA+NbI/JLW
eAq4wX8foAixQrdZ7HeqHe8aMESQ1QEnvXMafe7T0QPx39GdwgpKn4N+l3v1txYlAsw+8RN39neU
MD53RaFZx7RmNCzSrMUDZO/FupVvHDFJ4vjZcjNoLpMUPUYXxSChWdbkANHhCorhWfRBDl9odrpk
74cmJ68tBZA8CsomWNWTVXQnQBZ3ygNb82940NJDP6QF6YqD4/8lwFQqEanqojgmNPl4AZbhEGWA
2ACoUf6KeZ7/1Laz/D4/J1svbvhNC322QgXYOLN9V7uvkj2jT/Migw3NYmVuj4JrF9T/fZb/DRVb
ooGVO03jn9sr2qz/u+GBGW1aWUC7Z+aAzWWPlbNjSRsbnRoOEho1mUtXZR1cgAFZHfv5e1Dfts2P
Jm0P5+f881QuNEuVlazKfJ7w7midSvzpxtFvRXit3MsCvNCsUC49GpUKkKwcgDY+esUU2d6cCH3Z
ERKalci2FDlAzpD4q3w0LnYzsInBzqpu7EazDEno7NRokxgPM/1TZn9c8g9x9uo8WwtrmKguJZrO
Z3iwwboPUKyvLJAv6keGMkxZLzt+YGtbGrHObGWZYhW6pG0ZHtoOS9pPy6X2ZNhqB3VbNBHhC/yu
9B/dQU6nYQinPWrojck3q5AzwONr9IbKvL/EQHmcxgwheuDt7PqN+TfrkACphsp1oDYn2tuRf1+c
KpbivqY3uMZKzhvW1iMM2+3I0jFEZ9B57r6W1WmG+irzV4IhCwCSnXN8a5aMk9YnOMXbwB4PYfrQ
yiCusxOIG3Y+YGvw9fcPUYgzLkWpkSQdFM3ul6o8lRW9nmi3Y14bjscsQxYTcVuSYneyQhxnoILR
IhbBkpO0yS47u00h76zp0nD0sMq5fVOyFMVatXOabM2NYb8Bc0qA3zXUCoNbKn8G+iel38/vmw2r
NTl420oyuxbrvhmuAHq09Z/z4269smmwdTnUPcFeUcX1oP4pICc6fj0/9MYrm8VGtMfMnFSAshYL
OMWPfI9/dWOLmGVG4DadKZvxykv4ixV3jf6dNf+gD/78W29MiFlfZC6ia7fGybRMc9JNqMVR8CpC
Tv788FuTYtimNQeVLgiI+DW3QFfqDSFKsc78ftHogbGaAiz8lpgGbMDJx8nhvgYDvWw1zQQTx7XO
2xlW4wxO0jGSBJBGOv/WG1NuJpO+h1Z56KSOB+3dzJkTeeJOzTvB48Z8m/SM2g8JqhKrSdLxXgb1
r4XxHVe18domibGf9ejwX93s2N+nkI3N2B1vXy+aEpPCuAfuvHU62I4PsnDcFyYASCd0uIjunIZm
1ZZZMzpIV010J7zKKMpCO5Hp1pQYDlBT0tl+g3HDKnvGJcChHpu71i92DraNxTSZi90K8DswYY4H
h6R3IfDR6M37dX7Ct4Y2LEd30CKd2IKhkQO4AY/SuTmeH3pjUswybIcWEa/vcqxlOifKkb/Jslyz
2d8pwW8Nb6QZLXr00IgOVTHXfxucX7X/jwIW/Pyr/yvr9b9F0tAsxPoo8djLwK0/usalO7jIXoqO
uhGkV27RcQ1dFCu4zmX71oQUrerTQm4cB1W5FYWM+6vHeW73CG83Fsgs1+I2KRRshkpv1/XoUQMP
Ehi4z3/l1gyuv38IaSzww4zjuvYFWghcIqAx3AJMFF52opiV2HkhTeNXI9RK3eI51BWNWBm+tdLZ
Y9vcmhqjbsMJwASjj5AstP+EQw7ytj3JpK2ZMexZuFaNEiK8J/rJooWDMaGJgmLH7W+c42bRlS1p
SBoX1sw8doO25xNqRqc8G++qiV9UYg//p9oXoHG6dnCYa3Icu2/l+Pf8jtmYcd/YMQtzrdkbMa7D
Tqr8rac9OO3WwOvvH7ZiAKV7i3oY2O6Pff5FtTsx78Zcm6U9f4aaO9XwQaHvWFHvIx2YJflJe6e6
QstH9f38vGzsF5Mbdw4bkNFpvP7gvvDy1l3AbSIuOxJNGW0naED6NyC26UeogNfBYWLOPd8NsLde
3TgAcgKCJ1eq+t0fCxDr+PV7XnZTFIg9gMXGA0xOXKbSSnlrSYWJe9I1uO0/uMOOKa2+/hM3bZIT
hgINfCWBcwQ3xdFRENSjLkcfuFTotByPo8rfxgKMH+dXeWMz/UuR+HGTjqFs3RkqbQCYo0d6Dgox
R2JqIYwXVPORcXVpNG7S8IJDw/EmR06HLJBR4LKTxBXGwKqdL9kwN29dqw9fons09DoBonG0hh9x
5YhmkdS6LPL0DFPG7WK2UqcgkaD3jXx1y+fzs7++22drbXh7kRYZOBoQiFNl3egZmAE6pvGYNX8u
G9/w+XO9SOlq2NlIczR9Ny+E9nHYXqZXHXpG+al1Bza0BNMyNe0B4TPalpzj+TffWk3DhHuC+0bQ
W06HUoVRFlroa93TTt4Y2iTdHVCJCEaJIMuhOhL9lKAndKdosDW0Eb8B0F2ltYfwoO0FGtdH7UI9
N3N30rYNWzW1tkHsOoGNlGC60+luIuWJZtBjHp1kBOp35wvY5zvSXZ/9wYqsYXTQl4gd2dB7z02P
0nvvs5s+fHE8EXXTrb13BGygTcL/IdvN6dL75Zz+k2VgjUTrVSzTFCRRXdZEjRsuV0WJbvCudeOR
o+kLFx5796tbq7T+/uEbe177bmPjG0V/JM1TdWExyhTl5mToqpBgXJ8Use90V3PjJufNYcNRmDLc
GjDy1ufYWF5/NbG7fnp36F5isDUdhhXj2gSU/UzBCYVoTR7zTkSlI7+df3FndTWfuDizBbSoxCKm
FMdZr6x3t/XiIlORVMOvgcxJwBUuz1sQKZB4QKrp90MRK0V20qkNgzFbQ3WJS8MGPTqHAJw4NPQe
wVgRDby8qpc9jZ+NyTNbQ5kSBYgqsTCink6Va0eB0tH5qdsaOvzvNgVByTKDVQW1Te+GoCaxUqhd
NrJh5MNIXUjqIRWw5Fcuf/A9FMzWfBtHcFn4oycX7CTQGDxb3H5sqgRatQWVl8WNpmK19CsJOhxE
KyvzbPAI7tg+3UkvNizMlKwOOxr6Dc3rdzDGgV/KxUPE1OdJPZIL/c6/JvLB70yiVOhTwnYMrexE
iyJOG3bh2xs2TAKv9LIcFjQCdrqoB6gqRSzYiUi3ltU4izPwJIMjAsvqFGCwuJmm75luQObwz0W7
0ewBbZhb1DZH4MbbW2n9DP2d195YUbPzUzCw2DH4+UMOmhmZgssbzDfVXnlsY1JMfWobnDFCrMVI
Rn4z6xltXVEzVuCh/HXZrBg2mtpKgokE1j859z5uNhr7MvhVaLZ5BnIGs5KPkeEMO1EvoNHoLxLN
o6HZ25n1EjHtgFkpKxmN3VWTv+psp0a74Q9NoeoxbSCxsZ4kXX/t13fEOZyf6a19YgTJAQqdeWjB
3pl3sIovWnzN9pzK1isbZlkDEwh2JD4cuAVeC6jB/PDRr7tzPmztQMMswXCcQUsaZgk5+QL0meic
4g4BW3EagNbG7/dUkT6fH2K2dhautCHKkqsDk91V6HTXowTLq7Z36syfzxEx+zrRzEbsOQ+HQxso
AJXAZgqSpPMruzW0cYLiyr0AzAoz5FohIL/8gOvli9oUiImAKjMflH48VQc+gVIdkMwx3wMwbr31
ug4fjolZlh5mBPucq3Ll4oSghtV3cmdONgIyYsKdhjbolLsgYgHt5wBF4Dy4y6D/8ggq6XvtN07s
ZtPz0DlB0k4kAJsrGPoLbYNAEvxTF665999PBHlWXbohsjutve62G2bnR2f5zs7VwsaGNWH+td9O
kwSX3YHOz9S+rdOHZrxs2c17omBxFXQianWYLXD8v7jO8/md+nnaBerQ/07IjM4H4aYlbGx+EOpJ
0McMcFtfisjxH5r6las9OM3W5BhTj3qL0J5EkmIv19p/9fsfFchfz3/F1tiGJwUda6HZOjv18hM0
w9Hc/emUvzP4llkYg/e8CeaJtOoQQL40ZHNc7Q698d4m5G2aeqsXw1oRmIK3SuqrIkd1Cpz356dl
680NR037IEBvAIYP+RefkTidy+SikU3IWzmOQCK3cBWsW5ZDA4eUMFnPl1mpCXpjKZi5QJIKeIhz
3fJ7b7xwXMMt27PfOX1Oh0PWgxY2BwNfSC+cECNqAhUfWm9BInsIKH91UP2KcBv04/xkb+wSE+eG
PiE4RGqpw6JT0Mk+NA7EIy67nSEmyk3yAFrAbgYomp3/VGH5I0jrxIMc9I7bX+f2f9NwqMP818Ew
q+qd3sIeBIjjH1prCIhq1wffYRgcaLl8B0mf2HkU/fxR5s1uN2UFqzjWoG++COcHDx778E16fwNl
g6thx8d/HvwQYthUZnXIdDp4gzG1T5Y7HzzU2oSCakE/X7be5l2vqvvO81PEsqP4Svk/VF7lxU5h
4rPVIA5oCf+7GqNnF3OfWfqWD2qi95aCVNojgU4QJ1EHtmL70BKrgHB8PTpWfYFtrA9d1+tDXDE0
qhrrJqjvsrbUqYw0iBrlXQaJFvHtvIV85ujWJxiGTUb08k1LKe80E863wSWgsaVNGbxfNrxh3AXt
AC9BUn4X9CDN6Br5sATFsLOhtt59tfoPs9OAutkPsoXerLnAK8+q1o2WsSB7x9dn3mOdm/W5H8Z3
slDbncfT27nWafMInQtBa9A1lEUYT67IqgvyxvU5hqHjOJj5zIv2dlqmEnTEXdmTx4XRbI/iYutD
jHN48oK+q9smvSPAWXhRjVtqEFhbTs7jkTnhHjJsaz2M1AkkQRCq54o/qaIEXR/6vavmyqPodto5
lT/zIOtEGR7EDgOad7kF0JkqfswdhDyWirTQgQDdQTDvkYttzJZ5U0jmWTF8AX8SNSrcoMHLE3up
6aEtl2XnQz7zt/gQ88LQt1PLTXs53GapUKWTQEbAoe91ABKeAPyQjI1XikDGqo18QpsX5UMvYy83
3FglswoCDaAyF5Vf3JZWUS0nzUj2XXIGrszzJr81fYZHEdZUpBmr6BM0gtD4lFrsyhcg7rUACz9d
9gjDq3AE4yWxKHsSfBlv7CDMbv5dnMwBjddlj1i/7oPtp7XVYIH88CmHb49BeIV0vWqDuFj/Ov+I
jYUwbygJiD/LhQTl3egT9VjMqhpiS031XtFoayEMt5KDURz9DxRSS1WPwuUC+mHbn0k02LuztLWP
DcdSZ6NOPUz6bdhK9m0YFcvf7Zb+H2fn1hynrnXtX0SVECDELd3tttt2HB/iOOuGykpWQAiJgxAg
fv07Ot93kU2Mqeq7vVOrGiN0mJpzzPF05Mrrey//dbbUnX/MMILN72udsGhj6NZebbHTjMHQtXYg
9JR0XnxyI6WPTeKKm16D6PDx11k575csUcXyjkwD/KT8OJh2gD/sq5YiNw7UxQ4WwVegp1zSzYfd
YFndlGTOvBxz7ZGGvfdfXYG5QQfYdH/8IitjtQSJsglXjjLq1V0XJWX5XEqlg69CZcRcu7kvqq3p
7K+M2LLWiVNRIbk1y9u+YwKSYIva6i1SaSy7ynoZzJ8jbyyof6XnxqfwD9DMG14BLQzrhyjTAvgS
ObK2/Mx7kbObqezl+Kt1Zd6Eu7KpantfwqYBKqgEAB2AFy8aHbLYSkgHM+YW9rqnfhRTAMYLk2US
pLntB/EF5ySNLkhDnD/y4kHGNaRBL0b4RMKBZjfSiB7u+zWJL9x3l8VZwvqgV6qHyW4Ihs0LHO90
cswzPfFDKevo9ePxWtm0ljjUFslRWWE/f0R/Un3ngFJ41FVjri779cWWxfhMgQVp8jsOBp/6al0Z
w4+Liu4Sk57zV1hsWMS3cQn9AH1Cl2tQAosJc4mrKYdJ+8cv8LtOuby0nR+w2Jm455VRGJXxbQ9V
Y/jYFxaNiiDN4Hp3tkmY/R18xscJ5HWfgWEEN+rBHGtCeo3JEHgovelsyJGc5N3MvgvtAg1j6SjD
ZvTayrADTqcBYMKDyU3VE6SBCqJI/HlArTnwN7a+3wW0v18iXqaPae4Yuv7G6GTAfIgexoiMrNsx
FUzkKDOvg4cPup2hBjiQEMgzuMbrxtFrxinUFGkUtVNzcAI8qbeo6L0Q9v1hHA5PHw/x2n62CAKd
qeyg4ix/VjLx7kOeiE85N8iJhYX78fEjVnayZRG6mYIY9MC8uB1iZUDRLPIjgWbmFLQ15JKT7XYj
LmKXRRrLcnQIipibB+GfQtiqgpQ1+0E61XI6wWY1u8TrEdPy9579RzjDGWqYqvPkc6tb+CFT1L3g
WBwFwMrGyJBuBegru4O/2OQmRwFrhEz5BCALkokg0Vl7QOtMtpUKPf/Q3zOT++dJ8cd7gG1XcZuV
3qnqghnrwv8POZj21CWw7i9UvaWveFd4fR6v8wv+8Rx05DRnkhK5zfsEyDKgKGsvvJZQNvl3QPbO
ybUEmILAvKKWEj0TWcMg1/ItGvoYWDNeCQ5xMTRwx02nhE5819Q+c3IfgVgZVM8fT9P3ByP+qxG1
1XA2LVv2aYxhbErLnoJ0K/o0YOOXpNm0T1tZcMsyO4u6IslFXz1nqhCorvMB/NeqBmcK1ilbnde/
M5TvfdnFztzAjjqHqX1ziosGsCFo3MPIfzIMztcqHfOIiX/rPhfuKq7R3F9i5ykbhlQ7NTWMCHM7
l29g3vjj1TzXYsj3OYVucV940ucKNjIimw9T66zr7xRCelBeCBFj83luUCaDCDcsTJmdyswy/Stq
Rcb3Q9V55DuuX6i8HBwPdcGucsEb5KvyYMy/VOBw+V+qvuVVdgR5stWPEzDRBdCOA7o7rrhE0Y0e
+0GN4896ApiYf/L5qDSwRwMdugN4Pb74D8wE4tN9k/Wdegs94OvZYWpMUfxb0qAgjyLw2vJnEAOI
c6M9Eyrwomp4IX0ehz729L5xuF/fleAe6CPvu2RodqGCjPITRFlJ+xW3Vx7sooQDkgBqWh0WKPAm
ftSllagjeppnmyWfkGxoQrcDsMJOwTForRii2xoFjuYfiW4MfmwBiQq/xlOQ6X4/Gtf5NyUGAJdG
tJwjnizg99WfCAh1GdknXhm6275uQv6JdQ64ajAie/MVfjVl3R660va13SHnAd6yCaRH8YHB+jLt
Lp56z9/7eeXN9+DklAWD1Hho+kfcIgVQOGUFHm+SAuHBYHZDdKnLjSvlys61rLCDFQYaSti4WzBh
mIGUH2+1z+Juqzfx/bXKl1X2fOgyAKj85tkKYPGYpPRacRjbEF4O4I6KLcPXlcW6rLj3UoO20GXD
KaGwfboqizxJ3vQIm7NDOJdVvREirA3XYrXWADfUlRqbp1YHEhkYrXBfEbnYUu/+dlx4Zzsgizgq
M8ZEdazgoTLweOA3CuoESf+pmczzCoBJokfcIUYIOmqQjHILVInIyRk0nkjTyuOsig5xvJN8Kn/Z
AUL1Uw/P9frzCI6Hvzc4Q6BUBF42AMXWAs+jsiTM3hqkQx9hk2Hn2xhAc3LbDmegJRfRMIGb5XL6
BcjwfLrPtH/maQnAtKMiDaERIHvwRqyadnU05PQfZ4FtRuZmAOly7GLWn3JPlU13tHPSd6/h+YWe
Q4W81VtGC+CCZd5zCmdKhH9Bd4PojpW3QPhVeXiA68gIIyRTKOenru4GPe9HnEU9KDvMO285xvU9
UCDggapjCy4MnE+gbAO1ocVZNEISCifmk+A5sEo1YuzuS26AHQSusQFz5EnVluTHRpYA5PBE0yjc
55xE9QHXa4EYE3BX4k5h3CSBvkFLh5JTSmA8VV+1VSP87Kbjve99olUHmPcBEOlemUOB9Ebj3RLQ
5VQaclQrAI9nZSyfxmHU1X+Ik3XyGWAZxn+MgM3EPUYz8RO7YyRsDTCtKKqDENRkkCofwbVUzZcY
gZHv9gWw0TI6wM1EKXMdIgItd0C5ADVmURdH3XUeI6Cn74Z+gJPNZ7/vSnhA4OwGhvPjo/e94u85
PlhMz/PnnoHnIad+0AjdSlhJsTfMr0LdWEDxSthxOZB7oY3tHS7fqea44VaHQPeV/vzxn7CyBH+L
dP8IUXwTBA31JLllwLkDpIQgAJ+zJlvN/iu/v9R4eQWTcKQe59sIyycG5BBOaQCXZnIj7l37/UVt
QwQhDcEk8x5DCwHuFbKdvcIQGqWvPx6glW9EFhcFCou0iGJ3ehIltlwC95GdpMm9nGFdSwJrwIaq
vZ3f+Q8J0Eb7Sx4aL6UxE/LRuQmq4q5IBvMJbtiqc2jTA9YMi0AAO3bteTTMxL4bG4MMEmUznRiS
8Wdt0EZO4/2RjZd+6IlnawoD6/JOBeDy3ZVKTNmhLCF9O3z8ku/fj/7yEkpKMSUKG+lt2XHH/qt6
PxLfmtxk+rUzERQF2DCHuD3TyYDS/P7xQ9feahH6994AkHaNlNIM6ieMTK32IqDAsmzj6r72++d/
/2M9mWoyaKCEihrXCI5G0SKHrskHnGZjvv9O5/19pP1lLoRNPNKgGLPHujcVie5tEfd+vGcRdTCO
cYjtIvh1w3PUC8ALampOd2jMjp9gPDCqKJVB1OKfmABBUxyt38jA7XWcGXgae0HeuCOyJ0P8bzVE
UwMOIQ4SoNtK3ZG3CQdQIQ86KvIggt/LnIFBSOGWb3bgMCajTedwArRJZrHxb0JNS3Eowqkkp5pU
lf+pcgYg6Y1xeD9nHC/N3Km1DSitJX2ELyaOa5vVwK3ASxLmexJ9U7MVJ8DIvJDeeAb5pVuo5oUe
N2bu+2HYX05JWVxpnjejeWaxB4D4UPY3LlY5OpqRE2/oJsJkbTIt9h7m2j5qBt49w1MGJ2LRJHde
0tANq62Vt1hqSHiO06T0BPvE8sa7oh17Aec8S2UHdFxD9evHC27tKYsNOrNiKkVH2KcW0PNddjZm
lBAWHuBAfYOErL5sPiy9jsYGRjLNbNpn08sq31O/ittbTltiVIom3aB7CyVx6tAaAVvKdI7OtLaP
33DlKy3lIRQmRWMOTt4z9XXyi8H+J97D/a68xI6H+X/5IBm8RDGUlD/msMy/kbXNHuYO17HL/vrg
fzesMUZ8JIxunxGc5jejKdpjxYDQ/PjX379IxHwR4Y/QMSOFzIsnAqDwAwUKOk7B/osAyuPlj8ue
sYiiuK4GGO6K8onB2fkfl8yw4mGR7371JMwvkemcP8JiKQJE2sfaq6dHKNEa4M5tN8urrgR0e1+J
pImvPn6Xlbm09EZizUyaGJh4UHhCEEwbCVAczIWbl49//neG653TY2mOxO2kkoKCU5n1pA9SSAZ8
R25a2vZBiXMCOPq7tmTmpXZNNomU+jVgYbDK1dWEU7IMUHvjMBesjlUn5rpNozPHgezmmav6vgh7
kG83wo+VDX7p+M4jD477nsmfbA0sWi7yr2wa9AF8arDYkS5LuzpChzI8tj8empVoZGkCP0Iv641Y
yE8uogDiZtiZhAZSPPPPbtQVOgiGirGNh6195kUUwqyE9LXEshAQN/A9mopRxmHY7LdSj2ujd37w
n2GIiooGl2ry6AJRhdOVg2imSA6QGzEn0mKoR9A3UKtqBUWxKqOgZOqCysuy0fHSncnakofogvcf
M1tU0yc35nO8D7wgCK91FYnq5uNvtnK2xIvdxSXAj466bcAGF943JSKo29Afz+NT7YDEBaB1clu7
8Nr8WOwyVOaxoXUUPrIswawIPXLjGvNvXY70Eaz4L2hq3+I1reSN43ix2dhybphSOn5UtcrrNzIZ
U+9IEFbMoEkOtm/DnsPUwz1SW4d9tSsy0CLCI0a5L/chZ1q+AeA+mKsgEQE4rZxyE58iCuu1jTrk
yr6+tIViNS8aU2v/GcjsIW3L2aGTv4OxMtIgG0HW2iMWgYMIiwGc1Ll+xgXdu3HwuMJ+hSaF6w4R
xYWvcf7Yfy4TU6PqmJXNM2zuDUC22GibCbe40veKy5b6UpPOu6EPBprQZ4vN/dFGpX4rPb1V6lwb
pPO///ECrAWZuBwj98y7ShzEVLNDxhCJoorON77D2pmxlKjXFDxbPjTyCVbhINKPA92pAMX/7FxU
RSro/H+4N1wBOI3TAef6XhXBf7//h4V2e1+SbAcW/ZaebmXRL22P6oogV1Qk7hnSeFgkjPZNRSYC
jD2M0fl28fRb7C21qABvbRl9Bvu6OeSo4NyR1mP7oTXVxl1x7eMttpQMpizNGMXqmaNXdS8hcgyv
A6JzEH8yAI73F22SS8EswAcxUHJ+9gy+RgC/Xpd4aOkwBfJJMi4MhLS6LaLHjx+28kpL6Wzo5raO
mM6eGWyfWS07NEDh/Ow12+ogWdmHl5b1KoGwsQUW+BlyNnDXq9gect2TA5LlT3OLfrY5dlsOW2tv
s9geIJeb4CudZ8/cc9/bENCIBOnKnQb6d2NxrQQCS0Mk1STIA/cme84c2mCQIh0KWDDJpOyvL/sg
51f7Y4PI4cXI4gwfBBIRvVMRLngOhY/d3OVbscbaKC1iDZ7MRCVUJ6jstd6VKaYMpPSuvu2Fv9WQ
sLLmo+B/38LyAXktbqJHyN30G5FAFiTpWFmR5LueJA35hspOqOuNJbP2Rou1z+Ao0g1IEr/U2TDh
LoHtBYqPbuflm1jPd10QcKFYGidR5VWDKwPxkrdd84JO26k7Cku8cmeCAXB5+PFXd7aqyB2HVQji
muGs0xgaeP1cNjMWQUY2zEhXoMr5osKwus2b+jM3TXsNKcvLxw9YmdtLrbsSnpsTn4oX3skurWE1
eioDfUkvCcZvKWoPwfnCsRpOT2HJmp+tDfuv2E+LS1Bi559fLH2L5KTLIuGeauOmf7iom0MXmuLC
oTnP8z9WJeq3s6UNVS9ZLEuZ9nMNbUNd93JjW1mZwEtrK5sHvUtIIl/GpJLVLh9nHCdMzZ2fFp0P
5cllX/j85f98jRn4vqpqkyciRbxvUfS5Tpi9MMZcCtqZnyEWUzZ4spn1/rWlMcexkjCNKMHa2LhB
0N/z5Z0b8dLtisOb3RsFZ0/O900Jn8NRgyMuUIqu0GKCafBPSfxWPogsnKobyfpY7GyWeUCOCxcH
9JChwlQeiReGyR7ZzsilXISQHoqpICxPcxc193nZRt4DLrRJksMkJClHkfLZqf7Gb1FcZCnqU+aQ
qFkUVzg0UYRzMfWyu6wBvX7wu6m/5uhI+OICaejdGJVhdoVsELLKbWva5qUtC8lvzVgS16XCQiiZ
1kE1tGj0G0nzAwkwrQ+s8lD1zv0G3n4cuXdQzXM53SKU7384gOEzOD/N1TceiMA/kHM3CjhxtYgh
W51r/46zInukBeXTsW4awm8RJMf/eX0ejv/aWTTyqw0MxIKk0iGCwWRq2cNo4674VyV96Np0ZAqH
myl72x6UrwMFMv35rmZkxnasB2F9zwDT+aE6NTWn1gO5POVx190xWP7fG4z49Gy0Grv2QLMGb52L
qiofoOSZvT0bID34xipaV8daUgXzYRX1We9g/qwtv5Loi26us8IlNkWm3NAd/GFz908Nt7PoMwva
+ZHV9ZxcgS/Qlcc8EGgtckkUzVdS4mKZSlmV+TUpYuXvw4QamvJp7ryT5FmHVgh4w7tWXM1JgxI2
kwXmSg/Ww/2Iu1F4pUAeS5rUJvBEUaktKYnnPY2risGyN4jUkedBPoAiDfcqwJf6KWpRdTZowb2b
QttNh3au6+/xNA3suj0LVFIdkZKlNESkcCy0LNWD445/kSA0lPspEM0vTvoZcwLf+6vXzYF3CxOx
ef5eWzArb+oqGOWLQSnX3oozNREzondfBxBIftpZ9mGaeZPN9kMxa56OPPS+5WEnmofayrbZscYT
5cGBpqrubO/nwx6q1IqkAuCzZs9amHztajRABMciFtNtSBI/2HXUhLAciKfkDpVb4fZBJgy0MdS1
7iqcADM/4VBqyW5qbT3+aCD26He5OQNi0IxVymMwe8L8qIlofyaBpTtPRUKBUZPH7mH0+whNL3MX
4/JT4rZ4M7rRy/ad1XhF1ZzHrEuY6uDSnatkF3bA9ZSKMRiQugA60avoLDXeRWZASsR5rEHnGqTO
8NToq88zNCL6LW/8nlxHuptCvOMMMC2x56NaF3Ku0px5Y5J6BrcEOLJDxLx3pGt++djaX3lFxuKU
FGIWe6TAw58yH/EPmZmLJxkL3cFhiXX0tsl8SXbAP6J/SkuHx+cttAo7XeC/3wseNoFKAx6ZUzeK
Qn5qFVfPaKJPBvxBnMnbrgKI9jAoaeUNZAaOXE1I697z1pvFdWiDQGGNqWq+a6SnQ5pKWyfBW3e2
Y4c7PUrtd3Pl2mdv9g09YMrrYh8knivTSpHqa6vyKU8HVfP5mBS2j2+a0SKnkEHgDHlU3lAHkeqA
Pz6wsw8MlpeY10p0KE1mLbXJPieMGNTDYGf1hsSw37/6wBF8HYWfv8LBE8BRN4qx3RU1xNkvzj+r
a8dEu9NUGvo19v1qRiCBfodbD3RPtnEIrJ2Wf93DrGqKqeVPYSThUseolwR7OAY19iqJAQrYX3Za
LgIuJUlXhjBtfDLCV2pPpQDfmGn7fNHPLxuOwhjurWHRJ2jUiMadRM7nU+T5w2VjtOw1MiVnJul0
8czOnUwmg44R1Ioynfp4y5FwJV5cOhKawPpwUCuL56wb/SM537gbF1wY0y9NCElsg24O6+BpomH1
HFjrHfskGPTOFn1+2YV+6UTICkMbInXwNES0aY5YU34s1WdPzfMlqEHEpct2H/SSoEpezfwpoP14
sl4v7sY+s+nHcyhB4PZOMBQs7llwnxSjbCb+5OZm2FPxaAx2Oa7JnI4DyoIjKQ868L4NwONe+MjF
XYsbn0L0aDk6GsZHhg/vbJDvrIH5BLY4t8PWsu8j1FWLcXQbK3FlwS/tCwVcjSEC9eMnFUnYmzAz
6j6teY6zYGj0prvA2oReLHgSEDYACx5jwRfUpCQWcXDtgalGrj7+XCsPWLb8OJ75Wc/r+Akd0ZAm
GRN49X4gZv552e8vUrBhlJVMugq9XzFaJneczMN4VcBYaNr4+CvJnGWzTwZb/jjMc/syDlF1EBBr
/oOuk/rRoIB/BOsO3JoBULINueHKZ182z8ArK6uzzOJpESTxthgGLCDYZsX5Zk/heWTeWUDL9hnr
JGjjQ2BfeJ4BqhiFTSrGzhzDHmbXxTy5/TQ25AHW59OFL3WeG3/cwYibulILYV9cUVu0dmOR2B7t
ucX5sR9Pg5XsC13sCmOVu7CCD9gLV2F1sH0HmkobX2e0vYepwIWLki42AjoqwaKB9y9o+bApjwJz
8qfh04zlsv/4PVZ2t2VXDdp0wiiurP9EccJAFcCbHWldKs6qjZHoIeWhfeROH3WebBQY1h652ALq
SmvbtOL/P5IE83fnq13eY1f9/cSwy7tU+V06YZ5vLKqVXWHZdwL7Xp11yYQiLhPUnZwUwsDDH2WB
jQesrKNlr4mjhk9jVQ4v+SBnt8tLUCRO8yQoDBlQtbqseRayyv+d2cqXIi+57l9IwfNXONE139zM
vZOeN93z1oZqkYfxcU9iHhRVj8kYzPknYEOALYemFxn/j6fcyn6w7DQZdTOxKRnmF9Ij/vZaQHw6
NezlmLwGmt3pBlAcmId6GwfCb+XoO/vPsuOEjAAPGxu1L8aN3fjE0YOEYLDzOHE3Kp8N26PRhcTP
4wB/+e+cBzR6kE5DoZOCXOzzNA5N6F1kdhEvWz6sguxGZBYllGIObtRg7kNcbaHi9cVtxePPiFg3
ltnaMC/2jhbZAL/sFUUa3fAdzdu7vMbI0oj+l+tsh4zXfUe2kDhr039xXainspsqlMFeOJHZo+3b
+FuWwEPLG2m0EcuvPWKxbfBpon4c2/HFWFF+giMg5AHEl+4GgVK9JfJfS0EvtbliQKgac0de5rh9
nfmcpei98+6pbkdc/8OXMMnSfsJ0Tco5+tSXW0YSK+fJ0p/RtjjXa4VsvuzO5vJiSOS8ZyHzUbwW
sBveebIOt4CbK1NjaVTQon8wm+OKPNeT0hBk0h1ac32Mpgdh2Bmm7Y3R00SSC6W7y1ZgrpBYCJGI
eybokEll6e2Yhx//XaOEwlzvsrP/ER1dOp+n6MfbzFqv5bLxxNBsMJ1OphfU/aUmoIUVEEKnAnb7
oUmT3uJ+nuU9CZI9Kg3+fCdoUOffkBWj3m1VJ3Ux7OFnW7oYlIWAi0euOWK9j/+63yK8d3alZdsK
h9ekkughebJDLswLD5hX3Y8mKeL72UTINCD7ofx/kIttY7UfGzHM2Xc5dPhDTkOZIWqWEHwytCuU
GvCK2EejzY5Fqv7ewBt3/CqaBLrhnYbRqvhhWKelhR1vkkPBBK0vkh4ndJ2eS9VVG0nvRsBcx4Ib
C54Lsm2ZJEic5H3h1VEKT40hrPZhV7nhyzSjTRXDls3tC3xhKrOvia0r9MhJGBOkLQyzp5/Sq0IP
kqQINwd0G7CSJs95FHFUcaEL8/K91bwTNWqtqg5ucKul7feR8KzBqutdA1OQmYZdSjmJyTMs2210
sDLOXHwNV52CXkn0fvjmIEvC0EaUZQV8dfaqZHR8pHE8UZGSKAzNF+XzHBXErIYW64WFdS9eoNYN
vK/olshLuVM6n5hObVvR3qYlGaLmEfrPMUp23OuH4HaKZcXehEE/ME9VKwt27cV9Idk14EuoSO7F
gL5w/KWZh25JpKcS5EO7ti07t2+HUeUPSOrmNNyPPFd0L2HyHylwmEnQHnGWU5PvAlhu6Ju67KfB
pLAlmuIHmiWND1TzxMeOHYphItl/H8+6tV1mEbUy0oRjTJh+dlxeATU/7InuPShU7HMT1HZjbq9E
EGRx8hDFXEl9ET+TiCBtH9KqV0fUCmWysbTXXmNx2rRDF4mJOKQsoIGbryvnNZ9r5dRdXUzldF3y
ekvosfYqi0MHvtBajhpyhHBCRvuQy7j1TkMTDGwjGHr3tkf4UgzKhoIS4jX6jQcyC46s1VF3ZVDj
MPvJUmibbcu9PWHefP3xFHj/hMMTF4OXz3mmcI2s30xBZ6ToY/bVQzm8SuMsdIeA2zcyoubZQkRz
VAwBWdaj1vvxw989w/HsxXAW2YijNS+at9jk87FycXilZZaSOdl9/IB3vxduyuc7xx83v7aKJn9S
tH7jBUVHVx0FL6RR/pZwaeXvX0pFoznqtJC5futC1nyqB119q7P8oe2ScmPtvDu1z1f9/30BqqMe
vqxWvbJ4oAdItp9UCyGZ7DOeTvB+2vgQ70YAeMz58X+Mkyocn4umaN/YHElY/KCbGtEVEsueebMi
RGu5ynaFHjYkzyuzPD6P5x+PC9sBPEpUM165kujLqJAxV7LlOzLE+fXcJNfaemZjRa1NgfO///Es
2o7Wg0O3ekUPLST8k6t/zLmPis1lM2yxhRZstLXowvotiGIYTxTu7JQg+cb8XZtgi61TNrPyk4nr
t2wMerC+C5Kwx9kbgBNBd7i/tQ7XxmixB2QekfB3t/TVIoW5F7kVd0N7mZIXk2uxysOIygqSfP06
lvDgHPEq3i2adpTakEGv/PVLoaWEl1teSa7eRp78bH2Q2CpfPn38eVfW35LBSaeuRfwd+K/Wr9qT
C7iBAe0gi+CUhT43r6hGJxtLfe01Fks9rARsJrOKvMLhcrpFY47qdk02oE798aus/f5i0bEqCKie
ygabVZY9yErpV8rIVtv170zXXwEs4UsJpB2l0LoZgS5HH8CD8sAFukalNQke0N/Iw19Wsymaj5My
zn61Y86C6JrSEJTAqvC9ZGd75apfWRZPM4wR20SGX9CkitOPlQjUD2jmG+tHVg3JpA+4HmXWxxgB
1fmMcvDYvAR+HoRDKuag6U5Q8aKR8rJhWyxwrmwXOps0920w0oNpUIbzCSK5y359scCFNKWDs4H/
SgIWHK0BbuStKtXsv338++8m1/BVFit7jJ0c6rxO7n6n8sYQEJMxKR5+lyvaWiLNMvNrtCzc9ER9
+/iRa/NssdyNCKfibND5Vidt+5C1Jrp3w7gl1VzZEZfqyTyDA3iYRfTV8aAMPzGWjZAcDO25eO50
u/FZ1p5yPif/ODRmDzcvp/P4tYkS7yr3oWnDxBxu8rLauvGtPWKx3PO64Q26JZr7gaG2P+jiPzXC
nMCort0I7VZO2aVwkiSmM6Fy7NVFZQAtjSVvhmf5FQ1He5NFXnPq4fO4v+irR4vdJSqIC2uCwBUU
wr6AAkDH7LmE8OYSoDAjID3+7yfB3SGXuKc2KNT7pEAlvi9evFptuimurJSlftLXlRnr2GJ7BKto
J4fwVpB4gBIp7K+pqLH3w4zdQRs69yAuXTZoi9VvuYK7wRT7r62Gxij/6vT078e/vDa7Fus+CuBi
rCCSfGvbJPzGPT7tNK3rFLyh4OfHj1hZ50sGs6lKGCtoxCaU+Lz8VQec2ce2N5tOHisPWIojM93A
lIzk9LWFf3G2p8rgZPBUUW5EoWu/v1jkAk5hQz/p5g3x9UD3yK5H6tkLslBtLMC1ByyWOMtkNk71
MP+/E90VnF2N1aa16conXjI/WXm+iDYRYkNY+hf7KcaVAFnCojsUOF43goa16+FSJinbIGBUdub+
NxgXuSFkzCgOQhkE9mj8Uu/DDE0tZlL1I+SBX7UDouzjCbayIpeuwDNDLqUfuuZtBO/7JdOJugfw
AeRs9llPXZaOGRIzgF4jUTLq2dt46tpHW5z3o1RZCHEVe617NbKDRLpVHrqp4xtrfiWiXIopbZlQ
cNBE/Np2wVeIpX9BXQT1m67v4jOJ6+OhW5sbi+WfwVAX1RTsxiPuVrvcZ8kOPMLm1OTh1nucV8k7
8V64OObBSzaTLFr3KomB+4mCgVAu6muoXP1UBFCCB8J79d1mU8PKd1lqd0RYa2QGDfIUqMJEOxFU
vnco2nHYmm5rD1hsB2HXzckYJtgyYdGUpOBAl9gUiKIbBZi1pbQU7zi0qHXliPkcwLJmXymvTtEU
4A6JFyGzaOd0ILV7Hv3sG+LAU4xUzcaUXpkNS10PxCPDACtM/eacpx5IPYD51FiOZqBRtcWFgfJS
2YMLmG+TMmjerDTermVtflMmzbShG1r7Oud//yMig3GOasLcmHvYxYYsReGsaVPdiWhjxaxM56Ws
p0WDfwwsirmv0WSUyqr5nPsk29tSf6vrQl6NczTuG7t1r1x7Hfq/r0MoabNeYbIlutUPHVoFf5St
3kpTrr3MYvmHAzMlsdTcGzFehaEorkeKHrCKfoVz0q0zQLfBuWLjGF2bXYuNQPDCy+oQ55DjNXn4
rUqCdxvQMoHp9x9vZyujtRTxlBO8r3AY1G80QnNHOhN7UxTZ/OuyX18sfKiqy3wuGzSReoLvjM28
68CH6d7Hv76y3y/1O8h71HJsnLmHKKTc0a742Zb1Kaf9W5IXWxZCK99gKdtx0sCIqRjae6ujGi5Y
RYMKTBdfe1Juud6ufYPzo/9YgC5jifZK7L+iMfbKVlO1P29VHw/S2o+f//2PH2+HtgN1japPNhA/
0SH3f5x9W5OcuNLtLyKCixDitaq6+lLdtvtiu+0XwpcZAQKEECDg15+FzzkRPXKr+L562DF7eiJQ
6ZKpVObKtehODf7GW85hDDY0B893tRCVzPc6QWWddriRuKl/yVXjPar6fJc2U3gzrsHE+cm4BrRs
G30VGKmdkRI07GkZhdpB+C3dsTnN98A6vKQLCi3xsvXedg1nGfsQ51MeJMhx07D4PUs0ybD8I8Xn
8Vy6y6CQ0U3s9/mZOV6Utl5pLeNcgeql/rDGYVnaHLJFPMFf3g15+LXEP88P4wj8bHROMFe0TiI4
R1IG1b6aBQIwSXZeyr6pNq72JkzZERhBoBiYv3FHOk6gDdiRK+1h1gO39cddDuBJO8Zsi7LCsW42
TIeCa7INq0Y/MImCN7peJDoXkmMGgpxd0DeHEgmY80vnOAw2LyyP8kDVyF3czx1od2RlHpXOf/uy
+pVN/XODk1ER8v2ysSyPoHrw4xUxPEK5yPsYJJP7rmZfCA2vJSk/mqVHb0qabwzmWkLLQ/gREtJq
zvQDYJzQ0KroPzqGCpg/KHXTpz6KR9WFidK/MDloJpmLuoan81GUJkk937UjOqsuWzXLO2RiTHTc
Y4cUGWKchaY4rsmG1WBlFtE9arJP69k+P5rrWFvOoZhZG0wcYc2fi0ENzcEo9Kxc9nHr5keRugHT
61J/mEWYXet0xW/mKLKc/7rj4rShNwnNp5hkFHFFkSjwRnGFPtahgzvrQVhUlyb4ctlAqy29uXwk
6dC0mhr94Gsw11FY/f+/pQu/fDo/huOCtiE2kqcMbJnrUjUQyKICKgc09RqQSPXFxm64hljX8c00
gHMGldDoAXkqW4qGxs6sWf4RsMCZL1tvmPUV/M6rzwbRzJ0KQKHhdw9ZNYbD0Zd5U9/VBr0w+W7S
VaA+h3pZOSApWgazacc1J+UvX3G//+JV4E/MDj46VrqrWs4JcITZhDz+ZUtseQjqiXjOiak/mBnY
RFWQf3jUtFct/s/5ARy2ZDO+JpHqaOylzavGQ3Tcj31X/NNMsfl8/vOu8245Buk3yDpXQfPq5ZEP
UtHs15D7/su4IKEyte2w8ZBy3BB/8b366N/pS40WcTa+TsjY7tNlEsVetDRrj2vlrAIps95Xebu0
x/NTc62c5SgWtSYEBCLsuPf1HZuzbNkhJFP5xuXteFr/xaMvkhnMUwIPBHDO/mrU/JqX9OTrJnwY
0BKBZDHe2skcP8UB+u2TAumQSyb2FwmlgGCkBwGL+gOkNIBsCRBgcrqF2Hx/1f5ilzS04mnVRs1r
DjDXY08y5u3iqECu77IfbzmMWLVAdIEV53WsQEFSiFzeMFF1G3vyfhCXpKubeuOOOg9kck0foiWw
AQe11y4cSUL2e73n5jD8B6TB+z8hgiT+ZTFcYqu3Uh6EaRd1zasA++M+NEv9UCWV2jjErgmtLvHN
hFQfxuVS8/QeMJPf4JX8d0Bz7K8MLa0H0izVdcmEPIK/kT/kcBQb1uo6A5ZTyPMgnvyeitcRzKno
xO0AqpN5HN2cPwLv3xl/sTTqlBlilib/YPLqZY0W5QBKBY+H8YZTdv1+y/JZ1QEkmRU4YzrQD5FX
BT+BMJEbW+L4+TY9Y+gPeIJ6Q/4BVdTPEH5p0VUKoslIx+z1ogWyZT4TQ3uWSVm/ehGQ8F8VATfq
z9nXfLrPBp2RT5cNs0a9b84WCLmaZtEdHlYjRCMAx+qGnYplfAga0f57fgzHVtj0j1Dy8FjuD+J1
iTJxZxjYpOmC5vUNe3d93rL3uq854EtoAfaFT9LbqQUN82fKZBwfLvv968Bv1qj2dF2BdRCbDXpW
dMcXGRRCtog4HMZtS4DqJs4kagoKQiwG4gPZg6E8PRJkaq+Rrv/UR1W3X/9Toy7M0f/F+wgcrklB
HVC/llBEAONjW+2AKEE6GCQEF9qHFf3zeM56/HzxCi4jcYBUSPcPUsvxnnamv/BUWQaeSPRbN4j8
XsfOxByS0qOvIHlYxTx5PL/vDiO3MXyaVWLqWVm9ZuuDKUSfAqKW+oHMm49mihP0d1CLlor/nixZ
l75q+0C8ImetDyBtlNmeVrr8yUD+9Oqrxd+iYHUYiQ3nE9GUyn6a6ldwB0d7AxFetK+3jH67bKnW
Cb4xEahZJCEbafXqo1Wb72Zejrs2qbx9J736n/NjuKZg2XlC+dBVzVy/os/9CaDQ5TqC5W9cF66d
sGy8UP0AkHlfvYqePgmxRIdVmOq2wc3UJpHc8LauKVg3OdD9A+j7wTI3leNvQbJdMjUXHlbrvm4R
DfLKpBDNpPNwBLhW3vrZDFwt4oLLYs7EMuqmkLTXSQ6/0QYhiAVjTce9mGt+e36DXfZmWbQvZCUW
klRANMb6Kg676Fu7iOI4gS1z41Z1bICN2COizusChNevfj197sQY7wc8EzcSLO83ePmJjdkrlhLt
nh1IIVeHzagEcwjy4f3SqeuJ1uHVsr4RCDmMw6T3fYzzlYPo+3DR6lHrJl9IE4EkZ0LAFsX9IQ+y
pDgWuk6atZmyvnD9LDtf2wvaps/Eq4AazjPaEAofzQZ5ttU0vTq+dxwitWwcuiZDHHSNfA2090tD
amcPGNzrmpla34dyWdXQovYykGtiIwdDyD40Ze5Xr4YE0WExA+hr5ex1O+Cr2w3P6DpxlsnrADi3
GAo6ryHIPiHhFPbV16Rt5Xzhtlt2L30yJBDRWJ8eXY+EvwSTjmRxcENJZraeuQ7LtMF8c2IavdQk
R7cbONey0M+uM983+4RcRpYJ27GMX6J/Xa3aGa/hCEneKk7uexATXQeQCrw6byCOnbABfGVR0gK9
JbgCkYm4bvAo14XeQge6Pm7d5OCXIaQfkEMphuYbhDrMx1R06ZfLfrll2hKSmGkUNXCMXnnjxYk8
xArUiuc/7tjbv8B66H0qswgPjXhChkJAALVsxVXJQVV0fgBHhGsD9Go2QCeLoFeBTfSWFNPBrIkl
sFt/yXqQYMXDDe+aO7jleeNB4LjLbcBeHQPqgowqbtmG/WOWTuxAiQW5sKyGQkzcbbhCV+rHxu2B
DUiAp8fA8hAyDBMglEyCSLUAaumL4vJ+EYgdUAMBiLe7T3rBj+fX07VhtsVjvwKNQV51r8a9KQP/
SwVVLrYfSTBu1XXXo/WOI7YZEOuW9pCQjupXDXTdH3MEZRma/iH1vuty8kmVU3lz2Xwsy+ceaLB7
/O+DTlc16QmNlyZt6c9S8PBCNFliQ/rATfz/7HOF6id9+TStVSKQk1UP4EGqf8ReAoyiROt/rnL/
i0m12KgpOjyDzYUYQ7spGJFffU0gk+SjbsQoOk6DgjydXz7X9y3n4PdeDAP2cCWXhbxd6Mi/kTiK
f5z/usN4bayf9vgiDUcyba2PqzYH2xf73XdmBm67+FXqX3Mhfleq2KJ7cs1mPfRvHhKQpwMewkO8
UkPpK9m1AtJHR2qkt8Vq4hpg/fubASSgdST14e6gpDfd17NBWTdXfdIezi+Y6/vWfR/JEaVJCOa9
tlAwvo55oW6ScIuU2GGVNoSPgvc0piDd+DBnU3AdQkItuALYJbqPiNbJDlJZxSFVmxhMRzRGrIAf
aibQu8pA6hr31e9wxXYWM3h2R5iQDz66MlX71t8kdXZNzvIDELeljdaz+MBRbvWGnSjmUHyvGzQe
ymNoTBBkDxMesn67R80s6MnGBejYMZt5RGqdVuC0S2+zfAIrA3Dw94Hqf15wHIB2XO3qzXFjYMng
SYxmER0lwQ9obJbdU9JC2XwjTfvuZYDvW3FHmKcQ0mhj9UgqH3J3amzH8kNaVTXg4kkIhpvz03j3
SsUwlpOpKfgdQTGWvyAQHPeMhtA6KbN8nzMwo/R88xHz7onDOOv4b5ZLcUCi2LDwl0wBRYA+6NPK
aCN8oH3DdEXHJ+iFrgFnPj+td70bhrO8zQBKM6PwFHxmGUg2fKnbKzBPrcIB8hfehWsb+dx+y8bI
vw2rLUyGa1DLA+HFl415EZhnlI66/doAjcrvpyGS95CFSvc+ODFaJu9ysUXp4BrQckk8GhKfd9o8
mwE00+uAspKfBr4CqSpQ3NAk2Cdg1Ynx/t44L65jGf53H6Wqx64pk+IlK3hyrHnm3wGfN1zlS+fd
nt+7d80We2c5pwxAibGrQ/Ncs768MXM8fsiVv6V/5lozyxmZbK6gOM3MM5AYv9hg/uwRncBA4/fV
L0XKFaTzCcDprSjZYWF2RUEXkFxThtUvbCnLW5JH7DZrO35bxSD8KJPNcRwWZtcV/A6iGJFp+2co
tng/eTOvmrEFUv/hsIDwcAzvTO7fNBEs7vw+vevWoXhuuY5w9vImQ3biRZoQWTXoGYHIAV/3FUn3
HUXEnA6bQjGOc2eXGmQJhi+9DNPHjC3Vwc8n/+iT7FvFqi0WPtd0LJeRhXU1MMAqP9aK581P7o8R
uU5VjFLTzmhUgcFjAtm1+aA1Y4RvLKLjsLP172/8Yl2Oky6hTPxiAoTjhnfycUFP6GWmZNcgfBWE
bVDn4F4DXOxDmJXFsdKUbBVoXEtmOQOQ2/cNY7l6noNlvEPVj+zUEjfXWqM4PtHhOQUp0IbjcS2U
5RWEEl5UgszzOQPU6QvaGdNuP6bg5djYCJeZWn5hHvOmjCA5+pLRKfFvkIDWGvnusO4gFQtWW9I2
YPGeBrmBIXUcaLsGYYANBNCsGV4EAJZyDwIb72cREfG78U3ydN5CHWtmVyGyIi5SNKGpZxONpb8f
wIkQ/8yhGDO9nB/AcQDs4sNAc+Skh7Z64dJfyU6GGWzKfxALFdlFEkjhIN8MIVwrZoUQ6JMGFGmo
0qcZTyMAEUEfyDUg9Hnuhxthg2vBLB8giF8vURNVL8Uy0Me6TobxOilUvKWU7vr++vc31u7zjHoB
IEsvYiIVksh9Wl2BWwcSquf3w7VEVkAwL9xUNbiIX3SFNsCD7JjOdgqtj+w4NTTdUq9zbbtl91By
R1mIxvyRqaW6r1lo9pnP5ZqDoXdtJb80SIZvTGnd3b/yFQEiFmvJvAKKVp3JH0Odm3hn8kJnd/Es
E36aBVppD/kYBuzm/Pq59sdyAmBUBkecpMmnmpj4gaxMzuHM9Mv5rzt2x65RmL7QdMl5+QIycHrt
s9Y/yImmN0UltxLfjtWyCxUsjWbaElq8zF7CDian92ol1yMxaoPRdubPsU52SWIA3AkqvFn+Qogf
zjczBSfhQ8RA8bWx664B1vm9MRQiUklqsG2/DM2or/UECEbcT1t5RNdGWGY+UKXDGgHsix8yMN6G
4xBDTwntDlddC/7j87vtmsL69zdTEDRThvST94w4Bdm7ARjGdleNaivr7dpqy9aZH6qhYgW+j/Is
rlwS3LKm3UE+eK+M+Hl+Eg5Lp5alozF6gQAM714AMC6T5kovqRqOVI8NVXsCOvv5YyQ8Nv4zMG8x
F/XNBfSvqkTT9MPcZeyJKzS77NHZgu5swLy2FDRc+2+ZOdjTA4B95/xF6RFSj4CpRWQPGdaU3i3g
s9i44R0HwC5L0MUQyHGB4LweVYR6l6rzfod2uWx3fm9c37cyBMY03ZwnS/IkaxZ9FN3ECVjiu20I
5Opi33G98Xoo3p7gEQoFPg2iT0BwlcF1m2YJZAyRe1Ce3oEZIU3vw4GY8TWAlsDwlfjFGEEInrb9
IHaFmHn2UqYe2eL5ds3X8gnDCMkZUVXRcziBbpJB+uEu2K6yur5u+QTBg7JuehI9k7Ke92oR/n0b
X/qmtSsXGajYYm149IyHegq9NgExPeTgtqrfjgNtVywKAnWDOVDhMxu9BQ2NHp6v+7powPCItNev
8+fN4XBiyxfIaoklVHcjMMUTcIVPrX8PCdOHLkGRJ9iu3bqGsS58ypEradORfSoqBcUvTYQMvoZl
2kcoYi1B/jBWA1eX5PADajMOgDdIt1B7jJ7RsJe+MqmD6gjJp8Xfn18zx6myqxM9BVP4Mg/834wP
YfYxgYz8K2jVmfflsu9bPgAQDeHpsiogaYr7Hlqc3w3Lt55EjlNlqzHxvqvzsI3y53lCImaOMihK
FLSM9FUfpFuZOtcKWVbNOBjvTD0OLxTU4M0xy7v+O+mCttzA/7gmYdk1HbMOoM4gfR6Wpbgvsiz4
TmfdXMVyEZ8v24R1am/8pKyjNC4gxn6vKfrWC0RGV0GwpeQduhbIuufnQIJI1SuDTyKIdHk3QFfe
3+m4KsQ3XvOkfOD5CHmmHBFTfADRCDjPOGvSK7BEjP7tIpaOXicV3pRDHYn2Nuvxjv5IgSbwDsBd
4VnIBj3M0McpVNuCCnZMxHWRqQi5Kt5N0FOIWK8OUw+t++/QFeq2hNBd87LciWgVmv1B3/Wk42G6
H4Zc3YF64tv5LXHELXaBQ7Fu0MLjHDE8Xj1hRQ/gN/8yj4j2dNV8Cnq1lQNxnS8rltAQnUlznQ4v
vJ0WAxxFBAlcRQLIC/Vy3kIhOJyiTVUwDHEEZFbGHww4hI4rm3md5REAQI06LKG3sWqOudhyI0QG
RdBWU/wpY0N3IinUmHkfmY8T3cRquIawYgoUnxcO+cj4E2qP5YO/JJA1Qpf6XsmiOJ7fe9daWR6F
sGxpW97yhz/myMfhlXA8fxSLEmCMNimHHefXJicAV56ayzj0HmdG6/kWCk310eQjLTbeD44jHFle
RVH084pEqxcS6fkWpHCfeAaxJaH5cNLteLw8uWozFcxlGxof4LIXmhfJcDP3DRGI8yIDNxmrsrws
YI0si9cJ8UIF5e0nXRX+ibKRveTxmGy83aPV4t4JV219ETE2ExhkkvRxDpMaOvEeqG77G2RXvXTn
c1KxD2Eo6hmtchGtTwKeMb7ho5e3HLDZNv5SpATMFeBqAVZ3aCKpQcE7x5zsZVtlNfR1K8rYFWk4
tKyOzVQUd7xiM30RfJxQzmLe0N3xdJKnPM/1sovpWKWIk3tQZT3wED0p7cHI3shjkWQ6v57rtI4/
cNZDb+r8wXfYlt3kjM4IrqIiEU9Z2DQcgLdI9HtqAKbdNd4ym8tiGruvOWu6ESXJtnjCC70VN5rk
gbn2PO/CmMlubZ69CsVPSD8+QY0XrCliUAg2qs6Pt7J8Lgdhu2wUYuJ4yvWTUlP8ILPqhc7M/4IW
4xc0rmw9Yh27YTNMiIrnk/Tm7NGvk6q541rw75yKNv3QtfoiDpMA1dn/hh4adJ4ahAPdUyYTcVcn
Xvyj8QZ5WexkE01kfen7KMyLJw6a+gPH6wu011N103FeXHaYbJoJ6BSjUEuG8YnTIv1AjdYf4rzb
avBw+FBbGIY3RVQMivMnkw+rACM0nMboqwT0BdqySxeFH+e5z9m3iVCl5IYZOi6GP4Hcm3AQiKDG
pLQTGBRNXLusqUSzq4zy1IVrZkWEJpx8Oudx+kjLisd3AppwSLsCpPjPeT/isI+/NGFW8FtiePoY
0PwzCofefRIE/ENAogo08DIPtkxkPaXveGwboMHQfph4QGo9URaPt6rVUM4EHZ6pclAKRtU30o/H
skM94bJ5WXYP5q+snaGBAEn1IrhTRVmj9wNIRT2hVp5HiA3Pj+M4ADZjghq9ZKlM2DxB3SbMH+Ye
CfLHVsx0vuwA2Pomkmivi4Y5fSQMKkE7STsIOjTFcOFC2XomcwwgZ60mCRneleiHm6NWyFPrEGW9
MkFf9mXrZJ1jKCwD7NiT+mlI/fBmQGx473Xx02UfD//rGSHGOtHRwy3C61WBArrlEGEZw41gw7XF
VpJiTXZyTzf5E4hvi5OPSP9WpuXLZT/dOqdzEldBmCfdvwIk078Hn035dSAZgo+Lvm/TIBjwgEUF
KlEvA8eb+CBSCrYIkJUg7jk/gOPqs6VGioLPTVp2/DOaSsQB9M3oVgHl9G0ybKLKHRtgsx/Que/L
EVTsj5TVOthhjVoobtTR1/MzcH3eekP4nl+0sefln0FOQO/lKlU2DOihv+zr67q9uSEE4pq5arj3
wkALcc1kF+jdQrPN/LbDgdvKH7LtGrjPRT1lembBfiZlm+9lFJbFlxjSBsOuR76w2zA012ZbVjzn
0Kf0hoQ9qo7Vz7iXvgu0lD8v/vzj/Gq5BrAsGbqjqsHxDx+HJFC3quniPRt9ckROZNnYEMdFZDMY
0CLPU7R1e09mAF8HWcQVztN0L1nLrhU69nYdQ+9ma8yyYSEOFJJvmbio4xZv7DJ6EWL6rCrAwnYZ
FO8fVoKlpfV2C5nEPkoXqA1DJpZujPr+NGMbsziHnQhY3EJDiQLUkhXtyfjs94C65A6JROiTDOSu
D3AD/+83Lk5jWwIgq7o4w90qc7wlkwSVKTS4i7E6JByYvPNDvGen6xCWJXlBlUex8Jdjw5EIIf4+
ycwF2Jn10+uQb4x0qEXdtlG/HJE2O04TYhPVX53/1e/Z5/ppy2TqCFoL4IZcjpGcrr3lXmsI/GFH
mi3dWNeyWCYjC/QMmXoG4RTVRwAfcYi3TMX1aevmIwUVpYRw97HMhmMdfkvp1mvj3S67dVksoxhR
5uNMYTOn8phekR3dRfvkDu2sBy/em42b+z1vgkHsInycNV6Q+sMCrfT+KTbeEyD1x8jrNlJojq21
C/ApyxrtQfn76E/yevLNtRLDXQ52IdHVF7zK1hlYKbS2n8Is13I5UhqRg1fLEBxwBOLkAq/l8wf0
vXfTOoR1/amqTonKUwwhQR5AirK4CqG+doWeEQ0u4Ph7EFaX8NWvY1kmHPZdntcxzupYzFd0VLdG
bnkH12ZYJkxGJjNkKpajWkxytUxZdd0mubcLOy/bTTyTG/bssAlq2bOaJ78I5mU+DstnEY1XqRQb
p/W9e2JdHMuQkZGFEBCaDPOdXHh5QnF/+AZAjNynjeQfeTb/KwfwStLc/5hX0VZni8tGLBuXBU1Q
XvUwql9DX6Pogo8065qrJfD/veyAWabeQ6QnrZJxPqaCl7uUB4ema3eNn1yZmjzlg9648Rw7Y9fg
s3zkeUZ4cBRl2e40hybQWApxPD8L19fXe/bNFdELUnFQSOD2mcZvc2++Uv18/suOk2uX3iGdWJe5
F2MHYgn6YC85QpX1Nc2jF/Q5b7CsusZY//7m16uhR7W4JDOe2NC698qjj8AjJfPXJi2uz0/DtUCW
bbMUlGrgA16O0DAC4Cl67PN4w+YcZ9SuqPt1L4aQU5wg/rny+0Pp321KFrt+tmXPYTuXS1/mCFxk
I9U1rc18FZitU/NeFAabtuvoEGAS9ThX4TVrixteQue5GG/Q4/tc9sXHCCFY2W4pFLq22DLkJOVx
mARYpKiACJaqzS141a5yk15VYfzvZXtsmTKNmrzDF4H87CUax0rVhbsZodNlYZhdQYeoRRmbvPOP
kiw/OPiSrheUpDYOkeOes1v40q6CZuCczMdeiOBQe6R8mkv9rQehGehTxLgL267auLYdh8quppO6
zjyV5v4x6zsPYktohivuFl713fH8Rjgswu7oox7PKzaK4FgwHtzJsKx2rOPFVQDphg235JrDOvQb
lyHiOirp5PtH1s8e3vR4Ho3SbAWArq+vf3/z9YLrWaJ4hxUa2+wqXIrpR0Sb+Mv55XF93TJq8CPO
OvZ9oLmpYd4D2t8qBDVJvz//edfqWzd1sTR1GqN3/lj7fbxXbdZc8xTE9WO2eVpdQ1jWPOfe1ELQ
zoc65fR5jijgayBgVebx/AxcC2QbMslQg480IK+KhZ8oQrF534wgBtkIKh3f/6uGjSpphPcI7jSq
kfS/0xk4Pm+HJUguYWGBZ7Xr13SekknjmXnMIjSJzHqs0DaLIvb59XE4U5ts3yxDWJthxNdV8qJx
9R//r40psD4HAKdd5vBsan1TAlHQlga7LPwfqsl/pyA7vHALLPs1IUunrschFdBn28sA+h7JdtrY
cT7tirVmxtSmrvH1KosgESFeeI6Aq2vZJd0y6wZbNrwoL69pVwTHpUXKbKwq76oLo/zq/Aa7fr9l
wkrU3ZBRirebwa0fMjT+k3B98MxtuXGGXDZgmTBoWyD6Lbl/LMLUvyXlpH/EXSi31CNdn7dMWEZR
DM4sj53CdE6/SLApq12go/TT+QVyfN4uaWaB6U1bVulJD2nwIyToNPyffN6x/nYxE1z5Cq0WZXIi
SLoOd5BqGZpjOYT+dOyDsPc2gBWuWVjv54GKQqSxSU6D34JwNkykDve6oeFGCsA1jdV/vLnGkOIK
SRiV7ISKz1M2JtW+loU6gjS+3YjcXSOsf38zAgpZaTYLBU8tEaiwBtVY1aNTP0JB/sIh1sV7M4Ty
woElcc5OHGqqN8OEbmD42+FqIbV/OH+aHP7UZtGv+25pTBu1N3OQvNRle1eI7ue4kNNUboXarq22
LNoIllfZJMypFmX4TGhSql3Vgpv//Axcn7esmYow8Zu6YKeiA/syqcAGW3G68XZybbJly6HqSq4b
PzpmaKiZa4ZO5WH4AHLv5AJ8OpypDRcxYK5SdUPMCcJtwYFVSMqGOEtX59fGsbs2SkR4hYFQbhAd
B9LeUQ++VAX1gbTsoRfywgyzDRXx5TKqBoz9R0GhL+tndfylG4FQbEq0Ip6fh2OP7WKuVqbq02KI
jsRvP/25jpWRG7eBI7tj13GLnshhrMx4mstheGYe90/DxI7++srxA1rcmlGzB1OOj51mv8/Px7Uv
6zzfGLap5hZN8G14hHBAuyvqIbwiLbppDco413FSJlvMLK6Fs+5q2iP76VUsOhohfwmi1KHr860E
pevjlmEzyUnfQ6bi5OeL6J50khDOd5GI2nDD/FwjWLZdJCTKsxyyqVCCR2vbnLV0gXDEJg2v4+n5
h3zozT4AwDuITpjlekhqsRs0HPma5iG0/iRkPu9b/Mv5HXc4Ervc66dCjCbOkpOYJLCjISJVMkt1
SL12S4/dNYSVCAuhC9lHiYyOfj6omzAtxQ7S24jSIHRwfhKO7bDrvUNaEZEJ35wI87DHSIGm/qkK
QAb87/kBXFNY7eXNfsz+OJUpG+GvItSqdIZnAxMKYL5O+RuBh2uI9e9vhuAEXOH1pCJc26Xc0VHU
x9kLvua4lq4um8S6em9GAGggor7GE4UzgrRwuBBEaB6PM7oLoF/rbfgt12ZYpi3bpFx88HmcCG2G
bxn6m24DXU4/LpuEZdtzpqauhPM4QTXt3hRh+Dh3XbxbKujkXjaCZdsyQWqn7lhyykr6XY9BdZVJ
IXZLBIaq8yOsp8ZGNuFuteu7YMSgUH/7Q1JgHosa0YHMxyNg+I/5FH49P8b7u0Dsam5hyhQkNBU7
QYE1uzGLhgb2wsxGdPC+fyI2/0zg9SLF6wc0C7TtoBYQ6n3o0/DQ6Aj1ODQY7HMEcBvn1jWV9Ue8
ObeE+iHqTfV0Kgp0Ru19AwK0Q4z4ebroxBKbfiYbRdMxvzInUXRxu2em907QlAjExvffN21i880Q
KIaPsQBp7RrzS1ziD8ESf0+XdotLzbVC69/frJBMygDCgevLl4Q/AMcMPmZ+nG2861y/3rJnVECR
BUiQN2FzDRJyb74SaTRdgRK0unAEy6Z52nuMJ4l/BFcmXtXFZA5IIT5n0JE+XmYNlk1DIyEjIeXk
OMzx9zpGc0Q5bqrfuRbIisUprfq5AoPtiYdRyvYEze7VDgpvg9l1w9LHl83BpopRywQcJPhNkCGD
C9zTggaHrroIaxunxGaImdWAHiuVmBNk9dCEaEJ0wRzSscd4F+2BzQiDClhdABQeX+sxLfqruoGa
8q+0hRD5Fvrgfb9KbBoYMqqczcUMz1318UE09B7Kbp904bGdV6YXPesIW0/BG1vLopSmYzdhWVAD
r/Y6RZosRwH0cH6VHIfJpnwRk4esmFgT0aqdZ8h2oa8d8Bs4PNnHGzvhGsOyaE6mEsmxzJz+IG8y
hUYknczVjbfKxp2fhmsrLJOW/TyPKqvm67kPPhZd9aQhyiFVdGLoEtsYwzUNy6gHziFUkWTjSQuR
HHjv6SsZFv1u9C4Coa5GYZm2ASmhIIn2T7ymQByjc2vcebFHLpFEwfdtnhc5FnWFODU5qXAqYrRN
91PxEcLpqtioKzkuapvkxedDT/yuxdNRV1Dqm+H0hgjCK4qiD7GMwuqmXXV5zm/6GtD/HdcAtfVf
05Al80rWGf+kIHX9xFqIFg0RvJSfheaKDxNolr2y2UerbM35ER1HwAaRyczoZZ47vF5Erz9BrYth
HNCj6rxB1+P5MRyXq40iG1DfDUoCzdwhZ5C5kpAz6yGqtuFOXBtkXd0iqBPZlynUgxSRnxUbn2mJ
j0NCubidodewy8eL6NnW02bZPQgDJ5UiTjv5k9eJz7QBud5NpgMghuAgmfY35uRaMcv4izAKhd+O
9MR1W+5mkAeCEXOTudj1dcvs51EY0zOPguGFfg/9lt51NUqN5zfbdaAsg/enCGyQTNKTicA0ycK8
24mw949jhILp+SEcv9/GmJmibat4XPxTmKyl3iGuSblLyKbgt+v7q3W+uaDItAQLbkF6KvD+2hVp
7d12EQCql/16y8ZDb6nzJQjMSTbFFD9NKq4rqFH1Um14LMcO2OiysGzKPuqG+JhlcXXipRxvTFqE
D3EVbiGYXCu0Dv1mhSiSm2AkqugpRMshpF+FPxeHMmDsovQ4sQnmdT7wea4FuhjFWN7U04R8IymG
8mHMGd3KbromYRnzQGUCN1vQk5yh8Qk1teI2GaFIdNk2WyY8l17v5VrTkzah+SfsDSiS0yz1L0rY
EJvDJYtHdFlybzwVqQZ6UxrA7tC7vPHjXUfIMuJlBCNb2vLo2MgWLd2rnkA4R995308bVuAYwUaO
gWg/p2Xb0BMx6GGgoRdfZ+uNGtUXsfPBWceWGasmrP2kHkS+GyiEtVuIXcayiDackGsClhkPELbm
TabjUzExdsjGTn+e63y+MkgZbAzhOKA2wzwY3ke6ZCI+ZSK4lhraKvH/Ie3buuPUla1/EWMIELdX
6G5f2slyO/GykxfGSpYjxE0IELdf/02yvwdvxWrO4bx2jyFAqiqVSrPmLIDO32WfOrs8lW1flYSP
587vIXgsVJirJJfDFuWy6eXX39+FCOREpeLoE84greDdSwvYfs8Fk9m+t9d8l0STCzYm6p0lKEbi
CvWNoxugi2Tf6JrvAh1op80QemcHRb1Pc4TOqdDbwzu+mqW2+3K02rpTyDAxKziNzJBvG4JxuFx/
dZNZap7LFjlOjoC0SKzUDKoqwtg5woV7Yk+bjQeGpdUxYyHrMilQCT0rwf91CgjtLv6cbwiWGj5A
x4zJNkoblJKcEy3Ay8zmUpzSFq1BU9Puq6/SP6BijlcPUR/Ar2RQPDuhGPNkAVPV1rFqDQEfZPE6
UqzjVHRlm3lnAf2EA+2iTyJT5bfZ7b+0JAsOuAaqNsKoaSnWWXznZSJtAzZwQs+O49Ey5uPiuHcB
byg/Xrcn0wM0N65acMeklbOcQdmHLMtxxsC6d63Qqvf5GtU8WYbU7SdQHp1TKwg67DU2+nEg5bVs
OITpAzRfLmg3lzkjBLVPHqET3VX/IolQW3qiJnPVvNkuOfcAMSHnBZzyccqqJyH7NHbqacMfTO+v
OTR4WdtwhtbZWVXR8DqiqTP2pgB6PrvWV0eNybqkoePZCzItEMajCR2o2UOTDV618wH6LryyJORV
450h//Y0B2Gf9F20DxVIdcwYd32vFBB1PKdwqbjLRR531TBc7Ki0nvZN0Fqfee9hGYva3ukpCgzd
0sQAE9nzzeBnrr3Pw3SikzHt3SKwBvscgocxEShAxzXovjbcy2CfOmiMov3Dy+aSntUweHE6WeWD
7coy/h8cJ02P0D2YhV4dlDYekaXiMV2gdECsTJzqAHLv1xfB9AhHW4TQAbNDVTinmVu+hZbscp6c
Q1GA1eY1407N9y6G5s5+VvtUesN0Dkvas88VKM0IlE1EHb1e/5LVbD7YG36zq7wzp5DbodNk4Gdh
KfvOvcY/0nCcvvdNi1p3XRS/rj9m9a4PHqNDyUK0zEiX4oIsdNOEVuNpnPM5Kehw+X1R5qBleKm3
esENq6MDy/zSrqICHX5nCKY1CZpq2N9QiHOTpSTs+fr3GKKgTpXhZz3NRWQDkgWa0lOVQUo0z/nG
XZzp/TUXZ2T0U7ex5jOzWH8EcxYu7/N5PoAud9/NMdWZMqoJmOJ5iugZ+K4iAY1NkfjQI0qmEfi1
fVOk7dQKLEwMjcLLmbmjuMzI/n56/U4IAgB2/+2BDrXKEmDN5TzWQXgXhh4/iyH91ob4kuvv/6Fn
hH/03bX2HDmj3XXHqJqPJfdYPCgQptXByancrUDyoR3hIdpS+8qZRJ3n6mj1wSENJIixNvIM0+uv
xvXOsT1r6KvG4epY+3Os6Bk0l7Ht3LN+o6pjGl9bXl/mYhq7tjs6joibOorD+bFnEMrawxbiYWq0
FY7sBhmSwAdY86ObnrL+XKX/5vLR9R+nParJ6zO0OA568aVF65U69stL16gjC/4tUv9w3YA+dGMM
rsXuNvJJuQSyO050Qjnw3kHfVRO97RtcS8P8MnJAMIzZkdUZLz8RLIK9sScYXlyvhVQjaXPkFerY
ecN9NJZrc+uhXrZYyw02r9dB2FhPkqNCd3S84XvauLfp6G4YpenN1xPQO6MHZWkgObX646iWmIoF
Okd+4tXWxrZvenPNW+u5zYIB6rJHb7APLnL2butK4sMjWujp1Q8RWWi1RbviMSvc4FjPQXceV21R
yL1AaMFnJy62LvJMj9IctxoXd45KWA7xuqSdT6w4r9bjFwKQ35fr1mmaKM13lR+ga5zR+ShLcCD7
1W1Qs8frQ5teX3NZJvHqg8f+E9d49aKit5A/N/YN4sL1J5heXvPbEQRuY+9hlYdwJduRh5ntUd5F
vNH5Z23Ru3Zrw7Ps1rtrukcZ5KddL63XQEZGwVCYpf3Rhp7f0tsnnBCuj2zwKb0AArHFKI8yxEgJ
KusMIFInTOMUerjXhzfMtl78sALoeQqXL0deo3oW2V+8sLu5PrRhi9LrHtXIfSiTIACDIQ0CCTHN
zmFYxaLaOTPrjL2LNiPocu1+jZO2M8Ve/xa6b0O1BX0wzcv6+7vB0wGiiVOJaed9kHRDl2Bv2jct
mnPWnqVIKeFBmIjAfcury+B5GH7jJsBkL5qD1ksqpiKC+xTy0YNqMbZszNKGtZgG13wz4iVxcTGi
1sGnwk+Q0YCa/nB9YkxTru2p6QJpNKeHD4HHOY4CH2CZrfc2mKJe1shSVWUW0LLHLnxBMjPTx3R+
5NW+XE9vhBsp3pozvPhiv0G6tqnOmJe98VAvauCewqFDu0ZcXPsGfnPYtERDLNd732w++sym/5mV
ybpfg8t/3j3z921EejFDFD1aWzoYY517yaL8w+5kQK9kdCAfFe66j47ybWxAmRwF++xQb3sjQzFP
tMFy0uVSQVy+RWZ63cIN7qNTsqJOV/EIFZ7jAAsn1ltHpnjzRGAaXPPN0qvdeZmwmvBNUlprPro3
UdfLFNTJIPpcuTP0jNvxOW1Zhs4eq14uAtCzcSO4GPxfL1IoEHv4hQ04ZMDm11oNdyJoNrYi09Ba
1XEBrccwFBGWFH2kdu194c24sQuZhl6d691GkXm4OIMiizqCo+XEy+y0HbVMQ+v5LuvBLSYdzHon
XnuI8izLVkA0GItegOBgrCVDDu/B4cXt37BJUOwV163c9Nrr7+9nxGXeiOI6Tu3Vche47Lmu241u
XdNra3tnASk43Ji4zbGa5cTisHSgABrYwqqSRs3W1tHRsF3olJwzLh3suUbY6oczvKkFbrAWb2r4
tW+CNE9lZWpLPiEMTI78HRW30xbTm2t76MTzGWSJWFdsdOX0ErovA45im3uRYXi9iQ3qigScoRge
20U5pPHMofZsvUWonOyaGr2Pra4KhZIrHHVNu0CJFIOk/rBvaM1RLTmmY5Vi1rFh1Kw9crvdiC4f
VlcBVVhn653BQ37VD2YZ9seQ33b3QrwRSJ5aeRc76Qmzc/3119f8o4SLh6wu8e4hWY8+H19hZmac
Fmv7se0fg/rRy1/sPSpQOB3pPKR5p1IbPNv9sXHV5Ca2pOMtUBPuLn4ojK85L3MXYffh2B0rUZ79
Uh7d5lcdqi/+FtLJtA5a6utwWQiEnt9FGdBkLPUrReYLz/0/bIW/6dTerQNUOobZl9hma6+/S6P2
r6HhiUqbjdPvh02KmCTNgdsSnAfhWuOQ5a8lF2EMF67Tx7aiCYSAPgNmctzMzgzRVG9VQ4ALymnG
1pXXIl6DHDLLYKsGYQgVOiupBLjDSl0Mrtw6xhZD6b8IQ7TfcAfDJqN3qE2yj+qqWt1hWC/VfdXG
qZftoQyFKxDNo+somKtuLe+1xIfSr/c/qEGY5kX3Y1oNfOoxL5F6CXMWjziyKrTT7q5y6HykdtGD
CblbX36Ofkfo/UNrLlzPZRHy31XtAtpnqGyTeoul0RDfiOa8tlV7AMDgrXEmHoZf6+6C4IYzGo+2
NOVNj9D2XTWz/19Kwcm7Aq02jt5W+YazGtlShjJZpea9dlg4vtOgakAad3r2u2L50S7S2+Ix/TjA
/dmDZoHmngD4uJYOMvhsNoe3OMtiniIe3EbZr+tbzcdx4Y9mtLFWQHlUHcqH9jdnGOIybOKC7kIA
hFTXQO+rVDrYMtXPpq7Fpait6UVABHSj6/PjFfij9UxlzA2IW3fHBujy6SgDqxtOIcRD9mW3f/Se
lURFIfXwgNbpjz6f44VtQdc/Dg00Wr/p3dZS4CVZXar5uAj+Av7jv7J0uAFb7m2b7SJ9wuRrDpxn
YD4jDt5eTUHipvKmgp/tsxrNgSdWhcsEFqNjLdwEN5oHr2kPxUh3ZYZU1ylvatCkl5mYj240Hbqw
ThTfElg12bvmtQ1ZyijNMCkCFy4FZJkmNl2cZefE/NFnVk9IarHRQu6yoq+yz9vhSzX0fnS2odHS
H65Pv8Hw9XYzRYoJzRuzODKJ3SQMajC5WlsgRYNl6q1mssppW3klOhVtj52dTkZJT737qm+aZ8fn
G5/wcXz+o91sRrqATrAaBYDeBr67jef5pi2XxEmLuNkF4An/aDcDIRMtQQwEZK70zjNZDqrZAuj+
TtL+zNGp3mtmyXqCaDqIVXFBNdz2GJz29k04jad+su+KiiXCp91fo/e347nHfeuueXSvUh71uT/8
Phesd24E1fDrQxu2m1Dz6FBYHK1tdf8TVZ7bNJMPAD59RiVyjNFu+1bZC4vtir5df5jBCUNtcx6k
w6e2tDscouhti/a/yltOKt+S6jUNr/l4EZJ8anq3P0YpqBn5Y0UkIBc7NwW97ayvRAZ51qk7MmLf
L1X1y++XLflUg2PrHWfDwIbFHXFsyqzsgU8iT4q62qp0GKZF7zBbWjUKpTB4jgZP5pC49svnsm2+
Xl9Ug0fr7WRg9yoFUZiXlRCzBQyFPmZufQD2aLM0aZqe9cvebZp8mcUU2UN3rAvrCBOCH8wb9m8a
ev393dBgP4OoU4nJWTEcHlePVuFuFLJMQ2tem7XB7A49RY7eTl86Sj5F6dP1KTeE6kBzWmcAA6nM
MOWoEbCsPeBiLJ2GYydfro9venPNT6Hl53R5i0kJau8l6Lq4yVS+MeGmd9eclJV50RILY6N0BWth
o4gjJG7IQY/XX97wAL1VzLciMUHoultBLc1w9v1HGd033RZAwTT8GkjfGcySKq/pOwyf4q1BF5EA
djJa95O3dYFt8CedjLxlUIrx1hIK905Wg2sVZG84v1i4KONjujFJhhXWQVEtdPAgiKIAnOnzz4W0
YsTlx+vzbxpac9YWcrmCQyzyOIOUKscbE2+rCLcO8cHeq/eIZbbyvRmyJMdVdE4GaFV6yaoNmzet
q+at2LOHLIJY1rGJ7nGEPKDwhhDmdLtwyyHVcVBe7nX9XAPMlbr9UyXAGDQWYBgf952JdCSUP6LS
g1jWHUdcNONQEE/u6/X1NE2M5rBBMHjDGK5X/CM/Nmjlxg7iLR66nrYKwgaL18FQyzIoSAjg3a3M
WqvODsjF5yluAYbYvDI3fIWOiBqgT+/4Avk/JxdP3axhB0fqyfuya5J0dvFRomsOMMPfQadMM8gf
nlxCDwyQiOsPMJi+3hjmjm1n2aSCedrdCaowDRtvWL9vp9KhUU3AA4sWGaIB4DgeCW7ddouAw5Bf
/kEqLqKRVIx1x6785Yn6BssLNNTo/Fu04523hScyzY7mvMBDeJ01L7+fUs0irqA5uFkqMQQ0nV18
jHqKlpWwBasbPYyOn1icHq6vqmlobaOlvJrrnATtsaH5rTWCNTvawqCZpkRzW+JZboqg0B29qb+v
CPsLQLdEpuG3XW+ug6Ek94FqTiOcpzHds1+cwfq9z5d0NBQg8YPoJN48CJzqwCL2fe6i45QRcdss
5QYA3DDzOiZqgLWXXp92vyFXo8M+NeXO+ouOifJmkPFUuY/bJ9AjxdItvoss39ilTK+9rva77GPm
aQcQv9seh6GD+kLlRwn0L3fWX+j61Hejd/7MoObY0W8hOOJjTnAO8Zatw5/p1TUftby0t7NmoN/K
qASS1q3G2Gv9v/eZo5YRd6HyyyFT9FuORsUEYlyvJKt+7htbc9KitVjDS0m/BWkUxp2LdixnKYdk
3+ianxZNm/m46LC+Q5uiBXc0TjZNI3fRCKKvbr2CereiQjT9DPCC9T2sbR+C5NOSTEKmMfBjWzuT
YV11ZJS/yEykjj//BPZH3vp+2HztKtY/7ZoeHRkVZYHNu3qk3ywCyiOIkL86pNw6i5hefU0W3s0O
KILqDtiO+ccKk4prD4yRdbdJ52MaXfNVXgw8AGIp+z6qFkqpc2RHQOyIRW7s2oaURkdHpQD+FpRF
1U/oJ7/WA9TGojl46CGLm0yQM78+/4ZtRAdKuVM5RJNXNN89AGDuIFob3aIyLg8ojO1ib4KNar4b
StmUbUWa74KVX6U7BD89Z5oPgFDzL9c/wpBg6jrWXSdZ0eBW9+dQ+u0DWP7oaVpCO7YGnidhW1RZ
HOb+8frDTMuiOfSct5SDPqj6OQn/pe3rRATeQ8e8h0DuRPRSHUa1WHLIQRWe/+M283CnaM5PdqGe
r3+AwW713q56LKOqhCj6Pz3z+2QGjhqMWqAo3Df6ukbvfG4Mnc53W8Q7QsuvMwc9QDZuEoEZsk1d
+5j4qkT7fda+woy+TG2VuGFzRDkYVez8KZ/BG25t1WQNy6yjqxDhJssPAvlKo66Ih9l+yC3UgInM
E2R0G1n/GqY/OPDqwsezD9YYj7nyVY7uS1s9S18dPW7FrLBgsf2rS/27Md9iRDS4id7wVWeKQzt4
nF+dwT/YQX8bcf7d691jN6a30dBsHChN9qX5e9MvDSdu5bz6PTuUhVXENISU1HXzMn2DtllnUAxh
AOo4r65VJtiMHsfMOzqF/SLhiVa6dZo3GZrm5KicgD5f+g0EpMI37jQPvBfgRmg/Sd95K/LsthNb
l+aGCKzjsfyWKJzru/qfPkpH72YaZfjcTWpcKVQqxTfmzfSU9UPfuWVQUbA8Yov65rlihECjV1wk
pMriEXzsG6h1w7rr1OKt5VQRQnz9T9vbY6I8McYkY8HGRmVYeB2gNbjMxW0tq/8hUfTJQ99orEKw
TEeN+lEU+S3N630YVqqjtKJKWtigVP89slNxYG0zJKzZ2tRN90s6QgtlhLmPyrz8p+j9p5DMz4yJ
m9WyVqtic/418PiJpxytM96+2pEO2sKFrlfmo1NBDMrp0XRVDY9h6loby26yLM3d+VQ0hKRN892m
FY3BfBUmBSqEcVGorRz6Y53LkOqALUgGEOAwaPR9CsuTT++b1v2V+sFj5vi3GYKZ01SJ5N4LT/tL
64W312ONyaC1ICAD3gXR+tS2rJq4BLfRoZ7rXWIOwLxqqTsrbEBZUmf5hpZx5ryFwZS90CATMuE9
l/fUF8Ta4N4y7GV/4LiKDmszifQbapJVcAwDexLoy3LKonnoBxEKknBcIG0cvQ2eqsO6aBtIa5jd
9Acg5qVKui57ynIBMjEisudWlmOWdPZmZc70tPWb3wU2NkastlrV/sys8XZNx8CgdZGd/JSTrw1M
ZJcpkNX43z2lqKzAquw++oFLfy+hVsaPXoGkf9/oqwG+G32cPFl1gqKvZSxeQw8EeCTHDfT1wU0T
5GqDA8su7SgKfzDqP4zWeFHj8JkLddvJ4QJGs41vMNmYFgaGPgqKNFzCFwI9xC7FaVRG7cXlFjvI
cot2+XeU/CBh0mWnKxB3q4am1o/JFnaZJ60MWpskMixyNcd0nqraPnUemKq+0FRasxuDZxVEai0o
OCMX6upzLU+26sGXGLtoVhDumbukiBCu0P9uf70+5YbAoXOZ5zLtsZUX4w97av0bmdrpTdDwcZc3
uzqLuduTUBXVMv8oKYhdpTXlN0HruTfhUAFyisbg056vAEvzfxtOtHhQG+P+9MN3fBK7TuRCF73c
AyHzbU8fnXroc+FlN3zFn9hlUcU8lFH27//+1dfBV19451BOZREbhPXuBYxTkEb2Z+FXN2XoFX/v
G18LOu08LeDXVfnzgE664JOy6lS+MghQDFvn8o8S0PULtIDT2a7CbSAbvhJAXJiX3YIZZUCHsQVc
kLJEbNW+n0wD3YOWXZ+nhaCZtSlY6yvvUkGs5WFk0vls+7uY6dbRtRjkpGDjcNAG8FSEk9uwWESB
paJjLT3AZjcSxI+cbn2GFoB4ZxMLF0zZp3lynZPvCXUCcuHm+oJ/mLato2vnDrY0dBoij39Sqrmf
afNAl/EgmHhkVvgJYPginp3lLy+qvkW9u3VV/FFqtT5US0CqCdehS77Qiyrr6kT7oj6sGoOnwMHV
5fUP+2h3wCN0YNvYidCtIoh6E9l2UAwFpWUocLtSTCHuGq30W86HLcCE4XN0eJvwQ7DVBH37RCw7
/Qs0uMWv0WvkF4tYztY2ZFooHebGiqVKO0LVVzCP/NXJwrudSW8lzJv/mXHQeggZxAfTurESgDfv
rbTekSGsE6mFBH+hHUH6bl+Y23Rg6bMXe4C4lddssegZ7FvnWB85pO8YoT5QjZy30BnPluhIVLgl
wmYaX4sAo9VWFquVcyFTp7ITW/wlulkspn5dtzTT6msxQIK0L22dPLoIL1umRFg4Kt6HhY2UDbtX
scUza/oMLQyIADzLdZfRS6gG5zPIycOvmT+Vh+sfsa6mnn+sq6yFAQkhl5IiU38CP3EFzH/nH9Ms
+A4Ty57qVQ/s+mNMH6E5Pp1JI9pGphfSB2oBvwTx+UPb4pS10fFoWAwd7AZ6JJXVHhFPMkzHG9TE
/01R9r1Zxi25csMX6Ii3VEk7y2ZFLjMjc3QbEuLS236kcgtHb/oCbYufS5kzMCTWT6zNrH+ogyhV
9BCGjANZkdddy6BD33hdjJM1ZOKZBxFd4jTKwEc/gIJoX/DVWdTngkDZjbneT96poa1OVlBzq8TJ
WarwPvLmIH21uxBp0Z3kUeRvddEZjDhY1+xddtShft33TR1cwpr0E41rmdnlz8CmxP2GRvgOXRvK
yZwd9QG4jE6wTurCByH5JJ7nCBKznGfszPhKJRZC8+X6OplsQfN530apnNTTdEEUrj5RZyanLp3T
f6Y0GDcSAJM9a46PRkPhuyPCu5pGR7xU1BuiC4uEu1GjMX2C5vHIsIHDqXJyGZ1s7m85qs7Z3yRc
cBXcLGk4b/i9Yel18JyYQt8bu7B45mnonGlt/S0sZN7cg9wmOPe36FJNj9GODjiXDKooXecibWcJ
whNjqU3Ab9WGvThwf+gGN24HD4Jb1w3AsDo6ps4ZKCobgV0+j2nZBolSpQe+EqxRsbH8HxXqYcQ6
nk5NjV07adU8Qy4ccjxj0M1fOKr1+acU3O/32ahw/9Bx9JQgfaKtdTv2m4hEg2n46+/v3FUKAma1
gqcXkVdfVSHZXdbafy0RKW+vz55ptbR44IyO04Upty+gdilOSDLSw6hgC4xR/mVw1EY0XRf/g71T
ZyMDYL+SdjPWT4DN5rfzNA1AnhYWRd6c5bmPza7gNPs8Z2vVO4dyt7dHXWBdPS0+4IP4EjDWPvuD
omsj4KL+DYaCDRs3taYV0oJDynNQ9dauf6nA5fpAu772EhIF0W3mDmqrM8Fk41qEIH7U2Dbv3Ytf
wXWAa1G5PLZKbOkFGpZHR+lVgOmVoshwfirXfLkZphilqLhrC3b6LbbTALEOTtCtE6dh0nTEXtou
eRctLXuaiVoC9Iqw/C4supUKz/HDfYFBx+0pbxE4thXLxSG26xx94rl0SawcTI1bxPr2akUf2LUO
3fN730Gi2KU4OqeDfAp7UkXQuuLIScp4Vr1d3bPUc6K3tlsysO733pAdUt6G/K6zcC9z8Kq0yV64
FUX96bpHG2xFB/yFEMPyVAqDV9RqL3QS6PcA12Ph7ZzW9bnvQhJuLEkbNW2EQmsrrYMMmZslxcTI
1v2b6QO0w4JiMsohbt0+O6ny79WMe9FFiunH9ekxmZ4WDzpaNarOHRylGIWSNfP6VsSkl0Wf4GAH
Ach9j9HCwtiOStgZ8y7dwurgIRWN9TZWtp2evYl2W2cF08docYGh2FiAUh1PcbLpL8YtksxR4N30
0t4o6BsWQ8cCOvXS0o4yepG9CyYT1qTVFK90yRvLYdh/dECgQs9YUNh5+0ygxHnbrRxGkGTPIGro
sUMLrZ+NHMv0HdqRIYVeb51lNr7Dktw5cT4P/l0+1cvWPrMO9EEk0JGBsoVsG8gH+2dn7NpzRLtF
JAz+7mCbW6LlAuJpMd40PsQPD9dNzPTE1SjeOSJx5iBPvY49KcumrzTF1BUQOj+gh6k+cLBbPlhk
F+AJ26gOH8QempLRJvQylnYwH9KwcAUYV5m/bxvVeeNx0IkiF+oGT34l2gRTNt+KqWTJgP174xEm
E9A83wfjOqhJov65cgv73q9m65Pbu+7GUcewhVLN4QsB2sMM3XYPqKmRW3DHyrsK/a5xRRsHt25Q
o+msdop7SA9tnCB/szd9ZHKa968y4VUQhA1Sm9bqb7s8n7NnpSZbxr5scF0SQ7P83hkU/9x3Q/Fp
6fmdk5FIHq18sfrYcyx2DBu7TKBMWxwdXAd+daKQl7E/EnGoxlbiJifrI/nJt6BdclLL0uc5qFF4
cOC2M0AlawwC93YMfDf7PImw6D+BloiKb43yZ8niLM9Id9OMDk9vrxu9YRF10GMRSJm1Dh+eR8uK
LiOESLI7q7UmZ+M4aYhHOuJR1ENQ5rXjXQqnJE/z2DsJ4MThp3mB5C3qAVuR2/QcLR5xt2RAWNfD
8wqVAs1qd6uEWhJ3QV3SLZfH67Nl2B90hrjCh9pVj8z74uC0P5x40ck5UQxJK1pAodFz/Smmb9EC
ERo8Fi/yZfnELav6ayx996agUITunAJ7q11sKsCbPmc1ivcRj6eBWwJXdhFd61l/kYB2QVyQampu
6ASV2p02piUgXY96WLoM9cPYlHNSrUptfbcHQY5AqiMiFZfT5JfKvQhF1Q1v5r49gkAWSKzri2Fy
EC0OOU7Ils4ehud0Kfy7ObVYG1uFBxWO6+Ob1kALOk5b9WzkCDqjABPuCVQQaPZQuNsRfy8uk93l
+mMMn6GjINUgG5GzMLo0EPI9t+7IX0rablGbGrZOHQbpU2inVVVTPFGOo44ANzOQtezE1NAfSJ0m
rsu3tP8M86VT3SvmOiqa++FZTBDQ41n0OFo4vYPn4mXfTK1e+d4pLIeCBd3LnigLoP8X+qMP+oYF
DEfXxzd9wPr7u/HnlNWUh1nxVHhlGXe0gILPlHVxny1bMAXTIzS/dhqk912F64c5ENXnefH6PCap
iB4g1SG+X/8MQ5DSAZDQXKmDVijkZz4EWLldfeosXifo+gaxu3CtffuHTj1HosHxpg7LTbNR4K42
dKzmpSOtmG+ErPicDOBg87aoKQylKR1uU02uvXa6qCenbTmUE+mYSM97E6V4BFafx1IE7QHCY7dB
Wf/cNY86tZKcgzlqeD09jTJzOtTF+2o8+B1AxYeO+/OUWCyztlh8TYahB7PQDsumgXgQC1VaHgGR
amIyO4wcmB+RfRHN0SLa3KjQImTBgTYdUCZwx89z2ZZ3zSK3AJgG29Nhnix35hGEgfkX4Qvn04je
Kh43uV2e0UdQfVrstNoiGzBMmM6/hyf1bYSG7qeuD32oz/BbgSrRnbWEWxhv0xO0xKXzwDeNLTG8
oIs8m45+0Ed/QyXetm4Wvixq35roiE8cbMugw+55ISB7P4/E987FFExfoFVWnK4bsmGH0aGePm+g
4oE0DHETQi03ODu7bEoAjyfz1moYthkd7+mXgR0K5tj/8Nlq7SRUlc9PubKFlwzSbyHL6xFIzeYK
iPPDvq9y/ztaF24IyiRFXAh81db3cZRL/3dm56zYyChNs6YdooppytKoCd1zSicbLXDEiVL3wYGC
X7ARQU0Gpvn8OPpFkTXjciFBLtBm247O51Ew7kMgiO68Kf6NIHi3qQH1OGVVTbvnbiFeH4tUpv5d
y9NsC9ltmCcd4RmWWZSRRrGHMIeYUixDKapkWjyxsQ6GkKLDOtVgL2hBalPoWNHyXACQMk+hfShQ
czpZ3p72OCSrOvTRacaqh7ACvYipyV8Jwd4fDsHWgdyw0jrRXS76lNClmS6DVXZJ5dTtUXWc/MUt
tbFZmZ6geYNsW6uuOVcXli9dEoZ1nRRt2T4MYfr3Ln/Tae9IlnmS1nkD2L5dqkNRLv6LoFm/1fNg
2uE1bwA6UaRkEORCc9U++G4AcUNQvkzWWwhecR+5Pa4LCxyCIrS9Qm6vZvylj8Dav0f4djUBbXd0
qFKtpfz+ohbEszhM++Cl6IZw41LyNxD9zyLGH5x4sp3qYXJT60IcN1d3QBmS7hfNvE7dsnEpvO9o
o17Ko1q8GSmO2wRW8IhLCis8eG0O8bbYphJq6inK8NSKofibbZGNGOBEf/DoUWsUOXGG8Wn0gX+s
otY/ksg7ChZ9kpH7Joowuw9z6icNUV9ACjxubH4f+/YfDHt+EdBw7ub+UnGrT/wwKhPiDuQoQ9Az
QJD73+uma3rM+vu7GFiBcEfKucO1tmiUvDgNiLVuGENTynEswjr6tFhIgTbW+cN4SIjeveXjCh24
cyXfRATT7LK5SMAVvut+DKOv/v/uU/zeapawZeKNh1Z+pOgJKpJILP7Wipjefv393fjhVJOFpXn9
JuroX4cyF9LDmyr0psH1IEWiNrWzfr7nSKLjglt/yzbbgtp+GAExM9p+3QBGkLPeqd+WmhYJWW8I
irH8CSJQGl83I9PraxGq72qBqEfl21T04hZVhyd0PW9dT5sG16IPs8OgE3Ko3/gEvnAVRfWNlVe7
YKOE6Hk5iLMmskDM480GwObHlNe4u3PVZo3P8PJ6Mj7mfk7ytq3fspo/K/RDQFEvt/ZUs/HuWh4O
oGsHuNvUvwUud+JAFeIm6ndp6voYXYsNUIPv2ZwF8m22vbexp/eSV9+u28uHSTGG1nwV9y9zoOZI
vlVMfFO0uWcELXVkuASieSwsvlHEMz1mXZR3LkvqCEcgt5JvcgF9k5/9P86+pbltnOn6F7EKBG/g
lhIly4rjxEk8mdmgkicZkATBOwmSv/49mpUHY4jfx43LpQVAAN2NS58+x/9DlsN3EnZZ4ssJmi1b
WoC2VTbddx2DedIlzZM8zn9p2S1u0ky6mPb51z+p5zcDYZkQEYj82El6QOmyYCAnL3e3bti2rze8
l6puBFly1PyuZ6hYdn2poG7su8f7a21r3XDfOW+RxxuD8ndM1qZPpnCsBOpbBvl1V/vmKXuUEZla
UXS/WQ9OiCcFbGN/zeZYft7X/i3Z82bu+dqwqal5dMozr08Bux3PTrkFk7RYqPl4o8N1mnt3odew
ir6qvDzxfHrIZfczjNxDo8l53xgMV8YzA6DqjdP/LnMgiRKN+xp0aRcFvvB9HRgODfocxuqqXR6X
xf8th+iXK4Zgo+33z2CEmHeEOpqmlQb4+mCq/xpoQH7KItJpOICADAph67UYwvIcOj8mXcuTV4iN
50KL5RLDq90S+EERBC20ERx64r4TXMZuqwr/3ZMXBkX/bVY3EHQUq1D+zutepLPb+Qnu7fQKvOyz
G2+qiVv2frNginbMn2SUY3tTtZ9SUH22wVIc+5jTjeWx9WD4t0ODYR7khFjOehDKREjEPcari9xi
VDTjBgTh/QpQ5IFvd6M3XljgQbjygNaAhCjBFnduQLXGvs0jq8PvcTM38jSNk8rWP5q2DBFgSuFy
WuKc03RgoxGgwArKl9lBNRDd2FzeG3eADzLiAp2FREa3l7/Fimc2JK+fUJfVH5xpK7C9ZyG3Dm4x
482Q49ar3ZBX8rf0ypF9i3oZlfwQLYzm34XwxjOXS6U3oqhtNEaEQA4VGYQVYDLe44olsviXKPB0
nYXV6/9/hLiN5tbxm9FAvjj0mC/a3x4p3QOqSkTqNtXGecI2VTcPftO4qrIBePa8/90rz+0PoZPN
UJcMWjBYy7Z2yXGIBf25byBGVGBicqt4RqhrCcri2gL5fVHrb/saN6JChaR7H4NV9LfTDX3/OAKN
pCD4LHsn3deBsde3qsVDtFthnRuw4UBO5VsYo6bsfuPv7Wa3NTZCAR1LNpfh7F/1grQjOGpqFwnn
LPzaZtGnmYl2ox+LsZpFSyDzcYPG7+MTE2V8yn3QmBAftE3NvHUvtvVgODfhrcdFHcQnVeuPLV51
kr4vvlZzsQUVem9vwVSZZUqL9PQUt5CIb0X92q9q2nubvDVuODP4UREEI3y9aAZ2VlBg/hiofOs6
afv025y9cTZ5K0EDkHy59sWM56jMr18GEFhsHFUsrmzyb0snLPQwr/FJNlWjEpoDKxP6WYfKVjWi
dHcrZFhslRlurOoYl5tgWK7g6+TOcaR6eNaxn/3RQ9igTRZvAQ4wQ6Hd/+77hm1chmeHwPC3fIzc
qxhpfVVhFijkfxz+F1GT97xOYfPrfke25TE9vCbL4gjPvVJcRXio10M1yGHD82yNGx7eh64fqxHC
qAx0lQmO8q+821Vjj+3O2OJDPavbxQnSjsSlD7zWxXkS64/7s2JxaLMeSYqc5JkKm0d/qkaQBHir
A93zjpRHr4zU7/udWGbHZOJegMWaYxHimrai/h0Ve9Uh2p572xAMr156PbpNPfNT6yuZMBfU9zjY
nZwseNn3+YZjo0Sj1rxvOLLIqEzqUlIUEzhUUaQLoP79LixeYJYeqTz3m2oayRVlxoDEBUWe4r0a
hc1xyRNv9suNKGJbCcO7WaS4Vw6UnRhwyod2LcdTkMVbV1rbSpi+rB038jq+XOuC/p2LcTmS0Afh
dbmVNLR1YPgwQfIASvbF8jjixfTgT8GL5jhb7j6NRYYf5w4e0Rem/CvvHH2mE9JGApRm9xfZ8vVm
kVGDl/lmLDyWJxFKJZO2Wti1rIAACyeujvf7sCxwaGzQTs/pUDYAKiaUlp8mLSGVUdH+cL91i5ma
9UQclSndGrTirDT7JCZwpeAgw/wipWyX2jSK9wxvVkHfLbUanBO0ElbnQNsOYOHYG+nGEGwTZDiz
j7uO6Jdu/NBOINurWPCShZsHMMvmaRJ1c+FAfHMm4wcRR81TWPviQMubIfndk+C92ydlhF7vL4Zt
JIYvEwBHY9SSBoCSljgnzaCLTBTtfu5r3fBlZH6lGsBNIBKZMXbxslkc5lHsATHgKGbydjPoA9QL
BQQX3JzLSSuUCCsgwj9GKwhw943A8GVaNoU3dL53DWmP0D139FCtWxcSiy+bVUFhzsehUISfqNcO
8in027FLma5K9yOZ9aQ31tjWjeHOPl8CEjkEl6qsfeYRCAg0E0njNxvvB7czhJlhxDKYdUAh55nw
UYoBrba28ZPeRXmbPyw/xqL7qbX/cpsw1IQcnTV7uL8q/2RX3uvScHCtaw8VH2K9gv2Craimg2bQ
cF4Q2B0Q1QFmcEDVjGB4yciW/6keWNOkHxdZP9YBdB1PNe425MvoxsT77fEoCNKpHOblmcTuWv/C
OaNpE2gS4YgMDth5TNQaA7Q4ibadjyU4lsqnqQsnd99+ahYUKafF24vMOG5csOAwp+wIp9kiJrSt
/s3z39woakCtPNSJ5ueRtDXeJ8cIFaTzsSXg+Dl0i1fRv+8viiWUBEYo4TnobHLhOKexjr72KFxo
6fDlftOWkGiyiENZKXAZihfOrB19sKFD8iuXUX3UBVDQqsMlyatXuS+4B8b5QHi4PoSAkJ3aoQzP
euH117hs9cv9odhmyQgouctZMIvYOS11JRMVY9twyvnb/cYta20WE0EXNqcjynsAIoHYAI3qP3WO
qN72W7kly9eb1US6W5sKskfOSeXQw2kL3B9Ru7SRwrasskkrjrqUIRvWyDm1LkS6o/CD0P6j0uWf
3FHHuZg2godtkozY0Wa682YXhwMyA33u5+GH8JZrzsWWCLNtkm4dv/G43JnZoN2suuLYsRylAqUB
eCw+7VviW6dvGpcd+FeGRTsnoOh/6Sp2E9Cy/tUwvSfbgGj+n0KhkICnZIqKM+17duAap9eiyDe2
CtvcGwcC3S2icYVyThwcuamc5s8CcswpDuI7ytBuX284r25IRaUXqysUZvKTD9Kigxrl1tXBtrKG
87I+mPKybNWV1SgGY0KiFBWskvdX9mZ/7+xpZuVNLh2n9LzCOWlIY96exojDHiDaciTzvHFRt3y/
WXyTR4K2t3rA8+gNYNuQYRDn3xqQqfn7pt9kHNcs05OvtbqSnkJpra/8pAu34oPt6w3HlRElALlM
6rqMWX0m+UDSTO9Bq8JwPMNpRyT5WUuaXCT5MhY/RRd8aLRwdmS7bq3fhvTGaxlIBVC95qqr3xXF
R0465xLwZech3uQZbwPW9ypiCJwxavt8BQCeu0xiB1709u2Gz46FKlbmeeoKagl2GF28yS8D3gxd
spmFtJm+4bV+z/USzF51JrL86gv+oCLQz2q6/D00uZfc9y/LMfWfKr83a6ADCBZnArOk8vpVg//t
AQAPdvEz0HJx5UeJm0X9gzdCFsLtumBj9iybmllno7IuQG3gXOO2654JNrRaTyfcr784OCE5QGXc
H5zFN8yCm7pcuS7qtT5rjYSZIigdQSjcyADZGr+N7c3M8VqQKnLr+kyj6cvYgHa8C+et5wBb44ZX
M7zW1y4YJ8/4b8DLW/Tr/6EK0Na44dVEIMKBOw5yxpBaOYDBUqSey37dn3PLZmYSjFNgph1Hw6nB
KFwnY4gtmEZeBIKfTUosi82aRTW9dluHRqw+35wiH7M2aduoPNw4uXMXNlSEH4DKm5JpLbYIjGwG
a7h7WGVlGS5xfQ796YEA8smn8csItKgv9THTO1OW1HD5se2agKh6Bbs8DknAhQeoSFr+vr8ytmU3
9mnVxhFpqVwfez98qSsweTpcbCGGLY2boDaJl6UVl93mrEf+xBxeQ719DTeClK1x466uaBZkAw4X
5zBrigNh8Wu2br582ho3/Lgfu2Gig5NfdAyg9riw8FTKTToQSxA3IW2hGkq3Y3F+4az50OK+P07V
q2zYgxu1W/ThFuM0sW3Al8/SdXVzJrHzSsvw2CIrCQ6015Uie59vIYdsE3X7/U3Ak0EFuTDhY4nL
4pnccvXdfvsx7slLMXEARuP2Spt+PEnSsHPZThs3ZdsiGN6rpjnKlyLqHvVIanHmOXiTEp71SleX
rhJj310caDCOG3S5tokyvDiMp7UeANR4HOW80AeEQIYHMik9N93lyWYdCSCGOBbPUYO3nWpMSAjV
ZuANv+5q3ES3LSiIAHkRhTWts5PIFSHCCfwNvgLL1JgFJItTsjZsVXfVczkkC5Ev6iYzs+/LDU8G
pB3HR4e01xpi62AAc8VrB0acjf3eYkRmCWKoKaoCnbW71hrnloXgKljxJCbqEN9u/PuGYGzNvhAN
mHSG7ipxnD+rGUQASg3Vht1YAoUJa5NM8lyVTX65BQoJpY8+/JqX3WUR3u+ObL2s2tbYcGWwC9Ja
dV137RcY0OiW4rlBzc2GBVnOF/9Bsa11EUxd1uG+M+VHOeTPCi9h4Hcfvt9fAlsHhvf60wArRWLt
6g8OqKEWKcIz6TLxK8vm8rKvD2Mr9gcPmxhqhC7+ysWxZtkzL90/2rB4ud/+bWP8762Zmdg1Bh6E
MYY016Oa+ic5yq/ggXrQxHvsSplOKn4axNbD0furzUxQ2uJHVCBf1aE0rw1T7Q/8eSiB+t/w6fdX
g5mQNNpFPWvjsbsSv/4ESYYh6ef4dcrwyHB/qmzff3P3N7taHlEQ0cVVd20ZjvFV7567uFjP+xq/
jepN46iC7aOZewh3E3CikgMjnHRz4W7Bn2wff/v9TfvIkwfd5BX9VRZOUyUhzfLTsLZAQu77fsOV
SbOMqBse18e8Ri4Jh+wXtuRb9G/vB1Rm0meriGt4LRyNzMEL19EJu/IlKv+HFP3W7dZmPYYvtzmX
+TK43ZWu9WuN/O2HPMCd1tObqbD3QyozAWjgsYGoBg266wgYQ4IF+XLLqzy2Hhhcgir+gNeTfcc8
ZmLQZJ/PgLtN6yPHS7Dvz990cUPEOB24npCq33tRAI7631YFThU31FPfnsO6K4ZzlQv/77kl49aD
oWXhTSSa7KtqjEq9Pi4BYCUoMvs+dvSPeo1fSR1sRFiLZ5iANEDyCbJUXnbh3UQPy0Cny6S69rjL
L0xmbNDuDUDlr9lFl1F5FuACPXrDFgjcYlImHk1LlIjHIGW9qMX7Q63QVsTp+KFXw/dxhPGuMt71
CsNMQJoY6gEOkhVPSHu9isi/LjM56xkkLnFxAlpgoxvbUtB/m1MthxYqHU17hvpLn6iQPG+bqm2u
DAcHM0/dLUHXP0pIRuikcTPmHPRcDCntwlx8rJ18vEZ0desNu7JEFGbs3L0jQWaLksVLnTv5elh0
6xUoE3X7jzVYJennXfZlAtO4IzsWeEP/SL2lSgFT6z9B8kjtWxATmYZajKGPGu1eatQV/nP+bqZ8
C29lWW0TkdZXjewC0rkXEpZ4N+ah0yyHrMiHjUdjywKYDNlgV++WOBzx8UvfHmkfERADgjeM1ZBf
vD/773aBAt6bsb3ZVSG8cFNiY9kpEtl4FZzEB85l+Fn3rXe638W7s4QujFNHAK2/enR5dgpK6CJV
Xi2/eWWjNszHNoDb728GsBQt8IzLjVl3zXpIh0N1UadDmTko2YZgiJ/uG8RtcG+64UUwlOA1zZCi
H/+gleiOLMN16H7jtjEYR4+chpMsqMxPTg3iIjzA/6166qSFWsTGGth6MOKSckNVVb2XnUg7Fg9Q
VVYH7XXexRP5Vtb83Z0Oy2yEp4whgSJnJzsNkU8uqFTNDpmv6Tm8yUZlc7Wc70/Wu2EQ/RhRKVzK
SLAiz0/jsD5N4M5LpHKfulqmPFRX0DI93O/HYrZmNg43u6D0QJR5ygNdHTMn1BdSqi1RqndvLcw1
E3Ex5KLaYaiy09KJR5+H8WWpuqfKI8cOuaKTJ8cZlAPeRhS0rI2ZlUPN56rWqcVYgFw/LqT8SPjc
HoOsuRTr1lHHNmGGn2dzVDZzXGcnEHdn4AmQ1Slcx37Dgm2tG37edkx24MPKT3XNhwevBLnYmOA5
cGp2XQCYayZq1mzS3lj2EIMN4xVEB27b4DlojdVWrLUMwUzRlPHSr4G3Zqc6doCSKkV4nKN4azOy
uLhJg8bFLEBS1uSn2YFCSuwNzY8mCofED6i3dUO1+J7JMcCF9KY+RxiZm+x5zfwmWZz6ARjdxyJi
zwAC7/M9k21AeeDgblqSnaoibw+cDHUiezws3vdsizeYaZspz5aswXZxGtv4OZvzlznSSDZO2akI
qi2pHNtiGzF9WWIo2JU0O+ksBBqu8JfECbdOZrZ1MMI5WDNYFK1EnHiv+6vi/AzI7lNRL0My8EYe
ud9suJ0lTplZmoyMYxupBSvuy4tftlBmSsFC+leRN5ehGQ9ds0V7ZuvJiOsNyZyGgWz0pPr4Esd/
9Ty6diAiwKtC6jF5yotx35HBzN/g8Iy3x/k2pigKDuEtn+11UqVFDcDzfROzDMYkJph4K0FNNKOL
2n9RLT2gTv4AmYOHdc1P5fIU9cGGMcc4gPzn+Yu5JktBlPE2g8BJduLViqObd5hz+Txwdhp6/6Oc
6MPkxC9lkH25PzCLWZs5HlF4Ge9q7CTQ5MGDrYM6N54ADxYGG65vMW0zwUPBdFYWeeGkQO78AF9E
6k7+nERLB2Xopn8E9e0epAom7jbCNye6ucUOUkGVCYWSQZTqTg4XIK+Xl/vzZInGpiosdSheQyis
eYZeVXlxnbnTBxbgrpuWIJPc9f6MQRiBoBAdVCRGwlMAcKOEMNocg0LMx/uDsARKUxgWVe3arWYc
UuqiG84TrmVgQNfFtyUcssPsA0Z0vx+bURmu79WAQ/Su5imYkqsvQI12B1Hk3Qaq0NK6meQZs8if
QWnM03yKDv48jInHp61yPcsUmUmeHLSGU9n44uS3Wf2Io5szT8kwzWWeLCjAUUPi5Upu3AdtI7n5
zBuTlWOTRSGIoE+Kr37zCsqzXH3MoO4lNsKWrYPbKN90sIY+ip8orh6lqMvPAYRGT10vg50LYRzh
wEZGnJljIQR36Id1WfhBj7r6dt+I3iUyABfVfzI+fKrK3u/Iq/bLUoA6fSyd/jQIUBe1aea6vatO
/YRzaZbQquSTOIeNyuGQoQ4CPzi4ioXZxlDfd39iPpWuq98h21FwiKd71QOE/7IHOhX6oRjKfbOJ
HMq/18rv2MopYMrpmDNsmNkkH0Nx49C+P53vGzYxH0azQGuwiOQ8dYfZO/p9+QAR3cuQk9+DO+e7
Ni9ivo6GRc+yYp7jYz2NhyYcUW7nPcpOPkCO84SzRwrF5nMM0o77Y7LsLSblxBBxNqiy5inw0OqD
E2T+xxWAsFT4HT9UNJwPdFJ7xOxu5miE5nDwoNDcECdFVm0+rkHJz13R6qfR7/KjqEOe3h+UzWfN
e3fcCTVBFDetMpAHTtTNEqT1trbj9w3ZNcnp3ACVNcMMn4XEr3PRQ9MfPCb8I1TE6w0jsFiamcCL
2hL3Y9LzdNbqYRr8Nlnn8QXKLqCDX7wfe2aJmKm7HqTAlCyKp+vqVifC3PW5Cny5cSqyDcEIzG4A
7n48KDs3XwyTIIO2IGgrugNVsN9umYqNF9n315rERnzmjgMC3Sp0UlQm8INTe1Ui4krsbP1mA2+i
P5TSvXiGnnMqeRh8RskQsJGcbT0PvG9JxNTAdRvwfxdeBTvtYuc4g1bgaQ25/Dj3frwRs2zT4/17
AEFeolK0xyIHlV9+4nHkXkDuuAunyIiZw2NFEUNsBJsjceoinT3HPbQcrFH7DNRw4zjuokDHiE0l
9sg/xiAfLkICBrardTNFpJRG1V2FaN5ODT3Orl8cmeNuMda/H1eJmSKqlogwpdC6IPGlZeNXBshw
qsIlmTvXPRA6b4n+WFbYzBeJda06EQqeEipQZ649J3Gbot61PxAzSYSZV1KLjKe+J380bSMTLvo/
J887o2TqZ5MDC3l/OSzxghl7g66HutAUvoANMP5DlEx+aHrWXwguuqmbuWLfoxDC2r89oi54F+vK
iVMoYuUH1neQhgPVzyFTZIt+37b4xuG9dFjsusHipPWUfaL9wnBZk3/G2fAQhoBGtqLdoqqy9GRm
ilw/UIETuDzVYkCOJa6WTDyqovOrSznx4JagQl1JxTTdOgRZzM3MHlWhWIZezU4Kquz5fypym8+c
zc7LfSuwtX4b55t425DW77whjiEWo+ODQOtHWhTdxv32/ScIYiaPPOB4V+LVaJ3KL7Kf8xRcw05S
TvphcJb/VSCsP0fVsrF3WCzaFFtFRPRGDfQKjlaoY1zAD3Byie4fUEHRHlqxbKFAbP3c5vLNnOG1
POhK5D+PvuLwzgt31gPlp97bU5/EiKmnSlH2hzJ6tC/ok6M/FNi+g0/3l9uyAUaG05ek5IWboekM
jGReSp0sCaotaI+tccPRB4hv593ghseo+Ebm89z+z8t3frfp4MjIBq5A06H/lcwfx/aBbG1Llq82
uQxo1JUNj4M4jYpwOFUhjQ/FSOdEab3vKZmYVAbtCmOhZRSno9LREUSA62Fc2+h8f00tLmxSGeC2
AK2Z2I1THbe4eg3DEicVdBdf7zdvsXaTxmDgbsnA+xceh2BAjVx5rnV26NbqlHdyw3FtS3D7/Y1D
NSqe4orOsEqvSke3OkDs5KQAIbk/AtsEGf7q6NGvHU+Hx04Fh0F8n/D8cr9ly25gCp5WrIUEmMSH
c0YSv8aphkx44oF2CtjgJ7JFfGybH8NrBTjmHQmIzdHLzlEzHOKuSEJ361D8PvMeIyaDgY+jUwka
ITQ/falA+iREykv2xRd/R/4pClSKWsljJfjRr7fSUDajMvxZUnCcT90UHmPoI5Bqfey88lD19Fps
SvVZVt3kNaCjrxTJ0UWkGFJon+doi5zM8vGmrmk7xn5DesxX3b9C6fMQxdC6f8bJ9njfqmztG3sy
4Jcl+M/w5QwvQmMQPSLZfGjmISnWLX0qi0WZiqZy9XPwkqKLdlkehceP8LhzkXkbiHyLX5hkAhkJ
KqEKzBBYqh4rFDgHa3SI3O6pWyoUVu907MBw7FoSQJFuSzzz9RjOgLTtobwMGDRj/x2RvCzsqh7C
pMfWfWpBpO2LxKv3PQOYPAJ12yoXaj0IR2BRaXB9zuTGtNsMx9iAcXqrBkoIO4aDuMDD/uGarQPx
HIzF3/dt02Y4huNCXGECFwE+vpdf1PjXVH9k1eddTZu8AXU4TDlKvLALBCFIwF+j+Ms0/3m/bUsw
MCkDet8FZmy5ffb8rYdg81xu0b9YTN0EL4HaoL+hARAM2l/T+j0uy0tdnyJ/ObE42/c6ZaKXVlZM
VBLY+drVj5n/wOjvKKyOwt24BFgW1b/9/mb/rUcnkiTCGFwN2Vfn81x/zOpd5DWM+IaTTjHz4qnr
0XiYHZbue7urvg4NGz7KXLkGnOHck3sSAu1LSc9e1onf9y3GNifGnlu0QamDCnM+qT9LMCvOQXPw
2Z6iCny64ahF2ImoqjDhbKmDxIuhShMtj2W9Ze62jze8VBDs6ZJhzpvoW8MeIQt5BGHDxvZkadwE
JVHSVTjawJc4ASap/HOtUznSdNe0m5iktcnmUPQEh9ly/IlXiF950N+AF/nXfe0be2uUy2LIofFx
XEFe4XppBDgg+IM3HNUSZkwlTtW4jMYT5p22Vyc60fn3/a+2tXtbijcO6ouQqihHu1Dy+Dw07ic/
2lXbxohJCuCB2nmWJZpWJH7K2vjQe+0+KzcZAQbwME5xjrn2/NcOT/VBfxrjLQCNzQoN/4zHafFZ
cVtI73WEZI0qT6zdkoywNW74pzfGI3BMbYhT71VUa0L1FU/eO43EcM48YGABWOD8sate84rkSZ/p
H/cNxfLhJn5s9IIC9wR8OFTU4jh/mPMnTvcBOImJHesgyuPWBRr3Qnkul9dSPq48Svd9ueGYfTF0
oGKvcSq63QEnSIzERx1uWKLFf0zMWDYNAdgK0biqyod5yk802HJ5y5nLhIkNQxwhVYSmC++1qIJk
XQoINL2wdouK0vKGZiLFQMSWjYyiA7CnPZUBHulwZWrmrkvwUgx550b+jMguMjgGMaZ/BxqR472/
dmWchkTxA690kbA8ms6xXLZSGDGa+i9Y6D9aNdNaNTprFNaiO0UMIM1qPAbxnzL7sTQkyYb5sIvn
B4MxvHgumC8V9HGPnm4vOohA0LYC3R+59HzfZi1nP1NTsgdDqNcHRXgMomfF5kugP+n+e1390O64
kQ6wOLSJEwt9FRWxjy764hKsr9oDk8DWJdxiWSZALJyHyI/B3nCsF+eROa+N0yZl87PMpyMZDlLu
Av7+R8OmZENRaoVupuxHVLPk5twFruRqayuwuKCJBwO8AcfLDBxFamqOHYk/rst0ydbwpa3bb/dX
2hJATERYi5z94DpZnCpRzs8zL4dP47zuA2qYKLCwW9tQZkgoaTE247F1ukCm7eKy+QidiC2iENss
Ga4N+Efj0CVjKRdLf87nsHgIFkETopz1hC/Y0iy0WZWxMUe6JFFUeSzN2/AvucbzuaDTdJgilbqj
yhOfcH3tPXfjcc/igyY+rFinOvKDmaVzrR5EEfyP6fW7qPrz6uuPsXS3Hn1sjmjs2rII84jldZSC
dqg+5Ix0R9Aao155wmF1l5H9ByTW6GluqjJKURDbPfpR7F9UUxb7jh3/QYm1IHcEOh7qdtFCPga8
nMeHtgST5r5IZQrddF6uyxa8hUenGw6FEwLZTM+oQNu3hf+HDoB0vRtHJRROwm48gbQlfmxWJ/u9
b+pvq/7mgI2ifBnTggUpK8GR9UiaecWTp5fP2YaZWgKICQyDEmkI7L2GriBdh6PAf9eoI+Ef9z/f
4nMmqIj2qJX31RSkS+meF/49r+trHoG0bfWuHrgF9+lg4WHMRBSB+ryGTmQfpGJ0xNEXcZ9G1S7G
EzRubNiQfJj7nsZ+6vN8hvYDeNznJ9yMy3Aj0lpioIkkGvFCBg0vD+ydRYSCOfU/Gq1nV7nPnrP+
fX8p3u0igkTGvy1pZKCfKTLHTxnljD+QCYKei1s6Lyul3nMousbfcDhbTzdjeGOzYxHORbditmo3
fw6hjyNrEDGOa/FS3P7ZN5xb2H3TydJMsvHV4qft2F84FDBROP6pqPPnzPPJRh/v+gam7DbAN30I
SmdkZ6ifqjmYPuV+W3+ASDMyKPeHYGve8O2aaHdgEZqnJe9/SvDefQ86Hb/eb922Crde33y8ch3w
VErip+EovUS4vkYpbOMUB4jhDIeMSfzd15OxgQ/xOq0KHO5fcLB96ofgkQdaJKqqP+CBaeP++O5u
iqUwNu+ecb6M0ay+MJn9xVXz6E79FzxovLgAQrrBphqmrR/D0xnwMxCha7MvYzA90PzzP0wTWPKz
O/SfZDdsPIjblt7YtInEkW2EGnvaKk8+tp1HEkdg57i/IDcD+s9NJopN9CtQvaKkUzC8rP46f11x
bk4LB9J6uERtkeBYBmAiYFU9d23gs+FFIkH2sDhUHMoQN5n7A3iv9Zuuh+EZQOo7MCGf/RhurAbB
TYI2mjjZsNf31vjWuuEZwH1knked6IcCT/ZZlKECM/pCs5cyCrIXKH4uf7TAf21Y7nuLcevN8A4y
4KgZK00+y8wlJxEAh6qLXJwKR5PT/el6l/D71ofhHWoW3FV40P4M/dlseeVhNhUutERllvWJDpZW
Pja4zgZ/hphGVAv5MwP3j9O340de5i1HwR1XjpwPdbHOHKIVeaWaJM96Np+R66vc8qi7MiAJHbvc
e0WJrB8cmdss2U/quJ6jEhbNbTifnMUVW690NiMwXLEvwrb2VbW88JZWTULyIp+PTY2i7419ytaB
4YQOCk56RQL/V7a0lffZJ6DTpEkdLANK6u6vjMXUTE+U4PDVN+qXl38IQUqQZ7Z4G0xzGuAG1TqH
iqOm+X5XFjszPdJ3IBFM3T760clxPRexexCNqC/x0Gxgpv6pmzHDCqzMBKRLsCFrxtblBZekvzXJ
Hzhh5LIshJ76uAT12OQ/cVlBCyv8CkXe+UMQR0XalVucYe/taLf+b7+/2dHaLGSew/r5SiHZ3UtU
SuDsXaVMjYX4xkfuzD9WOnobw7X1ZsSg0WlV70Sd/0NOyBMTlPOVDkdOp+g+tTreGelMzKbMUfgx
ePHwTZRBcAWXxPoANcH11z6bMGKP1h1UuCrX/0H8QOMMPqWcNjSdqq2XLIsLmVhNUsR09b0q+KEh
hMoPbG2H5ktUDz7ZuQpGEOiqNaLuuiJW38TIe+DhIcXB2yTDk0FasnGXjDRsy4gFNeMNK9ch/syL
mH1doMBVJxVO+xv7vcU5TXTmCEWpmI2B/6PlKG7EHe7XIiIPdxWgS+4vtWUlTDRmXhbelOUq/8x7
UvxcJs956h2wVuxr/Rbf3rheznJXQJlmefHdG70K1+M4Ht3VLbc4oGyfb/i2T5VUqi/ZD9l03Ydh
YXgD6Gvxev/zLb5sAjD/j7NvaZITZ7r+RUQIAUJsqaq+t6va7h57vCHc9owAIcRNCPj13ym/Gz+a
pviiNg5HL1DpkqnM1MlzjMmh1TtU/aM1ImrAQyv6fQHNrJSIuEjSoM636E8/KiLDR7kqUy2ZozIJ
uHfKFIKWGYJoaVhHB6ox2OxDLZBBGyedGrqLQ4hPXZ7e2uI5Zp6AqzQpsyH+MeXdOL12DZ/xrkpA
THR7eYCVa8xFZ5ZCysmySf5I0OWcmsZ+ijPIHtUj2JR7zU6+lp8vj7S2fo699yXXVTX52alV4AiS
Uh5UNX7K6IIG0aCb0kUAN6+65wV394blrNmmY/qtqEbSdxJDioi8kaTOX2Y8f5/AbrBl/isb5EI5
ycSXYraifNFd17xyrfLXZZq3yEXWvu7k23jyhuKLoOKFwGEF6GIomHwchiiS+8ubsmI+LpCz0nlX
8ikMf7CzrkXJu3FftWA77xvvmZlpq1y+Ng/HBzBZxbDPgv/gcqqe4A7Y0+wByXx5EivbzJz7PDR8
aOt8Gh5p2/TDA9emfkBrGywfNGqQ1bg8ytoczn//w1Hq2A+ETKR5pDHJRZ72dm7RkZSU4XLFqwU8
jAvtNA2LbTzk8nMrakhTzux7wXqwg2aUpHVrX66bB/3fefRgg2onSBd9hqbWfE8B7HxPOlNs3Opr
e+FYuYZiaubHcfZSLCIcCcRaiajPz2Ac7W73eVgmW8Z9toEPYlbmGLcQFFK5NqtesPv9jUiSZ8NP
UGvv0t8uGYrfzW68ThAeLRdOja1PuPImY6oXWuoSoikUGioPAd54643NX1k4F+HJ8nnKfGbsI2YS
wPUmd4I17d1iybJhJisH2JWrAn90PDEqqheWlOxWhSM9dYW88iJx4Z20SkyjAipfpDbQpcJ2aGFf
LOthKfRM57n12LM2DcfabdhCF54M5iX0l37Hc1nvY8gnbCzSyqn6D76zBApjEl79cp4BGwvciZN/
25b9O59xSem5vo3AWHSVKbqQz0zGGeA7jXmzI9HAV0+4px4H0iXxRrlobTaOrfNQo9OmyoYXXUA7
NJwQqZwFk+fA1Acdl/0N3v0+lz1tNib0YTM6XJirIdWGRXumMOgfi65jhzlcqr0xWX9XUDA0JsiP
ZxB2HkQ9VwdIvOtdPm7W91bHdhxC0eUFY6otXpjPT2eh6AztObuw8so9Q7vUzoTLcVJQjAT7Rbn3
2mbcCDNWVtlFkSrToStn5vlLSNkT6Jr8Hav4qyYoaxW+tuk0Z8MuQrBz+dSsTfQ/yNJ6IPFIw/4o
y5l8C7OqqrNbUNs38kdrlnh8VMtUhIcmoqxOqSKsh4gixICyvcihD7DVibD6O5zUYR7ZUFJv6nFk
i/kWiJRyL6n/b+aZwxzHpzD0xGHuS6gchGDviyFmf3kBVmJWF5tKTdknEPrIX7Ttkge7vCoenxhH
1fv3VXlWzbo80Ep05IJU2zgZgOcYxrcBtEknALTb2/k3MDPL6l+TyNvD5XFWfL+LV0X9W5PW78Yf
bdSzgyLtfCNs9DSeVa4uj7DiNF3gajaUfFhE2xz7aIA88WB59nVgynu/7vOOn2FNySpGyvZRCt0C
ScA8ynUKOVK/3EKCrRmZE1iEgSKT8Ux20g20FgWKNr2YyA2f63bvabNbpD6N4LK4cktcZ8LynrKI
grk4yqPimQReHdzzZI6Gr53hY7CRfa8kRS6wtRUd8cPFqhcWdPeZhIqRHn8ixHg0JR5afnuP8zNI
dw5rLm/Vypl20a5Fz2vFl64+UhX5HhgLu6WU0KKtGw8Cma1UBfinRGTlfOUUHS+RoTo9zsjE3jIW
fKU8iP/mTYCSldFFCjt6iKABMUUR6sD1dG2s46JiCYgGBZuIfoEeRxfekqbq1Y3fLeG3y6u44oJc
1awwFHzw21a+9R1vwEyPyrpHprssQmw4kIeohsTI5ZFWLNcFy84ziK1UXVQvMzPVa0ZL9lKD0/W6
jzvlhaKr2Yj2w/IoKSMI1FpB45uFTkO54UFXPJurodUr6QdII6uXzMvy6FG0CsIiukO5F8K7iSBs
i8JnbSDHPciexz3xsUwGlHxyV+DEkXSOQT0eeZvNP2t1cldKCy2VAwh4Bv1oLXQmdbJk+8Isy64g
9pPoYT8IfqrUKmIPWTiUt3p4HXT37I1bKtgrp8EF23p4jhvqsou/B0lVp0sh89smDq9p+kP05qJt
+6jjsxlq9Sag9IzTsAR76BVFz34otjqRVhyeS9fI6qhHuUF6J5bMWLdseO/LCRjZ7plCh9J2sZ/q
RaEAJbaihbUlOzvCP/J2VXLIPNOYfWdZHvb3DI2ZYi9n9Nr+ddmIVo6eC8elNggiLW12Un7hhyhB
NstLnxiEW2UPXdvLg6yt23l2f8zCLDoYw0VlJzHxZEeK5jTnZ2HmHtVHGy3/hlQc6SB+VUv4z+UR
16bl+IbEZ10xNUK+tz6ohZeA+dBTpQjlY+ttBM5rk3LCBkHyIppo6J3UACExZvlNnwNfXICNAhk2
O5mG4HVefh7PWeTlWa2ZsIvQDftQ6tDv5l8qa8WxgAL4ThHQ1QjvLKnbDMUeCnnxvmgs2CUtAKN9
L7o065O/4wa118u/Yu1MOtFFJlsSFOA5/gEpQf2WWYXNC+P69vLXV3bOBfCKPmlKw1T+PjMILaHg
Xh9CCS2wmsKgrxviHKX9cRyjqo3rMrH5e444tfDH7HaIgRHop6zZOBtrk3DChpnVlkzlVJ+AgGxv
iVHzg5q6CL3m45ZWzkpI6YJ4e4GG4LwR8UmPqLZkRQ3XY2+y+Jwhaw/K2VF4uNoPuXheNGAExMtp
/t77xXAgVdt8Avl1u7HnKyfKBfTaqEACEfbdKcwG9DOTsvJ7JLp5dmVhxGV2NG3WJKhux6c+YE92
gQIcLav/Wye+RPdTRI7/H2a6tvuOZ2Dxoquwtc2J+ANAWucrnPXYfY9t6v2trZgTMZjRkyPUi4aT
bit9b1AYIyCm2JTiW5uBY+JzXnteJAWgRT0K0aixj89UR68TztxGDLpyfF3sbkamXCw14SfwDMFf
mviVkf5d5cmwmwHW+J0RTedyz2WTX1kvF8wbV/6gaqmXH4NHuHwkFdge21ToOc5/XB5hZclcOC9V
KCGCx1f9X2xwVtJTuZ0PIOp/vTzA2hScUKCPoXeNhp/kJHLIqmgJFdTFt+Rw+etrP//89z98olWB
VWG7qJNilSpuldfAQAw8cf05AnH3NTrVCNJcWC+uwjpmQT2f5jj4muUQJQ2qax+cXFQvJ+1UCtbP
p7YsfxnI2qWAY2y5kPMyf1Cxd4G8fPGY7Lx5PmVz1T4QtKPuhKrYaRZG7wKzmeKubbNr2b0dTCST
6dT72ktSMiXBv1CkoRv1t7XPO5bNpYykZ0f5PoXTj1LSbg+ihGJ/+RB9nFgGLpa3D03OCsR6pz7B
fdQSqdIi7vST0JzsatxTHc/GjTraxwc2cMkBs0S2dmpC9JUEy/gQLhRYm2CSD564qrmL+YGr7SUH
nKWo7yyGqPslBbGmVqlEr9L0pRk93bxeXrW1mTiGnS1RIxT6Pt+oh53gBZ5M0+GsLIH6ZP1+eYyP
tz1wkYtZk0H1dgnmE9pt9ZO2U/8Dqjf2qvs7cJGLtGk77aOOddILZJlbzk5TAdO+/NM/NrzABSq2
uiwz01bjqSXnh0Xa9bfqfJvmeanA8AH5x8vjrG2Dc2ufk5SQSm5ObRb9Y2dUcyC19w3FnS1M1dpE
HMtGO1HUjNMs3qcK5gBIRL+Lm+AzKWnxqIN44w1zbacdA1doxYAeFm9PEI+4IxD/SqMi+n55iVa+
7cIGw6bzLfdGfLsCBe/c4/lDTkh6L3/945AgcJGCcsmXMjJU/Tz/8rCIHkpFbz0ZPv0eaOHjt7Ym
W22oa1NxIvTM+pVvlWwRcp5les5JW5Zcg0KG43ARgUyFJIgX1Flb37PQKbXRl6RLtjKktZ/uXNXQ
AvZMl6j2pDt/EXhtnXyx73R1Hagq+A/2DzoRnTG8+c7hSx9F5y2fg4GL/eVd/jhtDly+RgLHUOa1
bb7rQdrOT5N2ADXTIfGnuUEPFK3j4ZGTcR5uspFVkUW1PFsyngY8HrK/L/+GlRV0H5PDPO+GZmjp
j4JDFE/UGci6Ssh0X/d1x58XoHidGC+i48yKRu36yEM1pem7sLxyAOcA5Dzs56Bq/R9lMxNyIqUN
npYFd9Xb5QmsbZHjCQMLManAdPJnI3yAnKYaHNzsVU3mS2nz6SibVu8LUrzOU3ud03IpL02ptPRL
Ln8CbxekrVcWN8g3t+q4K9vtgiilicrc9GF8pPnohTsUPaMpDeO2vbu8Xithj4ui1LPSZyGM+MgV
QClGVJ9/R7Yob2UHtQxfroZBBC6ckuXBOAyWLY+kSe7aGPCzpN7UrV9ZJ1cajbHIQ5bUsGPfBJl8
Nr5v0CGHas81Ounwiy69JaNtVUASpDrpXgygN63Kd1wozZbhrVyw/4FTFqQUdFjMT58juWuLWO5+
y0OXIafpGHT5deGOC6YkEHcN1DwWR9MTmT+D3SmpDlM2FuXh8oFam4hTvbQLs6bqFnkCJMymvy9x
E7DzwzRAAEFM7i8Ps7bfjp3r0MuhO1RVyPnYEj8L1L/MDVVVtUUVvzaAE/GoXjAtx6I4ZsKH4RkT
JWS/+OD03liotQHcYKc36I7mpDoVIGe/B2uV+CvKy3iDV/Q3vdB/c77gP/hIvIT5wYDiNLFx4f+t
x0qZf4oO8iB3OYTG9N4uJs7uliC03nPRlN73ScNoblQc0K8C4kTipq5D0DfjOcInwd4WwoeqqLe0
+L9kYXGYx4GiPo1asrejS6zNM9o8quY2y1XR7Cidg2Q3eqyqn6OCh7hBGtAU5UeKAjO/geTw6D+r
CESc38Lg97MUVJvBfpCicAKZJOAKOxQJJG+au7AOannT9mXWv8AcLN9DdDKU/2gsIWKfPmlVhOLI
KLJ3r1Q+32LjXTnKLpVnWA08WXQiT1Tl/mvbndGzjXwNp16/2XjcuLFW0ByBCwXtIHkZl37h/Rya
yj+Qnmb7bhq+ROAGSEGSiUYJDgnayZuTXZLUezokW6000Yd1gcCl+7Qz9OFLgQnqWkb/F3Ar3Y1o
bNosXq2t4XnoP2ozKueD9FScv4sIjYVDdSY3BOk4QdvqTdHwrQe0tWHORvbHMElf1mFtsYaxB77M
36AnH7KbrGD+XoPS8rp8zgWKssl0Y0719NiNptwluX6KZYgXx0kcVBhuDLJyJTPHtVUcFXjt59nP
JcnuEg9EHYMNdhUaJdH0hqwlqTdAamvb77g4C2D7HKKYeaSwOH6w2mvkERovVr40LSgur7w6XcBo
P+TCqm60j3Lh066BctzeEPL1qovAxYdOfg/tNq+Q78usAwVBjVJ9irTZYtJY8dIuOjRs0GsfZ7R4
m/N8bh44BJX8g0HP73VpqQt7jAbAp2i1BD/8XmfHhoFY+WkIjKo34rsVw3CRjmKuSjtnmfqBhvFk
54m83tW6aFKUoB5aeLeNM7tylCLnzEIxD68E3hAd5ZQXuwJbkupBtLeoFmwELmsTcQ6riKeQQHui
/gEOZ3aYwnP2yHDDlI3/XTbeVql0bb+dW1kURLBuyKMjaRgE5Qlw7eBiJfk1zBkII13IIl9obvu4
qH+IjH0ehiy8GUt205je31inlZ1wMYpmBi+o9qvwGM7sswXh+K4dwvLgx43ZSHhWah0uC2aeJLPo
eF//qPPSfi6J/BWgaWncGcHqW9GBP6CPuxmSM2raCGZWPKKLO1QTwiRrF/XOO/a5F+TfOUD2ICV/
LvB6hFJ/LK47xy7wUKnFm6FwTY+W4/nL5gAHyzhgu6CZ3i77q7W5ODdVNxemBFRPvddJtKSkxrP7
1BYyrTlqOf2IgxxM03VtLIGLPqRTURc2iKOH3gOkDt2r8ezt0MG+bOkOrphL6Ni9nRLRmcnk735S
f55YzMEHP201Gqx93DF56nu+NW0t3tFi4qXTUgZHrxHFxu239nXH0sOqVh0BkhEAgKYfD6pEb/Zb
OWT1lvrTiiW6EEOh5qLNY+P9iCpKcWegquxzXOCD3QIkr41wttA/oh6aGQ0QGY2PmqAGtSfYjuCG
aagKplDR67dk+VZWylXzNZUa69yY6QgwYa0egMvvfFi7t2xxwq8NcPb5f8yDTcEcT6OZj9DS/kTL
8/NB3Nmbywa3tkjnv//x8X4ayUgHRf/valJgJCsGUwOU4c9A3l03xnlif46BClzRNHN4REYn9rrK
/oZK+Ncos+WGV19boeB/BxBRibppJ8mRqcp0d0jLtNqFKjf2yhk4hix94XloEwiP0gLly8bWpi1e
o3ZLvVnK+g3v+CAlDRx7LghIf0I+4rjWKhbHfqom+5eJo9qeJh5MAPbNXT7iGbfvefOsVK3qr7YB
2RvfMaFRjpx77sffEgjrje8EwfhU70fAhIuvitNlIanP+5luKX+sLbnjH0CaBsG24nyREjSra4oG
tLHortF3Rxzg4gmTDr1T2UjUDz80T7+hA3g6u0ZZ+vxxxy8oSqYKFar5CJ5EZOsKGsq7OiLjVrFq
ZWlcLCGY9mk0ST88nttWAQSnzxEeITYeR9c+7jgDb+4HPc+d+pEXhdo1IIoM0iQbyJUn3UUNWuUF
KEEkkBadp4Q+Qc6UVjd4mjs/+zZeb7aUOlcq0S6XZyFitEtMij4AhoIWI9I/8zh6kijjpkrXj3qK
niAH/NT1W6nKiqNz+Tz5kgSin2d7zLoRTT8xuVVF5937xswbrnRtaxwnoS0fI9kQewwDQiC2Hvn7
iW9hRNZ+vuMd2qFgPLQtIm+rAUEDojfwe5P2dW81Kuq6bTZw8dHZgj/wQy6VZ10S+JZ5nn/KiUug
ef2gMHmRQlAMkmuPOUsK+dkG6AoEw6QnE3OctYZq3E6DOdE/6Qz3od0nhpb0bumWPns1eU/G5DkW
2szTIWxC6KglBY/9l7EMvPBLhzuIHkEYkbVJWizNzKtUoL54nL2gBfmckcgJbNpEOfQTUiN5+V7X
XvRDDN10VKyjUKHPseTp4rO5+AzCmVh9B3f2ZJYdcsd+mdLaJDq5jYJxjr+MLRH9c7PUASl3UVKq
5sUDqaX/qciKtroJioy2/0JFy5Q/eEBVfciyKOp/2bZALZh55VIkf4vImwZ+gyylDgNQwqqQJfdE
Bi0dNtKIFftwwZLgxguXRuTLzwqQjl0eJ68KDQndQPzbGCDr1K/LXwI45ZQN7Rarz0rq4rKg9jmH
nC2PFlQ8KAnvJeVddx82I/veTsMSjSB3ZTrpDpz5pEbthaHYeTlCWDEdVzbb9o0SrBXsoZjr5dna
MbinNjKHy19fsR0XUImKam6Jwrx0FfF7NebLp3DoA4ADPWBoL4+xAuANXBzl3PRzTKOCPpCyuKMa
1f3fwOFsfAlZdN8Dag/GwDsZjNBr9nfnBsdKQOr88uj0dyfjB1brAi31GZmIJifve0EWnkEDAPXY
13jKcq868NCz0W3b95W+YQqk2I8Zr0SYVpGseZGOUzafohryZ0+J7CK288asz1J06c3zngk19Ds7
BUq80T5eoJHSiaQ7MVPHxSOY0jHtN1uqYi5v504zuddDz5e3YlbldKsGdPKDj6KY5M9ETLR+6PK+
xtJMliLLghwe+uCJicUoUhRfcNwyG5R8Jw3F71imOrLBoZRiVP8SdMyUxbmJekru6BQn9Usm0XD7
2YLvyj5LNiKNaLvJzu/Sx334aRlQjX/j0nTLtxYl8fmZV31T/9MXFF5nJwYOoeG06vIaxAJl3tTe
ce449b7kFALEn4OWCbRLDKUMXjQABeGug6TIFzV6ttwt8yDFjhFF/dfcTkXxV+7J3n9KbJUnb431
OjSYgiuI7jLwV2W3EZuXzqSg4xj4PcO/7S3IU8AQ2qB3ix+gwWm620h4QH0nCHm6XW0qU36KCQW1
oEGtG70Ive/di96b5T+soUuTMmhpmiMY9pLgSVMy8hta6aC9rYswEk8jHhNAPCIDGvp3E9WJl2Im
Uf+OR8UQUooTykP9YYRv4/dli1arZwEx5vqpXs7YLhbYIbs1vZb636WJR14cwtKO3W3lox7e1Uki
nwzwljoFeZ3pyG6IezQc7EKm6uwdGlkkeiGDXfAACLqvkt8EFfhQ0kHxLOwPTTaFekltDfXnV1DW
BpA3tQCbcyDJynk8jXkUo04WlgXHOrKlyOqf7aiQlWRguC3SGCp98T8zMPrixUZlFDzMIinfcY4M
AN+gtgTmNyvYMtzgdI5B/7fOTR1+LXNVLrfglYntbs76Af3gjU6aCZeppiE6YhI/2wfAAFZ7wKAz
eRhNQcktt8Dr3RcEpWZUIBI83KEuMXRPC3pMfT+tqmqQclf7udc+dDPNjpOp+3GX5WJsH6Bv4U03
mfF1tuuInL8E0TzybwFajAbo9Aju3eRA97I7FDVhc0p7i/4qYryn7mtPKLHnQvb0UAfgbLqzPSS1
b1igO63BGtaEB9GD3eemDTzBdpLFTXlvK93zh2QIhgVE2UltHiGU2XS3TDchPUT+zNvHqiuaVyYS
9ATVvpA/e1zW9gWFQ9D5pAtrzwdqGA17mISMzUPMQSY3pREhOMKGLoC7xKphzbPG05KwYGJraV7s
6eRF7SMsrQX0E1UD+jmbA21fYp8FJIETSAzqFEWW92aX5yF54x0QkV6K7skxm9CfMkKIloGoJrvx
a4/9gCb4WD3HEc2aNxk1UbIvoTdlPmlVDdUXj4a40VWIdoVj1YyafkJcvyRfWjLV5W2Jonr3Hbx6
jRzTcc6V/bcKaJW/Km3n5QGPfn4EACOvotuoFcI7CCwwhYRHHpS3lZ4FdCtIo/EuE4RRdIBJseKB
ZCUI1PooEPxW4Gktu5N+zWqQkYNGZBe2QLr/m8hm8B7QMBgDtd8UXpxDUwMs75AHQK/mycRhOdzV
uqyb4ga14Lz7m3k92CA8PqITouoof8uqYPy2qC7OitRq02f7ca5Nv/d9kk/f8DVj4FKHAgW+G7xD
IgvbJ9lSbZVg165iJ5e2cTYFVOTdUS0Wb21oOJUa3Z+5/PfyVbX2fSdKbgFFqBWk51+lmbvhUVU+
zi6d2ji7rnLl0mBDGrHs7cT9I5qWZ7wOqbqkDx6eR7fIqX/3Fnx01zq5L+CpVYxIQj0S9Lyl9Nyr
A7mArwXBqUn0U2/yOzSZqxRu1aTaxr+KwNzl6J71In53eRVXQhoXZB9mkrS46Kdj6KMggSqOl84l
wPWDma4sqrjA+tbQovdYvhxNIZI3+HVe7XH7+FvV13PG+sEqurB6XPpJ1ZlyPLIJhVEwR/Z70HFZ
qK+Y9n6S45fLK7USSLts2QR9lmUoCvXI/WpIw2R645U+QRf11zkeQz8uKpzmU003Yd5rW3P++x/V
Li1MwkpUNs9oKn5gMXwGHdAvgL6qrT6ttaU729YfQxR0gUZkWYzHZQHeNFbRvhgqcwPR131CvK1q
/0ot3gXdq9ZHJ2yup9ew5qNMTVYxNIwQfmtlJ15EFf+aQKdweZdWvIKLwQ+5yqe8lebIx0G3LGVR
SM/GC5meLV6ItYPgZNAKswgC25EHQorjuVGf6/AxlIDRmlw/kDqD8QD22m02xa4dBMdN6GGBAJIh
47HtsvIAipYQjeVoxC6nrR7SFXAE/S8sX6qsGeLqkSkkHKZsssMMOlQ0erQ3Io+eaGRmKCWhpb3K
+alCALvxEvTxYlIXoy8D5c1VwsZPCN8SdROAHLHlaebVTXgHFbgQT51I9hfkkCJM7qeMhlXahF7n
840f8PGBoS6C30aV9jLZVY+U+FbeZsGc5fdBHldbzyura3s2vj+MTCH8rGU8+Q8hON7nwn4yMT8Z
n+4sj55+53NmYukEQpf43HJ22Q7W1tVxHqgajounSfUocEgBhi93OgJfC01wbpiKXsOFP5cJhgNp
3K/LQ35s5uCU/995Fk1SmmE+r2TsI4cbfeTECjdKlLIy8r8HeikWpIRg6bhy64L/HVCLzPNbwX08
lUhS7KDpOui9XxcAEF2e0drZcEKMIvbGChUK82pQRfbAtgaph7Dx6ZZe/Nr3HU8iqRaoTc8LDBu/
Oeu4v0cGtwWWXzsCjttoWRgOMmPzEciKPOZpS1FdB0drzJI8RXtbON2Dn6JMopSAbjX6VtRNNRZp
abjcgr1+7Lmo2w3Ay2oG00Y8Hm2/ENAlNeBehtTdzk+o3l/eo7UhnCK8JQGgcXyxqDNXIOzdiRKw
ERQPoqUbf8UJGKg24s2V4+1yCCvu+6HxlTlmE+dvxBuqJ66AOh/ySe9Qo6ge/XgcN2LPtcEcn0GX
cZyE8tWjaUDGaRb7CXS7j5A5LXd2rk+j3mImXls+x0+Itgpq0uBu4WUDfBponjN75q0C0GQjwlzz
f/9pFpBB7KPvnDyE50xZoEnjTF7FGDmivnAnxvyutV2xX2Ty7Gf1RvV5xbTcHoIwU6hciak9ZgBo
zAD5ejLY5fOSbCkMfVzjpC5/sOqNl2sIZj7+bmQjITJS7NCMfArvTHgwy9lTE2hzc/mUr03H8RSq
WUYSjm3xiNcyJnZSSzCKR2MX/335++dz9d8Ymrr4d9uycozbYjgCZL8gR09MFgMRTU2EwoKlNCvG
m5ovot4C3H947kjEnXMHgFeTlb0f3aOkWD9oUEkPqWGxvwegdquB+OOTh0HOq/nHzdsKv+lR+y7e
GRmLvQ+sbNoN9Q5der/mukOcw/WTlcM3v0jsE8iy/7q8mGtzc+4lyLiwUlvB7lnV/NXHXr5jkCWE
NHeycfGtDeDcSwTk9n41oRqsM9DYor76V0bgGQIybL20f3jesHLuebORrizpQbEgafnOPTYj7Ipi
tYE0WpuAczXRLByh8o22euje8N8TIG1Z78pzK/nlPViZgNtwAbJfjcpygCVCCJIg5JGo+gH8EG18
/0MHTSK3y2KIW8KVb+Q7GEwp2XvApk7pSEXyzUvy/pZPMo53np7fLk9nZcHcvgvJpWUBILGfTFWb
lEj7QgJSHfwBzfDXjeDcOPNQsiSTi/4UcvOtBQxsl6hpTkv/Oq5nLNl5bn9YI5kNydtZ5d8gg9ns
isKI+4FfFwfg646tJ0EJ11VP+bcxAyXhkGdNCo4I9kLbQn29vERrZ8qxazxNTCCGAGOMolDbGJrm
Z9xl0cY73drHHZvmYLQAf4LVnwjFO7bm4IHwsk0+k7WvO/aM9M2KYmrzb7LT5C6GCFcLp1Rd1yuJ
1XcMmuOBQbdxmX/jIPm846aIRVqqTH++vPIfXk8kcrss9EBHYvo8+6rr6Y3IzL62rH70vIbfAkuw
JZS8skhuI4JX0BLgZsa/xnNYPMnqXFOO8AxzeQ5rXz97kj+O/1zVBFFdknwVlNmDZyU9WarE/XVf
d8yXM9SpSRUmX6cchAOkBkcnG7eijxXv4xJQc4mH4gnp1lczQ8qg7tSp6iK99+Jh2nCnaxt8XrQ/
FqfAQw8NxzH+Wsj41RbBkgL3FuxDhRGAsWO3162SY8HMdjSgWd0+q47mwUOBVhB94E0EgdnrBnCs
2FQgAawGknxVrYn2kR7891a181arzNoZcsx4RIpdmKpJvmoRVXdJHw4/be4FG0nHhwkjrMwxYjUO
ag56pR6QCY4QoptebID30OgeNO1v2ivJPjcge1vyjcxg5Vi5PQUmIcCngY/xW9jz/kH3hYQyT2j/
6pLNHHhtCCc7nGPQgeZEx9/8mod3zZJUN37rqZ1s6i1s7scP9gTN/v97dkFYUuZ24NUDhY5zYaJ/
zqkUuLpprB/saN9IiWf7qkZ2xe9oJNJqURtR+9rsHKMfAds1SVbn79GIQGCfQ13skJVAEhYROsD3
Vx3p6Dz4H6ZJNOmN3yfsm1CM/tSW2iOaTrurWhqweo7lt1kLOXOkiF9r2f3M8WC0b+v4PV6q/Mrf
79g89IpZUC4l/5qVwnw9U651Wm4Rc6wYpNuQATJBzSnl8nvJeXDvT+AIT0ed48XtusV3DL5YDGHx
bKrvs0IJT5hx2Ff1dW3oWHvH4NG728kFXNXf6/GsAupDcgsN9/PGwv9+KPtPUgk1qrOf+ePkFDnn
wGUn8jtBB2nKRL1Dd9JdULZ5GizTG1gjb7Muxtsje/p/nF1Zb9w21/5FAiiKkqjb2eyxnUyabWrf
CHHaShS1UTv1679HKT7AZczRC/WiQF1AHJLncDl8lgyrDEwOvt8eNdvFz2RndD2clfpJ5S+Jn7y0
bXvPCbukTfmA20y3G5LxNHojfI2BpcEfVxpd1vj3uvvbOoCPu04uXwo23GsP53S/gNKjQ2O8hftk
36bTj3RAoQ9BXuxcrA553J8C4JNWgsWyfpv8jSwAHELVVL70XfNheZjo8yDc+Un+neE93neneb+M
sy75yjhbdm2TxtG7U93nnmIfEuZ8r/AaFqQdhVFT96Vh4KzeHldLipni0QReYEKQonxQKiC7IAZk
evSdNcCT7evG6uC4scdwmZYvIqqaHZQs+KdUZNOP27/9F2jrvZgwzgNSzTjYgM36ouGb8yscyno6
leNw+pUTZebtmxr5kLXBCIzhcB92xdPEwucANSQANMXOd7LT7R9j2S1+UZjfpKMbRjAnJEXwCgh0
Kvd1OWKZat3O/TFWVbhtT2fGktIuMGU+Kg9umktpQiT9XsweOYdFte0MZ/I9Yt6AA1pF9AOv0xel
Ov9jXgTtCiraMkamenTlxjTk8Ri9Yj4AtoCbQHhKnRSIl7SncpNTBfFNpgfJ/QHCDDE7Uzf/TBro
CHUw8FlZBSwR/bs0NCjuM4wRz9jl2I4H+oeMcZPZFEOmLrSaNNA5CcfH+aILnTnfx4C3x5KWaydo
2wws3XoTpWPGg7nO0AL1ILwSO+Ensux6TQEG1+0+vFu5xegbKa+k7HO3CNgZzG/I5T7QMfgKONix
ipMLVN4vQ81WitDLyv9O9pvq0H0VsL7WPjujPPy9LXCvX5S0Qf2GVjj9u+fu/naPLOuwyfjovWzw
+7CgPwIvyEP4scICE8r0bM/SjgEHpKeV7LY1ZGR32iiv64HBfJmavjj1M565B9gR4WkJR4dZb4LY
E99kbXStah3At9GMn+j7QOQnWHjVH2IN+7xNI2ZSN8hQdGEXUPKaA/gUAVoFhk9bAgMRNE13CThe
u283ZAlnk8MBfLtWyTzkL3Johnvl9SG8eaXchS3wArebsCQ8XSbrTcZEIY/gSYBtv66G5DuBBOGj
Pw4b1yqTxyGg/NyOc0deURLuzsGiW7Akye2fbhsdI9mFX8FFhJX5S1SI/PME1uY5aPwchrxbWzCS
PRFdGoIynb0UwJhARLT5AMV5da7BblrZjyxJTul/hx9AznTMeoaL/iRPYPrPe79395EKz/Hs1Dvl
jyuHCds8G3cB+MnIvnP76FWIAZY9EOQHyVyB2LCyiljWRZOv0UkuYul50WuXOPQEEJjagR7BH365
1zmzjg9aDvMewUC3nUhMboKUTPEpnNgPHgXBtdajPvMY2wmH48tKclgizKQixJOO3BQp8epMoE1P
nhMdG68sj+jFmjS/ZV5MzgEeGlvY0rj8OjiJvLhJ14JBgn823gFN1oHOAW7tknGBQyv3rg3K8HPg
9sUWtU/i/0Y3IGqAMCMk9ABrm75yRSBg6Xijs7IF2sbfyHAHhDXPEXP2QmZQjlhdH9NxcM7Ub9jX
22uIbfiNDKftOAo5afe1n7vXeeDjvsPGvhKhluT+VfN5s7YyQoYk5Bl7opH4K67onrQor1CZeLuh
TV4iAlDetm4Y2T1yHaOxJn7O3V6UJ6DMnPkwQ3pvpSe2iTC27ios4NLUJM5rC53BB4iAh4B7u0Wy
G9J0bSeytGGCSaMhY3WmRue1zmHAArkA0Is8p/1Aub8GarHMtgkmDTTQd2Js41cOUPdnPvn8r0Wi
aiValy3znQObCSUdRRm6zjw7rwqAu1Naq3PT4WI2OjiBdhMu0bfn2tbM8vc3UZVBtVC0Weu8png3
2cdt6R/aCD5vov13fZUrJQnbYC3z9KadikD8Nm/d6RkUSXAr+niRdnImL4tWzoO2CV8aftMAiBx9
CAC58+rLAS+SU/ZhSp3moEm/CZ5HfBM7qjrP7+tqZGfA7dsfNSf80eVRc7g9Ebbfb+zdmTuHxQSa
06uAIejJd8f2ez818ESoKdk4B0Ze87IHUs6PobgVgKi+CP2Pf6cYtG3PhsRI6163caQhlP6zyTzx
p+vA+bBrSvbXlvFhJix0nOTs4lXSz3ZMRS40ThyJ6pLu1LkNnPR4u5H3o5SZENBgYDDiTQaa7TRO
a6gJOmOdfXDCvprXLpXvH22YCfKUSUirqpEhmqhneh0UYO5V6z8lEA6+H8cy+asCEO7BF+VKZf79
UhyLjAzXrIe9KWRAnlFLAhCodjO6V9ncP8F9ugFCqERl8JSAAdPVu07HTXDIZdZ5K+vL+2HNTCln
oaa25nOvn+Fp7pzKNv7kJDl/TAex1oJtzpa/v0n8VnC4w4EJk0EadXF74CM5oYa1EtS26TK29L6L
p2AU0NPZ9WHO5gN4eBMYaFN+P+aw1vKBRtpDTLH0TwARDc5KHNrmzFgMdAWSE+nE/Jxk48nh853f
POesPkc418dZ9eD5XxVdY0e/vwWwyFgWlCB+C4+l5GfCs+hEIv9Ixmj4UJTVU16vynXaAsFYHaIJ
TGTpz/Hr4AJaFeG9Ux+mLpSf9QhtiG3RZoI8o162QRFM+rkUi4MFQzmzXEpPlHbbjsDwP/1vuEFp
W5Yzcx2ULqEtvaPeKL8HBF3atAKZ0M5gCADkk1H8qmKorZzmFF3ovNQfViLLMg2m2HMxJ0nm0sTL
drSEKvboA7rTF6gCDHrNOMvWxPL3NwkJ7T3SNFnlvGZBx79Ny+2GhaiZJOkaUtSS8r+B6WTcBgHr
8FQu4G9XdGCkdmD0Dp4Pdv3KRFhS0ERtSuC4Mwlfz6ci4J+AVv4aw+ngIBKsW2x5uakW8LAI1Xku
pvR6e/JtI2ekfYtabKcrHr3yzHGetRt+bfO4+gqsbbySIJZc/w1MB8eJUdfQ2VyUVCRIAGqAnqaX
jqc5TDdVUpgJ4OS8yFyvI/E1RP39kBQVbGAJtLVKaNyuTI4lAExIXaWqsKu8mJ4Btq8xFYsxcZis
CcFaBskE1AET5rYy9vOfWoRg7vahd8hG9lKA0Q04KiAhK5NhmW4TSedVXdU7yuGvDeQfTzXLEFpJ
mBzSdE1hwzZOxt5Psm7ytfboE4F580FTrz92dPXuYPu6kejA5juoJ/YBMGKSyP1IsDVyvvZgZRud
pdU3y4gC/TqIZhq/LnkgS1zXk8J/6gSe9TZlW2hu7bjxkHSM6Bn+5sD3OOM3qlBsjWb5+XYDtvEx
0pkWU5tnWjuvYsRz6CGu/Kw+Z/3crikv2xowdu5ee6C5LGU4Wfqe84NPeTs9JjgTb7K6IszE0lVk
kJ7E68dzM3nj3Sxzeu9ka+7i7xc0oCby3wkOALoG1XigT6JsP8gBjypjhafGIO6OnuOfmxZKhpsm
wkTTURy3odzqiD8p9LzTU5XMYQuFoX5kK6dEy0SYgr4yE7pt3bZ+hsFE9RImcu5gjVKOa28Ellww
ZXuhU+PSrHTCMwmlOMZeGe94DiuL9eK0bTKMXJbg0xF42fEz7IqhZzYkFCzfajzJEe/b0IkNILFL
No6WkdmS0z4paZT8RL3MiU4MUoXp0+yobM0l3AK6YKZqL9xjRhe3RX5ezs9gvT/0sXsRon6CHflJ
g4tbsO7L0BS7Jl5jL1suCqaGrxoZDplRm/zUKYCJnc+9HeSJP7bl3H4u4qY8ztBQGUon2ngQDYzk
Z9imoPJV8DODRtCO1hA/riXEBreljHFcVw7rhTsr+ry8C6dwWN0Llq/NjyVdTLSdUkTAmy1ArSPn
xRecpsuj63nJH7d/uiVZTAFfXQp4nEZpBCFPd/4BqEt8YD3/MCerUD7b71+S6M3WFOjWgz6K4z4r
qrJ9L4bgwZlXheJsv9/YtKsZYMqMMe/8y38ULJsQLFhUeed0zYvY1oKR7BrynaWPBHmmgLiyxXXM
n4P8qAp3TTfM1oKR4ihTiwCFXZR4RfiZgFd7t4S/A7WJu9uTbJsCY/NmqundBnLwGbiKpPk7mXLB
oJaeEyDjD7ebsBwDTUCdYhFx4ctGn6uuGfY4xsY7iGfzb14z/8iUV2/CebBf6kdvgilxWSBjocVP
VhCQxDXjh7qEWVSp5Zqhu202jGSOIL3fiaagz7k3p3eFls0RRmf8WNTjGi7bMh8mwK6owhRwrzb9
CTC5+sKaHDq6oD/o8+25sPTARNGN0EsrSBVDQgsR2xLyDyja6T7ysejdbsAy2abE8TixFs64DX1u
eu+l60myZz4g/XnHqkPerFJbbM0YuS2mUnjKY+JPFZfPRTlm931Dr5zp/N7vc3G63RnbZBj5Lb2g
grZwxLMd4X7LXwrpFxIGhqv0BMtmZwLhNC/DUcHt/axI+FX5nJx5AbFxCTnRozNM33CghvS4ENXr
tg4Z2Q6YtG6gOyx+QotGHXyPNYc8y6r721+3TYpxTh9ZroOwKNiZ4YYEO+KY/wMDOqgERprew4vH
X8l0yxnLRL3NvhhTPN5Vz7Wc7sNcvSZiwPFHTqchDoI9fH63vQMzE/qmSDB4U0Wr576ZgPJ2IaTQ
goS8kiuWfpiwtzSiQRaIQfxUdS0FKGD+eKw9P92HKos+uuCqH9suiY+3Z8eS+iYOThZOE+HFDOsj
3CDvacL7YzLL9lR7q1JztiaM/VwOfTtT3OufAeabslNb+PkdVK2z4FFDa3nt1GNrxcj9MXWzWI5Z
eKZwosYRGxZoMVleb0W+ttBbEv83TJzv+L6rCu9ZSx6CtxKIsy9XDTNtX1/+/man4ji7UkhJsmcf
qI/+h0fo4D/4Th86a+Up2xAZeU48npZpGONxJOnLlO1ITf8t8sHCZs6bleugBQ3OTDAcbBN9GIbJ
8rnJ3SsbeHfK5jj60sUQAgoTILtG13v0ctxIXfCmv1RQDTzFqfzrdkDbhtE4uOOSDp7E2BXPuqzS
Q8bVgx9Rfdz2cWOrLyS8H9IpDM5FUn9XDRTIh2hVnt0yPSYYDpJ9KvPrLDgD5FXs6FDExwU9mIMR
uumJkplguD7FY1HtieBZgSGxx3ux9xAV8HnaNDgmAq5tqonloiyfY9I1j9Lp1ZfNFAZmgt+gEatK
yAQGzwCmakAQh3ncCejdsZVl1xI3JvyNc15qfybZz9gtURAO4DIK4/RQ6JW0sM2ukd4Qg/UKFL/C
Z5bH96jYy73vNWeXVNlKA7YOGNk91aICWj4tnnnv4rHR8SDFtRsVZ9vuBCb8DfI9kx4zrE8UqkjF
iQJBnd2FDmHzdVv8GJnreyWufZHMwHRT033qht0XHHm7ldh/v2rhUrOqLVu4lSI65eNy4biPBfu7
j8JPcNG+AzUGRdbFGAgyVQ1QtdO3ZlqDuL47LWjWeNEKiFOnUdhDRZolMxXgNUiFDWoGAWH4e8PA
oQljg13On6C99NCMUF17l4Qp4IkZibfMO75ubKwMVpvQKSwhsJHP8z4ZoIjpJ8XabmEbniVd3ux6
oobSrpqS4DISnX6FNEP/HKaQXds2MkbSwWsM7gfdgK8D77YjXtgc57RptlTaMDJGxiVlASmNJMkf
i6gG/4Y6Dl6NIaRJko1Dbx6dcXCqWTNnj6KHuOwOpuYIXOlrcbg9PO+uSeiAkXF4Vghl4LbDpdec
f4V+hlKPGgohR6cF0mFlW1ii8DeoFRox9sx+TnKRTyz9tjyIScUeiQs1qsW+cKmvzmJ1/7SEklnx
7nnrwJt7gFBLTJxH6aOGMOqcrIyVpRtmlZtUYHNH9Zx+W14sk5A9qhqlIxIllxRHnQ4yICsxa5kU
s9o94m0sADEWQuUopx6pD4GGamrw1B4BEbFp3s2Cd9A3ys2UP11oWz+JQL0urFWEQrBlK3KpSSMX
IwzW4C0/XEAOC9WO6IkkZ49CeHelA8va805MBUZeE0ewJOlpt1SdnRMe9L/HU6dPI3BFgCSs9sM2
FUaCixn4IWzc/UVQoXbApb1SaOl+ilLP+7xtJowMX9SZoTXOskfWiBEu1zpPXv1q8ubnena8bKW+
Y9v7zGp25WlAUGiD4AXEeE9TFe9aB1RNnoDX47TproBu0oeRhn+VSfQhytrX292zpaSR+yrNoInX
1uJRjbVSQOX70OMPITC9Vlh6t1TiUrPWzWMoOJM+Tr4VDC6I0hn+HKGYNfrzP8qlf6sR/MtFRnVT
b8zSd5w4ApAaWX6VPnvkmKtjGA1kJaQtsWaSy3sSJyLTI8RNcbVooTG+oyT7XMaYnG2/3tjHoSDU
pm7Bkm99X6gHmY8oxjiow9z+uu3nL39/s4/3TVJHbquGSxth91Yx5F503mV3ULz2Nw6/kfQM3Kqp
wNR+a/sQzw8iIf5HPUz82+0eWGLVdPYLhjZ0y3LqLrzi9ZUkZEaVuAHhY2WEbN+n/x0hGPJkfTIM
yTcR5NOjFih4JyVfA+haVkSzzs1abxjKPOvhmKRa+p1O41Q+uZTHVwrvWX7C/0LV+/ZI2doysjqJ
8EKTeXr+xiE8eaAoFe6oizoInF/4AXCqtXdZy4iZVe/e6UJMOhtxeiP/VBIUaw/v3Ct7lCVgzZo3
h/VCERR8vExVOt07w+DtBETdrsDwbsLLufS3qneKNWICJ+KbCmYNwV1GH7FNfXH1KiXJ1gkjp9s8
Skke+KBz9COIbVJSV98XrA6fu5imdO3qtIToO9utSf9OoO9O2rrX3zSshZN9D2McfQymto93UtOa
ngoIs0so9ExiumNNMZOHasplAtgHIN33sGOArL8fJ8EmJDFG1lgKIB6SurAX6C84hCV7kUNg3oGb
5Up8WzYVZmz7cZSyTkAo/yv1KnXiif8gCaR4x3j+B2J2Afwqvqa4zq+0ZpvDZdDfrJytDzvpsnDQ
Fz2H96ojMKTvY2D76qkH7O52ytq6ZJz0434CfM9Dl4SCzKTM609C/PHrBNtK6LFpUGVx703XEGS2
PhkrRNzUZQy3h+YSO1N5FBovPLJ32rMHk+yVu5FlETLL5HHhVYGTdMmjDFEgl276Qhq0QCIAN7I6
L1cGzrIGmfXxwHP6iU2QmaYFiNttCweEetncbk+L7evLZePt3Mt+hpZZOj1g0fb3VSbzT37sxC+3
v24bImN10GGpBsVxfG37Pr1rHRHtaBp3+8qd6B9pDE7v7XZsvVii4E0vtJqUMxbVcJFD1uwqVZDD
4K3OgK0XS6tvvg4IYtC7nDgPJCiTxUDpM4eZ+V2iAZ35H0TYLRnyG1nciYENVcMEJR9Amqt5PIHA
cM+xmO6XRRuGTq+O1D9uj5glP8wSeVDSPo18jd26Lcs9rkvkyIql9FTPaybRlvuqSRWvnJQOnpv2
lzHKwgNh8V9RFeZHvOR7e9Sg5C4i2553XeoZ6a51pzuWo44gmRgbd1eMbp7uaDGwBiYmcCSsyx3U
Mbzg0+3hswScWSnXPYQ3K1QuLrBJ9u56aJNcOxGOKyuL7etLhLwJOJFkYIEpDtXaRca2zfDWXtXz
P7d/uiWafyuSz40Lv7wYJZeobPZx0fk7NWA9WQ77ISTujrebsQSYWS2P5y4qZt248OQACVMVwYFX
pTqMLgTIb7dg64iR9InLHZprAL+YOy+EYQLC8HKT5OXkP0aTWuOFva+6BelWI/+1gsNX2JX6QQf+
i8Bg7TV87E7j/BVKLk/Ap9wp0tF7WnqQy3XYkwMNDPiHbjyEmi6ASpa5LDUlUIPOPxeVUKcmcfOV
aXoXBo++mXv/TJps5i4sslR1F+ScH8awuhOtF+50lBR4KYufUb88rd/IbaUAapwEdKhiNMkxnIl7
l0TRh4ABvNe1Zxn5T0ELdVk+eI+sH/6AicwaLcsWLMYC0cNjeqhhrPGgIWCxKwaUj+F96Dx2YQHx
JCKClUKHJexNnrkOR6YHScilryACwObxQJexhLv1YVPUmyxzGYCv5FZoIKaQfUJ7M2AZET+FSflz
jov2dLsZy+JtMs15hC0nSeb/X4K64EkKxr6SHGc1yAzfg9rpPN9uyrLamaRzOdCSek1PLigue09B
oNPPdbuqUfNLU+Cdq4PJOh8T3tUexL++whjMnatD38mhPmQwfNgJNy/Vi+qxv9/3VZ1Uf/ZNx9Tn
2CejhpsV1NBIfobWcRTwI0xtPecLDyfCPkLqhhbjLhlkT/4ZcIkrYfcNOZmm2UctBcFw16SiSgmc
fLyCbjwJEnMdwpNKntYkftB9pX+CetfJ3TgP2Qp8xRK6Jv9VJ5BAIXAMvgAEUH8e6/pT4UNVXKYA
L22aadMxRXiSYb8UYOcDRPSq0sihu7RAweP2520dMBaWeIbdW5V79UVzmTySBjd1oWrxFM7bkOYu
NS0L4THlZXmgyCWYSyBvJPziBBSAx3JlObblgnHxIzFMcqayppei9ht9YiOo/19zXlXJyouRZYxM
lQHoVKeZG8fwywTuN1msoMds+GPqtvEAMULGJCR1QGYva+IH+E2QEwzw6L4I+mQX8m2K4WjCWMtR
aeAoVpP50nYUTpF8dJ5Ln6drzx+WOTClBVTkxKJ3S/8yAmkBpyfC/3HHia7kgGXDNVUFgJwF6SyQ
/qWV/uNiz4Id3dsVDVg7sOgDV7j76mFRga7gGuXQMuWm0oCcoulfb+fCh30EnfsvPQnTT5HTrJFo
fy3V76yxpmFVzB0F20PYv1Q4GRd3QUbnHLVwWKYdOAWy5iOpM/FQw0FQg0Y0Q500g8Ge8xHWTMEL
gwhM/bVydCEBmxxV/70to3L8U+D5SX3winH2NlY6yDJEbw7Weo4HPA2x+KNHyjS7zo0OAAKqHJgm
/gRbu+NrmvC2MTdCNBhD4MVprf49Bqi+emx5yO7/h5Xo/RZcky/Pp0HUTUXVhdT6W4za5EkK7d3V
MLv4umU5dU2yvOBD7VD4Glwg9ljt4W3+hxRkPMKleE0R0dYHo/ggacc8VFarC4rF9Fh0CEiGi/Y+
A750pXL4/rnPNdnx1QwJv3wK3UsyRPW+AgD0oRCBv2Nu8CWtiPx2e6zeXzNckwZPQKqBmUnrXuJY
JxAxnrAt5FJ0K1Nh68XS7Ju4haNjAH82TS8sbPiRh5nes6Qnp5CX5FDi+fdwuxvvn/rcyNh+APtz
grD1cKXyZhD+JnwYIhI4ZmTF/GMApfvcDasroW32jauHYkMx1l6E2S/n/AwsvncWHDvFEG/zAXBd
k/oupUd6GefNZYSfpQenTifES0HYtivT/n7Jxo2MNNeOiBud5/Qiywkm8LIPn8EEfAk6PzhFqvo+
ZUDOpZCN31QLhPrIf+NAx4nvCVfjhDNr8RR0Pe4yIV5Xrren3xLFJve90P3YhDquL1UgLrj2FrsJ
L863v20JYZP4LmTXxnrATS+RuTwRsK8BJxnYZ1ys+TEs5GpZwBJWJgN+nLIoKdvEvSg+5NUBfsd5
eGwb4fLdFPew5tjWn6X5NynJIifHPi7oBQo0sB3jKAKETXvXdoSd/GH2t2hmua5JhWcEcviw5HMv
VVz0/4wJFHX2MxFk5TRiGywj4cFIRxHTi8hFZ7jC9FER/OhCzHstV3VOLWuK6V7E+pBUY421i/s4
3TQoL4olIZYbcbj8Vy1X2Re23hhnzzgcG6eDzyRiF7d6vpSBwV24m+GksTJetgwxEp6xsqkJHrku
sHr6zNM+vnga/7odUpaPm/hABqGWfio6eoEIQaOPJC2SvzJo/hXbVg8TCMhcF6SEBpM9UhcaSlNE
n4cUJ+jbv94y+CYGkM2x15ZO4V1EPLp38eAK73tGsyg8OED8Dne3W7GN0bK8vEm7AubgWvtR9CBS
kr3KvNFgyXLVrLzwW4L1N+OYsUP8pD7uXyX2ceW6VbHXFQTM4nHO6MHDheMeMjDtmuibrTvL3992
pyznJsBpB55oJfkzTpop2Psko2tvVLbvG/kdRJIVyqM4l6Rd8ZGMDegPaSXZGq7HsqqHxh5OFWhb
Oa29f58RYNL+FQIB47flBjODTLDtEGeiBKsuHuHZnnoXmMsAQyCbcqIPsZ+5f0cJKDy+zPLx67b4
MhJ81LyiM+uya1LGiwgVwNFxCMXZ21+35IgJEKSOHkNRVVjNBWt/tA4t/tY5649pDsre7SYsEWyi
BJmjUA6EzttFwZC8fiygo9Ef4xBeo38L2JuWcDwVqUcPUzsPEKa/3aglzEzEIPeGOatAp7zIqq5O
RU2zFmrinP9z+/O2YTOSnjbBmKgx8/6teYLeUT0OibiH9bs63W7B1oGl5Td5GJfQZZGJK64xT0MA
tPEi7u37NHPUytpr68LS8JsG+qHs4oIP2AU7KJqM0knuaQfNVmg5ZCt7kyUXTVL8WOZwVM9d7H54
phjHCF734GeyMH6uXcATtg2UkfAtHBTSgYzzheMFEQ6OnuPhIa8q9ZpOni1+jT2c9jQsJ4mZ+HUi
GbPWe1qO1KzAY6vr47GqG1etL22TYiR7VQVd7hCYohLqegfNg3/r233ONr1/uyY4sGjdVEGVD6Pl
gWK8lF60O9JTjdcwkDvWWFWW4DVRgUUq5yyVDmIr7PU5ToM53uVVEq1BN2zfX6bqTeyquI6TCtpe
lwqs+49CgzLVqYAfNkWUbyR35bg8bnqZXXUE0UIpYKN6ylXsxhu/b6S2qtIU/oIT1iZIbPTf+pqH
ALXkQZf0f27rwTJub8YHlM+hCnFyuCYoKD2oYi5rnGpJ9fP25y15bcIC+zLMQ5pG88XzpuA4q+nH
LyUehlvznQ93tZW9yTbLZmaDIlc0IMxdNFykglPFgqH5MDkt4Fa3+2FrwMjstnSzwnXq7opk449B
QJs/MrYR8OOaBjPCbWbUmf32Clep6TtjqCbQqfL3eVevnEIsq4UJBhSQT4gYjp0XoWEX0Lf80zgn
6i4MgzWXaVsL3AgkWOMktFf8oarb+qhU+UyLtDl6sEm8PQW2BoxMhpw+5zKMm2ucOy4Ei+g+meD+
h8ewbduD6Qszpk0cw64B5kfQeBb7CgTofkcrEn3a1gEjmTXc/rLBI821py69R9HgiZdV/gQt9L9v
N7AM9e+VbNfE9Y0cosJ0aNEAikVnVsF+8eM45H76lY6och8KX5PwGzw3nfIubchaIel9yirsnY2D
epw6Q5OXnvxB2Vx2pzgA/O+iUiGH9o5EuA+qXTaNTgzwV5MFrXfqQreHmjkrRpARQ0gm8Ee/COGZ
sLIc2ELFWA5oPU7Eydz+WrU8GHeVqPPPevDil3pWm/ia6LSxInBO8k6OLrnIZoYOIl7hs35f4k3p
x+3JtKw4Jk1+nPJGDXDKvrK5aj8FIH/75ylWul0pzljOKiYCUA+FC58KIl56mon0ocoHXQdgTCd+
2+5SWrT0yY19ysAuzgrh1odN3TIRgf0A6yMmWH9tG85AKouhypB4QbeGE7dMvekZEwQlfnTRYFpQ
9ZVj2Z6cmPyD4NxEY3dd0zdGuE6BwhZTP5Kizz93jVN+i7H7bItckyQvIkg3d9HUXQPGBT9BXi6W
x6B0yPe6DckKzsM29UvIvdnzGZSJh76Ji6ta8KUDKo4niO7sNYr+pwqqUztR9Zt86zBcxtoA2WUe
cRmFD8SDyp9aBApHARzGFK9WziyZYsIBaTDBXz6Mq4to2sE/tmnVZA9122ytXJtgQB5BwTPzSXEl
bdQ+aBHnHzt39fpmOSL9Bv9zeD11QSquvEi5dw+HEiE/srLg/odAOPKviXYBP93OPkt2mNC/SmTF
QHLRXeNpys/B8radkHbaebKKtp00fmPJV26n6rlvryoGiIiDi3OHmEr3U49nvtu9sMSviQLkYQiy
qFw2UsgQFx+ownviVwmWcHUiTV2038HQkylqayDR4Tpxu1FLlJmYQOjop3MWJMU1C7L4nNeeeyRq
k0McxK2W+XqTkS22pUoHeXFtk9mDcE3/ZVyyEr6G8z5MebKy+FpCzQQDwu6ydwuRFteko/MERu+k
wj1j/L7Lymdfp2pjDBhJD+JYkpKEVlfoVHWAx8PC2m9gq5emWx/gTOyfavPOzT23/LfW1YPqsvvF
8/RzlG9uz7gtWYwdHjgfdxKdKK8S54lgx1Ds/Ma9GCJ5LUsdd6UV25wY9/jRkWUg3b65/jqZi1Ge
pHTEWSX1uIMS9Zr9jqUzJrYPGzjvYHBWXpmoklNLcHfpB/DXonW0miVDTHQfUxr1QRmrq6a+fk6q
iX/A+rVW5bJ1YFkM3qQIGfSY935ZYulqxI6V7ryrWJqcfJgRbrvkmWA+QjuwSVpZX+WsqxyQFl0P
IE2RjQVtE80X1MTFjYVUVxikB0+QDIvug6D4vilaTXSXhmRDXXgUo98C5OssT4YzBczLWyT0tjVh
pDVMgrw4DwRuYA1oMFigIMHZSHKYqnitgmaLIfrfWRaTLv2pb+orczj9Q7JofqyYpCsoQdvXjYyO
/boQ3dyWV9g74iIAGXP/LhiLZjreHiDb941cZsIL3BJHqyt18HYeFJ772sitL9wmtitxpaCdy6rr
GORuuYs7wEN3XdTItbOaZSky4V0yx2ZdRDq7FjGqWdoBVqaHQdc9HdWHORo3FrVMTBcvJJSNURS/
sEpcUJdoDtHmGq+J5urTtgpbOcsrKtTt/Zh2DdkBK4Oq1u0pto3Rsjy9XYa6NMCKLdVFRdXj6EBs
veXjD0jKf4Kg8holyHLAMcGyNGBjVLVVcZUpjDeg4a52bQeR6VjivSXk/ucml/K0rUNGUkOdWUwh
n7IrI7new27vL9Kn+iHrxOXXzeB2K5bV+zf0bF+glNl1CqV3Ph6043TePYj0A4jIAFKsIVBtrRj5
HZAp6/BMhQCGsuB+VOF4qLCF7+oASPPbHbGkuGkkwyVOAS5DxVcknnJPo8NdIChQKN8knesSExsH
W7Q0n6BuCzYQSGAEsuLNUK/JvL0fvcSExZHCm10YfcurriBiQLH5fxAL80Mkeb/Dm5r/5fYovQ8U
BWvwv1mi4A7lDJQGXwoxNfm+aKF9UzgQ7kkcHArqMIYybea191WWwm96TVH+/bQhJl4Oj7eTlhHB
1QM6uyf4LdHH/+PsS5YkxZlunwgzMQnYQkTkPFdVRtUGq+7sYpIAAUKIp78n+t/kp04F12IXFgsJ
De6S3I+foyYAqf995+je0S8Iv10k+Ih1MhyBR2XcsKXiv+U6R9dQyuz3S9exb+cn8OtthnjC/04g
ryEjsHSkfgdqJggzsECgJCz3QJm54cdsHRhmH2vw7zSxYO/ab0T7VOQOyW+SOfC3aqhsi2Gc5CR0
IRpNOX+PcQJegejvCf6xOUivyvfRknwwtvmCto3FMHvZkTWpgwJ5b8dffqG+YczAj3thTIaYQDkk
07GTpTfc5nn3o6pFlXoBEmFTP7ONgIxlACY0rlpk1LqgQL3Nx/5OFShlDBGM2Vhpy0KYwDhUDrZj
nXvuOwCka9oU9ZDckwoV2T4Yhda4TW5rDxyfG0P52gUTEyqnVwXRqKZkuENAwRBUFnNw5IuM75bQ
Kf+5yDhMlByATEXEk7p67/DAD3fITIOIMV7HZSPzaRuDadqi4xFiojNso+UHKubHsRbiOtKgFbls
BIZ546RdMIBmuC0cl0HEvAuGtJyaLbFK25Ibxo3EBQLfTafeZVN1V1pDuJmAMk8u9ZDxphDp3DXT
hQtu2HnRjP0y5zN/r1i+rr+JHCJ+E8djWL0t9Tixvy6bMcPGqT+wWLtU3FYoXK1cpXe1QAHI+cZt
C27c27nnIzA5a/IuBABssSivWMNeB2g/bFyyLAZuouPG1VGLUlHxTkBPvKLyKQAB4B0BE5O6vmgI
Jj4udjmEC/Jkfq8mHf30Jj7vtBD0dpmBJrysi9Nu+3T1pRpBVjwz1zdgmh4kqIkOS4v8TVvDl5zv
wTZNp2vLpx5QhLoMBVDJp/eZrK8DLAzfxUUjf55v32IXJkIOkO0RbGpF87uLko9ShfexVw4pd90P
15vf3BMLy/mObAM5/f9pIF2pCx0NU/MelL0cXzveeIAH1EzyP+c7sOxYkzwPrE0x9GfG9U056gV5
IgY+0lYdJgSpNoqtbEMw7Dr3uA5QDVi+j0g63QoZ0jnrwZ64RdRsa98w6LxiNIrzZX4XdcUwBL/5
gdrjSw9tkzdPyVWXUOLWb1zQX8JrcX1KEH25SoicN6KclhGYgDhRaqKpS/VbEa+NlwWg93dvfe7O
dMOmbR2c8ryfdpGQC+mSBB1UHRvTXBIQX+pNejZb64Y5537vuFM7Le+535UiI0OUDCme+5dhYwg1
jHn0i6XgS1C8c6bxBhhzWa1XZTlHl6USicmTB01hUifgBnqjqLZ6hHpc8IF7Dv/nIgszSfJ0wKKO
y0G/edCozmJnmXZ8BCO27+Ehfr4L2woYx3RHdOf1Q1m8d57T15mgIBP2lulSd2rKviAQQoZJKPmY
c/hp7ozVbiVFtbH9LS7IZMVTanUJsAXycSzzB8oiua9EBBVN1Pecn54E2/y/cAZCzVM5wstK0mh6
hDjjmIIwIb4Bi+Mo0j5e+L5L5Es4Sn3omuRpmsD/ttHtaX9+0e1/cG8S1Ne1U7jvFHRF0K7RbCe6
frjrkvpbyPKLBG9dYgLfqIrdGnaBK8EpqTh2BUJ6wIfTjfuSZXVMQrxctQKilro8FsKXV12hXuJq
HrN4zH+cXx3L5jWhb3ne5j0CqBTPitONJu7nKLpZ40Wuh8s6OI3ss/crupCA5SB/b6KeBg8SJVzF
70QM8Za0gm2KTiP71IFWXrkUPvbXWPZQvEU+P/333jRPm8E1WxeGhcthJg4qz/R7IShw/sqXg7Mn
pOo8yDuJYhP5Y9uzxmHNmQ+doj5a3xUCB1ei7H9Wzdo9A2DzHUSVWzX8luuTyZInF1a7OlDlkc4h
b7OCVm5WgGfuZzCMwR48IuKmwaVkw7/YNphh/nFMowTJnRzn09T8qkI2l+k8N+vVRdvLRMRJFNw7
rAxw/PWTG2caxR7Trm7XeCPXYFl6kyEvb3vHKUVfHnnsvyPpihBu0om3euLhhgXaejAOcFe3gYqn
UD6u+SDCXdBLqFapfHSSjOCRP3xcNlGnPffJTGJC3IC7vDgS0lPxVnlQ0vjJVB+Wlxm6yY/nddOi
EAUuj15UjLvCrcnOlVvgNItlmJg4MURtjSO1eNe0/Sl6+VcHEYddkLAAwLNNOkTLXjURcNU6TBUb
BufHWIy1v++QwZ2zyEUZ4u78InwN7SOBYeABgQNZZZ6/BaP7B/ov/ICQ4P0pdQ+M67VGudXBDYaN
rWsbjXE113XOJk5q/z12QOEki+CfxdkkaLY1bph14wo3Kt3Wfy9md/2IiT/eNk6+BXCxtG6i2kiO
VKRwu+mR8yj+Dmzz5GdtnfdbmADLOpjwtQ5VVUjgNiVK/sHB0lThLSRg0mJBZEjiRbNvQS8zM8im
n192i4n/B83mFmGCtL33PkIBKsWSKDCdgUSv7jfxOrYZM8x7ZJDGGrqp/AamuOaWj4NzM2iQdl02
gNPAPjmPhncFm1ERcaygunXt5ZLe+vlKEK2rtsISFgv3TwP71EXRhBEURrXzo6jn4R7Ku2qXJ2q5
1oPKr6J4i+nHthTGUQ4CRslEMQXvlQPuU3A/c9S8dRNtoRURxsfz02U5YU0oW15xlFisJdBMEBXa
E5AZp6HywsM6zXeLKK7cOd+6XdumzTDyRgaLmhVWhgp4Xbee66yifnzlhFWduf2mvdvmzbD3YAQc
GELRUBXzxnCndS73K0VEIUmCj/OTZunBBLWJU6Uj8RL52I14BMROpJ7mBXqKa8DW58u6MF7ivCPO
gPLQ8N2ryVReqVKvMtOiXfqsZutWCbtlSUxcm2ZDDliWWx4Hwdnex27YaZdnoZQ6i5Cx2bj52ObL
sHjA5YBaLcfq6HdDtQc+O75zVPiKt9wWVYmFJo2YeDaPJb0AYQvOw3E+eh4C6H2hHuIEmaBuAS+a
kBDRbQv3j1t4/GGCVOiGv7F4MxPhBl7iBKrxzfyYK987VDlqwqMkXjcqbG2tGz5A1MNaEKeoj0IB
wFOyct7V9bSl6m5hoiEmpo1D0LFKFGlv/61wAA0LeC2Hxv+5DsR/QolcdRtAP4Sl4OkQN7kE03IM
5tPfpASjXhEyFJuNNfvmKvptXFtU6iWFcxkuByVl/+tkVeK6ci1d+u7hYdGnOCVQcj/hTbPlxW1T
a7iJapooQwHr9Eh9VGAXie/OqRsBLn7ZxjDxbzwsi25OhurI0VEExTl/TUXUC7URNbBcDEzwG2Uo
XSsr33svGKijCr90MzCqzTvBQCIFxtUPCUWeDE+kcsOKLRNmkty5VTH58VzXx57XIdJfvmybQ8xR
y7oxIstZZKLhGhLj+VoECL8oAO7yUL4VdTs+N+A2bDWU4NckJxtd2cZy8lSfjnASCVaGKLE6EoY9
HxUlSikq4GG3/JGt/dP/n9qXCAuqeImcHzHvroIgnB9XJ09ezp8NXzUextTkiJBQvx7HhE77HuLg
KkKwZZPyyda0YXWNI7BNQ1ftvaBLl75Jg3qDruGro+b00Ya54QSGQmETTvuqeVvWe2iMpFF/aMIL
3u5o3sx3OaybwGqG5pdF+ZmTjMsBur5b/OWWjzdzXaxSSd8WHoQdl243Va9u+Z6sxS7cSgdapt1k
g+gn3LuiBtNe+vlbKcInRLku2iumGlRUd57skVUB8VuU7HrwK6YSUfjD+da/stjTrBtm1GAbKvBE
qv040ivpsSvfKa4mtqReve6AVtqf78Y2Paf/P1nToApe4yxQe9d5GkmR8lptOOmvbianARjna+0V
YPZDHdUeNHYgqIToVN4uB9aPH5d9ufe/X94sTCz03y93d2N9Bwn5y9o17DTiZOmXdQUXAoHH19CP
E3PebDhH26oapqpqWTZxqcDS3uENEKOU7rnshwzloimoz88PwNKHmcpywccJ7ByX+7l/iOP9EBaH
qb1CXCkNgq2rmWVx/0PuEAs/GeJW7uUavio/vqH5mCaN2kInW7alyePAqo4zRzjTPurcFJyQ12vs
b1z/LQ7HjNUXEwST3Pn06TT/jqLcVxdXiCJUO9InG6lpy+yY8foyjxHa5OhimhBP4K+gK0NIcsOu
bN9/+v+TxVakD8fQrSBOC/yoN310fvkWQN7XYfHGIWj7/NP/n3pYxzmafNQX7CmZH0Ytj/HkvLT+
Vq7Jsj9Dw+V0bO2qkmF/Kme+1kF5CMcPHjvX6xTtO82vzluBbRCG+1GDP3eIdWKKvOEhYm42qf7Q
1u7r+eYtG9TUbAfQrpjjeFX70C13QTzvlbd1V7MtsOGAehHJ0CFMQsnhZR6nfVeE+zhYs4lvwYRt
c2N4oTrpHbKgBmM/zALs4Xqv2iKjk3M4Pzdf5frg+f8TjZ8iuhYD5obx5W4o46wM+2wuWVaOy17m
eGvUqBQe2O58d5alMIPztVvlbhHjoCFhm2S4GnaHVdVqAzrx1VvgNJjTLv5kDEo6YP9sneZvuFSR
OiFRWTMmD6qZjn3o3yyRqnaQPNxwThbbMMvW1xLC0K0k0z5MnlDQmQaaXLPp0AZ+hgTKhRNm2Hc8
g5NFQjRuPxDhQbk9QKAlai5hVzhN2GmZPk1YpWaInMQr9q0H4e7Vf1bVJew+p6YNmw6h/8s1xYdP
k0qRC98V/iVQ8FPTxm0iki5tuqFH0yXZ+6EGdWa+EWiwWJtZXF7xgnXeGE/7YZj+SNa9u26479W8
Uftta94w5pDnSRGFmJSx+xGJZRetV/kWbYzFtMwIfIxHNZnXUu5rUAuGkZMuS7xxjNmaNqJwuQqB
uV5A4+pH6x6IxkPQlRuXLFvThskGKF1zBv90QnLnERHqh2aYNrIpFt9sFoxDj5X3hGGyS+++ra5A
1Jvm5LmNtg53y2KaJeOLDisletx7IBHOd9GEyKRw1ZhB+fQSdT3sdDPEPieT1uOAJ+4QelPKKEsZ
IlVp7FUbc2TxYWaVOJlhld6I6U+6F5VkCUJb/vhaBi9OvhUAsi2DYa2VFoUCxmTaF26ReW5yRLn1
h6wZKhFkvzEM21IYx7BskNytRyw1CNDThA9pNV2X7Rai3ta6YbWJH0MoTMKySigBNBrkbuud2PTB
ltbNKLqKfCkGoBX2YgiuWZ48k5jeep78cdGJa5aF13mo254iIgDWhKxP5E46l+DAsDvNsPmsuxk1
9Lia4B2WkO8OIfobqiecZiNWYvENpoZJPw39VEde9U/Q9PKuKHR4M7riEnj+6euNfck0PFqicPaJ
PLh1iHuoenEo+iJjVZXR5nh++i1XEjN+65Vh0xXAUu0hBDHfhXn1eiJn3Xm6e56rwN17DlEpW8It
hlnbnBl7Vckaoncd3gNTQH97c3kYBXk/PxRL02Ykd/BGD2KsLgw5Hu7AhPXXhKLsjRPGNk0n5/Hp
IgJ1FyDEGiyGu0gG3aKrWfp/4k4fSg/sFXrw9hVNpv35gXyZJTkt/ckUP/UWjHU8svA0SV25F/3f
SPTuY1GkzlqniQayeqoAue32UOi4Od+lxQma6ZHJc+togJ7cnqpfHKnEFcDMnF5N3ffz7dvWxjih
p2UKQYcGKw9XmkH4Z9c4WwkCywvBjHdDn2SmiQ7bDzJV10T+3Q7zPtHTdde1V8sapLgl7TzlbVzA
bL0ZG4E1YMYCkAYDGZKD7z8hRur3FTxMkY4ShCwLkivX5+fMsufMqnDoB1RtVaMrze/K4I9iz7T4
IcU3P3jxLwFzY6eZxeFxGIGsSFL+gZJ5N1MS4rsrJ38uG4B5xQ7bqazjYNqTQN96sgE+c03zNUYx
KYGrDzPQt25c0yz711QAAWcmMNExYmG8y397uF0+LXJ0d26IeMwa0npjG9u6Mc5xv55BljbLeY/i
5OtwdW88iAmBVujAmkvUBU8rYjhIFL+5fpLo9mMK2zEthuZbn8x/iJ8cBi/csPZ/D1cTyopOzIpx
6MYTKG6Pah97Ku2Dj8YJ01KRdI7/mYswXeYTKI1mLQJma++/dvKlLZ5imqdl0V/5EPFQzj9tLXeV
Jvt2+OGBvz8Q5Z6HE6QxQORTv0dzkIYleal4tHGHssy9WYSeeEPBPCji7UFQdDeG4b1uv1PJd0kc
buxXWw/GXZ/7zFfzAie/QIrsUFeI1Go/ym9UG9AsaRP647xd2Po5/f/Jvce+2+gk6WHYi7eTbEqL
tXUw0ezEKbFsnFgWj2uqgvRQOeJrj076sGl2lSj/yqt5S6XudBB9tX9OnX4aQaloq0ip5z1R5I8f
fQv69bWckv35+bG1bviNSZC4FCta71zJs4oo97aY1i6t/YHuLuvCuFwF0m1IWSzzHuWtV6pnVzyv
r+civ+wdTQw/gYrD1g+hc7QfK5q6erotSJMR2W5E5W0TZPgIt6UJyxkmaIwAZ/Hj2kl7kXwE67RF
CPT1MQfq8f9dYO2wUdazO++94VBGXeYv+ZOcfob1TR6BWoVc03Ar42jryrgaIPsuJs4C+NQewjqD
vhpE+5z48ze5rjc6F38zEd0nZXi4ZOVDswIdVCvQndV0RkS02YMCrsq4lxyAhd+Sp/7a8EKz2DwZ
+tXtUDm7X8GR8X2OO5q8TlQJfjw/gK+9R2jWl69OEoZTWah9EnBEO7zuMC3J9Toj8+P4WxToX++w
0Cwzb8oVlKwJdtg83nb+Xez80vL5/Pf/S1T4X+cRmnosYEJsWglBwf16z3bVvkpvvi33/bfiTlyV
B54V31/9R/Lk3u7XfZv9Ienb23DVHMr0DT+b3XX+eM0eip1K/XQryPx1lCFMDG+weisUXSeCL4pu
JVuyKbxr/YNIVBqKXxuj/tJjhqZoyzLGVVFQDFowd08ddqtHeZEvC80ydNT3sSbk+HqCkLWYNZBb
ZcaDLYSxZSuYNehBAn5MCXDHvqS/evaHta/L+PP8pNiaNkyf9IvXKm+a96AfvR3lddAmyCteQsgI
TIFZcU5D3umJ6epvqRueAp8k0znZQn1arNwsNadxnzuVN58cZH4iEpFe6V6Dy2QkG2Zim5tTx5+O
2JW2fYnXstqLrLqJsy3Ei61Z42wtnHUdGfTC9otzqGZAqdrdXG188tcPltAEvHT1sFRePJZ/q5Hi
zlhd0zzcjbi1ejH7CQm4tQ02XmG2URjnKwBIFSvLfMa7q/JkOjm+0/wRpRD+nvdq01XZujHOWQmo
0agFVft15+2Dv8XG11v2jgmCAZDTGZe+XverimJwOfOnquu3aGIs32xiYDo836IOQYL9GKCWiPeQ
cFJUsaxq6ku7MO7JLjDaSQedGOR8aEYB2Ncik/Of8z7BcryZSBhH67UFRwCSJ3huCPfYdu+1eK74
y2XNn6btk1n1hchL6CwilSuRgYBybvDcUQ0Z7Y2HqG1tDbNV3ghqKQftt+14tTQ0E3ornm9r2jDd
qVqYE+SY9slDnCbpdt28sSFte8Y4/0KwZkaLQssIBqaul8XFmK3OP+dn3PbZhq2iUG+smxopVRbk
YObzDmTZ2Cq2lg3zrMsIN8cJc41q2XsmvV/VtBUPs1xKTdzL3PkofijRtOB3RGjkq9qUBj/m+OAP
B2yWJdjwmZYxmOAXlH86CxeY+jnWae8Whznegg1bmo6NrS7ivE/iap2RFSM67TiCI03z9/lF/erG
RElkJvMaAmcrqWCPcRUm841ueucQRKASoUx37r3K5YsPL7c/39tXIzn1ZtwT2rVCLd408mOLIvoj
iuq5n+ouYRvb/yuXc2re8GeVTAbUQjrNo14D8FOict/JKNhQk6wv1vER+FwgJ86P5MvQ7qmv0zd8
8j88Cqop8aPiYeximikQee51SCDuK8K0q5ffqB/ApXhu79ypeXWH8uN8v7YZNPaCGoGcRS0gO84s
CsW+wNuEXQunFdG38x18dfafxnXq+NO4mjjRxHFJ8UDWUO2hIn8alUfFX2pCRR2fxY3bbqnu2QZj
OEJWUAhg8pYfvToYD1x49HnOgWo8PxJb64YzBN4AWiy6Zcdh0P1PEUckuCKE1OPufPunKTefP6eZ
MvxhPLcclPMTPyaaPk/QwXjmDRi8CU22YKrWTWY4RuJI4g9J2R75SeS0pFNWt8ufmghUB7ZJ9cDi
4WZkapfk1fI74ltCDF/z/ROUVPzvJnClDmgoPX6MhfsH1Ie3Qfgtx2M4K4YiAavw3GS5w3du1N3y
uvnoQdyanp9Uy6KZWcSqz7Gjw4IdSwK+tXyBFHDlNlsCEBYHYSYSY5eqPHFqfpSgmE7rqGBpEgtx
5bfOjx5ELofLBmH4BhTOJwhMFS0y0JB1jQWkUGq5WaRtmyLDBeRlLkCBGPIjRUFAChnO6KpTLt34
dov9mwmkqiYQZVOUH0+kD3FR9mmh4w9eFh9LghwMKKzBun1hHRF2muECnJBBY65j7bFFD93U/a1i
EPbkVfDPPENlJAHLkVMs39fF+al88vv8+nx1KYDlmhnZtqraulqwvacivBdA3dZ+57xHS89An1Fe
D92gDoiCTiCZc7cQFrZVM0xZN5XjqsRPbri70BeINPp/FtBPX58fkaV1M2XqEqfr/GnBiCrCx8zz
hOx/ysYNo60stq0H4+jucyivIhAKw/QhKZRqMDWrFNHoeeNAtbVvnN0U5HjAmMLw+5PCYTrmSP+9
jK6/ScFncddmtUsOouphrCp+JKJ339Zo0d814AQ3HLCFjXCuxb2Yib4xj4a+hGblcRoq5PbZ6PHX
uGfye1n1gbMLAy/+dn69bYM5zeKnU5oCcAQlMrd40KUG8REnYC1RFNL2Gdggii1EjcUXuIZxckCi
Rd9KfpwhQZ6CLfieBU0LobP1nSbir8Ct99BNuSCwBqM0M3+UxaQXPePHnLZDJkKwOPlsuYiSGK0b
hzXeAL1c5giKC23l3oqRq13F+NZVwLZ5DeMmiuWAl/kF6NBRAjvOQuyEuxkJsCyDmeSLQ4CKJxEW
D02Vf4B/ZUkpFJzlGLIs6OeXOVffo3zcWnTLJjbTc6PS5aRCwY55AHwfLrlTVnKHPyVMsLRZKufm
/Ba2zJlJEi1ZT9c6aZv/64doUPkyt3k937jFPkySaO05gytk3Rx1qx79OKI7Wg7Tk6zH/v18D7bP
P/X8yQIJi/wyTsb6qMGY9iwir/lRB1j3863bvv/U66fWhYsbRNKu9RHci+KaNW6Rtt0wX3Pu/3O+
B9v3G7ZdTzHEPvXSHN3Qix/rkU7LdeRSTvfn27eNwLh9i0CtEKPoyoe6Dnz/gEIuWr+A4ccB4F6O
a/RyvhvbMAy7Hv1umZoJx0Y8NEOqY92DPcod/QvvoyYb9NgWc4F65vYYgBbnBQ0zkvJV6b8v+Xxq
puc6F0Bd5nf5jRcgtA3+pnZfn17fl7VunNkNCIB5kCT1EbozDt3VqPGNn4tW6Xrjsvi1r6BmDi6v
dLHEFTBsiNAXKSOTd3A9vj62TL3gJsIusjVqZuKIGFQ/TLA1xcPgO++TqP+n126+hZ2zDeO0hz9Z
W4XYB5QwGzAlTJA9qLCpdsvcspvYYeqm8frwIm55PARNsyY9rh2lqo75IoDurIYwEwNEWVbmssxr
efD9soU3jFszkCO2YHm5Gfs5viqaNf8d5W25YXO26TJMO3AYtB4DvzqSxP3DZyeBcroIXmscRhkE
ouYtKpavbZuaqbYhAJSx1RTbd2zBX9iFEwqgIcNZbzFUfv0OoGbCbUUtZQ22XHZ015mprPJn+dz2
SjzVhDm/+mj03iOwbpFdpJE7IHAxl5m9mYoDABGUiclYHruF+T9HhxQ/oqFodhetvskHTbkHvuG2
weHhLezed0nupnTqLuJNJNRMx/W5YjXWgh3DdukeR+Tkbr0S+Y8un6cNx/X14UHNpNwoad9zuSY3
3knMkrfhr2rxozQMtyJPli1shlTdGWTA3pRXx0jooxfnjoeCTvd91idhHq8rfly2Eoa9U+4g6To7
5ZFoKKmwPr6aQ6gen2/cNkmGkXesn1YnAj9Ap5po18IpHgZJX5cZ2PrLejAMnRRhoWgI3q64DNie
Ttrb5TNtdmuwyZBpWwjj/I7VWLi+BFXJKdygExJ/J0PhFQhrtDsytcNW8tviS8xyeBQ0t6cKh+SG
rPnH2JdAxp4onc7Pk6VxMw8YFJxUzpqXR4HIycsI7R93N+G6vEVYaWvfOMehGDEEsY+grxuUya6T
7lCkKm+St8s+33h6y9UHEWMRgvUPOnVPDMXIR4XQwVbtlyWaSM1MIMcNRy56mB+qUVf30q8+CiiQ
pCdFwn8JkJQ/QF6za9l9wHmdAqi+68fLAub/KZl329UtJsaqY5gU9DknfcczUXrOX5fNnWHhXkB5
PhUIMofN1CdX7SqH6b6n3ibtiG3tDSunJITAKpTTj3oMl+siGTqRTasL8Pj5AZwW+b9RbBoZNg4a
a4n2cbfiKmy+t3hv3E+6faW65o+Kc/Z9m8bJNhTD1iUvg9pfy+YYd23SZhCwOoGfZLe1FpZwOTUp
oTn1cyg4I17hye4HZMGflpI+L24T7qIKmTOQPF0hEnPvarARXbzDzBSj74euz0SIs6QO2Y3jiv7b
MIeoLji/QBYPaSYWOUqlqIaSNtgZh+RWl0OdeXTusi4GHTip4i2ZOstxYlbXyy5RPphTaiRjwMFf
nJ5QNF6fgMhn3sZQLHvNJIwGGrmDkrBCF1oFadcCDq+5T0HK6vQAN7hjhiIc/7KIJTXZo8GutUZz
PpVHKdoAyG6nc5ebeABR0MZwvo7LUJNA2ivXyEcZEijpVsXBZsGQnI2iOxW8FcUKOcG6knftJIL9
+Y1gmz3DE1QxRBeLBEfl5CxO5vDpgYw+2ByGoM86r32ukY/aCGTaXLZJLL1OTpOIVvFjJDuVgvz8
dwI2ZogGfwu73Etp3/4QI8QF4WKedeTdqt75OD9Ki5MwSaeLNpiaGOxKR68PxseunIEecUMtN5q3
TaIRqQu0T0TAMLBgwhGEQ5unqNjqds6y/ta0a1Lp5nx30VBMnmnEDoaQuMCL1mt3v7Cu2iFGsbUb
LPNkMlYgww1u2HpGFkh0P0HCBuRwG5LLdrbJVSH4GnZOqJOHrs4f8mbeVx1EcbrZv0vW7i4q6D2b
osP5WbLtNZNnGolMFCoHrbhVmt4Es1pSTeWb5EKlesIeo5GbrVH55EpQFtax/n1KO57v2zaJJ1/4
6eFPeFDkfqLZsfESBrlJBh71tG4CtWGylgemyWqheQJG5T5HdAp5VJB03HrVi8eDf1QrjzKCNq8A
x+gioc912XgMFxFB3j4aHf//+nOXNd4RREI3NoXteDXpLTxEIWuN6s4jm4b7FocpaZspDRryp3ea
GGBb96kPoDDdx93t4EM47/ygLAfgf0ipq3VE+TC44XPwbKdVHh2CBoFWz4Fnmnw2bMyd5fwLDc8w
hmPLl6oeHmNEMJ7HYWi8p7pqnTV16BA41+cHY9lxJg1G3pdz3YgOXBEc1nWS4m79ut1wOJaZMkkv
RJtPvuN08U0l2BzvqJqL6yKIx3014zbnTSR5vmwUJ+/6yW7ysR24J6r8QcjYeaCqU691UlUbVmOb
o9PwPrXOnSiAiDxgISDPd14HovlymPxw0RvTZFlpk45agT6IqGqJb5QofwUzRIY8FH5muMFvvTZt
PZxG9mkE4L9dkRVg+QPJdT1noo5xy6nmZX5GJRa7cCsZxo54GfVbz2EI8+TumrGI8gdxuvNcZhAm
+0XXoxh69kR803XFe0VQLDYm83fgDbYoJ22zZLwHgka6kuk8umnyYc4CL3kIQJpw/f/xMLcZhGHT
BdRnfER2o4dmiuA/FvpNg2T3Jg7zn3Wnf583BksnJoSui9o2L0UgkWda6hQZpiKVqj+KhPooL9z0
TxarMLFzWoegFhpd+cj19BfP4/YquthzmMg5UvZuoMIwuiFzWx9BUszeoQcr3gTnc5uuGgqCG8Zn
O0VM4BzJq6LuIat4dCDXODRifBlzlT81PYQbowmkpg1yy2/DrOuHnDcfFR2O59fJNoGnbfjJKAOg
PuTS9TNYhEENSSZkXtLI6fUlLAUUZZeG0SNUtozEG+hDkCBFy9sRMoITaNsv+3rD2rs1rsZ1zse/
8JiZGuCcJ/azYhfirqjJS80HkDcXSs+PmlZjOgpg/RbKtqS9bVNvWLocIb9GGAVLsBv3mXRZXaeo
6Jo3VtZyqfcNM49HzdeVFupRQTQrw1VuyLoTO+JYhTd4J5Xp5a7dhMZVfhnodm7HR6+tP2LdFIcK
JKrp2l0mJUeoCYHTCZU5cIXqJLtzPTaQ81mlci6CyP6HSqPAm4S31UIe9DpXO9RnuqjLJHqfz3J8
3I6vWxbcM4/wMu90463DoyeS/N1rl7LaRe6S+FfnrcFydJjECoqOIihl4D7kIh7/Ii0UlTyp+Ntc
Nlv06bZ3iYmEo+CpbGao9jyMMUGFzVPDoI5+51Y9zq3UXZM5ntJKIo9wrQL4ZP8AdJHsijQmzhyD
yTlpRkZTVPn5W4tnmVUTmtGN7ZgUsU8eAkd9lzPuv2zpi/35KbU1btzpyFBPACnG00M8UgCw4gRP
hzTynGTjumJbMsOB5esCxkA9uA9eHD+DFqPNZDkkbwNV48ZBbBmBCevrXP3/OLu25jhxbvuLqBJC
CPEKfXF324njxLm9UHGSESDETQghfv1ZnfOS6W/aXeW3lGdKDUJb+7b2WmPN4yZ8IG0ILa806h7L
2FY3ON+urX5xhzUySqGdgOpl5ehwkK4ogC1vbyVX11a/uMLs4sTYzdq/cxj0OTXUdXmcoC7xpm97
CQ9kavFOjpX6ygKAKg2IOg/BuWTwttXFvx0rSIW6QPcNf1mUXvJ6jZK7Ug/sxrNfCxgueUFC9A8K
yI8CGYiKLpjon6w06ed44iKjkiVZ26QP2qf1jvi4P65ueXnba13cYYZ78PNDAemBtmPwpBQo2r0L
v7y++BVruIQKQm6sIsrjgqzqpf2q1PIsi2Q9Wa7mG/t27RfOJ+2vcMcxgstr4fxg+fyRpGrYV70u
sraity7hK9WNS3hgw4aobeo0+FECJ7irMetQLeFpVCvad/DHOSqiv4KkgQpq/8ZPQv/9TpTFaEsk
PX0ALN6LbRF3XJ5Kepuk/kos/8cX/LVp1RpWaThS8vAnJalAtM/MOn6lkfy1ghvz+W0f/8LYHfps
aH7U8CxND3FJW7hPBA24KRs1+jtvS98uUYOUB8gYwok8FBVg4hAWDzeVisihKcL58fX3uHIALlF2
mD6dCxk59VWOgmZL1HSZratfRWdefAklRRkEOltJfAp4fYsg5sqxvqTDGNJATXGFLwTJ1WTz57XY
2LJtGJnwRnBxtpD/aImRC8vpiriVPrTkATyW5dPAafDQqfYW6OTaC1z4QcxVDXVki+kBps5+VSJO
HwcoCyT5UvZvEpcH592FnfCpTMZ2whsMSWsB2jcPHe9uYROvbc+FI9TOL50F/PGhSjX9zo1L5lPr
waF1Y/uv2OAl5K5KVJoGZcQPNKmGzKeojhLQPp/adLX7ILxZLfvv9/gfaozOYCSDTz1BG2Vu7jtj
ug+JsOZWs+va8hdeUWim+wiEhIdiiF1OJSC70GI1N6z72uqX0Zps2jlOW6w+F8GDH6LgAWX5+OPr
hn1t9X+7vtfX+O9z/j/0FtQHcZQkFT8g3YeQFoOEiQUnbw5iyVuE41dCg/9ht8B0Yu2XYqleXND+
rJayy1yg+k/0XKNqB8zlRQEkb/sBpcO5COMTRDviNyVS/0N+IWZbrzqCyI2eMDjtluc/hUSkUv8s
sb7FZ3HtO1zYsTTNYJOk5AfDpPzO/dr9TEFU9/T6F7q2+oUhDy3RLfhB6P/fc2jjBQ8Mjjt7ffX/
dg7/w2ZBF98E1nl2EAs/qGD9h4T6J6i9yG7AQNkkuvs6nIa7CP/l9R+88jr/A6rr0xDNYxIfCl53
d+gu03fAsug3MAEBdHEJqhNLB8G8lVQvqpmB7G+7Ipiyuo3Up3XWN6H+197hwqyrlVaYriirF15x
84xGFP3ZAIf4phQMfGH/Dp+KIvFRFSTxoRPQUENFkWSsOVNimeIWcu+/XyC6vLwNSWIdUfBDDBpw
FdcA1Y8B3G9v+cL0Ei2N7haovFjNTnxtnqqRzgfwmVaHty1+cV9bA/pbbdL+5+ACdByZYLrdl1qE
1Q1zOy/0v2EFvQRLs1UwtORQ18yqQFaPXVc8mIoU7/2snjpMhpV5t0L5L+nfmJjRS9y0BQxpHb0K
f8dhQUE7V8d3DZC0Nwz8vz81ZLf+fZqicG0xnMrpbzDgoPaWSgXuxNX2o7pxXK/9wPnvfwXjXQ2U
kNeU/rQlG4ASEdC7ztoQLdPXv/h/eyh6yV9ke9N70vfhzxi3YAbIb7AZgzDaxM41Nw7VtZ+g/34F
1xKISU4i/Am5zW7cpH1C47wPRnOkQXWLRexP7fG/TtbFRZ508RwhyyN1tqh5lJ8K2/XFFl8fstaZ
SnkIhMCs6yb84iO6uHhbCdqRek/beR6PYgDHObnzGicyZ+3ofkPUvVMbiabJ+kzDOYhO0GydwsPa
zfX4RJnHFPABbLYdlgf3eguooKkxuuUwH4yi5Zqt6zjKk5WshnpiienUuNvHtBj9vDOCNXznTO+C
XRjUPLpxWP47aqTi4rAASj+uIDiiJ/TC+NFXU5ypUJTHjtXbYMBM6etn5trPXETvEwbmQegTTL/j
fmjT7ToGLs38qiKoK051J9JHsLX0n1//sSsGcMnDo0pRVX1CohMt4tDvFSqK4IuF8oC9QcX4Z7ju
P06OuDg5hHuL+2Y1NZBLrlMDeADrAZeQ10Mkok0UrSn/CpIeF1R3Km3sAtaPuSslO4DpeeT2BE5K
x6tNtDRlrXLwJlVvEnol9BKxSyEnVRRNByrmlT+hsS3zWPf1m8JneonYTao4cuhtoSBm/At09gyG
V96IwqCXzD2GWoZ0i+jj0ACsh+SCZeX6JuleDHleRAgEYO+A9QAyuxW9siJkYrMs9JbI3ZUTdwnV
9Q0ZG8E5P6FHBmq2CT0559jT68f5ymX4P+pVzILvkPHhKOr+sVgI3TXrfDcObxNpxt5c3AGBDlnR
uJD+NnKeKXhFq5geUp7M4Jx8/RWumP/lxIgrcNCFcvxEYJlA+AV51duPlQq/tGF54ya7sk2XcSwX
uEcGM/CT75jLISezM04O+/AMwXr9La585ctYtgInZ7XEuCt1k1r2w0zM0C1G/JP2xpe+9gMXh5TH
Fb4sn6afWsuk21a6bf3dvLjlTbPC9DKQVXqesU2cnswKFF/lnMfs6M2xh2tPf/4wf8UddWKtK4Tv
vq7V/DxPIc9GcRPNdOXrXiqgsbVL59hYcaDD9CI1QDOiYE+xBm7q9Y977Qfov5+eRjoMGBv5YWBa
ZV3lviqNKPx2b+/aD1z4jE636dI2tDny0sgtCdUnq7s4NyW7kVpf2f9LGLcMq3KaiAS1ogvCDRkx
VqbT4YbLu7L4JVqbFjXVHvCDoyhQHxg4We4maDpu37T5l2DtajLMdqqmvzvMOyAoih9R3ws+jy6s
bzz/ld2/hGlzK+duHZLyaBZIepsEAKNsJHNqs5G5t/7I+fr7ywJA8Z1qQMgwP1jPSyYQUWWyX2AH
Q3erDHrtO5zf76+f4H2R2j5h6uhSM2yMh9ToikP7+me4tvj5738tDhTnEoZu6Y4dYnwIqnOeG7f8
eH3xa1/gIgT0xK2B0V4eLcVwmpCqydg8LtnSLreGMq49/4UNd2JqB84UTAwqUhkam//0fSw2b3v+
C/ulUdwOVdAhNBYAY6BtDryShnTtXN/ii7+2Qxf9DTRnAtBe1giA5u4zDfknyq3Pwuhm4e/KD1wi
q/0wBDXq28PR1+htkMqDr0yVJqs7nNTXd+nKJ7jEV2vDkroCePc46Jnm6P2r3BZAI79t9QsHWfEB
uCNIEh0J7R//7P7C2lsaF9ce/cJ69SDYMpO4OZ6nDjlbXR6Wg7gROV/b+vPf/zItW669Jb7VR8sq
tHvQjMmKWoGHKMBMyts25/xef/2EcIMJHWZqjmYEdkdjCKWfAUp62+IX1qtXrW3UzYBip6CAKiKw
tK1c/3x98Wubc2G3plCBaiQ2B4SvI3wvvLvU8X10voDe9gsXxmvS2iUSbIm4/uev0jG2O7vGhdwM
fq69woXtnqFUMXhXyqMokXZR/okwV2ymIqm3r7/BldN5iYCW4HiEVHzXH8GQZTZV0sebsVmeX1/8
ytNfIqBBaNpD5mjB9nhcy0JIzHkagNRBTf4WPn501i61/3g1jLoLMPSsRLe3so03jXxr/HAp9Sch
EuoCgc9La/vCAfHJ0V17Hs/e8fUNurb75437y7YkhATXCfy6R9526AxqDNyOmouvr69+bfsvLHeo
TAlZtaA82kXs6PnSUaTd17eP/7XHv7BeIWy6JsX5+7YKNjXAwnD/mJusJdfWvzBgSPGuI5JUrO+6
n8AK07z3N+sC13bnwnYrNPfbIJjao/Tz1/PYhIqWaYMWwluIss9H88J2aROaOKgb+F01HO0EGORI
ymTz+re9sjWXMGdLXQiEEquPLKIrevuY2Jm/AIEc0LcN7NFLhHMxq9ZYi6s5wjhZnvBEflgmpNev
P/+V3b+EOEslEyHqRB91vDaYjRC7P/aFhODpbT9w4XZJ2kmKbnV/5CHiwg4H6ch68RDS7hanznml
/6jWXQoBujRcliEEINSni8y8m8DwC236XYprurGj2b/tRc4n4K87AlRABFKwSDFcJ9zmLGrKpnkX
BfMtLrxzlPNf73FhxdBx7jCliwKZN8O9dVQdydmTeYK2ba3WtM7CDsR/r7/NtXN7YdJdLSaUgAQ+
i5w/DqFbkWcsZPf64tcO1YVJd5WdojqgeJNzqmqn8YGvgGWCwuxtufAltNnYaMIsOW+PLgDnwh9n
kNJb42lXtuYSyzwsQxOLNFVHhiJwpiyqfSvS+de35tri4t+nyCZxjSxsaI4CWPkjSdr0fhZtnb2+
+pWNv2TyLNCCiFtbtMchAo75vPGSRej3W/am0UB6iWC2IOBypVfd0YLgK+ssWtVTU9wafbm2OefX
+svEdMsVWmdCHQuSfJI+ifKyW27J1l7bm/OP/rX4sBaxKRfZHm3h17wbOtAeyC6T5a29ufYDF/Y7
OFakqkyRQaoZAXoPGiNjgjPjuH7bxAC9xPISX66pQoyC7Q+m/M9NneBFXj8813b/wmr9XFXK21qi
TeS7s5bqCl7d4PPbFr9wwrLv17ktmvbom3n759OG/GbwfGXnL4G8JEpaVwPweKThWGW6ArDFR9PH
SVW3dCWu+Jjwwmz1jNEiTxecTDCCPFHZ6B1VGMMTS3w/DTcn5K58gktQbxHHnXLzOUyp23FbjKt6
TtqbvfwwTs/P+x8+5pLuE8PyM0ItpBlkEd13YBCG/qOF3/xsVxYGWzoL9UsaWbc7ujBzZ0A/XxfZ
ylfRtJl2I2nA5B5OC99S8MKWGdAA/bay2JsMU6Go1lKXKroxVVmFWxQrqX4frt3SHzto9ao7Ia0S
Gs0T6pnE+HTjhf6i/diC3M0kfrGZavGIOzcWE9100VKWOSWsKsG+Lut3XUUmjCXG09rvukHTh4Ey
/UBB/nE0QzC6k0OcfXAKY4y5LoN6myZx/w3p5/yVdGW5bmWxhj/IYMsPCQVweViKcONTGj35sls/
EJAjfJRzS+5spDV+jdo0d7Plj7atA5JBsbAG410T31ERaLUFx4ndOa1WgjJvwT6F3iV3op3dbu5i
/ZtrxQ8Ewc68NympaT6YVPyjxsa7nGP2Bh84Xcw7q+h5x8oCvPu6aNkv0zHxkK4oKWRpCrWoQxev
y3cOFfIvSIT4BxumfOdjBvb+7vwNONfTpwFQ9igT7TjRrQRCc6fRZf7g01KeIIze97kJNeQ1+QpM
SwOEXJSZGgBbWbZyR2m0TmjXhs2pLNDzKIQJls2AsTOEOVCByWSE786iptquA69O0MNjDfiu24Rt
LBntjgyDSTKMX3QfZE8Y9CbWtN9puvrvo2EFz5xVFQJAPsNE0wm3o+lNaFAlHJZ7kq6Y17IFSHa6
3osDp0jBNFjk6UYlarB7swj2zCDyARFzruyJsCYBT4aCiPHdkHbsa9d6jKnLeQnZDgTc9kuKXQjv
kJyHLJuJNz/I1PRxJoIyFCdtzhgiC6kc5JUSklxF351avowbF7nymzZT+FuG4SKPQ6XWdtOAxS3e
RB2T7T1wIuiZEyPWpzoOUrID4DC+W3igfmH42n6zq5bvC4zc+Mz2S7ttuibYWWLkobSreO4s6eqM
hCHiCufi5i6YZhxVYOaEyFahfHg0MhIPxhMWfSArWlKPlZr5eJCNDP3dIIvidxeE575UOhXRBnOo
ptvzBJdFtaRAyIihdg9JijpRPnaFeDeQCc8SpAi3s9r3JIKYazL4nCq0XHK/puWj0SycMwPVjSmL
yZz8bFeK7fRDadgmKt1AsmKCAsKBVECBuBQEYQ+8WZkC46NcaQaF2Akqvj1a5hsGBu7lzoSqSbZ1
jGnMh4C5vt5JWcG2oZ0T+qMtOXluKleZLVW4DvJJefy7aha0DENhobQdDzDeJ2KGUn+ovdTFt7C2
bQRWQFKwHEXCztxpbnj7xBacoNh19qMO6lplKWhfJVpfHKNPRNWiBQYSZpsLZK2jyqfKs/UuTPqi
fICSTmgR+k6j2ZgijuQTiTkxuVQjqILtGMZqo5Hn6lxDnQGfrTBLmtE5dsk2SZekhWh34sY9pxP2
QsQj+LmAJSNyL9YybPZO4WICSQhr9lE9AEDLxUzv1qFo+10wxMkIRA1Y9PZ42Gkw2SqlZnNeMF7Q
d5XWVZKTaZQ+S6JItc++6TXkRK2t4zXjzRSzrY3WsM2VGULIShNSTe078J9XSHNpwTFoBX3vj1WE
wljmtFumu4a4Prxf/NKD6yWY49pVGC318fhNWEmXjdU0oD/lIOsF/VVv7ZhxJdv0K8RYWuQgYNMW
/KvCpTffS79CDzaoai4OAJiCRmwbJ3PM52yl4RJ8R7EVvhhmzp2778IQFJiyWhd2qlIFBfutm1mj
5oxi++cd+EZG8kOhfzD/Au8gmB9R3687Cthq7RqT+RnMEPAaVvKPJJqgKaE9Gcu7avVNihI3ZisO
gGh6vaW6NjYvk7QPd3MYGpFr4w3fxGPs+DcIRJp3yq3p+kGBjHg8IeFSJlN9Au14MDYOyzbGBety
Q6tm2ABeJedHYNB1m5vKF/wQzglbH8hc8LyTjModC/t1XyY4Bj98v9r54FI/2B0C74IcICFZR1sy
pcN00u0SGbCfTVHSZ+1MR/IYrkXqP9djo+0etLaqWsDrXvTmMZGYRMKNOEYzfGvQF+QEKNKY/lPG
gY4ei0Km/B8wEAbhj2ouMUoL9n64xWRNq3lfg1HWHYJSg+ILdqTW8beXaSKfUW1SDlOZsfRbQuvK
ZcLL2n6CjlL5Ca0tT54n8MrXYZbampoWOTTwhJDihn4ICI9jxdUJucSQ5LGXzeRyrULtoH/gdHtX
GRosy8Y1FPx7mVuGUm0nzdPyhwQafs4SV1Qk50NKk2e1uKLZ+nmF0RdeBv2ezPFIsgrXYr/x3dR8
AmJJgJN6UCW/q0fblhub1ku0l7hY/IMDUna8T0JQ8OU4sc1BdWCX6lHXFLa+K2DFLXwEbr4coB1M
aFPhjcxxSgZ66CvGhq234eweuCW63nVtEvgnIBrr/mDEEv6g3MR8zSLQo43Pa107c6JmUusmmGc8
SawiyHNk3TKk9w04edyWjwIRU45pyKKFrTWGEZItsj5fYVFvmMikcZNacIMMwbJr7Jyup1j4+qWc
SBHvQZOHrQgXaJdkbCnnYcurZTXf+BQm6cM6zk36wlLgeN1G18nMT7a2SbQbI1M0dzNrNdkJHsf+
x8Axf7m102oSlnvR9n7cKg5lnGPjotT905Epup8x+4ABURxqeYC+bPkNW7hU0b4qoiladmAodk2U
IY+JF7FX3QhO4iohzfAFzOqN+qAIk/5zUQfIQzZMyMC+F65pQUuY9rRHXjUFQ/peKVd39wKRnXoa
gGZLt7QVscVsoGrrZU90WHQ25+3Urx8k4qQRz9tDlPs3A0f/mTCq7H31jaG0Mzz6smFjZgM+ue/C
c0QXPE41qJ9VyZJ57yseqY8S6fTwjvNWspNZKKdhBrvqhxdStNPPWAJl+qilLgHUCnkQOWivTrrd
DmUT11HWRQHxdwXvbbox6/kiHSrL6GGZx8BnQyShQNkwdBl2wzJ16Tvwvp/VgtXSEn/gisjhoFmX
IKNsFue/FmEyugMCnJ7oTKwgWH+ZmhXj6aLsO4nxWLCXTSYntbZi15VFfGKiBZcKq5tFbHzTmXCL
0W0XbkBhgREYwitQMBVlm5C8ouOwa+BhoqycZyW3grCWfSRnbb53A3ifXbqRY9e9ANeYlodIs+bJ
FHPZ3Wv0w/lB6MjFJ+uWxh89UBGiQ8UMs9o56oDF+KsBdG+AZKgJxvdhEEXF994QnE4DonC3DYUS
EybJMZGzxHP8IIOymzvoxSP2OU2lh9Ndgpqm7wIj45OLeqbvLCAodEdBac7LTeF0nWrIJKgJF41S
jVI2W7xiGBpOl2iJdhWBysqcdU60vtzIvtbsGxtcGz6vcxkA1VKroH5ksuvbE2b+g/iz4TO0WLJo
Bd9ErnqKOMm1NFn3uIk9yRIMKcH0apOep6GTQPI7WTVh8MMFgxFHUKtVx8UPaN5lzTjA6zJbKbgm
S5ehEDnYY3h1SKuCMMxsjUv8jEwzKnZTvVKyTWzcfddi7OUPCMYhthOgTJEbEG63mIEVVbt8Ap9j
NTxqPZbzb11Fo/jH9VxXH8JmjnUW+EXU9+C85c2ZyVcu24oEZblDbGv0N16xGLLTsHPyGy0Xazfw
gat8oE1kUGs2RVS+wxyJIZlY2nE8eEOB2QNj8pp8pGEkxhdRRvW4hcJlww6M9X7aiabzS86gHTk8
0Ljk7rcasNmbZBzssG3aZZ73Q+d09WxEEklIxxJqNmRYjPkCVchC3gVhiUAIDKgjko9iWtm4G0SF
SHTP2LR8H0f44BdMOUaSZ3MpeLVDmD/JT86mrH+KEj2tJ5ARGLlbmgkRCV6pYB8xS4INtdMSICwh
vrDF3oVJ9RGC6qZ8X1EOk2JNVHVfrZzEILKSd1G1bX0lfksHEREEE1Ux5h6Ec6PNKEP+tIsZRp0/
VQOcTS7rqRf3KfYdk5g1NK8danuu3Ee+7M19pNah3ZZzRPIwiOEfsyH14wrdb3CgZbSYXbR3aSp1
rqYWuSmJR2fzcTFlBZ+LYYcNN1DOySyCFVDCxHSQp7irVxTJSuXIIQZs7ZcOQUSVpQw8ctvAjT7M
nMdQXTYioodcYpz2X/Q603oPAhhxIr1DkAjY/QqbwyVEDiolcXhfECuePcaHEF/Ztply0ehenziS
8B2I4madIykyL7IeGbtToUlHlcEDQt4tFNP8bpl48yUlSV9+Kcs4ekpmzFgjB+nsfV0uFLP84cjX
3QS6IbXXUuKGcDpJc1aeQTUaAsnjjs39uXQ2px26TVgVMoBk6XOPHhHQMSNBtuGHMSUbYl3yJASX
altA6Jg9ImiARRMG/pkNW0wCqFRT49/gWQRAKxcM7IofoLFWKVzgY7xJMQA8bdKlTNtPc9fFn7to
QqLStQyOgIV0DnYyofM7sUbcb/CM1UeVDOaHD1n3aGfS8/eo+qnmXQe48xf4T2u+OmGhAJ+o8//b
DqzbIz6W4wcd8ARZ/9onA8L8ahh2ZVsoBIiAf+JGbosIeRLas+vDqkzt7kgok3Aze74Gm8HAgM8U
eqj5FVWYFziG3UYta9tuFaYZ7dep5137vis4ShoWqZV41yaObEmg/Jjp0CEmj0oPJDNLBP9CR6A5
XmB0qckd66N71Uf1Q5DSRWytQrS1hZXBOtcWOKE/3lxsx2Bxvwt99hIFhDGghwH/DOnK4Ewz0bkU
j2nZWeIDEET768wDaeDbQOSPPHwMRaYl6Uc8S9d0eivneC22AoTDL7aL7LpHQwK8/JkMJedPBtmb
yNdobaLdkqYor0ASRd1FDIzgGQ1McyDteRuIl8afppQMB0tmMJQXrUJoW0QgE9sRl07DFoDx8ptq
A/0bblYNmx6TAUuG5ASJV9Pi+v0+V8mktkkyOxh6nKosQnAF+iXcLDmqL2zckpRMYmeCCccJVK3w
VKwpTLxTQL2f78mw/LTGPrAoX6igQahBoIicdQIaS3mFATmx8zBHWONiYJNAsBe/h3RZnMnb3uDI
laBjgEZih2DABRpZ3Yizin8nPcLoth+j+wJB0CmtgE/NlPPNXWrlgFMUQiEkHsGImSs/1e95EyfF
EbTa07BhGlPb4CuGjlcuo5G/gG24tijV67XJRtBWVbtUr+F850B6Eu4HOJatAW0vcpRZDwHi3AaH
ki3W4EGisziQT1Gxk3p2Op9CYsasAU5K74seooKujHBO6Ngv+lO3SKQLUjBZ7iUnBSpIg1iSB+dR
pvk08JHfy9CN9bEqm6LPbDUj+PWuhruqJpSXNPUo97VgeckpKOCPyhT1RrsO9adZ6G4nkHMdgqKx
DFmmQWEI2Iawzc5n+bNHKLmhmiCxCDgzRzvXfJ8CpfTtbCUnN8z0XRqhwpMB7RKleSPc2Gy6gK5B
zoDAfiHA8y1bocuqPXVkXWWOaRjzjpFxxuwW4l/1XhUSZwJhITUHVvbRkEsOS7OdBWmTdtiNxej1
AUE9LTatcuUXSWf5WdVD84jo8OxJUqOelTDDnQVb3OPKz/znAZtjRAVlQE4KeW+/5UiWjnypkvHU
ws3CbRXQZaKog7UImrsRnvkeYwrRA9jn7CewR7Z9Vvqq+dUkfvwNU0nq+9KDgy4zvhzOXwFBnVwW
UiIl9fKz7af6ZQAFzUclB9ft+BS4H0OLOzObSqHfm2BYZ4zNMJmLEOMnaMdQOuaJ0OsjTV0CFHaJ
7if4hfVHDtGl97oc088EtY/jnJb4Ii1izzuJKh3qJir025aAKHHDWLR8b0xQI/jpmmTNK1k4COEC
XgwnZ2vyns9JGYAygZgnjp7NvePF0sM7RtU7Bp3qarOq86nkU4wKbDGQ9hghBUMZRbgf5dKPJw/t
zmM3h1O3wYHhvyfo282bP5x8NVsAjW7nqM+L8sy2Cywbyis8beq7nuCqECbC2qAw7r9R4I9NnhZ+
WHMCHsYoX33qFLxAUEJ7kqCKpYBR/ukqMb8j6HPvuhk2HbaW5rg9Y54vWnZ7EcbxCfbpnpteqgoD
MnzVWYxS6GcCDPhTVHJzrNIZAXwLMY+Nn7T6LiAr9tv7av1nXFz9g6Bkh0ANF1WuCgqTKgDOuv/z
v69+Wb6LVC0v2lWo7Hvm9v3q5AEbn9zNyWBdxsc6eLFD0T11FDqJzuFW2oBzCjUD5hGqbbpKi3Zr
QSXyzoiolBhMMe1RsAlVVNOm7nffl8F3ViEOl0ipW6D/MHzGFsKeXRnieWDbUKCACO74lZfLQHLM
rtSYTNJD8hQP83xEYsK/oFSgjjZIyGe8RLyvoLryk/ajfkcwxQY2ctIsnzzqlPROmbT4AcotXFZV
MzafFGu7D6wg49fCdbg1EOOc3SB0ZrtN5QXoiwe5JOm9bJp6XXJUy84MamUPmsEuRMqYDbihp6wY
KegSFpKgyL7OK+qVxtv1F+6nYj9GCWU5OhT2VCUYuenB4Vi+J1pM4kHPqkMQQxoxo/OGGnebds1T
Q3s+nqDkOv624FTPuz4GrxkvzkRbFJ2Wryi14PCHSYE0XgXGPBIeDOrZthCjwzU9P0YJ02f3TBFS
WrjBLg/SIbqvUiZOaULsL5Tdp899DwIsVCfjZN+sjqAI1oXYzBlVv7yYEVj1kI/Se5BBSrEX0KA4
SICCio3mGkV+0ZfkFEAbjYN5CpOPqCZzuLekxHYk5zmKQq3IQh3IQ/d+SkWwazSAAhlFNcbvIlSZ
PiZBFQXZvMDJbKYRopjDmsKf4c/kKWhJKnIMw2DDHVPpuxpQKrORTbp8xJlWO3iD6eBpqbO5FWD+
da3HgVlMh+xJxIEHCSGRPRKZov6eoEsQ4ewI+czV/3F2HsuR68gafiJGgKDfllNJJbVRu9O9YbSl
955Pfz/23ejgiMWJWk2PJoYsAkggkfmbMb3PE83P9nWeVOWeSfHvFlHpJ07gsgUdpyPi4PKiS9a3
1j5k6yUD0EYodnIYnntR9OeoZovinDZPaIxAsapsN293cmbXS+2w/SgKxgsRjVJ7FuBnzxQXKfCy
oxp/qK23X0XfkQ6OLt6sdxjlzXelPkQl+LCBrbAuq4k9YLQXQ10ElAdqA9nwRAW2Ouk4oVq7bFzq
xY7sqvOI5GW0C1Iz+pAXVjQgryDitw21z32LXd1HXGvr/ZIh3Nux3VsUxjTrO8H1x60aokCWrpsd
U4sD/c6dtPBYkxFrd3nnMaSId7qffD9mtoO8oVDshcj38P8p0e4JHKAdEAbEuYyb+EeUetT94lBQ
3nM89yP0uYD02OzuQl1PPglTmLgdiCp95pvnPwnWndhg6fikZHpHINE1M97ihksCYHLQsBZsOf0p
rKF5BvWR31tIMHzwQ+n+6ewg/WXjSvS8ZCRnZgHclYO0lZ2G2rPmIHX5GJgZCWugeWX97Ei7wIWy
GafjjOjiM3Vm8ugclMTeGgsckiufnccWONbtSmkDVa21gEGDN259mCStkbqi69ZNBbrjQ25/z1NL
vmctU35IMRX/Ao/IePaqjOJpZHgQcWJcLrm79AJN2zG1hoNAW+VQprh57AyrYoqLwAs+26FNT8ml
BfPWjYzoEnaZ+WvxnvsmszZ468qG+okj3EL/NIrY6M9W0+LWKH1qwH4ni3f0osPfhBCkSIPcsu5t
3b8PCqpC7xF9pDlGc84XO6vJWvnO1IruklGYbQ+aviyUpprj+i6zcrKtYgi9X1WB6P1dJGUS0ziy
2GKmqhFvvTqk2l3odXPKa6t5cNI8aSiNNK1zz12XiobQ9PJLEWl9eAS95JAH9tWHth+dcyoTLhQ6
WoqPXm3r7rnMkP2dNBamKEVs70SXdd5CfUuSb3VvuveYY3OhSio0dO6N2DY/dh2Gv2Nc23BgEQXA
fpnL7T7JyupD7oIG9aq0GhF6juHiHHzbFg+5Bjdp6jLtRwJS5Udgme18GBsZPs+Ukcu7ZEjco+nR
4fswc2F/S/fDv+P0ZUvA97tqLr0WOO0DJ/PwNmyG/OhTzy/gBbiafwiGyfd2JngYe5ciJoXFVIt3
4r4YbLc8CluffvWDV7+HkCyPqK8V34oG4fNjRmZ1FNxwn8GGu29s0p0ns4iKe+7unXXIueMU3Mck
V/uo97K3KPqFxiGutPnizAmnWFn7dMoqq+VoCKh1eggujPtaGvK9LKP6KMOu+9CMZRPsmmy5mBP5
BXQwi4ua1MLkWz8ux14aNZQLKXrZ35PCjN7MdMeNA6dYEhxsXRQ/g5h8VRsjklEvtJLPdF+4XQR9
TO47OoG5i7gLDkcQO8kJayLtR1p0OHF7wjDnXRksyr7F0BuPs0vxdGcFxmif9CC07wojnX/VgvV+
1vLlUl5hmHYsmWN9pznI3JxcDvc3eCPWyVFOLUkSZwqlCEyl47OLW/0/UrOLn5rBZWbvoid88muj
EofJL5zu0o1z+TXp+O/kTNGbv11SEq3wYwHxkUMUrKxG5t+/Qcak/CID6hWh5zbnPBiiiduqnZ5Z
alz2ljo9JKUklz9qr6d9Ozq905zSMUqiY+jAQd5FXGugR5vuP5rrG+a5740iOWeWxQ1AMy1StMrx
2xQV91BGz5pvSvoy9Jtg5pYG81FNesi2lolnTFIIcqCq6XOP2u8bQ6PyuGstm/ZDryfzr4IlNryV
sy+eRaxnXwR31Q+W4zSfS610ux1mTaEG7jRG2xpbebLuSKbHhv0kPYhm7O5o2jSfBpFXd7VV0l0I
gpB/amTbaTlOX81e6uFTEdDy2jVRO91ngDm+SSb52UgnOr5mYBSXfuS0P0Rjop3IKGnuU0FnGiur
f1OSAFeA/P42ApKxmI1vQcyOfXDpfv4heaqC78UYBacWlKt2l6Cffxm1aPo5zFVrHotE7/1419iu
eW77ypnJ1zwt/9E44Tdf73LvLuj5wTi9aM9c9WeupDi9HkU1pAhhlVDjuYuVX4I5izhgvY7GdOX0
2Ycpspqz3sThV8rT1Qe2k+Bbaet0ROmzhb9DfbkXNE6cGvuIduHbos3FoeOibX6lZT890GovkEzU
DTzXqFta00FLgemkO4SHk09uIKpz5jcU6+xBG4ZzE+uoDoTcWnZND+H+XEySow8ZguoQjE1VnptS
uP1h7KQoKWp7UbzzGhvwiheI8W0fh2XylOFAE3/UQksf7miEps9mGFTuh3DSaBhmKK1+SWJUYimn
0ss7Da3WiotEwtI60CaST2mEJ8u9g7Bs9w+P0NuzMTnBTF9GANUQlp+6n502H3/lTpLvtdKOg6Nf
DHSZvFD43hsqMTLfe20nv+TzLNKvBaWj4uyV8RwdtGmmd0xIF8Md9ybqMVTIo+CNZ6bsJ9w6af17
4WSW7a7EulZ7B9Ci+2p1dgpMkCKtueVnvgY2UtB2UuT2VHZd8P+Mp4JizHnWZuNwE+BLX976Am7n
JnVh64ZfPCQUyk/VvOxCocNWu/H8NcyXgraTflr6i7zC/6N+I6PCNFC2H/TJ3LJ7WBsfBSLbZdbQ
VxRzHgoDkN1lAvQgKGMAJ8o3iAFrb1AQdwUnqcsFrHiYNBhhyyc4Tryl1Lr2cAVxF5nVqGUmA4Tj
ylsOtmb3PyA1V3Bkqowe2V/kcd8BR2YJcZJVmLecYaN+J0MDK6k+HkOyOYc7SG5Epn0bQlFVehXR
SMo/uhm4WTh6Q2GXewdPzesLdmVBqc67vt4ADouL4IGDwd6DQPvKnvOuNdxqf9sLFmzhi4iwueJJ
CWPuAbqo/T4DC3MshGv80XzPvUmOSaoygPQHeoNWIjReo6RWb9JCkrX1vxC1V1aVqgKYjN7SbnMI
CpOL7idb62Pzva7NxQZHdQVoKdSwrrKwdGtHvwiDQsdZ0HXNdMBeKJnu8ilwpp+UWmbAiLfNiRLj
1Mm5wOJS/EDu9HZa+GLdHD//D8S6tVWlhLgYtM4ybU27Nyc4+YOJu57Uqh9ekm158a69QYnzyuGG
jb4vSH4aHcWuQUFn3wed9zjGxW3KiboqMWWSkwdJEaQP0hvtB2SKSaNHG6+WjdB4fdb1v3DVF6ER
JPT77NakomVpO5Pp3YshAChTURDnFLmJwaGrUlMFCXGFt3PxUOklaBYD4+H63TRQi3MOc8PNZAvH
/vqU6KqkR2C2aDW21fRoiohqcoxAy9QhBuDEpEbXF+7KiKmiHqJBuaDKZfNQ4RO0d52MKmcGoArD
BSe7ke6rq7IMdqylmh87vKVA1p328UE3bzQcAbT67/0wwMtIFGNWPAgOEzLQ/CvKMGxWm7TH1/cq
XZXiKhZ3lFAPSEGwHgHlCuNo2yl8ZY5V02K68aFeaTm7OVwF7v7+Tozj97jeZFSuyDjqqhBXZSZG
Zfp5zxkbfAus6K1pfcRT8w9giw+gYb8GVXjGtfr7LPMbA0TZDe0+0MtAg5wSeUV/WHjSGejNc8+e
vLHfrk2Jsh2iEQ+Mts16mIo+iZp0Eor7YSDk+XpYrD1f2QyFn9q0aXXzIkV37LTmx2IBd/3RKxOu
CtDQh/L1qo6Ny9S48p2LmFd/EbTCKKW3FnW3629ZiWtVhMaVYR6OsSEvSaiLE9CwwKI/KId6fN9W
ZTGABxVFucVeXPumhYr2Yt+tRooPMtDkZTIgTiRBEb73SaLr1u83hDlWJkTVpKn8iI2qrVnE0jf2
E9G4C9P2x/XB8viZ/2Uz6O7yWS9+vs3lXyutqH3ovBpRjvHQSPdXoBnPgxeczUjbUQh7SCXvvP6+
tY9Z/v7ifaB6pmYyi/Zh8NKUbjEWg1q6JQ+x9nAl8wFr6s9eM7UPjQtJu6IEeUiTTYGCtd1EVU3r
wi4ebCfqHmjN0U1gP6ch/mEZrC5EXT3Ts8/gR88ODjp5fdsVU1eF1My6M8DzSUqAbtqiWYCsDGCM
LfOX1wmTuqqFRuXNyzV/5JPm4Y3fIQQV5ORXlVM9cXfXdvomS/b16w6wy39PfDaWXRpYfMei0dXB
FEfioTtmfXUv7HY/cjt0Ju3rTYtM1Umz6fkLrdTbBzOaPlUwcA7tBKX1tocrAU8LPXIMHH8eUG4l
W+jqH6mx6ZazspuoMmmBsH0NqHv3kDjaZ3qRoNkbpI1Hf5O1+tob0DWW8t/zIN0g0ivk9E/BFCY0
YgkPOvbRfTpq1sYZ+FoYLq9QTig/NHpnGOIZqdbCdB5Rg7G7922hBVurdu0F6hE1t2Um6k4/Lfdy
UzPMUz+DhLg+v6/tiPx6lQkXWZPOHdMd7gBRRjReBZgoHMQm1/wWzVm8Dwbay9EC3tKFs3EwrnzQ
f7hxaeC1rSv0E0K6lG3dkiqwDnju9/VPWplzlRMnkQyc7MRjzn37WZiZOPQsg73WuL+uv2Dt9yt5
qK1lIXggZtw0tOGQTM7wdjaD8fP1p6/9/OXvL86Mqm3AbqcsWRDRzQnUTnWiTfkd1IK1celf+/3L
31+8IcpTACqsBZjiy87uAB3sAf5vxMNrW9+yopRjaSr1Bienwb+Yjf5nsq3fQzp/B4H+xg9KCt3S
eGgjFNVuGywlvjMsT4EGztOl1OdKP3jDHObA/JwO2kHYdo62JQb0Wpq1fJUS5QGoeC/L9WVRBd/8
BGlyO+V6kEKGHyUAqOufszZ2Sqg3pklTSYz+pTCByCU/gzx3jxKpfpuqs97QfKEdHWyM3WunIZ+k
luSqNvDrbGqGu6RCZUdqOV7E7QeYYBdPAAnlbL/+USsLWi3CTX5mdNja+MFOaLm8mLElj95sDPee
7OuNRbeypNVaHEDyUEo/l6dIQ8vfsP37cLDkDeIBy0Ap8Y51n2/OZWBcxCRBjqDohmNz6oYb2+HK
FqzW4IJ07nwoqoxPZZcPXYKNGGQlYClk2rj4ca/KrL0WeP1FEzcJ8C7fpOwBcCa5RPfIWWdVgzMX
lteRFUenYSabw05yIzVZm3plLyjKEvxsb8qTEadTfkAI+XdnztpOOLJ0bshQli9RtoAhCmqk5Mbp
grhv86lwkuleDy1agNdX79rKUgIf2lEzRn4+XYrAoqTYOJkOFjvSQHzd9gIl5iN/OdxTc7p0Vqe7
+86NhmrvZk7885bnG2opzjZRXnP6nGtoOsj9VECuECgCvL/+9Nf3RUMtxFV+YoEKLIxLAJXm1I16
enCxS9pRw9cPTqD/uf6a1xeSoVbiZI3LiNBT8OpjnoPhyH8WU14dDAFH4/obXp9n4z/FpQpaNUAg
A3xH90PGw3TsxU1ehPAS1MJSl2dDVYeafsn8bH4zmFHyJ5VTdX/bT1dieeosNw9mCg3oPH9mu7UO
swft4vrD10ZeCeEpn013EqFxWTzM4dCCLLbRc4oNUG23vUEJYGD/4MQbRz8tbwiWX1721rfRBQt3
/QVrU6uEcOA4mglth/27Ah0xZaT+VUouctvTlfhNghFuVR6zky662jKCoGQEHNs3PV0tIlWm5+Lj
A7TJxiwaZoAT/aPLstsY+pWRUYtHEvmmMdKBRqJUCkJKOhlcAACN0HWu//zXzzbDXXKPF6lmwJHc
uWkJoM/v32SG8YWKCFhULTxDeX0yW4y7s7Sxdrq/dblYWa9q/QjVxmnMw9i7TKYtgZk3Rn9fzCCO
d/1Sl77+WWsvWf7+4rNw5wJ7gB4CzPEsMUC5o+OA229xWKD2p9veoUY1QHAP9pcNuSro9qAa3WMV
2N0R3tqW+s/rGSBK9MpnzGY+jWBVT4umkwlbn+vlAmUunDpEO4qP6o1+SjfCcO1tSpwPEhcHfyYZ
sHm63csvNhwl2PPINoeI9kDh1W9cdUrAu6mNaljfeZcAgZSL8MIIKQ3W9+Smz0mK8yHYAmQBkSGN
+y215ZWDUK0tVR7MtDrNvYuZdfa7bG6xfvD9eTpF41D5p1C0YiNoVxafWluKK9wGWBP6KYrR4YBg
o+f2zs7n6nGcg+Lz9dW38jlqUWlKyXKRFpOnqs/H7w7HwJsSel99GegURk9YtVobGcTKHqQq8YMQ
daNxNMQpNkP3MQBr92g62j/XP2Pt4cvnvQjUKqolilCUGpKh8R5kUWh7P5DBbStabdslnatNjWCd
RcDS0r0v0+idCwtB7IQMxXMmqgLuloZlyuH656xNvbInyEESlejYnLqh+DrJIt4PrtZeHGMqPl1/
w9qAKVuCNCV0zJDiSWIZSYsThaF/GFsPSt1tz1c2Ab8vexjAlXdxrbD87AID+xN3m1aaa+OjBD56
S3KCK+YFu8DvICtp2U/baav7sd5sQq4NkHLcd5kL/9F1uGmKsDkMDSX9ltvHxs618nRVVt0vtD4R
3TyfqtLpnvrYcysod/6NsabqqncDPh2QceWJUBYCksgktS/zrBXNxt609vuV876QdowfvOte/CbR
vtiJSbWidtNu4yb+V3ZKbeCQSNtKPNuuV1otolSIdnX6W+m3P9wg9KA9mN/Acw4H35UfwK9+mMz2
6GTFHci5O8/VvV06Q5vV5v4Uhunz8p83LWd7WYgv9pfJQfg+KHEa26Faae+gzBcHYJo3Zq72Mswv
Hu9qQY+XdO5emi6DMRCGzS4k9De2r5XkzFZi3fV6MOSRdC42mhCLjOeZdiEHSpwBBbJauNXFYz9/
zP0m3FjeK6eKrUS/iRJJ0pPYn3A5iL/bZvgL6ShrN9jp+Kihr7DxYX9rja8tE2UfsH1vCAU0zYtN
2ul3UXOQjSOAcCMsOaHxhn/Ktym1Ptoe7QY76uO7niJlGJWPi6n7xtpY+1hlp8hcBJFSLKVOzUQA
VDEunHD6ip/zWJVHpKbA4N+0CFUZd+CtDeSbCgEDaXzpLNSO8yDacmpaiWhVwJ3CrWhk6tMr+5u6
+24LHhcZk8P13/63gPrKVFnqjtHMPajMiQjyO4ApsYZDrACGbrYWFZ3uQ+HNf6rJAGc1Zp9FbT3G
Zr+ReaxMkLX8/UV0VaOJT3Hc8Wr4zHdCd79OPQlC7IFvDqtbVB7ZsixliwCmHnboCdAun1MR4RSI
gNCY/yQb30K2rn2HskvYAPLNkfOUh7uw5zJ0gHak2k+D1fvvHT3ZcItZOVwtdbtwShPq8jJc3ZRQ
IDaj81iLx9i5SVV7GSple8hKgZpnvayFZWePfAQluX8kG7vC2kpWNgUWEk0berFMd4tvY2Zg5azP
1sborD1diXbpjmOUOz5Ph5eXPSVjC4KouwlJwNCocu94fIxJN6URBw1EmTNZuH8wyxsjQdV7l2kj
fNmX5gkzZTjLwHIBGSN3UebvUI4+Xg/1lfufqvheTbkv8jRDoDixv01Zs3TfLRSPuvdJqn3tQ2vj
PSvhoIq/F4aELdMu7ymbpyrpjyh3fEKk96kdwluAHct0KEEN360QAZZeJwlJ7+hX3bxHsP3z9YFa
+wAlnrtGAKtKJ/NUmDOEwfznckfu8+itUQ6H216hxHKWuT3efjNj1Lsnf8D4jI7AI0oW5X5Mmh/X
X7ISEqYSznZcSaT3kZZkdQUHtLKSPX5oG4O09nAlmgckOGb0kMxTULflsfDcX6BMt8CSaw9XgjnD
eUXr+to8RTPQjcV5Nb656qIqwKPel3WappmI4JSPNdRjqDvv6CF+rPr6hzffZE/GGlV14Ie57dLM
ZRl1AkZskE7fkSO9rWthqDLw5kIxEqHFAhL8YNGZz3rPsXnTwjGWwHhxMEshLfiOoiAngEcOvpeC
kZXfuFOr8u8mFLmkmBO0oeyIp6PbNO8pn7cbP35lmzOWNfXix2OyqmVRYxO91vDenrgaiiz5CPfr
LMtsj37i1nm2ch4bSgxPeaeBYWLT7gobB2LYx6g91tEhnm5BYy0rSAngwPa0Dqdd4yQ8CPtoye+0
9CbnquXhSgCjVhikwyI8GwnUo30T3KghtBvbFoYSwTTsAl/OFXvPYkU7ufbHzE7tY916GzjFldFX
Rd+HpBqF6GfjVOWlzkqyvk1zVjyGw6jdXY+ClYUkF5DAi4WEAIMRRQjvEmLuu4Htv6mGg5mO3xMP
SV5dvL3+mpW9TpWAt/1Ow9jR4ezPi89/DcTS+ibndSZZlX8vYmSssP9gl87BGHRcxUm52FKv//S1
OVBO4cFCMaSxOIUbP8vgrEpMCg4Sru0EI1sL2+P116yNkBLReKOYpoBld5KlNeyrGJOvGdL29Yev
fYMSxTYutM1ojubJDSfvETvj+f1QBfUO3rV1W+KrguCiBGmcskMrz4a4uEfiGS1n4W7EwdrgKGGc
hGMaU7IyTr4FI7Srsu7Uk7JcH5y1hytRnFlGOHPO8HANWa2pBu2f69P3mx6uQt+QD0dGGMooYpjF
HRxWY3ejeRgLX8W4IdiHMd/I/oPAjDwmHQC0SYMrfv2nr2wNKsQNZmFTMRjGKWm04NBNU3CPAGIA
0zQt3vukEdCib3G3WL5EOYztOjG73mhRygYD9UYsOg5VCfPw+pesLH99+fuLTc5LkQGzRt04Idjb
7BMbi81Mkk0jb6Yfrr9iZRGpxFJBbzxtXfbRrKX3aPc0neDCGxsfsPZ0498fsIh8VOnYGCdXB7Gc
lEy0yG+B9i5jrxzADbpWKDQJNIamfPgwhEG+a5tbE0QV0zbZtZH7uNmfDMfRd/rQyl2IfP9tm/Nf
XPmLmUXOFvDP4BK7DrWPICimB7HkoGY834RjNFQAm4ypGLmzz77WF19dH6UmmANbpdeVEFNRaxJ7
dUQiS0KssJ8jPX32Qxhzwn6H+s1HDwX464tzZf2rwDUEW5rej1g+XcoodSOEQjfPfsYpOkfX37Cy
QFX0WhMLmZNqGadgEN+bOc5hlSHecdvDlfANugDiOkJup8Ugd4jgkf0PCe7aL1/+/nIFeZDw4fyD
V2pLcxck+U+3yrbwPmsDr8St24eGUecoYMqSSwBiT+WuaugIo2DS3LY1qMg0MTZjHQgsXuhGSWvv
okZ2l/fT79uGXjl4C3+wEMzNU0RHjBFI3aL6xd4Wbfz4lSKEUI7eDlB2mqf90mrsP8i8fPTL5Nmn
ipK7W7vb323sv7VfqULTBPYGc9b2CE9gMiuDj4EWOfZPvMuS8o8Z+Ea8dyw//jnlsTe/m3IjxEXX
LlLXid8i4R1H4R6t9GSq9l4pJq/bAHe8vuykCmkTThxHyBnz5S2+85lVDTtj8LewCWtPX/abl4va
QfTFtQBfV6J+StDZPoyU1E+3rAmpgtjQ3Y4FyndgkRr8kHQ9PYbGph/S2i9XYt2Xo0BMWwIb5zYl
dQt8Xzd3d9d/+evhKFV2ZB1BAMhM0si2GIZdBUNulzWke4kI58P1V6z9fiXiEYrlwonK2cmlrGYE
FopcEBBu2gilp5zURRbmuJgBYktyWi+2Wcpj6QfBximx9tOVWO96OxxQjgZ9HqNbNTVJfdTDdMvq
fLlQvhaGSqgXQR8xkRBMOm86mUca3O/xXX1yaCS1zc7xEEe8PgMrk6yC2fBIG3q0uf4fRI9qq4+D
StSiUWJ7G29YGSgV0LZc+8uicim9B+R6ExK0h3hhh1///WtPV2K3MfIKHXqQN0MHFlLH4mJEle14
28OVPBtH3RCFlYwV1BTvAgOXwFjzow2I6OvZjFSJj6hkx9qiNHeClR8jLpY8NznEY6Pxnowl1WiZ
79s+Yxm7F/ubb6cava6KN0kbF54Y+x+3xp/ztqcrMbz4MPRNwSAJZGtPf6egzLbYoWvTq8Qwym9z
OqYMEiJ9qO3XhXmcF2mP2366EsNBJee4wSvoZBfVY2J36IpmNxnhWZ5U0WfNGCK7mLFBILuGEwfe
WW9mB6rN9Z++snpUxFkx66Zfm6N3kjUAOtO+t11Bs1n+doX5nE7ObaeXijnLSMdK3FhZOpA4OjRD
9uW46ZT2ej4jVZhZAKNKhl7vUQ1HuEPPcDTq3hSNe94muqysH5XO6NJ3SvK6ZJjmAfE0t23N8JB6
5fB8fRrWPkE5gO0oC9CO5QAuGtK8LO3fLK4FS1U5TTetk9c+Yvn7i/hF1tf3NX/iMNBEg3bsVC68
DdoUG5O8cgaoChGR4bQi75YwcD0U0LmB7iJf/h4Xdv/1YVp7gxLGEcZnUFsM6IUaWpIIrX9ELX06
jpO50epdmwclkgsckah15bzA7Kwd5joYFvUnier43jVu8ccmoh3lUEZZHShKQuVUeB5GVn30q3Ls
Ld2GlRNfhZkh4GahgksqZOYWahHhGRXpZl8UgKW64tLG1jfMNDbqyyvToWLOZIB4fGVU9ilCg2lx
YZFVYni7xJJRfqJFVVYb5YC1Fymns0QZWmqCPTAZp08R+mcPHnyIPNq0Q1wJDRV85nZlMVcO856U
kfePaxXhF6hHW5WAtacvn/Ui8GSfxl4vefo0RsUu8RBJ3UYnrI2NGtXJkA/IPIMZDkAtRhRtIfBb
Kc5+N7IsUGv99+/vunAWPh5PJ8BVA3Keno7gcD8drgf160eQq0JtkXEVNfrh+r3fxr8QGIzvTER0
510dlpR9chyFUGXGueT6214fLlcVy7ELT4uRopf3wwiMNAMPe+gGtJNjM4o2XvH6dIO3/Pdw0YFP
m2Ro9XtEJM3gGYc2BBejpHHjjY127QXKNphhjITticMLUKO/+DmyyTg0tDdlM66j7IGVjUgVN5Dw
3i7o3pkFMFhP2+JwvL7BuureZ2e+nvr46FwiC/MalF/KPYUmlqyGeHxb34jicNVtULRFirJnGt4j
B1mLp8Ke7N8IhzXTp+vLaGUK1K0PtXkgCmhBPAy19+RX0Om9sLI2ImLt4cp2pyVxPopxNu9rdOjQ
NgDOlu4wsnS+X//xK9UZV93uMnZr0Y1MsVnqyAUboY7daNAclgQQRs2nyMndfRLbxr7Qoo+mVeML
IoxLL7Bhvv4TXj+m8CT7d4w03SzjufamBztzT1jdPSbCpzMQH+3Q+B1674xyC6S3NpjL319svnYs
x9QrKuPeba3+fRD1uFJqiay1jQx6ZUWrm+NkI5mSG1Z7kRzr1q6pTSAm+8nXsArdae5odP0xxnEl
u60w66pI22mRmBaeA60XrfWdbUDZc+Rt2BvXVoLfrtBrN5sGW7BAf5uEWFZbBRCi65O+NhVK4jMV
ocwHu7AuRi9/926X7JIi/XDTs1WkbIebnFdPtXU/aUAmIg8tFsPbpFOtTLIKlRW+0PoKW857yvj1
8DD5rnd09KJ8igeEdO8xC91IqVaGSMXMTk1pJF4orXu7yYrzNIYyOeetEN7dbcO0fOCLaNC1pEKJ
NaWCYuV6/ybMUNiP5jg93/Z4JazhO1PWx1ftPh1Icz8ZLcCJ971m6NoWsn1tgNRwLqsEkz188ipN
d4udtDzh7uMCIa7bFqmKhfVhH8RdZmjnLI4r7OmAKkHW+HXb+Cgnd9PFE2rm3hhgnsV+66PzezKS
W2Sj8Pm2lOBF6Lwt00Ai210Ob5ICh+oQt+Yvt/10JXgzgTtC7OGFvEPbOzl0TtDs9Dn/etPTVRDs
YPhGk8Guvg862t5Qz0lgBaIYtz19OYVerPoBxnGVYWl7FpNuoeBfWvl32SI3ftvjlfMatzhLt/Ha
CLD4rb1T4oA4mwuxhQZbWfIq6lWUWtWkesTj60KYx3H2hzsLmOrGpXrt8UrMFmhiJ35VaGeMCuc3
QQPvHn1a57YdwVTiFQAkIz9ggLTL+ubJnGnGhekmqWr5jf+tb7um8e+JRZbQ7WuoVWfh5YWJgbeB
Bp+PfdMpzMzf12d37R1KzEbuaDXY1EJ36sp4+GeOnGFfu7n25FVblMy1KVACV3oJDpSz38Ofnpvy
ODb5sEsJ3cNtX6CEbuFjNriIWdFPjEj1fMTi3c4Ve49/XH/DstJfmQcV+FphLe2QEduXLNPvhoj8
BwszyMbu0xygdRu3W7jFtRcpkZwYrWa5aWWdRYVREzmju6SrfX7RW3wrN9Og5XGvfY8S0diSJL6J
yv7DUgIaZH/qbOswFO45soIdtlyI0G9h51fmXkXEToaNCF85evdFPsIp4NYSBjtNa4bT9alZe74S
3t2sV4j/JMPFnSL8mDvCOw7njZvE2nQsL32xsRbx2GPy0A6XKsF0z/7YxPajndgfzdJ9qnHRuW2L
+g8e1gqxk2yN5q6olj5xh1/OzSmXCoVF46torWGxLM2G2NuBHMOSs52T6edtE6AENyKRXmAFjXVO
UoCSUxGVf6gvdV9ue7oS24FeB2PhOtVDQaNn1wwmatlk7dcfvjK9KhI2qRaL2Shvgx3KcWc5Jc8B
hlk7UVj3TmM+tF4ZbbxpZZNVEbHY/gjUO+LhYoryHbYV7iEZ8IUIgQBs9MlW4kAFw8qpbwyM0tq7
qi0fYQim+7mutnhaaw9X0uoMwzCpzbpzXzXeO9nBS541vMmuz8La2CgR7LvhrNtYhdy7PrmR8PTF
XzBHDbJ4NCyzLG87qaUSy36MSQmOGQyQZf1OEis4hPzhthRJKge1GyF7hkOUfzYTG9816bsYeOE5
Pfifrg/S2gwop3SSTX7vpK11jrBMcvem5ry33MUo5LbHK0FclMKLU2la52DCV3JXhjJ7SnUkc257
vBLFEy43QW0H9YOcgSwFkoKLJTfl4FYWkAqHxfE5yqYSxdddlc7zPvPYMvAZNOWlbBev3uvfsHJH
VnGxUVtRAJF9eyesOdmblnnBOGr2d7ELfFWf/enP9feszLSKkK2EV+ByE6PTj57+DnvEtxNO8hsf
sfZwJZD9LssXT5fxkiQV5qmiLm3vk9FnmryNAYOh5L+PTNetsPktAjeCqgxnx+2H9zgCzTf+/uW7
XhzIQ4P3TNlibG6PuFbeLQTvu9EXtn28PvhrS0mJ4yhlaWpGhHG6RV7XmWwQdp19duYbm+m4lf77
C6Is78tZ71hGRv9P0mFCg/BOvzE8Kweaiout7LADEhPbf9PHCQE7KJE26vx75OZ/AErEnVebBEbB
10frLwjjlTxSRcoOSC+Nrqfb2NBPdbarOodK7jj2toGxLPy/Az6s8/u4xDBwNwUVpmrYVpnDUStZ
4HcGxrrDe6cezT95hY34gV+JTKCFKMXXSs9F8saP+CfSQRguSfhlJEiTtD5EWZsVx6SMPf8M4g2L
rwgrxWdRGvaPopjt/GRKS/tKASV64+O5PO50FII6CMyy7d5pgye/widw+v1cLJZiXWjT1XO9XDRP
IPqK4DhAX0TfybZz27J3f4XDD5XdJhFXxxKjWYmHnzZgFh5pTjWc+RYzfItfZYeiUpAPnYM14Kjx
vx3deMzyj+bcVd5HG8tLFxvnyqEFbs5us5exxLXarmusr7smot7DH3xsRvW5f4fWEH/OEmE8z0nf
xu/SdCBzy6sk7j5WOu4nb5DNx35ctzt/fDvNbl9+dXINU9ogKXGPk/nYGnjk5uOPIrKy3xBxKnzQ
kZ14GDIb89j/I+1bmuvUga1/EVUghIDpfu84PnZyHD8yoXJe4i1ACAG//i7yfQNHsTa3uDOXB2ir
pW61WqvXQpkA3C8kccClOvhtWu0rZ1DqMEdplkEENIFoVRn2IgG1X5SSY+mmoPmDTCjtV0g3LDHV
xJmSMs3rYgZbk2bxJemXnUpiQAx3aRKeAllC/Pn2TrXEPdc435Ihr9UEJfhLUTjeLoLQ/F3N8jXi
WEvUMBGnUBEfxmgOwksURGwvO4CUM5Elx55AQ/r2BD6+sYW/AU4HGusuwxCUjt8ih+ij1FPvfnc7
RBCIvV5HHbFTWvi5+9ftEW2TWrg33oVaKLECxRUyBvntNHtMRjBe9GPxqQETxbYBlqm+G0C0hUI3
g2S4dALtIJFfskOEmQDxpdPD7TFs674EyndjQFMCYuedZpc2ix+jdugP0KzbeBiZ+HThhVNIRanO
RQDxP81QFtPM35YVm9yqCfVVkY8BuxRQKtch43QXBmCEhtIUVNm3Wcc4TafeGeI2CtkFqrcv2cL/
FzgbwSx4P/vV9AUVYDcGAdwZxLblS1ZR555MefgWxO0an9jHqwuF2F+HiNoE4vHIv/6fV9N++kFT
/W2LbUKTtxP14Fj7wNqCtsCF2CWhw7RL9apIwcfeFZp4ZwHZ0kACZvvJ1WjI3FEmu9cJqJxjHAA9
dnsKtjGW/7/b/C1pPMFliikwBt5qIUBSudxvW1etAFdsC2BsoBZqjDl6v6PLJFFbZXjdIQ9g/oE4
5O0Z2L5v7CHuLloO/RhfZCf+diE1vA810BnbPk5+NQ+E6FgAkVlc/GNwk6W7rA1+qiKOY/9l2wjG
qaMqDknNMKTg7UAarFP61WEbaV/D2LhTuQlQdX01o2bnuCVoApmXhvu8gFb67R9v2T0m5JkEHe0C
x8WPF4nzTJaitpjjZ29rdRui9L8uAO+JBF95ivi5VI4UR0kVUJl+t7n4H5osnkqh/ztNJ30HzaXu
mIS83QmCIW6byLI9TcbOSOXIozyi7xa+DgWhdEjyopfl9sdt9je8N2lbkcja03dVyb6LEaCqiSN8
+t0i7Ht7iI/TrzAy3DeKIrfBC0Z8zRbruAX2aCySh4nXhzx15PH2KDYrGU7MVBeHaO+Ir9XC1Mpa
gA2drl+bg+3rhhejgAaiVk+oswpBwsQgwgyhRPF4+6fb1sBwYLSq1g5kU6Mranc+aJ7QwFjVi1rN
NiWRIA5N/LPgeVukTeSBfSelrd4rhqe2/JxHitD81Dl0cC+3J2OxlAkhqJI0dDrRN1cZu+yFxqT/
b6h0v61bLzSh1q4SLU8BZMRERhCGTSD2+lzjLWOlhGRZChNinfnliILmJNDJiJdlIsFWyynyuTxs
mm0b1QRa69lr2hik0dcpgnI4LlHNEdLkT5us/xvEOhY9ZBGd9D6ZpuC+mJP4CzRy+024itAEGRJg
2mgalwjWqne8A1lgkiG4irf99mVHvUskCDQpBa7E9Mq5r6DJzfhlSNeUIyzb0oQTTmSukniMfXQK
Q3KDFmj9Kpt6OGz76UZ4yIYKet2dpFeFDOVeioi1aETWW+1uBIhoJG4ksp8/Hgx2idu1ezCmy5X4
bNvz5hEfN5NO0rhB2R0ttlMJIc0phER806ptfXehCSSU+VI28IsGwRlDtE1W7VANfL5tfMvvN1GE
SM9JF3hRcyWQz1VD7j0X0aTOA1vwr9uGMC54XGSkiFzeXDlq2CDwB6Um0znURspVpRbLKWmiCTV3
gwCq44ibXjntlYvWl6p1ku99AJ6LPoXG+O2pWBzBxAxWJJwQmavmWrTNo4Ya4i73V5Nd21IYLlwI
RwyQr2+uAg90O9HiSvOTFqeLi3qbq5lIQd2XbRGOOUS2m7wGYwoez3o9bLtpmKhA4UGWHBku/wTG
tXrPAnFB/XRjDvEbKjBWYRcSAj8blPsQQcZdAfsDufltC2u6MTpTeF/AxyhpBkQ59efUbSTxD3+D
7mU5OFwLD/yMS4nDLdEl36MVacW9LHvSxOu50i9JKBW+LmoUzpISCgTNMNTbTlyTxxK0HAEg6v4E
Hi7q/ceBDvk6eNWahrbFcU3+Shp6LMocp7wuqI1CiHOC1eVddA/Sk382LW1guBWvOCp/ddtdqxEE
O9GMG2paOGviustF6Pfyemhi9doSNMei0tl9VtcZ+MwlO2bIF3c0hhw4sAL9YdHavR+iVSCobb3J
ryc9SK0dcCHQ8lqU4m8C5O/xf8EJbFsP47BM/FnpHlSZSKLbHqwCCg7M62z6VMX9n1BaWnsFsU3C
8LcCaonODO25q6I1uHEkScBNobp5XEmHPn5lCU0wXxTkUVgSN7uXQxlcqQyXePqY0PRPJbjzdchW
OWYtMzHZLfk8lMJFSyQUP+f8XiSj+DZ7DtmGOwlNXsvEYU2fJX55bYkfAVXZZJ87HawcZ5YTx4T1
6QTif7HoyqsYZ/+qq449ZnEgnyBOLFfuBDbzLEO/y0vdztO0ydzyGjnZQytwJWhKaEJscm0T2Sec
Wfms9srrBN7qz0qj9g1xuI0fN+7E06LzkAVaXbSLgkGrgicg6NdyXkvYMNkrK6g9ZS4UY85s8l+y
XF4LaEUUnvoCWv+r0zu7stimkBZS06VzHw+OpVKXaVbkpQVIsVxO/vStL2vn39sLYdtIhjsnrUSE
HToFbII+JU3aP/V19BiWq+eEZRuZ6L6IS1A1BLy4chcEtawEzVKboOXl9s+3fX1ZpXebFM94w9xr
Z7iyHg1sVR4F56FezetsXzfyX9FRQYYoVNdMoPxBBxB0E0D7th3/JnhPxGxsu2DKrksJsPJBk7mO
qbT9csN5Vew3aLDUGS4Hjj5nJeziD2vBx3LUmFSWUdM0ekAL9nWaaZXc6QAqxgkQaiPwA3vVOYVw
wZy5LqVkORJMBB8aimTPRqHPS6ohOPvsOtEFimuP3VA8oY30z217yTies4wmHotDdSFOXvcn4QMo
co61q/jr7QFsdjP8maa910SFiwVnIf328yWT+RU/om/Yvc4eX1NXsi2+4dOKRbnbILO5TtzJj8gz
2kMMAP62bfsbrs8D56E7J+qiRuVQAKZJKFBKS6eVZbBEJBPNp7Na4il+HK5t3gC2njjDdMzYOF48
l64ptNjGMBwbYNYkhSbFdP2Z+xUtCqaAMvwjxaqkgWUNTIZLlEpTBQKm4Uzz3sHb/1jO9SEIXW+N
5NI2gOHhcmAECpTlcFlos9sIgu5dOX67vVFt5lnGfBdVBShqBjcKexS8cvLwM/FuSXufk42U7qCc
+HUEVWmPd/kMDa6+yXe6B9MLEMxrJFU22xieLNIuAhwmwO/XPP0uO4h5L6HitnFsHze8GE9OeQQ6
//H6E6YOHgSgNiAgtwlpGhLDd9Gem0dp5KkL8zxIYYmWzjvgQ/nzph9vovncZK41ndPqspAdqRqM
sala5V21WMYE8em5aHx0jo/XotCvhIEpHsKcm8gVQhO4x+e6kiVu+BfpLEBoL0+cHXWn8ug34PEJ
+qFdk82wbH6T2LKtaxUUIEf9xMMku+M8zv6IUglSnHYjA1xowvgYuOScqpvFNRvFG7Ls6Nz3E1m5
QNlWYfn/O+edVDhGrd+M13ZcXoRU2oExCPWu2xvIcoaZMs4qLrhEbW64qrL82hIW7jjATeeFAS4Q
bbeCz7DNwXBgcMa2MRga5isjYXTg6GY5xnmzgouypBMmji+hY0qDshou7YBuz4Ko/TS4D200n6OE
PywNGrdNZZuE4cpQxIibUZYjGqXR8+ZyihjXrj2eWT5uklzysinDOePenZsBeBBObNfxjRzcoUly
2eIV1PNTR12qBb0mJdp9gmEb/X9oUlvKgIgW6tzDldfoeDsrr068u4ADFL3ytm4zzbJ13zlAhjfp
NAQL4jVqKiCWuZur4IDaY7eSxtm+b5y8aILpQWo/aXgvnuJ4NX5TzdZLgSnATJqxgDyLwunCZ7Hn
TSFPgbN6ebV4rwkbgvpLCqIPoq9uKtqzkFN0n/TQK9dekh9SH1zrm7b+b9DDIcxk6w4ancg/qfQV
34VsrY3LEqBNuKFQdejXPewvKXfvyKCyz6rHjbKbt5aGTMwhaVPlgTQGl/s8bvY6zN1DrbcRTDMT
bVj0XuKjQonnboUmgLk5yppI4t4HrvYa8t/tFfjYSCwyIijOyhGS8QGeCSJcNPcg14FMrBPlhwCN
bysB7uPdxEyEWDurIkEFU1/R3PvA0uhx6acjVf3suNXft6fxsa/h9vWrL4NcBS3ttIA7DB65gNg3
hEh4sI1Igpk4MVenZd6AbQVlxuAI6pUTb3AYjOEJJa+nmST7RSdu20SMoKFlp5up1eoaFWP5uRCo
UWg9+Ru/vpjvXcjDfhWV1Ol4VQ1oV/BkV5zAwrKGRLfspdhI1l0/k53jj/1VRFG8L3o0TTigSAiy
8Om2cWwDmJu1B1QVPXryip7c8pGXBagyO8gysLEvV/Jq2141snbtdKOYtMvvhcO/8wKdDbjlxJdG
hfrcZ6063Z6JbRjjzJe9A7wM3ODqygr2yj32LJmKDlkOfH0j0Gm0koctQOHfXy9AivbrilcU6o9p
gEMOlF1ueNcq0Ge7zQCFZtRK8hKKOnXj7KqoSo4ijFX+xUlG1NJvz9KyXia2jLKiywRv9bWql46j
wpvRFl891+2qVJ9tBMPvuZ+JkPUC4YvT8ikaAejQddUchyJp6pVZWNbKBJgRvyFEDzhHtKhqiPJC
VA506ifZRvcp7o/727ayRDCTYhNpZQIODjFc0fyiPoPJaRh2c9O1255X0d3460agugwnqnFUJaxq
P1V+y6+Ou3bXtZnI8Hz0PgCDnWp5raCUehLzAPHUJdesio7fz+NaQdG22oZzinRKVTDP8prFg/gM
PsbHyeuDP1JdrLilbQDDLYuMoR0mJgBhSMW/Jyyuz8EQlfuBAfR9e50tpjIRWhS8K44A69hV12V2
hB6iOlUN0AzuiONKk1WqU8tUTKhWm7siHiFQATYZqHbISkZHNcjy2jXQGbg9lejj2GJCtQonaMO2
Uf0VcmBk3/ZzCbIRnLxshAJDKNk1bTt+jJd/3R7Q4iMmfEt0oVPTuJRX6qP7j4TkhWSrXW22hVkM
+e5sVHiB6Au31lcuybwTGoqpDLylB555+hgMLT9um4ThiIr2OiHNUtJC+9Ihc8FHFfB8Da1km4Xh
iaQcGge09OqSoWx2T5pIXtDrpI6eCEB4hevg0+1Z2Nae/GotyBWKrIjVdKfltFO1uFs4LPkwfKtb
tfdE8RUdYI+3h7KtuuH1U+GQdAh6HJM9f0E1cNr7wUZ5A2ZyxeFlYh7RWyavvCvqHQcv8G6IN8LD
mQnsykThl4mYUKOueXhqpzA4z93G6zczkV0ga/fLARrlAG7UZblrl9p9trRIbLI7M85WnSV5kqF4
fJ0YlX8kgYe31zELNl39mAnoqprGAxvtcruJJixrC8PXvChXfrsl+v0G4woTKqs0h+E5ICFVjheB
pOlrsLim/2yzjuHGWdK6Ts7n+S6Jhj+L2Z1340JHcvvjtp9vePEkhioc0gnGgf2DHbQUumNVojWo
TNu1LluLW5lgLhaQxFOJN/58LUsWzKHjrUkz2L5tuqwAUsJt0+FaNEiZIt0xUC2Ef982ju3jxiEd
gfTdaQoyXN0Q14wuHOfjVLhrAdTydROgzZO549PUwvQ/W6fR6JzuFmjMpt9uAsUQ+KkLJefpqlNF
j1mPo3Fq/X9vf9wS+02cGMqUqMCJBR9PdJvvSebl56mWzr51Wf+CHtQ18RObjZYf8O6oZBnxeASW
cMBhI8ZBrinDiz9uhIAzEzImOgFlVw9bEnGtHdCsQF4ad40EzOJawTKnd79dTlUIGqEavx1kAuwY
DT7bV1GK3R/W8abKIjMhYxVAMOi/WhZCCA+ScmGHyJOjBn57nW1TIL9OAYzdskbeMF3bNnyqQCwD
mYs43ddylV3Wcms0Sd5EM3p42ENhV8b8O6Fc/Ei62pMHlZQRuNnmhF8AKw5nNEyPMzpJYr9a2cO2
uRnO7VJw8ya8m84KL/l7FwJQED7Lh8MQrPb0WHaviRyjdZ84XUGghQxexe8Z4RW65WHE24tj+/qS
ML3bX5Hr1nlfzhMACB40lgFG7I9+1JP5ePv7Fic34WLCkWVUQMXuDA7Bh6jJLq1P9lCwgi8ma9y/
tjEM/54iETS+08JCSQwENxqT3iLkLV9oMXwZEvxxeypLIvFBbcJUQW4J6HlrGU/nrAnDHW3cH9Pg
O/eCVvWnJse1q4GHroxlyVdNIFnRUR7H4Ac5g5rhYaGgXd5zOMp2kK48Ttz/t+/XWqptQxmHt5Ke
Nzk+m86yLY7E8R5at0K10D2rLHhaeur7bhsgm5kgM6ozUAJMwXROInjLlEPuoMv1isksrmjCykgr
iykt52TBhyb+XiZ+D2UgHkK2xOON3laSpIbDcz8e5Fj2zmcalfzUOuRfZOPbsIlgkDCcMZ/nmXr4
eBvg9Rpn+SvoUNYIHy3b1xRITmrwYYO9yk93LgjcaPCUKYDKVXtdEIrzuEaAb9lOplQyCYpBNsp3
z2IIjmPi/xtVwZ3o6V0l8q/RrL44XrLf5JAm0ox0xdQ50sFObcuvChiXTHX3WuhD0QSf1x3EEiJN
BeUJ1OtjADmic+uz7yzDhSX0Ab24PQfLrjVBZ4J6gGaJzjtHVY0mCzeLO1D14iU62AdOnG5D7TIT
a8YCJEBcAHOZhdA3q9jT3Kz5nW1fGcc7zVtWj63fX2Q+HmhRPC3PzjT+q4yrt5AMK95tWwTvV9dA
s0VTi3HoLtWA18lWg2Rn4dS9vQiW/MGUT9Zx4mkJVoBLUekTQXlOzuwrK4pTluM6kA1fqqi+c+bh
tGk4E2rGk8qBaEdDgM6aAAVb4H+JIHvhO2/TOD8scbdBDA63Ps2Z2LNi7FUXJSK/EA9NckmW/hOS
fO3ualkZk0SOhZMe/cZD0Gpi/2uS8PDBAWvGio/bvm6c7UqB6J1OVQXxuPEL8cLhNS4H+np7IX7C
Oz440snile+yHz4ksmi6tLpvC+9MAmBVAV35/w0TEZaDpvlTJNEpgaJUd9BRvx+V/AuKKOQyDqvP
ypYYYLLMFYTMTog06b4oQv6NZIrsobcCZG5T+yvgENsQxiGPfjfuJjxxPhdQINy3enk2hUjsvof+
3/G2MS1ZmKm7PMkQvGCClfdqLOUOreAodzZdspsQ8PlhDhOwkWwbyYgFHEw3HQtTfp8J9ReR8/SG
CuJ0qCv+fdTT9HZ7FEtcMyFrrQzQ6+DkFeZTH9piOKoAT8zRiDaaPkDpZGBcrMQfy+qY8DUaBJlK
47j4zCEX/pQlaNfUM7QS0yb75/ZkLKeyiWEDc+uYR85Y3euA5PeRC6ordE5BJrWGKv13PrTiS9f7
wZ0TusNaxcY2q8Ww75xLc4WKGY2Kz1U6yHPh5Dla4qvgENVbt7UJauM9a8K6J/wetUoXiB4wrkWq
yncxWUUD2Gax/P/dLLiDslzqZMV9VaC0Bc5jsZfovT+j7JKvMJZYPMeUbCY9LbRbBXjEhXLzmRfh
FdUn1Nq7PDk2NXu6vQVsEzFCgIKIk9u4CVZfFvGp9Wf5F0/ppyAH0OT2CBaPMWnq1OiWcew15b1L
UAfJYkdBFTLNlljg7QGL8v1jnTcqWjlGLUeDCXib8m70XHCS3Vf+CPwxEwWYyQavY9H59nxs62Lk
+kzyCL+aFfc8mxzcV/F4WrGYpPuuFPEn3/W8tSqexXIm7I2OXTxLuMo9uvsxCkDnfHySeHcDnaCf
+/eeSxyyCYQIArlfN3Qk8rjlfQKqwoxAIQBcP/6+9Iqvt21m2WUmDK6titHr8wxdekWAfLYVaIyJ
xPij6TZKZkCE+tcJjHnJ0O9ZVBeQyl+hjzgiHQzX3p1tv99w92qMQlCZ1LCO9sQjgcI5am70a0NX
T3vLtjWhcBkPSshkBCAP4uhfBd5g2PuVuwbztexZEwpXhBJSqWB1uBRd+j3R4Umkw6noh9N6/5Zt
AkbCLzvOC6cKGyxxmng/1DQ47ND0YbGNFYSZSDjorYTJFPnlhQ3su0dFsyvy9Nvt/WnzNMOns3EE
fRD4Ii7EVUfCgJaVckdc9xzV0UWQ6HJ7mJ9slr9nlsFvaDic6YLgrP1cUH0AbTPY/TKoSgd5AXF4
wK47tNSluK7mICADmnaNSfXj7QvBi199g8x14/N+4SHNZtE/LfQ8omnCrzFZo/7/ePXBPvPrCFHe
AKySt+VlKvVyZwEtbwPhudtms33ccG0Q8wi8Dcb4+Ui68yuSrfgyYw7bvm74NlE8HJz8p3GSOfs8
Ubxv1u424gq0APxqGJ7NqRqh4AMKWIZOZQUdE8C9IKiRjq1eyXxt9jHO8BaUYJDPXlSRZQuVqp+3
BA+7aJt9DMcuSi/NociGr7N+wdsVYBtf792zbU0ja48qmY6RSxA2OABdO0Bv5r3IBrlv9KpK2MfR
Dzo3v66B6zldVUNYBzdrUn7Vit5lefCUAwaZl2uoHssamBA1CO30unBSzKMq5mmHrBDn57AGI7dY
ycSgQeuapAQxDzNopN5FJXIAujyX9ARdLbfX2TaG4cIVhFNmtG9hDMYKkGLMyT/gnE0OKg7Y6fYQ
NiMZjtxKJ8tK3mKIYg6DO3TGsmsDOMz59uct62yiz9DQMKDLPXbOtC6fMkL2UZg8iyK4NoC73R7C
ZiTDnWUuyi7SJWYgK6AVspoPR3CrBYc8mpLDtjEMd6Yy9oO+oTUWgifh31VK/fY8VjLQB7AV63bj
eht+TSTr6pClmErCEPdkrF4jkAH/EQBfuxKYbNYynLv0GtE5ZeaevDS4+IPad2198NI16JZtOxl+
Xfo6UUmcu6eWyQuRKI45kR+urILl4ybELaoo3r78AuaJKASKeAYq3jxLt3XtBb8h21ySepTANEQI
FPV7B1176Cnb+OMNX6Y9a4u6mKaTiobd2PVnkRYrVYnlE7+lMBH5LRShYjO2gSef0Tf5IAde7Eo5
QpUyP1HFm53PgpWBPvRmDGTMoWxD0dAsaJ7jSJ0ICtRxkH3toZu7I0m7cje1jWEEJMqnyoeJvGcW
dddySupdzbKHPq3BZa1XQsaHGwnzWJzjXalgQmN919XSe0bbav6At+jsWEdUrrzS22awjPru64pG
KgbCz33OEijmUqUPpGrv1Vzf9eEmqT3MwAhInj/PlapT77lMhgDKONFcgmZbOj9ux7vYsqOMQJTx
oqesI+6zVMFdVnkPYgS6TOjh1BOEiyb47uf9Hzldpab5MCxhPkZYyiLwfBHU7Z7Bau9/jacymS8i
9ID9Qx+B6FaCn81RjOgU5iPz03EkbzzXp6HAnavVX7wmvI4N+aSi6utt631Yw4vIb3FKF1CaU7De
8tw1ZdArrPzwBAGX+9wZH5LUPSPIr9xfLIYzg1amUbypUId8I27ziWj2lM/sSt3q6fZULHvZhOI2
C0hSQaXzTU+A3dLsq/LYYwnVTj30K+RflkUxwbcxLqRplBT1s6yqzzhMIf5X3s00vs90ey8atqWa
gkUxfL6dYgbWIGd+loKIOwj2RGc8a8en23ayTcLw+aZJdMXr0n3mXX2K+Oge83b8sixzmiyPFcEa
67BtvQ3HT7pugLgmnZ9jivJpr5cnqQGwaEfXa8xalugYGs4vqkIzcOLNzxQg6Mekl861cXz1z21L
2SZgeHocOAVQGfX83AU8PsyuTI4qH9qTmsh0uD2EbQKGm7exLsHDOWGpBzxoEFZmJ2jUrAELLC5h
Ym977hCpS3d+9gr6te3g3Yq651brf/y5Wuk2txjJROA2XZ57daPm5yTm3hGS0+A18UB+iyOwPG8y
konCjUaFejyIA5/HKejvgR18dRtdrEQlywqYIFxdoa8Fsu7j8xTgbiSo+pLxbiUJsbiaCcGFSKVH
XQBU3vq+/gpBprNHyHcdq5Mr5v+Cdg0CY1uCZWrvTnE3nkIA1YroLWPegxdPD2Ggv8xyldrYto0M
R25b6PBy3wnfQrzjRIGza2j+EPX1eeZiZYltljIcmfbpQNPM5c+z3/9Jsi8N6MPLITvOytlxtaaP
YZuI4dAqqaE9Nw/8mQITsVtmIqFVvbSy10O8sp9sMzE8mldo2YYkH3/2J/rfMgTixpXnwRVS4Mf1
w9RycJsYXSVxa+Fx4L/pMHvQ8xMR9WHZWQLLMsxPTSRWUkSLf5hw3VZmQR4UzH9LNDvQuH5c37eW
5TDBulFAIwYGCf8NmiJoGg4vzlI3HYMDFKUfb4cO2xDL/9+5hlfO6HeoILQzF+IT9tUUdDuvivee
/3p7AIvvmUDdMRRoHk3K5BuDtGSDFMCLpk8QMt4WQUyobuH0UQIrkZ8mwu9fbkvBwO5zpOolW0s2
bWtsOLgqdV7UmvtvWUEeJoHbpBNAAOm2hSwJemC4NnH9pqqKdnzLCXuM43Lv0+pMcdFb0j/0r7V9
va+6cEu9MSImbFc3kMpMW1q9gQAFL5Gk9vv6zzzOvTWVYNuOMvy7Bn8tntXT7s2pm4xk+5zk43yu
WtqBnWcWnl7qUyDnzf/dZD4TqssBfoH+0NS9AVGEmiA7dg6ugGiOHbPhkCKmDAr/X90KlrhiMj2y
vOkCt2PNW4xAsqxUgZ0mpnGn6+FUI0nM47X3DNtQSwR955vcUyyjY9S8CcxmmR32d62HQzwWp9Gr
9h5nh9s2tMRkkwISHAJ6SKKwedNMf5lIeAIG4+TH5aGif6XZmjy1bZQlRLybj3QdTpvWbd562V87
7Oq5yU5grLkPe3fvrvYk2cxmnPZxn/p5S6fmbWpLUIj31wm2KoZk38eoQmTqBIjJRrsZcUF0Y6cL
V4g3VOwPKWBEZXflWbLP67/zae1aaIkPJoC3qBy3T+JSvCWZ3GkCdtyJ7lCJPfQJ1JkxnwgxI8f8
bu8Fm/mMHEAD++UFXSXeZF/tMh/ScMsVET7koj/7/5TUmLhelIZI6CG1ea5dcuFhdgrH4QoaxsOY
ekfpNCurtCz8BzU1E+FbSulBUc6PX9sy6H+kWVMwvJHTeq3Ua4l4JshXel0K2ZsifytwTEuXfuJO
/Qhelz/iai1RtpyiJsBX6RC1/cFL35Kl8ThKxVmS+DmLvZVF/wl7+chGRh7g4rOZB1zvK6GAQ9e7
gaBZPtv3OcuUOHQ1QVlyj0qVYF8RKpr6riJ1Hld7QjzlgMpdtAGeJ4XiqkRlRCb6laYTaAuA7BvW
EKO2dTTiRx0rX6IDh7yyGNCASye8APFjHr01wjRLgPoNFxx3LVSvA/dVZVlS1TvqjJPudnQcc/+s
go7VqP6Qvo33Y8irduWCaJuWEURwNeRNN8Xja1FyP/hMcyAtngYXPezbjnxTWLoNIJ5cp0PzStJG
/ACXFAH4bKTfbscL28834gUbwBVYloF8FU1dAnOYtp48qz4P1hBBtlUxEgrwE0uAD2X/6iTVbva8
vcfoMYFrBRWBOOAaQNjiYiZAeKY+VDe7oXv1kzpTP4gew+RL5Edu8b0fIev2521zWWZjwoJJxJM4
BsTlNfPF3XJsZFm99xN6t5wbaNtacWjLoWEChKs0GqqZROIVojU/ozjH+ZrJ4Y8KzVmJ6+1BDnXq
ko2piklRiWYjUDkABfhMkv6vpUK6ZEWyRduM571w/o2SaYuASkRM9HAsczdJ0N4JSLKMn6Su0ifB
ZvH19upYQrmJCm44R086oBCvDux2KMZmPjWxdyEFnQ9ybtRKym/ba4bLt0MUZ1NVpK+1YnIGroB2
zifIechi3019Gqy8v9iGMW4WI5Ct1PW66KUI43uVl6c0DN90uknJHEtheD4XLkpCaRu95JKM8g19
YGW664GPcLZdTk00sBKUFopk4csi28VDByk+v4wz3eVsTT3Qku2YKOBwFrmugfd88fBWe2pLsPgl
LQDUUAnfE0WiQ69QFWybyj/c3mGWcGmCgiNAVphykuBlANvVH2lSqZeSjcOm1pYI2Pxfc2wR5ZQO
XUpeQi51d6bSDb272BvkfEzZWGyiRccwRrrAiUMrVwDGrgt0CEhgbeJoFXBjcUKT0pJ3cobge5Qf
ea9Py0KITr0ONPzUJfHKQ4VtiGV13l1FFBmdGO/O/UtSZc6LRwRP/NMo8imYdwOSX1c/FrHrrJnL
Npzh70KSgNHBBYFyN0SPSULqfZJk3qe2L6oTr6n/3+3NZRvHcHgBoGwCloT0WMjySbZ458uI+LQQ
as7jNsZRrL3h9iQrc05SnR6TEbloO0Jqc9D137dnYHMP47BnE+ncfGL5MRqmb5nCjQda0GsXUIt5
TMTv6KFnvxuxawEdOkgcfmCBflgqqG7sv236/SbQ18885osgK19wgLAfuc7Sl56mcpMUZkRMpC+C
rTNDmal4CRVnERoJ0Ny3R+clXzuZbCZa/v/eMRyviTOZFy8LkUoLLWGWu2d/pp/81fus5VQyBXPb
XIic+ix/KXih7+nc0PhQ1AGFtnXmteFKAmSbiOHhAx6j+mlk5SkT6ReSuo8h9Y94zP0UofVy5Ri3
jWG4tWT+xONOVae4asUFtPsQ6mtUdpZ5B/3KaIraP7ftKsOvq3msPREF5akpfDAhg6J7N/tuvjIN
24IYDj1mVNG8TsrTyLvgrwCZsAKLp6ZPlOblWr+4xbFNGkzJQW5QoaR0AkRWgP0nG8+zHjd1Kkae
ifz18rBmoM/GSvhdVqIrUqavVLO+X7lCfZy1eybEFwIIk4gcmCghuBDWOs7OaQ31HQai8QM0BSbU
r/QmmjdMxjjDw5bXBeo95Wnq8j8DnA5H4Ul63rKVvN94KqlftkHQYB1y+pBODduPC3X3to8vO+xd
9OhVyzMxFthJuiVXBdGjE1Px2j79+E7jmWDfhNCw9MHF8FIXqMA3ivyshMW8PKqmm3cQ7zj59d+p
WrtDfezenslVWc09Y1zW5Ul48f9w9m1LcuJMt09EhARCwC1UUd3tQ/vU7cMNMfbY4iQECBDw9Hsx
/77oT26KiJqriQ6HVEjKVCpz5Vp3pqZ+PIKIC+yEySSiIxLsvY+yTHtB1EyH3oivRIGngTUnzh66
tjnlWsTKi76U5Mvi0xs337J0WUW54EPpfOGCIIHYoG9bnup2IrclRKmNBQ6Z23dRHTnP27Nze3Ju
ZbdlHc6uGRKE0+n1c/a6x6I2HLhbl9CtdJif2bA1jSD6UHOfx8dhyM6u2DA8WjcjGaFO9VzWzZvc
0KRGLFgVYzJW4EmT8pI17zp55F1e9430LyyeqkXZRm6dIs0KkxHgtmnOk2/m6OD+2Fuv7YS/sMvG
R0evv+AB2AXrnNCJyZToyrssaFE/X9+SHWOxcXg+2gBbSP/Vqcj74B5b5l10PZA7HzjDOJTtbfc6
tTkqIzTVstIJK2S9ofv0QIMVAi7MH3kiWJZ/120u2M/bPsm63mk7eWbp4M30GJofE1hs3jeRb5wk
rFf34yqc6Ijwced6sRmWg6Jex9XVkBHuTfmud+WngtfnrGP5xWkhaAwd2fvr3/R6j0xIbXQeSkq9
ikAd9uwitV8igUxxxQuS3/mrc0GUARL1Me0mczeF7OBo7H2dFdP3spaM0b5Mg7W8I0KkiMOBvs70
Ix6Rl7UMjrLYOxPZYL2Wi8ldurbc4COf63GYkwWsEYnXQSwKwqxpBjrb0/V13Jtqyye8sCh/BGux
44EbGSKUvxH1V4DNlm+yILtzoobGAcSvbpto+wEvJuKzoaBLBi2Cn4nPocl+l9T5pif34i20ib2+
/HN9ntcTIdSG7jnQaFERcvopC9Yqbrz12Uz1fetPd6GanrRePg6Ff+C+d/ydjd/LehDN9n1QpYMX
Ze4poGWpz3XtNtPBidubYPv7i0VDE5jvYnP4swTp6NBX38equHE/LKdQBxFthKPKFDXGd0HtgHk9
ku8H6Z0dtypiv6gOkl9732AFBsU0lGQGeXgamIo5Sd2FEBakpRkPYrW9E2zFAgHphtZogjqvyi6r
ryvEttMZGoD3a1h1yVDcpBsdUps+c0IoOBazwUS9V3zn3rR+16EfiYPXy8462Ri+PDPOMDlumQ5c
jzQOXVXO8VKMc37babUBfI7X4G0EQ0sdUy4nni1disD21p9v2Tf4VKZsU51NB5GT796gvAeHrM0R
B83OzW+j98ayGEA9MqFONjjv/XrQiZ+bNHSzI7jH3vJvE78wNWcZwQqBulk6hP1Pvxq8HwHJh6PV
2fFKfJv15eheRRzdYe19XB1z5b5HTviDS5rfYHO5G9BiNi1qvc0guGXZm7oddBjzMg1J9nZGQ288
5euzV7Qp8yiJza1PMJtV0y0GiiUryhTaIuNJVt6a4qVKbwJHU1sjGe1k4UooHPk6yia7W3PhvAf/
CLCn1y+KnUCPW7f50oiCrRJ+aanyIBU1v/NJc9eHVXtah+ogP7vjnGz03kCN8AO/LFMuV2RJoyGF
Y71MDLl40c7fSBBkB+5j53P+gu8VpgI7WoVdd+ibeQ1++Gy6k82couZ+UIbZm8IycQO0esUqHCxw
Xb9FVB9niyOSmUWgmg0+X9+VHTu3BZo76ooOudMiLRrwwIaSUoQ8qn87RN1442dYlj7MrFdkwLGN
QFUZcXxGVH3jy/jgr8VBdLrjTGw0H+RCKzkKXK4aIA3wVoTDmWXr1+tLtDe4Zd96dmk4kSxP12IM
HlVUrnddsbpHML694a37Ou+lbMSC5WkroPm1mURCDnH8e9trXdaZV0SBZ3CEqiaHko9+KgFsm5v2
oKi6d0Itm56cuswLE+apdryfhcef0ajv1nFLqYo7ZrqjlsKdeWysHh9WbwzA74Qgc3qXN+ujJAM+
g34b9HLgntCPi7vhbygLtRF6/izFIAktnvCWZuF9UERrcRlU4/6OfOp/VtLx3CfeF2t/UhNVDliZ
NMgzPtGo6M2bfiGFSMGbU/3gDf5LRvRihZ9r7hfkYcQzN/sRjEueoVnUwf8Kv5IiZkoVHMKYwkt5
AECbGIOlPfWr6cBKCh35MJEVm4PYHXxkCfPeIeLSuyEiRiCqeNdd5CCbbw1vnDYNMygeJUE/+BWU
pipKU58K8Ou1UyC809A067+Ac4Tf3aWkMgbVpv62MtQnweDrzXd1aPjHSrhLDQaQtX1fOxOtT3M0
GvAgk7Um/clvAB+CZME6xGYJF+deOGLNP7uVz5BLERry8TVUtaDHDQG+j2vVMfXTzabKSWnpKpaK
xRt+NdWAK6Zr8eA6czdqHTDYIl2VgBtocaHj1kv6vsuzXH9bJhk6n/LJXf03PaXVlLAyzHis6hLU
8PCEzePqO92SFoZxNr/nQb+wMfFrp12SkK9elq7tPFUXZxJdeJcNfc/w2iJodf4QtD2bf7tLX9GP
evWE3yXYcy8pST2+ZYKz8QRqvzFFq2yRmkKt0QlbEAUfIQqXN6cWb2D2zuu4x+7KRZTAl0B6aCi/
y9Wp6HsAIrM6XhfgThLeq9C8AXojn4GPrhYag6NdkFONLBT0/FCxxKrlYQk8ex0URXBZVdA8EJqp
icX+IGr1J3Nr44Chp4DrlLRU/nteOH5wF6LLWV5CAK6GJi4huuGdfK+iiNTAsBJVaIBu29mJocPK
2zV2ResRmTr9kvNHZ+LhcyRcjggiKPWQLJ7rLKhgF8svQ7vls1kcfV/OQn9YhY/eZhDPeip2+2Eo
QWbsVJ8aBKAocuesz+9ElEVeaoBnA9E6kPle8U9eehP/ukCOoPvTTLWIfq91R1Qy1wSQ12ApPH1h
3oDtDPCqm+JlMau+iJbp6b4wjn52kHpqPjW+v9JE8daw+jRFjh7fdoBtcQhKMcpPg+e6v7jHwb9I
ymDE8pi8EXETFeqnE3UFeD+XZX7bRRMr40rUyI6pKtTZCQcd4XLXLD9ar1x+Ndzz6zcdtJBNgtxN
Od4TQBnLSw3tJfKJzC56o1GpgfFVWDQRR5Mo2qRv83B88saqCeMVgvSfajnP+UmRwD0zs4afm6XS
8x3uJf6PdD3/fTANE7mjM3i7Eh6a8Am61P7zurR+9sWYqF7jKmiHx2EJ+uIBdXg6nhu3odOd1w3Q
pzMVRDnfDgjPqm9zgPzyCRK1HRiVgiwfzyzv1fIFhbChfw/CAypOKOiTb31LmD63EuxkYO6eFvKx
GfUyxg5Epb2LT+ZmjDvqYAWXkLE+1oxHG311HeRvWJ6178C1rj/oTEX/ZgFInBL44X5Jcyp71HHL
9lO2Lp2TVCgzPYmBbFwa2mH+OWhU1n+giw8isySY6mD8NBarqap48eeob2NYY+NdoLjUh9j9UoJ5
ai3AJz60Gj9jdic4ElBR+e/0NKuPhc4jenHowEUcimr9V2Mx0fmNdkRyytUQ8Y3KOwouHcuWD5At
9bqTBkhCn/gCtc7EM3jZx45U0Ze5H4d/pmgxnd5EOPwZDk8UeQLiRZG6bPD+YB0GfZ5E40WpLyBL
cALpNlT8GFU4O7nmIhrjHoLT1b9wXuCx4pqEGkTJDKl+n7XVWsYiyr3uboqguvNomM+9rSHbkPU8
UZ/X1RkKhJo/EjF202fwRgTfcRHg3AHXWsxv51FqkfSRMtkHU0lgfEbopTbJ0MklOkc1uqPPRUAU
fnSgXYYakl9lbwZ3dsUFHVekeQDEkX910NEF5C8uFZ06fPQz6POyUbupCmQxn/LatF/6NUKKVRau
51xKZC5DeEhV6Zh5MrvoTalviOu2qIkb6zacxrMEHRKe/FkOX8tAR6bXpJ9cX0tcFvnwBwar9YnU
Gf/uBJwsICke6i8jbpOviJdV/T4CQyv5aFDj8e8NlD7ak4Twn3tqG3Qb3y+Sdbjhnd4dL4KK0T8j
9TY6aeQO7fIJjDDd8Cbq1hJ4wdBr3vq1u2TIeNdeeCeqLmg/siHr6FeWzSZxASlicR2qhaB/PJpd
JPzFDKQZSNvgKnIVuGlfB535FIEkGEzjhTe7F7QbqO7e6fsVyCpTQ6UL95mHmydGk3BY3NfoZBOI
biYxjxgQpKPxkuugOZEQOMZPK/FNiyu1Af8c0jA4XUvUBb+aqayBZpNZ2wGF1CKWOU/rin+Zwfmr
u9YFRvvcQJeySqZyzruHoszaP3m0AuAD0suuevJL2X6ig5C/ezrAySvP4+H3cY6GrzM8Q3e/AFM+
3de18vWUoB2Hq3fQwBjAGhY1efeZlVGdfUVhdm3OG1hiMcC4V5X4hA6xjD9MegzkORMjbue+Lpbw
jC7p3jxg/6V+F+aR8+DlXijOvqH6V64K5Etj3fdFlChDITHjRluSoCy4n1880Y1Bi3uNOcUvKoiS
54iu6othXdSiAFqW4oGRSnTp9Qh9Jzy08bfz2GVtG2bFkx/O72k43AcUWlRAryy9OIh0d6J0m5OX
lRUVXqsLlKGd7FJ6rL7LS/+IyGxvdOsNEJLIz8B6kCNkU9U/eQ6AJaS00TF8kKLYG996BiDOG0Dl
7uUpMQw0IrLLIRjQ+3V9GzqN2qS81aw5heRQnmael78XfCzfO2DluKVVLnLtxEcmh0x6k6Fp1pfF
B6XL6MEfs6PFefX0YHRrcSRhg0as5KaE+G/C0Pm+kQhPTfHYLEc8268+wzCF9U4K4UzwBcJNXQf3
rYAIYAoNto/17KrTdRP4D0X11+slcu3MR5GvRo8m91MXDDtgBPg+rmjHgVj1Jp7kol5T+v6nEoCc
IccJaKvmYOJXjxbmtQoa2TKgmVsNNEXISGO3hU7QMRPq3uBWBgSFLMeppU/TcejLpDBg9PEi0Jlc
X7OdXbFzH9PoVrW/Rqg4hzxg6RRK583UdIhwm2G+cY5t7heJSMgvI4YZSzetUZDXUV9CpbC571Gy
OJhgb4m2v7+YwKBpYohk46Ysr2WC3vAxpm4t764v0av5NOyulftQWha6ZjNLDYWkAcgDYw2UaMzd
Dw6B5vm8HGmr732G5QEhDLmqounaS7VW5I7ABcbBnB+xBu3ttGXixBtNj7cijKNaIYKpoPr1heie
F2/rMQeQ+vpi7X2DZeVjOEeSZ6sPJ2jU24VHAJc0RIqbbgmQAG6JixdbrYDNVxo55RQxNy5xrH1V
lEcplp0fb2c/VC8X4uSEpm4/Ogl6+T7gCXMEP9xxsbawyILYPHPzur2AIfVrptbhsYtYfurRKZaT
iJ6ur//OLtvdiEWLoHUghYsSf47XBtBJbi6/Oz65TV7PtUVFoKIaNH2mWcq1/1s30zdX3ygR6Noi
IkVX6h68TX46svEsWv529NRb2Fle+bf0C+H4WLbsFOOKhhsHeaHMnxLjwbrQqqXO1xd/7/xYBswd
tfIln2kaovIRL3xD4Bb+7+uD77ghZtlv0fQa91tNAaUR3i9sL01CuuLN1xfk0XWNBPbh0GW/WjvC
OllmjGRc61J0I6RIv6ebAtsyg8MJgrrpRnyjfSSAIAx8kLneObN2j6FU01J6BSIDObT8LGdoiAO+
875upDmYYWft7C5DvpIhl3iUXEK/+VWN1bnreyhA178WBvWg4oieYWf/7U5DTUOusZg01Qx3aQaW
UUl7cfANe4NvfuWF5wtXPMU7dJ+nTNf+nZDG/RXUeMtdP117o29782J0N3fa2iEtRSYRwHTDQCkn
wTd6261gP064YK7y/NxNhb/MZwEEc1KO6+fbfrpl00L4pGPR4qZdyX8bqNukkX+ocLN3Ni2TVlNY
jN6M6Is4lX+nalXGRV7huZzP5eX679+5GDzLsMF/1/N6WFiqR6Rv3pBQNR2PNfpmkGWeQbvCiqSl
PuvT6/PtfZJl28jMuzmXPYXWEJLZBHdPHE5zlbQ5TPz6FDunye4HNEjgTrqpGBw5+BvD2ok+Dtl8
pCG+N7oVbreFQiYkH920HQjSpgWIurMpjA5++87y2N1/XNChnXwXyzOs/AFLBeks6rG0RDPV6fry
7E1hmTL4cNksyUIBUkZI76Kb8QTNBnGumTniftqbYvv7C3sGWqzq6iWkKbJ8HytVPPLafFEe+379
C/a2YPv7i+FFMTqdYdt7sdbrB66keKzV3JxvG92yaCjICdLmM5J0Lfgts607agxbc7DBe7/dNml/
nClU2HGRKmSJNsKy87xd1bf9dsuaO7r2zQTBebxF5BADmWiS1r1RmtC1u/qYGmvw2HR4aSKFHneI
v06MmOHUVhBDvP4BOyfH7uqrIHmGtAUypDicPzRZvRNZ1jV2vOgmjH6EyvH/Hh5J3AYNlUt7USVo
TSoVilPgHRJK7f3+LQZ4cTRVtgadBB8cQhdmEvQPfYcyHRQ2Djm/d4IJu3+v631/RN4I903fjh+r
2fcA1UaWtIkDxuTvkPPwYeWruM1Z2B19HOntESg/vHi6wT+5us7OBZKWMd3cxm1bblmzySjyTSG+
qGWZfusHwW82A55ZbSfr+gzbSK9kZv7TM3qxKdVQ+YpUCACqBTYHxp4w8eelPhh9b8sti654sxSz
rmjaLbjRBAodyGEUj+C/O2rt2vv9llWj33ie2YTwCEUQcS84rc8yRMhxfXV2IoD/8MYvVmecs8HN
OKLtIhfVOYy4euYjuqDyfKCX1qCCcH2ena/4r+r/Yp52HcZaI6BIa+NHqQ7ME5WQZ7xtcNuqe47m
X7rl98rxp8qbKZlzaM/cNrhl1MtoFAptWCHUEEVSlRjdL44ka/eWxbqOxbwsvkSjQoqNqNG5TFAB
RfLw+i/fOZt2x56YevD3F9svXzXKj+Be/QcCZN69I9rltpeBLdAh2RI4Q4FnByoxUVzVXXvuq749
2Ncdd2cLdJAlDwjaH7YrJ7rL8vah0LID2H54WwUQgUM7yb/XV2pvG2wrHryhWmTZXkSJZPSp4wBR
v2tVszo3TmAZMTOubPsAN0OHpD9ULUB33JKgvvGIWmG1S7oQkuuhurBO/TLQzUg97uiDTXh9bf7q
0SNzT1c8B7w0QxNjUmwpnS33eMvC/9WgVwyVCEQ7wrnJ8aemkBCcJz883Ta4Zblm6N21a42Xyrqs
E8Oz7/VcHL0rXz+bfzXkmWZZCvBwI5QDCQiioSqWyPYvkZAxApc3c9HeVH2h0WbdLzwnh2T53Dt4
FPDOoeAPKqe7gHv/3LZE26a/GFyhXA3sSdNezEDJ2YTQEHGMMx20X+4dHSuYriKZ1cNYIVRvZxaP
WjlJgxLyQbT4+tVFI8tos26qHeCdsj+Fb94D2/pLdw2wB81znx3RLO59gGW2wCgMPtND9oc3xb+b
xuww3qgm/VfPXcWVF7pl/v/vlVERZNHmG2t2f7Xa8TAsBEVaBbggtNqxSEQxEkOfrp+anZW32+zC
yF1Y5uCncyf84KL3IDEqvKtVj6I20qbXJ3n99vqru87lKl+lO7eXLoOENHehLiVA2wa1hK67zUGE
1u2b9Zmo3bBSl7BsgEwmXoAnR9B3tylJUru5Do1tilOioj//p37Sw3QBc0GOC1ppBw50xw3ZfXVy
9UOTT32LZIr4oX1+D02rRw75YFNM6Qxl6uubsWMINtk9ygczx4FFm5kDsEFYm4/goVwODHlvcMuQ
gbsFD5GMSBr67QSqvOUfQ8URs8re4LYJ19oVfRkg2xT5Z9WG5cmb26MAZe+MWhevDPzG64GvvhBe
e9+hHQJQivJ7z3lsCnRrH5jb6xlxavfHFQWLoN08tBfdmJRQqB1Cg8uAcwzdbOk8Tu9nlItu2meb
y57VvZejo+L/77MyIbCVeS2cm2og1OayV0YovAOG6A9o95o4DCCsG65HPZI7m2G3wvFsqNkUblWK
aJzfFoN6wxrC0BQJvND11dmbYfv7i9tSkEj1EA1TFxNApGxBtwOAWiZ8V5NDMfsdew62Y/xiCkYa
yVAoai9yAnQIYWhzggby+H2k1RgzCBPHaG3ObgK/RzSwLmi0yWetyLfXq4fZJIeeYj+Kg83eWy3L
rAmfe2+pafinK7osrlhRnBcPUr2Tc6v9BZZxV8iPa9LL9sLGyaRiKoH7jkD27zOf3Ljnlomb3ABX
akpYxLARFFcajOExhBt9+rZd9HiU+oqwv39nKajdDicEaMXGtWvAjRCGpxzqOrGaWp2iJ1J/Gs30
3g266WHcmAwkxKIOYsudLbJ75Dp/Vf9XekETePgmm3J1J9ymO5ULqnvXbWbH/9ok98ID9RvYkRWa
1h0CYO/sXXKohl8ffO/3Wxd4h0ujqnLRXoqeiwQMfepTE4Reshb5kd7wjkHaXPd4TQXuOmZ4WzX+
gzLjN0QJm0rhlAID1UOIBU7g+sfsrZRl+plvlLeGiKqWVmhoJgDCqFa3OOgv27lE7Da5bJSj9HXf
XEQEJU1n+QdCil9G2t33nL3Jc/rYH2q27+2KZfiZCGtGCKwym6ibFnNGHiZApT87t8Ju/uqWk8Os
IkCQm4uRnZ+fUJL2hvM6BO6Nrt6GjJEJ3Qz/hbiQu6ovaKx3UzpP7yex6k/Xt3vnYNmIsZBVzewB
1Z4KZkBYKb7KvvrEM54CIf88ZUdS43vTWLkxva4wPoiNX6plWB6EYQ8aLfCxaZGqyYkBltyritvM
0Sa+5x2w12qBExMBA9Msh6axUM9BC4O5vmY7JmJDxrK1cqATNBGky6BBnzm/PJLfGCjajPfIMzVV
rkxzGTslHkWt2VMLcdijhsW9n25Zt8py6F36LaTNMjirX4VQ9fpWaCD9L9fXZsfqbKxYCLCtbids
dOfgHYaGmA/oZ+lBbz0fxembV33ljvItuwYCAD0cAULpDcbACxAd4X3BaP2rgVu8/hF7U1gXOndG
NFpKeKmirz+5GblINZ5VzT5tB+m2KawLnUVTWK1rQFLwmaHhYqhqNHZ2zbdVQKsw6kh94HB3NtyG
ixX9yjrW4eITkfDvHIUGAsc5hHTt7LaNF+PesKoVmoQXYNCqk5hwX4/+PN/lvCMHD/C9D9g8yotQ
tMu8IVKABFwWFAVAYK0v0HkUt7kKGyzm5h1YhwvZXCrdqp9LGHCo8pns4ilxJPe3c5ZsuFiBOgx1
M7+5oM3vkq3kMdThXT+xh5zdmKOwUWO8b91gRfLgUgzLEi9D7ydiytZv3qDzL9eP694uWCE63km5
10AO8VJNrQBDSpc9lk57YwbEJqkHQ5YCfUSB6BbM8ZnIO/THHYn87v1yy5al6CKJhzzG5qg8lB4w
z1C+PFr6vdFtM+6zcYhQ9LxIf9Tmfuk0bZJKBmjuu2nhbWgYmdQ8TDxy/nDazug4aToE++VcHL29
di5mGxjGfIpgb+bNRbrBWfVoWfwvx0W2HBcP0JpXdeuBK9qxBBsctixo3/Il8lxr/rYuyhN6d1js
LeRHA5Le21Zrm/qFs3DR0NaQHKK11VCgSumKpk+cjoNE6vr4e5+w+cEX40Pgl+tyCgB+dqPJxXqV
zyrXz+5G4ecQdjDLTpBsg8Wqvm7A1583l7DNq5PReY2cuPNGBnWfuGJcTmMVfAC73L+3fZRl2wIt
eeClcuTF7wqZzG2WVLlnzkjnAIaI43YQGeytnXVvVwC2BllF5MWwLMly8xlsw2+AlIbOVXHQn7M3
hWXroFfrQFvdqAtfwvlixjmpICV5qnu06nU8PyII2pvGMnoNv6qDCgdZjEDDiQDPZbd7hyfso3OY
89+ZwwaQLSbSC1rNScpC8QNtOwkHixPLBRDxuvpyfeN3nJfNJr8g3ULU3KmLWsTXTAOSQAfwP9w2
uHVva/SJDhLCv6mKVp0s6P86tcVhPmTvp2/L9sIQZQDqhTDEfaTY9C2ckdRpIs4Pstl7g1tWLqnr
D3JEPpWjiSfmIVI5qhBHPmTH49os8Qr0x+sK8WJAcc3HBY3gp+09vz3lI53R0zEYdyc4cy27Xqd1
ziegZNNVuGDkdb53EE6LDVh2DvzU3jpZFg05njFnA87Pxtvvag/dqiU96qPY+/WWLWeAAoYgmNxy
wO2ExnvdfCtEWaRRdmtsbGPJTKmD2ak5gF5VLjOkNJ0S2i79WB4xTe4s0F9IstaLgnXB5SpA7zvG
ZAkEi3sCiqODHdjxEjaQjGTowmeFh5oFXosp6N5UAsU0laJF+dmv9c/rpryzFTYtPFdzyDaKyRSX
z2/doSsn1NNHf/SOVIP2JrCseSsSVtwf8BmQFok50e8qBDqnmt6I6aM2hkwxd0Sb6yAvvB+chBBW
fw9R8oceqwAfxPVl2tvt7e8vfFLjsEwYiafWLGbXv+8jKFTFdVSa2wBG1MaQ8WDIgtyUYFkoFrTn
i8KLoS1yExdXhO74//35RE5EhOgtFni1z8VJNqisNQTv0ttWx7Jnp8m5CQdJ83gR7CsFajZxHRrd
5rJtAJnqo8XTPSV5HEA3Kc7BuJF6FTPnm368jRtbdDm4Qm8rT8u+QwQjp7t1kocRxc6dYBO/M4jd
ee60OqmZUdZBALP1ai6g19uU2vwlSG/7DOtONmaiTU+BVRgH2BkzYkqg3HjEsLxz/ollxeChGDn1
gvoCDOWpyWQKbrKDCsHe0JvjeGFao5IepEgwNC6D2K2ay3yYJt4b2rJat1kh1hTilhQD/cAXyJUF
Orrx8W9Dx8KlDrKgBkxSj+rSV+7dPElohDjy5JeHEI4d70kswwVXQleBXQIsLgv6F0wPk+UC+FhP
50cxy94UlvGGWTMQz+gVGjBT92WVmXkCt8VzMB1SDe5tgxVTE05yYJYlSYt6+KlnR8X/tSjfcu6J
TfDuMwCiK4maxpqDNIm4SDoHIDw68GyvX8LEpncfZxdJJES5qQjCNtnwV9miiliV+WOAtuvrn7A3
iWW6zINzGyDIkhZ6q5Ei7blFdHxz0rN7G76C2PTuIXUayFhjE0gn61hXWZ6AwuW2JmUAHf7XiMMC
Mm8eOu3Q/66B417R9j715uP19Xn9/JC/6N0rIZw8RGJbFIsDaMjM4wZiSAdb/OroIaK2//3pWU21
85+whWsqL+bbQ7yZkEq9/ttftS6MbjnOvkTL8DSVzg9vKUEPylHLM0XE7tDdeMTkufcB1tqTMovo
qGvzk4D06MR8QBwnc8TR+l+I8FdKHh+wzfrCPQN6Dr4x4AK/jj06DpB1SX1IR8V9FSaz7J6afkVV
F237oiFnj7GTMy7/okngwDReZz3A9NZDJxzDuh5Bf/Mzc4I0LNsPm8ZbDqVuaZBuHctzMBag6KoT
CDQ9zu1RmmZv2yy/Cx0SFK46qp5BMQrmmDx3wKQlpdt961SUNwdft7dzluvlUWYaT/r8acpzv0wC
3OBz4jvDUQbz1ZI/Fs9yvONKAuDbuujJYRwycjAev3DiRQdpxtfHnvFPusrvwGF1un7Yd77HZt9X
JRh9KlDAPHVhQMCao/yTAyDygSm9mjqDvp5VZ/SY8Go3F+GTWRsd/NZluEzfTTYGYFZkWUaLWGpT
rXVaq2FdvoXRZI56X1/10Jja8hEIenyoiIDrBuXsM4/kd+kP59ojlwk0Z9fXbm+K7e8v7CyvdETa
TpS/8ik4cRxmVlVfNh3PanRuitPxGZanKHSQNcJA4JHoBSlgKp8HD+7u+gfsbf729xcfkIV+PpN2
QU2zxqK4HXKZ05rdgvPFL7fcQM+gDjzMq3kaW/8fkBMBC+16RxHQ3i+3jF3OujWIHsxT17RvJlBF
oVxXy9uuF5tW3x+rWot1Mk95Bs4fMAOqpBRg7bpt0S0L7+ZgLMF/YJ5mOk6nkLBHf16PcmU7Bmej
AlUr3LADs8ZTr4fPQ9s/hy0c7Ezcy+KM75sNYCf8fLnt/NjAQM93CiE5r56bqALRVO44yC1GTqH+
uWmpbGSg11Lp9DOPnoQHdoEcKgPorp2erg++c1/YyED0wQxDsIIjbUC57gtqc9UpwJ18Gbo/1yfY
OaM2M76ztnThUyEhvL1WyQptmz4GiUHw67bhLeMdJu3Sppb4/U5w37aTeixBuHBQ5t07R5bxjtpT
kHjvJCjd6J2cRZuoTEL7A6SS56UGXNYdPYimTP7pto+x7HmlY16uDuZroSGdggumfxNy/0aTsxGB
oeyzfmkgj2Om6rxE6m7uj6KOvU22rLkJWwbWyEmeCtCKC9L98pbw4PTvHFAb/Ucdty59d42eTBt4
D7MyeRz5xEs000dMSDsKImCn+98bIBRtCZy4DH6qxTMo1DHiBF2TGADGww8+U2UlEnQ/kcbErcqa
TiRFI0o5JggXQNOZznL1uH+bZ/SttSRhP+Qg7sTpKoA6bBNwmJokEI0cj5Jq2+X/SmRs04iYzmOt
yZfxWXv0j1b8LXgfL4NPH4VpPtRiOmA83zkUdpUYwS/Yf0Hc+iwK8XVZ0Z7WFmBmvW4qe8fCCmzW
Jqh5S3Dipi46AdeYOkAA+Eev573RrZim4sG0FAQ0w8ydMnHeWFo/yH6dP5T9SJyDT9hZHxs+qVhX
tTRa61MjIBwyl5X/FYpy60H74d4nbLO+iGqoNp0qMlCxCkhwJYZFIJxcs09ueyS7thP32ajJVje5
AFVPfWr59Myc/8fZtTTJiTPbX0SEeEiILVT12912tV22e6Ow2x7ES0iAEOLX31Oz8mVcXV/0ZmLC
44FCUqbycfKc9PPMxk9gwwGfvb9Uqjq3RBuH2ECjrie2a3ddMNUyb2jAC1aZ9b37vMljupbFop0r
PD+t6KOuGwzu+wnkicS6m7cP6lnnsrHnOlRhsgS8PA7JyoFRLpup13G+WkByiyFsK9PdpwGA39Wu
kUO7wuJ7D25h65OAauA21MzfeeS2wAq4qWVe0NP40mYnuAC4I3Of8M9vf+mZE7eFUvQ1ZeAyU9nL
UMb3vqx+nx6tZ/v89uPPnIUtKJRATcQuZZ18SUavoy7XZk1tkZGxJcf3vWFzDSRhGMradfzLqtMJ
RYIue1al4O9zh1sEaMfjOUJFpTz2I/igGcXQgq6S3+/76RuH5VadmXGuh6OAWm66h9al+IDIKLZX
bz//jLH/BwHajv0yRmnzCsKdILtijQPn9I2XBLzUMVhuQTqqqPfsAmbinNH8RzbBVVOZSGt+qNE+
LprmHNUSDV3Eyqj7EiS5KSoqMvuop/RCNf9MrLfFiILUA/KjUW9+dAx4NWQ714vr7lnJb6VqP57K
DbFJ3gM64vEWLSo8YYAH1OYH8f4eFOgfuBnuwa/87KW58Ipz1rLxbNm0pIBRhSiHy6rLJ8g/76YG
vbm3j8MZU98COEfZMQf9PfEFPMTLS+uDOnge5ynzMq/TpPbvS563SM4uRYN6aMvySELyjwd9PkI/
zDq+7xs2EUTPEs+aWgZf+Bzr/iOB1Av/jBmmJP1H+4GMF/z/mY34D5qT6ZZPmI89NhE44IsqjOeT
ArS9VOc8UyrbQjl5yiX48qbgC2qo6WMaAS0AirB+13n6D1skNN9XVLM8H6MiGy8y3vxLg/W3GPL0
uX+EFyUpUQxWU78T3s1SHKGHJ54k+Eng1oJuSrMhrwBpDKqdJ7Qeul0aSet+uAU0NqBKrRyoou/t
pNfhpZPKhz/drNgEzn2efBsbEJ9BK1TFI60x6BFkTYxSaTdzjPNlUQOBz7H2c5O7eVDd94yXoIKH
WJmCUusNh8pf9Zw2Bqj1HKy8rHxJax7DWyxr1oNLuxlkZvIARcRMXUvPxNJcGug5F1hv8sVyGHoV
uLZ66Rd2SyzA3/NOY2Lw33Ivv0TZe27HN0EROIGhtiEy9mWsHEZIwNI+hoA4S1VINF4ABCNXIoPO
kLiU3Z37rI0v8XUNPukyqI8cnyV6/YDW5POath85ZKxst1zKfM54lXhziTHoB4xjJfgLOcF3qk+n
euUQvtPpxqe3/nFi2bLWGqxu2YvQ/AoTdwN6zfwX7fhHCEpdKvWesfYtStK1dMJpdPRIOppGv3Ez
enoDnqBOXbimzuzFlu17WqK4j0NLj/ArhzJBx3xW3Ud8ms4D5j93OHFvu8dzL9qcMhaQMekVRTDE
1UMtLTIU3IcAYZg8gSB1fnlS7dyabY4Xj/jcNkMElYZEZnm04hBTqIi876ra8n9jSmwqBx/zL5n1
jyDKv0Xk8IHF0YX9OBMYbSGREOiskilp3BF8QNdr27B7Z8AvAh57D0kgeuEtZ5ZoC4rsIKZWztB9
OUYdKHD7lZNi6t/FvsrjLbUedNRki5/qjih3ZFcDxrtyF8fuQiByJq6KNkbdz2YhzeqxQIodFhbf
n5xiG7qrqQoeZ+qvy+GSbZzxH9HGwk3vA1AcWggprBGD8IyYGoh3gGJvEs+A4gh6/bZpnPuk0y79
4Ukg0IGmbhS7I6SIdv2Ugkqx/1gHy5Oas5uTBdrx0hTquY3f3CgVI5xbkyxHYlayV0Sg4HGxN3Hu
OzYmLrrMBEsbLEfO5/VXGvTLTwItxfieox8likXAJhk6w1hKDyTu+4K6aGPuVebRVHAuhaoi8CBp
kOocgxyXWiLn7HGTbRufQBpy1slLxu2VSpcdabIPvLPfBkP+eXv7z3jGLYAy0faEcFDLcTHTbdJC
kHDo/u1HhlAwk+1woYBz5prfwigFB/UYSJ3jl9M1f6rUNTUaPE2w2msFGHBtwxdQoCZXeryURJ77
sNOf/3GuQeiYsMk68tIJDFVTtjML+xz77u70YaVdL5jPmTO9ZeqrspkkEGh3x3INyp1IQH2zjO+b
xOPxFlSZeCeWBNC74xpAZToOCmP7+0W5x0pGFz7gXG8/3DgAEQufKdtmx3BZ8tMhg+r8tzArn+Yq
votKLFzd300Qe8yBHsJUo7nQjzhzuLdYS6hT8qrReC+o7sEDSHYjSe5K2r8kc/H22T63NxuX4CCq
0launY9zlR372jS5IWl54eFn/PO/y/nH+RoXqH+lAbdHwgnLh6h5kn2TQYxm+fG+X78x/nAY0zSw
/XyEOhlBwykabyrMPu3ffvqZn7/FW7omoC1h1XwMwYGdU9J9BmbgcAog337+md3d4i2dRm7Uq3I6
mqW5QqPm8dTVHTt68Oi7XoiGzuwv2Zh40o990iTpeCSJsfeyIe0BRXR3ocR1xmVtwZbLgBsjDRt+
HJdkp6kquqGD6MMpK/GQgAM+rIv1dwQAV2+v2Lmv2Vz4tORQfFpteoyDFrBpgpmI0pufbz/8tCR/
yXC3/H1hMtaqp+F4XBJzBOP+75NhcwrVJQju/Q+B9rmP2FzxPmlbJQUbX6qFvUQMXMMxWcTu7Y84
d2Y39sxZwyM/G3rsWxrUuyabhm8a6ohfowzqZ2+/49wHbC70ELpg44zK79EYdPDROOFFJNzz+x6+
MWkyW+gxsHI4ksZ/IZABK2Ioclz45X9fnWgLwYxGx31nuuHoZjAaEwxS385OvSoh6netf7SFYbpy
JU5IMhxTcNMWNoTATeMCWSRZ/z74AZTkNre2g0Ja29LhGC+2vJpdP36iJGrelXlE/4EBOgUsRaSG
o2wm2oI5uTVr4fvS/X57f//uMqIt/nJsSAwRg2E4wtJyXKc/oNKYV706DWJep3X6cIo9bHuJU/fc
605n+M8riHoy11k84X6rvmpRPoUjXjOXN11QX3XgBsOU/b1uLgk4/d2HRFsQoGAkxVgHDtjJpcdc
X/t23gvKb9cu/hyChuntRfy7BaIE9v+/yo28bGfD4mNFfV8kK1lzCebgC1Zy7ukb++5RC++pTONj
M44+ups7MF0XNNa6u/CCc2a4sXEDGtMyMKE+AuvwwYY9288nCo44mT+9a3228D7VajGWPV4QmLm/
BdYPl0Ut1gsV3r9ucpptMXZugLptPaloz32V5WVIfoAZZ2/t3O4IMJ+Xmeb+uk540Slw+OPwThCx
DPsqnA6ZPVF/gwCr8K0rb+OTcuI7VgqvOL36j1dA+NQnOm2Xg4SDyueZhyDdre3+fU/fWJ9At2is
ncMHUECh/039Mh59ffvhfw2f8NPj///T+wR1YAI03J5Y3BRE3rh6/pS54Va27/39GzuLuoEOycSy
Q68r8JkqkbclOP/e/v1/NTP8/o2ZTeW6CB2K+aChpVwA7TFgQPXiUN65s7OxMQG6OugOmPEgIyv2
vZpVAbnU9Sr29F1s0Gm2Rd1VKYPAp7PjIQkerPidNheiyjMLs8XXTQrqylLp9HCiZyKMqX29pJeC
+nMP39yeS502i2wE1iVk+0xNH+qEX79rQ7fQuggNJttbgkfLIMdAxk0pswu38pnd3ILqRt8yI5pl
OPRrdQ/9wWOF8Zc84vaCRz63Kqc//8MNLIPhklo+HLIVJDYfwsxE9hArp9nnt9fmjLFu2fWMAXx8
mdRwYJodAjV+cxoC2ZR804H68vYrzq3RxljLyYYEo/3mcOLAddD2zjFWe/veAR6c943BjgOok7sl
NIdl6gwGeIYlH8Pm+9u//twObOyVWBV0zvfDYdTZfBLofYFA2aUs8MzqbzF1WtQZCH4cHj4afx2A
u/HGR6O9G8BxX/ikvjRuf2YL/oOrC9gMDXBuDlybFmN9VJVL4VREXpPKROPu7aU6c/9uafRkTKKs
hwbHoQ+aR2hw31dp9LUz5nYpo/s4oof3vea0mH/YRIleZBXqODkAM7tjpv/euuFOI1gJO0ha0/jS
POS5RTv9+R/vaaNRjqOrl0NYZrtymnPT9TtJswvXzLnHb0x7hETGMmEe5VCO7YneyUZQj4bmowza
S1xn547X5iamNZhMwZ5pDjo194R1r53qH1IGsc/Rfnl7M859xca4GajigV6Sy8EGHxn5t4Kcs+lS
H/eM8W11Vx2y/KZj43Jo6gySyRQsqWH6Llhkmm3p8zChrkKl4DZC6N2UeTQm85cxrscLjuPMymxh
UoLpiaEXbA4GtGBgUnvloAKU4fzOW36rqtp1PrIQAogOTSjaHRgRZCEgrXPh4vlrSyLNtiApROpz
1Qw8PpS2/dzOyAQw0BbTat9ofhOAnM/G3QV7/msqiFdt7BloJR94H0WHmpR514XXAPIX9ZC8jOBG
6DP7SVTq2MO+3z6x51532q8/zNoJoP7MnMQH5AWHUxqYxuYhncZHUoni3y8L7dVY6fcFH1sAlQmi
bFpnoREhaHyfTKv+0zqClP+CGzlj49s+NKNlCRtJ24Mg/THm9kYQ+3z6nGF63+x2msUbIzcRxCYV
i9oDayaXhzHvdsnlmaJzhrLxUhN4mfQSRvowNekv12e/oi5QecWbS7fsuRdsfn4yDrHBZDs87Xoi
0uPr9QSMBq7DS7PtZy4+uglAppBKrUltDlM4fSNhclev3TUSxDJXerxLy+xCx+7cezaxSJAOOp4N
VqpfPRTU0z0ImH+mLb2jNP0fXnPG625BZSXA4mmEMehDC62ufLJEF/8D2e6Z3dhiyYClRyKrXA/P
AtDEMgqVL42Cano4yPfZ3FZLNpmDOFmc04e6GX7Oapp2cu4vkWSeMbgtjswzGs99o+yhYvNNhNso
c+5ZJ923Vg0X9vncBmxclGj9FDra94cgW5u7MuyGe9JVl9A9555++vM/HKBoqZjWOLaHyNLfdJyq
5pMFJWrz8W3/euaQbjVkRVz1XFdWHXo04U8hvzXNFWuxTlw/JDEadW+/59w+bKyaofeDgeh1OmCi
f12gJLuGL+hBAHbXyJp/HtvsXfSGabaVloXkC5eJ7NfD7Aeah77lxeCBkHn7O87Zw8aoPRUBhgVV
f2DBSbsGYqxfUKkEE1BV9T/f9YrtAEjdDSPNVK0OYVxjVmYB+lBEYI3lXXmpaHJmN7aAdrp28xDT
QR0Gtz5hMu5nldIdLvurU673vq84Hbg/zi0QghgO9UF3AC/woe7NHaBdDzall27SMxuxRb3V6eoS
VYvuEK9dBWoD63KKuZ89Zi3XC1HVuVXaGHYJWnk3RVgltH4+TmYsrxAcPlRJM+7Grj2+vU7nXrKx
78qCIiniWh0IaHzvl6zUnxF5iH1TUreLbITR1/e9aHPtJW3nVkCuqgPc1VNdosBH16+nSquuowsL
dm5PNsYBSHY2jkNSHUJw4HzFzF9VZJkPXlF1vNSJOPOKLXBMcqiFMIBiDzSN76Eb2RSIqvOA41/e
XqYz/naLGXNNiV5Qv8rDQuI7lc0/6mb58vajz0Tp/0WMkXZOV0L2liW585/k8jA0D9V8i0wgp8rs
L7wmYSev+p8mbJpt0WNUDmydTDDvdbNEpt4pUlfRs13DuQadTzcnJd8hYiNxVygaZ0OUl5gQTJa9
6TqdRjkKEGSoc2P6BGL3meDTZIoyYIH0+8WIvvR5P9aNuA66xKXhrrcsKg+MtgO2vBs9C396D4f/
i8S0DsonTKHrYNpVelzYN6ahufYCWhXXg0BKr614jdBhHe/M5JbS5RLS0NEdiRdeOYj5ArquCwg5
jwvJKfXhfurRpnOG0Q4/1JCx+hIFVpkhjwPIMqu8sQloVPLFegGKthTqJwKRCw85all1J5P5IwhF
AxXndJoVfwBiyE/HGHIYU9GEkLB1Aal+1d3aO3BOpryNU+Q5OgivezYlq7ptWLyqQ8qdWdd9vdaq
fV2lJ9AQiqJ0WYZHxHw2CgrvqmBo92pmnvgc86lUfwQPZDcNwLfAX0VFuPRR2YBXzFP5a8kWVNzr
hiTNes2CtUq/OYh+zvTTLFs0Fwq+DMoP+25AAjbs4mmqhke9tCpArk3quZGFHIZ5+uqn1rMV6WVX
k2cZQ7jtu16yMVb7MRFJuhQAW/Uk2Ys6aKbuxo7S0n/GuiNlAIUIzCP1eaJ5mV6HtYRzysngU8+u
g3YM5xXqKrHoXuueYiT2pFrhWbAbAFJM5HMmpzK8T6NU3GR8gUxpBA5PkdOocukBeu89uwmrtq7/
mUNeZz8yAkRQd4Woj+kmH0wzd3Hh0NXPHteZzvMLgXYJbFD2fTbeJ3qqUNbnFcQl29y3KO+Yu6at
Vzpd+aAtATAYuxUtsRyqJBVKukDaUv+YSaGr5grwLxOCm1sEmN9cWJl5/L10Yt13ib6BAbMskQl9
TUlSOahC0axhj0HYRG17T2hD6Y8gAKdUfRW4aaYvrm91A75bOenwkAxjMn02bRWs97qD+O7tyAAY
kVeAVMXmF2RVY90UUqt2DXMXdNhCxoN5fqLU8a7ZK8hxsi630Jsw045j8G19zuJExpCCadtk+amj
rJXlg6aYa/3QaceJ34WCgMOmUMMIQZQcPCIC4yplKGi87HGZMB4+BIYC63SleM/Xh0oPbeTyJRNV
X92QWhn+rWkdmMuvKAmVxv6Lit5wacEOtVt6K+1nDjgr/x7YWc7JvYhE0qQ7CCQMATY2Eal+wsiA
im+Vq8n4yEYdzNdoF/bT/TzPjRgAIwQc+cEEMcs+t1LQ8CuRZMWEQzbiiNHWReiVkb6Ry13bVlFT
41Zd5/AIVU/ivqHzH2CCF7SjCjBU6uPhp5IQSyNQfcuceOxFFiGFA5Ey5h8SOoQuyUelpfnYyAAC
QwVghrr0hVKxBzQXMz28A7GoN/IXjxD6qFyBAjjCBIDtnP0BOspGPkTLLITbmQoiB3eaZbp86VVi
/EGmYTvthmoJxvoqHtaBP6WLshO4SZqW36UMUiTlbpHrMH4RkNl+CKNhSh5tWyedfRIpn0EElE31
uoBGcGBV85yCJ1s+Uxajs14wW4cDwlS91uABTDxkC4vV4TnXmNJfhXv1ptQx2VeTgVJTbuJgdPfU
ot1Q5jwRWv3CvhDzpaoxvHbkrpn5TskE9AExJlrLnQdX2VhYF5rmobZNfGdLOKwE/OK2ot2JZ3Ks
PsmsbEYoe6qwRXMkIUOTT/Xku9c+CRNqdo1zUtW3KfVZ9kQD3DEyV1ULdetC9RBZFiBDmLR7BXly
II8zDYz6pyKQfv3UM56sZR6smevv4oYa9xtDJ2z8alhU1f8YDnHvl3kM7RRBcgN0Q2gpiQGojLaM
Ql9kplPkq249ia66LJHwy2Evlu5g4ywgfR6UFHKteUj91H9MANFqHlEslOsnwse4k0UQAnb6T1lN
lT4oiqUbdzoZ4unQsT6dyJ7HY8yLfhJtleTRQtSCUSNndKhySA3qZhcqGeq7YcxEJnK5zpr9Uhxa
kDiebnbjUwV6yOa6QecBF2M3x1X92M1IdorOk8TPgMhMij9D7ixz9yBLGYJvc1PW/Tdjai9vfdw2
DgxLwgLheSWsiZePLhR+WW+NyFD3QKW5apeniKSViHdV1HI0zDuuB3LNF+Q6XZ5VajVYiLqrWZNX
gHcqnbsJbPvuWnSgW+BX0hC28qMnaVJpDDkiT6ofTmwAS3RfScsx48Nmsoa+xNSzOXnErAvr5dpU
Ok26PLDO+t8htIr4oxnikPsdccymt2oy1J5Ag+kJ9Qjsl4Hk6TAEYYGgYyC/Kl+2kBKoo2CO8nF1
64+Fd3N4OxKRwEvbui65vG6kIOKzGaPBeihgNVnc5Uzbqb8eO1UNO0CTxQxgS9KlhYaaWEXv6ky1
NCoqVHHKMO+gYozhB8GoXYBQ8d11G6ZJui9BVaaT/Qq/lxRVhEm7Nlx0TUHdivh3BaBBrcv1QgHT
uVotk/4l63oZFwp6sMl8pzMXwE7YuvZoJyjbeXW7zITYw6B1jMm6uYMgVXWF/io6fnkPnsqB5cDx
2cVgpiiAfOqdRTbX9ghrFj09LHKBRlKuS+4gI4rt8/ajlChM/ITOQkk5LpW5Te6mgJ+ExBvo65R7
kdYWjN4g89E/sV0mgSSuIitkQaugCU80aWT9zsG6/yMKiQMrp/RQljG7Lk5ZBGVv/OeaFSrFFXeI
OxL23bUMXM2uRRWa7kHotpRP5UybnqAZCgHhGk4Ry/ZQV6JccBLittS7FahheBtvyxlduyCosR6k
9/23RMeLzF1mB3IDIDy7w3R+kmU5yBiSGUGk1cq1mLcBoSqikkXgmiqWep7T8nau3RLLgsXGho8K
lwC7rmtPsx2ixwVnHfeIFR/Dul+SpwayT02zyxZcva9ZLYbqU9mKUPpcJhx8hntAbr+6JarYM86k
XL/HK4YN0iLTdQpc5VSKWlYF5gL8KotmYqr/sIZhon6kqTEuzfskMNzmaTl75Nmz0+H0YSnJeDdX
yzQmwGASOgdFG0GeWAPBME7pshclrSMF7ERKyt/zkFHzuZNNndy4do3MeBvVKUzlSkFIbpFXU53W
wU+MpHS+hEhP44XLs8zU4kMA6I76fZrQ1mNuMHEKKumIEo8gMauCnqNFynDayGjjcEasANtjqApA
gOmDmtZg+gX6RoS2eTrPlhDwmUID+p9ulWpUj2oNCUg/ME3F1+WhTZcy3muM9o3JDgicfnHXNCkp
qfNOjHwO8okxR+jtAoScemyreQwOkZJV+9XXS9iMuVqrkLHd4hur+C2Dd13MAwGGRH4KTLveSzKC
OCjHUH4VHWa78u6hnIDFnXdE1DpubiPupri7JrKcoWkry0zrn0MSIX3c1S4LO59nXKV2uBvwj2Yu
Bki88v6mraM4WW96waZo3uO+lZpdt5WyVu8Rr0CqBuG9pUNzTW0QtvOBezZE2T6LbdIAd+KTSd2h
JazlWqgyzKS9EsL/CNaaFIhAVb3sxkzR+RNXU51MwKuKrGoLD38e2F0YV8hIUGOYEl8V6yncqXb1
Ksg45hPPqGyu1oa7srxqbIV0J5+UWyHBQNGOSYDWRgAjf6100CMOIfxI9hXOyHTHyOHck5uugRby
vD9NYcCPTq5NVlsMMhXrcMuHEvnXbYMoHOrAlo5xqq96GUxm/lSTOF4TVOxaNfY5vmfGHaZixIH1
aRxs5PeqCcJZYlfqxH9MlRvp1zXUGttJUlzEsi6jFkojOtP0yqN2xtIdBrO69XWcXFr9kBBvlzxn
dTXEMObQaW4K0tuKv+poaONPXK4I1HZ8lgE9hqWr24+1lWP7pCUp429W66Y7NKMVIMDPGofhx6Ja
B8qbop3RjGQ5eNXaAH6ZO6Cachui053uJlE1Ld3NiHARvygxc4nh/7mfMJW9BPP42LIlbGMguXrW
ffII3AEP1cuczP0uWmpTqn1iJChmC4+gKIh2bdtYfi3omPYubwVJ16ywynr2bYZnWL+3CBft15ko
4cvduCDi+FJj7LGZ9/ECW6/yhpy0Jp/97G2DWfp2Tf6JiU1A0wooNVRUwHwQQphgPwO7CO3mYIqE
Tj7GMU6RyzHFLD2o51k0EiwmtMYaDUqOsl9+JaxC8nGzpkuEe7YHSw9JoXtOFZQZQaxA6xCXVGTL
VzOJMfwUTqIMfN7AJ++Stsf/0tVRKWi+KiiiDbvMptmicgwWe1rumz6o1le3Vg5+nA0G2MlwopUY
XiNQWVQhskSlPCnUAjSyufNVUyUqn1AEMNmjRDNsvNMJThoFsopV4WcS+m4k+NSUtUiLZVN1v4LO
lBErxDD7FmqPDclqngtwQPHPNa6OWhda4pCcygmAXF4rbnCsapC60e/EDX30cQ2Rm9zFCCXB8JBm
czs9qkQN0aMd1sZNuSqHtP4gpfdk5ylLkeMr2lJ9n4EODXog5Vqh+no1BHFcv5p0xEnMGYr+/qk2
tk0RxZVJGLy4OOn5ferLwYK3x4lk/Yo4uYQMQ6cRuJjcObAVfY0Soy2UMV3JAU1pDWuRWvUkBKcn
7wJmXwTmv/roEYjCJngMEkR7IFGvFmIUGAmXOC5pjjGdL7ayYfrcpbp2c67rVa+fcDod/HtdAQ8H
Pqyah5bd60hliPsU67oAKmqDY79F0CgkADFqJr4YCAh7aBGhpANeiikLQMGWmwzKKMu15qtFEhWU
TZD6q05iZv6+TafWjHtljQXzrhiQfUNDSGfJbHICEYGeQfG18uI1I+Fp7BzkiWE33i5dtgDd5llr
kDUa00S4mGE7o/za2Lm3eqd9aoLrTAXl+AwMwUqjXCOrtTmNJ/ckcexWMEDEaD2TvOYihFAHfrML
PjcLpt2PQNsGpyq2NOPwNKM4NTyuSZVaEN9CpgaisAbB3dcuwqA23yF+7NkB03uKVLkcJRK6vA5t
iSyqjHvjv3Kkd+IDmxSBdS04YMOBIh+FCvKiDZsepjLQ5XUaiA6R5FhbUd3QEl3Fp3bF9J7fSYIK
R1vEPTUS0eMEtczHKZkMGwvh48Y/qHCKoi9RF47+ul0rDF0VbIV05nMi5SqegPjUmdwtbTUA5tCS
CM/J15BN2nztS4l4pAj9VM3xNR9Q38ANSpZ0BUcNKiwHh3xCDHfThLQMRizSARBxEPn1dysbnafI
5F0px5yFjUCMmgIEwhB6rSNHfhZ6hOS51cQbAjcQpeRbT2NkrEgJVCyQkyFFEknRCU3LGCV3BHnP
Y9qpdiqIQBz7MySgPaG7GoFzMORLkGBMozi5msHmddnACPCjUGoDJjobwjXJy2w00RGmOKDqAVVc
VC9yk0KXjxUDQli0EJYKCnc9woaKFhR4xrTMY1UFWYhctSPNq4c7X+96ZZr6SSJU9t/93EKOEhtn
E4SIYsjMFbcRDT9yDH87vyfcKvmtYo3o+RPJhGfTXgcaGfj1EHZZ5e8CgtZRtIdE1kQxLlbJii2Q
bY2tRzUlJWPX5xYXB1O3Xcg7WuCvyy+IqHFHFQYz7YbvQdFex+F1GiUhrW9gBwzAoY5bu0y7ZbHh
bApZhnpqCoSSdvqsYOxEHYleoA+ZtxQlUXNb62gJy5vAgmBleAbpPvs4LSplT4wFgeyLOJCIJ3Zs
JLP80Q+TWNgBgwyLmosKlap9BbYUK9DCkLW9HWfgKvcu9k0LXfIeuFwgX2qG2e4S+9LlyK+gIZgn
9Rh855jHvuJsfHYRRl8K6GG18a+gapwd82qQCCPzVM80VrezBKNmA2c/9aAfaEtW/TBqbvUdSNKJ
MIUgZQJDa8bZoDqJu6dem6s+DJvwuxsQ2uD1vh78nPOoDINnN5dyZug1TyMGiIDKAJs+rkAl9A14
vtwsPgtaL/3nZWyn5hWtvcBUqNObafqnmZoIP6SFuAJqZpSM9ynFBZjt0SwCtHHf9U20PEa4gGFd
WTZNCbQ2cLW1fi8w4BOXVz2L+3otst6G5Y/WBZRjOfqVVcMtfjCcaeFoCcB9nfSt2dOkVtGz8//H
0Xktx80rQfiJWMUcbpfkJuVfsiz7hmXZEhMYABBMT3++PfcqacUFBzPdPd0JQhL2JQNwLQ+AhpdP
xnP0ifl0QJ3qccv28dRsF/b0B+AARXI4wC2kldyH08j6qLfnnqhksKWCOYgJyp1oYTqGC/nE8p8f
hIeRibM8kmwCy5Xy5fjiIwjtNfnPBkOs/7rdPGz/SWvqNhw7GAyqB9/avPB97Iuk/CfbzfDadMIs
c8dbKbfkJSl5135yWPsN9B6f1AcAqH24Xw35Z+3MfV4wc897km+G6G5Jf9Yk9kNJo2KfSy/a5j+i
DbiGXBE6ZBE2bUIdLyrZSBxIKl8x2brEWacr0IlAEqbreP1ZBgw6WAWKcQVnWzd3zUNqs830FmOP
XmRmCDf1bVQdhieZ1HX4x97Bxn64FBEDXmNTr5ZrQehUDTU3N1N8pQFwXrt+KqNMO4HmBlO0woe9
cmoeLOCjdWRlxY5Sq2emvC86tcorZ9Ycvd2peSxlTB5vhfnMeignpeq7kslDX+AVbhswrsNiEP9w
N6dNP+smTxJr/yiKvv1dNcQz4qorfeuulexlc9/jWm4fBAnFN/Bd6XTQ4Swum6+ip4UR8s7z6/Yh
mDDGPPiF6a9l50dAQ4GafofLGv8o9s79yYge/g3sfduyxJ7nsyIY/gjWggdLMzj9KWR/ggwuSv10
MgH5kDzRCmCM2+W16wK5pYVU7m8VbPMLkXPmfrSLWEP4rsSYqGL1VAoVZY4O/QiZqt34uBdj6+VL
Eyxf4N5+8iroucP/vIJm8DIDWDW5yyLTnPdYMwJyBcX4Z0pcdUm8zaMFLlowKZarkuDQzEP/qWwr
mP4i9L/xjQqk9wisPI5Zy8sCEpHghXfq8ZFRp32rnP0aT1blZeU2eP7ZnRzOW2JY07ry2hm62sBr
3KyYSL4ULAyVp2FvyXHqw8E/NCohOdQFH/urVnu7en64rYd9Fp7MyPqUT4kzqIhGZmDnrtbhZ29N
wuHN136TltwhUW5Ix/lglTQeDmTv4Gc5OTLuHqVtEivzdNk+t5vWc7r6Qes9JGoMXm1ZbvuB/UbR
n7et9B4AFd3PxokpeXRCydXTvMCHOopdLRmX9iDCiED0/VmtysicFzF0Mjbvg0cDaxU+BnO7R2nQ
iWBNXeiY17HfmvrgTS7euB6K1qvVTA1uHIIOkLZjHX6YtePrXEXbJWlfr01wicq2aFIx2v10CF2/
lKljTGnlEZE83/4+GPUEpC5H6Bzt/mQc2fxMxZsWWSz27SdmHNOe7YBzAd5UhrNtIiWr+9BJSMKe
PPrvUxLcTL57hhwr82uuM//AXFyhObT3dXAO81YFd/XqmO7gxLbzSpfLfTbyvGg0q3p3z/4N9Mh7
JvlHHQBuZxJdHzHYY++ZwwpmvZ8JduiDtHAXvnvIeJS8ZRDpP7gPAq2U9eyKI4RhoC+zcbdvbyY+
5zo3ttJnBdNRswHeNOtDad0eFeCFajM36v2zzz5sm0bRHD15mNv/165lZ45u13BqyWJkYJRNOK6X
2ZodzBkXf2bjo9+sNaMI8DPJ0IrhS0db9Rb7oZZZ6S7KO5IcWLdp4tV1cMRpZt1SaSWlf43lqu59
zUE5V3Q48kX7KngUcRWHx2WPkhfSwypYkJAomjipzS+nQRWfBnKp70Z/rwAaF27+605iyu0SD/SY
T9zYSerbrulTYkIhKEQ7Rc5j3GPikLoTQwI3NEsr70syVDZDxLAEQG9CSiAMSIAXv2s5/mpo3Mcq
mMvLtsJiZDLB6vCQ+BYeBj2GTGeM97WT+60k5MeNuOVgeHxW5ObCeyvHapjvl2ry10sMsSlPLHqv
b6ik+6c4rILwufQWXu0RkUOTTwyD/HHpx+1pFObmrrnjGV8Iwf9Nz6Tf3GUV1UGNdPY/TZc4X1U0
hp9rHVYFt52p3OZpimtV5AAftZ3W9PlO6svO89Neumq5c9p+qq8AmkvxyyiIh8M+FnP7psF7v4WZ
ozHroz0wV89WPlfTFAYjZlSzrlAlNa7glV92238L/CoU6eDM9vS+WNHCpTkiR2uvzRhtaAH8anRS
xHBTleH/UokDBnytyPgv7e1rhCnY72hFXPmsIeM2SpO2gnTxGjWdtSm7PzALAQ+Lnsm52PyMfxhb
tW334erhb9hxZ8OD8dHsNCllUbxudHvbOfEAzw7KqzSX1ewHj+xs2wVz+K3wczsG3Vl0/mouJSu5
Y1bcileuddz8Hve4/VXT5al/OJs6+gxjaT/tq+RjucNa7Iddxt6TM82tObjIH+59nx7T1bMOj7Sg
zcc6VOZp8Nf5w5ninlE6sQZa83n1/FMY29VXp1tMHw3scHPYhQepWqJvTiGi5iuzoJUctGa6SGPb
01c/WOv+OFWD/Dc5rj9WMLjh3p+kcoKVRrCYnevUleKfQDX0Qpg5uKMtSaE66phI0zsX6c+lZCjv
/w7SUzyOMXDv2GDT/20aNPMYDnsSnjGZSexP38yu+vDL2hFHlG7xLTBZeA/tOk3VsecCgl1uJyly
n0VEc7Snlpubpg1ZjCvD9W/Y9Iwr7LN7zEmTsrp/bQ+t+q/rak/nuIBuqVMkwUuru847WHU39P8t
DpTzCTorbB4KmZj5ZJXeWJ1Xo4rwLMMl8bB/s7coFewOPtkwYfLsVugHjsPOk3vYGjcazp1ndv+i
Cs2vVIgwmmxCZWHfe9bMAm64llabaxOJLjOl2+73RUvbUpMYRMBy3gZg/if6kbBOSzcYez5br5/j
dmn/Osxv8XVbC+2l9YDgha5/q9aHbo3BUhEthJRK5uvkSdOGi7e5i2uWEqKkarrlVG94pKrUd4No
PxmkavLTdaJkPAEnOzseaw2HR2/JuB1GFev7mnuozHalit+1n4xPNoADBtq74bqYB0UAguMxaDFP
kr5LiagtJ55Sp6xgqOjWZN9Sl0kVGr6n2h2m5GQW7Ac/4piIg/FjM77biKc1YPNguZ+EbY+NOQ56
ByL+t+59X1FppAiDK5mbelvyJRo6jCpl7WNFD7W9WfX6BOHeO4914LBYaSQKo3/CQPM/MGi3NPRx
DL4d3myM0rhliBlvNhNW9YQcxErYnwFES5u2Z1CP6aqjjI5GuNm03pTyTL3l++gWCjsSkQDjkdLh
c6WXTgUeDJ3a34VeRdiiXbWWn7ky1uqc7Cp5rl13j07FvOtHlzNf5cE6bgCYpW35qYEiAWc0TW8O
+1DVWz4UjKmpxu7XnB0RtcNzj0weRYOXDO+M++tTtDvyH3eB/2Enk9hfujFkPhfTNCKJ7TcPxj0S
cGat4wTTQU6e3xx0O6zOK0BgY842Xl3hZUPUYqUBSQ8+7zO5uVm5RM11uLXRd9U+Ee0oomB8pc0q
irxzVdR9mCmeuD/jInwN4tl91oMlvFwMUeTOh3msE1kdHW8MuXSxd7hv5OyslLBK20+mx1nwVe/1
cNniQXRPnY5UfU1kAdyxBMRLEaEkSFLW7CbMXooawcy5EytXHwiN41+goXH3bGxur0LXAYdn9KWC
fioKvSZvCMcVD1MdR5Ays839N5b1sGQwke5w0IDX7YXgAtc64EpcNbk/ecmcKV84bV72qCnOoTfT
7exNo17BLuNvHA6T+3a2xX4YVuj056aNwp8httLteww59dX4Y/MwjxX8r+TVtR8sB4NIfYBW5AYU
havfdpiGGHHS5u33faeopVGxjvrUVZRiYIV6iT/EiHXx7z4qgrJKOdtlH6WLSzhEjjagfOr6BfA4
RyTU9U/wnU2ZJdGIHb9rT0Z8MT7OydNmE5me+stEYXNqyzevA6CAeJ+iKLGOPfsX0XHaaqC4FWfJ
997ukvGhTJL1d6WseT9qKyzXH+PmLO1nm3TCBpiWkYW2q12i2NGp3bnxuxqtRiEwch3nT7g0/RMt
3zKdgKkwcnfDlZXjrNsLOd9s1f16f1rn0A7vW99gMXBYF8yvzsvaiOHCHDP1+e5jn3rUrSfdS2F7
i3daZ83jtmBiqpMUMR2fu+jQwxc+rhtQhd6xc3+xVZkJYOwfhmXz6FJ3vldmYeLOH6Gco7+UIZeu
VsXWlGvFhyOoeZwuiAq6x2oJ0DcxpBY5o8eYXKy1L5xTNS6eHtLZxA1Ctgq8Qj7qMTJ7JtxImftY
FoDHB0XrVd/3aBWafFRWqfJgscvpeQGyLv90TIsWecD1DSocwJ5e5SrXO8tdxsc66dc/LIbZCAiW
BWXzjBpoApLeZ++Kedo+XQg02qOHm+UKRYr0GqZe2sAHf926p3aM9iI3XaFe0H0lVxdyPM68xna8
1O+LZnv2VTH82HkqdbqMZZWNngY7tmjuPj065bOzI6D6U3MqSSZgjBb5GEXqTxcv/ttS2OoeAWvy
nTjl9DahMXoZkzh57URH2tvuK/sjbGh4gb7b/R8jHcwCo1z1vIgxfPaZv78L0fSYitrd+L7VdRJ/
NYza3kn2QeSkUIpM30DN5b+l38AezbjX92OvouUGoPePO9zzP/SsdGoFGphsaG3GirmS2yWmjziW
Et3CeVzVDlmx6nCwyWV010E+4T6qZw/sN4mic1wT/+hA0K4ppI4cKCw7pJVNu8WYtYn2WPRYzkyx
v/0sE963m3K2zCYxQw+MzaRxLK2a9lTOclmyxF/bl3iTxQt11Lqbw6L5K1hnuvjTCrQ6LaVdoMSF
0dsw/r6MNq1YJmwyI6/ToNV8LQ0xLOd1b6c/Yb3NFzMO5L3oys8nxxt8wGVj7J+mpmBWLF3/nWZf
OceC/QyVtrtHR01vGOxn2/d6O3VADpPMx0eluS8RrsOBzCVXPxyL/86MdUOAfT2pnPyMMkw5cTEy
l2rF6mGgkUHzYDmPAc6cc17S8ekUseAQHJXXm+bazVN9X+leLEfgdzsD9Zt9eCW1b9k+uuWWt6iR
Soj7cA/OAFXD+0hXAqS9mFu8IdKU/eSYXt2Py63xA2hEcCZiZiQyJth7jQniaunGVRjkt0zTZ53M
ZFHywSr7YNusOfnjUv5r6aGsE+20kPdD2LtLtvmr8DJytupXeOzmyR3jvnqEQJb6pGrpFUcUUE33
sEajGc6mpfsrd6cAzZc0MHEyVW8q4uC5RbI9dkviVikYenR2RxuBdtlU3otARXgthsZ5Q+7iLnml
LQgEe0Qd2nRadamHzu4WrmjEfdLtaGaMLsvmDORZ2hc/CpcuFWRp/6AyRnDwe0PzCRKF9wkc4x++
ZiDsyF7C3zYmMgPVLOLQ9STvHbYbaJl5clkJUQvojsn564OHyXajA7vz65mvFMhroXHHO925zlYZ
MT4w/fuHbq+VdSNJo4XJlrkRjwaPZh3i+mTQhHBvSat3snL3lvbNXYX415Nj/8LWtp+7PWh3KteE
/3domwZix1LZpJrlBxNCr9Ki3qFDrbZpv2mJdXyZUBeqbFRucyK8LvqqMU8UZ433cc4rXDBzVJbW
WdEVfpAnxOfdYjs5m6hAiubB6WDdMlt05UUXPoXVjqlC17ZYvPgKQhigNerav1aI0zpslE2FAeK0
yFxq6/2hqyJ8nTdNoHsGdsi3g7guuY8DzztBSG15UDX0xtVSIjbzEz0+tmUEtxbV5qfxFNMCgq7/
1iKy37YlbK911SfvvgO4RFftb3lUFGpJl015/9VtS3849g7kxbCF8aPpWvezFrPT/nVHy7eng563
MU5hXmJuidXR1rWEz7JeTFkXTH6tXAbGduDWY6AX5I5hV9cm3bh/5xPoCzOXxt8F70yIZZlRzhxz
X1odspqgjtUfR7fAgoy1XioHCadXmzgUd3OfRDC1fTT8RjHqXQJowoq7suMouANvg0Zc4mULeou7
rglGlDVdUN+Dvo9/TTA4p8Lqo1/okGsL6HWsuuPmBPBYhJ0XcTYbkCICnLz2Q5UIjNLWHtsfClCh
QjoIIX3QY9f7ryDRWPgEUR2lvsU7c4Cb55/oEUfuxxqLjelil0yNjH6Rt39T6Mbmvy3o7TDzi7hZ
7mGYOnWanZuWN+xNdUI5bepLsSk9P2irKr1zoh22NVETLl8eXf91k+v0O2719rOSK7sunHu3OPrJ
3H73tVlC7KZr84p7zhAdq7lB9bZpq3wRbSQJ5kwC7WY4IhgPDbNYNFCtMCTTg4YZ5OOLeGZ7dU2O
MbBk3k2Odg6RoWoUoMWfCc+ozcS2L3gn3JKMHdF0j/Gsu1eDSPrDmxtTH8o6ImqwAOdSR0P4S3fU
2GH3KUiT9x3PgOEADeH2Fzmx+Vnba/PXRbIokU/1TAVjWczXrmjm/jhO2lmvwBk37VAd9PsjQgsv
daJARueStewXf7FCZIch5qHFaOyFJ+mYuzlO+p/K06hFD95mT/Nf7MDL7RgNVhidbxKJO0w9ZgKW
+OBWxB+Bkiw7nUVrOKZLs7RXor2TV25R96UYIvduHBzrl6ctK/d92Pilr+HH/duHhnS2p9SfmTnq
enWPli3opJEnVacyabhCrbo6QXdEtOlr1fh536BUCKUMluci2fvPaWrB76zE+DO8iz/99tC4+adx
XScGItGF+WxFQR7v+/ceLA40Z+8n0eUGbZG3MgjrwnyMLt8oHMpT+Dv3ERl++DtxrDE6KhiB19la
3d+cAXLPbFm9axdRNPICDShJd4tyiIo8/dSOrT7cyd76TED6Z1MkgGI8nQTPG5RqPicOKhxlsyCb
hroSFohg6/weKnJqHseCsRHcJtrZXnH3BT01fxp0N/Q+233csPCmzFJa+Sa3wJk/LLzoToDnK9Sl
u90HezneNUFwGxU6f/gzrFP11WIR8VtNAI4HJ6zgaon3VSYVBG1ahwoK9lghxPmxzqNRR9d2x+08
acv/5UdJewiRfqUT7WJGP7dvR7Duus862RCBqFsTODw3NghS05XTp7v6WLyzcVCo1Ljd/sKwpO40
SPBdsN3KP1upyLhZjeuKeMhKMQGGz1Lq/9rNqe9Q9Kg4tbQUA27MLq1hiHLgeXYhOvtgnA418rEq
RQxqHeSoy5ynXCMAVpPihA6D/217Ix6ozDkJ8LQTjGendz2VuwgVsJ731+AjWKvwa8EE5E27q/ml
1F4/3qQcy6HzenlcwMxWuEjX+SOcaWey2pLnQURjWjg7pUu2wRkZfJCuQhX0GIb2TzSbdw2aRL9T
mMm5kUNUnEpQiQsM/gLRi2pqQ3ldO++Lh2AlKyyUp5kdbZhQxNTaL410jBtgkmi25tEGRO/9G0+A
egtxgl/1w6c/26F5ILldPLKaUlDnrVB94TZS95/IUbQ67NjiN2nBX3vA+rfILdFYR9PGTibjsHsw
VTckp6UKgRnqQftvSU24waFgW4DdBMQxuXK6AXKGFqJIi5bfviJYnw7j1tJBjN5o7tFEy/4Q7JWa
U6cj5DNtufng2aN6egPhbf6EDqJ4eC3A+Smx+6sh8uXlVv8e27ipflj9Tumfyg1EsIE0ykchph/o
74e7qu6L5wRNxJuF+I2DZ4/d0aBhfLJ6AUdDmtB5GV2NIDkMP2Vyw6uLEA/atp/X+1vs+bXbcLw7
x3FrkrTs1whVTdsFZ17ZxbsrjXK+7J6546CoO31eeS6IJIGzFAxEPvTCYbtd5LbEFxpZ3eUhr53G
vTeY//nWjggilCSNxpYyvxZZOm66GW5Qh1Gb+2cWuT3E/hGwfT0Hg6FrH4KydVJsHNx8ph//G0ST
9ZVwYXmpKRsybXtwviVlBwmqzpYtndvcSjQtERG7Pxrh10FuLa6oDya0yi+4lPLbr4X9X8V6TffI
hMIrFcuZqlCFDKcdFt2f3KfOaSb35IP73W8ukv/sB5LA5kMWW/syiGm0TppY408RM9MeNJJNdKBd
/HclLWs8roFpPqdlE7mB6XpwBruujrW1AnSvWHT7WRms3qVeqDuHhLKU4hM+nJVx7Sc5eEalUbfK
s0aiJthLxYguEzH99EX35XwdVhHf2YhYflQBa3RGdrVir3GtKshuYX/MGo3H6C1urpfO3Hn2NvxA
OCN+VW0wPws9gjeyOHVGsBG8sdXR/Idw0+DPiFReZ8pMyX3heHFxItMaxZG/djbyqdjmmVaIRDtG
n7YgWSsx2uV9n+Bt/J7ROVtq38mqtkqy1SxgCMU8cPYWyugUm+YBbs/6rNVCIEdcTe4DhT3OZODJ
i+4scp+WdWq/B/Ji/01dLHI3pDVnNgMyXrgpgBsifU5QMR5Baq0rEBViFwhyy8W7oJe/1F4CDHal
7Sf5niQaUfJWAH0PeDvGF9dFQnpYgDrfaLkn0irLBHXFXjRxfC1buiX4M2OyMpz2f2uJwgNiHcH5
KKbw5+yETMY8uOVB2FX0ZBc9YjjYECAXj+6hPQQmGpqTJdEb3k0RHClieehC11ohSZpgmvBB8ILw
RXad9DJRjcWDPXmLfxa+1B1dQ6369TixwdCyzRkswRXDvv1l9zz3xQMTOWpUAFW+9RIl6kabtqag
1g3wqefZ9wwbpWIXYfLCt32WtfNT01AWfMII+sUqmqI5Jok7vdGzrvfxxnTOPh4IlseoJY515Fmg
Jj3P17/lngZA0ihvvEFPqSgs59NnXwQpK2tocpgnj6deczCNzQQC+eKI8gf3VPJe11tVlrBjgxVV
adA2N+URddebHhBUgUOiZTd1Po86jvNIl3X8hny50s/7Am++YsC0IoWp5TLS/UUtG0+p7CRfWzQv
87NbFd1rBQT5EnU2MS9dMvyH0s1NlbWXwxkMYH5w7Dj4tNtxdu6CyJ+qH6sf2j/Ax6Mw73bJfG2s
JHAv65o4K5hJFA8rPUBZVM7Vr6cpvFCWZ9YUl3GZN5vtGsdZ90O7DdF/rCoI7ynYuXy6XC3tmjlI
q8RBVtK8hCWiWyxhmqdVreODA7X/PBSIo7ncqnjIgcM89YKAISKxvEMSldw7COuKfO304DRPtLl0
UM2+MDQnBSBn2gO9JYeB5y9SjTjLyQpDes6pa/29zurRLO0JBV6znA3UhAux2iCvkAMLHqlFR9ek
e7l30xGV2ZDZbPIkeeg20uaNd+xL7Yf9Cx8ftHnakXEfqt7mAxRuU/DN+PFHsLNTxoqogP+fVVTF
1GS7+J0MFuNmt+6Purf01ZqS5bNRNRIfFRQbdkSIMWrcK/gRBMduVL/Eo8dtbq+jefJktBlAEfzb
TmMieCecyGNHGn1B+FVWNhRFMFTqLpzj/4tJpjlJg97wyxFJzEmmPDb3D8rmJOdJs1kSTUhbxHBz
bs9+HoP3ePDEViPSQ1vxY2srASpNfznA/vL07kKnj/7ieCLONKnyybFmC/ro9hb3NLv22bfsldsi
9EyuR3Y1jm3pscEacRUW16qylyOKBeg1K3Zf9OJ6TzWs4rHeWo6K44z7I3oydUeFLS99C22SicGe
wP8VIllWiCxxnFfc5IGP3OMGdP4YxiDOnqHkiGgJ5ZOsvMWCF5vhnV+F4Rdf9RqLN9xfcGfZd+Jo
zhVfz1swRPGjlgG0WoeW534NkuEtWhr9aEbToJ4rfL4Nr+cxWALS+ADnOWUFOi76P+41aAcWT8+k
LIQYC9Nd39dQgz8HoKHnGG0sIk0awou2Vji30gHbHRZZ/Yykw0tWBu4vr3HKd0yVaSwciy+7EkH1
a+XE3wMvrL9nToCTufM8rdz1N9DF5aSXQBe1+0nu9HZ1VQL+h74O9S5O9fAEQHfOuy5iluZbf3jm
UMV3iyjq11rwlJJdQuoYl13QHEIdpnY0esNQeK+C70oPHZtAONzej2VpnXClYIeI2NLqMLvxr81m
4jpUAxgBu0eF82npCSK08Obpt57G5LpUXvhELn13Hsq1eAJyTu4RiQXPnUk6WhZ/gfDbbGUdx46Q
pUnF3ZOyxuLU1qr9nrqbpqQHv8ujBgC+YzOyRzDAspvL0i5wUBCsf2NXcZbavrrF1E1DwiwJkdPB
2BxL8M/2l++7k/5P2xMwEltD4uyEOFbW4bJA7laxZzJ/6gjFZWYs4xxn2vArgGxHzzmQudKzfcB7
3u7PHfrbR8E0nDKy8moPnhtgdJEE4quqIUlDpcQliu3+FIc14iHdlb+ljS7uPFpu+cudxI3G8W7N
1wKRz1BQeeKMQLK8s0ut/1h1PLDbhcr9KRCrOVnY8xeZM29t88cPm+nSlgX4yELNP3AZoQbENJd1
gaMA8nqfu5Xd77gN3YNXO9V8VGzqJlfQgt35z4nd1aPSjPSXAEvMjO6we/LU+aKZD6XoqjnXtnES
aDDpiV9N4y1Q2WEYoTcJifY9ypt2/h41iVF5Q7KtZvfEU1sWshj7E49F23pkn5q2wE7IsM0Y5Ccv
j6Z5jd+YVrdvZ141TB8XYPItF0ut57AKQdNDts0OjaXYLd7buo7OiVXVbA8mcSUe8aqn5/dZCu4P
u7rJP8vIxPPFIUHXPk8w09eWjQq2KGUww4CrnbrsxPG/JmQqO9RQA8GhlU1ZnA1TMRA5BsoIfhob
yVAfb+MDCnb/n9WWSf24R12R5I4JPO4njGzFAa9lyQwkNQxzHdhBx+JLuHxGC7xF1mlRsjiAIkId
51s/gO5y4fHi7wB+NdPdkRaxuk4W7V3MevQ8L19civN8DxHgvEdbwPDUoAKxmB6xBwdUS97WuLcZ
RplN2DTY/PewTwQE1tK246nvMcSS2l/Yw99ahgp/Hos8bpsVHrVd/Q58I7ERonqxVbx2FWY7yy7Z
SKuZOtO6adw53aJKv9EZVusJxat3KreRZbUNdOKJwkMIE8mxRXusBxbQkcOtIGolOvkKjqZpcB/W
jVJ3TTNUHQHChr2lOBHNHaQxxE6P+jk62Escnudd3jBP5zaxSNQM6WAvnky9XYZfVqza+Knabjm1
hLZPTxvC48dwlO52khpcc5aI9SmLa9Hl7sgiHdu5Cl16iZctCid+9QOoIGPh7laMuxgDspzv1y6d
7KxCjrpkUTNW0KW5qIyomXEk0OoygkCP9PC/Z+Sg5yXxp29iakZKC8rdP5K1qPDFHcbuqyvM9qtA
9z6e/M0btqyXYjSPquzZYKpElCVupB+WaWExsiqYu62t8cm0KBthU1w8BfNIkVtBmQA0L7Sng//J
SnXyj80TuD4u6IQn3arx0cRdk+KJPNSHlauGUgsk4afa1m3wgUQn8MJsIJ92EEAdUzWyOblJTCl7
T6zy1zSQrsHuiOf4p5JVpPq9wOLMturrQD3pnQcUZUKV90gtgAH5Eswa3BVA210ajzuqBIQnxXnA
qfO/KJGhvElYVAfa2w+sfp+iwnjfszu3P6R0QerY/B7uil3adEVFOUfce9VkXZzKjWLW5qb2N756
sFcmaZsjAeeB6WmpW2j5rQmLn2vf6TjIXBG7x6Tzt4dQzSStovYN/X+tBib5H0dntiQnkkTRL8KM
NQhec8/a91LVC6aS1EGwQwABfP0c5mmspyV1KRMi3K/fe/wxSIf+jgE729fx0alv1RFP3jkgkLju
cJba+c3JCxv9gxE3cTHRKU4jJ1rsBDElqaa5J1eMRpWEhehOI62Ce4PBUOsTWiM72ezsbuaetW3+
o9ON7WM9JF53aLLU3LiRz32bSj94KRdgB7tJup3HgQA3Pi9RWyVB/F+8GqjkvvWXLyKx2/vuSe5P
o8vu72aVfqkgeGY7zTAbs3EV4iD3ZkaWnuoTcKtJPTb5XhrbeJc+XOb44DnYdPfE0TCjkaRVWIYG
4nlHLr+p9vedG+bR0WNIWT7Xm8272Ds5duDbBXbubwzikOwLTNTygaSmLA8N+ciMtE0xZi8JjmeS
LZANkl0mQyx3dYm77UgOpw6J5JOQ3iWYWu64Str7ZFr86tRo0os7aBl8eYkp1IeF+EJaSfMUtGjo
d9ZSIjGnJV50qXLH0y96SmT+RoTf6x4K9GC8L/zDQxz0810oHMSWQGVFg6RCEb3H+zI9pHI04o9l
480NaxqxhnRaVgnz71wgOWAYuOG/v9KgJBJTKyyN5iYmt7kc4qow/6K5kfLURr3pzhn3LwNHDCjm
tsl5ERla0W9DUbAeDWWXDwXIR9Kgb4PT+vISDBHGqN1aweXYLlfrzeroBINpf6hDEVl3Fb422mLR
BMiQjUfy/zUncGTu0JHQgpdYivyuw3AzET8JzPSKrXYVhymm5zuU2Dr6PZfXPD2ptU3oH5gWth8j
1owXz2tKcRxNrufzGLVwLkI/bRjuggJ4yo2NfMQmJK9bKfMlOTKj0wgBHi7SY0cilOlwa4KnboiX
K37uFu9rp/WN35QYLiAkdGdXrt47R3Vffbmdg6GyFOhg1zjEBXUFClHllETxEt8uNPItL3ih+u8E
m85l4ApOL/UYZyR8h8FpHjg6DAY74/pd/rw4Yf+skBz/AhXv0Sk7EfZ3GIQy9B9BgEsfmqFsfmoG
7+KwGjPmzzUpTgZBjVjVuYwat3nIKndCCoTaJuYv3vsxDveQg0lyDBI6xr8MBqT9KfXAy7/z607X
vzK2RXRPKJyLe8p82OJYmaPWoY4Le3lm6hUzVAlja4Lo7HqTLF884u6rd4gEwelrlTDmeM4L7Zmf
2YbMQ0Ju/PrGZ1QV/6ZXmsMBhbbBy8T9UowqOmcEzEJWppCscpmPpRXr6/aa8sd/6HgMwkvV2EB9
A1Dw+v9ChKAoZc7Fwbv1NnkcXFziK+2P5F0xt3lTVSFTI0Y2X9AtfbR7XxqoPXVRxFW1K0NrwbMo
dj89tYJM7hXdMaoehmWOpHfMHay6GmvNV5PhkAbfHq3FFfIBQ3VmaMl/JYE9cWcxXsVY+LrBBt8t
U7ytw5xWFqgem65LTrPqRHozhd6w3DqMUbI7ZxhM9m/FSeAvfN0U+F+KiHWFTQFvXfU+wBDLWTES
+PIzN8YE6U6nHJIfvqoF9P6i8NeBoagRbWyvVnEcmkse6LHPUf4KVm4cOytKL33RLMD27D5hxVF7
P1hLDCSrV2JxZwXRN4vzHYYZmx1lkuTqsnSQuORhbkk17yS9F6buvunCU+FV67pv+yxsuRGrSMKK
QtlZko9+8rOvZVVxfpsMFPm7KaKibs/sr+ARn5CEzDWvzexA9q3n9H1zcUHR0Cybfwlzj+nDIe3D
Gm2CxRosf/bjkdD3rscwMLz3mJmGC7N7NPXUNk746doRs4ZaPOzz/eAn1XFmgDm8YsiO6+e264fg
Fm9ZROOaVktxyhxf6mc+k/WJhFuoj8Bk6CpyJn0v0RJHeq+rgiBmJ2TwUji9oWr2SoZ4uAQSdWkR
fO0pjeKCoyGa2QY4OwP2ld5igi6Cdqg+Y8sPTr1Yu15yZeahsrORcGCwyiObPYgSzeqhD2A93fum
WMqLi1NpfbQaelB/8KK4UUddBrO9aKFT/urTnEztE/64vOUx97Y597Ssa7oL0Vv5B0zMJuTIdvpo
Kc51HJKyB3JQMT5CeWFYyakdefoshsgYyVUoaJePpsbExP8MjQA3hG3Cb4eLHdukuI+S1rIH1q36
Pt5PRuj1bqrTeXVQnF0mranYlCuG2HhT4yVAhav7eT2rQqp/7Uq6lJzxlMb3fVsxRao1jj2eqg5v
1JJ4VNbE/F8JlPTxzncafPzM7OYnW4c4YBrjrPdxh119Z+LYNkBGZvfRZRi6HhPyKFRUffBY90Ww
XN0qJnk+j75m8hVMzB09J3F/+wBZ8B3ooJa7BSUuP+qq0/9SIRChm2hQ7zkvHdRI0b84INR+e1Rj
nDq5i8c2HovuWPcTl+RSct3ue7MwgMu7ITsHjR96R4gDaHsgEXTxkI5QyU9eE9LkeUOmTmFc5q8M
gLBNR0lgBUm3qfzMl3rEJGMRVXbZ2NM8sWCFgR43ov+Hnn28M2kMLGGZPaTeuGyTD1VjJt0n2Yyx
dF3nEJZQptqXLkrwJybzpseJyiKZdaKvPK7YNDsCtvE/AYjizSJvTzown5jOB94SrXv2rzq/OwdC
z9Gyj++3nNdR33jMW1ao6ppkB6k0IPGT414xwMF8WLaW2ia1S15+YUQSJnqzIzBPSVm8WUbvQKZI
AYNO8aaLclr3UqJMvW7n4u1iWq5A5WLshKbVN1dRKppI6gYSbEkUhd4uZe7/zqS8emCppyqOxWjb
Hn29La9r3Pv8btiVB1xc0UOsXeSrbGw5+uos2pXTqK56aNaHucD7uLNYf0DoT1WqCF7Orml+C3hh
bsub4Q7zvYmGeGSqB43pyAguM2ebcwuWZ0s8P2nJuHvoWgXQkz65RtEqdUuVWev02V38Tg/7ccHx
flppVsqZKeywDGdEj8I9yT4y9ivthApuDOPZ6ZQls00of8ZJ3wxJRTyuQK1mYFnV/6JsCDAZkDm7
S7M5/krWxvmhNOMzmbhDysPSkZhk0r7Vzdr6lE5pOtOaLCsEOh4w4/TnUOAUvykDR+r3du4SpmyS
nDNv/5jZK1lhnomsWVhqbyltMb/hltiFbm5+oTZSWocrte5Fxx6IuZY7xjvQrXCrWJgWzcPaNMqv
XrCvEFub3M5V5b5aXU9WlyKrZ/8mwhtIjLvAb5T96pZ5zO5Tsc1oj4VpEkZQ0kOEJkuCiTorwNiE
hKHonZsltpcgIOgbPKMxjevHGo+iwWcTpbU4kI2plgtGrr44RXEnPbTokd1sT7HVXv8yFUQ2ysWn
TrMMOR5aTEXFYWpUrE+c/zjQusXFNIFnln4usoppHyY/yiXiBHb+xA4VEWwOsZnt4hZC3o6UtBhv
Nf7ODzzlmXloxtnOp6SUlX21dMd3da5Ws4/hHnHXCsM4ovCnDrrb7JO1q1JXDudYDI75VGHHR4Db
NgywIgdBZG6yYCQ/MQ3VShHNW4xZqHDa+dvOWEhu0w68zzHjeazfZEmNdtS4dsg7hE74i5AHH1y8
1iXuOuHh9auSwW2+hjkXdwYK1XRmBbnR52FErX/k6DHuvF8h6ZGrxdxQ4T0OE3HyKF0xy1PK/l2G
FNYbv9qGB2eE2HHHg9O0DGWzxj+HYPmGL4Nx4z9HotviBVjyYZ9ShH+t/QRKQ4Zx7V10txTru5s3
y7qfBkdEpGUyJ024n8Lme7aqnW5I6SzuzYon8yMcep3tTYJOcSnJEsuzXJ3+K1Dj+AstlM6jr5yo
Jr2at+Vp9ZtpPsPKawnyTMlrX3sM+0YUtvzUecxvD4Rkuk/Gr+F/7KsmlWbEtJJT7KYt5OkzGFlS
sXxV1sKFQQfECZdtwlxchLU8+KsKWelIaaB/o/L5z2LO4uFuk6mgBs5Nj+sc7O96JbsZnIn8Ov9I
4XnXDvC5vQcxQRbcNNhIjb8iROIiQu3MC8zXeTBWzSlkZn9jcoUPOyqVrR+IJbLibG5Lgl9JXMdc
quNMxYSfmvp07A1iCgqvgIhFv73BfDgE71FhiVWiS/LlsN42tFfebT/6ShvcFLs4DbCyIUBxpUHR
S34Z+iKCG2iParcONZVtN1f8S+7bfAKk0LQPBJWbD8+JltfaEd537kT+nzhCjvvnCPa0XlmSVREL
JE1e2J/UlpQjzVDk63nDs+gDccME923p0cAtPR6eSwHCjEEkpt3znCH9IcPBd1ud6lEDdlgOsyuL
4OzDIcPtwsIjTKmRG6boyQP3XgiL6TpWoXLBR/rik3B27B0YO4pvDy5gcsoYJPgbfo6DMKfmf0O+
nC5Rvup/C3ys5xg40T3g0+U/J6cu2sFHhKYybfm4XaZCIAX+UKQQxQDD3Ms1Wl+8rnP+BZkzr/u5
iZJnhf/xXYwg2nZMz9WxV8L/kzF7Xnf81NvsNKqCu5WhNh0ItyBlr84vrZ8ZyAidOrpFwMXYrso8
J34aPPZEVcCSgbohKV0yA9bt4FcHMYrkaVNwsbX4oevyyjBFT2ZclIFC4HFqvIXAo1T5IXi/h6sG
QXk1A4QgXBe5fGiEoMctDLvkCrCSd0Veuy8jqavl2Kl1K2UI9ep9XaUgHrzVuQeTYn9Zw/oGPCVL
72LIzMTM01Rm70EAII1cjEamKzOXvHutovewBQYBQVO5v4KuGX04iM0y7uD54vut8b8cum7s9G7w
GC62fZs+an7HMZ1rfNb8uT4PX5QkCNNcs99hb4qPDHspo/w1milKeukCwZl7qJGXRudxeKAqbPrb
dFT8eAL2jzyJarTOViqgJdY4uF+bhJE9Ym3xwqdJ9qVNnOAd1NB0UGGFScNkovD/Ns02sl/LyjsB
Usyx+cRb7DGASfACzoEeZMeMJ3BurVcmJxfNHgbNyqfz4ZNcZg+EaiuJyzYqHzAFkfOHsuUPjzRW
ujgPS1Hk6O90IQ/ER+aI47hpX9wBcNTeQH69s+gBAABjVq1AOgxclzMZlwAq/nbul35ftafQdn39
lA/wUW/qfFAj2ghXypVulCpsYFoM/y5KOMoilJBgn9UTEuRuSISApRUZJ/Wms51Cxtw7Jar2/yY/
RmpyFzKb9X47I5XAMSpiO1wWZroEVia/EiccydEr5uwoO1mdCnNCi1EdDaDBSvnRkwqap3Mlu54O
S/jBfyNbEZ4jIdLmgFtNZjeTlWp4cXKVX4WNmJsxfbY/Pm9asuuw8D6v0s/ve3jJf/nX9XLovc2k
1uEm4DucyPntiAMX5RMWQZ2+MfQivMsf6ZTPFrZHfMZ0auMjrUmO3TAPWD+O1QNbQFoac04HcEQH
0DbOj40p6PdeLe13lNL+rwyollo9ullF1noiw/Bdh/QIfM6aKLgd5pgMv8QowaGAJw4TPiWrKLB/
Ix4OOC4hfDTqMMkgKvBZ1liOQpNF9RVZOsTNhhEiOoxD6sXvso6Y+GBXeRfwf0+K+KY6EsEmsN2k
ZBLOQBqx/pcpVyXlUvIUE5BIaVMrhrO1Z/1LOZl6PCcFZKatmOBbKpBtH/yiw/AAvMZ5oTxM45sK
r2NwFVLRBteN0c1NNcYkLlWachPsCu0LID9jCbd1z5e2fMHMSy7QWRZIcLxpZNEHFypVQ3CAOEdT
Zvc9ogoqqpHCu9PME/udO2AJYeBEdA1HZsRgoItbpCGHnP+yi5cKvTzFH/Y2oxKc5aBqF28uib5j
KtTwFkMM2ps+7doPbPl8hUmVRB+Zb/KfamUKZxtZynORE5jZRSKsXrtRl29NaOz4R1VL0P3GukXz
1BOpMztulS2Mk5p5OK9EtptHiW7Z3FV5Od71DOGOxKOq+Gy7eDMlDH7rv8DXEc+o1yXDoCon4I79
YIqOI7+k2RfTmH5aucprhxzGHAMe0YlpVCAvhbIR40sfEOprG6RKnshld/k5bCr8UIMaVr0Lx8U8
GQxwHN58ONz3PGHnaLbE3uuWOTuTbJ9hzMie19/dakl5YIliwg95J9hjpUSmGPt8+TOvxNWvHZ5n
xlzrJM6Ite2TNNrWd5tAPu+lJne9JzQcycdcjqxMipEuhlM6td6H8Jb8nPtB491hApLo+VVFVTu7
2hQnHCks//Ai5N8/+BmoZImmiCfa2HKLVwDKvZGttGjNtUPg+Clzl/EsAhctoAmqQrNjVdTO7YwP
/NZDLH5aTB3Vf42tbXIQbqTqLyezBE3kWETXAkBnfa6noa7PEUFHfQeUjdELtKDmuwOBecV+hCel
gesY7Fun8brTYjw8PxITYgFlk1zZcfXH9l6ZzdCYadP1T6EtGLkT4UsI+DUye1MR+jvBBCxhxwXT
X3jlYA7/k50vMLaS99gxWpvdE8q21Jj02ZmIz2Iuzki9gCh2CvjwB27PfDon5HW2dGhcm0sVqbYD
7BeIXvz1qZPAela990ZIIHzD90DBRPelgofIAa+1901KBDdpyeLdTmY00ynXKx62JjZufm116DCU
C3Kc/4qnfSIvs4QOwStFpzMb3ysfhE3FeirbPBcwpreSqvea/KKjrPyLWItQNIKbx0WU9xz+TpD4
n/WaYF+cKMgfbRFtM9YxdN99dyCokU6pxlSRp+o+TFBGfsaGQe2ZsTcV5lhgILhpoAzcgoZhFBWL
uh8vTbBKwIWRm5PbWmYq71O3sokBEKYP5iBsE6bZfU6pAn21Zw0TRgGT1Se8dF25h88A5mJ2s+F3
S0RePsImE8MjZjiosyEphpMAWo4M3M310ZIfJWTYlfFtIgrNRQL+kmRTQUOyrTDxn5ciTr1bZQuE
bjCIWxaGHk6QNhvEZnquIOuIJdN4g4eYnLNp7D/g1eEbnF2iFYUKSWNnHNG/dBRyfJdtu9aHYky5
8sjJ4X/Ff6imw5KTSGmQ3NednbpyuOYavN++yFskk9SPNLON1pX9yWG8whddzeVVBSsut0rgXjND
EcfHJa0heKZDx1AkDbhRwEhVVEZ+o4rvmCxlvlM4359clEosnuS39sT7CXt0hroZJrE3nmFO+08g
Vt1qz63BQUyCZXO/ptgM+HgMVvQabNlzS2QCa8MIsGEn5PZ31fRFzI0XiFc7unAHgi265wuyikuU
oovKIzc9rhif3Q6fXpEzXi3aVP7drkh3F4aTeIKJI+4I9pLvimtgNFgPN68n5k9s1fkZQCyOZcqe
MDga4VLLC7fGZ8BFVDYndx6m7Oi6qaqwVZVZf6pUpx4t7f6zalP7puOVmjKcxvbB+r281x6nA5Y/
BQYh8DfMBeInmxkwcusHf4KWd4Jc6f+WahIQFDtHvVYtzhFqYp8/aMFmJO6jlZntwkj1iGE3LS+c
n0X7IPxVvquiCr7CHnsYpMBlk77ozy5dzvRm75ZzTOyjV3wg1hKLAcM+DQ+p5+ToS01N9GPE4HxM
PaY9uINsQnY5JHpA2RaQK+MUuudLK7+08THJENCTktd88u85MsiPtX6OVSZq+BZAuhOqInW1Jamy
Oj2S490GMO2Ge7GwLGdExjn7XKaYzd/ScEDs9dxiG6bgpVJi7mqYtNY63xfEoq5NUHIORmrEt1CR
AfsnAAolxzEPOKLHaE1edTNkL9U8l59JpVWw0328DfzXWP8a1w3R4A89v1b2sv5xJ9gI/N7kQxYx
EQK3F3eS4c53uoZJcNh0nH7fxPByd1HHCLXD4PNKcS7ao649vgw60Ow5HbMEd1drGv91aVNHX6DY
4EYbxWbnUcIJL9rV8AIYv5d/4TqsgGCY6Hy7JsHQYSqpXxvC7N8Vu0y6i8RhjZaM9mMORZRjQmgE
EtNOxCNuSlUxsNeez99JG9mrvYgjjMdOhXuN4BZvuVnGkjSQDrBXqHR76GXE9VCsC6dcBZqcC7qL
ouosFpO9NP2GmgbLwJEIfglJGcfvOAtGB5ISKSe3BVINa+EW+0v7xszHELk6OArFtPOwLYf7orjg
bGcGQc634Vh+tj4WUFyM/DSdwglUcec0e7R1npMO/8+3kyx0AdqxeMsIkWhcfEvzR/V9rUBbhf4F
ijD6Xco4mAUP0VC0x6Vtlj+dSfD9acCYONFdX+0h/zOoHpKuv9W9pK2TpTN8QZXlAS8iBwxclG2e
c3zaBMXoWYhA4EP866+CnQmQe9vP0SBV8XOiKR4YhzDH6IbefU+LMP/xiVM3O+vp3GP5jxU3ikzs
epY8bSRenTb4CuYCm5FbhXRSBeTY+jwHFpsiBmGoJawdm7Ib28wm3o35EGanzGBqOxqvToodg9qp
vMfSjvOxXzFtXXwAxfam7gxkdmUqSzZ4Fe5yDX2XrA4+GZQN/nJhj+MTEJMZRMjDqif+Lu7QcDwO
yYTuTSKquwLWxBfYDGK97fAciNOiS5u+t8MCikqum4DnRW6PKGmmyF5ny/lAn8jPSBEtrzJnxn/o
GjoY9AqnBcmhtqV1MUtxrm4mKfmGZeU86PBbYhmUrEK4a+IxWE5TS6W0UDPmt7gz+oXXM9fNpaE1
iPCEYKwp7vxZF/WH5lvQjyEDtP65FQWKI/hU6e+VolyjU4la0d2KKImnERUSBOc1DAG73nDO1NkT
r8Hcc7pTG+6hHfXJY5iX2BLwbxr3wubfVvd7YH0CdE9q+TZZQ2tBRjCr/scKNcHiLqJvGtm3HfkP
gCzJMnuRg1eP7mF0q2EdLiH80JizJtv4ImkaT7SCPXsiHhqWoyxIhoktDjJgJD8eKyxCfXfH8qYi
fbELD+vj6BnAxjpLUG+xdnL5X4ecaciDAuEubi1qsnMElUR7Qy1S9GcWuzPoh0xsba1uipBXMETM
wOAMxnPsSL2SMGRkfkOxhLtp7wsCvuSLcoao/UVZLOO/Kkx3ivxI7/oXIDxdj/Mk8dbmr7u6tP0+
x2Txq/NrRsfHsoRjgzVelb3/EFUDMVKx4rnaV1E1AvHXM2CcE+2T72BEHDtCgCOfHKnOBBMVRh3I
SDyrIS5kiodp4uuHZZTQfmDUmJivjdQPREuUV7l3vvE1sn8/11nMsoF8Tn8Kuf3vwQ8KWRPJmMmY
YuQp2ir6dh1IMix5YOPPYRIa9V4XE88xNCk/uO/aCbKvKkbH2/k5ojHWRgGB8jadi0jexVjNQcs3
QxjelFaEsXfOhzKPviFuJZvLEhcbCeFgwaBGQrGtr33NF7C5Mxo/5Usia3SddNS296baOnPZjvS4
S+HW4Py8OBPTBxTZqXqyDKWL/xTyCFrIMhfrY9jBFb4srY+jmnmbL+9JzHOOuDVorGc1QIB7Ak9V
4V11+zq8N+DLneuEZwAUcR1W4asIO295Un6ISubCtylwSXdDuwtxnnWXFMoTSjBZ8fmkpjzI3ppK
ifpbuu0SZsei8yhSoQxi9cDQlNz5WQN0YHJBSsU0Bf2eh3Vpr3NcMlNcnHjKDtZj6R8gh7D9O/Ka
7rGu2OkXdycIpCSTQwWdYaZT3cEsJImkgTyn17FGSEP6lsHyF4+4m40HlJvOhU21ObWHtRHVuc89
ZCPC8PZlDLDp73XgFu9o7xQYrNYiFZIKH/sxTIUSLXkQ8sBIx2n+EgSOpjeUjADJBO8S46EijRZW
/EZ86e7PICox/jZT0MA6ZnHoUJ391VsH4Fl+IB+ZgnmUlT7LMT6qvG6LT+QRh3B9zgIY5ygwYhBI
GKUSzY0/R8NK5BlFBQ17JO190yIWFycbk7zJ4KbZQ5iD3ftVznJILxPgSNrQStLLggbruw4rqYI6
TxpX0YfjA2c4h+qbUVMsFIkEoyhY6qIZbyVd/ZLyghsAO1RlCUwcSGMtgZd9Y/ENTIduGQP/nM4T
6tOifWU/FxK5wP6U7tQfgly5uiEGSn5qWwaCt7nJqEVAwpNDgcig7pnybN5CmuXh0IA4qbhJ2Qw1
7YhsBfMVUmPkfPi1xrqu6eODYS9VykSC8RuDhmx0uauwXPYUI7glgHn6sk+Al8Xe8myIfTPocxou
J59lbM0/N3fG6IZDrXtkSwjrL/SG5eiLrYAHBktCrvJqN2SQ7BaFegEG0Nb/dF1iRVwYQLrPdLsY
KUOWKeUnvAJTeLMweQdODCcW6WKdaCM4FOUZNNhQKPqyRUac2o24Vry/JKLDwPvRleu6D2oanV2s
k2r4tYBIYI0VQYY84JEEfP4P05xJb6iplubBbywOndPSYxjhwW34RF8gf/nRI31KdmqAMU4XRAO+
8T0OX6b9o6ca+Wz4tGW8CyhKByauAaaEcF7VDG1w0qgkXUJPu2OrRxzftkUyj4e2dMVSH5GPh+VQ
EfcMriguc/ukx2qtzB1rE8T4rG01JeWe4TTojN3cKqYeLgMPKLArUYjsdUQJav9WJsXSBj/CTfsn
9jVsZD7MlHBMHcnEilwP1y5kNmQKpYFKgvXRjON96ZmNwLxylviAMpfLmLdEsl0RDU8hKEL31tD8
98S1Zd/dN0Tqf8YB8MtV0ar0P2btA/nZ+Gy/PEjAt+Z2mTBnPnujI2uYGeH6Rt488I5Wdot3U2XQ
An75XpvOj9kIc+TUkyZwDb4kn8N0aZahv4xQgTy4GgPhjDQdTXEvF2qHW3aCkmzpRtPqb+u0TvEp
5OI4/1m9Ug0zb+Qo8EEQRTvR56EcMGQytz2uEV73bUHJFlDJTfEP4BKUhHx1j37Hxs7Xzl+n9QGG
ta6wPNQyCbAGEfgqLwCi+NPAKZnvDrY3c5oyR281Me0m/YdbhuaIuM2ekV2Gan0fqqUbT3aIoleq
anhurs9PuJe8Gj7caJSYva/wnx8srBv9LGoktV8UiuWGywra7uQi8ATgNzP6J8go7XKG3IS3jQY7
xGA/0T/PuyQPMD0VRZ/Q87imcxBA5oasNEy+IOLlz5fXys0r5zF0pkbehR7CGMc/qwryHeVcPb5j
ySoQpzf0K84DHBrkh5b4WedpbG/JI/j3xLKgfYBW8YmgoCNxTinWi2EhE64awzccMPFwXjwJBDdc
VvIy7qS75JEdP0SIUFRi+5Yz5hLbKxSIHVj/dNPtk+UnTNREz9vEHM0F5Nf+aCcf7EjI3CihKUDc
PfUEilcC5tvNAL45dk7A79KIOb7uy+VV8NtITXFyrDeOP5IvMGwFd34rxy+Y5FpGvJcVDyaaCpn8
8ZA2i5ZfQjFgO3kwXaLTnDIkO0iR9Nv4J2n1rYFsEv80ISugGFSh+i03RPpCPHcWWrlzJBPsHZw2
GrpTa8gyg98BQX6tuhT1LATHNO4sPrnPLumaP3HfJ/oocC3X3N2Bbn+nlh0uC2ZBnPU8RqQh5xBx
UtsS/8wACupAi1X5wA1BA5+RYeb2DOOfE421Zk5wx/PKIaxq3Ij3YmoZhqXE1d2bJmbGNs5OOpy6
yZMzMVilnQdfVriJxqFOhjO5JDjSoYk78yw1zqPbcRy8jIIh8X7oCgrvn/SKxvu0hFwLH1QqAM9q
wblzrKoCIcllGVR3p60Fb5YGVDP3osrRzLjcZ5dwTgAVD7K1h+eyWfL40ImgG26wDzd/WOaFe8zn
iFzwlvkcNu1aZESBfDeK4I7BJ9/N06rDhwgM3XrF+S/1PYOXojtIbAoYdsVKvIC0uKsvHtyw8kzD
QfySDnn2nE/GFkP57YKcFFcrkdxxlKOnvreOh/dbzaafH4EKRK+mra04IqzN1VsK+5eZQdVyhZhp
om4UoUpwQJSNIT5DwgMI2Jr5EbmdWNXNFSGpXG4ERa+9cs7m3RN9Bw27GjDnpUS04le37GjBcVOB
mUjRRg+s42MUIwu1BL/HaKjqi6znnCY23uC8i0u9I2mmXeaB0tKYmoS81YHBd+lf4DQX2T1B99Q8
j8Qlu/qI+MYtupQts4pxZbrId+kw2K/wnooLQ9YSiL7jV6hXi+Q5ZwbYsGKnxsMHG1/bsT5xs5Pd
IWjQJPzXSP+cx4r/558A0BJfllHyoqYiARLM5JlOjtuVzFNYsaDn4ssAvELXxWv4Zxg9HP+q7SF7
NUsysHOtW3lkYpa032NuWtznAVD5NxZFY46mX6hA/LTC17NbgtF6hxLbk8Tpss5YWZs1f2y8iQ5t
CSx53ZHhXMXbIL0fDMGb366BTklBXQmv3RsnSB9dKBgMSGH89me52GB+YIgg3MuIzWU8sGnAKe/D
unPLM15095G5kYpus7yl1NU0lH/tvHlVOa2D8Vexmlw+QnpFZkfNIQ/vYo2qqewNl041jrn+0Wk3
3lnREC7pc7PGt4W3GehgqlACCllB0Cu8Zlv30gzo4ZhQdAorbcvPycAil+hY0Sg2/2+vw4w59946
Yfg2CsEvgT9q3hUrsJzXLvK59ciGC0RhzGXt3ewNc3ujp74oEMUgKTmMacvt/tEzmjgklzKA/YVi
Z4x7dHGpcJrnMpF7at90wFtpze8AV0tMI5ZzyZZB6f9KuPyJX7N46pPiHl7PmE6wD6VqyS/Frk0g
IQ2EiMac1Rk7zjLWDwd42IcnKh5SUNRTgTj6UwjrOagFzW5PiTTeB5D2vTvVYG+C6pPa6dsn6LC9
IrMZ3ljWU7qvuSDf8Vm0QzywXZHRNRt7UodRAUJiUjwSOtjw0rMq71fg6v9j6cy64+S1LfqLGEMI
BOK1ele5t5M4eWHEiT/6Roj+159J7n09TRK7CrS19lpznbeGvOAWyYjpffTYw7zVbaA8pndq63Y8
tnxxkOVQXiFTQvHBKivjm2XiXa9NkAdfxGbgbgadyvUNr2j6FZPhS08UGbqCSp6ab4nJO+HfEXx1
1ctSgRP7UfDPHh/LcZbNdY7lan4Igmqa8iIYsfsMQK46ZHnAntD2NLGxAPeoOT5vSYvsYAWBSmBV
iGsIWziv3ljOaB46RY/fo2TQV2c7SPxAEmc4/i6EO8z4AYiFqioj/V2Y1THjsbFxUD/RjdW5f0dv
qteHsU+VB0apHShl4tLXf7nrDNpuwMnrPaKW1tyqi8mvcF934Qy9YTADQ3+jzLw82WzZ0hSQ/Oni
mYWpHgHnoyAtYQOTnvemWn75s49sryGLlicTkbLeBfUYigs3XG8D+6sMX1XvQwYPs8T/j01f4L/G
AiIkaFPQZFyAXOizH1hZBIkKMav5koTB9F7VpAdBO0ppGQyr7OQxixRnYq2b5IS8+pu1l+qfCm6u
1Kb2jB4H6KNSns2yWaR54aJta/o2/gGziTJoX3YfiYMBgdJT8tDiltl6HO9qrIPDczU6qrxRZYWU
I9zEoDFlgVTRwzatJg+8TIjRJh3kqEuWg/a/NNVYgJJtY0iakBL74TC12FQPoI/m5hGj41piHl4j
/y2T41TekRfFZIre71maoYRwA6KZY5qHfwqa7P0rRyGLG3wHwZfQ7fSVwdAvH1uaAfwjlRD5W4Dl
Mn1HBW+KU1L6cfqk6dFomIOZmfzvNqBD5a1gf/M5uK5nC9aMlescY27skA5qkWRPbtDxvsis2OD/
uQiiB8Gmn0+Lv6x/mfBFzZ+BRcji6YjLtH9tYia2vaZ0xj1pCkLaVy5CBG1x9WS9xoXsuZAePISJ
/0aPjRXKsruu7y00qJkNXZTr1wVJHyC5x/u2sLiLko7i5WyHBZAFEItxiE0yclOwHCG3p1eig2lz
IQVDvrWf1dj+XFA7NcYoIl/rwU55L24isJDWsacgMsDy3F7l7jYQZ2E6Dgc+hYUtAvbX8LVy3O1U
HTxvvJIU5VUxeYWfXrwcVu2bWNoAMGsDmRFGMzi1v2JilGBjsILO84mfl8cpqSb3LVoCBEAfS5R6
8iqfd9eERzg85eWMBis8g7BUxoMWxCGLBT3Tylhd2ZYQe/DxI/hEFLoheeqCgFcyVK4lPKO5Vy6H
pLJVepyChPnd+CGiTO+RbT4AIRLiUAV2O841pExzcBfaWnbswSHs7dJ2JO7CIZ2vTxBy/dnZDy71
BI9VgHWmPfNnL+oeA/Kyvm5yJN+rKoT8P4wt/G8EJ02xIakCzp6gSObpsrD8tPedoyr3RaolyOEG
JCGrpaARwOzp1uufByAv5b0cdcHOjRR+cK43NYlcmc3D+crfFUZXHRWxufakUV49+PrO2cuK+IQy
CznQ57cXfYnFbeuDQF2b8LSMwT0FJMROrNgmsrlyUCip7p1v5eyN5jqkDS8T9uf5AzrChkaTZkDT
ByJdBMcAC8rmlze4zHFQolM07QbppSUUBx49iCw8miyDVz71rs2fGSJJumbVOOWctOS7/FPW+kN1
gHOQYhwK2rb/NejIb92jyYb6uIwxsy3WS3jhkOKTpjgUaTUnP5pO9s5LDgrPuxBtQ8kVE0n+Q4ZZ
l8xlAT6WZZ3H8S2HvBzvprkdsBNmIAt+DQThDX8/S3tEz3X1Iu9UANbCQMyrjzjjElG7dJzWYSYr
5kSFeBumMBp+UX4bPA+atP8bc6SfPoa4gmf3Ulfsg5+Yawb70Rl000uhsRRigmM02s+Ep6Q5lF2+
0RLEtOQPKxeNBcYFd4FLOmpum5M3wpe2dFRRFpmXZH59QpdIIAHI86SCVf8JndQ250HwjT/TnMw5
wKmCHwdPWqcesrIixkUls7qZpZkW6l6SkvVqNhAEw5oZrfoW+6TBzhM/dnbH5pG87KQn1AEW4qn3
k6dWxS8sonyS7YTn7JtpIpDDmeuzP3eK2VPcU1u9PIo19rK3ZHt5HwEs6OIh9mFJXjf2M64JHYL4
htucq7PswaZRALBq/5mGSvkryuKmfW966BqnYZBh9BzPRFR33PLTns+cheIpqcAJvHQDQWmKZQuE
Wl2M7m+WyLhGCSzhgpuATZR3erZe9oCJlShz4ftT8D7O8eQ/lRK3q9uNznqOzMwRLowdbrU7Z+UB
1RbZefZzRnQCmVUPetsbKbAIJehjj85bDOeUM2qsF7KBnUKB1b+mlrlDQRrHnBI72BfsVQtj0VJa
RqEA6/9MhNOT+LUPjL/0b+3wpXGXM/zmu33CJwVspydsAtAXE5IEuaRAyRHJj+Wf0XUa/5nXBSxZ
AZA0O5rQKnPEMWHlEb5e2910HhAEZS7j4KU7jz6pnQW8QhlwamgFsPNGbi4aVdK8MeV8DCwnB03N
UmXKkzQqzv5UHSrbFAI+uQa8qJ8g6PD1GbYGonelaCoFo83mcLoTNCYwTbiIOR8Bct70RWsMm6Ku
w0V17MTAN4GhwUkGWiotKzBfpVn2ijkjyL6j7TV8saYB+FSOpyr9EC2kDfCKDHShxQ28pUcW9okD
BKG3mlNXoelIqMOkLlX7QqswLyoOgoYjtCOySvc3Cgs08WOAw7TJzhPCGOaHdQ675sEd3CF6NDRi
xA8g/4CdZaRjMcWEYyeOITz8CkZ4kQfPoGIWdWaTDSm/Ap/B7l81AmpTbkLAZEjq/+49jiR/rRvJ
QAdF1xMI3M40VNV3n3po5f0whQOkuvXYSkq3QkU7xgXGdpBPoeYgXLDKSTo3XDO8VXjms3cwkhjE
ecF56xP0BNYruy0Nj2+XpbI8jH4wQzzDhvLDG3iAGX6K8IkGhtw9s8SARDC5LXcYRWCHOJ/DYPUO
XwdXq+zGyn8Qk5qoT1Jt2bo7VAeerJaQtD0OdMMCPTBMZRfk3uheMHtOP3Dq8OpG3yGcDwnFe9Ik
g1aDOVCNCO5YiqFh8coCctVX3rh88j4JxVstEcsS0cdkJZtSwLxYhcP8PhIXD3/YdFuFp9SbfA98
cuKHdUod1lphxeSARo5PQEm/669t4800UEtn5XuZGAwkBxw4nnwKXSXVuIPaTOMkV7quuxQ+fIL7
NSotWDOwksfZ7xDC8NaFdPfBFcDNvi6iVkdgAYiyM2vlBKPB9vxfktEK524QbnaPRIPYlHWra+51
XvV/OL1K99ljMUPdbpl55b/ItYJmLQs64bjnuSSYWSNGA/F8EHusHXOwHeooEX2WT/g9QX6zTO0M
WXqTQm0o3fgvmwHENXjiyB4d5ZVZmvYEoWcTvABZhel5EYHPh82zU/K1iUe/vIZYB9w9NyQidVxc
k+4ShnmAlk3GI0nMxU+t1/XPG/1MPcR6i9tBb23qrwDLiLg5zmQuDeC39L9kqeQAZJvsRbulPdzx
V0+BOu3bOJOHO+SkHrq9nlUCMWR0y+A1yQF8ZzutnZ7ZNJ03VTlYkPZp8glsvLNQsDebceXza6+6
mX/YQ7B2TdKeCJyiLJhW8c7KUq2/kUbxdX2M5gBVsJaMiZ94XKT85vkht4d1HAoHVdXvcKaB0Q0r
qgHilO4eCqmS4HsZs8se9xRGIXCbuPKnpxG7aXU308LrfHeHErtNM6zkhGzImfNCBoiFiAjG6ito
t5OuXlB7j8GI6HTuGxhlbN5qr3jBdsw3nRU+WfaRsoH1k4ZPyliWOZ8+qJeMi/uymXic/CmNw/co
Upn3bssabAcgCvcdl4YTfZim7d8LwqosdZ2KVV5UeWzK+jVvLolokUz17Bf1lSZYfFXclzBFo0qx
X0Ndmt1DRi93zxunVNyOG7OSTmDOoJvxHbNaVzc7FEzWcGxRCWucm3HshmcoSSF/R2F8+VPlNJHt
evo+US2w7DePdAmVpNGlJnUCCg3cJ33PgtwqzpBYB+2tr7gGsHuWW/0uuyz2rwPTCXRYB2tKzFq9
3TfRmuCVYq/cXIu+GT1cOAtou2MVtFH0zLeHOd+Go5HnEM1mOgWcECA/IzPgAaD1VlBiP8nm02IL
wFIVEHx/b/KKdmT6wvHM0ImLxLs4g3jCy7uOLjob255joDjed7UUnLfGdfCrBlwq2ftGBW6digXq
mp4EnOiI1Uce1N+aPM0/UovCRo7SAWXJNN6D6P4kH+8Wv5aWrd2PSE+QZQ91SWGwBEJJ+Q9hd5rl
phNytzffdGaj9o63I/746zy59htgvKWi98t3VhoQTKO8stkniEMYQnB7r4Ja72SCBZQOhQvxDk59
C0Y88puE5OaccrcDgsQhGLPyWV4SokXrz0oVBNwE6+6VqQBlh+xTqv5xHgcYpD95R5ZMHpAqVvFY
IzDhpmc6KbmJwUXDPkTlEo8Owk7uffA1HpOvhLVnuy8mUjw/ECrd5Q6260rLZVzbFFf1Fl3gRdlN
v5lbgJ/QbSPzmVrAmlnuK+JHiI8tEiyALQ8FNDdUv9bR+BWToKh31ARl038uPJv62KuJJuUdzpyN
gcsUvDFLOvYKAHvXZJ8HfvU1JDVGtBxNNLzUOKX/4vYkb0+7jX1WzOzy2ZHkUJ+29eS4ox0Uu6DA
EP7oZY2q8DnILPvO41nlQNOUxM6KsXiZkguVBw22pLG21GIhQKO5xuTV6TibnVuI4ZoHffblS8aJ
y6PYMYkexw6m541f7zz8TUjPNVff5zEA5ye5PdBqiPqyxJuUxCmYesBc2OMK3/Kppshg036MB9k/
sGI17SUFYUcnsTRIv2Qg4uAa83Jg7W3hbBPNpZSbZO+i1zM9Lqz3syGj464jmGrvh61+nh268vU9
mxtCUllNH8ZuVGPeveKbxAwXZYn8JTyMRfzH9RDQ0raJmKtdXdDMhKBvTp9gnUvSnL/JjcaBDVPp
s7RQugaqxRm3yRfkbUNQk4WanljzMEJVXVWWe67QhT4kCZkaAMd93/6VDmmJu8zJItDIlYYSg9WP
ZdddQQQMNODQNPIz8DqUlLOkqiV5cEyHfclWkkcTTZ2XJ+6UTF6bftbq01RBLwqw4UVEAIb7Fjvj
nZ2bOL/Qt0XUiUY93gFIJWjJHMdcx6Z+xC2YtCQPL01LZel64hqD9SK2MJmfnTEMLEVg2KXG6OoX
ziSIkdsyzLhDEwle/J1XVWFEAIapINiFW7YPjYNWhhSrEVhNfZ202horsB3JvgZYs2L0wtwGDest
aDvk3EMUc3O90rrmLTi9uP/P4MTY6qf/FYWqsvSJayxGiL31qU/mGZmaOPs2Q5vS3NH5RUo28W2y
xo+JboiBvw2OX84LR7aBZPDEF2J7n7l8ioyrOerfdt2MWh1xMa9jYLxc0oaPdCST+1D2S1tGx2yM
t5dEmHX035oZ2BkNYu0wX0Rt1UjDkO/N/aWlnyhwDgmpowoEc27M+szE5Tm/A9XVJacP4KUSpQML
PAacNnRn8JM09tTntWg8vssTt4L0NzsUQKW7JZWT+BH38HWgfTYDvqRi7Ja3HJpwc58pQ3wt0OF2
Va0s+3rFFSbeJtG6EM6n4jmheIeYLK4r0NpvQUftPLukweuPXDvtmQ9A/wx7tzK/Az3zJ7Le/NLd
Vj4kyCuBcaqlPE0JbnWMpwItYyld9ciXouEe2vd4dKlSDNsHDs8QxgVM61dVbkZdQvIsr7KtZE8o
o8/oRN69zU3+ARYL65yJR3xpqPirfaJUKmz2KQ6SKyjbtdxTTRNTioeJQrO5KZGvuZ4Pm/oT1qB3
9xvX0RywhtJ92WcslN7dIgDRdhhoEW+HPf6wSUDXnEPJDjnyuoiwfrj2rJDcLbvlQzABbmBcgg1c
TyaXewbD2FtICno9sGaCXp6HoRvfTexV0qNEDaTSrhMsIZo0pamMTXbivsesAVkwrs0aPiYd3nBA
3FM4YulzcvlHg9eeL7EoouYiaIMOTrQV2vqhxY2gsKeuxUuF0y2my3KjPqdLR5SnWYS77f5mNx+g
eo2G/VGk3xOb2ew2YADRL5X1lvrelIvq7s2Yp8G+wNRaHio/jbJroFeVsUZbwz+cyw7amhP79Z0o
u40AVW6Ygtgz5XuyOpaphv/5TAZqI25kB7ijUcs9gD1qDHdAoaTTV4CGu3LV+wv0CYXIz/HOJr3C
6Q0bCCVTFAbi6pCgjd4TfCDmH0d18DsJjTnDBpnaz2521Y3vutMhi/WePdiV7MGJk3YE7kDybK0e
CDzwZWrbGUxiR4wC8mee0+QVi9l58Lt2Tu/wRbX6HvsznwVW4f4P8U372eicV1e1OizZ5BqF2Z1O
gcI/+jVi0B4ehz6z1+Wn1nyrnpo6kP6+6TVGHjR9aS8gKwf7FTC8gKWTIXbgjxGv63eor4yD1dhz
KFFnDhKDiTV8Um2W0VcG+oN/4jKN7JMkMyOsZGcO2q/Gc/vqe+FL+ROuW3MhQFC0L8vgdt5ngpGp
J+dQiRjxCvN1gahJV33eHU0pl+wQTFn/Kyk4fc7Ca8PXiaPyZYgDMiIbYnhidF3Ln02sbI5GWynv
pQBczvu8nUP9U2ZgMX5C0DQsJBzUaElXVOvhvU5yroGVG5PbM+GAaXuyETTsxAc1xoUcc++/GyhC
ET5bw1e0+tvGCjEFjOz06voifcXVy8BgNDjx42YbNNdSYabEOrot6JtiI/8TxcZGUZowJaz+D7y5
dh2S44E5BjNFFxF/+xRUkeJ2aFjBi8+NIzZRMxBRayR8XiNRtxGT8iJheMLRYZ5gJiTjc46USbEl
Da2DvYNZYNIbLp6ZxORa+YyTEGJoyCgww/T9Pk1y13vO+OWNmKclJo3D0kGw+ENWfZzfEru2mcu7
odT5b7vEM4oDS8rKJxylijn8tdkZOHaBB+jqrnbmhM7EKAidG/wMHk7S+OQhPqWEg/XBKr5x7iTS
ssdKW1g90NOXpM5LjAB+cbFAP9QsMNWzIgDfnfsqh8SZaNRTpb1E3IHEp6ONOBZ2QA1HmLRAoQNk
n4gNdNchTV1sn3N/AZcJIl3SknFYSqoA0JSTYjqFbiXNCaPa8JNjeQMdLilP3WCHn1p2fNPnDa56
j7iSkOddWTtW5zVM/ejOjXkS73NeZs3PtlVEJjXeLPWYYNS4hmkmXmnn8uUx8Er3a6EJQ7/0ecAn
K6DJbqNCxhJuiT3ExpCA3Ca7UBbI0c+jI0kIZacUdN4P3YVZ/cD4IR/mEEbgdqKx38fE73ytDLQY
bJOEt7DvV2x0sA8PJuvOYVtHf+eQ7NuhcQNy0uu69tw/xsD+DluUbtzg7JgPOT6Sh6yNQc9O0ZYe
CLFznIAgMf7iaWN9ESyuobW4bDmvmHGY0aQCNQuDZFs7TWlhQo6ihkmvabZ3QuJh8caUNT3xv7Xf
dJynFxiEtn0LU+JpYPmpr+G30hSTwSE+UcS7Gu7lu2YEoa/imU2CcI1PvsRxwmfcmlha1cgje5/4
ivtFFKQJN78u7A0jEqTr9wGfYndlrzBGuO8dhdLPXi1GJYzxbhq62FJK146YpzGgahAjPtfjYeW2
hg0sp7N+7Cns3afsp+pr1SfyswOG0J1wsw3+kSOLqySjEhRT3ndhzYySRrLX+6gYtf+aVxE0SBsT
LXmgBj4Kj37qkhAZBixaAgYG6ADIWcWdIlLbY8vJnP6kWr15jdm2NReAa32knnsrfd+l2lXBWDyw
JR6gIvvkAve8HJLujgmLYkVrZPzJtobBdYeluLI3D4dJtTGYuyF+dOtNMVrSmV4rbLoTNHrALioi
reWDobrZNeVKA8kAfCQ2tHGD+UUrI5bEqmtOXIqKby5up/AqrMimi2+q5a3gdxqxcJs7GeS7ztre
vWP3iL/sQk6ypeulmvg/K+Yo4otMdsuRRr64ewAWU5bfnDrhhG11mLqHec0muqDZ1JT3BGuxbXGq
TLP7KoaRTBClYo1N+MRaFKEnYope9BUxR6fRPlBLGT1mvqphbNIcbZk+8bl5ySX2WdQcY8sU94AG
6HevqxjAn7KNb3nnEA3kbWUgGehbEDk5vclevw3rFeM9lxWRFCgKh4G8XAzmjk5781UxDpf9WcO/
p2iccNt6ML2nuXDQmU38E4LOXD3wtWfcDDIXL5WuLGc9dI7K1vfIMeP4QkWxq13OOP7R9FRwX0l3
eCJomQdVbNz/kjLL7R9mSfa67GoLjxWizsRnWDUxdc8jhtNb0ock3DM7cs9KQgn+Em2YSfxXBRbC
Py4aa0B4SDyRjK8yI3X/YHB9Lr84dNtHbUfDLlfXwdvkDPrBos9dkGjwCRRUNol7vC4qu80Kgswz
dJ8gv6TttCWOPdVnxyrkPxBBnozoM6zerhWOT5h8Odw93AnVHH6ano1yQxfUZsYIPDwaiPikJnZF
Bz+C+kOKPihabxiWWHVRN1tDrtxDRQm+ZiVgNFOEkf2s/VHZPW5Q2d/WMCStrEK2lhy4LaNm4xJ6
4rRjfVoVRFrgLBL5a4Y+8+AyUOWZ+RLboRkntKNBeJiraGAuiDqSdKc2Qa9mc1XSrb15/Ri6KMbZ
SErrQhNE4JED2fva21K/Btmlynok8mr0l5+R3sxseVlsVY0moRBypLpBXBbOMkuUWhL41KFiKeKJ
7b6PrDJ91E1O607d44OC5ubxQhR6dOdXga+yfs7AgE1/iWnhgikA1nY/CSNurSfsZXClLpvnAm+1
fMjytrD0+6xQhwldAJy0tgJPNwwsSRcbTzcUa3YNzJ70VFTp2rks+Bp6eRMaEx4VMYvq3P7TJoWK
Emc4cT1PKCJfasRlQTx8OIBfj/rfPg2dDRn2jKsthNpp2NIGtRs4aPugYDtveqaaVFxCFr7xKVVF
EJ7H2FmCc7Zq0i4LT+rvLReY3ITZxrLIrfpfhCJZfIC28v96lRPWxY6ioU7ec/yK+oFcJfejaV5T
9wvn7vQtw6pS7PlFcY3XQcA5JJwhyu9Zp9gvxj1+3zoglNpUvND3iVdWlnZ6p3ldpMvCsCvc7iPI
chb5/iIg6qqqfSfRNFksSSkbrICFC8A8l5sKjKlIveVqYguHFqY/MEaV+qnKHPlMktoMeG4EgMQM
3mE/npY0DDmrVVR/wMZpXibEaSZ2EC/vyTRhqkVtmU5+1eCKrGzk+ScSOvXFVF0+vBlB55foXTAA
q04nVhf/SkELF+sJFWXSfEdlodmRyHNcZfejWu2r5ktKio1jQJ9qgRYEg8VbxwMt2lwVmoymwQXT
xRDvue1z77kFGD9oy0B112ysVC+faCqt8/vC3ULsIYYt9tQ9nlo+d7C4C+kopPZzPZN8A8o3YS33
K8dnXKS/cty5Kgu53ldYmIDe5m8U6iCJTm4K6Wzq8Midsxp2zh9oojjqyTsSzs0w4LMLh6iLo1JE
9nuGjgBph2r6mMApEGCfk7hhVRrX3l0TzARvPSxU+6TsQ+dxi/LmZ36OBAIYSAXs/9CiedLRT8P/
2D91zkXYQDhHEQpO8r00LAm+0TiUdj9Fh9D/LXAENMEdz0tTgncvdZPEL4hX+Fah99SKc7Oc3QEG
VmGT/xa+DqE+pHRNeMk92og/PRKlQ9jB2V/DvSR4F9xEnkHdwXoG/P+V7Wye1ncsh8v2Mca/ML4h
rPQd9cPtNtSBhp29m69ZwOKbMyxc78jaM09gJHadR6onnGFLt7ulzx8JNW056HQU4/NkwBt+KTmA
5eZjd/E7WnfhtCS3HjjL8MobVnRmF/SdzPA/at5+z4qCCMtQhlXsj2va2CzvVi+E83djK03ApMTQ
/81J0jR7TUhvM1sjWGPuAAui0nvyn9V87SHKQcnFfZBN+OX9Ml729azkioQ41uKeyZgtKhiysLus
7JWXV/bs9K4aDxLYfqL2A4wylMViwvsoFwHMJMNMImJF3BKP2Ryctj8Ull0QTerVFRl+1QGAh7pf
qJSSvzzZLj+ysneLC8NfTo0AF0HV3Nag69Jb34KMoFChausbuSUIbq4c5um/glrz+gCPBl3EXxFm
KryKm9tti2MMa4muAWWICVtEGjtf4k14rgbTBVcTRdyNQlUt5oEYS95xgDCgYB3sgNaxWW63DsA4
6l5SvNyEj4oqOTVkc7HD0Ui95Z96r4w+JA06Xs0ramUu6Nw0vuilFh+Z9sua7mSIiN/9tZzuZ5BR
chMIVPelYBHx8xHfZq2jBJFy0JsyOZG6g1uxC2eea9L6+R8O6bAMt1xEOBKhQYRnm+JLStlxWXo6
D3G/8u6KX+p0Cfuj6xR+UVBH023dcka44Q/et+6pntt2eKyjhpuK5zm4XeEcEfym750VJLLTRqQS
JckNiNZMMWQtkWymlrAehcz01AArdtxfVbola8ua9DTw0Tmlhq2mOR3AUFSp+6nb4DwJd1TWyTHK
0hkmhBu98esEYtIumiJfW/m6O3gZW77jsGps4xXIa2dXEfOwsIaQSk5OxaUD1LB4g/CK6b/oZrGc
ErKx0Xkh7JGcTMDkdEL8Eb8TdkWEWXHU3dwkbwhIaZccsB6F/4PDz5UMJ7QruwzGBID4i4yIDQup
eTbdc0Dg8mst7eRBO2fd9ZAo1MTHbATReIgVS7NdjsE3gkblu+ZStmO+0YeobdxJ6dkvvqYqe4US
u5qPYuTWeoGggK2JSBVPNOIxYj9JGOOfJ5W3TBaNp1qQsbjYAbdAjcg88v66jp6t7dzyjLVBVk8T
xZrqu6CWw3C6F+ybAX04mlUyS4LEfDc263Ax9n6IDsbehHB1IbHaDVkoy+va44w+lS6jy6uMJkxG
KWhQc2/HAI6gdKB3XD3Mvua2psKVx9TnNPhCZu6FgoDZrurvwgIhfUHs83mfoQ4DTCnabDwBJAk7
woz8xuEmNQsluOQ+0iutKkwti7JQ9lH8eFkMIqo5Z9MuR9wN+KlOxVohHPDCM/EjvhvOX3ZMi73H
vUS0El7XnBEA6BjIcOlQZh8DzxLUK0B5Rigo8TcCShogxkZ24HBZ0wQ3kPFE+HtgBG839BtAkpCN
+g6DsyluEgoRd59u8wI0cObMNcsoXrsXKoc/MpDdpt2+m/hveYWwCTAR1+dD0ZWht086r5cnYT1K
LuFsrzhPK4nSQbJzsyDAehFIM59UKPMkgXVX36Uj1eOylvyuaLlAgYLyIvrvjLzctk2igfkQNBv7
80ZS+Bn7bvrFN4tRUmOh/y29fHrVXcOXwwwhjiWUYYrXJ/QODmL8mM5ugD1b7Aszc4PFbIalBPT5
vyvlhsmpMoGZqMG+zw8rFV8JQe8PL6qNAL5LQev9gcrIiqWAu/ZRIgc4WDnzAuFBoWft/bbpfmlr
8it7ttQ5wF4LKHgFpZ0gLsSLYTcI9Qc9diFPc4DIhmQWiBWLI8J9on8kOrDXgQTrckug+f7BIE9y
Oou9gvPNUDS2OfrIUFhJ+9kBKz366gRO8iV2wV4c8aS17SEpJBesagZVs6NkN3zPsNjqA+4qEnqx
tM4vfkD9TUYQCrD7cmzhXspMfSPCh30PByp0C8xO/AuL3kFgdZX9Xk0KNx6eGJDFkGWDTyEq6xOd
QhL376LS46PBxlVV144yWKANbgvFh6Ao1Rg0lmz3YijROzsBNEUJwvd+5Y7MJN/EtJiewFBj/RXx
koSPhQc0Yg9RlM4tELvlTcIasHdw+bn1U1YzjrBysUMS7oyuDJ6crbHjEBIU2meQNRMmxh1bAUs1
W1cIdhD86RTP5wZJjlfcSytmxiQr2+ge9KH84QwtgcCQicl/FpK1+kHINlUvwQiUBHzbhi1ZMkII
xDm3jiP4z/M97IqSOEqPgyfwFiJ/zGXFczxloEUwN/gYr0mPHgHH8GPYhRjngavJMt8nPZCBbaO6
sM7ajHxGllyUEHv8I119EwR12q36O43Rmdr4YYTwRFCHIdsIh+fHzwsm5Hg2tMbFWMI+k1o6N54T
Avg4lYOXwJ25DzYmw7WdUSuLWFdPtf/MscPQGGDwDQFRtqQ5bO2qfsf336Z3Xaqc5LZEluacYmJx
cZ9iLIJ5gbss2SPhu78WkhIHi1qIMtzlBOT0vMV6eMMTvFvYNvjfhsxpp29FFsFQyyNMvhVlhneE
Pbepg3oKxkh8TrxBqSltoB9CQvpTYBCs9uvY+N9skkfyZ1gTkbhp1nFvqAPFqY5yjl2tAQTuCi+v
/DsTCYgEEu8un24SYVaO12Z6zX2Joi9s6h6XZe5mfvsx3DJQHWRjcEXO84/ebGTCuGVHhU1ptcHZ
p9yG4Y4gPbmOebJqj6Zc8inbcssLgbR6qRPscyczdeBpfAoiPB6sMqY1A5oNieBTjoqgf6AJUUQA
LAHCsXWIoxxYIKoLbokW83LqmzdiUBzkkl9U8TYsOG//n0gcT2b9LyZyQIfaMBQ0S7OKOQ/NihE+
j3BqX+mCtJei/Jew82kOwIvdYqMjExT0vEFoqryjb4/cocNSg0rigHrZxwSwnOECmffXCZMBN4DC
1c8lu4cefEbg/TSulzzG4ZC+uza02N08mBRbonGY2dA3+afxDTW5anYqvSPI0fEKn92oqVkpF8GT
7le33XWGXcBdbJ3oGUMHzTElE8zblAC02Q9j6GiqVzg9GJji6Ez+lPw4lTk1NyMSZJg66gWbbRhE
7vS6ojZCQOkHwPRh17sz2B9fY0q9BHGJmSosTHcf4SsbnuQy88uBA5EdQ4kP6TQg6fqPpAZH5ySt
m83Uv+cjViMfYDY1Wb38RXRmipGlyzDft828PT9gDOj6pfxrwsGNDn9SHnNlmy9sbEHQ8FUxQTv/
VlR+UIlTZrgkopL0O+3UY+kQHPRZdPxfRTlYLFI3MSV2+Q4QlPvddlTaj1WFFYXgoScg+nq1BWQ0
tlTe0UPxN9GDM9w1Y7Dl2LqZdcjcKKbpBswNE2MzMgLm5G14KWdRxSvHgdKwcOrdvLrmLom1x+kP
EVr8eqdZ139184C9t+3Zhp/mPHODvUeK6Ue4jLBRgNG7zd+ozWtUVlplwx8hCRL+RD4kBDzofXEK
9Q/g6F2V+4L+vsFpopNclBnwcmV4DPcxyXV7ddK+5VgC89TjDiXYSxajipWPNdOzIV0vMuvg+Bbc
ONEiWcq57bclBrSHWQVf37NTkKL4nN0lKn9nVPGhtyLQboULqU3NXYWpXV5L7YxsSy1tGMWTbb0t
gj6ngCyucxL2sjjg7Q5QXLzVK88Z7GfqRC3xe4sHkC8Oij4rvYLbbHElUQkGoGqnjF8lFeIUGyW0
qK4X2+VdC92IJqHpGQ4D5gwltlzcwgtyOsNzLN9h12ED+R95Z7bcNpZt21/J8POFC/0GbpysBxLs
G4mSKMt6QciSjL7v8fV3gHJatk9mVeVbRdyIKoXYwUoS3Fh7rTnHtCoJ4ZI+tDrfZcQT/jag79+T
PlTSR5ApVPt91lCXLjIUYOqNHtWIt2hfMn3XWZzuE9yqGJ1Cw2TabhpNfJvSdE/uJOIE+kcTk+mn
rECDxglHJT5I5Fsgqgyb4rlI5V7jmhmUnkJXiqxiFrMRVsHXpOjqDqrwECMM25i53pIBykdTlp8a
d5RNazYFG+fyXGCTl+dw3izq7LJpGSGjdQA/C2zAO7t1Wyn0bbRijLacC9pV4qVdXR6wmHJ+mQbL
C7VN0VlIzxldewTcUZNAOk8zVKlOAst0KSNzvEdZR5hSWanFJtTpLcUYSL1Yu4t0SU8fM9smcxco
ZrjPfFNi4FrgKVK1wtw2ltoryVrXKpj9ZPfQLFp4qRi9jZb3EkDLLNSSp0KXC7Fky2sHX9BO0Xsm
1F3Lb1Kj1r1zzGrVfY5LQV+EaXltghutEd8ZZz+G4QP3bypWrUbm33cLtrNfaYrZekVNUec0OIqR
oejXpmUTAUKhQpQIMEPTRziLQRsV5m1TYnXjSt3CQKZ9bPsDBG5LrclfEHXy0IQwT3acRX0VOKqZ
Eak1t2JK1y2D8Knb6BkKyRpFbCuEzdgeDf9AIQf5qukbC+xO0xTdGYVELA0I/Tl/pDk6lHAy20Bs
spp1RJtlYL5hZCbRWmNpsTy18oClq8NDWd0zXMiks0gskdw0wAI0zDpq7UVMdxB20Er1oLSoGKJc
xNAhbujrxtRNmxQj9gRZv2Ge1gUyUrcqyD+Dj6PXj/Yoi+QbKU+U0phlVlJKn0evVEx1PpqDhxGD
WByE/3xhslRbkipmpKWjVqqVniSSKDL4AwrZXBhtYsnlyxrDc2c25wo6o4sRR0YxLIm18SxpP6oW
rxosePC6E7upkaC7QvvcG7Map4QcOL5vhJ/DRB4h+rBnv/VCPxhQQNXZ54KhhartSU+1lG2SK2T4
pJyr+8hHVTuT2ZUpqFMFhlGgKNBmZ1VhR8WKnV2b2Qs/GJlYzpVCxQKwyDV0cqe6RMJ/pMNeE3WE
I6lrn4FQasNzapKHuqdyGe2vqgXtdV6TmVDucjacMj4b1t1tgJcI6KugrOC0wd24T1Ct5seKDJVy
2RVGx5ivyosbW28Jza7giAnsOin8wTlgxwHjUIBY/ay4ZfkVn7evn3o1HJFtVvIQX7loOPK57plS
iDmHaMe1T/eWNPOxS/ZSKiUvpCdV8YrIWxkeLn5fYmc7GlPXLUJ6b90XXEXSeahCZD0aFd2+gs5x
4qu5U+um9EQmtELOTclbeEueOcXaHEUjqnkLQzC4XiTX1jLgyxh+Ya5mxAfaQjJ2PXriVASJFxIq
Tk8b0CcpWwxRysrtX4m8i/HXx5RMozoLNRJMEEe2KoHMukejcM5MqTzLQd9xDrZcIuhQMYk8RlYJ
YUXgqtA22DwHPvKOxCYKqcouv7ZJ2J8ijamwYMysWM2Cga5tkzdBZpJ7hVuoFI8Y5gqAdq4VPxED
5Fa0sD3J7m4Js2eMNEdKPXSzui9bExQ1H9fMbtG973UxusWxGxja7dsm0SBJwpgXrwFjN+0u76lT
UJ+6kDjsEMuLPbclUaBR9Azzyi7bTAAs6yUyLuw6B5ymGPKqruyMJK3ep3tTBoRDT9PEXKUon+OL
YZoTeZGECEQlkWcmYHAiMQp9fZt3qfXFxUsazpVSblGpVQoS5TCQdAcVj/2Qjiq2DUROrjGz6Hh2
K+R7RLHKhqTfgSqybrEO1HTWuVjnst495cB+fWckFwLeR2NG+rZFJVbQgWOt5nqfIf/EHKvesSoM
B83qIA6G4HRJJ06g3mDpCZsD857kM81oyQPcUGBZANOZfEUtMOyywmqXAfueT40XZNeEdBvLllrg
oCDPPUpmbN+7Rtd/btgsaRD7ISbQVoqCfU9P+MlieYOr78qetZZUPcOhTTYiPTLJkwXVL7yM+diV
9ReR5tZE0LToKbHlyZd858huixkMv8IXKx/VuNDMuQj86GYSLdySuaveovvqMYMFnrwF2cQFDfUA
m6qs9o5xWhETrFUI2NlPgvgJOkQKHSEIX9VcaDs4KzGut9IDFF4N5Vesov2O8p4QlrEiSYHqJ+1f
JaXxzIWe0OCEHIGz546YbnvANIROhCPzHcHFk4YJp73m01mZtL3sxFOSBHgv+c8+t+hZgMRoRvGo
+EZxTjy4HdQ1hneoXezg6z7ttXRBkRgRyNZ4UFYlmwl0G6ndFe5oxo9WYWbzRIoN+TiWAXCMWYpk
ZTwPFGZqMG+LsYTmXQGImhe+ab8YORYEx2eF28VxQbsxK1GUzeMcgGliGYgoM9NgY8qIrgs/d22u
f/Y7K98lGikY89IWeb7useUQGgH8ZaPkuZzOI4RlsG6mMScaytxc26HcmUvSdSLxyVebZI2Akys9
nDPx1SPQjI1pBGvdYR7jtQyi2rG7NlUpxmTvtfoGXpDXg8A0UnmW0mjnwgp8TuBhU3pcgInaial7
VJkkaah+sIBMkeD5cq1snyfyoM1pJCS6Y8epUWyYB+BRwQpG2zgdCliB+DhjhYGoa42OTY8unrdh
pBxInu8dAX6S5c+MrWozItF7bEG7GA6J7Sw4WSncCmdW5991+KFip2EGm52F2SJuair+zedxiuJC
lhoJ6xp5pN46ZMoLfW3GoSUtpKiqGZ2HOJonhRG5H0TY6FC0SaLWsBQmXpW52qqwRJvsqCIUHY2S
FFvsQMQQcazLAENXkviB6Tywhi5NYFrLFc4ATdKrc2fEpj2zalN+0UAMPUmhIoEQ8TTjCU5sA5dm
RILIhDROPgtLQYyMaxCXY4sIVcyQIiR4QYHuEIDd5MXJMGraV1naMCi2VWvblyjDt26E5nNhGzr1
TaiivloAXqiZ+Soo15iEFZJ+FeWd+qXqzDrd47apgnNW1NJnRVLybGsafXJke8WIHoMwuUTAOnQE
XOzPSIvLBpJjyloj15rQAOmMsqZ8HlTKcgJoJdnbq6XFCthLRR9QXqFdRdUjJU9yEdkRpSw7OyCX
zFGLRZCwP18wkk3OluIXfB0JMdqLPu89NhU+63TdBaYgojmGw2xiDT1VTeNvs4gNnCPVdnhGylCe
DXZuW5ndULe2CVLCW4QGwgWMmMv+nZ3iin7G5ZH2h9RjbEZT14hcp1fHGGGR76mcM16dI/jx0Zsr
+9DWwvxc50rSH7C+ZtVdFGYavuTcz614xki3yNAowlNfUaqTYlsC5FF3DdiQmOZKHKVPiKci6a7D
v9tf6WCCcnze2DLn8ADIErTstGatBCOe0NDrU9kO4biH8uiwOPP+w8bLun0g+0m8UPw4k5j8GDKS
AamX3AMZApK+ChB/wt0MBqBZpGTSwEsZ3ojNtP8sP4f4UmwdO6ruJpsImDK0MRkX57wDG8G5w+fU
HojrCdTPHZbHqp9D8wkMImfRZ3ySFXpqTp4AK76TRvYs9zb+dMawUeeKz7wxhU6ziAiPtWb33nBm
6GV3y4oBGtwsVOPqCodyiCfXo6w+4GhJxXrsqDbmXdYaLMFUJ3g1RCZCd1npdaivmt6WrDPWbYTC
M9rsXUgUrGt8Is1JIcqGS5Nwwo52Jc5lQiehO3l25M9ixFhEWwpc/FSQtgoDgrxxZ5B7L9jbtJ7S
hYpjIluT71nF10KYFkfoskJoJxrWA1I1NQI08DlXRVHQBxiyfk55kqXnuGriZstqlyRPvptJ+jJM
QrU0HKQ6IX4zV87Kqxhfn3rdC2VoDm3mZ8kVFgQxMuMJB0aGbAZsVBRyYW/rmNnSp0EBDbtghEBq
Nd92b1iS/6umd8gU1QHKJ1fss4pg1h/mia4TV0+xFTO+NQNEZFy3Uh1zKK7Vc4z3yHhVaj8V1xOo
bFgMY87b5KTgs3UERwPaU8do/UIsmIUkMSo3jznnoofJNUFSyuLk8+1l+MQyRJWI4PyrSbhOvZA6
P6cOkA3x2PciuTUY7ITLWFhN6zRBhEjPNH2aiUYHJpZu4ICio8/s4mFMTEEzShcVhqqoa0jNoP8K
bxoed+TYnSjdY+Hb+rEI2WYskkIavpC2oVFMhE2NZcnsccU7ZIxG2GSY7c061mnEpaqt3pc4THGh
J5SDmCxo3tN5wq81l7UhuMopDSfpi199kkmiofHLXGaXcyFqadQr1YvWdUoHLDusQcAHdtWuZZUB
N3gBj6RrkRPhB8iOcQI4zIylhq8PM1O5t01UWYNN07Xr8o6sIK+MGKKRKkLPmYFYts5tkiEBh9BW
xD0C8mhRJ4FdLoaYiNsNOGBKcJ/5njsvJRo+C1sYBWpIjUnbjmi4AvUjnXuCyJNpFEkpLebMt1tr
Vmlx4C2h2+HkN1BZEd017XRnfKa6tawMURKDnHOJmAFYVT8Jl77MQkOV8wjhvvvquQ2iRFgphCFU
VsFFWA31WNtynmWf2iAeVnS0zWaRY0cNF2MVy/qatUtGK8VO6krJXBjN4xCqI4g9t7wXelkN9wWC
x5a8dakbnoMupOAHLgmMhne269cEjvhH8DBKfsN2Cpq4NRSDtuGy4WlMcyx4JIxlq6xRZyi8i+6I
bFPN1qYBKAc+HkksS7ezKRWLMlGx2JSVFBwCCR/FnEl7aq99qRwy7Gk5YZAzK2gtfwdcPkTg0DSZ
j3JB977g/NdViLKdvws7MJbHkRTN8WB3TW1eAUccGxiagHwcQ5LMJwGj1psZZUCVo2RFHK2jgXnW
QsA5mO4JymOIWHrLl6t59GzcfZzxbfSQe5HlX+H/t6MNWXXluEwKQ9zA8On6BblI2IJYJbvsPNIs
RUKEwTjCXs4Kwo7Q7JG4kYbKB2GE0icTFF++wy3spjszCcKedwStADrsuqb5Z6euCTqraBYjhyFX
A4qv5DQSlJqzqWIJB+OERn/JJ1aOZzb1tuqQTZHmnEjF8IR8ihhKM/MVaPMw95PrtimNfB92Zhfu
SysiCnHEhZkt7DFtYGdS2T6DkUJ0nyZN+TQaedcuXEKdW/7DgoQv26ilONLbcViata+LRTlYIGxi
kkC1O82AlvKi5DIyWAarYXc9klMyOFKra/mqKGlirayYq9aM9bIhb2XQLMvJ1KQTNKXblEzzjBVl
SUBHfhsNav0VzzdoQPx+5pVboEdC/9Ygq+9M2PybEElPt5YsKfCdluZq85LQbAcw7zMNh1TSle5K
o+WtOGjqgbLHg7DvvEZCuanC4Yi3bSLV6UaTzVJ2mCVL7RJFFm1Cw/CzfJ8YmMQN0gMtanqoMegv
3WPWqXiqIYC/Kjk74QKO2FFj+L0arCRrnoykiRGctNajlZM3WqZqsTKqVDq3WmEhWIGzfhMHQ35l
EILBdx783YKvRL9KbZG91mTlThA0BUFe7LoSlb9QTzktg6eKdXA5IjXfGnKbZ9fUEMpRdyWhrzQR
sXfTIGa+JqVvI78bqy0ObRMioto7JRPZW5Y0dRX4kpIssOabC0i5yQrQwnDKW1nDR5bC59Mq8wvN
u/Y298ls3+DNMp4HVuSdrfTSpqjd8RHEKojXzBLFHGsT7cqKuMp1WAJDWspNrxtcQWShOXnqV7eZ
35vbqsJjPY/yFiFqwNT5JEFn0YCahuYKXVSwSBWiQeFvm0sSIpDXJHa7RdPayOzYczM4Qn9ugk2q
6oKzgXDFeSOB8svDwN341TiQeonkb4adNngowxCea5dr7KClAK33DJo5mnmj0nwUGHx5WlJVmfvS
eK27TyCL/YIEWR8PumQqarfOCqO8cT2NCQMQQ9AYNAgI6CvwQh16Ii+KfIbntXkhMUxAka7A9INc
kKuDRGOhcgwGFFiGw2gg5LNIRwq8ajBwEwEzaZZ4VAdI45pyRb/f3vsRtmfcg+Nn0Q3ambRVFA/s
NnWokjhWdrzHfrAhAS/Eicd0kWVV4lhyocqfe8yc8hpu4lQf0QasGbu1GUSAOoJoxInoVWuQO2O3
H1ItzObQaHBtgHFl2rSR+5BeCQVjEq9qM9GugZUAM23jYqV0VbkDQ6etZNDWVxZArvuoIJ+DPJBy
SdVf3XhxWlYrK7CBW5Rs3liFLb0ud2qEJJemCnKLmRZYEpOSDA6AQxjUQCPCKw3VIRUPfFau6GaH
whlPw70XA8kuii65zYZKPdDmKzGHg7G578YiI2assJgTWkiZFcYmZptmawuDFhnWxAQD2IRuQgR7
WxWUhmmXc/F2bWD0BPnyEaKGYTxM5Ie78PIxPDRT84erAA2mgncNqFZUySfwv/26zJXugakrMMDR
lZ8C8iM2rj4Ya3xN6QbrUDgshIcxzeniUYo2OoVz8igV4BmXWhp16C4J99Tncm6X4FrZ+UVzVHdK
uPBCJmlrBPKEOYVWAgufHmOiWCZIy7TEgNsGmkRCatFlfNo1OzsyJ8d+FZRRWyHEDkZ3h8dgtM+2
Rb7SXcF6S2lgVGRgDqHlxntQ9Q1hLQzmae5JBMTIwjIcxcqDLyHn5k54tU6LwARsXWrGNQqunuKM
+/KsjZF5Fgou5rwIaVE2zUun8EW107IY1po5TZlLgBDEmuJ0ZNffuyPh0kieV2054p/NidFyrwha
TGsHVFB0hOUVXpFHZw+ozIJy29b9LbyZUD/KcYghhPYEeiSSSwIoT6CKnFAnXmpZA+QFhEBDpANx
J7XVFpmdUrGl0iFjHIM8Hfmqaox2Aji6jH2b8yAxleKCoMALDFYhEBOFAD+bwF4fHz9lkXuFLnyU
ekdCYNmsRk2K2B1KRm4ndyg/laB2kko2rGoJjZB0VHx76FS6OrsWFfaULpUKAJKkIoIGWyQ1++Da
CZRRMnSYYZWeV47EVr3J9sQRj/GZEGMp/zR0Vctfldeq3m8NpWI4uikLweTHscCBlE8IHlscehkJ
xQwYOg8PGV9yTN+eY9DMnk45U9TMrgA7DnPJ1u0bixQN6gKAEdKwNblmR69NnesMm6xKLnVGpZU/
mosAy4l6rSqGJG8+/PaPf/7PP577/+u90vsDwZal1T//h9vPGfOpwGMQ+PPNf8Iv53+X13x/zi9P
Wb1mxydGSL8+afp3vr+G4377d52n+umnG4u0Durh1LyWw80rO6z6cnz+wumZ/+mDv71ejnI35K+/
f3jOmrSejkaLM/3w7aHNy+8fbGHqhmFf3oa3d2H6N749YfqP+P2Dk0Uv2W//+O3uKXqt/CB5+tPX
vz5V9e8fKGs/WkJTbFs3KWUR4X/4rXv9/oipKypwbU2zLV3/8FtKSqj/+wdNfFR1TbDFMgxVaLpm
ffiN+vePhzT+REtWYItqHPDDH+/FT5/W+6f3W9ok16iw64q/hn89f/tQp/9WYZERDqhBJ7ycFYIJ
qszjz083AR0Pnv1/2DSDc0fecPKSr9Ba0d4iL68cAQcVIDvCMrpnfj4X7DZ9xuVQ62c/vHPf/qKf
/gLt3/wFys9/ge/WkQbgOTsh7J2xvIEQxsVlhU53GDZMmJFXnYLmMTHreW0qxN69/P0z+BA8l1mV
fa1/PT9/PD3/k/P8Lw/0X3iic2L98FH9r5N8ThH//JT9eGpfXvF2Wkum9dHk7LMV3VZM21YVvjFv
57Vk2h8Vk0Ej2E7O4e8ntaJ+hLXGgopqXUM1ovNJfzupFeUjNCpLsXVdpVPLiv53Tmrian46pwzD
NDVNlU3+z5+hM07/+ZyCtN+HJphjB0jlQxyhbjDHG8mXoFJN6gicH6F7o3lcmxll3/EdwX1TrKK2
PYSfxRCsyrx+UKeh+tB7SxHqwc0kCyZGZNYQmOzrmrnHuEyuQZQ7vuU95aDwDybqVKJrw2YiuMyR
qWLdjQZ77updOxdpC7gBJfwsxPhLaDtRTpZ53VvWHelSx9qcntNHL2rVPWLmIp6NVLKvWflJN/p7
KPLprJfB7yu5vRREBy3qT221ixXaTxOEah3o+Kxtm6ube465mMwMTe4Xg8Z+mKvxji61BA2Z0qEv
cydUaHA2Y/Q4+tkthbPNEJWaA1EK8kzgPMug3zZyvg6btj/2xFwBemq9OV6aBdIxWNmVF8wDO8tX
hrlFBJ+zZ3BVJ2CmVn32fN5JfC8PeUHAFMrIAB+RhdfO8HrAMmSZIyVQiRWacjp2mdG3K1Vu0hlN
PMSaXfgVrNKGqUy1UAcpdAo8KotK5I+5FN6y8fVntQgrIniLmmpUvTPUp1I5lHXZbkwmtssqI8Yu
Ds0ZnvDMCdvukXkqMyGyBJXUfcYXyvuM2L0Ks3A+SixtULDvITKeYKsw3exLi3hCojzoZxEmeKyY
7UJIxSuAleCQgPyd5WZz0LvxvmIkvawNPvQ+plHpXeUmgn83fCmYG1hWfsvGZpsQQYUMpCQGYjrr
6MUbQLDneTps29B4zKJ4r7GZmJDwgWYsD/O8DDlR7B4NsNvPKXd3kiA4z1JPDP/2MX2NeWUo16Uc
G7OgqB5aVNGLIEynvnF23XRLu1bvqMBjBFq57vR1A0TDwLQmvD2xA19tJAdzyelSIUFJlu6Eoh7d
VvMQ+7vr1E4fZZtkMfsJ/hNojxRJu6E3h0H0MVFbz4ni7fK2fChQNKzL1Aj5MqA1rQUnWi3wsATN
l7By7/qIw6twuKYz/T4rs+tCtu9Cv3nIK/MunEI1II4drTr+MurozojZw2+W91uyUdasHkslkO/V
oj0MlUCRybirrk/wXdMZPY27BOVv2AJMait9XXbRi5CYLPg4rBl/4TWoUk6jgWLbiPdhaTkAe+sA
s6yhJHvgISe77xHyeMGdXY/lBmvdY+CyHXb1cYspZ1My7VjAl7dW9G1k1GbSUxag9g6i2kFjdxvh
CZ3XobcLq+Rx1LVTYPm3JIFMhACtm1XWvBEOnuOOgbRkkiWpmMOcqvMZOP0ShvEu6PRpj3dqG2M2
oSzT1F2SJvhg6PaaYMJFlk/EoxSpgWEiwOVspq27Kv1iAC3XYQY0H0KpuNXoyDI+LW4DSG4zEkhK
PR3nxJHg4ft3V+mpDnivE95WVF2hINFZXHVDET+vqGAC9Y6oQtWpC22O3Xg7DvRkyXx97YGdBsK9
qxQyYPNsYbhKv/v7l+j/oMj8y4vvT1fxv3zWf+ElGsm6bAqbwpCa/C+K0d0T+rIg+vE6/f6yt4u1
sD7iXBCGPFmquRyqXJTfrtU8wgcq62iQ0ccbaIq+X641lRrU1AQyAxWxla1SOv5Rg04lLawvy+KF
1I629Xcu14o6nTzvJ5dEbBpiDmH/elJBkIXeTtN+5cXdoTJZcuFXc7Fu4y9RS76Aaq5anZC6tmGi
JRgaMiA0k60SSxvfIrzAB8Sz9dRMWaMbCpyU3SjLlQIaJ0ZV3iXqro8zWoKJukA18ABB9rb0rb1Q
ylVUSHc9JJGDgrJ7LqKrDrnrwkeFaOnDXLNuVMN/6aFvzTDncl91Jpz8uUi0DaDz0On9MNvzxh1N
pdrXIatkYpWFwygIq74PYUETu7DhQj/aquyEnon5/sJ7GiyM96Rv1dQSlVe9SmV+Y8fdyq2tmZVH
NEeJwOg6Lu/eeIW/fl34L8Im5xnBz0KWxe1IPmMdPrj+V/g2qzG1HjrfACzWB58C5QpNArlNTftk
uLUyl7NzqasvBk34uaGpJ0UeYSmmoHYrGkfQog4lJLNtbwxXA/Ro0h+Bo9lprnPFqh+VoJU3TLuR
bKvdfZIbx1Fo3dY0jRywHo7WPiGStsaP+NiGSBZU+OZRXTLMEEFW5cTDmSkKXhMvQ89snmmBv2Kc
piszZays67FTimNj0jfjPSTHpKu2ekg5U3QF3Josg+kV5GeIxcHZxE9B5oS8j7tYOHXXZKu/v8D8
5brw0+rx58vQf+/SYf6rpeP6SYoD6dkPnpiaNX+ygvDqbyuI/dFUTcu2hWKrmkUc0fcVxP7IImWp
psLPX3ax2kdNM3RhC41S3FKmZeePFUT9yMYWPZFQ2MgKQ/y9FcT4qxWEP/jH7atNNBlBZBJnB1jQ
YxeAIc9Iud9GdmDfCuRQ8qw3S+8gZOGFXDgZW4FEDGmEhd1JgMvBFNN794aeGVtAUg9hVz2CFKmO
eQfABfjCnVm2IDbbZAUecYqrTBgNu3k+Hy1pUgnU6RbLtbjxtV5SHHzR5q3epl49HxHebMskpQpt
h4BMmhIRuDsS+25Wd0UaP7peY9HO1ShX3ByrOUzauZ6g4Alxw85bZUBvaAhWQy88wM+tHKWqwoOF
sfiAHHwAtUZ9mMt25kRRJ78Ck6rWBlroZwON4G1rdenJT9AHzKBFA4fnqrAFzYYYpxCFA3rhRWno
eqF3SkQ2S5kqgoCX2nupw8iqW0lEhKJAOjmk6TMAomEej/GncjS9O9CY3iK2s2zN1CaDm2D1e5L9
AGV7gXZCB6ItKkJulxhEmi3jJeEo2IRQ7sn8GrkeQnvOJpJR0wkwZo0gweoCJ3VK98/Ube9IrJ26
kILSP2ld3jxXNEExOXASMTK1ZIY4ctltizbLtlkimwvDrjSsdWgnnNBtk21uQO9Cpp1e25BUl7lo
sIhNKIMl4QTNSiuz9KDX9HNzzoKjaZUtYdctsEzJFTeQ7O2roY+lfRW57pmWrblhStLMfZ+OdUIs
xNUIG+ZI+xlStKmDQBNJMEesrtSg2Hz/0OQs13XYIho1J422apMDP+0SdGtUWMKLUVoUSh1svHHM
8SUCWhCWiwzKtob7mLMZ96KmLjy/zA99BgEj4rCU6moKyLD3TkFZZQs2QQPBIuBANDXIHXeoXo3E
jY4AX9O5QCex/v9+gdT+ZYtv/pQ+vfzU15ue/633YaishrAoSawTmqr/2Pu4dDW+dfEs7SPVFkWS
RvPvUnd9X/905SNjK02Tp2r6UpD9Ud99a5m99Vj/vImn/7z60b+TaakInbpcMFaBhvPzKpgV5ugh
97RO+KXj8b4lQGJrqkl2bMm1PJbUGAw87Gz1fp+X2D4Jz3r27ZHLEzlKdogQ/B+qDFtxRToQcwwF
CSY+iate5tz/swdyLS6Z80FjIgCCQHS7+fbjchPosQreZXrkl4fJSzSWDOUf3u8nls9bFFXubzrU
38dm+pF3CWui3cury83OVsrlDxe9P2lBGj+3IC/vn2bwKdKDsnUDgNvP7x+TbJMt2aifUA+doiH1
D6XtJzsTww9ejLRyUBAT2zj9aAjUIOjUjeGrwiZVLF2570TzJCF+ALaKhEbx9Gd75OvvAye/lVA3
QlySzW1rBP1BJLWCeJXMaS/EETqDj1vscjvn19Zrip0O0ZH0ounXy+3L45cfQvj1Oki19a/PQ/aN
Kq4icQ51Wc9UySyYU4bpzvIxfBPqUixYfcJ7bEmvQa27r1J+9kO9eqkT9pNhGg23pZaPS4vAtcW/
fmPF1Lt9L+ynxjJNOPYcpmAPoclTh/vHyzP+FG/URVSfrEI6133U7hq1bnfV9OPyG1oWhEDyYCwu
j2LJbnfvz/uz+95fa+tRuXMTpxHZS0mFcu4BUR6+3yJ4wT1IUfJSMPV9e2y6hReMKC3EZRBLJf1W
bbA0DFYL/r4vjVs7lZt92xvPI1yOco7ocp01inZFll80Z9SLkxcCnLUnskosqumP1zQPAWgFHHj3
/uPtTojN0H+UXKL2NYk0dKXo4HfCOI169pIiKTxl4KBnDWFK+6G1zEXNjh5xMdeKGnP8q/8IVFt+
zRNknCHkzjtZL4NlFYJl95LEmv/rD2va6v3yYbFFpL7DcME+37R++bDQPwUh26/8VMk2trg5iUzy
LaOzR1C1yXNoyZ9HeCh3Bv8dK5jF1FyJ3939qyeEehMeB1kr9mkX8/5pQbPk2lRdhdMPeMPVlUYm
3hyobb18vw8ZrbzJi+Y6wR2D2iTLdkUQaudUzmCKwO+Bfa2qbzffH82nRzWErKbS1NeStO91KbyB
8xPeWMQobRLfoMc53bw8QLPHJCxIaIv3+6Qu+6LVcMMud5EG6F1jRwbklpbMPQ1j1/UBEVjTb648
cmfz/fb7w2VV3/ip361Mv67fGiFvO/s/WakUGuE/f0iKysRIMQ0FeaCgxf1LZ3ssSwwEY9HdCvMs
AvySjotSkR412rwcuc/+8qPn80N6P93+4Vezj8N9m1oZZuJr/XKjT5p++aev47QmPDPCFyE14dtR
//R5b8fX0ZzModpa88uTLgdn5Wfb+/Y4rnL+oKg28lVk9vdVPbhrxsnavpn4Iyg6Skalw1XeDeUJ
PHV5sv+4C2MR0L/LTSKNroDfYxOfnna5q+VFl0Nc7vr5OJenQqh5O7RRZvpUphJftSKf4QjKazgV
6dSQ9dsvl1smAsJTiDdqUwwSDDwsiBgbjaha4fSl43d5Baffpqw60kcxQ+GOUAyx0aTklhkwGuxM
jCS3Wt2ur7TOpo8be05SC8lJBt898vUaNiDGoKFbnnzla6XMjj2sFtBBvbf73h/I1B7GtRa3y8t9
SHrpJsSI5DGLwbQfkh9/vN+X1THMkNRevt/1/tz3+7LpIJXX95jsVPSaZsl38/2Jfqkn/+7c1X69
GigIkegkctIydNT/V5kSFaqemEVBY7zqtOILpvmdP1T6nkQN+qHTbzAQf7x5eWCom6emGcrV263p
uaCvgnb2/lpkIMjuC1rAf3U45O4+mk/FBFOBbhUBCoeBIletQi/Td5IXuwe/SB/qSjLuGkm1bwxs
/TJ51nftdNeYjEszqLLT5S4EtbTrlaIHtsEzqJMEMk4++stNKw5qfDswRCqpNO/Ql+sbD9fH/HKk
1tCCZT1RahP80YFJJyoxtsH04/Lb5Qc0MH1LAKuxLUEpprPLr++PXH673Hd54vvrLofRsyRG5PT9
EO+v++UwUiAwF7Psvx3//Vjq5QiX1yl4aFbQtKuDLfz2Np70UL0hTm+3sAQ6pg+a/nKz7qLkqBX5
1eWW5zftbT1daEnD6HdxYnKTeKq1pMjY9qZH0WTetrU5MrqxlIPSak9VkuGBGyR9mFleG9NQ+gSo
sDtcnnD5kQNVQK/PD1/psrVeSQ+X+4np4EXy5afepSB+UoQV/4+181iOG1nW8BMhAt5s27KbbDqJ
Q402iJE0A6DhvXn6+yFBCRyemXM2d1NRaSoLlLrRZTL/fx0nPRknvTK2/8fvJ4uaj+9mLjfnNY9t
8TE3OWv9+2rnGrdNFdpG/QnCSPABr4p3aYrCv/DjN1ExR+qbr3qXVS89aUDIhRLetbLjqlv9uDRr
j6oCGOVqlcCr6HAaStZgBYwUE656mXGqPKjGzILXzvxM0qx+vt5OtzWouh/068MWmpVuYjiy//3p
BgUUtzXAOlZ089NBlVjdirQ28hBdNBU7hbLr5QFk6Pp0jmdMtxOYUKIaSoXi8vwEC5j3xwlwI+cP
BxSAPYw1AAzbTvypy7tvE4Vjf8CiQk2VDaaqAWLmnWtm7c6hDGxnO8BPOGQ+DYc0odqIX3NvE5vU
ULJsj7wbZRpOVFzyu8jpUnS3eLJCie6gaN2XQUA9twrOD0xB6JSo5vyCQre9Q5po9H0Eln/vpD73
fWFfKU8KdaL7mQ1vM5ZWeVMH1bdBydP7moKre3Ak0nsRgSShEkuLSDn7qRJ9M3jpfePHDsmS1o2o
KAy2OdWag3hgm99p1NuJ9CFkTeHFJaj3YlvDrl5B/xqCvHIpBsc8ZFXVH4LaHC9ARYyQpdOLCjh+
NIriKNCequIoliFo/oRMcjpCm8T+oY4omaQOZQRzAtRwcUmAWL+4AG8Nu4T7dgV8rVuuGYqf3mZx
zAHIvoCRQ5lmrGfO/9h3aKyI/v5ddNh3GQ5qkxQZW2OX/vfvYkomUwFjTfCqKB3MKBQ41lH0oleZ
QfNO+GnROlt/QYgNLXyBscV4qcY3tyHWuYEGC8xtuWFtUtD14N3Kt1RwJ9wZxtdjWg7hpwYGcrGK
ZJVe+CnX8vceMThz4iFGceuNERx2W4+WGDIDqI+btD0UfHZvBz7Kt9DPJO0BbKaf3bAMjhHInyfO
7gYy3t2BA0PKL08Q6pk3nTeRlnzVSTfO/e7KsmysbhqRO+We/NL6KfH66tawcmPnUDBMEkRbvPYF
KCCjNVcLOEFBhU3hbDVuUM9iTWrrGQI4jTTzChitjqpVB1ChrRuSDhmkmvOpKIP05HEpsVh7ciuf
lfYiNvH3cmXcFHnYn3uzcT+5EfPpluZtWSAlD+O1OBgV4EOQ31RnpSrJ8FtkzfmHrpgqra/O0hsj
qyLRcpaXLrj+1dmTKNKVqAAyltsYbLtd1yvpDUdx4AXruflYzs0Yq/09BFbba+cZj9IAt7+hboAk
dmqs7wroCk4WaNynPInyi0de6qEx/OsT8Gv5zhqz4SX3eg1o+7z9SrYqdcih9yc1/1uuRTjlK8zg
qLUdrClB/eRUWvVUcwUEufvwIBIpSvUTTHUz3/vwEPzyMjzq/QwGflD9GmjqQHOX09jca+SZ7OGi
T++oq7heyH2ghH3quy9kuV+oqrB/xLbyTBlY+rq6lrNrBmvCLoRl4UsA6x6F+M6PimUQkCTxvaFP
jzP48sXu3eqiW6l9rJLmD5FWfZ1nTbcD3a+3p2hxVaeiHzbAGdYX8TOT4a8h86rj0HsYWL0ruwHq
qEOXk5tjZ6YHTl0fXQygAXf9pLMw536I4vPmaw4G3J5L/facpWn07M0pMQCjdN8AYfuiZFn+OTEc
oAnz1jmA/eS95oV2FIc1dhfbPFgBJOV/jU22PxeNSZQdJpLGDjBUcfRqcvpFuut0N5KYvWOtr30j
h0cBIPNbyinxbqIM7dZNbe+B43iwrlU/us/8cdxXVqCf06ngUmJupCc6aTp+FshF/wefgePz01T1
YI34XP05mfUpCcfwvuytp74O7E+iqhvtCZ646F65qtYnVUv0fQNC8F5EEH4pvBmcp5As8U85lUrn
3vYBSgbBdFOxWQOOEOIXhQIWSrgi7W4wKu3OoYRjMQO3r58XUcxaYrT2YR4oFtEt5iVGn/n1jQKX
wDctb3YTz/bV8tRu1zVacyGXbLqr2Nzt4lbrfwcI4lhXSvRD8dlMWSCUf7omln+kvHG68Ue9fW7d
lCX77PL3aGqtNJcaaoO7IKZeM2it7nfKQFhId6QMGmFxTLr6ZiLQN1Yl4xbUZx8YhOt4z8Kt2FZs
4r9d5xKhNhx+i4pKOU6pNRy9Sb+zG0+71EbT3I2Gel+m1LRvyZ/SLrEf3fhUyj1xDJI9NRMQMFDM
bh0AxRbVFQChRzu+iH2IGt5nbX9zTS2KZUG/Jk0ejotb6UmjpCyCB1iAdoDGwok+u0gjouU53ymQ
7kHTaxyOZNNsd82MdKcphnMx5qaARoEf57l7mYDcuIinmFYnGejHI2dkceS+jRFHK8tu67J5pQQB
GLWu+Ha18nFbJLb7EILFe+qhiTsqo2p+Ascq3wR2Zv9IOg5jZl94Wt/7RtzfHtq4fABU5Dxk4XCR
hhcwdbIkdQP7z7HuebaKTqzRbA3F2mV2cB77dBkbjWkybtLep85KLD606zLEImecQlydmo2xPJeh
U579lpNpCuTpsnWEVlZM0qixMudAiSvFRYv/an7nvniCOkGiWcvdN0u/5hmAo+ZZTa/ZxrGS5iwi
uPvXxwi4HpGkqZI6O7olqV1tNZIuCJ4fqeiR/aDX/K4mXKT+npBBtp0PQe+g9o0+d0lzAVAn/n3m
eYU8ds+bNjobYBu8XJ3i1tAU+AQyt9/5YQ82LAian/SGXJ9Zr135TU7ytr9rgu76THLSd2vWq4XC
rY+r2DAI9uNjPgCFpwOH/bXvAeAMpzR7GK7u9SHlDbthufdcgErmdqV/B7JccVJH/fZqBP6dP6uc
XPXvVlF6ooO4zvbSevGS0eIvzepV2jDXBmp1I3oPrFmK16h5USBqvtZV9M1XupsS+NZXaMTHo2UO
8Nmo3vibE/rnKK2g/zSOtpG2HDm++qXn3wImdR341Qn38MRqe8rzrEPgue1XPT8M1A7+oasQoV0j
MIhZxUGmUlYnvc5TGIo4f2/KixP337M640EazXwewLq/84bu9w5gvWd2bNZzMCbldiza8FAVys4q
SrsCSDRUbpXJ9JcmCD2UIodwrFOlyiLc+2X+6BiJu11ybJGY5Xc4d6ZNp0/xjauqmb/JYJrnu+3a
4J6WwJGX2Zg9dt4GvLGo3ot3mzs/vacu1Y+KFgCpSqm5vzEerPtoDPN7HsKjfoplnIgahKn3ACNz
Q9Gq/X9YptksPvA1kZV5raj2n5eAaZGorD//Fisr/EDbyJCiY40mnouS176x4efbA1quOdidk3xX
OUrYWMM4PXacT57TTDH2BoQlv/NWPDR9mS4ePmDEt+C93pVD1TwXXQEgylUJTpqh1M+qBeVzqFEb
Y6nJll+F9gYUrWgrxn8aMM4Drhr4bIp6AQ30JrWH5i6rneYO1uf6UFKvvxFRDNKUftzerX7SS+YR
8GVGLECoT1utYljF3rUpRhZZA7ZZ09gsrvFWPxnWAADbd2NBho366BacCHKbyP+84/M5NvLA2LVs
+R5dZ4Q1Y+KdUpGZureBqAOqoHJfLT/+EuZh96gpafQ5gD2UpEzAjk3ydeymBjZl9nJLq9qB36ud
xBqFza0fxuZzNQXki3rTo1kb6m+axfGY5XNqzWXeW1N0zQ9N4+S4za/2oqdGmB8r8csymJIO4s0D
c+5tlj9CZ2gO6uh/SvW2PIbtBN+UeHCN7dcHL8zfXCQMOZzdzbWcboNxBEvUMb4WUWbehq0GfOVk
cj5p6pV9NyV6vxv6kNuRIKU4NnTJH434MRfrYJCLAUrz17zq38Yu4RarjGhz90EpjOvRBC37rEV6
cOq0aCuSND3kxmfpXVO7X3r/pAtnq7hM7F043+UdtNN0GI5EmfOtTwHgKDEtfTCOz2Vb2TfXzpnu
zGui3oFW8ZutB+ZRpFWvz8YPuioAjdyIOu2wGjqzVe/WYdITnT1WUOw6V/ii51Cr4Z+cwZi4budy
j504f5h8bEAcjisdcsQrOEKwHn9VfSqoLHAvLmmrqs+95r2UVkgOKhDGu9jqnHMa6OYjGHhb1XGS
E/Dh3yDFJFP1l1hYCWhgFaf8D/pPF7MkZWZmRq4fLBDCZdg/6eIpqB+aeSg4mqyp2bofbKcHuBhW
kuV7MlJ0xi6NP10No7NLkjowHqkyPNZF/9lR4QWQr5M0MrTqyrehooMeUiVlPzjLIDBNYIoOuwmC
1JzbOYDTj4XTGa+TCaZbXpjuveu3xW8thO+z2lVS4y4ybGs+Jjde10Ei6rr6YRDjdK/UznEwcbGb
Q/Fy6wLeGJ260vwxAKB/CLSWe97FAg4r9Bb4SNNacxqMBw+f+3fD6rwMVtqivA07mmWw6VEVQEYe
YIKZuS3M2LrJwUz9nGlaTlJ4Rrrk1bI+G5E/nkzDLLYiFqRMXShf/F18KUrTnqsELrd55OLA3Sxs
Df3TEqyHsNo2+ecQ8f9jqhY4arfR2HJmytJQOvnW49zgPo89YGVX1S83QynrXaeR9rMOlZ44WzHr
zdQNblej1YYkT4ocFdcl8Gpdh36HPILUKsrc93amUp1pAM9yDy+EdwdsG29qy7hvU2qBN9KdgFEB
wSRo9+K3DIlj1+O6KdiKTvykAVzKvLcjFkOA8bT7DwaoGt/NIb5+xIAP84iBYoivAfjX9xTcwAdQ
WMPd8mHVAayNo9+oQL0+OJ0ndzvGKzfkHOT7BmX580eaH5N/GhSUV/LLg/7PamAlS6FH91kDLf3i
mMNrVFnd54Gy7s8A4oHVeV2Eqq+/gcCWgFiBicU7ZRecwRxFBGkxu5FYixW6U4klkgQkVnI1r59l
rjTuvnFvvwG5xjv6U1FaZyD2jqrBq9l14GHYWbuk1pXPrWPyogj7+lQ0bfzSt2EAN8CUHMFFi186
s7IPljUW+yTUri8Oe7ybrq9NyikQVRBLbrVrOG5EVEKnuG+z9lWGko/SPXGqeBDJDa7By3AQP5nI
hqdsgHH0UtnReXL64NFsKfNpVO2JBD7tCTJr+84jP0ydVaL3YWw7604A6/YvN14G6tE13Xwrutji
iiOb/HM+5u5uckKy9OYVkjqvi0Zdvy2K1LuIqm2AH4AI4DexSSOD3AhMOxH5jNfP3N/dRrHrUlTe
e5cIcq7egzkgB6ok09jT21TwFPOduog8SfhedAFvrucrdqhB7/97loE+p42/TzPgZNaZi7LmekfN
osjxw8lsxSUwoFp99RuF3/AnQQrPz3/7BW7a4SbPhuqQl/r4tWDv7xhO+8VXqAi3tLI6XNV4+mrj
3/7yX/V/9y/nOF2Qj18bfr8/+Ev8X/NKfM803vzn+E7hxDvD5UQ+T6vsLrwWII3ZQf6lyOKJKm9v
OMXplH0ZuM2+Dm7yObWj4aEC+Xojeh8COFCB4ugoo/Sp+MPp9fKxo0DoU9gM52EOZvQcV0G/B8nA
LCqW4myGHuRzl33mq1fdyOAwHFl+BQPJoPOUxThUOxb46mG0NPfMwku5SFMWuX0Lqy53TD9V4Mrw
uhMZDtmvYX+tb0R6Z9D5j9hPWkM9WGy8hdLTgbv8jD1BQA3/3rCm4oZ8pvTVUjmpqfw2uucwLntl
s8sOaBpeEhDdHjuteBa13l3r88hxxVYhleoVTJVpH7nBBEc8MTj+hZMoDWNSc7BWcbyLzR9x1Wm3
5ggYyaZs3OxeGnMDOG56r8Ferh7NjTULzpzVFhlpaewAejX85B5avsoAhoFRHwZQlFez0zT/yuqu
gcMVMmWwwrieibykBdfHYDvGPYS+SbTIeQxTy2Gh7gcXvWpOorq2oEAD5zhy9Z9q94s4ttCi9hXo
ec4IEc7oNc6jeEv8orNhyv2lW+eQ8OIXwCtyibrytKpkwDxPRFL8/fJ4yzxUAizPIs6O08JZ04A9
wyFUAp4AzDdTRdUNPejiAXYWObHHFvB4rkBuQhxXn3WI6BbnX2HaMI5uVLVYBryLt/qB/Jqc3Q4K
sBAI9K1eU5MPAQ4LFq2AvU01Y/LYgNK7lSYzx7de16VY3smzz+IuI8XdnGOAenbwAIW5+aAXj4kt
yO6/v480c86YeZejBuCBw1fFYjnsWkAkfkz+iywAyCkI81/e0p5c0NUt4D1Z1nMNIDcD0aio+8L0
54LCn1cDXqF5Z0o5f1tV0iv0PwEqbR5Wtd31bKskouVxlGXeSarZdarBrM/jbCeJaMD5uY+R5+2A
5kiqbWRDheX3bnfLDZf16Z+cG+CnTHFOPFAqV+csO5F+oJ44QOT6Ys6VkSYCQxeA8J86SbOpSL86
U24PXcScdfNBJ6IYZKz4Sah/0q1jZQ6Slkk8zPIQsEXdvtVCoBHmc0pq4Di4vM7nmiK7KvToUHAD
jTWbwTUzp93g1cuQd96J2Tekq8/usBmBsB9nMMaEc6C/zyCxl4EfZlhCiFKfT05lHGG2MgS+7q+6
334zropJlUlW3zVdyKk9gHb30qj2ZN7nk60cuJXm4nI2JHoOxrJ026FcRpAiaDk7E/jU49Xuxw1f
6sg9zgHTotTPYDsR3+vD4LjGWYJVfXsf1dtJq+qbpPTYlBmwTEuTq+WdVRbVvUjiAQXnm0dp2uEn
YHQ+eqRt/em/f18M5z9uVsEKAAOPbGNSOwHV/JiB5vbRtS1q58X2fJLOraYjpWlwbsuiN0JKLXNY
mTU7BzPTcW6rPnduxQwuocH5weqpwoHTjP2t6YUUj4phnK2LLAMlxCJzhMKlBidYm2UeMUU2xJOn
dY4kNv8CQqo4AIOsh7v1Ccii+TnH6q2G3G5UsChkHIbMUGERwEa5fQRfKb6rYN7jv6t6633QQQgI
ej7E8+C54Sx+WReVh6ljETAz9d4Cr/7W6OT9QGgwyx05z4dh9lnN0jMVfVK2oVKot6xWO3inKDcp
WYnM/TAvL6Hl+8dF6fWkRMgo8Q/7KTmbvrujLty8JEMBUj7bwN+rlARWyJPVuxTWoc+NHp0gT2x/
n7goOiRG0h5FvFLV3QNc8VKFCrjOVXTHoc4jhKrpbWoDEGJQbNVOZXrbjKREKz23xhu7TWhFm4+9
6Wwd+NTeFO9s4lDPY61iRqgLyIPTvSq+HiSWzMGNN6FWeZ1KeuIjVhHfRay5hQLALaOQnQn+1W8d
9mEOMYhu+RMkgiiDIubC16n/EmmxSnf5094pFgcHjpS0a/0DCUC71m6cP64dZD+dn1Z3+sTxn6kn
/QbgL+cPbiv+0As9+zSmWXmu7ZQa/dZM70qqPY7KEH+z29Q9hbCGPCrT3Ch5fooMKqxFtxraJPt2
DX1n8U21OuMoMchPieqEG27P0kfxFcMc18vB2NNH1yeVvXGexjhynvhzTkFxVS4iXa9F81iCMVbP
4LFbThe7W6Ccvoj/dR7kcZBG4q8N9ec8XAwFDFM7myv4/RrX6CDNaYOsP/Gz3zxo12wLVWpycZs6
uWhNaxyByvmqzapVzxFO+k4sVQjuYfTJ9qufOPew5JGaOYeCbQcEY2qUxLD6iTFvx3jf9SOv2V31
V0z2JHe4VrsfydV7CN3aha66Dm6orO1hIZqtbEce4bPpLy7gK89kHVonHawijiRxlsZSqWLKXPKY
RPSnwbqduua7DMipHH+ec+BhYDBr6lMZ5XEncwFO/bLGqCkIZTkZaUfFwSMazfqRe2sYxX/OYmaB
u2NbeD0YhHsKtDvQ35tzYvjNuY744m5WWXpr8z98xCzeS5xV/hBiFaX3r36akXzRks6D++LnE65D
i6p5e+pJib4pkD8c8jm9Uxoq7C0StIMEmqlZOSjNK+RvxvGDS1A1MafCOt71pNQn0La4r/4ZZQ31
QafGYwnWaavuVoNMuYrrWLP80uvsl2WWVb1MLTLfX3cfVsbbw66OsdLC5Aun+zFT6mQ/KnFx1CWT
yBzfxNJswafgJmiTXv3koYKy8cE0FOeurXKQuZBEX5aJdf7vP9UgsXxc2nJxpjlUaBsqxUbOR3Af
cmtMTjqL8QWaXvekmPFDlVqwOPE02y7N8ie/TLujmtbjuXWM68UMVXX+0gyfwTImg20cjO+h0WyL
q2n+ZcIZqQbfQdNPKVPZWXVin/0oTW9D0OpuYyDt8410RSluH0Q4cnjXi1LM62jRKVfiEJn6uWlb
t0G3LecUKGm6mIIlWIbmFCjFCluQdLXpULbDN7LAWF6LZXVffFblaE5PedKpR3EhmTegmKPiLjGv
PoVWk56X0+f5HFqOsGe9XukpKRuopJFj7F/+q0p6v/QSR0L80q9xMjkjH5vm03WeUzzEV0bNeu6+
03N0peJUtxXSmXO436RRsp+9D7pr1FBfGCfgy28giMXdNLhHhBBvtyhjkHwwFdNbpH+WF1+JLVHE
3/U672Sy0nkf/tcjicsy5azz0qLY+wMoG1qQU8IeKuHStNmMzSoyRQo/u6sdzJE/mq6PD6sK/Onw
9kMYsX7QtfMk0NZm/yuV15M6ir/tCh2NBSlVfiQS6ipFfh/yByvNbMPJCF7s1IYT8DNI3iS22aA/
7+qcEtymKvNL13UvrT8WpDRnSXwUXdz0/TGvvO9TXZZvzj5kugNLvuFFKariRgKEED9w80PtUFdD
IQu6kBZuE/bAh0rX/fs0rv37Yu4VWpTchFzWbOq8wFGUYnaorO8mb7yI9DGM+C1DPAtOAiBZwcAx
h/hc5t4DfFvGxa9V46KpWTBtFON7HGvj3TuVuLhcSx4jrnog4cnNi+jWsaILAM2naJlX5GpYgoqc
Zj9yNxzvFlXeTmQBDrb9FpU1aLG1fbjffYqOji6VxieYf0LwGEwoT8pk+jL4/mM59P6fWl8eyMYb
/8hU7qt06nOeqjryj1OljycowN4GxdE0fdF997ExtO/wqMYnY75qJH3B19T8Lmi5ghRNL9eL0nXD
KYPDQOH6efYVn14JbWhr5uvLDn7LbZqFkIPO+IEbs4AGzwfM862rz7IoAYt+6606Eof2dqBmJzFO
jVPfSm+JJfJ/dD+4SmynLe9ryA6P74aIQaYqR3gmhqArj4kKaTPngQVHVtxAkAjPLzTcZvcsQSdj
14SlvjFTtTuUUPhqG3EXO38bmN0NTKVd4Dw1gVKdOICKIXPgwPheDyx7x9kMdc/AoZOb5IIm6JP3
s4gAHob30NvtwDJ1IBdCWgYrzRbs5JSM4PkAv29Nl1I4rwIBtxjyYzSW2U0InnsZ7NMuOGVs6aj3
aeYDgSp2AC6f5QBynj2QXvZOv6aAdKwyhIgVHxuwxYNu+Hodkuo5Ulr9TuUqa0vBw/i1b+qvJNtW
z12R6PCE858MGsD4NfPbd/7sTt75Qxn/5xAoYQXjJKeItlGyNLEcknnMCDCk9q3J/LwESWiWewWu
0CgHYEDED46rqDtNAdomV3Qf/OJCK/qNOA5NwuqXQ//9onw3jdjVoYLnsGtADfr1KOsMq45zTtL/
zBcfhOhD5lbVI1RnFav8OD95BcWLDukmi06sUZLc+15k3rb21HoUACcN4P7chYmfonqNR0rIqXBN
9WFxaTzYNMZRH/cS2fcJ38A1daEa5hhoV+fGyhRtn7QFmFdtMX6lVv8LRcnqs58aHXeqMbQeprHo
FdWdnoMM/erv4B9q6MW/5Xu6JZ2yLMz6PlNs/7c8vvFI9Hid4p5PWJSom3K+3qLYpDjwqboedbs0
X0k+5XcJJohfg8TLDuy3QfCUGTeFojc3XLLDFmOC40IV00MBXu3vk2rWgF95/lMME9lBVauRn7vA
umXHrR/aq5I+Q3tZbBvfd3/3y+FkKQ3plhCyfAry4GvP24NEK1RJyhEIV+/BHnZAC/wmL3soYWRK
4Fzb2U0BTT3sAReIyMtLB3XVwRnNagNxadTtRGldS3IG+lK70f3w2+S27ikdC7jxZPN3nTd/60Zx
2S2y+RO/dVMovhCcv/cV67ypNH9tQJfh4CWfxFf2o2vwX5tV3oHMr/zy61QF+Vc82aTKNvRDPPGo
SreFCQ4Q1dhJeUXPTaDZCb1TNfZvGtPOeQdPINWVO7Ay1C3UmgWcrT9HwDOEfZX/LYJEtH0OUviX
Z6nFVjf97hs9eLHBcLuWEa4qzebdM4uOZfS3SyniLMKqNLwTZbxizoWK/zZW0ygZMxL4D7xNnrs3
kZN0l14l5fZXlarGBc8xDD0NsKOfVaqkIsdb0+amQnTSXBP3kA7cCi+qn4HWQf8aCEg3DWgK409u
GNVzHsYOOOGc0JIm636NgmGvaq39A9bKv7K2D14MkrwOkXPVFtcwjN+5KtQ0i2ttcUe6uiZj69zX
ZHXtWvCI/x5VXH2yQQ/yAFEUVTf8BvTbdaMwpSEU99Am7GWLEFOdA/PBvDN4t3t4t9n4567EAyAl
fBdq2ZbINkXipWu3rqN6YxS86Cww/e79fCJFcwAafW5Yl//Wkpl/iZvE+pS69vUA11yxFyO8cMa9
FWrv/Kdr9ZtXRPXlenJP5lxKEVdcOhtq86jrmvsSma/cBhevNjmh91AfpRtxcuskvWngn92HczVG
1QPJZ7Wdexr6KX917ewFXovmMbRy9wWgGhkz9cNbiBZWq1NNrdGxCaASMHrzr8ZrbjhqHP4g+TvY
elFiPtcQmRz0tDG4UK5czuSH9qBmufIMPBCsDq1j/QHxxdH7OdwPr+PH4QYoJoes9ZSNwolFHPT+
WdNKzyXTzgURxoeRdIqz7HFR/vKhKDZ9tBPSHMWvrqD7g/OxaDa6F1Dazaf3fnA08maQUtWY7vvC
/GKEKnXes22WFs+0WWwiGTrX4YEePiTwHn5MghwCN72bDZL0KLmMq4veJdmdy1qg5Ah/SacUN/EQ
owpBXwQ4L7njHITDc9fw40PyAcX9JJGb2l7Tf3eHjjQh1pm2Ffh/JtV3NfSuPxLq0ciz7apPnWHq
B/4RwtvWVPJL4o3ZnnyRd2OK5ltS1vGP6zymhUH3hsp3oDZ47YfTYxXE6d4D1OUAT4z1qbe79MLr
/9WNLfOTqDgDJSeq8e77+cMK9E9C0kr+5t/4yeIfkQO/62H32xsqGcJKGX+G3D1/BTYhOLcg726l
ysfTYcaxRie6EavFxw5WE1O5iLXtf1hUTL/8CiFai636mZWGv5UxWuVk+xCizRs+WZ+6wVVOfWsZ
bJg645JxFbQDBnzazsQ+I0foKMWsgTx/qalxoIDFuRG9qMQoTQqfDag/2uGDfvWN9N7eNfqMgfhr
xmUekefoFIw4N505qjeQiZWfVbAaYw5tws3cg8QFpJ2/9xRVfdNx6f7WUw2qTdq+/UpyQ32rzQ13
G/Wtk8EstRF56Yq27xS00oWBe2vlqnYSSZo1xD8PEScV1pvbBKDVQ1mm5U0woyfwx9YPpQ01WO7F
1Yar8PqhY2vxIL3VIH4yYjV0af42Yg1FgrR3FMPq/GGO1XkNJZOv8wJ6dYXPHTIrGEn0+dubtM71
pX8vdN1eZ7n10kSRWDT5ygMV8cKYaRbyWWDMapnHQCe5qagEADBqbHrj7Clxfp9MVn7v26kG+dz4
KAgxq156Q+f9yKCnOcXs0QNK8n/B03TFFY4931QB3KxnZNG/odeIoyE+S/fv5rGtns0cprfwO6Bf
11NYNtP5+qsZh3g6W2DaFV49HMlybVIwPHARv0UG7/1tiHiv5g9hxO+fQwyQ4Kabdbi4ihh3ZbSn
brA9elaQbisuoY6JEytPdWr5T64OvlehXi8ihYNWP9aA8IoDmCTKE0nwP4ALK5I/rnp0z4uj5hSW
T5yAdghUR37VA15Sg3EjhhW+YzXkSkJ6swxxKPhcvIe+J1N0VRa+aUDEzMd3jW3E0aOq6bz0qhK0
BpuL38YbHWB5aIzATE++PZGmlTsX0ZP7wKWyyIVqxxsVJMWjOL8z1163jBNd0fxluVn/FSzNg3Ut
vC8pudH7Tm2NOWtQf1QrsEckdd219UNaOO47D9g8/oeHxICZFZ7egVVmBVQEiTDh+epl7hniAvfc
6dZbb2p9aLFXWczi+EHnZ/2YbcQsjT7Hkd7M4ZVtRF66oqWyyNy6TZhu300Lo24GntJ/PsY7nfhI
iHdTvnvMd9OJ19rIE/tlVwL/VgBePf+hH2ZclPNf/y6iWu0hSoFFCcYmCgP7uKR2PioG8N7t7lx6
zkF0IGIWJCm35YWzAGfTOdm47Z1Ru1gzgkBh5RrW67bs4HsWfTsbew4Exk3U+1QhWdY5jK9c34vz
0g1g0AQkSXM2H2KJKA0gNCzcuaHYrzqJIBPDS7EFziI9WVNbZrC8tvZZGmgb4ZVJoaTTQgMMKD3t
zK10V5+YzCHtRpTG7PROzoGRJhyl5Pw/zkGX+PCCdIex8qvkyans6lxnZgWWCY2fjneWFjt3osqs
unpqKLtrm9a5E0n0s1f9nyoZOGlXilDngbPXOvBX+EVFJdKpy0lToCxTvY99vduyPOr2xRRo96pD
fSWU8ZV2DyqxqVrJPZwdqr7JZqsbDyRAj/F1O4hShkgYt0qfg9AyTzJ0iTJpaX/SvPqzjF3CiLPK
xpsCuDg/vJuOejD7Qo7popIhEr5tu2I/85JuS20C4Sk3rBuDo8dzo8xrraYbE+5Hna44q3OzyEZn
/uyKSWQZJaI05Eqk5Gv0YMbO/3eO/P9X5F6B22dM5s6BBHz5vx+rAOVieu/2vi8xpOnFexmj8h1Y
Pk6rXXTvphR58LQRKLC83b7Lhge96M4xijtRBVJuZNrtk566LFskkT4DBWA/Q0XuPKlR0UYjvfMY
spSsUIWR3HVwn29UyptJqXWUx7RKgyfQqfyDHfcNebXopDE7EmO18vqXSPnspvDyvCQcN8qg1VU3
v2bAwT6snk0WPBsWsL2rZ6kE+sZ3s+JG3MSg8n3YybNIfDFMYar867NUUaeQqldNy3PUehJAnTs/
M89gasFw56eucaNCA5gBwxHY55Z6ZBMab9M623MzgQScbaTrgX9rbpsZnOXdADEtMqzBBemZ6avo
Rgm6WD6GWmyiXZt3U8n8y6PIU4nTu0nlIaqqireDE7/WfpjttCEqf29GKjt8XjYPgZrzi994L6JP
ym7at7B139STWvyeZX8NZTG9BmVlA3yeZbtpHt3Noy2oBZfRmq68iHsPeR9rumdt9GF7tpWIzBSr
6W8r6aq+Pp+QIBcxhyNp12AfZ+Vq8RJTP6ajev9uSBMBkbFdfT6OXgIlXvgnP9AJWFVy8sI0i2GV
7TGqeBfMM67T/prx3ZOWY1jv/RaGxLEwuHeY6yiAX5trJks281zSHUWXzTUZq4uIa7O6FGXJ2FX+
4FOCXQg585Wj7DmgNJ7aUv6xtDLDalrjWOCb7K9BWB+rirx5snq4RIKNjbpRrw4VMn1Bkx0M4wqP
22w3NO36YP8fZ9/VJaeudfuLGAMQQbxSOXV1srftF4a9vU0OIojw67+pRbspl73POfe+aEgriaru
AiStNacX93sOLz+KsIGP4imsGE28AJpRDS34Ca9N4rQWivLH/WTijXd2zpDj7KGw71BkbVXieMDF
SZ2FSqoTkIm6tQN+0jchKvZgILnIom1FxrPL3Op2l0fb2b3tm/ikp/13lpt8kw7Y6aRmjjDb/O41
R5jlFEE661Ry4zg7/O48X8R8QXTFYMVF9TnAbVEC1OIOt/Ume3icNLe4xBMOC8C0h3+AJv0sk6A7
kpKaIAEB41DXyZqD3y8AhQSQYlGpsItGML6Rh9u3Mb7TDNWfGz1tcK7TJvkmTFE2PPVWfaaGY1f9
rCo5z6LmyMSl7qxR1lqdoci4j/v2xofURiuRwzu7K8uogeWfA6no5DMH171svgpAjrCNl4RSe4nL
9i0zEXmD1oOrGkozBAbh1sEJBBLzkNBIImpMk+Xbrld46O+2pCC7pnK2WPlbJ1Sw/OPxKUDtLt6/
gR/lXqjnOMLA3XMot4vCpHd3U1T90UyiA/Yq8Z7eqLf4uUs+Y4MfLgmF0gw83wst7rWXBsR6l9oA
0qDKqZh0x3gqwghHCjr7IIfEeDJFvCdMlwB1dE8WRgTdEiYYKd3i92757sdz+4TK102uVTEOY5Bg
faTG5t1bb8iBwrXIqkhBcZGQbDo3NTbgmU9Xpsu6AbSwrAY0MyossX7AmgwjEtVT+9ZbZLjn/cUN
nuw1GTUXsrgz6wphrpEUDE5t5X8zBfCHP9Ul6uMMv26tZyuJwFQqau81NrQRm035dLRqIGkMgLnD
c4ppX5gOiha1tbvYZjUQzXTUXc+2hdEDWM495bFsHkWbaEdZdfomCIrqM+8ZSscAAQmQT8//jxYl
Hz3wkDj/HmOxiFsHL+GEBNejwgJLEs3ENxfjBEeBedIwxBrVB4O4+aHLKnavbXVsmS3GoES5NSbt
nW+toEAdHRU1i2/6ffJyc7v8DOi/HVV4DR79+fzzuPsBgaJGgnylLHZ3v6AmjtojA3Z2wofkARmX
jqpXCPPkG0vzdq9TKYMa5m7b7iPHQ5GFPQIuQ2nfMHhVOYMyEap84U5GbjbVSfS5HHyn0NotgSqM
2J3csmAy/MhAXdWxG1FlqFdAo5lxGDIgMfLGe8F+JGhVhxTEAlQG5uqvnunyxyZJwldQB25JXCfg
nWET0oRo+G9OgxbaG2yExbgVyOLFxQY6bdkI8I6/NCEQqgHgbfulRA4XuOdAM+44eKRZsXbJRyu4
AITNnfzSGNq9ofefSUbNYpIp4wE0kam009PssNjZlYcsUJFPwFdEvDtf0OIGoLR0z7MbOJCyQ5N7
V4bir3NcOeG5i9voTMNZluEgs7X0xsej9FZB2sX4T77IJXkqtcLa/asreS2TUTgkivPdwLrHP4ZU
F0Fmf3IFODy20HHn2Sza5RK11gFFpF4C4FA01hp8jc5OV3dRyx6sdddxe05UIy0NDQV6tQwpjW0x
/n/yzYrYOeZa9k/B3LT5p3BM85iDWQnYgVmNzLHJ3t/IGpRYIr0Rj4IJZxAlO0pwAlstsm3gFsUV
mKdQ27ACBFM7fR6xTzDFySUIXTD2tAyvUTky1beFLvVL4iB5DXj3mX6hMQcAfWFh14VEbu9Os5yG
uZdhj8GezTsPSCVzl5RT5vYHVjqXP3lSoDoG1azCS/JjAD6uItY6a6qVvymjp/L4pVlK8KtmBMio
AeZJGQNG9k8mc5hoGMxDIbDrYA7TRQca/OQi1XidNnV0TdzhGUm50bGY+hxbJ0o2pcAi8Zyw2tSa
EV1JRk0pbQcMyxqw/hdrjeEriSR2ELPACfepJZ/Dro6OixtF4Y1rr0ozrzYNiEvXEhspSHZ289dq
dF9wFhY/0Ag14xIQUkhlpiH4pa0DfnQgGmdd/moNrH3KpQT9aOcia7LBAfivrtUo6x3Zyi68dUW9
Y0eupHyfeay16AE8B8Urtpm69Z27jofdPDNT7vWAav73mb1OuNtUy79Ino4naqy4e+vRsDTd4XQn
o6ExmH/bk1Vt/9U1BD8E0rreIy/h6yAW/yVXDYzRv2Z5ch3o8h4HB58OfNXfoe6muDLtGIufD5OI
vDUgq9khCgNUUv1E4jFwh50xeUgWFtNsMUPtLHb0pCAt3iROMwQPycgkVog90hXsoFJ1Jln2eAfu
InxSUt+Yk6WHfZWNSjVYLSGWOCQTPMw2LAHnzJ1ijrVEuP8A6krIhUywTnqL8KeZyGSZhNxaOgEN
8egEDuyTBBgx9svYxUt088lVDcPr/8EAfJJfdc1rLBxVZpgiy8MGojSeciVKU680Kg2vOwNb5wWg
aziq7yK73zY2SJMXhwzT+XbCgj15kOJfgpCBqDW+x4293yGrTO6GBoTJtlq4mWqBR40IMw7QWnvn
/ionM6YKmiRycBZ78OCm1wI1y6Abs+r9oiAH1MUXa6DVu+slHCmW+Rno91YJ6AK2pCA710CBj7oI
OaXSAlKXWoTmeJfO1ORkt0y0TA6AA/DUlwMwrWjOxYZ6joWEQxxWdCh+wWdG+mFynLBc3pkcXN0A
P+7MY1+Wbg5wT/VYUWOc8ZpHGg6GPXonbMWax4FPxQGVfz4IhB3UrVJLRos5iNmmVaTIGMdRAFW9
0OxdrRuPNMqxbMY2q1LERWfXPnWpQdkd2wM273CjSLAcPy0mSREFJ5Kl5NyDYu4wAvylVwEXuywI
ASxE43sXIIhZx6SL8VyCyxxmNlRTZb2L5KBlTL26N92TezMHEG/HeD2Z4QAq4BFblZRFI0Gc7g+s
CPHa+zOLBrsipYd9q7E/jMl0iLRWJi9AEun8sI3CrUwzgLaQOeXRIIMD+7KokWaDw6qHAfCLnGvh
aWIKjjwDTIRhtRpAyF1enDWGdJs1dWepocmHpnOqvVNPxXnMZQH416Vbiho0k4BPvA1Sq0hkRIGo
t8hQO/bAUPK/vxEtYS0Whlhuv18bOeeOeOSTEx68CIhIyGdANmwR6+GlsE83ophSZSvBLnEU5dss
rAy/GEJzXJMHNb3pgOpQZNkuUIZGajmbsAVOlFt3DLAwKTsneGOZe4Cuew60Lt8vInDNyGpdFUV7
Fvwz52yjaynH7j6glsHfEx9zI8t9Gk5Tz590CyVlYP4u1iSjxuudYRXUstotMl40X0Qa1SdLaoAC
HWXs63xsHsnCyYAYVrn2YbHvWrs8GBPoEReZ3bcmtiJAJrlcE3bGUzBgROGe7EIHaOJBaJ0FsJTA
Nqp1oKrmexqVSmQPA6ivWZ92J/CstSfSUMNIQ11Q0VuVT10y4iVD+gGOTDbkuCiW4X0IGlNzMy3+
K9q9OjS8mQvotNF/eRKjBPLuSQyGK8fTQarscbBI6/c8LIONg6bKFOZLBxyjDZayj1KOwXcssPax
CIGyLidsKqPYOEZq/yE0wT/kD92D67Iy9lNRgKJeBj+cRD+ATc78XhXmE/A3+2+slt8My6wegCLz
T9m3xYMO8CUsx4MUCSkyBJwuqrF5KotnHJYWz3VQgedKCHHQ9bx8JkU37CIUYD/NAySjHE2OLe3F
yeF4Q4pBIrpNkQLt213F9mlnBk+1Jb5mNq9OJhCwklUa7kO8czzNOrBZnRNtfDZwDwCKZQywQrgY
UkcSfJl3q8qZXJCEurYG9qLWBF+qCJ6w0ag9ibz86riZOPV1XWz1vqrXsfL9PT6OHp7nubnpvsV1
zBdhTu4juSzhaXaaQ111AQrfdQp8YJFsiyCx8e4S2OpEwmHAXNMtiQJuN/pQdlazbuI22EVGCZDg
cCy2NcORIA3TbOj2PQ+i9QiA5g/gfQJ0ZOCYWGjDOOzwDqpP2idNV6Mhk0/AON+Sjhr+0OqMv1I/
EABEL/NjN1SneOwHUHra1rFVjS1KYA1OGd6W7Rp/zC7HvZ80ZT0FbIVDCejTXtY6eOehQyqsfTSr
vOEbMpu76SS/Igfb28zxZsufsy1+N1Ny3YxBckjTkxhZ5tl/+2XM2Oe/1lOAt8KzXFBWgD0UlOe/
1lNETqA3SHxqPxoSZ8O9TPkJeEp/oSIo3EUZXiQCEyBn30ZjcHZhHD3yxrTBX6jVm9jSoxdg4aYP
rhwuNBpYiXLnFq99AXZ2QX4MC64skFM8WxhWGL8AcxooDQ240oJIL09v9f2gYs0S/hAI90cDoMS/
AFHP9nmDRTINsf3ZrDWrEwfAfiHxLu2RQJ4aVyPl9kfBVyR1zJY/jKYxR0h1g+1dF+tqUlIEPuXi
kFVA02mQjjpvwsgA+9Iiyd3VvEdD49yQoFpX7+qdqSiZupBtaqRf+42CzQNE9ilnWv8XiwUgoKMO
ZBNJ4j6hyuTNIjdQgQUSsCfW6MdOQWJZI97vzUr8MKsE3BL4F1lXIXCCtEBBDdpjZK5sT9UqK0yt
QTVVUbNDlbT3HmaOl9mZDGZqPbHTCkO7Sk+rznqaH+paC67UkLwFjB1AKzUdxxFQjOB/nrWB+kdN
yvC8yDmSSo542H3SlVUnpbniSZ6jqktkO2knzqoAU+QzS1PxrKd2i5MI3T4ggUM8i1gR8JXGw5hp
+SNKEFxk2iXdLigMJB3monhEhh6QG53oTBaLvE0H1w+Z6HZklnUDA3SoDdod5Iytk8YExE5ZZeei
jQoAPnvOp7pvD9LjyfcRwIz+OLXxKzCJp11rKUChOPGecDfAnqMySb1kFQZO85WimXnjXRxzzM7A
Vig2hYpWIVoKuKrvrPGAy1BG8Wtma0AJzcV3gzVfpFZk12GajI8x/kXyONdeyoaFr5NhrcouNz6G
3tlsBiy9XOTcxyP+A1XTq6boFapijJoJGg0Ff9Am/maRmqBF7cIu289a5K8zPwyxbVfFONWlAKSJ
tegVGRb8SOAVJo6f9AG4sQuURRVLcGekNQN0qRNqPpAaUYVnZ+PKiFM11uwSb3PBeR6+h/Eay73M
siCrud85NtstYesiwEauo+1M4Kk+hQFy6ZEEoX+N02LraiDWmqLkqZBi/NT0iVgL2YbXFsQAByDj
ewpj4d4JJEHBP06UPbXWiHqFGmz1u2QsfjQVqw+E7xpK4DyBDGGBch1cZFkPDW4qcYfd4ZWL/zk/
xSsf/iGzrVdk1hV/IOvaFEV2AnvQA7BzrKtoHDbLByADb1sT1I+LgrQAVwLiZxZoN0FI0bb2fgQo
znkJjrwX+4zjxC0ZLIF6AYg6TQ4meIh+XgiZGCXozZ1icDd3isBonzkgsfDT+3mZuJ8NDzb/ehdb
j3D7SmIUmIVVC5BRUkd1N6yB7qMKbn7608efBP+nZnV2uJPryR6niVifvptXWpwdjSb/uIgogsic
fhO63Lv5okghHWBHSEs4u8Vj/pBcruOsF5flMwK32TyVCSqp1PexyFkd6khPDrOb4BQDxevZSpTN
dP9XmHL9xKvcAK/Tz28299TZTVmvl28KYKPJVmSgg0LNoXnhgfdV7/CqktcRaEdIFvUGuvUnJHL2
F5L0UWNeZgsb/Hig7LTB1gsZ1lrmxcSG6LiewFu1Nm0Zr2d/ciT9v060hAg+0GQkmK9BXRz1aMKa
uZ+WgEPV9XgdinDb86r0ImJsl/qF8THygHVBIoaMyHg3SoA1Vk57SXG41a6TOEwvuYywKDBtsFmA
PQyEGYuK9NS4+J37dWrrG2TUAbpx0VBPuuEJ6ePDYZ4ZK0FgQZGGGTnDU6yZR1ngrXC68o/jWdmO
bvr0IJgGvjFw6HLt1HOgAP/nyXoU9SSOlag+J6nWPiZe+dbo9vRY8KrFaeVP+SBZioIpF7sjZKYU
maexaw6kUiXpQ+Toj6oJKtAYeDHSWxYFzVTa9edlEnJQM3XhhJneJw89D+WsaiaKRoqodgG5WeI4
OAL0huOV03MWe+MzMpOGDQvCEt8r1oUkC6Ph4GE18UCjApsUR0Cf5D4NqRlCO8frUSf25AV+s/6p
AiaDikgNsjzCHTAywvUiwznaX0YXl2cSaTWq5PIyfaURXVAVA7wPqwIkXr4HSnjhj4VK71Eiadvm
HtmKSJ9RQ/LqBbKJvSLKjyRLAze8Dma/W2Isn3H53K4cD3Embz9jjjXxzWcMbD1fMc8Qe/LScjE8
4aa9TFwZZrjT0ii6+YxDot98RjOyzLOQB+C+C7c71eXftvvimEhECBR0MxKdsK1TlzKYxw7PAhhh
WKfDFIPO99VgTnRCUQ72aGZrcuwQb2+yxk4vtjG9NjgGG7HwfowUq1GL3xly8JFNSkPPmfRrpsX7
XDEgBYpFCU/DwTdA1X2koYf1yyFrHcvHUbRXrfTc3RhVWj1qIcLpQJJHAZ0JGE7lS+HAFL4nJc1A
4Tr5dkFNj41+qi0PHWTfulEW7qjAfC4/j9+F/YjKyo0RyjejGcI17Wzhl3MJgiFHVMk/9NyKdoUL
xha36L1Dq7f7JpLYJlEialIjjm6GZMZRynAnz94dyAt8YIjmiRszwM4nvU9uNEXaXXC0qI09MDhB
olxwnhwJPatM9GlvOZVc0RDMc8Yz/iFDxelIEqChMT8QenIEbiIAtDzQc93Zx8UzmVITWxVqq1X8
P9kHojeeYW8pMK45fgSaFroe7kTJmSfJc5dYARZymWGvHKtC6QRKNF1kjd30kfUQHKnplXFqd6Mv
4m5a3xr93i+iSJvdbnVLsHmiSHcxaUItYKq+4TGIYhwXvFFg3DJPtkpgN5vInBv9vUcy0pLd3ZB5
pfATZiADX3n8yY4U/3kO4C89jyJtdzRtY48WeJxVvP/hMsiualA2m1XmYfkYf5rxTzKaotWRjNQm
x//hQywmdZXh1zB/5IRNe7BeY8/zv36XYVhuTb0Vh0kBWhmqaRQQVqgWushBOLYBG/ckIuWdGSka
gqxafOOAix3Ka19n7Xu4JQr1aIrFZAkfJF7rF7XZbGYthf/PzhTL0pEDpufX5UrurnaZgnoW6ivW
49TwbWxEO7vlQDBQWKYoKxYn06i+3wCXmhIFncAA2y4y1oa7FPvwf3IqRa6tNDtx/QykX5dCNZat
9ZeyBVqmYYEeQo1QLjlczH6y+jWzmn1vTh+AYpA8JnqZPAIAq8p7gQ3UVDyloHt9jJH4qQYkrsY+
exKn+t2EpG2/8krmPZIduHLF1pZ4Nlmsc3ACZk1+rm5s1KSqF5oCpMF/UgvTwf2tVndPN2HJFgDR
wOd1Yr7lTT78NUXNwXBL41ubjAC4xhLuOo2Jdmqi0l63TVF9azOfDHodaJaFx1uwErH6ilwfpCFp
tv5tdMCuZYj8U4XnJbDG7PYw5EH+gnKnH+QZp/m3zAzsF2ymhQeau9CsnuZ2GPtt7mKI7TWK5Ja5
ga72NjfQsOtrg2O8ldE28dV1kXoc1gB0xib4V1BH47ymbuU1EyI9WkaBevWmKF+d3kz9MEX9qNGb
sy0qsRkANeM3W82165XUg2fKQggkgOWmOHX3NMyw9bUuwwa15VMLjFqlXYZjE+G849148UWGmHxo
By0Ayn5ZrhuvCL8MOsAkODMBeelkD42RcSSnQc4AGOk3hV4/cM7lk9Tyv4WS43YOQi8gN5+w7s8/
AFYDmxKQC6/lG5lE9j7DzupnHBuR2ALZ0g5HAaBYdVBYB1QWsUomy37wUIu/tkossXjc2Q9N0RfM
RzpYfSmR0DAPSZMpa4uhggNMwBqO35UhaTqU3Z0KzzhSQLKbtYEFKLbAYMYOsP8VB366y/fYW/o6
x6oLQAyPTv0qWhPEiyGWfUNlhKdqxQ1suXRt3D6Dnd7ey6byfBpSA+yMABzVqbn3dGGt88Q1160X
mYdGRuOK/jAlkHUPnRpStsgypL8TDdswvzUeAkBnL76kXYwpFGlBx20e/gffJszWvYysJxMnSPve
5skOW0rNJzkE6xx8G19Re5yu7WjQz1NUYvsIuK44soRCs6u/3MHxXgY7sw4VgFc2Zla6X+IROXHQ
lz3YvoOsD8FkV+TPycA2ZRw+AG1n/KLbLl7Gx4YBSc1Mn9yiAR68Ajsoi7QA/Vr8pjAzHL+Qog3D
YvbgIXahGGoSQDzCKhYB/VhnoHcBNS71qDHbelhXbQkO2ncFGA9/s5uN0+FHLAxvjkRmf4o523qn
2BuiM1kFTYlTV5IvDfA9tB0AFl6t2GuRBgjKNws5KS7qsXrgWQbGvmiR5ePraedd43LMN3ZfV+s6
tr0rNSl+6NdJY0/9VLnHRd4EwjhJXZ5JRO7UywoQcmNT1ATBanJt614xMAuh+1qEMxPTKbx0ZXcX
AYQq7IImxTNqNkFrZaK8fh4qmRN2DHSSk7dZZD3eAt1edGdbnZPYVR5fkbi+XQxCLUbpdCK7VQ8u
2QNOfMOVZYvhhKsPkIWZmJ9bJwIhUAiSr6Y0u0enaXGeNhjG57gy8jU2+JJTYhjVxyLQ1iTXJyvZ
jVFV7CrlX2MBroVF/zGPC+2YSQYIMCV3nShCsRkIO4DNbAGDSi/9MlF81jWwxLMJSI5lPpZXoyu8
U2i4yL8QnH2xbRugfnX+9/+fhaFisF9itMNTK3A+R1RUqV0jOSlDSi3OPhRLlRVOn7lr21tdjXSe
/fgviGW/UajqWNMzVwfiEmMOkMvujgmq3GJAq7HTl65h2xzJQytzKIaPjhZa2ygro62NI+ePZQPO
yQBAsXvSSgvQ2XVm4OVUaYNAfCqB1XMlZTmZ62AM+5dy6oNXJw/9Wdw3WLYn1SO5THicngttAO1Z
xftnjnUP0grB4JgKCzvNg3HEwzR6oUZYQq6Cyk5BTwOZZ8Xmg4d9NhqRk4ssp5WGO81+DL1hLY0K
nGe/rpA6A2dvSIEYt4uCFjzYKC+b9aKu6YWBlkv9FOabKcSyRvdScWrDTpykamhYeRW4JuRoP1rM
qHaLCfUWO3IjWd858V4bzeNie2cG3ljEJDUf2SMeJG+BF7u3adVlWK7Ycrdz90DFQ1rmMhFdc6o7
8bYy4+mKgqHpGhl4FlpOVG4dPe6STaSV/wD3OMGtFyaL3TQAscCqx7OZBe6q7fVgA6ayGktBzcjP
Iw4bpq63twKAHmdqrIg/Y+Gj0HBDexWrOkesnflR82x9x9LiNJadZoEkA5WJ2HHKA8CBw6anGkyS
FgYOgvx7gzEEL+eepOQwYHe9kbnzUrMmvuAk92uBHN9XS1jZqwdugUEPq2cSlR1+Yszi+VGiYu81
FBwUGgC0YD2PHg3VVG7UYuu4blf9MESP1IR9ET9qMX8qpzhAfb1RcFCRyeiIrI/Pd2bIm9MA4Nxd
/8vPkd2nlhm4LAAIupaO82zg3dxh9U9jiZJ4VAG/AAGwO+MIDPn1rDl4OKfGcX/Znx1k0XY+jd2k
QLe0wBcSWUCBWIyoF+lDf55tuPKc3ZmzB0ZTc6DRIl985wkoahsgF+V+Vgq7mFPv/TqrHlVdoY0y
84jzH24ZeK+Zbozb3BbTUdc8/sBwbLEGqn/wpckAV92AIDOBqaUPSKcXfNziSPvNVNdKcLmzNPhi
5PWmD3LnO3KiYjvX1XLHXS8AOakMkkdvMwPeKBhX6hV2Ys2WNCRMnExiXfJmKQk4Z7EKNO/hbe9D
gu1voxVJBYI5nHxSY5vRpcQp4wONHHuSKOdxytkiUieiQtPOdxalFpSrZKzAXvsHLc2Afau0BA7K
b9HJt7QUAIXDU+A9fbDAf5GuQrAdHD0W4kmoReGzq7fhc5qH7iap2eRHHgAvJEhsswkQf0FcIAVN
DYnNthzCqZ7HN128C8TxugYILeiLyiOZD4DtMZ6oOzfx0Ky8FMU4NOz8//yfz0z3N7J628PWqem5
JrI6DJBV/Hpg3We8bAA6Wb1YRsmPgV1aKAcfjXUatQUyBVPzSk1nlNO58JxtBHLJ62xmVFqwK/Op
9Vkiy3QzuEm/ljby68glCLo3ZyTdFyg5brr9EpC0aiJkav02UZhiofjuTk40GTD4W5+GtfMt6Wp5
phNlyofsqqg8peD3JhE1N4mfRmEVpF1yJ2fORhq/a2882JQAoJ2ZIBZWlZEMfHrIH1Bd5HM6x1I1
1OOOKpQkTa4DtU6P+I12orpIVJk6x5aKLclxlpL7SCWXS8x0Kj+ECdLYcUReAjQEzTh4ClnfareB
HmnJrClN0DyVo7cnk46MB1fr1dF6ean08J/eKsE5qMldH9sZHqFD+dCqZi62UBUbStkmMUCvldws
A2wltABV6QsUULqBN+0oV4BleBD1Q9NcaJjzZIX9Iu91ACbnE8NuA0hEkGCAu/Ux7wG9RFYUQ+sb
fY6RNOltjGlKwRbMvNfKRd3DjEDHBpB/1QqQnBqCHK+yqN6A3hYHTkqxwJA7oh3BSPMOS05qww6s
VRA0AFtDvvlmFODdHjoHaH+krt5j3wWjIbkkaqq7qACXxVRkc9PUFigtcSoO/ur6QJ+4GoPPsczY
NbQ18yNulfS1oEbNfgjrBojTKg1j0rGW0BvLXuNkL79qbdRgA4R/CSdZfLaDDFnkVdW+6iBywE5I
nz5GiaZtdTdpzsjbsw+RwdNDD9SGS4YXqS3Qh8MnJkuxzqai/WBVnekPRVp/SQ33tQXn3T9hW6Om
Hsdh/uAFwGfp4h8eUreQCHOOUTZ7omPiPAmxi10jhWk+FAagteXjB5Yc6ODYdgV/6nLARoAtlBxi
KZs9VkQJti8gowboiX9j+c7ADju45U6W47gmep3I4jGSgptxTVw8ldneDguzdremF+c7GfTNa1AB
JxWbN38HBf+EdYH1apci2BkDT/e/GvTVZ2APsVNNVJC6C9pHcNzHF5Z8uxGBS7h8GFDY6Fsdkgnt
5JsMQzCtjHoB4ujxG+kTQEviuwGbIt0PwOXqNQA+ne8iKg17pnCl8U/lfK+4yQeHAqhtb17LfYac
cOBhAWRyAjRCqk3bGMtyHEqB98gHIFBxBudreXZQSSxw8nBMSZEqG9IWuh5uwP3n4GUDp7dY2OcD
GAiQv0R+Uyu5fqEub8G1FOjW1rWQUhRpjv6hwFfr5yUvfmw8p8l/yKFKkB1TTB8SyZoN6HbzS2ZX
HGxzibY1cgtJbvjCAQ7IUFdRN2JLUKFmjRQ8W57DSZEaLuCiNW5I69oQ9soYsBW8llW/MXJAtCOT
GtSwpkINWppJIfzQEJtrkx8DXHkt2DC9Gf7R50Z/06UgTlf/aJjbAwwx+4Fk9gm0CYB/PunAr423
TIuykxZI1FMpITUka6K2dlfUFdQFPv4VALkgZe08VPuK7gdxzYyaF5vbItVQwsrBNXZui5VWNm2O
Vyklm42iBt1mqEIkhLY+jrSVhvSzP+exdshrQOA7YJW91XhlhSV9gYpkRYGXEIteRu3v/WbiWGyE
igfPq9lRM8wYJKsu0gpRBAPcpSwTILhX6iwpdk0SyyMHcyf+q0ueY1lmpGtkZrILV9m/SLNwR5/G
egc+Iz2OsMHXDPWuKJk8ZWG3zvqOj8hNR5bv3I0ql2ENYXv+PE7IwFMGHnh5/cAxCh8rxWjFxqi/
dnXTX6mn20BWnWycidDQw6PJ8bWu+BHyMdiTHYraAANd2OOjHGvjOJuQNZJqt0DnGQAj/jMeyTXQ
/3bj+LCI2xyPMFH9HTumvJndrL3ijJwXQGIPoW+0qfDpXCvJourBistHOuqi87Quyl+MpHYu80FZ
bzgbIPCOGxqWLuDT6kg8kik5vduTKAPFyCYY3QFcXzg8I3sV3yHqGpaVL4BPfIudvseeD9pA44s3
bcsR30wtMVejMcpV5GkDdqRQiUFNH8rjhK2TyzwCvvKDUyM5XxlQqYVWFs4OyFsCWQ8/nf4tkCjB
s0ZeSEedA+F11lkzrA43XRDujWGwkR4OdBRqlChoC/tC6CiEraJElfCsizZa33Gzw9UpRJVE13Zc
WS7ALL/GY6PYdKwDmLMic8iqFO+3GXaOabFAjWh0oJUGYhYRfibJVZXfqgGi7VaTk8t9owzySwrS
R4q0+FNMoexmzFCKh33PbeswrdwAxv5tysWPTFQoijKvUJZLu7NToaYg/NCX1oOXVPLkpt1GdAVA
l8oRZBKZySvflqUHsASkv59YEgB3jrqzlJxorDyHAXBNs+LG6S2KwQ86ztRPtiIXxb8mTueDjO96
S/YRFh4/x7rZ4wi8EYpa1MC7ItLC3N0sjOzuPOQWmFSq9ENm2t2RMhbzVkdS4wg6sp6Drl5lMoI9
8C3PMeN4kcfvWZtTHBdFYtT7sDHkeRFxG2AKrHO/UgxrRLGM35lmu/I0LrY0jVnoWBKBgQN0zXiC
tDj6PlOvc5oeFwfuZC711CeFbfZYXpN67lolbmxWwuItCZuuB0Klo+9rFWaJRb072Wi1zTZQoWNA
b2DDM+lRfmuhfnfDMjc58cLLH13XwIUBPebvuE832a8WThm0+2kU0VkH+I3PzNz9XoUvQRI0f7OU
FYATTBjuRBWS7sPcAugHd5/rxO4Bfsqcd1Nk6hfY/9+2Hk7cPD9qhbtu7G0yNu23QbjNOmiN8ALs
yvjBq0q+YuGY//2LAeCFUejkGNe3lAXw4Zq4W6TTJ5zLgR+tjr6XVuVuK6YN7K8qSr+DXsDdchsb
wGvmsmY9lrpYkXEQWIBfePcjQxrliiMNRH8/tXLpqoh55o7bPtlMiTuikDefHqmXh9+BxFRdaUAN
9vpRzOrWzS5UVrOpJ9N9HyV4FCj3qRumx9Hxmkf7eQlF5kbc9Ugempr9YsljN90VSIPEwiMDhqcO
AEgU1qAoVU0gOlnj0CbDLjVHncBBxsOAIgycWrqKa40abK289SaPZ5W/aO7UcjIe1Zv67k5Ow3vf
JeoSj2SBl41rMy2NlVa4F9xfkrPEO1ngW6ahr6JeACYIkDCBbwyTC+i6wvHnsYUtjQdkwGA1rcwH
l7H/Y+w7liPHoS3/ZdaDCHqQi9mkd1JKJZXdMKqru0DvANqvfweXKjErX3XHbBjANUBKSpHgNec8
yQi3fb0EzeiyLDMvC5COt2Vam3mo80bHr6ExBju0pze6T51wRNVvMx8tfp7uaCf80dR7s6SZ9uOd
fBlk1x0i6eCGrWI00eoRwE/Hh6QBTmPYocKHFCQjLV1YA7sUiaaNUnW7Xha4sytE7iLTwvvN4rss
0PkVCIKKz14qUY8bFtZBumX+we2N/AOKY9doU8meSAQqIvuctMBGi9xVlXhb4IT71waR1xedzd7n
E6Jang2WscaOQTVW+VvPUf6VRIsFOZDsfY3FoujV2xrvFrTGn3Yhi//cpWoR4bbKvkLvpVE+8jb6
6qCM60CzDjlBwF5oBboWZ0VjciBqtpa/K6fWWIPi0dzcvJbMryNSZQYAul1zM7+YuAnIXPw4yePH
qUn8vYjUPrLQDAcSUifZIL8Rblnuiq9ICu5SMHp9BL4QHr+Fw/Q/WfQVlNn2eijC4dyNXvG5TIB7
qeW9SCoA/YtkdjenKV41TQ/UgcnxnrnffqRl8z5Ldy5QU/fk9b4LtxyQJBU+4HX17p0NeuTpt11I
Trvg5XlrBcERmcyvU96mH8IuTgGgFrBti1fYDU1nxRShjc8YgNevTVCX/uT0UXBR/g8AibtPJB3a
1ALbSP41Qr0V4nrv68zzQWTtKqor4+j1ytuyAGnlVEZPOePma6Ha+OT5YEzG3bX4npgDbiSh+DoO
Roeoezjt29B2viDcviIDA8iKW4DuFKesbNtXN8if3STMvwN1a1rnbVU9MGEO+I6DXZcUIwMR2uQb
zlMcABTG6dKtXSLKUE+y+P77xzARUNuSXH8MHzHuS973/c7xxSnJ+unK8Wd7cYNebQq0tO7naW9E
YMx15YqmIEoIcS59iXjifiBJA5LidZrX6khTiWKqA0I8/ZqmVRo7z3hjnGckGl0gyRsGwLBNd+X2
ffpo6wuNWPv3GIjwQhOcb9/EVgnoEDYAp2nsneMiJzO6yM4AqpbXA9de2975M/Smr2PZBZtFsdix
HGf2kQGvblkZVb0DUqsmYGS5Z/1cNlpMGP4fT6NEwTd9usgbjfnHYVkdPcb7xTIGGsKDDGc4wmIs
5BHQbyCxAwVStF7mjvMDhAYKPellxXBaYxk3dx1rGxy3NFyS2w1gPzAbZ0NCujiJ9M1dgHfutEy2
aB9CgSyOrZ+YCLe95vkNuYMXSS3nv8mFDznZSxvh+mFEZEc7AV1n/Ma9cUCyQg5Hv1DzYiRfnN43
KfDuds7csd7HuszXsaujdD3z0ulyYRINoay3eGNUm1hXFpOsj+r6cRC4zycTsHNIFlejibwuCK7n
qTbmeY9T8hinK3A2m+Dv0avqPaJ0MC+LnYyLeosiFOyhPwVdgsaoHwGahVwXRK6YJnx9UC4UGb0H
AO3uH7ThIgXhdsFz63kvpRejFSXi086ueLVnE6zysn0AxKSJ1OgEKPNYPQQpkMXp/i3zfDi0Q1Gu
zdFE3gCFFQ+x4ukj3cnvtdFY3Ws7twHN9RDoJv1fK9cyuDhFmV2CvlVbc0IveKcBwkeNHE6juPiq
QhFd23h4E9cdqHsXU7IS2Si22cT5ug2UAfaMMQapHBoa+hXu9c8OjlUHT3PFBSqf4v1gIhjhO4gJ
arsbYx5PX1VbeLsM54UZ0bkUHEQvHQIHR1eYG5ewnQmN+WbYseRvQFybOwSUugtA9buLUZfmzvBa
gZMu4vCkGEYVqnnuh7kqNqnnfEryetyTyxADzEscK96CNjR3fgAvoAcmFFjmiTze5KM891mGu4UF
qicZ+AecxfonpS8DvmH7yPBAaKWnpEAqq8DhcrVIaBQg4rsy08jaLwos2x8CE08HDzfXvUod9CEM
2cYsOLgkijhZ4b9JJiDt2qjYj9IVasPNSWaQoDASOXf0eTeIX/pln2n2a75vPGX906TVZQiC8u+s
cp7rjvl/lUPxxSmARl82/B+nb4pvnoksq+rsAN9GoGc1YpTrkKXhrg9U8uqj95uCojSbUB4hUcr1
8V1H8dNl9q7Tlv9/fk0crzxZyDPSTXb91xQhmSwRkgL4A/B6NXFMhBetdZ174mEq7JDkaRe8yQFO
EP2r3Ac467KO67D7dWh9UwSgFhqSPXPiK9U5uWOb4F81vlIBFdez33UiEFcC6iFLPVv8UjO9UvGU
NbrJk9ZlQ29fTPT1riegGqxHZqZg3O6LFXoim79wuz6nWQxs2jbagqULLW4Tui+7Mjd/5AGapZyp
/oKnXrVmzO1fGPADViIDXWEff7BN5X9JmyFYszyrnmynKYCnOo5HlfntY4/U2iZRyfSpDIt/PDx3
fqKrKoy6n67Kf+JNvf3UhQHfoN0rfxTP+Lrj8DW49pOBxuB1XlreZ+mN3/XN+ie46VDShyxBlrbP
k9vaX3nv1msO+MkPU9d0u8QJ8gtw8kOcP+zbdVwn4Z+Don9fx+wGrFMjGmPy1tpNsZoOUYuKSvAp
8a+i7zOQH2GUaJkAkerXRbuM/tvuTvuv65EdqunQfdh5IDN2fIA5lUGGIgZAlInQvJ0u2kZDozWN
+6al6aJl9YgGsdQPQSQOlpAj4vbNqW6AvEBvv6hJBF5hiq890v57IuykCwL+H1FYyM4Lh6fXPogh
Zbgha6JQz2ofuJrO80xjEuQA6DvKGP1ONz7CNLeiYchyv/ODlgbP1rSdp91I0XXZxxaABzfLxfxC
29FijSc61PUO88dRwFs9mmOZruzBdK7GV4Hv2dU3ARxLAt/LNAWw+1eTdKgMJllb4PuHZP64ySPJ
UtDPlz9HAEIeB9WE6fZtDT4lMV+9+8+mi2vPUELmTeqInyg908XRgXOPwukCxCxnmi/qSXgItIcA
QDSn0j6QYrErlPRP0l6ReDa9s1hWotGyOi1yJ+sAN4nwiOqevKjeUAAGX+p4lTRieI177u6CLqlP
wvGLK3IrfJ1Ng/oesXpDEZhcuYAc4FP/WqYxusJA0loKgDggPVamKKfFMBtztIUVAplDp/FmNclI
C37U9EKjVmjasGUexeapQIoDjZvml6LO23kk7OptFOtRXw7mFxqRHWlBK2Z+ubNbVini6gQupb85
UKzWeW5ZOI4zPHspOhNSQMcREVu3PbPmgM4c5UHyBNV0AglXboL5blTouS1zwOC4ekoyp3I80Ol8
JEkNtKVZbNRNgCo0kHGRokdWvnZN+UA+QYZwZuSzt3XIa/BirtehSdwVr6gEGF7ZM7GD9BnPVnUP
Yp24Zt62AyLGJU8UOxu5GQFWxBlfqwIpiy4wzX/Yc6Up7xafZsj4Fs3M8lT04BjTdSAgh57ANuvx
I00nPIQvk4979qgLPIDreqsFmAZ4Z3l2JZ52O+9e8Tw3zyDDA2tRq/Cd0dOFLb4wphsROUlYmYZj
nF1ZyWcy1Va16m5Fv6/FZZrt6sg0N1kLRMQGGHNTJuqnGtEcmuHAPc8Iq9MvmnnmaozP3y3fZ6R7
t0TGx98kVikeZVM9GVMbv3LlgqM3RON7EOXTNy1XZRy/BkX8KfKjbD8AWeSxZPLtMrZISiMaC5Cz
XjADlLS/NJ7roXsbtCjrRbY4MxmjRdpN8llLCpS/B3ijAnHYLpNpsFqscU942w/lWv1uDH7bqUwT
eUQf9EvO8/CxsEy5jofE3c5TNYASUiucuHcPoZA/7uQ0rfA8jhD3ughXVCjrDoaDBkh4An0zzvAx
Uyua4n42PtEoi69Bh/Y0kkQuxKONr4McERlaTEeWDQep3cnkRoETqkiz7RtBTqWyj4kmiZgpHhD5
eyzdIjhFWjYR7YMLWeODyOWGGuJdBshpHzAE5jfXQmc2+KjO3HPlB7qoIECLc98Bo+pdZjvlJz8r
SgTNkWr/3YlElmm/OUl8D86y8FCysCmRjF4XFaoE8MexnMs85AkDOENedOsbIWDVAL0XoEkLp1Pn
Er9f2JQ+W1khD2RsgvJ5Vt5NTbNj4NgOdiQn93m3u+WWzWOL4XOR5c3noA2Q/nkO8La4yyp3APaa
MHwfVaeuu2G2F+wcBDNfS5DUnKpMgmBDTy3TTT+kIGcaygKYe7VsvrQsaB/MpC9ebXdyNyOfbl3H
EN2A5AoihukpbeXfnWM0l5HL7tXno7VJhyzf07Q1OtQDOnJESBtaGyAbjyqynmlGF6P4HrIwfkGJ
E/Q416K7+9diRe28LZZI0b3+aTHTmxAGZgyvdxMKcibTRZUCvhlGG6GyrA6N4IHmmYMMpuuH5j5w
akSE3xU0KlnAdmONm/6N8+SaWIJLhEu4CM7ziqRvTRTb9Fzlu5A3AiEesFiMowSTgRsDhJIVOYr4
fDQkAqgsfbB90MGvHD10YudDbAF9W/aowUFDH2RK91njQe2c3bBGyTxmojft7uQpAFzxyKpXFcpr
H8i4ivIm3juGhZBuIkBVTtvMO0x1r2lvWmfXDGVzmvLU6k4NEIiOrXCPy17z3jgK5du4NcNVUgBE
1mzcq1XpGlq0QLUrMzA0SQQoWelCGkOref53ixT3uQMzZwsOFe2hL2S2TFHKEa1Eg9dcsCHCcFmq
5eBvLHl5QmF7vk/6iq0cwRFr1JdE9NlT2PqXyvB0KfkvEUPT5b5Hj/OKLBaHEPxijkqC0yIq0844
JBEIjbsoz2/W5b74ViVZfAozz/bRZAGsjd4af1p6G5FrWTOCxNZx/eLYFb3jrzIceU8tMEhoeVqP
PoAvRLPyB9RT0pQUOQqSz6M/Pk9piqVI5iuOOA7y1PtlgVxIdg4S96yUF6+nMev2lCeu+gZ3WkDj
zbGwEPAnVyCdglK2w+2WtHpKtpQu9gCETA6zBU3HwJktyIzWWJZ8X8Ptx9fUCo1PvY3YaSed6BPv
UvROOq3xJIuB7RDuFpeykN0pNrri4AKw4dFKVbHtpc9fkItHLMFgzlfN6wfOz/5bmqflyvPlsDPj
xHnqdeolqmJ3b4oRSU3Kx7QlUvBu0W6bOrLV1uirB87H/DJrTR+kXLQCQOuQvWElvCsG1GczxFuX
PQ72DolXeb25WDjNj20W7kQwIX07Dl88v+7BtRF1qBBCaAWfpb3QlEYka7zgoQSAEzo1ha9Q3gO7
eUiGg3buyjg6GHXxYXG7Mcll1Z9L1IdI5GkRKEJ9mSGN8slIFbCVWx79ZTTuawKUwtc2DfJj0qh2
16m6+2qKCCQw5aau4+C5q6PitW+jC/eRfHaAQvka546HEJhZHkiZj8AdGhW6pZKhROH4GEVPdo4F
aaYd3t3J3lYTkF3rtDpECL0jCI8i3DrhZx9F4h+QIfCfksT+ZE1m+iVSiblv2oRtaQo2bblKwSD+
2FkDICM6e+VosxJVHGebI2pNx3V0HqA30Yqwg43Wjwt3vHOHO+1T19Qd6p5S/0EwgCaTrARQ3hPw
3xCJlIj605QUI8P9CUhG33JtMbA6OjZZ8o3pQk8q5hRVDE4bl8pGrWn0Trj9N86aKkHJSmQgdK8Z
YmHFVEkHnRRwJfXsNKIWJNjOy9CKiwGN6FLTon/epRhtxC1ANJs+DFTcxFz8d+tLIob43L9Ps44D
0sgqOtyaoEhYnJzrpKzBp07WsfdrmCLqvG+G6jP3E/9QAhl+k2r4KEt4LYgwET2P9RSZnO9qku21
KgPxufjEPFl+Fl2E1kkz+Yc8mDD4zQJFxUAirhcg7WjweQHhgCA5RJv/etLNIAm1XLDByvZTwJ/R
+F2fpb6Qli53stmDNPgC4bVjsZyFeq0GBd2LfHbhKcDHXOnvI7tT3trHzbBcBeMQnV0bUc+pGszt
LKxL5M122dhlbwa3HvOY/GYLfwDSggEEsT1w2s5vsmVxUt9K59VRqRmdaZV5zvUHWT6NBAc4Dkqw
ufEnNc1JMzuSkLxD2nT+EVrPkN46RyAsShD97DS+VhsZw5M/Wh54RobHmSOHZKEL4AuAwJxnmRwB
xxsDoGqjtBv5/ptbX0jnTBZkOzDuIw7rcXRvYjO6BD7zzoM7PS4istW7kjuaQ4wzuAzneyLd+igE
TXc+he5x2wBh952clBSkphE5uJU77VweR3PIelGQ7zJdfBPVfkegMN1PRYE287s9luVT3MmOKG9G
TdSvu/jsQfveuaVeC2LhHMHJZYHlB7qTOejABW314e7ThdLD51m8aIuG14BEQ4ZwfpiE1bCTKKe6
KJ2CmEQ8XH3vMOcXUC+EtpsgbDcoAk7BboUzN+BQ7B4P52PQltBSzmIxIb/KSdjalWBfo4dXhB62
VQ7eqz1N6UJPuhDw7as0SBGS10+/krv83BU1X5lef/UCMQHV1suvy8VnCUo0IiPcLzIajZ4cUDAG
frJF0YPi9GpOSbEd4jQE+CempCVF1eIlL/AAmH7nkaFqBeXUxcc7OWiw3ctUjJtlDdbj+b7ykmdn
EtUjLTvFZ7vqs6sjquah5+EmC9vwCoK18EqjsFXjFolCth6NfspBv2G84CeeTotdJevp3NTBJbI/
O5maBn6qJaKAXqTAgBMCouthuZitC3wLM2PI0uN0ticNQJn9g0CRRJi7b8ZR6QokpavubQ4AsDc/
8vCn9kfVA4zQNIEECaYre1tFgh/RtVZdOtzG3aPjdeWF5l6u2Brli+Ya9b3lZVG0JoPzMid1IC11
cmxjXYmpzTaoiSo2rlfl664LEEMM5YisDoqxzu0ENOkDDekSxLZxTCTSgdpQsRCGNFxMaIT6tF9L
2F1a8/WiX8ydnkGTgF4DxVbOkUxm6xt3kk54bqAvVn8icp+tQKOZnkk4TsbTGHl40pDhsgVDOWlw
oPn8UwkcaUzUy+1zjoMKM+oeL6+D553pwozEP2XWZ1I2cdugFQj/lOg41SbSEr+Gsy4zwnInbOsn
qd1unID7oy0n39n2Bf5AdpLWF1df9IvJfGlxZPTjqj/dyWvUZN+YzQ5aNqCMdiU8v6W3m8vdmkAI
emjbMD34PHfOEr3agA0z8W4XgVXrDLYPvGmL/kQKuix2NM1Rr1ajIBF+d2onK9HMNDb1mhS03rz0
neHiTDbLtMH3OUPQBG3Pv32qm1XIg/TklqNgYDOZ2cURKLbusn78EqPfdBMXajjFbTx+serPkpXZ
5wR4cJcgazL0QUCM8NSbFce/7WUCfsRa+jgvu42MvoIOqQfQIuAWwpw3L7xETlbLnRYIEOiJB12I
nuZ5eXF5Nb6ARLp+zBCUWoFNWnzNxqzcpClobHjUGl9SaxbXDYtPnRsOG7ICEH0D6gWnWg9hV4N3
xJWXcew/TmGBzpouAZCyvpCcLlmkbqckM0KcyPX7+GL2r7ZebUXnRoEbRG9FF9qB9vqTrCuG5NBO
yfO/Lnn3kcoBtOcIGnarRQEWg2KTZzj+Ti8VoMJPoiuSM12aLsS9tu2TM43yQdoHD6RcpAzbX2Y0
bcNalSiDh/DOjWR/clnsEubIN+cBSNYHt4rnTe7WW6bJiMJWBoYxQxnBqeub4ESjUU9p1OCuCGAx
PZ+Hd3ry4XVw620gjLRKzNre3CnI2LJxUl8tG5LN3XTe6t/Nb/R8ABKHUYlii/p+gHkjDbwqNYFb
R30FgL/EmZlp7jiSRigUmEez/o/zQq+kahtA0OSeUk+DMDUZHDnQegGoOk69d8gYRwSbG8OxlcA9
8qQLUBmQvokH5fd4U3vXzIaksUrwv4GAeZp9SEYX0CVCkRVhuo/jMVklCo3VAk/VFTovY39vsvJY
K/QCqqCz0czqhP9Lzevsg4pC1DGlI3ozG9ntYv1qvpxpUE0Qr0dwH83v7IuiMHqxRputMSsyJVGW
HTt+iDttbe9KUcqzB86hDbisvtQaIhrxLtSrZDke6LUmaddTUnAUsaD93vN3bsog0wo8Ab6F9dSc
aUZyOVxCVcfPNEnS0blYdXgdGobOrKlIwIVcTcCD1N5kArJ3tbHCIJmXjbuqREX3WID0wLiGgN4A
uDy6F/BH6LZ96vnbWqOKOSIHtocdvLASuGMkercvtYEr2a09gtiAZxxBmqIXe7fncdg80ozsLRt/
7Kyftyj5ALxIbDGmFWAgeNBfE3eUiLSCcd0elb9xhtRGlVU/mWe6ACbAOiMQ268Vy731orgxlI0N
7mtS3UgXJwN94We7C9C9FI/AEGwqAMUS8brSlO0dMHpXThZUaAxyAXePbqyZ4J2myPJ6l7B6oQnZ
L1Y0CiMwwOJ7AhRaO/wxNRPbUfqQsot0kZRTXNKQuU5I8nAAnTZzDksWcrZb/Mqo3Rt85AC8UWhA
qBlydB6Kj1AMM6Td+WY42EO9idKArXA8685GPGbuhbyMahrWCPyniLgCCAbHKU23AKqp8IwAAGAB
aWhGTzwFOjMpnQykRJvFjkboXUKBxbsvHCqJX5sq0nyHCOtQ7muAuz+kRvWYF40EWFgOTCfElNCf
Oaptb9vAIrY8dWBlezuKVdzOMvE+urMbf/ftzRavFEX3vZ6MasNyO8QJ3EDkMWjBOmD0wW/zxtOB
o6xA0R7Zx529RsddoNEHK44Qa4MsIs1YPSDLlUT5dp5yF9HBCbifgPlA1UgsUO1ZZu1RaFjEAtCk
p9YTakVT8gCIKJif8LYQaqTDmOHcScuRRW+083KZBk4spwHcGRy/nVom7Iiioi8Nuro5GDGTAJCg
TbDOs9rYjhqIxtAXUgy1sUPfigeYLPdN9O5PBot8WYMUasLJ443mJhjq7pRXzVsHblaICcwWZf4p
6t1mT82vd72xNCXF4kYy7TUaQu7v5DftuGTHufHQocjqQIsEvP5kNWOzJ91sS8NlFUvgaJTLAUH/
m4a5LLN0bY84UgscXW6a6mju33fLzZ1zi45GeqGiqMVx7qibbbjuzwNhHWLemnHyv5vwuX1Pp+Bb
QIIxkS/lhuUG1l0Lfp3VZo8qwehDRSyBqBcctyIwf1bN4HzTA4Q+nW+J7fxERNd9TY1h3LijWxzx
7mB/iAYnnwncVdNcxRANnybl1TvWN/u6rqr1Al85g6wgIfgGZ+nFjbdRUQYY6t9hW+7ALhe7EExC
WxN37XUXcCCzq8Df1covHh0i66Mhd+Ju5ZjdmwZlE+jL0zZct5zHDcCXYmdAhQFYtIjjKsVt9uIN
7o9Ic23NnFr15yawgg80sXK0c1ii5ieaooOm3aG8LtuWJvBAyq4Uh0w3k9UVlzs1oncOlQGIXwgD
mBRV028ty1FIl/nNw3//5Tz3f/3lQD6BnmIwU/kBkisaV+THdwBkCvn//o/5f+uYlwmS3EDYLi3/
0jMkZsAEWIEB2uafq5yhKQiNPHYqAYPqW6BLMEoPUKrcRzmw5B8iVOejYjis/DMqWT+0VKNgTcI/
d658jlJLPAURSs9pZDUTOjKolQpg3U++vpDCRd2TAzCZoENMdhVm2KfnTbEmpafGFL+JOv7sAuUE
+Tg9BdYrO9Ugxw71IryVCB2B22hF7LDAC1F73nVs5RM7LEBb+DXpjjN1rE6pC51AN0q3Q9drrA6z
GbnJHn8QYEYAfz+KpXflbHZbfC3t5ha1OvCu0tyzCnzz//1XCYzgf/1ZAs/xDdB6+jwAUu/dP5SP
8BUDcah4KVTSHWL9hs/bBhcJbt31PNTzReMm+j0vLY+kXOQ0dYJyKFeLGzjkMAdYL67zeNHNW5Qm
4A0S20CB2vvmt15k7+qP8OdVbD/I4h0ZVKg738esmX8CtCU4Rx+8l/lkhVeJ/OdzGnff0yytv7Z9
n2+tBtXUNI2QSQ4BJd/bojgZPRs3JAZvS4oO2IhdReNki3dSW/kWqDfVseGo1QkDvN4jo2+upkgE
e8J3nmGglSiObPRxtNZ12IsCgPeIFBbmZZGXtoNScRXIDcnowpoJaIMtkvRmjgpwks37BCjOX+wy
pPKP+YSDxIJsTdrCkEffDYzLIq/1PlUOdpMF2rqzwpr2Ac4N9qHPOSAdvhq74m0fVb+A+6p+FCYi
kRpf5Xts8RfdBfLqp6k85ohV7AzTz7/J5AfplYsONDMcn1sX3ysNPiP0RTa5tbZ8w92TLBVWdtUW
xM5Bolpb4Cv7ZsEMAaRR1R6GKZ1Wqet3gJHQBDJ2+w+2GJ9m+hjE6R5EMD46vSak8bOR7XHHIAJr
NvPSOLkAtGjByt3MKaOJZRSzfiYjs09EEkPyX8vOEhv3/yQeHomehkSoI3xbet4Y5anPy9LLOr8v
TXK8mydmBmDguAOZh0dX5qCkF3wPIB1V8VHFsXmZRbO6VY5xoQvOidGlr480qVyAu+Bd0NpyP84u
PTqjohhYejhK40xMIj1y30d3shDhg3MggX/yy2oxIJnTdqA8pSFdxqZSp1zJNeutAFTxvfGtAYRJ
HI7Nt6rtpjUSFfZTVsf5QTLgi/pok78KYJdu0P6QfUG25dUcKzTaFrHagWUj2/dohADqguF9nGTp
7dCrZGxzP+IfR2a1O7TOhbNWusBEVWysdiyEMRJ97rapHGNHviFD2n50+2HjAm3GykT+YFdW9qAS
x0EPqh6ScFKOv5Z4edzYUQ3283fDuklhSPPWD/cgqklPhtYuJvNIu/W8Ugc7d18WJS2npt5+WwSl
+EAob9btjxHMPFuF4MjVSGQIvpfC/FxOBUOatrOvdElHq70ikT4bkG2LgvjjxJ3vtrQCb0VmU+Zk
W6DFFJsboWqREmWRTA9kg9WDh8xG00Sag823EMMp40Xx0e7Yibph8lH4G5RuDgDCMYqPOcIoNl7p
zmhfKjeBlNNmtPPgXEah9yRRSrKS/RD/JYbpizFVqAFoDeOIprtkN3Vt/i3oUH2vDchzwk89e7IR
zyzUkcaovR2+gAXVnz0jvA/uYgv3B+1JBuRZtUm7cwAFCSJiPG1zydBwVFXHdsyjJ7rYFaqQObDR
GpnJYmujlQMwqQDIX0xohHcTHWA0H3FjxUpSRsV+lHhiBvUEDNfZpjT+aqbMOnYaU41EWZ31Z+WF
DySaP0WWuO4a6CEcBZm/7ELBUxwbnEZYB68EkmozeYytPeUb58bMTEDdIQy1Ak4curEqLSAp6b0q
2aZW3x4X0Wx9P5+9SUpLZEX2odUI2SSaQFi3RS0LDkgcSCG2vtRe5a9HMPasFxlK3uWZLn+SGRpW
BCU050bwcI++obGa1yOPZdGJI4S6yP57PdIuxrTv3TRNpi8pnkqXqkpw95u8zAREkW9ccJJNTnke
bGlGcrsfjVlJMkOb0ag1k/QECK5t6A6rONr5GfgjKrzLnIc0jeYRyTytoJEVhHG5ulP/yeVOxtFR
V64q16/X8Wiaa1LTirTWxI0Eb/1gjEOSU53pEmgaO8AGm7oJH0KaMy1cpos14uspCmCSdEN26Byz
TxWgNL/h7eeHHUX9i7RD/CegXRS42XX+Bdx6qMB0ENIKHFDJZRmK0uLR++ChDHyfTGkGarfQfnJ8
FG4nZd/9GNiTaYLinUwVigVuTDmvnNk0zaJ7UysFAlACirHcsrMVYgMx7uqgDrZHlCDRqALA/ZYN
JVvfKUb0Yx69mr+SLQA2wUJMJlbwGS3O4cMsGuP+0Yva6TQAZflmBzJddshbZNUWGY1oh2wMXhf5
8rmwiwUk0gfScTcrQD/6+8+Qy0iswwL8bru6AvsHAKUedL/ticCNCBlp1PBINAozPisX0WIGTtZZ
SaaLnGx/X5aUVQZYFBq9K2fspcX1fclFtLhqr2kMxakzUEGLPGJ+wUMPnfoMJTelBhfuHX5Fb1v6
Knlco6sNaAkkB67RtRrUAJIZL1gTeKdIdIEHDe/nhNJ5g/NJcz/kxtYBMi0aEX/hiy5wniSbcT99
r02PjptsRdpZxkfya9BVvwJfRhIfHTv6C9UtQxqvVYzoBB1nBhSiXYTJ1hmqp0/z+YeOQouWy9ho
V34QzDbzEUq+n45ohdRXbG93lQ9usEjuhqSyPxeAGFihcq5+iCfL/jwh9Ir09+fYl/hboGwRmFKw
8kEpvv+TE2mRgvmTU6idLL3T5ODc3vp9j9LsX6jvEpWVJy8stwPxV5AiNDUIPGlcNN4kOpKQBnUr
9hwRf8BAASxcejhoxUl7ohFdZMrwb7jMaZRowwZEdehLSqZ9GSR8T36z7GZI5ndL5tagTvfrzvP5
Oq+yuErpW9nq3mPRp5GPOH9UBJs8leFjY1tPrLKAbypD116RDLCmaMGp7Hw2IdmsAFDFeSiH0yIa
5InlYMNAfYEK1xO3unNZWSFitkC5Qzd4Um08IfpzTULSD9ooq0IZrkllRoW7scaoe7Tzfl9EZSRW
llnhJYuFaB2rpjX+UwD15qCL3AotHqM6/smPSrRou6BvSm2QZFTCC49hHOanyXVvL3+SSbTiohPD
fLOj6eJGijtZgNMPajAQIrpTkNvdHovJvEdpXULmsh3AzJtTYiXNyUYIEpS7ej4PZcTrU4kDRLYi
g8WUpouMM5Uaa1IbkZG8DedFyOp+kRsrqwv2fclc1Cpw8QTcxvKIOJlYtXR20jJSpHaCJ0ENEtCG
znZa4bMKfcqxufLozKa0IrddIK0pQLfRAmhGR6Smn6aTiJz4IjKGig2kla+IW13xZm9+dRtrREEg
y5+VGrp9k2fDyRjT7AHopNPWBLLea8I93DuKwv0BFgI81NDQ5xj9i9WJnxLFuwe05KGctOXIQKEJ
6seUdclxnpIGsebvSTHWt7IEkLuNWwzHJOgnJK50P0Pgy89+A4Z78iJRjDe7q8rkx8lt2Js/yYKu
fZHxmJ/Ili5ghpFgBbKfm5yrWV7Wxem/Iz6WqyM6N7SbiJ3Z3AxQqekEAFX0iTv+JhCXRXExNPiF
Pnv1py5J0kfDKepTHKHzO65k8yFtwDPBAXr9F7K1aKoE114mwk+yrtrP/pCCcthIcfotjP+h7Mu2
I8WZbp+ItUBivCXntDM9lKs83LBqaiYJgZh5+n8TVDmz3dX9nVMXWlJESKRdaUCh2Ht3YQ6y/ls7
NacujApAl3NHvJGNmquYpVuZr60zfYqwiQdqNAm+4rwKctmG9QVb/mSvXLfe4V3Wf247iW0Gkgwm
TudW2MJEt4XdeHc+qDDCQvJZY1Pt8hxS7avM8cajH0/jkatqPEKGlnV7dx6TkRqUeftgY23uOo8X
v6ag3LiSeDIgsJWRdja0kFfjXHUV9FChT3sbugptW98UujlX3DXuLOS0sZVoeLoGyKSDlr0TyY2W
1mqKIvcEeUADVZsC3/igV3s8YOtwCYFaN4j3YiQlaB2KsaoIRPlgCW9lw1HnMMu0mVHXbcpsTFeW
z60TNeRYYhRKr0O7iurtxX2JoZ6uYnxyX918sNMwGBp51L17oDXJRI0gxTogxs1NWQ0GErC4+IcY
simGmnykcQBnnEN011uHps9/+N7M0N83DjbeGopuUzNsBW65T0kcqTCDGOdPFBh5qWx/AHjEIQoJ
/WkFtLchVpOJR2GAzf0QAmqA8z/V+xvPi3gHnhujBoNO2ZzmQv4NzpHUKiin5hTn3JS7AL+JPZAe
n6MeCptHA8KJt4l1XEZTrn6kafJaBWmOrBCDokyQjXd1CZhM1A3pQ2qCWSrgholjgTpfR61TPoGz
r1sJsJR8sd0W5FM6mE6G07nb0YiaXVswDr5Va9wPVlregFDWPUC2KzhAIVneZG5m7Vslfsasg1L9
FKnjpTGLAkhFcFGam4sRX/9M7S9j6iEZMkwr6tKkD+6LzQbcVCzXKewoE+HF9XGhq9Cr7tWspftx
2mXBq0++dC+uq897+ahXV7nqZvTz0tSrC14FXHVprctVcj2lv35VF+PVpa9mXv1Yf/xAl5UBnPIP
/3175ebfT6gcjlsrnj8g1Pe446OI3/z7OYdh+FyDpy3Zp6VpHQfIQ3LwFGwsJspzoarUxynSiEQk
CPDWyxiIBvdU4HE0Zs65tcvMX9c9qInAb603yzhIjfo2MKe1l0IbZrHpGqxOQ9bokBeld07AJbTX
Fl51OiigPo1B/hZxY/rOJ/kkoD74eSyDADyfbXeYqth9kLE/hKXfmt/jptkmwAOAv4iVm6nN+I2v
gugsgnpaOVM/ffdRN9CP6Xc3wvZB6rY4s2iobxWgM2uuHP1W8Wwd27hajvqRMIDo+f2Uo34sznB6
YQfiE5ciPuIEOrujxtR9hsNYEBqC28zf+JkHfoPZRt6Bpe22bUGMprsO5LpkTBTStC3uMIsNEkRg
wesYO8T90K3zPk+3UGFF7jdiTRbytK+PlKClhiVeWIN0YEkWT14/nFygyS+JYBRKt/ta2EG4LDIA
+bquy9bbXBZxFE4PLVNny8JQMKoObpPKsBgz5MqBfNlOJQSOQCEESKMURRn2OSt3oJYvz8AwludG
ZhCXKX33Z9Kk2X6JJg9ATc+R1wb7Ze48g6bR0G2hM9ujmpFMyyLUtZR3sCBqdzRdPqvWzNNolYDx
L2B12Tl4wN90U5Sch/cGjPDp2eilGaYNMq0fHDQEhqPbxBUrVjSkGZc42zX4Qfbs/MF+GbZGGkIT
x77903TgupLQkQPb0QQg1Kd1ksTuSqCG+kSNqb21byTyBhJQkOzqZynsd0c0Oy4myBxnY+icpB/i
neTNUHL42qYVKB6hCHJn2cI+6cqH+MbsmOR01rlffPacCWreDQi3PFbKr7IA/gh+3+oBhoPKvRmI
9pzLoTl7g4cmBZef7SEN5MxDKPv59jpOYzc0vbiGIkDu2WuaAxDRHbfwrmf7eBMDpgXhDh4152RH
y5Fh8UWVxvPDBUEPBdEagNYXW6il+iBOwcW7Wop9wVWefM5Fk30quz3k1O/wKsZu61w5DxBAtR9Q
f1faVroMsgJ8pbwVB3K1c5Db4Y8v96AWSnPIZneus5WF4a5oSA4b74AoLIzE9mJD0UcfopazWNaj
RaENdQZWx7i9XKLPVq2Omwfw+zsPZcqnUwkSViDejjmIw24TgyED3mqwTU0OpOzTrOJ3XWTyO+pV
IN0MXeaPu3TOP4dkDEy1rUcglxebZ6B0E6ScO3Iutr5GudHQIsmzXIBctQPGK1H7zoaGV1cR3ZMx
5Po4zBcmu5z6FAe2e8jRIdlOplLhRR+I5x+LrYqb/3ESbrN/SGjg/NtinhPYkCoNXPbhEZG5sncg
naQfvc6ea/2N/DwgD32uPQMSceCaXXfz0BnKhq2dqhBbb4AIM97oJzOkSPJXTlbujc76RivYlWrZ
OpCWfZxcICpwA4NW9bx2X9ioUJUBWNI2fe/8tIEZPZvMvvdqnRzZPDLS3EZdAnoN/gx2wh8rAFsi
vI2Rh2JK5t4zHKUfFwfZoq4Zdu6EHbTyWqCz3pdu1RdQ6ASZPFl6Wveulb+OQelulNbTUYNk70Hl
IA2bTB5/j9Ps6KUpAw8NxOVjO7IO2L1Uj3HsqSVCjfE9dvfqi3Z5AXYxkeE4hDUo2LMPo4cTG2JK
vDTEqGiU+XgyWAos3eDekJPs4IYGgTk0pbpTsLFtDX5wslNElwUomfO27oQ3TyvlQ7BGtQW44Me6
3aLyC0yaUGzmoZcFxq4LYjmXgwGHP+c8Lk2QvtUdHupk0e8BtFIhp3Z7CaVeNUE2mlZbLklG13y9
LAIBt8+mFT35VWmfBV6Oz15yV/WDf3Jny8UM+RDAhBTYF69sczzFjfUyiVagBoBq+zyCC32dzZPI
ZvP8pRkLcSAnmTBR68I/0aCMG/+Yp+qGRnTFWIMzksJbHhksJI/mH69Gn4muNu9Yl6tRKDl+f8Qk
iXoQGsg8R1F9jCqESeQLs3Ne+N9k2ymkwMHbHMRt+QCVbhpQAz5cEPoNYMG92MoGtEKWNeGs9F/W
SYFPvtMpjsFm8jMPmEaoEJ8dy23PONvszpU2mwNrvE+tyX0rJC81li6LTW4DyEpxSIH9dltmgIxD
4iS7y1pJU6NGwPfFxkHNzQ1kw2c62ibI9NqK8SpEw4F4ZOXMLktjqwQZU+0IsD7P0QvNrJrdS5es
1LjYcF1FXi1kmR3o7Ox6dwmmC9DaXQsQLzAUAlzU/I3yqDjUABelXs6dyfIhGUtpWbJpZEzeQ8l8
yckqSJOotQxCLn4mU2Yh5Tuoxrz1BIgaRfmrSpjqhafRc25pixexwQmDUrdbn8sceGk4wC226aoS
NM5jXYHrZTJvCFJVYStwVK73QqMFesUD9qqAUMBBgF1pEK0AxfMkVtRnswFPjmdLjP7JcqP+KarB
qerUYtwXVb4vceZzZ1dAKZmZvGcKVVgrDxp40HfM7a0jIfhbZ1AVRnUQZ73/QJbRxKsMSPnwrjwH
VHOAsK1X1on0lkzMKupbJpNnL5m4XJV2a686NrU78gL+a234hKeixDvPjoN4cwE0BSWASRd00gJ1
akzcOo3C2X8ELxFk6bLCZR45qFlWsE3xYKWxsy+C9Cv3UYGZz7rdXg/leasEYTcN09mmnXHVy7y8
H+QAWfLOUQewAPKQnGSTFZ7cTaaGA7hnDWR1hiQUraiO1PRp+6vn1IMSOK76Pb7EZO/RlyktttdI
eM+eD+5LzGUF3/HL4zRkbIO3heLgqwgo1dFsVjHVjCUV2CmuxrWu5a4VfQMOo7mm7DJW/agf7JnI
5rIGSMn0Q82rHOkDCHoaAppKrTt9Bpc/jus6fwIvrF28pZN8hMxX80kKS9/acqZone34WH8ZkKZ9
iIsgO2ukOUKyNy6qDgSSXXfQIULSqGoBAQJvyduI/wcAaIP+ZArXeKhY/NVO+uL2v7epFkpvPqYB
UfLluij78rE58OyPYkaWO9MOuaJ9HHSNigrPM47l3AzMjopwGbdAzQM3t5XBaBzJZIM1owg/jpc5
i2/pj04OjYf3adQTnY+5i58u1Vr2cFn/w5RlNboozf44Jg/N+efVafW+ar9Cz6bZGpAn2saRjkPD
by2Qu4MO/FdXFmV8Iis1baCMbWDbX1LNcJhvz+rYFkif4xN1G1dhZiKzYDfJ7ExTRNnG+mGZXaIi
aXS77VKL21UHX/LhppEShY2/R1S6i7O0N6dNJfKR0tqAx0bteazHl6HVx1Ir8xMYFtVdl+CPgOwU
pt/DRqM+MkAbP+F16DqMs3xlmyZOCekumtuALgZVeWvPN9tsxmUkc2P00C6Z7VDjrfcM4ChwHOGb
j12GPHLfi8OGqitpDLmJOFz+UC5jCqe/DAu7p2UODclBNlTfxiH9LV3WprVoSI5KQj107H8yNnZb
B+c6n1Ldqocc2eSOu6CrSvrGXDsgr92SkGI+e5HgQHV+Cm82e2lu7KHwIq+aG4dV8SfO83Q/DhBo
pmHEWIxCtfpGNS4e6nPEMGKz7/WsRK4ATrJ5XYodNzdOZAIc0tnj6QVBK1qyt5FpgWy3tIpV6RXD
M6py2SZuwakQl9bwDNl1nGKLrD3bLlLo+PJs1BQfOEpQX4CFF1uWDcUx0Kl+AOvohP9VfCX+3yJE
7Cb7sTbM2wL1d3k9ypcMtL0bVnZAw2Z+fQuMrd6AmaJ7TpX5YM+8+75QS2hq1cmmGMR1KO7ZS2g5
8+7PoS345kfePgMKY21dV/fJKi1Ge/VxnAwKrBFJeTTwcraCwAV7YGPs7mLmTeA08nMwmEi5hqpK
/ooz6lPpevbPDizzFWurNzba9qp0VHqfGTzYt7XT7q10pniMsT+vwQ/zVfj+VutG7l1k0dexBhww
YU4CIbPCKg+ukHuyOTPslnp87tHQJJAuGalxu/gbh6rMlkLINKDuDOoqIGmHJCMwuaBqPbTz/Z2o
zLAr/G2jr/9lTG4KJBuonHMoD/v+KfVanDttOscET2ofzV+BRtxBhpZ/gsLJgc1/03HmVXtllBOq
1oLhBfVlAIT26VWYPYdF6d/CIHqESvUx3cR4cO5HEzxkKfe8z56tnL3LcDo2mcr/nILdHb+SYViD
5Mn/3BjC2uHdMFpXo+V/NhsIoLWlqjc018xzc+vUnbuhuUWsgciDBt2WvFLhNaSuJIQz57mOi1fb
AJiNHXkB5nbXYw/ifBrqAJzGronkngi6csNLx1g1WYMKHDud69nmYhxmmb+75SRnvoe5JkcZyKuJ
yNhTOAUucz5Op3E2g6wzACxRBQMBj2xGzoj3JuW82OLoPQnHGVdDDl4DX3o1JqNu6jokPURixeNF
v+2YY93RCKqg7a7q22CVDwMYiWdv8+4dZi/0e4MrFUWVdttqgNzfZT6fI3AkifvS++qC+/GnOu+v
5//9+qTJmNqpsy0BI/eVuUMJe/ucdEgdouDdQBnL1DxX4uTEUf1FVtN4JwfjK1kbG6xvLHPtNQ1B
5JCB0zNzD8ucdHocuja6n4rafbIhUEAr54G3Spq4VjlyidD5mUXeihnDQo2qMxRkeJDxuziwDwST
I42NrgEPJEUOTP2KlF4CRsj3dWhIIRdbXDlQyRR4JRq1/UpgYckgY5PJqNjR0PfbR9XO/LhO79zP
UQQ8DkBPfxWVuPUSNSa+cw8FtWUtivIzJAbSIBhf3qPe1xpmEDNdkaJo+M8omlz4yd0w9jt3RnZd
vmj09fqTrZMAZnCdQ+Tv/VtJX9Ll+0rGmr66F78feC1Om/BsoWWXyFRwAfhb7oY9sGqfACZ6BMSJ
n1RiTp9AJIPtXyLdNTmbyXPuuwJZ0xa0CKAQaJHKDfAcJm+foOgb26141SdzXSDPK5QXC4jGzks5
UB9ZT4CV7Si4yh3nVrr967LUfNm6zO2T4xb/ftnFOUe0OM+/urRX+JBtHQ1j+SHoCvPlOwW1EafM
2yNN/dNn6MrpleK9ed33H9/vy/SsYnZoZ6jeUHvtDfXqefjftj4B1xVeMMF0MU/7/5r7p2uUNf4O
ylwWmw8XdwlRSFMqf0ANvtGAqsDL8NrkNek98mTJI5IAn6Ttuy+TWZio2JiQtlQ+mNuqIsfWNuDb
3MMt1MTm9JEaQFPyFbNxSICDAtQJ1lVy5NCAOZX2lDzqBDq1NpTK9TwiE7JA2BPmkQ0pCiwi0s4A
8rtM10GMMwUXRM5OV+3sPvO+l13zU+E0/GWUtULlhD9+MgJ8jkIU1R1vnGGXAH9501tA/A8TwIYN
SijPvosHRysa+Vg72DO3UntfssGEcJMVZ9+mIbjVkFuKw/91PRWp6VMq03zTpJVep04Lkv6Zryiq
J9z2qAtRpe+gahbbwPXKG2rITj1eJL/jLm7qee/Ry1o1T4dNCXoqFEnYK0sl4t5libOPIVC0R9l3
ed8WnK3aStVvEAE+4GkX/FTVdFtpe3h1PdQeJEMMCVekZw7m1EPy3Ezine6LLWq6oG0/N9aMK+wc
g23ytvHw3vQ3x5Snb+CI9VDm8Nuu+yi6/fsa0ZyETIKmvDrqGOdDD19AV7Rs7R8oosJBCNno6CMJ
rGlnCu+HoOMPctAJSV0iJ+LUMyYPU+cI8rVdhVOSy6lJgHJ7WpgmXezpMIJz4bL6+5FM4VlAor5/
HppR0LUvK7xPyyMNakVse0fAXHCh+WMEY186x/cFlvVy0y9WGq8Uq9iHmKPp2s9lA45pM3Oie6/r
y7sY0DkakR3f2uieOf02sKAPB0pQzwixY0lx2IOTQIqjxsV9bcVNqGU1dYEYUchqiw2Dt7rEpP04
HYbJyECtiKuRgw1AVgdRsF1GtD7zitDKhuaOLk4foxLJs5NN8c0S5tfj3jahJZb3UJ4NOy8S58J+
tICOx3ckvm6MoTi0fjvdfLD7OVDJZcbxfjVPKJzWBImOV4q16gJQRr2vQoui4Nfd6jjFScm7A1yu
/a6RkX2aLABopsLOzsK0+1OicmOVNTn/Zto/AltHb9q11MbTkbwBpxS79/OMhWNvsW9Ac9xmded8
EQOXuwj0mShoKNSTybvXZF5BGRrk/oOArNeQ9QfQr0BDpenEC0RUduVY/YVNySMHid59WrX2fda5
w2qq2bSN5yHZhsEad2JCIqQbHPuegg2r6k5Vlu9oxB1gOqyeg5lcdNER6NhfzRhwp5gxttGRPPa7
m4ZMj/EuHe37D9OABfmXVaYU5CsAreMqV91lsQJlUchs/W0qeQaaRF05xA8ZypO2FGdy9dOfxLCJ
o7E7AsHaHb25gRgytgbUhdISuuTPqEtRNCY/9S7Tl5iL+xJ95VnWvLrS5co08+OFLstRz+XTT0ik
u5H3IFLb3Vz4IRZKib4Rduig8GfxFDPZxBWvRG4H8ekSs5BNkDGxStBL/Lv/ciHq0Rr8/ToXrzWB
0NuG1s6qaoDHK0d8+5itk4NQVrbjmSm/eAGYDuNMfv/PiNGYxBIxlvqzjUfQvsoD8MqMdfdmecEj
87vuUxY30U0AqYQ1qga7Nz7VX2rb9B/jClttz9HOiuxlLt7GOqseISjs39auMaxoncmtfyjH4w85
jndPBXThF7ulHIgqyEI8jNb0CvSrDEH2rI/UeO+9P9m8wm7x/Zlj8rz8/j8ygZb7j0Sg7frMBnsD
hALwydjfC1YyAFODaGyDB7wNNLeBrrMT5OiyE/XAcfirJwEfEBAv35P9X8OY+i5GDcbTeQlh8roP
fckySAdgISU0qjIqnDfMo4v9w2oWeDh2qrb+WsKg29yHFHKZZrmZuS4KUDN/cFyG1LPmb69MJnNz
9Vmgf1isUC9drv2BlTsO9pX1okajYtQBDvMDnTXDo4DEc2U5N9RYsdEfpFFuLAiBLSbh6AKEQ3NI
Lh0Jrqp3l0rj5ia11pyj4jSsy3i8EU3R45syd6lJVJvsCst4mrryl4nsVWTvEsdKjxrvJeCI4051
agzTAIhELSMyDQYAu+sSb3Wgi9A/8ZRvdwKSrCfy1q0JzmIac2jRbaYOWpPLgoPK9S7LwNEUjeX3
sZHlXSeket5zLy6fczzu7rKIfe/7ST3bTREfXKh8QBcRzooz8Al0RXKgoeb/A95veR9R4gxZAeaa
poUG1akfj8aDwZRtCozAgwBpe9jWbeOiaKHIjo5pfy7zzLxbbChsTXZDpcAHm0LkYdMkubn2Mtda
F1baH/wcNAkAnNliXDmgZL+HELd7l+LWW0QW8hodSgwNY8DRz+ykBuVF6T2PenD6dqD2eLfzCHWa
IsOdh2xTklZAHJrYDMgxrfaXQF1KfhtxvovkfA0XYPtQ5QxkUniVR6Ff8SWOU/SUr76AyiRbSWgJ
fEmSAMdi3lB/wZvXj4DrNZHoLxmpTpZrB1WjELxFloocw2yDYKuxMej0AoeC5dpmGvpulLXqdfJr
DoUTLf/F9mEdwJqNDcWhgNFZda6sNm4hh1OlUOjVelG1xqFvf7pqFEqnaEghSM5Va3ueQTaaO/U4
2g+bxvq1QuDlbn+1Dk0EC+DfJnYmXk/1vHhUG/HKCCxZp7sKmwxQC4EjCFmeKOy5AlshqvHvDOwV
0AzB3saJINmpIXuCEg4wUJgHwQzfDv2oSG8tK/iZWDagh0aZ7e2cmSC+1eZZYVd89lXKb6Js2n6w
0zCy8SNC0qFb0wRqmnkq9WJmgXzEjG7MHjBvlFyh8KlNIlCRJ6MBVWDlbxOU1YeFV2A4NxIieNOs
tmOcFit1r1zI5kE6I0URAhn7jI2h6gGmNoB2eawrSCSBa3U4AtVgPXZ+J87dCILuOp/kSjdQOakD
cKYsY1dUq8aOu3ua2w9IHlZQPQmrKschpWD6f1SXe/94mDAGqm6TBx52s8x3PjxMkA8A1VMhnXtn
HAdQqXfQTbslUeggauo1AygDGXMQIynNHOhxFxleJ0GKRLbOjrcFkAgAhfERk7OhO1g4njqQqjCp
Gzecc7CFDt9JfZjs1ANnBnhmzSiBkOjkcmQEoScF4QMwcFmg9d1WWf8NEJvfpFoL1xaxdPkzXwn1
qFn4ty7jS0yBvS+4xFF7nRrZ/TQLhqaGcWZpld9b8yjGiHzMafhnw03uWGpmi28e1bbt7Hwvm1ZG
7ga4Rxn93gTr0tmVOtto1x6eisJjIe6AzVflVLdTi4wpKOqh4JZ2f4Hq6JkX0MaKTJxd4lWofTSs
KN9OQ2ncWqnO9v/9ZmB/pIZgjLm+77qoYcU/z/vwfwmqK0CDm6h7KNwWxzlhMkD4eOisTeRnLdR4
hHeQcaChLlzoO1HyaW05UnwJHEOEQVCXPyy/XXUQ9opDDl51NaTj10QpN2R6cD/FFvLN1mh+8zwI
1Zl+BmRWEHBwSmctbjtj797iz6eu1nmR4FsRq6PtqhKYA0+6t0sQ1FZQpogUZmX0wVeV2huRC/Ua
txyP+6yJjgEz6nucpaKS20COvMxRKbrAsfRM7II8zHBbJdsrhBb3vvz3b5Gzfz7SbM9GnTB+Ds8E
pPoDw0YQD/GktZ0+1BlIDOtK13etNzxGSgKb48TNXdC3w00tpu+j23x3XJv/BfJ/BQYbmX1v/Dh7
LiNsvSO7zu/6ygz2rjSj/eDX2Z3pl8PahWj4c4+p+HUHoQfytH1k+t8Nh7WvVhKAtaZJgkOlPfbS
BdvWVe2r6FVyCLqq3VBULobPTc8EXngYdLoZpPLk4A7n2E6Qy1fmBGhcWq6LoCyeJFSez2XZPtR9
IJ94Nsinyjc3zWDEDzRyhSmQ6OXtoZ0jAtySdx4yO6hpxtCYFLTAVP1Ai9EElGICpQMaP0hs4b49
1yqZjtJnCXwtCF74UktEtUVWUhbrXvnmVeUQOQyQGc4T/HQ3jrjduY6TP+DNIH/Ihbke8PSH5KY/
xKsqz+8zASAROUXb5iiEhkSSyZCjwTYNIUaQRSEDrnqXzW6Kcb0OqPMoyLe8nsYY2YoJhyqRP0vY
IIYux3xwlvkBb8FSM6/j451rHyUK1I1zDF1wNHV0zEz3Zfk0ydSUp1pq4NHb4f6XrkWe+3u7rHDc
oRXeRFoGyQnLic7lPCLTpfmTbZn7Pg2I4ejG9UV0w1PT3CrX8MJMsOBzqrqVXZYg9Bx8fjBBxbdu
Rm94SUcU9SgQqpworExQ/D3bE2nyA9SM8JWQAyqxQUxBJUBUILTU+tgeYDnM6L+SF0zrjbv1ojQH
CUr5rFL2w8Nb30PRSpQF2qpdETHBbOeowPuTXTbxH+2RB4Efq9PQL5K/6bdNnkJKKc7vPNMEWw4I
+QCD7soZIIc3snDMdbCfEl8BIDePiVnbkKi1sSGSt9i8JFFIm+t0DQaEH9AnNF6Knt9Celf9NIzp
DA2A/kVmAkzuToNiuNpP8JLvNNsircyneGB5CHZ7bBgZe2vT3vuMKmIV6qgLvvd+uh7qZBabqxPI
R6bB1zgAEmaSY/4kkIzc6EixU2PW4OPuomEfBD5KUwEHW/u9qw7S0y+yQCGjDgr3JptJbqlHNj9W
4HboTQ6ozW+HK1mJjNQ8ZelSJI2v1hkraLGNbom77HugrlCQiVqWVUabmmTe3+g6wlaHutQ0BTRi
c+WCkMDURbKuTfsZVOLNNp0m5zi0vnNMK+EeaZgraHhin/R7nBkWxt0ctES+z0nIQ8aLm4aN0yAN
V7/WVhHsrXkzEk3O91xLlFvPox+piORzipTZXRCAR2q2sZ4nUKSrhzVtZnjuj2ugj4xlp+NjPsji
5K/5o2sXSOoN5V2kcuTIT7YL2b3u6LIUwlkx6E+osU3HAtQGZcHLOJ+BtEWpYCR/+SHyMvOD++Kg
JWh4WXZS0bj67ydRYP/jScR9VBPNb2dg0DJZ8OGBHkBPAqffWfeQpHEFnFjlgnxMiOobeLDW1awt
NvDiqZFe8DxV+bjOJseAdi7b4QEWg80Fje1Xbwo0eAdPsF8msjs1wLY164v1B4doy/iIpNHjB7sP
XbY7KO+thwAqSrRGk5obnrA9CmCwzVOAkEbg+3phftlue9RA7WiYe8NzYNXBvc2z9rHwzHMS6Oql
S1A1MAk5bWhYJboJfWCGzqyNu8+4da7IXkN87ji2OQh0R6d6qQZQteRl6d6Q18lWJV5tn5s2acE0
nuy6DF/gYp36w0OWZtluYCP0u8ByY95ksjtnIGe9l0H2q2mheRm6VtvvK1eJIJRWHxzAsP6NQhZb
4tlvvi5TcIrNITlUjPfAuDahmNe6LCic9uRVKt9bvvmUdi7KtBLjMXVtfWryUqD6RXivRorMbemB
9gi57vEhz5yvnCX+aww879oDiPjYT7gd+SC7qqbJewWvorP1o2aL8pN+5TJwzHUxKOeauaFeLACK
dK2p231wUDB5O5wE7WjGhwUALJWhzFKkoX3bOqRsOjfzUwK/Y+u2nZmNaLj0utJFdbqpNhcbOeo5
jnrUDGIY9gyiXvUmB//8Y59N1SPe9tQhCqD67rcj+KeHtu9W2pRst4wd2a38AkKpFI2i126v5D1I
YiF7ibpcsLN7HDUlTVLcWLF29ssQSCN1q5E5ANX7HERj6gWRABzUryDU6FUzE/zsXiITq532VZlM
YcAtYxMlon8ZHG9HBT75ZDFsBLvkoaqy7jhlpg67ALxZeLnA/2BmeGeooljI2CBNANW09Js/iF0i
UAqPc0+9q1FMsw+GQnxRerqlgKmLJfhIICF+mZmacfYJsGfsP2Nsgjqe/GXV9UvRieglEp0G/a7D
H7UHhloULXQn3vj6YPqxOCCvaJ9sOfFNA5qmT50Hclunr6rXFPmIqsOmgwdP/cTGnUKl0QFFimun
nYoXHaPgZSr1uAOgvn7JcXTp+Gb7tQMCdG0qS96YibZQBoV8q5bt10FNPDRRMIqcR9yt8PzFe9pc
tdVkZcLWvj1k50CDkR311Me0E0FxAzRyo5EOIF9aVzFbN/Zw7/koZXYSsBFB1dIIcIqRSpxjGXdT
UvGvHTRqVz1n7bkGQO1cS1TbAjfMvnrGeF9EzHgS4BA4dJMqto4RmG9edms4Nfua+SgBiZpVgTJB
ENXh72pRdvG6LN5oJuowAZdUe08e0UGH/s2NdHaTJzXiu6Jw93yygNzF43fVY+fRQxNyh73rNCdu
vfo4NqlR/zATkCsbICxftVbegKAJyL9P5MdGDKGtK+/rScahxMmoO6Q4OM4c58ksph+l8MUJuGH3
CYV/w6qM/fywOHHSu0GVSbCB7pj7ZHFfHopa96tgDnZSQ52mwcKTDiPP1vmjC8YZmkkm1If895X8
AHd7Wsv8tyvRainIr//tSkuAQMnQ+88E7b8fDnApgrvmlpWQs7bnxkCp4tKLwNAMNu15TM0yvgRN
QMtfhatx1Y51emWhWVdR4JFeLaSSmXaeXNRUbtSs+I6tDVAGefylqbz4+He7SLnxecAb25/sNeip
j7xMio2l4+/4ihph4lYQJ/IjrBoZL6rBPi+o0+E2m+0gDx7fojp9BV3f+Cd7MnbDY42KryW+xfbF
wqEpyuvMxI5XEu/kYWqiwLSFLjn431gstpZtIR9EY2DX2tu2L/Bwo25MYljNIECvoMot2XiRi19u
MblYxNEpRAvS63mLg8Kp0Rw41Ap6dyAagbwW2ZYYUstariin5CvPQSW+fBaK1MjB4mJAi+yKOnpc
SoXwZKpj4I40FRaRjRrxf5R9V5ekuNLtL2ItjHCvpHflTVe/sNpM441AgMSvv1uRNU11nXNmvvvC
UoRCyqysTJAUO/bWMKTF/OArs10yGf2hgj4X6IC/9k3eYa8W9l8CKObN2CSiLIazG9z5moj8TFTO
JrB5vq/MTnwJOx87apyWCdGPd8jEf8OJufjS2MBdxBaLtzSIj/OXUioPMul2+2Ap77Yd+gz4f1Fv
m7ycT3QJ8kntJ/wkyEo5UrnFUAG9LRNTAFbcwkFekN/BDibnfSA5ax6CknA0ivV1EDkDp4f0Cc2H
p3i7cwFMVFNUB+VXa7baW7efLKQPIZ8H9hgn2YwgIl+VZl1BUxjdywVbuBB7tb6F4lrPkk3SjNY6
F+0Ilp3eTTYT6B1WDSjD17HOSxZAce54UJ8D4FTYJoQM+NGBOBfbUDeK0VDeZHz2jmWbPFEADQik
j+OeahabWITuzvT78d702S8IxsivZZl0K1MZ4kI0REPdNesJyJi1lwbdrZL+V+4OxgsQfNkx6KGq
RKYAQcsGcAPUQkBL92VwwCwTNwxkLzrYncvbMayrezVn4TNU0l0dRBPWifuVLJrQNWtvRaaN/P51
QjKNFvyeA45RaVJy6UkbVMzcSzmGzzW7oVf+811OIVZtNOmnd0kmFKpRevz7XZoOCkkAe7xOyMAf
wdvk9c93maVzvCqyaoSQHrbneS1+TEU5b2nHTnt88lPrX3ySfx66jMc9F1JqrouMQdgo0AoB2T5Y
HEjHQaIwRyXsVHKZAgP0d69RTloXtsqN9YrVY/s2+R478D7217zo+Fs+tL8Ah8HTOFPqLm/jvwzw
vr+1QxmusTB0DmTucWt8HzrGqGmnodgO/HKHUt6BoXA6gA283eMDsI7LZQYG+djy0fU25MRPEhIq
1EyF2XTQzPs73rIAEYoFjkXNMXPAodOvQgPUqhAhB9Kkjhoc/Z4Crf5V9PgZnHH3h1yHNK1km5Qo
R+EqrHey9rtbVBTWe/BB4zuR+hPkTnHOe9vyiu+nErRHqWZ3kXOJnka6Yg+0fPHupNEUnaNoDTfj
PLoG0hRy8mewy6TQ1Z5wuNUW9j3KwvnrNExAwY7qa+ZZ3iY3WXmADNgHfz4DbQX4RnnwtH/GHhab
XvW11H6KH7yMHwGFQaWwppESwEdnNgqzibJ64ahWuN0hC/9HCFFWOwW0T5xSYOUQoWoHYiBraBtY
OyDKvXWQW8EaayFxJ1JH3KEMsr9o5tQ4zOwQ+AV0BAJaPF1lmfvS6cEam1llt/Z76Bxnsj2Lqqnw
hNLNsRWgLPOQoyMfUzW6OT7W9YfINFZnMHvMe+puZg/VCXrw5+gxKIcVDoLrdVL7eAXq/9CkQTTc
asAVo+zvzBAu8GZKrdishj2Zs69akHO4ZkRm3XjIQARfPd8VD5/isZp2H83Rf49PK5mtAPbnyE7N
3pAcylDNt0nBDJDWp7eNE8635KJLwACyDVD/ES0+CpltD6Ae8DSuqWMZhrtjHOFrG24XX6UnlbX1
PIC1+rjMJGRj3tpgNlIGCrKXibrMC84ZjsYXF7US3ykPonR+LlOT3/VwrjlbnViROWdA+kHzEbdj
JV11nYV66AWdUUMXBBv25KO56B22Kjv44OE+L9MHZmXcpNh9/f5YKLL0wF+XMfXhk6KpDciu7ZCJ
nMHVhJpNs0vCY16VACehwOCbN1uHccqg6wtSwdXQJ/PPrAXRgGOAQMjyoWLvAwB0lwYoSJh6A/yn
yD2ce1twsFsgWdIEE1+BgGN+MwfngfdqSpDHjVABlIEOzAMJUd56X1ChqMAxY7n3Y97YW2/yIcbe
jhAQlK3YGYCl3MmuyNY1tlpWy+SuGiFzxuwJFBDU7GW188KyOX3wFTpGQafAbGt2orBOkwGSH8fe
7daEZA92lfMqDEBKjwSSiqq2N96s0v0aS2H9mPP+2PhqTiIcROD8ibMMpP6/BJhwQGs2pscYUhE/
4rH+GmLj9lWAcBUo+NS+6VB7aOoiX9+oW6AqsiESVKJLzoKO2y3zxihmfvQ5aolBIsFuhsZ0/yU3
yJz/YJ5yQTnleeBsZ34IVfhPmZBUsDy3Zj7eFSYOlWxdbt4OIDOKGw6a1sEsgt1QZ/tUOONJ8AFS
h0t3XM6pg7Rob52x01pDoRac+X07rWVujo/p5JUPynrDFnt8HOJ6fBQ4h1m5XTHuybQs6Z7sPgQt
me71ICPyCIZqMBan4YVGFU0bbPPefMG5eB6Rq6mr6sF2v5BBr6N6+XHWFHeCdWmheDotHX5uhOAi
6rEOPAc4WDhTK9c9YVU85G4R78i6xtEQsinOn9qvTTp2+FIYatuW4PRssdF8sx0G4EbZvyL5MRz7
ylQ4pg+st8RQP1yrK+8dnvJbNWMvxabBesvl5Kw6iMacUE5YPhdOvad5aFoTMNJdPD779XGyC2Pe
5jNkPFTO6rNh4Oi+K8dDD6I860I+utRYj+KLq+sVdfB1HPXQ4LpxjD7So+siHKCwrKdt89rfzz6U
oFUpoYKLow3ViCHCaYBxZ3SDe2oS/BepI6i+JzMQuHbWp1undp1DyHLn8b8M7C3HPblK4LCydaav
4fQjzMLI5XN2Q/BarvU8wNQU7icfmNAFcksdoLwGoW0Z4Iz6NxaXOv6chDq9cIg/T9I5bnFqguKr
g3WlRKXN6zADZI1nP/bf+lmu/aP2T9of/OFf4kGq9iHenpj52s44kzb80tiUY3idZ4mn+b2KpXjb
FdKArttW4Nqpd1XqKjDtub61pXrw4HdPyiZ1oFrvQozgiB4cnPwlZ5YG7WsvU7WVpWMf6rRNH6rE
6aNMutWP3xGhj2oDioix73yoLeiaUAQICM84BPmHORpNAyTLcx6H/oEWQIDcQupYr48qWb8AZOof
JssY0402Sx0mpwkV379DPvhyver6PawxStDzBdg4bGLc9iHE47ppsb7Kb0JLul3nwMZuEpLnLA1e
3XL2QIXhpMY5ZLK6i3VYqsNKId0L+PoSzJiHCjxtQt2oJhTGI6+9ZI9SvRCLwbk1jsGfFxb4FxSn
9bvFz2pQmIFhMUEJLcrhjh4vwY3bH9NOV5ESd3MS6spTXX7qEU80OcmmVtBcJjV6F6jDxY5V3HSz
69zkeDSBgCNM2Nq3u2JNTrqAsA49kOhyx664SXKQd5AfqTZweegBpTPuR9DgXHOIyxbCUo6LPA7S
wl10bdPOonKNCnnWyd/885ZDtWD87UbUYKZWqYHiqhvWs2N6yLSBcwccurC5MUID2I6NCIhIsJ1D
SwQ1jKOM5sAINnbRQL2PbOoaleou1MK9cDgFoVxl1EsdoPN/7yUTMPaHzotPQVoA3ZXpH76+1M6o
C1HiyVwBxhyvyelonqOxDXHJowlPNdz/3RLcMqzoVmCFA0EtNvsksWXNrEbxVCN2ZJoA2Zxs/ASj
FLJUD7FzieMSPFugBvVPywVniXxdx26xSozf3aIUqBPlMxbHFEn2tTUzPUeNJPiYdLsQDKRHhVy7
1eBI0IcqVOKcTSXscz1lwHRRE2cPzbrh1ryyIR8PJPzS3zWOfeaASkZtPJqbD/1g8Pt7fFNmD36q
6v2Hbhr4wUbSJJpA738qXQLb65dAZah9fTP0ipCHHI5JyJAk+j319V2O4PLe+ZP39mkEmS39Ici/
JBu77pKV6gFMchzPjqC9YN3SxTGH+JJ3LBKyta8u8he+nRx4haXZ0tHpEE/0zWZuUO0WmDPzAB+C
069DK8rUCI4+PTNA7jz65+yZ73+GyXqBGToOc23PY6b1GSYrS6+wewAf7lCHrSIF1d9bB/iU/eQG
E9a9HtTa6jlcF6zPX6oQuegSdFR/JdA4Bfb2lxqHV2Z5yRfbSsr1NOAOmDhpsSoLnGQzJcpLrumJ
pQNthT58MWUgbgbp40ep3e7EciDbVbMlkwZlf73TKPcHDmDvs/L5SWSlf9chbblY1JeOoHzXfU1g
pVssqgBM1TXhdAl7+w3LgvGQOY13jEUlTzgdg0ADKopxxDxANsUDBWthifxn0/wFiHb73ZIshMBO
q26yOVQoZnDUBnBB4xXf5/MYBvlPI+mA0TK8p8FRT8pLa3mPWoPp4FoKDMgZkEFxUFmAoM7mOaxD
8/zJBG3Q/C+AJvszoIl5fmDhJN3xAA9gNvEyfWA+jS2JrzjWFU8SNXlQErDO6TTxN6wl5HYIZ9Sp
yIy/mcLZJLVpPXuDKs8QvJtWxogwXyMnSkBkLio0UeCL4W47H3xZ2fy7mXRYy0qUb/jSWY9stJ8r
dgYNd/+GlOwRp77tcyiz6VjWHuT5Ziv4l++nZVufvqDM98EABT01kDpYofOZeBAS9V7SxEPy5Lfd
xhmypyFwMtTL1+IxMZ09znT81wG8Gkd7YAA4QJn3NQEv91pA+edIvVmQHbJO8UfZA6duok6LorpZ
zHsVg4TlaQAxy10PSsFz4tbD2szM9Lvjz1FTMfbmNwnfAuHdH2QC6k8j4y8U0JjY0TnQmryDhEm1
FiXkPlpZrE2zah6cwKsf+jJN9n5jNqvFh31QvvLMsd1TCHWoMV+FzCrv7DLtdqnfW1CoBZMotER+
UEBT1goF0I0VhRBVOocBz+wt8rNyCxL4NMINaRIRmC9ewZQODEgdeG8gUdpg2YsTexMKJL4NbTq3
U8GLZ6JiW/vrkc2bIBTDQVZueeSpRAWlPBb6h6nmJsfXAXs/Mn2rq7ehassd8YbzpAc/lAfaAWgV
ei8gBHXxgH5VoJI92fhjY1l890OoYm9SB9DUWFMnZ178YwqL+iGt+7vMAiWPC8KQqG0L86mfjWA9
Nqq77VCwsTNSPzwOczafEj61O7/KqjurME6JDdhC0vH8PKn1YLrjefD66UwtQN/fW+RD0RVO+pgN
YruwEigWhCTEP983GcEEP/INM9BhBo6uMTBx4/wPGGEvS6GapkqfkJWuTnXp2hffGfYtqQ2SqXLQ
PaUxxAXjOncuVS/2laz6+wL0uLdJ0qwAnB7vmiqQm6Zh411S4H9GLfJ96O096IV2Y7ASdhU+lo3Y
MA0EAaecOs8KcBtbmz0oBXY9EJNb6h161a64D1Yp6lXmcKoqVj2gCgH5TgXQZlxZxz6zrZuOeelj
WUzFvm2GceU5Q/qYdrU6ezz4HvM6Kkezeo6HzrsvreSM817jpTDb9FwYrh+RWbr9sLNBm7Mhs8Pp
NnhusxlS5ghOs+kvXhsM4giw9IyQJwqOIMgs55epxfHTfQuwmzg0saZzaocNPREA1ytWAZj1Th59
w6Z+BWxt9QzSTv9WdN43ivJkj921HuRaIpohhSkOvT+x4oJc+2PNQBiXxODRhpYrP2IfBeVFy26+
WPj5O6oDYYVpA5OBwxeou/ntlwY8ohsznvqtGYyofnCxNzlBn889WWMGtFA/Ny14CcBuHlthla6X
/qa2fth5C+yvFY7dSSTuDqJxqKDR//Uw87t7vwi+WZUP8a7frli631Czg+U1EVTUhn01aRCF/XYp
yYC7JgE5VQegGG9HdWghKQvGarwCBc9JjepEVYGXQL9gA3DudgAHBXQ4G0jbBOPP0HB5pPoieTYB
zoCCXtldhiQdjjjwlzuICdX3XZwqyMFmwVsxlDdB1Vq/UFEGvEha/ygq4Lz9yogfgewwNgz7HEAh
ZHmqcZvezsjzPrg+RzYf399vJXcPRc7819Srj/gvs0sqSvcytD5a2pRm7UfYR4cb8nkJkLGJnCws
mIONNzvWF0/mHMd4uaMpyacH+auNkfqD4JX7E6RCq9mZvG8dd21QcDB566RVdsSbM7YFUoJPFFun
OY+4b4M+ZWLd2dSXtgsGEY3GgOMM3Iy63Mx3ZF1DZiRhpzop5H0cQCMYjGz2VlbOsKZfCv0+bFGt
TFBw3qE8l98L+r5B3mt+36qhanATz+V4WfZqYAfptqjPmla0a+PqJp9cZzMgCfqacig86S8jK7C3
skOjgUJOC/qpvg0AL7ebehckvNteX8cF9ebBHwuInSWoQxVg3VonvJwfKv5WMoM/0ZO6ZG9tUC0G
iBb4Ey2cEEY9UGnuz15V6R9MFvpfQ+MBZBgQD+hTKDPJmf9iDBvsGdXVoV+/uNUwfHM74ErjIi/f
yvgFfJ2OmL1VyIt278XgWZBVF28tjphpyOeXxsqGdeNa9u00q3xv1U5xhIJwdsHRZbDJxlg8Dg1q
ICA9l33rcZKnv13tWBZg28yd57SswEb1t6XM4thUoQn5qBlPB72PtkFCtAniJF1n2nT0lnzpmIMy
XeN5ggTHqHfsSzQF0pAS9U9g1JSbCUmLIzQ4wb2oWwkfu/WsaeroGIKY5RaiueupxGCevAISxOQP
ShDL4g9kkTHhlj4OU3KYEt98+xUG0/wmzSk72LyaNkbaWm9Fye9np8ke+yAzLyAABLuADi67JF25
qpEXHIyVj7gxQAAS8VA/l5ugbIvILxIX+Fyc2ILduF3NM2rTevliuLX3M+2hcGXxJHkEYtTejaNq
Dh72WnVjipORsxLaUYl/SXIAcqhFvkn7Mu2jFvmyAOqigKff/x9i/3lOY+IfX5HmM3LjpapSYNc1
4aGXqek2g5ru1dJ0hizl9r6oIeZLPrqAfSVdW5pVYPFJZtw5WvMa0G8A9eusBaMhDoslqg5ibBP3
wEUme7tw5qdKhG/9xKsf/xpQAl+Hkt3Iq+38J05sDynHEToobgCJsPzibDdVfDETXq9VnotvBjTC
R6PKf/odUi8zVln3dTOBp2ACRlxWTfYUVqiS7J2U3YrYdCOrEy42HkiuZFXdPNdp4uB2yYoDmWYp
vXUJMpZdZiXtM4hrc9y8y2RLvazy5p0LCdk19XoxVMVGHOKu6gyF/E3lxUj+4FHYYk2N35xUyB/K
5jtYTMEDW3k/IaYNpHNceI8NoIU7CRq1A8WGBfQmfEALP8W2QNA+ch076tgw5P72n9dS3uc9KI7P
QSpuha4VBF4IFuA/SzUHYWVmmA724/XZhuTbrs0Lf2u6Q/rEkR2NoGNS/KXyH6h36X5AlgYfeM2a
e1kAUYzcNgpOuOT3ORf5yh988SPovl6HAKEPEdPCeHQrEWxBwtgfHTw6blgwF+tMdPnXYOz3FGuo
+lbhR/tdZtByC7qge7Sk5e6b1tgXlgWJHzA9mqAF/QZRqqfRsuqnuEUJQoht4ob8NgSfS6v+Ng0q
xZOwHg9D6J9BupmepliyDZiu8juDde8tpX1TYmR3dcHYRulWEr81toPssbDzDZHI4Ls7RJ3ftch0
uOzJrnoIPWbqSzbhdJXC5tQc/mV5G/65p3StEMUdkOYysbV0TGzBPmFqgVzKIHHUAL0PrDEyjN4R
sH/vSC3rd2vxCbwFkFHV+/8Wu4Qt4/+/fMCCIm0AAZREVz5dRZ9DXeBENkkzD3n5pGoRbz/5KYJ8
12FkX4Wdqbn00zRXsWc92ViYMQiK/36RkpSmryrQQ/LdDXMhQHpYm8m6Ri7v2P55KbBiOE59gJy/
7hD97GLP9DuGelCg6x2keF7cn0ZRB/moBRAmmNoX+3+OW0KCiUGnQki1pYPUIij6TQ6mtlUjE5yz
euATT/06vdRd9S9UjLqo6o+du4t9kW1j8ePgbMK2PPOzIguTsx00rPPvasvBca5c16Nb/czrGEUk
bsJBAlm6e0hiF3sZu82D7QFWCk0U3KNwc6t49VPNI7jv2IXwbInIsWvoBvOuQt9NFqcp0p4AuhlN
AkxEmb93lAaUlKgjbdGR2vF0h1TB3LdRXhXmAdQnPVhZqt5EuqXx71w5+3esr4N92kHYZPHxThiX
TM0bgHUHA5TniIMk55bZpXMhiy4+dOYiW3EL6OjYv6PxJer4N3M6BGsKcfRQZzD860uQj+JGf7xP
NCfoXFrbwrCCxyRJjbuwS4HolM7rWFj+fjIg6EFmbqQztLxlfCTzPwehGEdEdRn8WNgIoV+r/MK9
Q+FYeW788QuUhoDGBFMNjmdx/MOxNltzBsgfMNX+l4KvJhQdvSlQV4DcRWYbOjxCtfAPQCTCuyau
qjtkxVBapA+VaLTm2IB6isPWXcjVpXEN4OrqNn92sOCMKg8I0QnSiKA6YL+CLrz3RJG/zZYBIr7K
YnfQGma7kVfVcQiS9+E493wfPvvdQ15Ul7RGhgZkJPeWGSb3MvPL57ywInJnYlQX5J+66LrxdTJ3
x2cI2VBv5ycMxL8oCqVeEYt7R88x/j0HQAtRnE0hyitdr4hyZzDXozUCzqWR5FiLAZFdcb+5mXiL
Lw3jydoFpmJ3VYJHaQeYqEDPrJXLIfpYPUngwyKpHHHunQHFZKgVA8q7rLcUUuKo/FThVgVVYwSD
OkE82tjcaIPiedLgdBiluIeYpOZ7FkzbIZfF9RzPH0EvGPaAevLSP9tGXa/oX+G7SbmCjKZxnqBt
8YS/5ED/4A63tJ0u9N7RqaAezsyR3aSNPBLcnRDxXa4zTQkUPBaAfBpn9cXOXuljoACHB/z6qVxx
8xWB1Wv2PnTqILLjzf14MNxCQmEGF5ul9ZHP1WHwhncX+SdtFinULnJPQP+M4Wwf1Rnzjj4Iq65G
JAEBgqePpOuM9J6BUYksimCxvDcDKW7IouFVFqrr8GqEHEiH7UQUBuNmDsJjNTTjYwiZ89uCQwmN
p4760hq+swF4tdy7ul4M2pSnug2GxwYo+tuUx9D2Y8X8pYKC5f8MS3iKCno9vNOzYbtRqjjGNyl1
kmrboILp5A6cB6s8biFeZE5JC8FwND/bPcvSNqIB1yaWFs/FoJzrJFcfjSzaEeKo1PwwiGyvBuWL
B7Ym5XqX2QPbPejgg60vkINz9YVadgsOd080wVFaxW7xg7cWcrlCJWJV9XG+oTjkrJGLoXEAtcuL
oxMSmF36GfwUQjZze3c9IKez8gGtmtdZkTYQ+5JyF8fVz4WinGc4IgK1I7gc9dKfOqbBrCPe28Vx
oTfv5Q7iKuM9efo4zk//a54h+SnmuHv17Rm/c8O0TkXQdi89iqYBPuBvGhGzL0JZbV1t4pz5lgkj
e4SwUQ0RAahZTMpv35bhAVaJj1B52yVD/VdV+ArAZOhJtwkUH7DdLKBkbSO1utjUohg9Ahqi85bi
yF9YHiQYXIAzJxvZhcKI40dqibYzrq3ud6tNi/Qwxx54vJKi3uddz3dYoTiv+OLsSJjYC20bEjqd
eZHtHNwM81yCXw3n1S5nZ2foC8BOg+o6Eny5zmtaPEkJfhn97j/9HYtJvbbysr0M50s5t/YRyFr7
GGagEls1XY2FR1kgcziPcYazOfRfnW7M0EWxlkY4Xu33Ab+nCZwcpG5S/CT6G+La6ZC1j0Af228X
Shwi1flkDml+x3wIaRsA1MshaS506UH6cW2ROdh9c/DVePnk/xTLdBlEijqsLQpDPo4Pup7tXT6K
u6lXzapwJwcc50X85PTxjm6jYoirXdAN8ZbutmFtA8LoDU/g0M8vFQREr3fhZXjmT/ETajN2afyt
Diz5gMNs59nHusBoy+f+o9HpRBd6Ctsun/8Oc5j4IttgA+gIKo9Z8FL6qrq3gEp5wDGAgoAulMXI
pEtrqG4ViDLWuV7xQD4Mkh6ON4ACRV5uYvFqbDOc/OfpS2NO6SOKKIpzRn7fxlF56Yh1glU8yHCB
ljl3FUOFSMgkznnjpF0ndtKuDG2aKjN2Ux3cthRCPopjfYkhi13ZrzE2wCfy0KTX6fT0n3zXVwOB
EIo2wYoXzSjp3SNPok506YoZjDOLbRMDzWIblnqPVECebTNv/os6F/91hjBuVjiW/obcLHSA60E8
jCITDwpA9CjM3eZI5mD6zR1DhSRZdIGuB999GuV4/dciBWTYjCY8yAHVKLJi5yFZtgHG0I94nRXu
jeVM28yQ09EQnVBHZOA3oPlp73OvDh41xh7pFef5t2WPnn21QJKNv/ijtfT9/41rBg7hLdMAd4lp
Z198iBynzvgqcqu6lCnIGcjdAwq8AdwZYvc6yp3DB8jeDvfYOY0PXiEuFIVFa7A3XWEgCYMoUOlk
QAqk0FV4n5qZ7fjKjPh9alRflY+2oeRJeZW4mfRlkE6MEnwn35YJNy2szPWTfAz6mwZqINxKmoNW
uLV3oUB6q/PzC0Vcg+OkHE4Kql/1DDDs+jqWzz4O260MusipaQNuKcElbRmQzBlmCy+g56bXr8HR
cn3p6yv8fkEKqabOw2LPMXZY9u2SJPFwQFdl9zydHl1ULaNGMwj3oRW7a2X17HVyRnPVQpzkCOlZ
57UFjyINgqx2dl+PNlg1v3jYF+wt4e/9AFXF+I+q4DRi43294BcTItM8zyii086Emh63zwC8NO9j
lvDPc1ztOk7DFcukBNkN5qA5qeWUFVCdy/Cl5/e7ur7gEkKt67TUvPZ3oy9OJurLwvImjJmxW0ih
Ml1JTfRRn3zU8cn3ezzXBd8UQRegVR+SIAc1p+84d4Fs2xV4H5IdmTbQLXdN4jVIjooCvEIIoYuV
q/oShtkeWT5Q75EvCeyDbVfBWfr4EkZhU75PRbNwiGScFMrv3bBxtkMKfYsxSfP7kfMMxbBUWR10
qCSA8FSvL2HlsROQAtcI8mv1gRtW4sPWg+hC/iz7wefEvV3cY2ac2RTK8+JqTYhGA0gISLuenjrU
UEMBMk/b3fK6ZsvdNdRkmw0q5nmycvT7dWdgZpa56P3iV9dHi6+YcveUZ9798meNjY/KIoFqr1y8
xu1UvtkDKons1EGCUpve0K7MdJpfrLZhJwF81yrQ/laIIEJWSF5c7DOeWkxB/mIWxY5Dp3JLw9N2
As1p6z+i7sHHRsxjEflRVuitWMKmQzvGkeHI6dbAceItSke7FfiDqm08BfD97hAgwIuskRs76gh0
L7XayXl2a6iZL7HkzzzkRaB/cv7kh9gT9CbDm8WdzNlwGZiW1MXbuL6ufi+4pSSnkIsbW9rDxXZA
NYJKeFCl9h8v5POD7N0XOOuhntjpv4U2/2VkoICoGAK+XaZdwlBYavWfX3VCPmTXpfPbp5f4ZCoa
S7NWSImtoUbsAY2K9y7nPjimqBWQDEQcQPTm0ZCa8o4uxC4xo9y6Lxt1s/jNDhXHqAuc8cNALHFJ
FEj7fh5fMWR6IDNZg6vZ8s4pcGZA9qsi2U5WOUSJUmC0se3OO4PC6/0ik4qPUc6tg0Qp+YE6aPQ1
+mqPHPUqYvpOfOLGHDoPOKcgI4U862Pfud3GRoHDhny9bBnonq4B5KmHGZoBtmFuKJ7hnvzAUfmq
KctbE6RrZVKIqBESslZBXOwzCXorZnYl7mfA3EM4AqtfQCigRYVLpeP43CGBPxntlny9Bwwj9mkY
nOjBEE2BjdPUDPSyNnb5UQ/0JYur4rRc7D9N6gjjsTjx3vsyDJDaW1zLKCsOgZ7XYYuPWv9zOhqx
BNPYVECCxx+AG+3NGiueEdowIN0Zd4MPJhHsGoBPGA1UxoPjtV7Vbt/d9zXr7iHh++4jkzrIJ7ot
GH/2XeZfZnOOj5a+NLEDLn9q0sWRBfhlM4fHx2tz6bqG1n7iYdOngvcJPkSpeeh2enoag7u4vR/M
flu5DLU1eKbiW+s6ZwC9cPBGzTbLQPXBM+Me6/AWNBoZMEoB+MGia1OHJwp8DB4SpcccHP8upAPx
ZcQeZGtPOH6g0iG6iDSAbtgQ7DvbQ4UR+ajMiAqQ/gwhP7l8iJ3srMx7CI0UmyA1W8imcws0mDCp
1WiTWv/N/D8Mc2RlVaCOmF6HuHkca8faC2zWboJgMtadZbbPQPnhPgKxlx+20+GpAY6vaMwrVLQr
+d0IgGtV7mg9Ta7fbKwBPLrhULXQFeqDvTJq8MXpmVA71j5D8As8gGUDXfsRDxcIM7BzK+T7BZX1
9ibrfRWRj3ohixm2a7JrHShAyhF1qnS3pmHh/+TlUDwcACdp13LQJPRgiyKLOmgK2bcZAv+c/Oo0
TL/bAw0E8n1gK2xzLdrEPKdVMp6M/lddo0IgIhddTNHk4BFOt5aBG3YWt2D00fHXuELboDzCkBQZ
9BA0VkfyuZD4yo4UWeAYJUbvoVh5rBuOmUix90Ud7nTEZhyUB24txL5PkukIdErsQFFC6QDd9x9e
cgzz4FsnClimWeInKCZaK4oETXOxUgEy2gOre1BNhN31MkKaVMwoOvvkJ7PEMVQNFcPLEk9+183F
OWDD6pOfTIg1IkWVOQ9Xq4e+XDMyUPqvsMSvL6kxC+kdEiC5DkajxhMKiW6BfZx2cd6Op0BfqOV0
KNvdAnQxfLSpH6IHt/2A+ifXzNoYfJEYQ4E0YYL0Z7xaJqIeSJ+EIEz/e2BYgiklophrk0ZSZGD5
4CjyS3F9AsQCe1ZUHd/Qo2Ae0m4/exN4IpwGcCb9/HCZceodVa2m2O03cTKMYOirip2hOAdILB0f
y7SdHxS+n5WH80LylFgiZqwHZYU24yzOz0DD/yQLsBmEtRzpdiySrhYwvNcJycTZvzyhbuvLGENL
BzCmFOXO4J50a7BLOvpCJl2mBGQJgQ6RqHqa1tcezR5JPbLAelgRDeUyxTJwmXvpXV5gmUFKfSu4
zq3fCcWo/0fal23JiQPbfhFrgQABr0nOQ83lsv3CsrttBGKe4evvVpAuytnuc/re+6IlRYREVlUW
IEXsvdWllxWkbnweGtPYEcmJO0RgZsNb1kJgcsNnQmwnFCsG8Iqq2MVEs2g4c58o3hQavseSnZaU
+Lc7Xo9QeQsu7jyqX3DqgzrGyRUoxAm802AFxbPjFC8Z8Ry823NjLJ5VvMNsEFkMAnA2joQ8n3K/
KaxdVWMLg6Ua0D6hZ/WyxVdaY8VqGVNvNpJ/mUPDaTRLSNrrgKK/L0YOPgzmdZ1Cecg9G5cxGSlc
moOxdzU2f6bFfvtx6NPOy9gD/it0z7S8yo+N0kAf6gJd2KI+WjU0pAZ1dH6gl/phMVEvjN1CLYFp
1NSxWZ4s0wR75DJe3LQqra8WrNue+5r+WcON/ZM3eptUz+wvTheY21JLjR0NI8gPpbllvtVaGh7t
BsBpso8s+TThPfSp1uMQerDYVZA9y3LwP0A75+I6BnsSefjC7Jh/cVwUSNTqWdEbxp0L0pW7YgqN
u6jR/y7srNuHuA86qLfOjKMJOUKuImZby60GQMdsxO6f6wyaRL9WiH0jENM1zMqYvpm4hjMzNRdH
h8hhUbcBTqCKjeGY9jiPW9F1UW03Qrup/WtSDKmt3oCgEHky59xpdnSKwN98GiGJDcqU9zEZszjH
2yd1qSH3HElj7ChKP45GVf7xX9dYFjJDnKyZOornswRMBJM2riROxTYofMt9VIcE4EPugfLgnH3p
M7yyBbVuXqT0zBFIaKGfIuhoUEQ55daFehRCvW5Mr0vRkJqseIzYpwj0n09NV98VYkwuqMCJn4qa
iXtgjzbko6bE02ufjWAMXGz12HK/EULsFtvvC4EAu78YGd+h4g2ESBKpKxQwn/rOkyfeIXfjU7fV
gjFfUZf8blvJ0+ShdM4eU289praOg7z+Y/N/ZUNC4jqXpjXHcQzw7H9f8T8sVkDtJUXZGT4ErQZm
5yOvsu7SOE27zUUEyJgM+GMTtO0qiiewvNcS9Dx2/5bmWbvlgc5AKWTg/ItBghK0uOIY1WH3IoMg
24ZQetxElY1hHkYn7K2GFXl1sKU8epBEHkBZ8UJN1FgHZB3iB4rXjQqlZgx7aXLaeE2YV6ul1xzC
NABRVtaAo8YBjvs0aZCYo94yRAFBC6m3KNqQjTmsPumqySBJKsvoUo82VJ9Vw6E8hRz6U+E2yM2R
qYqTFXat/DzbOlkdAHUxj55Z4O3OzQDEcozoJMH8fYFwfTg37QBdYlB0QHcb9lyx9S9OkUG2PK09
w4/AZhi2jvhey1H4IqyzezcZygv05h0fN77oO4h5NhkEiD+3WYbnNJfdHoyKqDSU4x0FOBE2RDQz
QCVv5OnlpVCg5ryDwFrdJ9/wLprfiVHkd6PqOWY+Hq6pYFT/2NqqacHxDbpe0NCov8YZr/7gixGK
ZMZLRm83WfKZRloEU0MkNx8C+9Et/NCcuvUHV9AM5T7O46dcJaKpiUMUag61zXeUnF4c1OuM6ofr
VnI/jxQT2jxLT4o7s3a+NZpsZ2esTDaok6FMh9R9zccRD83YO2a2U790tulsHCfgm7Hs6heU3IOA
NhLjiryJ7vJH3Gr8USRT46MG884tWHwfZHnzArXrwTcHx91TrG4n3a5EzfEaSUmcuZTiEKIst1xN
tWAnkqK8HYvKgeJ7UYLCGpqVS9wEKuKrkCV5LK8AqJ1LcQ5yXeK52nT5C5OlQoxA9ldB2i5Lk4Jv
Yx62OGw9gQpxjljst7EdSLg6ae1SC1+HP4X9h2tZDTKSIEeBLOVkDytrKqONqX4sAlEuDdnAjYlf
DBlvYmhYqhWYWoFCtIJ+jWDAQX3hAOm+SK/eJNIZIELkjneu6y7A9sdGxr9ON0PVW9CinJLgPHfB
7BGcaSwNqDVpkXf0XLw5r2nyNdydfkBwU+7mIa04u9Vk6hmuMP0yLPM1LegERnHWQTXisT5fAbkj
Tw22XTlom3CzZq0dn8hoKM9IQWQkd2JPP4xcOgrxg9v/H5f4sNrcpdgI1Nxr4JmTLdQZPxHUpRTM
A0S6TM+iyTQ8rOpPUiGSu3T4o/0P8bRO/r5OYk7VoQShICiBh7XKOLwCamQjl9SviUL7fUQU2uk4
zT6i0KbR7/NQOXGzyjJP+ZKdVoXTco3lisq7xKrrL6N3H30aB4UiHctAKC6Kcm1KrV3FdekEgOaV
6alVjWFncbxtRpGeBn1KT9Rz28QGdOA9CDqh4w457gsnh1NPqDFbwnUwsAAmO+Rrt+nrS2527Vai
pgBV3Wl9IRv1hprXF+rVY1idtAobQTWBq4Z6Tgkl4XmaXk4nE9IZh9m2rEK9CorIONkCgPLGsVyD
PoaTekjbq4+xOGgGXfP9Y1QeGK66ogV0adKto1Hbpb6nrkldr/UsMKY3xdVKLt5pEarN7Mo6OsmA
UjXq2pNegZ4Q1An+kLuDT1PdSrOhJKJWmRfUXUOugKi1V6EusofOlek+rUYwLI+F685GoH7BNKaB
sAO8QQ8Uh9vxNY6G1JBXVKBlcJk4LXZa03NbrGnU2TyfvCo2RZbtFEy4NJmwP/x1fRUbdJPjrt7j
lvm88JK9YRvdiq66ON5jF/uypsQNe8OUkpW2YpJVm56Q8qAbxhcgc4pNNwPpA3Uy8GE8qrTJkARr
lI1s8OOMJytqxxP15uEwQRFq8WgGSISMEjLnxLQrS8XTqxoa/slGIb01vs6Uv++xN1NpSPNpORny
dgfKJ6+ND7IIk5UGZiTsvfjFzSqBkhvxsflg673wIEx3jrDiCfopkPfCvRn/nbZpP+dprj+AqHVD
6G1qXJbLVRVl7DTb+g46L3hFAYIZagMaaSQCl1m6Wqrw69UFiUUG5SyUhjOFLpHPKPYNvi/+ooBS
XI0Pi13lGGjWuhdZfp9Bbm3Hh6o9uyyuDpGsgoPbaebJiBtrNxrgiO1AyLrJvbx/ZB1DbUCWOi8i
csFF6Pbd59yS0SpL4/b72Mm7ZuzZzwb6icwZBtQd9p+4pjT19DA9Gr0+/FVqw3fddfov0G83Vxno
K8CA5ni+wGd4EsXYbJaPhaq/9twNTjl/LBBug+jPSq4fC3zOLooPGTBMoJY5pLLiT5ahsPQ9O0Mh
hj81kcmfSqWNYxRANCYpbtt2HLLHNH4hH0XFOB/ZSHBsbSiAHFY5rEFyGT9QRAik1F6z8tqni5BN
2P0rqwGKoXi8y7rHyUEtA61BEa0SlucDVN1o2LQQgoxwurpcxc7ccB3kEaSC1McdjYo9euwZyfAR
cIMR3BjgOBVvbAywD4/1R6FYLnQBmtQuQKIdz3xQfGjQgn+PsNou8YE887a9m3SoUYe4Co7PvepM
vRzicCjrKDWfhsjP17NjiWsBy/tfaJsN1JPf1gc7KPpHlbBpwQk9hpsac3zrwK6KDcJDZcfQAgbA
nLlJv+pEknzjofcwQVj5Jy/B/zrFrkCd4LRmXhr9CBz9c1cm+hdkG91V6bXmi1N107qdrOohLV0H
BfIApUkxItcEodsDc31ZxmJPBZCoU13FRRK9OVGcnhLBwzXZq0pHvkBy626EigKUJpNnqvTR88DZ
GDVr9hEOk1IOuVIL7OZfPAA4GxwXfm+rKVprKKjG//uY3w+xHfmVcqRsOqFcbPqUgcAMeyX9aCQg
+0EhCUcqtcnuHc28j7WMv7hD2bx0qZ+oAVk6S5xxnBvc57Vjv3hR/dT206ovRfbC9TC5S/LimUat
MrGRrZHbrR5xL0hfehmhIoMLdqjMJnuZkqTZ6cC5r2mCI6txG49VdEomO79LLLNHTbGdbjhe/s21
p8n8DrzrvZ8oo5lO33I3+1lLS6TtKnUrUMyPnbbSm0rfM6pNsg8loLBPhao7sgKT7+OycFe6qlSi
huLtbNL3jS5Qy1SeCiPNn9IJhyojUoB26vhAHcYoNZY4llN8qdTQMJSKLxXVE9iLVgzdrBt/tnkL
5KEKnJSDvDfz/nU4L0XTaD1goX96+o/WUORXUFJkdu4cDU/jH5rFhpw5Bz3d/xRCc/9D3H8IccHc
ssMG9vwfYpfL1hMe26t5/PsnvVmm7M8QQzWPjtE0JzC7NifqUSM5g9KXaqhHtmK0vG1Sp6+L6Wbq
4riZSnF43OOwdVnZDkH34hh/d1EsFHcnoB0gMQGaDg31/n9sVeGtTfDgH0qn+cdyEHThYBeO+43h
6L1ftcL72nV468mH4EfLBSQRqvyLC+z5uhva4d4ajPSA22uxT/SIP2Rje5f29Vna3RYCJKDfigpU
PpeaomcSe2/SeLwKBb7vrbLAN0dBh2tblCCyNhN+ysD9DjEG+ykJRfe9tMdvI254X71MgHO/DeQT
hASGbYAUPcSjfjVO0eUXV4bRZfhyY12G1Gu1RPN73MbWrmjEsKKZAsosw+o6n5PdAkGnL5va4EhM
9IJvwLMHmJ3U9CPhjLrsiWPD8AbaufKs4/3UJzNFuZb7E2+4fMaiGU7o+oEJJIVUwDWAlYN1h7/4
zq6b4lUbQCIgrdTbIGuZvxqOY+xasE3Mc+ucX3FsNBdsvzEOqWNINKq5hodTpcBycN6h5oIII8KN
kX/Npsz7yzLse0ggRm/SFsl2AojyiNMuF3dXqwA3i+X+ZYzbMczkX203WH7RdPZdUevQpgPX5Bpn
XT4enAMeqyC/9HQ8d3Bw6j0gP5jeCVdsFhPEyjzw8IlNlcn0jqLIGeitVA/f4bDYtBblgF6Clwjo
yHoPFJeWeCpzxjOf4mg5Re198nL+skx1Y148iHhnSxc6OTjxZDhuwbZlmC6dZ1l44Zv6eoP3I7D6
KyM1rZb1w7opbfCFQmNhPZYp7lFu1+OF30na7W0k6CBfBPeM/RwIeMS6AibnRHEW6D0vrNCtfWfb
XB2tN32+tsVaAKn9Gfps+PKypgW3e6UUyE3bT6JWnmjI07XHc/FZN4VzGvOiRbVlAbmCioNlJOrk
se4BEMbzPAc+M5CgTAJs1cLHDpvR/JaBptfnttfeL7Fl0V5jhciMt1oYh5lkARIP8bpOIFvsKag7
QzX8cUABsrzoY3Ee3P5bBNk/iEuicbLm2nSh9nFIXoqjkD8NyUEhXJP2IQIGd2hBOgASuECeO46N
spt9ShXRc4JDX2TOVbdS4vEUkWQDiKJRJjw4HpieVprrxY8icOK117vhhRouwRW3Nky92Fpuh/qz
emzCXVHK4CC62kVFFZTsUDYpQSHImu4EQGAZgA4CXXcR6v4wLnKXbXQHn5UmzUHk/zAGOLtFanVC
ksxgVQdYhHTOrQA+zEyB9Phg9KzGgaYU3FrHoBGCIxK+c52AHQzmPVO1MbYgzVPpAPlUBa2xaelZ
j0r8Swv07YVCQq8fz2qCSS8OSzB5Rw1vqFllHJc68F6WOOiVINmKjTz4IOJKVeIUx3JQsKCgLh9W
ZYd60srlPvL5+alQ4IulIRsjAMaf3MD3XaMDp4XgTD4BnKxWWIKR7Tj1eL3e3dhvF03V1T9Mi/R0
m/S9fMgaUH53kMAq0NF6KGJZoB3AX37uCOjD/XyPUa7e4cZbCl4tp9y6neWu5orKrvoZSwusSYtQ
JzluSipvKi/f54bQN97SiIo2P6yC5D7K77DlMO6sSSuPOBgYTtQUphxOSWxeh2OOojBZiM2NnYY0
gWJvhstKFSQMyhW5bZSlD50GeSB1MeQgrpeg4Z9sSwgvRj9kPD/W6n8tbkE5Fjsomadhpv4Jxy4C
wxyN5+5QGj9Z2XRbsukD27t11O9FB1zpB/U8GqN+pjyB5OKqo/cnG+uRl3Je/xS5TKxMr90M3G5w
2wB+YYEoSHDibxolYXrjoOFiAxHPpo5DEycXv83XZIwHe6RWKQE/mldZ5iJlVEFQLW24vnH7xPBR
ygatX2nU57EI2NYMgh9kWhrQjNXnZUg9W02oC01sABdATbtaZHEsw5u5E6o1QNgZAiynFqDLLsFk
o+HiCLGTWoGert1kWamt43ZyjhVwpQejl92WibLDS0h1sjsn+atKsRsBu6L72GYePwSu126xEeze
mFOcaoXypwgU1vf76z+QkUEG5L1gmEqF56rhfy0Y7qiA+KbumKqIqQy5lqLagO7UPQVd6J08nIed
aOgAFgc2wndPgPO/Qw+2piWEZlCDguZsl3uWCba6gfvMAOV/E3t47x6hJAhMjv2GH+ViWiz6u/aG
7w1Y/V8EwCk7y8z6AyRbk8fESlCnqyIs7UeLIsTvOHoIfN7goCbq6+DIwq5b55lIX8fC0fbMMyyf
hjFoGU91bDOwD+vJK5PRcBmL8G9yQq0weahdZLDUTC9soufW5KBubNJXMuXBRUtMsAhooHyWPHix
cV55iRSU0SoGvIX0SbprFAjSTT3tIAwJQm3l7VNQCfGp8/EYhNCMqkwssK/ddkhTr+caxb5rr2Mq
PQQDTI3ks/v1ypLpuSj+IvQYkonDfkQ2EEcBvxBlWg2og+YEzpZs1PDBukfpSHCmUSTS8j53tQ8w
tJuFKAwaX8GHhXq8/dmzjgFYaDIUl2fTKmIyewCnuYdNLw/u+y6uTvMQp0gB6izLa0zFOhznqhjb
S8E6XhDfZ9V1b2PSj5974P5RZ5q85JVu301yQBWUste5Xm+0sZ7A2o7h+CtMOIV9J9rhK06zu1PR
6njNkmV+F1kB9vVpbB6TwT6Q3RIygs6F9N5qyDWeWp5BXdLIISCpYLWx7bBt2nXNTBylK85/6dhs
Jo6qYnkoQNL25A2yfM6MdEc42g4QQZBP1d4MuqU1RMSa7aAUlk1Pxn7sWeJoAHyGt9w8XS8UKtyo
+11WtZ+CwMKBFNGnzJSv1DUK8NmMqK8XCZQqIIg2PFAzZDkYwxtQKMjxQdhoyAwlW3CyNzhN+BAK
NOUOAJ4IJ1u/4hhy0PeWNU8is22D+7by+junmNpzDR0lLRqbI/jv2jOZ8CfBt9/Fv0DseriB0xgn
EtNOb7JPNLqJW2zkoKWk1kV+1tg4XVXrWeGA1DC55+4yx2vl/BH+EbNchi6vxcknWnv+XPQRl2WE
8wIu4FIEqHUuMh3SrtlDpJfyAsXI5qmJR3EZbeuh0xPAn1QThH25yaOq3tCQc7t+SkXxYFvhdRJD
vdtFcDZPqmIwRHOv81a9OomnxlbH8dQrcM4LfVrnzuyRiiV7qJkx1JQoZDDzcp4nwF7yW/d90rJi
4NZK9jbA259a9sMUilkCe1qXLiElR5VRau4+2OYuhQOgiw+zzGyRSEfGH+KKk2wO2M4DjWVK0zew
+ZyHEB8xIXQDr6lyfTRcvBT8/zgXlEQOsG75nqFUZzNQLiRWVEaANoAeVRlnimCiEk7qGvgPQNc2
CwPx4qBooSaT7V8dhUJS1BNI0SKk6iog0HoUYm4IRppeGMAuIO7i9abSpH6026x7MnF0CBBrFH0P
XS1eodoZxxM1ns92Jd4nDonhfIvysJkn5gCLP5i1+6JruzivIa2bA4LRx07Yr2ncjWI3Nul4nPQQ
6WxAcVtUlKsuq8XfEQ91YAyVLfG0bi3UEtBlBRYy6rLNHDgb3xc3JrDkdrVT+XSt5apLXIZqViD3
8ePkk45LqTOeHe+9Hy0EqE7UmF6Aav9YdsVGxsgYVlzqSCxBEeFkk4u6TIB7Z9uAIDxqQM09D2k+
AEeT5i/r8V7Hrk/Pi2LDUY67Is9sXII61NCePiziRREm4Uxql+MwaE+BH65L4WTUy7jb9sP0dRDI
DjJVE0a9NkICcLExlKBMDpMHMi32Zdip+cvwTyFk+w9x9CnUFaG3+o8rpkWYI2GsrmZbVeS3tog3
wJHqF55+qYCmmEmfTcWjT0MDbCkQRvAgWaa8i4MmedbnxcIzXWMQO6l9CEoByykaMDnE1oHo+6gh
tj7nndJvsd2E0BAQlzUrHHOe36KsfCYCXGJlYbfrxOq8PRDfEDQ0pqcKCYOLruPBmJga+wLhK+GD
LXJUuszaU91GT2SfUrvcyL6qDmMaaiDj35HZLftu7zSge0pR4/IFJGynCDuGFxk63RnfRJzL06pV
269wohbeuzgjepxiE5VNuBoOV4HM4U4PJHYVvQH0NMe7Q9DsakhDbXO1rA6eOmS/4k9yChLg5etk
PeX4d9bsAvSPskq3YxFpa3d0sufAqlAhbs2DwcjyZ6sRUL7XSmtLAQKviPeAqO1ra8qfySRZIv2s
1dw9DY1Y9mfH5F9oRE1mNTF0DqfqREtOk+kechuMo+TNh758KHK8QSbel8wFpfREJCyiBhk9xCOK
7Tx2IgDRUlaBYZVlyEo0Bd5acPT0SBwrDfiX5eCIeyJbCRUJMUhWF5oWtTjXx+lIfrJLCX0QVUi8
JdvM8KIuwlD14y82uhBuj+sEh6V2AUSDDKbgBLqg4ETDxpiU1DG15Jr93JMbrdIncEb8mnMzkYbM
bMadbocvXTMim6gayGXZOKxBGQvoNOoNB2Hx1RZaMTi0Z7+pirZbrXmjibrwLMCxyG9Cu3Hlaa23
rtPeOrp4sszNBHT/McVeJAN3GbrkoRgvB23mbPzg/9CNIKdh+stSLrSFgAPgb0K33DUXKEut0nur
GhLUdDrJZVIN9ZYhdHYtEN6hdoniio6b/Yq6Akxnrh6kx9mhBfuuZMFhWW5ZhHoo9IPeQCvv9TiB
ErO6VuQ+s9DLzjeRN9ek+GVZ6sVg2B0yyFozlzfTqvZGB1UjvbVH3veVRraVO5fe1i1kHtPhZ8Dx
ruMkXXsNJrcL/k2aMQdXcrzgLRA0Dc0TSkmKFSVvE92+tGXifsqEbW110bYHiijCtgBlJ/ay7xFW
NlpbJ2cfI2g/jNeBSxxbzu0auob8qT3s6Mw+cRhfO5VeH2gI2aa1YU31axnG9oUrym6yQ66GA4Pv
gvBY7Td06ELfhHXK7lk4+P+3MEutRtNptd8v2g9hM18U3IDXiy6fjRZXF6WwSkNSwXShiyDrZFgF
Rj4+xqMhQORa4J/ULp03x/YOTSRTnJbjEHBIPKjavkfwBNxNZRq6aypUrlgGJgqOw72lAnlgOCWH
+i94IFVlMzUBmM71zIQqjipvHgfIrPR6/HkJSPGr+l8WGlgCbHgD6j8bIuqHVNcVNx9km7hqWumL
zqmfydINaeZrGhgiSbRpiSedJgox8jm+a4yTCJNpL6e2UfIm5rrGT/Cty7/Rd4WjksSPoD969y8B
WqqNvrCqawDHhjsHD4xX9igcQErgybRBnNOAnvWv3J2OvK60NzectI20c+OoZ3n1MKXQbaQISA/4
YyuDJwitPiRmHJ8LE+xH9InpR9HifNfhBfmBTKjAhf4yKny2IoAAWYj8/8aRQNIGTmqdRAt69dUy
JiM1pt0HYEBujdVio57WqCnU/dM8yILYeJuEDh4IBSA1iAoU9tMb6mpPCkGzTJBSEfJSLT6kvP9M
JtT7qkS9E5h3jmH/xE6h2pOu0CwxFBaZpGCWQAoGrzjhlu7akK/APX+5s38Y5xVUeePojh4Q8y2+
hvb5Px4QPQsurd17x8IwfTCPi7ulrIuPUgCE6pggcdB+1YWpOHBkhUAlKFuVQ3gNKbcST3+/xZNS
v6sD6FrEvI+2RiUKUGg7rbxk3rAN+64+zra4AfK+hoBcL8G1MNtQj51sNWyFUTJmPvzPlI/Igf6D
Hc4zXUPXTcdzmK57t7zulmhAYDU04X3XoTAxc7QOwuuoCUsZTzeNOvdPzVDTthxspnhweMx3tLFY
m1Anw3H/wLTz3CW/bVkogxR2589Gj+G1fdDcLCdY8o7KBKgkYKkV+NfSgba3ozVyudJfZtwsMJci
3KzlVVDztFxxCYHdx5N6Sr/c9Cyzy76IGkffGaQDbr11mT0PUZZsmSa0kzZZAcpHiqrbltD5PpGx
0AqUH8hwRd7FTkNqLGO4r8uUPbARgnpy+tqXnthZDTd3tua5Xxxrg9MfezWKGtswqwCWWZWOUf2Y
yJ5A6mI8kcXkeBUEKTCO51RA6kKkTYrUXFFtWq+ER6y2/WGPYQTazKQA7e2gO76GBPCGjGVaRffg
/IzukT40dgIls7gRwzZHJ1USXfS69ck2eB4OoxIJOiBU0dxRA0y15U+g8d+gPKZgKxz3Xz0AXuLI
1GlPEzkoWvfq8SDz6nm24U833tEMnKEFPoBgzvp2GRe0CImUqIQRJYQPtaLeg045vOu84tpU2NgF
bY3EKyxRiC0pMtDoqn3pSh3srYtCHIRErTxejF/jpuyPYMNw18iFj1+twTnqtZ6/gtesP0Y9+ABJ
CUnZOw9vyDXS/7tK/XpdS8kZAvNxRC4Uwn46JNJxkAaKPOUtwip4zFm/0u1Ae2IAbOhZzw5B44xr
J9QjnxdAIWzjCIQhHC9AlB0TRoHEmJlVJggzGoBzFWiicXtcqIgCCDaHWr1Ppjb1tSS1D0JJMg9t
1IMXom62NByNcNozB3/WvK/tF6aP/RlYYFRkqSHoFLPHQdPnWC3C/GRsVzXyuk8U0LP4c1fowYUW
o0ulRQPdL925lIremZrRC6d43SLhy+21BP7Wr8FgcI9KhebeZcg4gWPlSCad9dBK0sASeCpSiIap
MFsw0D6rJo/L8YRUw5FMWYs73NBE6T7wdF8ofE0qUWKlj4lxX4TGCCTglG3AIMuhXQnpBu5Y+sro
E2CnUFb3FnTmdOaKCN/JQGI+ZWCRN1D5mPuuOXzw2spLc/UB8njgzh/e8OuezsQUvsx1e9bjqWux
lWZkidwBZQvisc5zNnbAkMVpFKEVNTjuzS95PuaoPMbpGXnDwop2EbdBmxGLaedkEWiptFj/FKT2
0VG4Fh1gPl+wsr/TgwEYu6gafELCjLWx58OYvbVNmqIKvpu2894kUhsWehRRYyUa6thqyL5szEbd
PmnrYprjnQPV3b2NRNoBZYaXBZgzcoacNcFwINWOfb6dzt4FnlP0UkJgTcF4SpWhnQS+PG0LIoYa
sPB7U908qFeUEVLpYbd17CSzZi85WiCQAxeVXkss2QOjAhEMB+6Yhksj8swCYRsuoU6dDyIHj18w
dQ3LfY2BvKwmqQjV9Lm+BW8RP3QAtZw7UpRQ9sKo+gwEH+imTtpt7FSbVkuMR+ISyxh1b9D3ZBpk
1nEAth4gyfds2hGOmpkOrguMqLHs5ntdu9MZlcJ4BQzsaZtF1d+iTV+dqMNTlteRjg0etYSFhU0z
kY/TawmOtzYLzq6Gb0BsZsOrARgXThX04RV5pWtvUrYGRavHRjJ3uwDjFpxcEg4T6DAUpG5xd2YL
TupBw99SOT5g6+wAbGjX8GUmwO74KlhsMxkRlHJiSIxNkeg2cQb5m2SqSwY8mzIqdznJr+DC5Hsy
SQt68yugqZOzCKz1Eka9ACgBI8YF32FfdVo9F31e7WNlaunmRd7lW/geMn/Xlu8exfXAu1RtBxbn
zGFHSHawY6p6bavxFKpV6NZLl/yNkCbyjs0f/FNE2kVqlQ/dea0Pyy7L5Gl2H0Zc295e6cN0iga3
97HDQvvgd/kg0hCCDJR+bp3xFaX/fLeYqEcN6Q3R1Nk79rexYgQNiC1SiBhqoCLWQFt3Vw8Zkj/y
aw2CoFfW9+0DfmcvZEVC1TtgNx+CXovnb+VkJZvILZM9eXUH2sU9AOo4zUVpuec9MajRrQReF7C/
xbaYNsjzZhjM5eBqiqEwoLbQ5F3imD1h5wFQCkQ/M7kRcYVbUEpns8F9Rlwl5e9DyNGpk9vgnsVA
RPoquHF4svIMbstLEaNKmgdR7h5C3AeQWeLJ5qogCJkLMSmGNr8foQxLvB1E6kE0HiQ5LCxRb1ic
47ZG7isHCBgVsRJcZKRmof5YbLrdu6veyOrNrE68LD6PATn+uM5spIXwnguIm43M92jLEBUXo3as
HEdDAQZ6ZKvi6E0rrAb1hrAjH3eNGJgVZCD2+Oc0ayy1DIWHiPzQXdZe1uiaSuC/nNR/8VwCckq9
cKKIbhMbY3/IskZHhbN6H12a2cgkf9JDWUHSvK1XphiLzULJd8O/tzgWTr4/hfQ1SqskzhajFoSF
tWa/aEaXnQc5pqtGDdNYeA9F5OwKqEB1ftL9QAV98azbIyqlrfBTVIG/nyLr0YqQ59Yg1KwmQnin
3ICseMIzo+IvZizrvW1Btz2Jp/FecnGIhhHcCCjZ6y+RLlE0GUXFFohTMDCoBtVb8YhEBbqVxOOM
3BRNDa+7GLBx4zXEocHJ0XGMCnI94zVwzG9OzcAZYfc7bbDjryyuizUK7Ys7L8dBQOk2byUEfhUI
lgO9gd7SfLCZo+f30g59O4QU+AfHv80Fn+zHpf50jZEH+PdbLvenmOVK0MT76woXqXLgdfH7gHSv
2mcgw1/4cd/2l9Rt0sfoOGvrFCEoACbxNWhZsRnA8HLq8sa+t4xR+qZZARGpycJvWhCsJopbFVAV
th/rFEqqim5VNdSjZnLjsV4tY5rGDBtljL9m/Gnaja2IwwcJvqn7MO2zUwkBQp/x0noDz1G4CZxM
32sQmXirxvST2UsDxxpa/gKFNXz8Wty3kA/YSUVg6SYOmDFVj5oazErrwWTdzJE5U2ES3eXCdLnM
m92ttmODgxq+96U+MGrqCY9wJgKcjOjHBzc6tSgZfSyg0v74y0IDuy7qxwZ5WBVDll4FjtdZNCCz
lzpLzG/reLH76nVWFTK168CTXbbePUnG9t1UnEZnvDOUabFDgJetg6yw1i122UAPhN4lZ2ED2ZyJ
g+neMg8e3pZRQg5CRUqa0tADwgE7yMZ8bUY9m72UcCUvT+TVGwPnVXigrUkZyDCHAoLxhnD9ecOA
CpdDWY8gqSP9KE2pjoMQwr5ng2HNjcXEI5DGkC14t3tQH7xYhfAparEPTebt5CjBWKamL464FbY/
RrW5qd2M71mufW4Ck4mtE1TxyU1zO30dOKt8UCnis9C4SJLMH50gk3IPcYASYFe9Pf4f0r6ryXFb
6/YXsYpg5islUa3QYaYn2H5h2WObOZNg+PXfwka3wJHb555T92FQwE6k1BoSYe+1Zs9yi4ClADWc
iqg+zLGDtDE7igPAbwG0eNaSU9TZSDi2ASkW5XPyfRpAtmvGJt97YmjgUXOoKwMlR26WfM8awBd5
dVI+0lCb8ahGuterCe7o1wlUuB0oLFL2JWGo+QcMHDf2dYa0zq5E+THnbrLzxf5/NzN/fRjEeYDY
EscMpMu8A3VxY44prUgvTUmV0a4/da3YLQPPstLDIvxH7IV5BwpN6gRoNcjoarJD5EyY2LXVEl8S
sMo4u/uuRwZ+4cYX2W2R2HVycfb/saVhad/9JXVr87MWzxVwHxKkLlUxNj9XnWs7TMXrfD+4hrlD
qaZ5afTPS58AEWs1nWcHTF6/TZhSY++yXbHpobch+FiGqwGmkjNqh9djhPXoi16CUrCM1+m7lvMf
OhK8/kIcp2yR4uruhxTUVSnoBJnIGBCjCcmTarQYOcrfAFGii1KYFKc2D7hHAAWLIVXLgGnEClCL
lp5IZiF76pMHss2+Yc8r9p8KzAhxOp7gPV73pnamRo5JtRmPFjLQA6mzDMfY8Ry/NrIasIN2UfZK
Ru5KUYN++eTlCeAKwioC6mWhs7AXXIGGl40HMwG78qrZ/NsH8ini0bMb5+0xp6TURGCCLmtkX4AO
Z19ouNHQeK3CoQQEDZmlUfW6WDEqlW72JP/Q8919xMbI5gI2mz73IDF23FOVJHoA5G/nGps1/QcG
rZSv2w1wKSC07fUI1hz/ZMyZBWay3InPTKtCqoJuGj4el9Z8cpj3VhgNoLvyQk29Nk4dkB2pSUhD
6pEsmUGhir8FfKgumnrUeNxOdu7cVsm+mysgBwd+t2T7bM7SCzXt1L/17mTR7CQXUMfh6LytG7R3
5qQvDB3Z53YEcHURZ2MoPf0u+6VGRawgH1g8HxwOJWb0KI+7ow5n+VyEiTdPUqEe/VOT/Z1mM/gc
Bdc46jT957Jc2aOIUWrjecg6zIAE2gJ227vHvo+6GTu6GAMIb2/1eKFtZGRDWnPy6t2aglF3qEFG
HwxTC0fSc80rHlyz+E6GiwGOYRwE/K7Sa2cnBqzROlYzwEFeYjYCz4hydZUJ5ed62Hu/UE81JJMu
+P8SDkOZnoBNfJefRAKZeNQ1kXee/fuMJ8olMiL3D4Dr/EDJq3ehpnCGt969LNVsQDegYlzZVT8b
/7svhdf5GU9wFNCJ0Z2tvfjFIY7qUT416H+4fDLIpwT9vy/FA4XRs4UMunDSuH9WjwMyINPts0X2
7x4pbgw+qq7AOSkQYLH3TUXYsutYBmoRK+tEMj8vM1Q4UOE2faseRzpO5Rg/wA26HL0S7JOK3CvT
9XbHsOlxdFZwgpEiKZwHE3x4TyRKVsd/rKLujF0Hnu8oCMhSd40JLjZTkGKiABrs6bkXHSeRlwjE
eXHqypxH0gL7DNQxA//qaaP1Upra51gkRDILXARL7qEu0WuzQ52ZcTw+azaIQWjTkSfTj7bFlhdt
PPqgZLGBvjNsZGpvUsiHHptnSkS9m5y2K0lEjYit7JVTZWCDLO3OpsPtkM6z7w616di6Xtz16rvH
u5N20qlj7tYZkhBrOwDI/3wsr+xI4aPGOaALxixNT1bvfsM/9iXLa+uAqUQaOmIYo3QbELFTsyNt
n1j9E1uAF+yO7AsHbeGXBdQswpIks+O8gMzVfyLnclzS3QJazlPiDfpLz8Ah1SZ4A436dKAC1gzp
wVcvi0EpiDVrvxt64C1G+iuVs/ZjhlO0tgVfo6iExeZYFtpld86cRj/InFLJ3+cAFz4oE3sBoCGK
23F/9qPKSE2sSSooAdVv7eZU6KY4z49A0pa02mEoJpTleEO0J2Giu8Avpe6YWRFAH2DZghhO9lYc
GWoHpdkEIiHQ4efT1HmSl0GRMyjeiDtZjQr9feMBkp4UlVgYUY8anRZGakzMDkjC2LqQ1h0LZ+8B
0GHvZl3lnaxoRKpbbABvX9BiViK5v0mN0n7EKW0TYjKQBy1xZZLesR1srXA8YqVKB8AZkAaE61Qv
PgvJq9aWPJBjR/AVWzGOG5YcSb1Y58QXl6Z6gGjDVE+NDR/bNoHUkZgMZpD+XfTfkHbnnGOaOCo/
RzhLN3IApdtfSMJIwzgCHWVIDxxOT5k0+8RK2zr7lPi5UVh61Oy6xi3DzDf5JRliwAHPY/dKjZ+n
Xwubl4806hfPO/ZdZO5oaAgzjt0oZq7uJxKBADk59C2qELUhxUEUGJ6fQcAQknJlDvYykVsYjInR
nEhGF9WxTWzwJYyx44gd38Sar0vkO1Zocwf1phZ25Ybcs7BVDU2VVFq1j4cMNA86YL2EbKNoxxHF
wixZrlUTjSDuSLo9yboixmkZ+M5dpK3/Ao7aFx91U5+HueOfSou/oval/gXvE+c4aMB7ysu1wkzB
xH+tiLdP2jzoX+tkwtQF3nXrL6DuBdgGDbHCw0IhWZOLHCZdkKZe8y0vFvsxmlG7RdFia8FZfxxX
DzQUt4BMeXDlussaxpaDKkPRVM2E4iOOUntwvjlSoWHzAOcmBQqhewdnecIkcyzTCKS1mTX7uo5m
LEUzCFWctWeBrc/Jo1sWhgxNyjKueAgaKjcYBzdz9yhaZ0+jVr4u68TwfBAjCmX3fXVa6/Q7XYgU
FMoA7+ZijM+1NR7aKM0ezQZ/ayaaCCWn57nQPpFoArU4OCw9pDgOeJfslR31rLH+g3dsOaVAWn0e
sYf8DBhv/mQgh4IMlFwb/PU4JT3yZYStCpSBuHPnRQkLlTFpbzeXRPPTjErgBzMyugvgF98a7OGL
DKPbmHrKhs3Y/PNALKBEypZkOJzaxruzI+2djALErYc/HUoAwZ38HuAjO8u2+anuwK4oij+03rYP
ORcpmbT1q8ZyoxgAiDYYx3OQ9Ar8avIBT9Y/ZGQ3YLa11zLefyJjiqV8l9v1lOw/x8uQE7nDCSbK
vMAN7RgbGi0i1HJss7nEcxQScRYBtkliMVJklhZKM8E4phi4ODh/lZdypd7PSgrJvPhh7vzmrE4T
62oCcVilY5v85xNGzJjaEXhk4GNrmPGgtPLEkcYoCN86Gw1H2RFphB/yj4wHHOt1455kTuz+DUbb
vgVYYeY/TqnbgqCMR8DxEQADmQAToF7a6OAexEMKoN9bOSmpKb0MSAF3bkpNociZZBEKmIIoGpBa
dLuGMnbExdXQJBACGv/r5VGmpE04ClNWGy8V6u42Prr44M0+KqcNJJr/fBvK2F1nBm7Cn+/8bqju
lPn5y5rX41HFI1v1bZCCZDV9i/+qzsWfwcKfgTxWIGBg6dYHFgf84iDWj2Y6A76UxpoxWIDuFFJq
NmNGVtJW60Z9Vy5mvzMsHPqhQD16c5BjR8SOMg1QqdKNBO7sNElIXXVxTOvaWVCOChcZXbosVot1
6TK7h6jEj9et1qc2W/kXk3nLDkCDLn6TGC45CtMMowW7oRjmhdFfwdGSAqxK41+s1M9esRFPOmpE
sI4PILOSaEjTImAbxtr8RM3qRN91JB1flCgTrNt2nD1ri2Z+mpy2fcmMv5XexTwI89biRYm6QetO
6+ADGTLW3yIbwJ4NsexCwZqIQ8bAAuP7cvJ8HF7iDkhheZ4TAHqAP5AM5ActqB1pp9EHI+mCEpkW
e34puOY8vKrleKxS62JGFjbAgLDWBmpMwtTg5sVPZg2aYt/UTX/ZiMiEGiYiUE8ak9G6xNbxbb+I
+b4ZxPU3u1t9TPBqzDuQTwEOltmekVxZTyxwwM12wPLdu1q5UzdnD7gYISA1YlRVGax8LZj01lfg
X2ogutgDrg6g8gtIfq4J3qpXbzC8QzkKTANNe5MpbTWVGQ/IMI5XYDm4JlJikDbFAzLKkNvQ7C2f
11dkrlMEqe1QFh+Y1uwcRprDcg+fRY85iMXF7JVmtwBAaEWOrGMGKFQsD2xAuZycM5M+GtLkhJnG
U1PU0QsbcOrYNaUcWeMavSw9HsGtbqAgT1hQYzJk1jAf82wly30DdaKtxXbk5rme/+Jqc342puwv
EpGtxfGztw1tJ0fiCtSLh/zg8NJ4/xWDd8kL1HuunIHHOw6YyNJrj95z7sziHdPwLFDvTfsmSxcQ
LvDct3GsatsgruwdEHKlVRfQ2EwZurOtXf1KTDBoSBouqiW0zjADHzmEoVMs1QsHcyvKqAY3xBEu
shWthgPGP6wyg/1qm1O7c1LWf3Ym1ofrUvdX3x7Nc9M0+lHvev2EDNxl58z6kfJyZHJOW9q7tTR1
VMMiVweMk/0zq9eNRYod8N0sLMjhZhH3Tr4bViBZq1QOx5hi5HWJzA9KB/H1KEXWTz6FZPOW+SES
RTaWmRkBGNZanlQcrGJmUGtT5TWAI4wdAzXVxZvWt8aec8CXqvHiGuMFidpkZt5sN14mTtu1lDhK
Z2TrHsbBAqtBmrLrYINcUy/nM4moAZEB8gVEo1kuMrLIrgGh4Klh/LyRyS6wPMvj1CDh9xMWbb/T
CrisQXZWxsvJxe/YfiTZz4q4iNPh8yzQwoQxUD3AcTnib9brKE6zp+QAEgEQtLrdcCJPuRhnyN7k
PhhDNvWeSM7BKjIdkAHqgg9EVouOPvg+q9KfUW+8aigSdXV+9VHjeJlY8pMsrqcraaMh4nhIoKHe
CopKVBdZ056GoHvEH1cZtsnXpe7qazO7zbj3MTsKshQ8vJoA2ymwmATF0QQiMhbrj1Fli8lSo4dA
VXNARc3SJ8M1XbzrvOJH0x3xf6P7A2XQAzgwF/tYG0OKQIDbbjDdXECH1AJ5mzXHDLlUyAQEKjdp
4xpA1sGCkuAH8Ex9TmmIb/BNTTaoy2ZA6IqtPSl8EGA8vCUyYMmCdGMBg+UixeJE3cmbscWFjak5
SAxgYcsxqXIkbZZYuA8ggOvHMOZVBgZtNBF+8oCetvo6oPE4tpGDs5FSP426E5A6igocfXXihS67
ynN5jmzAg1CCYdW607WIDm+JhiLn0OntCgkVQrHkePC6Zb9NRnxXkLuE9Jijogd+YWseE2SoOF4R
XRgAVEIjLrMgSXxkWZOwE3kK9+NoRaICafIYm0HkQ0OlUM53MhlrMq1ln9hG16yvKLkSLDJd/eon
Rmi7eXlO08W/2mxoOxQRoMskxK6gGmgM47DRgKTF4MHInPWg64MBLkUzbaV/bGK6NfaoHhQhqCmx
ER247lgfaDNf7t7LjXva7Jfdf+g0FkVHfDvnfxiJ2Ror5gWnbaK7duZZ5BM/qCwOX3xXaoilqAWA
dWzZkgKTfHzTlHhsNy26ZEljmSEivOvUscA6txq7O4UyLl0gI9hvCW7E9QAwyD+sHIsLzWBIetsm
wJE+19Mfcw604a2eNBVofbGXhGNHekK7Lo6MzIX9Ih/I8ql9l6BHz/PW7r9jBT0d1VNaPefvZH7O
dpPLcRhW4AS5NyZgM7Ss2U9d3FUBCan5X8e6QJVT7v+vGExgzZER3UI+NQ/Y/8PSJNLGi2JBueNU
Ie1/IRvLftk1ecYkKQsRrCg36v1PMry/3+JJbhbB9FIWJfZ9B/tE259qs3SJAFfZePZwUAogW71v
qH64eUp7q/caa25BO9WNS+hVvDj5eeNdXNG0juZumo9kaYrcQFThATfo34z/czzupSHv3B5A0O8X
m0FMMpdG+8dU5Z9bQYRUi4Z6rgGcT+o1vgFycctwd0qGknKwH90Z6gWyP3kUn0hODcVjxKlEY9Cc
tCewGJ5VKOoVwKIPu7EYUWAOqPbe2KfiSLayO8zXNshAHt4/U5dnh4I0ZCS7BA6Ul9hM39qLIOnN
SQXaBJY+SJFH9WWCXC4nXQu8FoHD3gPO5CdWsFQQhDWFv75xh9GYSMF4/b2aS8BHCHYx6bfpfuhH
enK212qxd4pcDBhR4xkMSyhgX/apjyx+Ah0nuHEJHd75ApmcBNRMhDiOlEUOmgnqk5jcANmmHabZ
+UEiAh0nubRWdjIyygeTNFTSf8R0iuzJq3HkrO6JYiqXWbx0XzRxAowlGs5+qRu3ZvXWpTE1yC8A
IQlpIqDXXmgcz7p2qOb0x51dVRtAnFHCElijxzdUEmZaLy4QQp7HIfWeerCfikFr+QDWo55XRuHE
sXQgBfMd3Q2yAod/bgHiJRKWEbiA2LDaPf6fOFYD1PcauD5xw/d0c1njxkkoP5LfIQs/oNtVN6Q+
EvU2n1h+RDLPy9lA+iiCklGJtMW3qbdbYgNZ4/mFg2MBVPBpj6plK8c7EVXYUqPP/TxcSUqWlpYU
lyUF6uqOhCCsQSI52OXWDgXPoEeeLqUVLWBNxhTOTzr876FJmhNH47EuQPwuhWqKR1O/tpwdwN9l
/uHekcat9/vQ1+tVq4t2t6LEcZ+izusyi7Pd3LM5dtRvY+pRY44duHd8ACELpWrIbRW+dzI1rJy5
OoAgFOWSNztwceOEyx2Q2uvonB+KTHdKpPm2SDp1C+87ACMq/kITQBQSDchDaARJD9blVJaftZYF
Qjhwa2POBlxPEnpplF/yzACAzGhjnz3NAa+LgwtpmJEhCbFtCCSWxXwzHEGrfYgWEBR6AIh9AIPy
y6Z8ZRLVYQok7mcTJScPneDhUAPcH7N8v7ZD+eta8XNdm86fyM38ZlRs+sZZbh+45RgXgJjrjwlf
dBDhAeAataSVXGvVOEOuUTC1YI+sK09q/TVbo35l2FrRi6q7JrFh7C1UzX0rkuJvAwkkfzctsOmB
7Ibv8bdem/j3cqy6fT4O/HmYK4aJP7BFu7VMQHRU7+OZg3XvA3IwAFJPjy3Or3c8YYKYD4thVPe8
E4iRS2s4k1TfK25EX02pTTu6CAX88EriIuo+5IVvAWhIUeg+aChJyeQtCMNKXESpZQTBY6Ziqfug
W1W+ZEIyZaK0d5+LLpSKr0wp7q92+05UZBVPGt8+MA2VloIC3p+dVgcLxdunUheTf4aWPtvtQpu/
jYqlbnXzbalA6sMCGRo0Rp0AO70hcsTILUElGjJohShXCBoSTIPwNmRX6mSfA4/6DWmD/O7AQYDU
ghM9BxlygE15XDkoTZH9jaJDAWLQcqPlIY1tqgz62eYfarKMfe+RiTjShWSo/0QJI8X82QbZdNHF
BaERKEx8WR4i60Em1BwVy+fZwMJbVYisQtxHjXEsnbEM7utMiq4EAF7uYueI/E3wROv6AgwLs/Vn
gAY0BaY4wNCW97P5YNSlhozaEmksdG9xlqEiirqkHsv8sw7+mjBiKOCzBbSyIWb01LuTaZk9IClR
2ABYdjwO9oCkM4yUHQ2RKPYWiob/PzILlJz7DjtPWGbObznJgKbVzsnyB0lkyrEmlMqiA4hKv/GI
C2TO5D0oBeK4K5GIf8tvxhl7ct3EMDMwVEwNvldTkD91adce/Tn55PFI0KoI9ijZJfVGOnEU8uI9
GWkHH1DFQcoPFtK+n5MGUB1xXJZW4NbNrw3qzU8kIy01UWTUewfFpvs7RbYO80OJPalAGVNPM0WN
0tsVGOCNM89pm+TTXKbrgfBQtRh0bkFR+z907GaFJJt7d7yMAm2VencyAD3DQ/p5DaiQ58XCkYS/
YP+9m5BptCAV/EBj1zaj49rzMTmsBRh97vX3Y96PVbj2Rvw1Wvvo4LKxfbCmpv0VCMKgEFkAElHr
zaVCYdiu4mb7KxhCJtQxmfpTB5Lpz4BJ/YyDRe/J9dp5WkJtqov1G3YB3WNVWOUls/29jo3yE40q
YAch00YolhIF6pNtuHUgVUI4CSFpSIbDjgjzIkefH8Z4PMohabSqrS6akb97k+MmugaoWBf1cYi5
Wg14zVsXgE930QsNWzx0NRmZ9CldU5rS3a01Ho9rH5cHeRERcxNeuqp7JiN5Z/IjiouqTyi+jwzT
65MMkZgpztd7TFA0PiB/WIKIEthvIfBE/dxPkdKd1CFpqCEFiO2w0indBLh6AoxUqfvSSYMGfFih
tCFNl0W/tJ3phmoPmHq044skczymoh7PrtuOsdoK3uwd1+mCn5RSkbnyvlOoC3wUNgJfWdDo8bzX
fRBEKvJHYPv/1ZqmdiD5PYeksiP1na8aUo/IJKkngq7iAXAnV0yWypZkONRGkqdSKz+S+Xr22k11
fPVy23oFw0GL1IKuOU5Uflna7GKWFaCQu7zoRK7KAf9N/TOP2CeGbPFHPWkPqJDX6kM/AmHJjxOs
WAhPwVlbqU4EMw81pSDFUXYaRzZVgFxlDkqxbseWZGXd7znwJ32AdJ3lsyDz1tfNEERSr+CowGGW
lr4QUjC3AFgYKNBgiSkMQmJI7/GF5Rj8Qiev8qsHBXFMPausf+OocENdHupRR1QYvC/ZAJMW7VMv
m/Z3aznb0l8KY9XOSg40EPMSJZgHCPc2bbvQ4MimiUscETLabTbFxrNRTvO5y15JrhOhAkrXnQxw
p8iuLmNwWkyRqJkycm1fgI1nR5VSSd3Nj9STJVVJJwBfhZqKrTZ1VrL46mdvKsAib9ImblHu3pat
WsebUDPBL9qu8xMACoYXRzSGVjd73izjgVkoeghiA9R7ALpCpkQ2vFBDxlEKLMCe8f6kFLnLLaSl
F5Y4JIQvGcapB4gHHcgzDjZEaFdENLNlAQ09A0ofybR56bECNv/wU9aePSBIPyQtcqWRlLQgQW0A
P2lTrgH2PwBx6Qz1Swp6FgFs6dlaFQGEJdMDDlgsUArAoog4IC/H2TiieB4LWiGbYxYfTB1J5CYS
tx5Td3AfPfAQHFyBrbAAF3UF74cNVKIOf74+y5prkxQY6oNT7ybghDxqWR4sQAFPAxTiv/WEbAJX
2Av+1hkWiYA5HohzM57KAgtTjFXjz07nAsQZQlKvKHIJjNgr90r2obWX4nEKSNnuvBQGuMcXbToa
wOz9SkPM3qYj4w7wFoUWZavzZkhac1m7r80PFTwXFcx0E6Ublbu1rzx5Ywm+SsyFxT2Szd2dlVTe
TI4ffs5pALEqqC9mueRS03paMUwe3qgAeH75aP1AsioCOxTYz18+Zl9+95crBxc4QOvkn8ZycJ+4
abpPFmHkgVphN4ghyUjre1n3iHyLgOTKgYY+kMbErrsWkiK2e24CrqZkD7ad/nlnTDGnGIcS+QSE
WHHppcbWjw+s7yNf0hbPIRC/WSVSJLFdlTzhbLfQg0h0dR/V2U39LUmL5Mk2fWtCAjKyI5s1P5HM
R93DmwPmxdbOahd7T0LXXwe2V6FLTM92mN1UO/qOaYEkv5UpboBuwf3vd1++XE6R1oOWvm61rlLG
rE9qwGFr0oLMGgEanDTGFSxB7gUcOaBq0wGZnCAFLxYN9Tgb9LAyUvxnFVo2NNOTstOBmLMrhsZH
TgAU5KG0flKfTUw5zyRXgce8X0OWlRzlUSaKi0GGOIgDW+LQlkckYigxAWh8s9vINl3p/R6LwmRr
jWoMcu7bt4vU+YQTqmWZe2M3VG7+0DUa8Hkzr3wZREM9wHP9GsVZcaYRKrurFwsZ1w9Gm4Lk/mZG
imluf9UWvOjGdC5fSNT4KSCmhe3Kmi/R4sQn+RRXJbRzh9zLvnbNg3oT0AOdGnq+kwkbEkswaEzy
ZUGKSr5QphjVV2v1pn4TiiuQuboADekqeKs/r433nGsaJliGBxD+aPLrQI4T0GE85o1prEGtgROq
qZ1LpnewRFkqIEyE2jPaBDB15rCnISmkizlO+cWuhnAbjK6TmjiuXpJuPW6iLS5H3YL/d9r8RjOZ
zbSqoZkOTX8s4ubezH/IlsaxG+GHxX9sTOwMm1At8kBRn1QMOnZy58YJcg97vzU98TPxbkhEM83g
wMiG+ghSPeDG3eTUI5luxs86jst1JId6Vz8bjF0qgGVj0YwcODO51ZWAvsbQxGntRtG5WJ6TjBoO
qqXnzp3qB6WgKOSrFJWGfGHpdxefrAHJ+MsU5SCQBSx8vB+mzkImGhpw01vAZTWrS6//QzkCnu/S
i4ZssXpEdjKNSaPjLCAA2k0ekloZqqFbu3BRY+pRo7ndeFituJcBlUIZS+fYX/4EF459mNxoPVOD
737C1qoYA/Cbl4DEAeH05Bromqmxij/Ou8GbCqaW3vYB71DMuVFLp1GGFv4UVTlRODXcXJ400v3+
8nf2I90YuVLjRiHQzptzJDgsXcl8iUScsy/4Mjdj2yjmI+j7LlLm3ZmTO/lQj9TUUworB0kaTqMR
F5MaYExQV0qVE/LcUaloGV9UUltW+/GuqpENvFBi3L+nsUk9JcZNq92dq3bC7xp5ceSiEuY+TKCb
KHhtuyPARYsLgCe+Lw1emMhR4VddsD8T0zM1RPdMPVJEgJU5d+2yu5N/ZEvheGJ4e1DgaMG/xrzz
vd0OSCGqK6pIB20EQl/upVfsbE9zSF1rLrJrX5pXsCYND05aTamodU13er8u+xWFJ2BNFT4Lm3oc
5wlzF2cJ2X5icQHALj8DMJW5ap9UONvH7xk8IkFaspadrMlkAdJcI2C7TNhfQxKfuXcbFA7I8d0j
KGFfCsN0r5vnFj2VyA1lauZOPbioB4I991H2kq8bV2VGrr1emkhTgK28LD0M5bXfrqhuRFrg5BEb
FXhxaHiY7tpk0R4rt9o205RZZ2ftHpTcHpNoDWjc2dMnrBKa00eu3aCxfZeuDtJ7fopJxkA0MVXg
4maxpMhjCExX/6ShROekXOVlBxE0bcdt0GuH+gdsRBrAtCkcwzij4s44zwyFgqgdRFeqyngERo5t
9u5hwVLjwW3Lg+HZvQn4NBiRmnobH28edf+iVNIeFbRB3PaJ34KBmpmos4hBQB5jwXRpbX4AfEyN
7EU07eBVTzS8KclUyalHSiB6He7kFIOUeJFI5Z27BjazYPbGDlmmbpCbfvqSDF78uQIj/dWxl2c9
rZPPUrTWw3HRevAOCAtqtHResYAAoiIOBd/sUoe9LAkzwSYNsz7PmxefTYFyytkSnaYsx4Le7PJ8
B5y25mD0SwlgmPcgxoi3Ncp87BP5kYIlbuAadfbCOdfxLMmriYO2WyQ9IoXyygV5gIa9rIdKrz7R
aOmLxgxJaxKrQGv1/W5Ksh771u8utsa592h6c2iiUPEkDaXP4KXVfunsNuyjGCwVpe2+MNTwv9QD
ymlAodUfSCYV7VQ+aDbmwUpWW0YGUIXspESzP7jA17BRyDmvTyQnkQGIVlDPmd0pFpdxgXjFJuDs
iV+GPs0FHgrDfIxLkKcEqtTBEBocls1HMtyo7UX/yUfX1hjlPjfpIALfVVWQVkWjy8iQpGEllpib
8gsRgWxU1HfrGndJd20zfQar2891G8JxG7EZAk+Le2Qq3QDPsEUDUm88kwm6TCmAfG0+VgZ2IX5G
SKMhiqpfUXgUnWhUrxP2ygFhhzxEIPgfSJhr1frQyxx2oxhtwMDGmPda9ZM/ON7ZElB5yKCfQDa9
tlJW2SAKCZDPJu2sNvPP5EXNB3IS3eKSPYlUXJLJIV0RcIlAUbpgd6y+gHdRf6bGRzb58xhSn0XD
m9QEB9bF8+cnZUhKgyfjEXjb2Ma4RViFlzONK94mzNjfKXpUquE5lC1HFZ08NGz6NQAeveCEu33s
Bm+/mHXyumoN8t3qcTrTsNcB+1vy6c/E0pNXEgGNEmlwmrG1KMr1T1KC8Cd+7Q0kzFAM8kq62r7c
LMisq5OXAdWiDUBAODDgTnaBZxE1bWS89ZQs5V0CzA6k6JCsv5ncGddtVIVNWgOB9hZPBV0HSxB1
p0C0dpHbSb4qlLJTvjgq39zeOs/f33L9izQeTwCax7uCXhiiyUQDRghAi5EQPNh410QNkhzBKy9H
pLCRxoa3/s1RxanFO4oUJNsE61VcnCO25u7OlJw2RvJCpfucdqCUAzWvedZRRnFOmveekjFAjOw7
NoKXR5goReeMfimFpLlT/08yFZXcch5H/1VoBiaBSUuQRNwAhCNFPnSSRt+s0hlONdf1Q2n3T0PT
NlfwplwJG8f1pvnlNgKYoxwRjE4S4zldlMiTM9Kprk+yDha4QReHG+nJB8kciTbls01v/p6DIrLN
LylWxkgyw3Mu1gE+1Wj1iUbqjUwvY2ZxG6noLVLW3t/s6kV/U5Lozv1fw+rResL/U204RbHfH611
QVWQaBhHfdAqGhpm8fzXnBTsQCMdWwxSTkMyIwca/hey2CpaIKqI8G8XMjEmRxVHXd2wMT1ZgQwE
gqcZuTugDPGLIgKuj8WS/SJkg26CHwnnFO6FmsUZ66Pfl1+VCPmMRrKXEairVHmFgqQ1Hpe9km3M
p25hQ0jXQdr6vjU97E3rgHjPUyTmSNgSwiBR2CUbnJI7qBNlo1yox/3ooTLd+oEsSHTnSjKCPWnv
oFKUy4c2t9CkvbuDbnRQsWtavxN8i2tyTCypS00F7Cl3Sa80qBuv4aiedZyr7I5m1+3nCtVhyoN6
92FS0FTWWOcos3sLNoOn4KNQdLnWXl9rQbrX+03+uIwch65r/GuDYp30aFprDvhDNEayJHuD6/G+
xobOo1+wGci+Xr1MoBmAY+nOv3YGUvHIWvmRUsl+SSvMvUi4iUPjaB0XMHhhJrGrXas9T12qOd8L
0OnWub9e0wTPjsUexq+ricNJHBRHfwH1DyuR4q8i9frATvziS7N6ddgDwBkZ9vpwjOd0BXaiVqCE
B+BQB/D0FEC6Lg3AHg3gGgcG7u9ObQEKDOnyYHSIO/cgx8I6sjPk6Vp1ti/zPnpCnnz0RL1Uy1Bs
hQS2kGR93dhg32wwD6tqQAoqQ6kZAXRVduNTJwJIEUXQcB4TyjGFXSbMGCmCFKo46XIAsx74m8V9
0IXSBWDp+6bzj47ep1dQpfWgMEexGgPiyHVOv98vQ2kFmaO0EKdOswUE3AlLWrUEHY2lwpoxWQK3
i1FGIWYWNBcY6/6YYxLzTCJsZq3HXHftnZpeJEC3Kaoe9LdiKkEWKgZ5iRiZsKBR51VAAxZXYabg
F1xxgnaXAJeNKTsbQDEhOaXOUWIcNcr2ZzNlgRVzDjAkFHCMPge2FlidQ6RujKh2Tu0Vlb2zF+qa
2QKsyp6nhwK4IceqsR+cZWVnavp59Wc51s0G2YVD7zEAsKYpkBRuVsqe1BtL2SU9qZQl9XxzaryL
Epot3ivASIrdY2w4D+RirpYTOC1QfdXZj7dUy3BVY3WwBUAjpH+SRp4a9UuTHwqG9A55TMRL8Fzz
LtoDRBA7Gm4ZPammwVHCY7b8QpKlqlD/u8zIgzeGVjuSsHdAYxSMGSgrgR4XBVFcPo1RdXYEqCM1
OMh1NsM72VDgFfufTchjyQYgO6qod2FoaN2uyaOiO2mNKx3+NXwRo7Com2uwDIkdP/DJWOdO3BAN
DczMqkBpqEdqMqQhNalwVkPSIqkFzsrwzk/n2Mnmtv6bsrgL1S06dgjV3dj977aJLTjK0FVVVQ4z
gmJBNoesvpJFV/3cOkfDbf+kfF0pk/q+Q5Jzt45gTKJargGwCaAIwnlyQ8AoXBs7bPXVCWCGamwx
TCj83JPQyvBLD3E+BRZxQZ2aaYXLQlcUlUor8gJOnRts7GW8sV3C3MB0emqA+wBE6hJlYjh9KuqW
PyXibIqGzNBBnY054oFkpFV2pj58TntjBUvouyv1lhKgJiOLZUilpBjqgmPnxMhErMsjmECdK8+L
yg+7zPXAyLoc1zwb2z0qcZyr7DpNvgb/x9mXNTeOK13+lRv3eRgDcMcX882DqMWSJVm2q2xXvTBq
a+77Cv76OUi6TbVudc/EvKCQCyCVSZEAMvOcSkbGho+2UZ4HBbDGQH7th3JEfgaeVSvegpaaxtCU
ddSiBF32T1eXrosn7m6Wi3x1T12ZLBF9sacJ2UsV3mseXfR5kpub4mrMfIMVFiCoeSDFulZoKWaa
A3bFlvUvy7Wd7SySxbaT8Ug9X8GskJgGGV5mRQoikg8dudQZtl/zjEEEKJkq+koeHHi6HerI8UnL
iKpFnVXrs1HL8Dpj+Z4pBJ0QT5021trDfJ/QfQA4bJRGxrA0SEI7XN0mUg0hOcHX2YQg2vbB24hC
RtYGHnJhop2UfuMhBgxZQzhhD8wjsI+TrEc1VxH8p4GLJvB6PnTn3LfWgWHEj0bdxI9DEMaPdYz/
UskvQ1R3AdAg2Q5g6OxENnJl7vDmj8w/zB5dzyTe2Uze0RzUIKkdAV/RjNv5s2rsITY1kiXmD9Nw
Jc5+KFZ6qYMhCrUOODl1aqTLBeAiVDqnbWBQIvVIV1Y4+JCGvL9xIyNTo9rUHHdDwr7/7RxkSIbJ
X0WMna046/B30JC5Z4xRsdaSEVyCN7JMk59u1E3H0a66SzOVJ11hmU5KGusaSzuwQzY+n212HbJj
gr8oqCt5t0tS/Jw7gRt257hTLR7ShiOVLQBZgCYnVc5rHpEw7t5hnQvsd1+hflODNB92nPw43foD
eIJBCVGvjKo07gRliQAaOt0ZgLPxNJIB290+ZMarE43ArLZtnH32ofkpK9x6s9DhjtWIGqSxfyCV
pUf2McXBJknEq5vro7k1uhZ7CcWrS41tWQ6eCDYyCHSORYdMy22HvLpLq1KmooG1WGNDJB0So4JL
1jvPWTjgha/0pOpMcD4GNv9ErrNKGQvkK3iG1uO12IjEXU2u5T8kHjn04xheNC1KT3FUb1pDLw5O
V55YifvWEOl148dBve0BCru6MXDlxwUAeiNgeW0WKxlIBP3Nq2Ho/h1N7I5OezV7a55qi7HTrVp9
GVC/nAwbFI4pis9lEjngZG6dR6AkbXvU/p5JYtk0PfjgtQUqTRt7kR8gCttpP8nfri3nseN9sMNG
T8VFMJwMbQtS2DIZum2Oo/8YP20wJ8mUxQcaAr4E7Btsx9r4cY/3p2lU1oGa0Q2B/TpNFvBn0SNd
Xbp/IMtr3OiLG+qUgN2u/JZh1LsZeyOSyzLNMvZvp3JZ6mIPnyUAxxUVoBapxGZphqH3QJrQ7aOk
QP00GURumeKOynJsnGwWK9Ka1C0aJGPrXf4SDMhXzpsIxUyqeHuu1qYuNTWOGGMf8S2q4iYVtojF
CRv8at2hCmVVofhIyJ0RoHAZb6+o+uJ0I5CgGHCIm4mVX0RW/gIiDL9MeFJehsz/g9ScWfY66AZ7
bxVG+qXfCJdle2SzIHcCpDLros4VTYtpvAKY/mT1U/IkKsmfjLa4b/3KeE2SOgLFKmBmLaeoPguQ
Ik52yo8yddkRFZVs7pHOSfThnokfi03362ojBOegaGryi16+Ii0afDsqV9Gf0OiG1WzGCY8z0lGD
/c0vYxqsXQkwrn0oe7BcmAF2nWhQQAJ6mEUe82F2AS8RDMmH429cFhX1Yh6Fpzrs32emmQaUmU8l
QEwAsNCqplNYChahLpA8d+2h/qOuFb0kVfJ2ip6DPJcxpMsRq1Scz5d5bADgaaSUFBtDr4H7OplY
rTQC5Q06fjHAeJd2eU4E8AqAwEwuXPnZiL9ssFPUN5rKWQRYRsaf86pl/SYrDrRgByzMiEPVKdtl
7Xi91g9BNLibBjau5oX+1fKeuuTel/mKifFRA0IFuCmB/as5AvzE+rAjEGBSRaga35bx1KxJJEOT
Jj86HHxtZCPDTW8UzbZLcv4KjLuDLmvQAg49wmuTYzxmYezv/+8eAJkpPJPxaWcmJr+nZmpCfe79
s66bomcE/aurodzXfpiaywCHG71XTf21wArb+Be978cX2fvmBlzSxn3g8l9ziazwregwVKoKWQdQ
IfZS9nFpUPaFaygljnJGVBUcpwZU51DdeAA5+1pnDBHydYIm33UhG4E3oo0XCTiUXRNY9qpVIhlA
t5FfgE5BQqBVhY8MDERV81DEd0Ab/4So4LP+gSbeW4WNVA8NNe4fOuqFg4nAn65ZgHH/E3qcel3e
egWonE6gbwIwtFMJ4Eim0aUncfLDlVEjcT2awuI4AoL4mFttgYhAuE6UivRIQ8rT9VUX2yxnxUBK
uRatgIlc4zLRANpk8xpsDT0SAUMAHXYK0nvuqUf/lagMVeqHa6cx3dm5qCeAGpK3VRUxsgT+OkWt
RNK5TAdkbaem7G1TgIhOda+0FU21DGAZUDXeQYpsH9iddLY3nzv+LXzyck54c7S4nAlqBRbQieZX
3u+ch1r33C6t3poYkQnR8FeRmvawLqIo3GaBPwBZqJT3NzQUdTKhejUHZTFqhiyxmmXynCpUgm8R
+5nArcvkQbfTnyKT/jMS8Ns7Jk2+a9ww+9z7xUscxNkP1NX/jEb/7x1QYgC04dTa5X6/660ONTgm
j8Nj0+soslG9IHATpBZ9yKRkNfhcE8foNjeGMWpDwMOiIb+RZiS5T7C/QObwrm+a7q4P3YM7MJzN
VWBKnkP6s0yB/Tl6T9F8rWKt4VEXwQLgLVB3zg6YuyoC1DKVUzAP61vkdwyc+ViifAyYux1v+V2X
+Vj+BF3/DDxE4HKAlB6k8sCebKYeJOeJuSGjPVbGgzCsHRmDEP55YoK7Fvf8gXS54M6+aFwDRyew
2lhy6WW4udpT+zF24pONjJMjHrgcxDdu+Dnst8Q8QEJXbIl34E8LUxjufwpksSdgLeQROBedvEXB
ErL70JYONwATjihMIACmQmVOVOCU4ug43vd9k2yKyfBXHDVAIIIDiS/AqZ3nfkIczELZzMpS+Nwk
SoUQ3skQcTZlpab96C0G8hNdClDxfx5C80dmuK/zokeGZyDfYjfBgWxdnCOEXs+Ni8QFwJTk5r0y
ACQUIfMKdJezecCm8j6FIQGzw64UQbJygDR7b6S/qMx1qXqdkYMWtKE/3a7AhchIwwh/iEQcDvRq
NsPxSiydTrfJGt0kT5rc/y48pClb5VwFnZbBAeJjJyc+UMwJ5IA/pjYGYKrCyVggLfK43VjMyPaL
akG5EKmuSroK2YP35i/DSFcLi3lMGKaogaUyhgpRoX6cFEyk0ZXfhg4Zvg7OuUPPDpprMZ66b1xO
NlincD94H85VDohKEI7Uy/hST6JHP0WVV6TvewFwZdl2xVfd+BV2TvhdTmCb1qPKue+Q8HLpGHKH
C6MJvw9+8CUE5sKzibP6vXis6r5DZhZ4x7I2ji86DoxTPGmeSaVN/A+raEC2olQtyrK2A4IFSCiE
qAFMefEnj6gzr/wbjflby0dWmAsepfuhks3GGYPXoXfqY5Nw9jQ5TX6MsuStsITMvM4oLc9HUsqO
ByF/CoG/8ISYBNkGMwJslKq0p5HUABL91bDF6BVudeeo6icQSfN76i0ikwGqBk1ubW4Mi7g4D1Fa
HEIwOFEmOM5BJCKln2LdATHGn1Kdl2OB1BP1swhKj7A0KaVjyeuIA3NlGwDXXjJKFregNlZ9kzJF
NiBB8gAE72kSD71qdAApAPpYO9gKNoH0I85/731duyfVoq8C5oODrRvWpBPSZrsJRKHjY8KEfkC9
mLOJeMoOLvDYLqPum6t2srMfvh3ualY0J7fDI3umWQDPcbv2bbDAElkCcSn8jlqBrIuLzPnktQmy
xxZUoIBggEhuTVxpHK4r2CVdc9Zdo4Nf94OudEEFWnQzctAiu7H9Pm4BCKIeMHJVHmHP9lZtxZdA
tNspZv0zjsb75wlwTAqZ2d+PSme7yDi3EntazVali8Z2Z4JI9oFUmY5Ed6yHxg2JaVtbeAzX5V0b
4oC68dkTNb2o2y0444Z1GxYs83JenUtUOJ76ouJPnWkAYdqso6sRldAzjwPR6o4mwEYqfFRzSmvi
XuOyL4E76GsnNLT7yB+SizVm9mpAmcR3zQ8RrjObFy2LsWCYyugOkPT8c1y0F3IADeC0ClllXnJT
dPdNOgWbnLnh9waFtmoGmlqOkViPTTfh7/RdS6PoMj9bAvHtb6VIfKvSNrrILsQzCuO40X53gdaw
bUqwaQLCtcBJlFoUkUyNLf3RPQJU5TxllrEjXdW1lMJZbxrfzF/T4RNxfAdGOB1C24gAriLkm+M4
qdflTnMcwSj/arpXXpHlwquL5Jseojps8WrLz6RG1q08lGYYz15Tnrx7ZQLsRQ7LtiOfelAgRyhX
r8bw2dcN/Vx28sCcIA3XlUK2x9aTNqHztrVnmdyxLv22bFFvN7rkMgXFlQvtXUGmjfWdFhxDRXiB
+AzOMNIHEkrFfsFLELUixAp8OuWwGFjZoMoMZx27xEm5s/LjahWj7FEWSJ3h/WbJDb5J/51Qx4sS
9/HLTQoxDUhQpYmPilG8RrKTZQKAlGMAdGkgGq9u5rpy16bQwyGbfaBxy9wIxORrFMNhOZqWw8oK
uugCMDEX4euu8qRtxt9Ad/TaTFn57Gdg2cq5zZHOAH0ii13cu9aLi1SLOx2YPNsUzNjfps5zp559
BfKetW2ZU96Bhsh4xSnJmuxgBIw2Gg6JD31eJ58Gt32i+cwgA3hsn2WnvDbtizZoWO+oD9JZgxrn
wIouKJ495FkPkKcJgWurLOVb1jb2Boij0Z0wk+nNqdi9Pvnlc9Wa4wPqohHfDo13N1kP0R2Jf3Vj
qfVo1tkaa4AtDiWtT90YlmccGHQzh33kI34aDHmwp1vUhBtoRTmScPtibUaG9mzn9UuYT9a30gG5
sjBT42FohuwkBR6lZLDC9K6t2/jVrSaxy4BpvpPCFq/BaG7IIS6jBDWQ5XQEsEpzMQsEkKVMrG/I
8v0WocD6WTfi5tDYCKeT3kYpIpJzvgWZZm9Kq3T2rVlpz9bYvvgItIc53uYjmOieWnMavdJFWnr0
QXAvk+SeDeBAIFWbh925xAMpjnXwaOQ1guE9rq+XgP44QeAeE2QgML6aAKdk/y8T0PR+2zbnyEy3
jcKgjlqsqzNX3iMrvTh1SkV6EqmJK5SDts5YeIuOeoufnNL6ODJw99Zr1/eHw7LIBNW6U6xpvUnN
h4tD3Ko2sa0uq9MPH5zjjYfCDP8IEhvHth8LcVqSR8TpQ2tyWoOTeRGpN/ssK/gg9SOvd8ZwvTjS
ONP2Qbs1x390DZAGTo564cBtqk2oKmpMVVETq56lDI4GxikykI6si2FQBTakWwxI4ngfEUSOSvWM
E+zKGrNA4h8VCOlG4ngx6A4PiVa7l7pJUN2qzpT0ESc8g8bfkiIUm995hHa9K1EI+2ZoNiqYI61e
+76p78ABsx+aZALJcO9r68QNnU0IHM0Ma+JynTlueKmrhD/1RR7tZVMhb4S8kQpZIZenKw5BZ7Kn
QIvHs5orkDniWGXebF11WLsc585nurFubPmIk2v/w+qELRCNFkdp5We7Q74bqVxziL18xIGobSJE
HymyUuqZuHlaRIwWNYgbkNHRZJlcd1hteyMqiCZES/4chhGooEOMSVGaglIZ5bRk7Mf6fUStLGQm
g51Nb+/bB6zb+RrXwzwTQhJybox1aGnJGtvjP2GTCBIJ0Zc6AoYwuc2YSolydq0kXZPyagScpeWn
szMfovj8XhCdVfu20bsdduBYuMXTxc1M8Uc7fHPcwFJJxv0G1dbjT6A9fbNcrr3VKHz2snYIPgVY
5oFe3J4erDTCJqIrLdR7J82BgcrhbtJLlEFktbvpk6LfWlWG4GnCQR+iOEQAZOXuS83fLCrSUzOa
ztiuruS2n/ASzU6LipCXaWzIUBaGjLcRJeXIsg9SFp3xzdPPnZaALcoa3kYtbvaOWdvrbqyHNwa0
Z8BAx9OJgXfoszsi1KrcMscCC1HsgiZCy8a3whUoQdTMGud3qHTb+3bhewVQF05xgSRZFuFh1zUc
qFTI/XXTPNn7rEZZB7lQo8UBDv+rxPAauzH7HY0DvqZ6uNtsHQ76uTDFSxXiee92eGvqqpY5nfBs
JZGrSudFJGuhnH3lzJTzzViyhkmyBmYLIrmlA/iHuQ2R9fJnf7CLj34G9g6b6ciFER2/p8ZQR7+L
uOiux5H2Y/D8Gf9hJ6e4xpZHhsl9mAfGiY89zg9ZEO4EBwAKVkVQUuMqCNwUyZEtnxWLllIukhKk
JimC96Dy/c3IdnBw9olKc7ws/5ySUjoybL4lsutB224B8ow+ZnFBNXG0CUyU/QyWX3gO0PMQVQBz
R1qG/UOsmqFDNF8EwDAmAzWo+Okf8gQo4mHpdnc3IyIZv8V47e9vBgQIjbs5NsbLHNTThnrrR3I4
ktTECGyuIidZ2TgSOC++uc6RIYQMnDZSqPmqwRkZIHqxnp1F0vlppnB6lZLMV95YwLUO6Og/2LIC
JnIQSCJ2SORZZOh08dz1YX0kFaqv47WIAuDT1LazMUwEkwDKU5wQF8HDlLpLwzu246lWHBYV9Rz1
DJ51MbuehQxCWZP8LsIZzpPwe/z2tRoRYbWxw/6l32cZ1jKg0wQZjxD9mqOc80J7P4bD+40dOmAH
AInrs8mD/CGbxD7sO7DN3kzFyqrf94UuVu2In0eW6PYua/w75ACFzyBZDJ/N1sYxDvh6dpVpI92/
yaKHVHNnDxl8QSWcnQJ7yvcB5FeCMwzkNz5wm5iN1PmC+UeS8xTXrxNBvyFRB0OqtiWzxCJ4jaPd
yiPRzUMMdNTAZbRTjD9MU6vvlpRESmYUuo6rlxTFDi9TJKdkLYt3g4OqHFmE2pyu2ARgzSqG9C1q
U7wr+tQwz9jzmWdLZH8goay5I2nRZ/0Y7fFr+MJ4Y5511fjghT0FlZO9FE73kiDohTSg1UjcmIVr
fK6xMnjzW23ydD2SjwDOEPjP+dN9F1sDuAJybVtj5CPKjLHflYXxlo/NyxiGlZqnr0f7y6Tpz3Sk
gHyE18oc/C1JS7MwO5KuFLk9U0TeuFStuB1vIzu1A6QqbeVsBJ6G1bzdq2NtlddILSHLsgXEIZ3j
+SCCUTQczYNuIh3SwrnYwqyG4lR+BDXxLtMBWaHVmbubaSEk6uMDsLSuAbHef7Jlwk9xJt9YEfmt
hzdIauefiE0C2R1AfCnKE40Tk/H7aXpXcUnVIt07STPcRTycdog91Z/1rgZ/aIK4gRb/4olpP88O
do/XiI0jPmbEOy7qH8Tz7lB6CJHCE9s7NWT58CNVg+Sw9ZTVFt4GVVGFoNyIzYuhmpzLXyYAePaD
YxgX0vtd4a7LaNLWi04WeGUKA1cWhweav2KZzy4u6pgxaHBMaMyWX03kWsDZHLGCADO0PjmbdorE
YdAt90C9+jfi4kJ+gKB8H7EMK+JmVYcG2y++zlC/Im5bbbEdZ0i2/etHLH70iYtIvZtvQWNv/EYQ
wK2Mvi48WwEstg2iWFnu2ltTieBNG+aGrKRbXHDNgHdTK0TAxTGSwMukGWhI007NHhcWZCSjO91J
rZR7VlvILxFtv2kEA5GdiVWMYaThdyfW7zonAHWtKZBv53LrB6iTwds0OsbnCt90LVKhnWkmQIfK
fdrHoKoQeb/Rkfx2FmGa3dGT3/ZFjOTv6TM9+akpTFlurcKv1zODoqNSmUFTjpQ0KxwSbwyNlaFF
xYW8jSZPlgl4DLg1DTjDlgaAK7sF/R3+02Euh9Oa4DWouQI8CUrnq96lzjnRAv4E6vauMsJnakps
AzdWbOqbGOlMz1iDNg9l/q3IUxurUax71q0PVPlZlhZA2UfANR3AGwo7sBNXMrH9BzeKtEfp4Fu4
7YS6/8p/jDvdf3QLcO/mBqIyJJJBTNm0ThtLbGiUWTvxA2okGVLyEHcNj75w0ntsh49GYTUPzdi9
N4VrpRuRJdugK/jRqVy57kXsfhuHx2aosh8CQO/4xnl3FqYPGgYd3z0LkRvInbTajo6Lx7wtsEH1
ndr2lvQ1wIshlkw5adTkSMwQk6z31TQY7wZw22ZzJpw+SL7F5XhhlY51hO7co95DJXqlrXNv40v1
+9wGKjXJJrhH1rLjjVc0yETue5R1Ov7X0khw5jGpPEKi6aNeDZrVPXDMTkEa/wSxcv256v16q03S
xXF5CSy9oUrXthMMX/O032qxb/9UrpZpV7Nr1BcTcsRi64DIVn8eYmAS2AB+fS1HluxEIvNtOunG
6yRwgjJNRXwiK65mlgv7ZRmUMKu4TFMZohBZAe4Bd06Uq05v+3ucAx0zIGoiY/9D1yq4vlm+9p/7
IxAM7sMMnHiGW1vHAb8xL4qn7EeVfHakq3/TJyzZiygfj0PMx3MKTCyvAkz9liUh4IpVTEgoSHOr
L/AlSPZVtIh6oBcFAfjIR28xuBRRWmTq3U5RVoHc8qn6gb9KiKJ0wOgsDemEAsENmtRd4x38biVD
zKLHsG/DO+7GEmH/zkJQB4gkx06WoJyqkHVAOqyb3g3Um8ibuoXEWyWzEjCO9xGAwqoc8UvFHI8Y
Sf2oMlFnnan45RcdlsbxvuU2wlmLD5kLN9POVh4gq8kfn4HZJLfl4COwmSTxSavcCoxNWvQS2/Gv
WtWcaPqn3tSanyVq0FbIxZLPIOSRW33M8/skQVwZuf2fdW1oThKBv+WrpWE+q5ZvRqrSdvcCy7bz
v//1P//3//ox/lfwq7gUqQyK/F95l11wedvmv//Nmfvvf5Wzfv/zv/+NVEbw8pjCcfGvAQpwU9l/
fHuK8kC5/48wres8bwvjnCHzdUdQOwSrw410yzhqHBcVIe8s4oy+E4GnBc/yrZO00QzIQx43YD+9
EAB45aaO7D4/OVo2cA4iRBY9vE6TI86YcZmpCxKHBHlh8CGRGlBdJF6XsMdImqZXIF75DRzlHv78
9k8J/qBVVmrlJw0xqC1rrPSgZ7J9MMwEzwQd8G9E/aNZON3HXi+4mxn1SMbOMrhLKXq5yDMDH1Yy
/iqwo/COyPGkv5nEen7/xUESb0uNMXBGlEhIJLlWsrQza1gjWVo7Jni4oejyMXdd/TEKQYVeS+eB
JCOLxoe+7TwnQMDA6wHpdo+y8U+LvzEk1h14FlHyTS5ZE2bbzPaLNU1ADTiG4rU+js22+fgcBkLz
lR46wX6eOsrNJ4CcpUeamnEzOg8iAkKVCJ8pvtBXxTnFSvZEUlwyDrYfhC4cfyi8f77THPYfNxqy
S13kC9jCdLhu2H+90erUCmQSiOnMHD24Jx4lux7LcCZfmtmVClT3RRGOV2YzmGfugaSbd7Mc9rwI
13/1YVPpN1vUZOLpRhCGDK/XfSvbYOVLPbsQoiEZknb8AegwY49wAeiaZMQ3EjfVVgtWWSyd77l6
kemtWZ5CUNefBDfwXZB4ifRGaztjfFthF53tal+MKMnaBQaQ6YLGNdct0MO3BnCNUO1VxZpH0Sag
giIlnUJLtZmCUVRmD3aKMMssAU942tVBWh1BHFqdWx3JgrSZU7u3wsgrDySj7bx9+/BgkmeFl4YN
rGb0bg2sr/98qfDTv71WIPjBw8BAwocA8qij7FcPhb7XxiIz3fGMtEzfGyf36Ahde9arxj1Orll6
ZR/wL9iEGiuU7pbnzkjKJ1vXPpPeD7V4MxXGtMcpof4Wagdz6PgXlPQNdzLS/Q152dh+2lXqbIKu
ae/MtGwecuSdbFSg1SMxFlPzEKqmS4xrQ4nKvFM3IYJc89iL1RvXB/PdJg/K4E7GpfE6RMAlFEi2
yRu7/Mw6YDUqL1mPGrhiMMjvpjceNC1KgxOkTzE8d9aaUQuPlryFcHECG4ps3XD36HM2fOk6zfca
ZzAeIrcO92Ccw58fu9kL5xVqx6pp+lqE0b5UD/8it46mzDexFsI+uM2TsMNkVbgtP5DIhTQfxqzH
wSjy0b3azYIdill8UDqV2l6LHZyYR/qbLP34u+oAjzf5HqEzKI3qkObDlLNp8YFpx/O0uqfd4tLQ
vhEnEc4azD2FRwYDj5rtP989pmPe3j2GbSNDATQKho63Cr1yru4eqSdOEoRWfNaQcedVtmueLF3i
JyXAvdwa/OeoCpJIRUbSk5jHLLs3Qra50ZNITTj07drpCm2e93d+LU/2I0NFSaE+eRlKnyBHkAQ5
CX+90dN3cHK3P8RlsLO62D0YqmEZYmOo/LGdw6iN6JJp7pKWZOoBY8I9LLpbH5puMVMPxYZ3Aap7
79IhfMbPSd++f97fTnX1JZa5bqa+/WRypG83z07uy/fOADCbqc9e9Fd+y6cs0yy6UYs+233bbH1c
uoNIEhDCUZeaGNxJB2zv2GHRUe9Gh+j6CEQFNQU1VzJNMctOFQGhqcUx1O/m+J2OPgbJgFil35hD
gNStKq3Ot1wgv4EX/i/k3CEcKaaXNq2BR2GWw8keJ+eAdExw+jla9IwwAHASkTHwQ1GnpK3p/+Il
/wbc1OnFdoc/B6lFSlWO/bYtnRPW8CmwSHmae07eTKh/wYGdlmvhORmsE6fnuVTWokverVlfRmRF
pDh8pgFTF16PJ48I4xkCctvBTaLtiLSKo6MbqVf0gM6uI7zFRz0B/Rbv9E9dZyDlqKy+YH0Y7RID
NduDdMovem7f2SPnn2i4dJHbYCm3ZbjA/5mGI4oVgmQZ+7o50Y5rTKxBKo7/60eO3ZxzRxaX69vK
ybt1bxbpG2v6s9Po9k8EWh+5lgyvJoB5NkNutsCUzt1jZhjhJmv09E2M7eJaxaCsaEP3s1uV5lk0
DgB5WuB+Kil1fANASxMOC23JmYek+GpDfmShBuVjqEnHiBv9BK5xj8l62ugDcvE1GbRzlGuJnC0B
rsG2sCLNsChRQbI5fkZ+vYFMvM6P38fSiJvgmBqLNwwIOLRwR1SBSaahcJK6PcJr7YpbwaZpo/hA
uqIUKH0jQ+lM2h7vDRvcLJMokXijKoorq+IH6llKpN5i6FT9cU/1x9Qlb5PKhskJpdSoIF5GdlVa
rqRokGAtpn7rZO0PS626Kj68N1MfgVWJZIYzvnrVKfLLxT4WKTIbMuTH5KqCgppGlUbUVG9B8oiU
tZXuM3uTqPSVxREVhNo+wMH7/D+m/3zkYnFj48ExcyVm6g8y/9F4/G6hvxTyUbgXtyorrO+K+7xN
35vKF0CWXmQyS10lq5KSZJC76BssBKPVbPn/mWOezW7qbawxIzm5WZni2BhAtJoQ4oKz0uHAsT7d
SI5kDmRq7CiBmjwq/FYuugs4HvJgANBclXWerZEZYB0BubofRN/tSaJGKP0iopiwO1RBjTxXVAqW
ZlCgPoSNG2l0VbUirBM76uT9LFM3rKy83FKXmgxxblYVxhbgsV2xJx3NRr3IL1XKuJrdArgvjlnt
9pg32JTHDXJlHsmyfA6NwTF1jQS/QYu9euDFntIsJSAE9pUDDnHK0iTdsG0snz1T32LY3ZG7qwDO
UQN17R40fePZflp6gI0Wtr7q+v7nxA18EtbrOypRjCbAj5HIVaaz0ZjZplXWSYlk1eO02FEFo8z8
DNjk+j+MXZxprGvphyJI3VWNMt/7RN1nJk7kwR6NKD4qfpSWlVOO0BjqED2SU1RXop5LmaiJ9azf
DIGFIKHyJN2QR0GyJZkmXbznIf7Qr/95acYZv12amS6qAHXdBm8jF4atlm5XSzOHhZqNYwn9hPSt
uN27X1j8ZjiVt2SX3iSlLsmmf+uC2LC2V5OEOn61rQ/uYL9/wNlScepZ2qL+2RXHRAyPWTe2T6Tq
9LLYWF3TbUgkw28G5b58JAdqGjXIUYOWiT4GDWZfrbBgT+dtX2kCfa5I3e+0/8vAJAHY9CkMV3gO
V3tSch0P/XjsexTHZa4WbP6DxgNvG4Hn5WEgUg9Kh88pE566OnjVto4Zl3ih5YjXJe5Ps3SwIijk
axEARkEHJsijAZDvbRJ0wbEBJiH4MVtzF0+G9dBj744kVm5/DkZZIwQ3uN87G+DSOEQOkGHvrsSw
E9hh3KNMEAStSywyjROxNhvsEMPCCsbVEqCc5VZHzFcNjEC+/c83kPiPjaHp2qbtMptxB7Uv+s1p
UewXbYWfbn8KBEB/AgMVvqtqqlDzWqSeYQQQtSoDC7Xj5oD9QsUJkL5LEKmlmbkmJTUafpkMx0uT
vwZxa+P5BTc2jmVMWCQBx29FAay4A4Zyl0+TRyJoX5EzpBryXgz4I7QP5LIYyI9GLFOFirqLlVb+
1W8KBD1RifI8RBrold0IRGO2jQIqFGV5PrNQf5a9ARGhvLMQtvMadfzafVCmUI90qDNJdrZWPBOV
yqL/ne+VS+rr237op1UsZeTJJmPH0jbdl8b4Zau8vxTcpIfcQcSulc74Rl51OLAjCnHEi5X/MpVX
JZEyF1gIyJEXtmIK1hRzkRfmIvXiRYNoLg6sreM/3xnctG4fLQgV29zgjum44KPnN2cGOgAju1CY
3cmcGtebFLI2NWHMQSloAyNn0VEvk6MHCJb4HI4+aCbIj+Mtd+WHHVh2cWqJA6kmPnduFOyHzmxW
RZlmz/itU5idwucudtJepMf2jnTIzWdHp4+/zpH3ya5ftdrQjuTbckDwpLj8a/Kt86p6zo+z5xAG
wuvq2pjn6bDEOzZx+8VNkEDpySh7cx2gRtM8rNOnXaW3GlBunHpdSLPZN4BLR2IzF3vpaMkLzll2
RaXLr0MXXuvL/8PYlTVHijPbX0SEQAjEK7VXuaq82+0Xont6hn3f+fX3KPEYt2e+nvtCICklu9tV
IGWeBfQo6neK7HO/io9YPL15yfhNE/VDI8wLqOfNPc6h3q3U85cQ6aJXq7bznVIf3CZ6U75y3zy/
g6IibgI25v/MIdpwJtyNak2+750JlPMxJqbGePpoESTno/UxDxKCn1ahNT/mQW3BO1Mr86P5J6Qx
gJ2+DxCrWup/TU4Q/rtfj37Zj1+BIj9+vUnWqyFrQQhLbKFs543ChmGs1K5a16dwYhbFg49TFVJ3
TfGQMeu9bxld7ihO62r+H98F52uqUyXVpbBtHY9KpD/El69C2wOc76d9ci5sMMb0psM2nypQc1kK
0mU7w2wmGCH8XZ/iTokquRhutKlCBQLskxVEs6xHTfPjM75Zf/qREI/mKL27xhrWtp5Yj466gNYN
T44xvacAxy7/iJhVnufWANJ51zb5gUJR+gSmMdD9LTV1Ix43htl/g05J4kLNkN+1WcvvqrpOd0Og
AVar+ujSBKWzjiu73Sx9WuvFqzGw7Z0Q4j0OEN+fRuuIY8ttJJoBad0lnl9caFZaZ+ldjm2Q+inU
g0xceQZo87SswLvEPy6/USxEAIiCnx0nBipoXtfiFlS7XuVKI2TDs+n72AK/V3vJixOF4b7qwnxX
Fsx4TTy2ogC4ZBvrQYB1MCDVcs8lPjY0QEvacqVpARLRbuYl9uE/nor861PR0A2LMcPkpmmCG8DU
R+XThqvsQn+ACZN2EwioqS8kEoEqn0CtZzasXvoXMsmXPthzN2spfVBYwGJzg9SfPsm5LmSeIIc5
AXPMcR5dBkgz1khhiUBzlwEOEI7u0ogIkwY00Pq2IeRyzoB8iiNgpWp1awLdunVMf3RpWEOSMd7R
LeymD57h+0f8bt2ROdgPpLlWvBbQgFrloci2edtdcjy6f/qi+nKjhoaoqH9OU/NlaEDPpIZ+iUFN
JHG5GMp9tbGcsriSXKuknUO5pp65Qf3VRsc2/fpLDxBrkVszBVzInWaVKep7qrSu6JJNln4TQemo
ITUr5GWhTBLbxo8y1+z9pzg1zQbIedPpQbuaJNDIelXpmz4ECYqPh0XHJiyKtnFJHol0bZaLYndO
fbHtFF7AK6rgQfTw08P2DjBX1YJjxd5Dngff5NYCHRXOzEkCK8MeGP7KpVu6ZKqT7qScIHoRtdbm
60A3Pvz+A27xL299Q7fxgBMWmGs65+JrpcCqJ6j52QADZH6ODBEI7U99br4WkWHVq3u4UCWPITSR
HttMB5dWROLU8DZ9jKMCaMeoFNA7QZNpcKQABjMF4MkCsaJ1lCJmg6RClDAHcJC43FERhy6wZY9v
gjI60T6eyjzUz4r8ACJDPNyxJPJ2Imy1plBSOptA+zk0eCzh6ffdFxHKu0Afg7j40aRRHNi/Nx9F
4vjviLkeTBFQIb4Lceab6zDQBdKBzkRJiSo3kmf6Te8kLwPl/Dre6nAd695Ho2bQb1qMlg4oN7//
KyCz/o8/g4PvtGPouqND//gfxTWLC4ktPzIlXWxOoCFCmXxa+XFXB9BFZCUYOr4Y/ihHFl0qHKkf
jCTdQKsVtj6AID1oRcBxFGs7VF9KbF1Cfdrkji/vowyc+SGzOSwKankfF1p3E2MzBfnLLltNThnB
DdEx9hScMcgOQuln38XlkK2qbkzXReZ728lj9n2RcLEFVNtm36cwY3fm1DVbCOC1+yn0sJuFeEaN
+uVbEBQNUtEDMuNVP76CS+YmOKPN/Ut8ghzP0v9rPK2TtfHPXsJAg/isDF7DOxOZoZUgLuvSpuEs
hWKf6AwPPr5DceNHuIgxg6HUZOESaf0hz5MdddHgEmYkeGgC8Y04IwR5W7YyPuW9YEAz4sJBprm0
OXssqrw79ElU7ETGcUz1/alxnYTVN5JuhyaJdu1YfZ+b8Hi6y6fS344JpP1dDRmFYzY57IjjAu5M
B53U/nT7KXS+/RQwT1MLLEvNU2kkqFsYvJRATRalfgrD9ls3BnzbRA10nIxRw5VGAIbUT5/ac7ia
Q3cVh0xDjwfXZm7S9HkRGJRClqtwf//Rt76+YKFoZwqJ8oSNLZfJjC8vWEAbOl0k4DtUQxZMQEyC
gwfXtAIuv7r5FH3c5WPw3rfc/c+43DTxtwm97i7zHnFuSL5NKTh5TtgZ23jqxzdZPuXWkHzTVXeI
cvdWC3h57uIMiu6578FnTeK0UZjNs9kxQLNACvS6IDzqOCSsI8UkNCr5Q4bCiM8JK8ermPD4XPke
LC9tza/OfgqDakdv+a0HDfpLB00BVDrxo528gBA1xOlvWxC1Pg3QDHhxvc8YTUia0gygqlPX7zAw
QfVnnuHB5/4tiSIshfLG7/8mjqNq+Z9BJZbBdYdJG3kCoVvS+pImaATrem7l43lMgO4xYMSNPFko
8xNdxjgp4EiFS9IANeTS7ai3myGDnxKFaGlbnCx4PL3P+9Seo9Vsilyatec1W9PTAjdV+psh6rqb
3C7zazTo+ZXuGhtWfXngJesvAxO077ZBgRM0DcRqx0B3EDAEUBZHcaRX/14qUesFoxceIz48LKtT
hAOf25uMT9tPa6iZFg7PlzbdLeG0DM2p+myVQjodDtmxfoqyYbiURRqi6pTjTWWlwGypvsSoE8PF
qaUEgBuQtFRHGSpPR/5zEKFbRaYJ06XsgfWd9VoIIGRgTwIXvR60ixpWgBvd906o99Z8XVX5W9T3
4HNbeALt/qWJCsu4h9sqdoYAnqy0Ee5TQVrou8ExGPaXFoOapmJ9W00P0XpYLO5abkDQB580gM6u
cwSUQ/RdW0zMTQcPsTThY9Yk22nXQI7sMs3yA5z/YRODDYYNSAWNerYmMBH0p5FFI7wRtZfhGaqU
8NbaajiVtS40MScImEIOFRIzTr6WxIubZ0m7PBUojn6r085ZGcD4nm0D8C1UoKp1F07Dj9ZYE1a5
VQFMBcCx1zvokS9PhPiEzaS9BVMDL8VBIbsWLOgMEJ3gewogOyrGCkhLl0+BwcfwYuIGnUysE5kJ
6PEwTVtlqt7h+8GLFkywBKCWOaFLXVoqDM0hIGPuDT+5OgO375MqC2FRA1LDmOHFPIxJuRnKftqM
fSTvKcSYXjhe324ozD0XXDx40tTWdQ4CRQkln4cAxc6bvqjfIKAFJ9GsQ+kzC9t1VFoWMisg7IUJ
xPcgyTAdB6u7pa7Aga+QW6R2czQd/Q6Pvgl1PBuqcVHr3C+z6G5sZQTtsPjxS39bw1ME9L+nT0tC
bABkj0Y+0w8tyECrwgPn0CbZK/XNi6jfC0ZF3YHF5jcR+FCTqmtAdEy9/N4p9uASBiRxcpCm98Mp
HX+XwLjAFaqiVys+G9wUwJvTPACONGv1pZ8iqC8Ox2zVOdBwtIkaR52Bott1Oiwy1VwK/jQ6T7aa
93kUTNMAlbJXENjLwBUOIaFQZz+4L2AmkbbsqQm6YY2yjnbth3bYDV0EH+McZ1hIi5W7CBVQ2GMO
9dpsPP+5lD2sv7JC/5FYxh4iQGHgtmXkxkmv/elk/DXuQ+d1zIZqZcVpeQERErKNUJnOPaM6tCN/
IcVouizUjdFJtwxlghvq72oPyr4VRMdWWtZUm4W5MQ+bbXWwPfEyxy3rqVWytntfRcTbotxRTZvh
DQQGqe3NTVtI5zIB20uDJpXJS+tzhFVl3sWP28NSF9c+Iqjv1zUqRYspjOKngJMIchfxCfhfpOGB
dmYxB/MutZO5j2DQdjfALR4GL67ZjRIimUq3sufGBoyZ5KjJVL9xmgTilfOwp4Qr1XA6QDsrgUI4
s9OzXis77Dg1whOPkP8h95G0gv9nVFs3RGfNPTgZ9loYYTsKKixdaCAyIGIe+CjQT32PJPg7K/bv
zpy+A0YGjXwlpDqrpy7nyJ55L7wewV9dlHv/FulFlsnJ5Es4iGr3ad6sxTpioq4mztGA9qYujOcg
99KFwX0TQ5WxDLLHVl3sUn8JImM4c2w/HxsTSX2N9WDN8CZ7rPQkPTK9gSSEim2SNrgvmxAQTwzS
hF+nayGoFKEPeL7RJxsPokP7Vg7jK9SStkk7sEevZfUFb4EGslzo11WYVGG9ataV2IZOzB7BqF6l
POlvoL0JAQGmja/IASRKVc7ZB0k8rxipFQvLe1+R+ukHU5iWAm2VQAMW6bHuMQoDRTEvXnRN+OcY
2QLXtP3ixfC9ame3nbWhpl3ybuVFwIhQU8bOGao5xh2tkaf+mrpHEUGxQa1hfKwR5jj+Vpq1LpNc
A98HmQfKQbQ5FDvw0p+7ln4k4vhK90CVpr45LzGkgK8JkbzMzQkG8KXVQ38ZmcdrwQ+pJ7pLVtkM
9sP+cJHxZBx91iI/rFlWch0bfJZB7hx2Rg2kwTrJ+whk7c7fYF8BV5aghSZfZ/tXuhjgOO+LWkvc
Mg1yby3TEf+Txr6T/XuEU6cgWmex9R3qb/5hbtJcWKvpa2CD8JJV0V2YBvOikdb2hw4PeQpb+qk5
NX/FZmQCIwMfywrcjR2Ml7Ad8WFEfgCX9bED9e7iaXF+mQecqCtWnSFRtAaG+JN1uQBIxWsLKB4S
uPiLnflsXU5DNPEjmlpGXZ4q6cmjs+FQhP1EX6ev53svXl71daBvrQMJ5b64ztx0+l5ba7jOQds1
FE9+nWvrqrEAdgd0fQzcsDZbAGgGvpd62J7HTFVENRQrKaHBo7ZbWaB+b2OqYGZ6PccsiQ8ID047
JGBgJ6Aw9LGC2X8Rws9lf4IYUnVYlO/prgFkSfE1jpDLvQOLbHzMwT+8j9oY5l1oda0YH3sRnb0k
7q/UZTWGv2JD5QNjgkEP6NANtmrWhkanqEKdssl+FiLOIXcTd9/qbsReWzD/lOet89yJfNWIsfsW
5Zqza1A53lJYJP0bPJP9x9hqkzMK4/Ecpjl1uBqarsDpzrMe4gyalhk+wAWz7WOcRO29X+pP3cgg
0QRu1j1DgupsM/smwUPnPlMXrSzZJu9EuFn6DKO+N3whbigikWCPZPA/Bvbz1BtMPA02ax6l/o0a
HSQFHwIQBqgl8Dd5AKYUqumB9RQGuncPXNd6jpR1d48nEr7ZnvWIU2AZQ9sjBAeh0EIcTWWeQeTc
ANObzpAxQ6HWxyPs2tjadB1TmGR4OZdPOFU8LRIPuR/jbURiY70N1W5vT3IQcCRosOnVS74DMGJy
oUJ5i5p79hzleoTyAjCqMCLW7kXTxC7hTmLPuuUAWD77UHObI4ox8R/Kpvx/R6if4gm44hkxKzYj
qGsulJ8ZTLtr2Ax1DWSAgqHfinjwwVbES3yNAtK46YIhujWDFNTEQEa37WGoG+1KvXTJM4dvmIFN
9/tCKn6M4IgalhBnV605LvLEToMWsdvi25Nvxsj6lrRJcKRl5zgryo+9br3MEUWYcDftNVhJgI37
/iv2VQe5UbUApEXef8W5rR3zNtSuy3LALfBNNTAUBWmCZjW7XP1SRjL4a7+zy52Wd2+2jldVAevy
J9ViZfmpFQdafalTw3gyxTCP1V7Hn3Kz/rd5H2NQbcrdMNIOrbDxmWv6H5HT4QygWjCs9/fSA/eb
moPIn1OJUlE1bjIPibpRqUZ1dQ59da8qdp2iI49ixPfI0R4dqmVWwfQjrtPqplGDkZ+8LziP9uYm
dEwsVLB+lUEUcmcVeI7E1jirjC56o7KOsHEuwhtSJKX+kkPLgeUs2JAIKfVNXTKcNKu/pbCl/2N6
4mkgIaZFv5VDH8OJftK+9ZPxfrf0fbkrpsB/m6AgN8+QVX210/rUTIUJL+DReAZXB94U2nAPTiuy
NsOLXSXGs3r13xYBe2hVDASG+CmB5odrWVF2TgK93gDbXd3nxnADCW3zBXZ09mEMfJxIlbaxNslk
rXuAaVETrRsrGtr7tOpAw4U+t8nCwlsRJ2rAv9x78rsG0IJAequZPVXxLN6PNkQ1kaICO4Q1Z0v9
Yj1zAMWygnvLLLSnqN1RbxRUAkom2pVaNTS+bwIObj81E9axfYEH8pqajZ/qG/zn5/PUTBSocIQF
O9qiknvNwiETWjoGd0FgwIaihsjDACFvB+zuaYBAD8wRqVnxwbkEhvNnGDvDHs88cK9ganLsHMhq
9VXdXzn41tcI9M1dwWBZ3aq+ZWDEnxCm41AzXfroLin7eq1DBHT9ZUCyvlqNskm2NLCMcrNTCs1I
JtCPpAH6aajc/XDitjxQf2jZ01k607QR4zcPQC18tu3shu5qOLw1Lt36LUYCB4UV1/TSeKVPzgil
a3TSMF0iGqbbLhVIzGWdtuYsB5wUItm1LMWeWn4/xtB0Us9uavPBdk7+5LuhGqDRBOpp/wHkMmzn
a4aNOzjtSiaEIxzwpr5k2GzpBGZfjOGZVfngziiqHr6W2OBl2wUz1eSQ3C9ZfyHI1Ai6pXLqelsC
0v8xCVAia9ugOA4DAT9dewnIu4vONnIlqHwFfyw9dLeEelC2ly6FOcEfdl2sIgENqtEIrn5j+4+F
hBTtNEARAO7WwSNqVQyy+SPAA2p0Mh3vAaAPNUQdEH9FakOrzSOFM1kneKZF+OeqcDhtOJeysc7U
olnwAj53zpQAxcF1t/cjH0YG+MiLPvOOFZTon2p4mK5xQA73jWrCihSMaxPCehSsw9d+z7NRrKg5
MKAMQmsAF1EFF7VRXqcsup1ja+BHYFLp4gHi96s2wVsMNdR7+jGTnj4JzesvFNrp+M7itR+faB0r
sNwaii2A7UywoFeaKXil+uvx1yaNAkdmzKNaZX8OBiX9c/Pf5pY51AviDjblHsPWHvY/D35fipMT
2tUdEmL1neoSaSBOMU4Vd9RfMGPucpp6nRUxuEyGDbU3yHY4196HabpUu/O4da6TugRhDhuOQf5F
AUs/zmodZMq9dEsD8yIf85fgoIa6xjCxdj3DQiVgNnEfvZF8J3WBWXbU6iq/ElA0rkcApxPRbJd4
wCXeqFVWkX7HG5AKVR7OIt46MXuIo+51wIsnkIsFQ1hl3ygoa3Rn2+Hss2rzIL2KtlAfnHx8q6F1
iP++drxCUTG9Nkmou5nC9DRIis4DNCOEuP2nGfBuHwFVSy3k4AK2I91dpDew2XIeQXExnprsU+Pv
EQortT2F/T1nqMN7YAwc+OsACj6Knr/o0ZgfyxgJIDLiwYEg3xu8FvE5mtgrvf5pZwA28FazmHel
Vga60YYu1KQBFUFbANokgJmgI8vDgiM16Q4EeyAKadPwsRz9BMgIvi9HwSE+6Ffp4bkh8E22gg7f
ykCXh7axkhXeHPLRjsrpnPLhO7V4l0JD0mQTVHtt7xBqY/jYaR3DBksBeFTTjNPiGmBzkRUtcILx
FJ4TDhsAjnrMo+YbxXpM037XlVr4OFXwjYhArnVpKo/T7GYchzWk6PKTHwAyVBY9HFC0qKDm6BnI
smhZlu5+X//Qqer9S/3DtmzdQVUckjIG8LZfilK8iAod2Qu8pH2tOHIDRxdZaD8dT9tqfQcBFmim
Di1wh4rHDEK5CbWBiYOxhQPxH3g8fDc1x38zTXy+UNsSzzWLkGnINPEwdtq0zoCzuivKzt8Wsm4v
0eBNkO+3Iry8y/bgl5N/1B2zO8EZItp3AzNx+sza7ahp+S0AsP6GV0GzAiQZyAJsN1d2NXQvEvBl
4GKM4odI/DN0UUffzdt71hQhdAZ7f1M6KdwVLHA3uNpy6Z4i/9n1E0re+Tr2xvxubLpsG5bFdNZy
Td8Hg16jXNlDX2Ua9J3pRxokgVCIMGLsupOG+wdLCOMEjrfj6l5lPJuDHe5t3mjYW6E5MAC743YQ
8LhFE5b3oMsiaXaipuPwZ7MojSu1Itm6UBs1H62qix+qINpSt8+r4jKBezr/gD7Xj/AYNcsfQpiQ
P3EbA5qGKDmjztTGkGlQoLjWiYSbW1N5IhBa/dHsA6RdkWR88Lz0rh3S4SUZetBY2gk0FjuUNwas
iTZAZMavKA5cdL21fiLBdQfYQ//i4VSw6SD9egMNC/vGChN9zRX8s6/6nZGW2e0Ys/SWgw4DesUI
S2wLeQCwgNNbzYHOKodPyo6aFPwRF/Gy3THNC2H8FQ0bLUM9zxBw7qGmCSkNcJyAg19GCRYvWQX9
Hi2Mb+i9E5jaivtF8ECtFtvUpWVN/rqAi85JxswEOjOepXljE287HIAlpLf77GaoubUehjT7zvT/
d0RUyA7E2ML5tzUiNpn/gZTg+ldsnuUAj4CSMbd0kDCkrUqXnwBZzANJWiuxcMV7qEouwgokvhDG
eryJZNTOWgy1AUGGWWWBhmcJBpqk65xl0LyA9gK1aSZO+C0Umj7EGkAiD1cN8OFrj/vsJNUFB8rp
RE1gwABap1vqpOEYeIK1lVnQ/FKBFncQQ7fLxC/rLJMdUyuhaZL4oKojnTOBJO4S1rYNOTDmYdzt
qQltwex2iEd+VHElxVnJmN1SXI8M8n7upBho7TzOGN0Q8PCV7NURwRv/IqDqwOtqZeh+c4Z6LJA3
cT/3jyGqDdQ/6aK/U/EEeNUb/XO/igeC9i3ARnxvFZl+1qpBP9OdkgE6B+3GGcb0UzccaickU0On
OwRpdaFQX/NgeMjtW8DL7gYrHGxgBRt5TVEtXdtQQFhTky5FW6d7XxtP8HfPHlHKmtZITiXIjPdo
Gqj3RY7nuEHJ00eOwx7kIsTKUrE0ARi/J6RArfMyPS5lsqP4MQm0AzRL36frAZIfErSpQ1t1MMxo
4ZoBsbd1mrT1iYERMKI4jl1UWIkGIi7mC4V1g6ONrhbr3uhynEKxEYbyPk2my6cgbFPnxaiP1lri
aFVZGi/UrzO7Pmi+ecO6XC+gbK3Vp+XCo6L51BTUZEOJpKGxXsLojmLnCLXIl6kU8vVnUExQ+3Ij
sjhwu8xghbtMbKhdaxF6aWEaGsMAmxpYKeD02t7HseSgdLDOLSVr72t1gX1RvmL2FO+pSQN5C/eM
JrinScrNYV9w4bmT4XdzHxxKTKAepvhA8ZqA0r2o5zFZAhke2fzCsRuF/0xdf48NfvSEWfmuZDgr
Zk7702dAYLawz3j2DTGATh1217B08v2ETfAOv/bet3AkAU5LQcNz7Y2BDD6pt0FeeH85hicf0yqd
thn2sDj2ILTnUltZpeW9QTVmQy8OCTuSBgXTqi/4ExQuxgur5GtndsaTFUO5GvuI12VscMRryaTx
pBkFJBb+jvyXeSoSr2fw0+pg59smijl2OJ4jSKSCzAiZPepbBoQapaaExDMMDj2IZYGNhrOamtz6
mtyUVVVtND2VW2Di7GOZlT1ol6DRMii7PNeN/r2pC+/PNizcIDbNPxwoDIIokocPHreuWdc/BRJq
oe6otdgxqEug8/oYDihku19vaRyEu/oY0/g8qfSbeeYy/VMM3YaQAPn9Tk98fZvYzDQtA5QYx9Jt
sN6/8Km60RIQV5L1TQN7OG7I4JjpbejOGiPUzqfh73aZYltdqPERdaI7EhbhSTjsQY11K4P7MztY
aqN96SobTpQJuMMmfK8h2++UKy3sHewdNdBgV40ptsvJCEI3gRvHmoZXNDh0qReF0HmL+/koBehA
fgutUByUrDOPKlRPlJPYFyVEmB2M2zHlxUwokotG4kIw8mDjB6e6+lBHJjv9/v/yHykNG9l5AA+4
btkMLif6lzezAZUcHUJ86c27rpseQ/9pfodJH1+9zEm9LdQWHOmOE1RnZDe+v6Xo1YX6ytHqbchr
XEl0yZOBdxPjheaS9INvxPF2LGpkxZRgU+1w6MbgCHgZnW56/uekFOI8qz4Y8n2vIKGeAfJ5r/n5
oVAKQtQnaq2a+0QNGSEa8Pkvca2au/Q1hVFBCiyAdxqI0bLZ2jbykY6f3gPb6V+ycpCuj/+fb2kW
A0PGpUSltSnv+3J6pv42TcQa2cnsKOo0f3HaYtW3nvVNr9U/DDnNHTUZm3CKFeGLE7DyGAITtqbp
6sexVE/uuzgI5h9H8VUClyj6cakH/O3v/7B4kXxJVtnMgqylI3XBQWD5h8ZQ3JWWaYNYfuNUvTs5
5updcycywuuAJin00NfB+R9d+OCtZmEeilBr0HeIZuKbE11VBLX6Erhw/J1P2E7nR2iRx1sDiK9X
yLnvLZyD/uAM3gqW9Mu7aKgQkddK0yt7tQJ2NwVlfdcXISwXjGBPHxwwrxm+tRN+YlRA6h02EjDQ
NOMDNaGi9mmS7kf7nGuaC7Z8s408hcj+9VLr4CK51Anz6HQvmv78b3FLX8myM8CZpvWGIlTvhsrr
JrJMvi+z6ZVaCwFft+GGE6hB7Lle4QmRX6hrCaOZEwbnfo/fDQCJuLK9kN2GnFqFg9WqC6pr/IYV
fFiXUMT4McVzQA248yqwyuoS2CDO/C7A8sriMDnOOgQ1gqX733+q/oExtLkOOSFBOiOmycWXx0WG
/E0zSj04wXgH9TS3D7tj2sb6c2ParoxY+2jH+fTgRcY6KDh77keYsRpl9sOLSvbcVIMDsEIGHRQ1
x0nBApV2XMFsFrFjmXpr/IRoP68owGxmYhpguYO56uDJPI9dP34c8+w1H2B2uoDUw3yY1g50lDdL
X+IY1hXqbNSz4NYTZnwOpQEKrfsVVXq7HiKNwgQNFV+fAtYomQl3x65gNXi3wCVYpfmt6fAMi3r8
W1CYo16oTJgXv0MuuocXxwug3Pp+0qHrTKPJr0sUtj4v0eoDLaGrhUOTvS9Bc1hts3kJX6Ejlt8i
ltVfE/P8w4KHAl3u1pAWQEEElFogVIFjJHg5mTAyV5irZcAI4v9IxEj1Gfich7HxXpZAw3NHtwwG
qPCvhz2rDExrKqb6iHwTeCAqhdqqAz/0fXC4V/nW+tcm8KjvoyJj/FNwXZk/HAYxoKgws03DWLL1
PUc8OJoHiX8zfgGFWzxAJk88QFnlbIsGUpCqCzab7/E0GAO+e46a8IVaH/EZthmXecGy6mERNEKv
O7daHf4EXrgnIouRaABrDfytgZbLtVIX6udVVlM/tXqRFBenC1e8kdnW7o34oZxwnIkjA1wpIDYA
Svb+SkfohjDYrnidMp9JY/vB0GK5ia0OqYnWZkcUaNtdCicE9TiEqIs1Rt94Ot5nMBT8q07egjxK
/xzwEHYFr6PnBPzZdeJA3gvWbv4hsGztFlYXr02h2VAZ8KItC5m9y7vBfk3ASNOyIX70I0v7jz85
/0pIkToYqKZtCsMynH/iweOhN/UpQ4VKdhJpoFE7tzpYCknQsM2YSQ2+nehbLl6rNN7M8OfSRXca
Uv5rA8SJdZ+Pzz18jf7sHA++uyj8u05Rr5vI8n6Olf7m+U3wzRiwQwF+2XyYQpiM1W0dXytNil3X
DskpaIroNAY8RfIfkMn8P56FSCt++aCDbsuZjQ8gB/0Wm6cvH/RY8A4p0bw6mWAN3oCqYe9boFoP
jZ/7l0EKtTvXm0fNQSYXGj3RDwbTurIsWuTFimiNmpn2R5aCNmTUwBMaXGNr1tblNbOKaj+OUsKQ
xy7P4NSZQDe008OAJ6YbpgZSlRPyVbRS0OLwAHfuP6c8DaDUI+Tz6ItizfFffMuM3t4ZXdQdkYwz
wH0L061Vt+Lei2EM5gEQ+yZt/SpSAek2Q7vtpBf85STpjyBg4gU2Y96Klgihy19d8U3sYO8wjLsc
bOfVYjmmGeVv+mrlSkbBFFeEKQC3AnZnoPnLVVkFQFQMfXUPjKKYKuPOM+Pq3sKj/BAz+KTSWDCM
8pIMyILhT1k8B6h0ACI9dt/xf3AtO+C+XN158vTQxudkRBm9lt1PqA1/90p8TnCcDlcSdaILtPKj
VZCGb8vmMa87ABCM+I22krR3/LUri4E9yyHnv/ODapWXDJ/FX+8iHoPeOOQlyD867j6NbnBuAxbG
qPr6no6RqgXB708tGqNDZZZPG1NF0qHyY16tjphqjObRWIHW/2/exyof82gVUBmcg9PyYVOF43iy
dW04FRlL3KktjLnPBxkW9qp/XyhuadId9XUJBL2R1933MNgpQTnAenkyJJDq6IzNHDeWPyWzxwOz
h+zeBvFsFwZBjSwCmt3kZPcxVAZXgZyaPfU1qg9fAdcx0uKWupAfKk6hWf9BrdaPwARgOttB4Q7p
EB92GipzRReDklV0W6PEuGuRJ8YBS+W5komdGQ1Tu9UDwNXHOoSXgkpwLWvQnR+DHQeBpnBngnZ2
QGod6URggc8WSE4naJyLo6iCmQ+Yd7E/Hpq2YNtihH5B7HC4NNlNcRh5DqExXybnNiseAhP+DwmX
/sMSQX2pigCg+IHi6YLnzr+uEdn5BVmvp1aE4Q/O67UdDeYr7L/Ftpem2BeVHj8VXnZHAQEc0txB
R9I+i2xoCWpNuIbBbvCj1Js1aGrmaxoaFs40UI/B5gOMSL/1tki55dhFoqmbfviQAnshqxQQdNWF
p+J7BA1S368RtMZoinwN8Hl1qZj1AMwo1DX0ECnEqKluI+BpVubA5Q+4cyFFAeFfWYNvDJ5OAfO1
4T22GANxMzTpPkyqYTXa2JObSbPXcl/7szBNIEW98lvjNMF6yMR4rcFNOaAKWO4Np4BTnprUq0kN
yG3wgWzuLQCe8YeJ48dcSw8ss8RrZyXeLhZDsK2QZIR44vQ2TpoNbXOruJOa+ULdoMZpwDTC+gHG
Ulcn6VcJL+07I9KsuyYX9rHIxc8KyoMRxCsq4PWhJerJSB4CMNC+xXBKMaD+lZrTQdeBTk5gTvHt
/yg7ryW3cWhdPxGrmMOtcu6WOtlzw3IYM+fMpz8fII/l8Z7a55wblrAAsLvVEgis9Qe11r8XaWk8
K2XfkC/oyXiJYcivWysD6cc9zMKIyfmc9B//+25eM//MpLiI0lh8Nz3H0pGm+VM00Ld8fAp1LT62
Xm8g7aANwokiTNeYmyGIQtlq7Yaj+81O/GRRm43+rrYQ/gMtGZ8NL4RVZ5jN0Z97LiQxtsKI+7k1
U2wDZspseta8mR0FQpTj8yUkk+bN6ef+SP1ZXSSiWTlAcWtriBdeHrRvrdqNF/bdH3Kqm7f5c+EG
ZzlTMS3l6rceDEomdmrovuTD95ZqzqoJQ2dVjkYB04RLNwflsY8GEl+Ptp5F8JoebcVqT6qdDDWC
FmGvLXuhetFFY/bc2nq2hQmgLGTscdGT+mC0cUktibHy8ttYTNcvVap8xj3LW8R1BMUna/VwEyax
v6BqqU5sKydldbeQQxjcOFast9IVTspCPiwGZFNeZiorRwVy+SMkJ/wxVg6zcFddWWOqKgu/1tzn
STPOTaEVJ5e9g4JZHA5J0BFctFNE2wZisGbdmH7OcfxO2VVKgn9Nx++5CIpSO5OT38ib3edwOFwG
jjFdPDXwnmUHKs/RQo1yA1DWzWzhE6gSnTCQwW3t4XZ3q5OxHDbNysrQ7Pst2A0DlGBbIXMg8AwC
5wB0/z73EZLxyhe23rGj/19UcuWJ5PcTi8s+jg0sqsA6JeT/IdA0wIgLjHaKj06WwYGuSCaTQs44
p4YVWqh5dOsEUbxQhN1zjnRc6M2rO+kZO3Vm/O/fS/PPExTMSg39V9Wjoq3iAfvHxjKOLKskQYZy
kaOmpwmIAx9VLvLVo5kVlTC6KkmxiV5Wmm7juWVNeX3CTwES+aXGIlu2HhfX7q5ZFGJXLUbJSwxl
dVnHlG+jzCDTPCh2ucvhHC2iHueUpPIo4KZCh65uR33nJRA1S4iaG8m1kj6o8tWDYGWa6j9DhIa/
7P3tImJDaNz+9/dNvDl/bMk9B4Ukm4ym5lpsR/9855rGH+EZtdUht9n/Wqyl1tq31eHcCJgop5Ng
IZttBjLUqJEhNmzS5q2AhuZYKy8SuKCrGob9AvG08FzELYV6Izu6eR2eZYgCHAhu2bYz5aYmo3sN
S9/bTnqfr2urU951dULRASv5vWwqjposEnOCBS56U3xOSs+tX6umnG/oae/s0FXIhqpwWwpWRtl0
o28qVn47M6zTZdxAkLCRin4qgGVMTgNdorb6V75kyyjslKscEPRlg7lL1R9lJzRg1HDTdtzI3llL
NBhaGboSubKAoFh8wMvzNzXF/Y0kTTi+nS+7mMVc9nJ2OERlWt+CJDdfzNxZSy4FyxlmkSIhghuw
cQwhSC7Rq1DMbxQ+v8dDidOFhynaJAn59Uec1vZN8osMRETWvY/Ib9UZK7tNQ4Ejfg9sQwcLlYfP
YTGwmZqM4HORwyWZAMHtASaGnxXo/3qfxR9NH2nHsta1pZxO5iBcFlkdsSHr0jcwqBv8DsXBUAl2
/eDzdR0ApJgDTgizkvm7LhpSFMTRor7Lk2lN8tmdyuxwx/oj+RktYtuNF7XilVvIKROgAvOqYtl6
U6dAf1ba8S8ZxrKs35hRCi9M8Iz7zL4aURCxaWVU2I1/DWKyk5n9Rt6rC6etT9KZM5ZgXzWpuVSE
2Xgo/Mj1dmWafJhkA5XsdGUOfb2VTaWZ8jMw17dEtfEoGjvlyzAY7ckXVuedpq4tG1XteYo5HQtZ
h6qMiosdazeEDvn2+66y6inXXhOhCKF6hTz/zHtvyKELNWW/nQYcTyJ3uiiWkqPXHo0mKr7Duz9b
47O8KNhCPheJvcNXyT3dh2WRAUC+Dad1OuJ/VBiRFQVs/qt3h/PuJvcxisJe1/481NHfhRcnV4xV
cBWB+7Iwx8b5bKooSwYmjO3WSNsXN2qecRJ0Pke+hjhT7Xf7bIx65Jjf5G2iuPC2imGPG9kMDN59
T3PfWsBkx8Qx8cOYYK6FLJQLkgeeRia48jaDl3+7N4O2DPGcRDqmWLRBq+21LoSRl4YTj2hNezW6
3ttFvj8v8VTVXt0mVM964X2WLXP02pewfFNiRsoIX7sTjhj6k5xsmam1SPNqPtyHZ1aNpV6/NCmy
rlUs42+loEpokFBqVOvPMqTawXjK1eKVdJiKIHWiBWs5wbMr7CYd8z2YrH5B1oCfEuTRU6nP1KxS
9Bpkh1MExtME3fdJbYzfO3QxQ1Ewo/pjxqOjFrdKhMRDE5dr3avDbo8R1DZMHHcTlHFxKQr1f7yK
f/WOdtrzZhd2cp6AXS/ZwpPj95t3mAc4bFU6ckhJHRzJ2VMCI63JPzjROCmV4XdH+Rsyt/93SF2g
75Ofc4wCAj6VuYBNXG3ih9owx3JVLMPMx5ykTb71U+MfBp/0cOtSzoFV7+wVt7bhgGGw2gjTlNYN
EUywx4/HCLMM7Ksa+X+OqK25X4OP/1GP+BKF+oCJh2U67aZrSIo42vQCYk97SiC9nDu7xhmms9TP
TdCw8nTlcJ44Fb0Y/vys9Dl6634+rW28ZHbhQNNb4awzftYVI967GnBeOZnD1xWd9OBlUMbnASTG
Jm2MDr6RZ78EGv/yyrGM73Z6lm9T2gBUY69gvWVeiEfYMHKGC9X2SDFqNY3TrubTw/mOLGgvLg0W
Zxi3Ws8y5HVVsQKG22xlphMQ2nScHLQwrEH75nhOvDZBDy7u/OPC2I22MDcb4SarGukOh9zk7k5V
9tHZQGJgZ3moAQLURxnqlxXIvd0Fo0DrCucQ3CxhNBlDumnbueH3GeL5Ha4l8AcBk1L8m4bJ6qtU
B82NF72bfjai+sUfauGMpurV17IZjArHIied36OuKN/zDP6O1RnhGWad8VEXSMgF5nufW+PF7pH6
lGEHpRVEsJJsMxjDyG8d4i1isMTZ5TRdslzTV9Dc4pVsmiImX8lLa07PQ+J5ezWNhBeO6A3dzD/U
QXS4x2oobXsLjvBO8y2N3S9n6SjUX1tqBa+dMmRUCLxuo7YxpCsbgUAxoMEKfOXAjj4VsGWeezi9
4xjzNFaq7mXIhm4NT42DcuePO013IqHuOJwgn6h41bXFtWoU7AzwRXpHPjjjOY9R+ywIenGTYy4H
/Ms1s/hHkCrvCqLdn800TpdZWrD7mkYf0BSbhigpB/aDirIDptK/qg2810FJrJXsRS8yx3E+Shay
N1Eq7xb0JLbE1F5cQsd47gMqHGhEDfjLksXtWLbOSWod075ObpOwBzYViK1Vg5qAbN47XFzO5QQZ
kxd9Ri+LGtBFtsYUF0JXG6IFdUvUdAEwkMwPqtdUM9EhgmDql7O+c/ICJ1pBMDW19u/C+tBCy39x
c9tbZygEnUhE+QcODvhk15p1BW9ZL82iaP6K8+6E/4v5Q4Mn09VZ+G0ApL9QzMA8aJH9zVJa68X5
WrDFfZGvvWBIl0D+s70juvpoHPZRW6CrKZrloHZLtVNGlGXw8BocvV+WJefQxyZYbnjNusOZzUXJ
NsjhNwclNHG8l3++iogNQE4BGMTAauWrx7h/90ZmbS7MsG+2TtWYuzZVnh7ePvKV9PGRtj6oGRr7
2rF2QYZtWlTXYDjHGs5YYmT/avd+46wbg5/tYbc6e2cXqunZGzh1Q9cOznYyF80qQoFmX9vOGS+R
b5of1x+jNb8arVq8FLzfx4SN2+ouDMSnRB1Y7udWow6baeEKS9h4PwBDWAJqCTw+BkX4l9lBmH0b
K/3L7Pht+4JQNq5OXpchZEP13gimdjeXrrHA0gD0fGeA1cKJxkB9ku57qvYRk+ZBco4cI2/hRpig
BcKIvIptoPgCVe5VVKENCyKB4VrhzsaFblX7mXnM2lUmvI5KsaJ1YgH7oyk7HrFyBMaaa/2+wcsd
PfBBefMAg0sNJKtB7LiPjOAwgCl7xP0JieRH3A3znXzLHuM9CymUhqUZjcknKaQa+AhnuNWwlyEp
q/orPlKA3cuQjhjSRhU5JZTDYpIPbYABj55cNUv/0sdT9RnTvnRdp0G9T2TWqdkMKfYV7Imzg6uo
82oUozgkx4sR1k9do7tv1VpJultLnrs0/kImDCHXmsOFKoGtY2sstCzsjxIvL3tlk38K8s9i8KM3
FYMnMdcQGHzZHPy6Xfr8P5ZyYxo3DWK0SUg1TOxTZ+otR7kxlc1CBXlu7+8CZwjHposiz7xjGpCM
qwsEUKIKIQiUba3jLC6yKS9lXpWLdvLmdQrcoF48euRAOSUNeOTGWWGyMzRKtebMheHshwXy56x4
ysIBDbqyM7aMEpsAw/NsRnEMDTYwbrZNMVxgFPqoiQ8CBLSSo1BPqVZlXD3jtpON1/tWKVFdYc81
5+eSNPka7qL+CoCrXahK733rwnRp8zT7YYDPUktz/Nx22GaOjRVfKbuPW2grHUbRxRe8ki0S5Xge
ACDDIm462eoUfa2iaVhRrRCa5VGJ588/A5ryFMVD/HU2m38N0JPbONusKp6XI3JR5K9h0j/JT6Vq
4CPwH3GtR56Ez01xbHT+UWK8/NRrStOtQpcnTeG7c6NDKXOj06AMR7LPyM+Lgo+sBImQkRbQ86UH
1K/mLOBZidV4l7sSXZd1+Xn0M44w1FK/Ivu9UAWaD2JyCyqwK146RRm2MMm7vVcG+W4KMhv2vFXb
WO61mmkdSjf//cmup8Mmb1T9+HjYy2d/wgEIeeriXcaNwPjnsQ+VVl/yKE/X8k65k1YswOa0kOuP
O/ds73AsXT8qR3/E5EJk/xonm3LwnzG2mOjKwHcuAD/t50r5wka0ebprUmQiNhnuf8YGobfyELWI
q0Ld+sZLn/PJ6V0v/tqyUQXrZn+3phGJnHH2XgK7TbZmIoiUtm4+4REwLy233Fu9ZTxn4HhW+VS1
z3CgeYraCRIraN0egPAoHEmn5ElJYSYUcENeEQFyUB6f2r/aQr/WkdhCa9bPPUneBMfO7OOv3cRf
FoaD8zbO6fvom4hzjWm3lRD5sMWFosHZZyt3hrIpe+Xe8NGUAPom9n4O/v+a+7iz/EGPueG/fw35
c3kL3ct949mQNAT816DWI2ATQCtwszT1MT9DHfsDSXGHXIxkdpagsMeVRGV4YF+Ok9numkaxXmeN
lFnVldfZmqzXxkYtJne98dSJznhG8qdvZ3Unm2h5s0iP5biWg70+MPemX6L/J+ZqQ+ad05YVXLTa
OHdvqT8u5Ez5o4RF8wA/96f3sO28euI4H1ic5OUrN7W/lL2ZHpy+5NRvqbWyTirFW/oyC2AbyXTG
XG/T9Kp1ALdkLTOrgfsndl6ZY9iQdvPirNhN9D7wW/Uu6iCk5Ox9mtir+7vHw/7aTIMNByhgMTQc
xz6EPj8h0ef4JS/aYDm4TrQuSrfsSWQyMvXOpo2sQhmMW+wukmfMT5oV1qH5O1W6QihdVN9Qe94M
gFAgknTRygGE+r3wRjQXQz35iCslWFn41T6PTh9uRdHiOGhGdJT3dHt8vRvFc065n8Cxtsk6jW6n
77WKTA6V9vkFMkKFRAdfGA2bzFAvhmvmzf7SarWjg1THxaxwctP1skSDjtyXdHGTF83EYFWwwZSw
rN68xN7XfZBfJQt9UBEphGF1lUzzQTPvfQhoV5uohdOBUmWwTm0rO86BqV9t28gXskhXe+53+Ev+
zWiC8uA4A9Vkty2/KBp+DpT/1AaCDqo6V6NotftXCkUJ9qGiKT/4sjlNKk3x+H005VcKBUR3pYZt
tSliTLMF0FI6I1aRffUNZDMfPok8m2DgTOHp7s4ohoqQBrMI0q/3c6IIyYmkDMunWoveOgWCn23X
Q7jUmyLecib7VztilVgoPdUzJd7mzUT+LZ9+vvgV+f2FUqhezJYZGQBzPpOCxYlGBwmmqMFF/rry
t5Eh8sCXQO4hfY0Rovn4G9HyI+HlBh51P1TI5gp9YDKZzgoDS3vdBgjTz4OG7ZyezitSMtZwn2wK
6GkT1+s56If7T5Q3FaEaTvp91K+QnPh4g8KoWstQKP5NlaKCdq3GJcct44NHBJaHZAd3solI1RtZ
PPvZx+kRAm+6kWHsJqLjKoUy89Tamvhtk9sMMO42sbbuAAO5woIzuclLirDrsoOds3nEgNw/R2Hu
APtlVh7GxZM2kgbhawD4OdSV5UghYZtVY/jiYY/7hH6qSJNBsZA5n65IrzCs+cDPZbPLBH9Vklg7
Z/wZe9BcjbgmOTVKociGrY6hYP4zk6ClxFF/buNnmYaqx8y6h7MxrT/D95ZhOZpknitTACp05kjT
vjeC59yVWBirdXNUAiX7An3GI1U2jUisNfzvOIWfS88LD14RZTszsuenylH7lYk67HsjIFS9YtkX
XU1+wMcyLxOifCTEfGcrm33mY1wQKIq61wf3xZyo7skOeZl9M12lifrqFt589epkiYJ9wkETvWjY
qJV3uJ8gtcHb9pbl3o+MyE4Gq3smhPPMRgJntcTxdjaWvAvZlBc7nX/GHpD1MK9/xiRkl5w3GvdJ
F+5q1bTAJ1L0rzwrvsmLr8YrxAHVp3tLQTSrCc2rbGF9l9zagRTtOKDa+YgZOfoxFV+DlKroJopb
rHnFBfr6z1c9pPsgss6RCXIHkQw6dUhzW9fDCOcxNvUiuvuSQkAubmWZ8bhMh1TsZIWcWZ6n4ymG
IlQKNbSpMQbM6ZvyS2xWwV5qmDVFybgszNW1E4HMk8EkmexNb1XaznOieGeWbFq0Wa1f3L6oX0Z8
240STZ2U49KLEXEE80nWrWVn5fgom6jKWnbKSQCQo6XVGNFejkC00UALWexeft0yc/13fQTPbosf
oIgfyr/nVFQ5nGA9UhcOYgGrKmxrZ1mRIj86TdC1J0MJ06Ob4/9KNZWovMignGQUJeQ7x8+TZAeS
RN2n6MVnsCDTaFNHWbuOTIxUZ5PaY2L5f5eZ9WGZKkhSa7RXShkHlzZQUSLrHTJcrtLf3CwEaNiS
z7CHctkJyoc5OR96mxcfVQU9UE7KzZ1NcnQyYGU1OKM9xyO1CHlRO753hYpiJxHZZ3KqXGcpCjgu
SYPfhmpIyfpFrV0etwjTwFuHzgBFTYz1AwuQtJbhGQSY+aXoEcQUCNAxHX9r/eqTcNBJN7+zDWJX
3/H1aZJef4XLPCMzPsXnEbvDw6wUSKWZynC1iqhbalmd/5Vp+qlQA+2HCkoBYqb1VYUNtoB3DFAu
StPNXMUFdhR9dwy6wdjEHUDKsXbDpWfqw5fGKne+Y89vONJ8OL3bLYuavRe5Z+vFLOL4gGov0nui
KS9tcnU9Rb/JxmN8UCrmiy7GRxrZCdk7G95Lo6vZGTT1em4S/8kUynpWAWBCS0PMV0VTiudV1G8G
DLGfZMhPAZk1cRZSyxCeo//RW4neu7+duHsz91Tyi+ZLStp2UyeAQrN6+uRls/4dr51DSTb7cwGw
ZeECoVkYlD13tdOjPZjXb0nmG8+BUiWvdYA/qAg32J8fFb8flnYdGR9uaPsrcn0WjwO4ztSaKrYq
QJA/IBaQVdDqgZU2d3fS2M5KPxXl4HzUSq4d+DKB4hR+d9WAuXzWus0Tq6V5BQP9YVvlJzzYPzwz
mT8VNoQE/EZunQ+sAlr29wrbrk/e6GT4xMKy7ouwWaSZ0W7m/pLpoX2TqyvFXjRWzFrfyWbmBCGG
BbO5GIzQeikK23phfD5sqGlX50RnD3to+jRbJU0TL/QUDK78I9UStoICEGwr34KShOii6nL1YlmD
+h7NFxmmiumjP8QkKDwbhwfoMG28+cSJ+rnSezifCNPlz6ZZTQuHY9AuhXkDacaF+C7GCE7EEkMV
6y6gHimxDRlLHbYPSDpvhnvswp+A9kAfy/29MFPbNZ8IcBYoakVf51iBzBQoxa30KNVlJmUsmWEO
FoqfB19ThW8v+uP6gVRmfZMTA516o5Pn0b6p3fp2I6NPNUrUpQDSGDvo+aBsZRXKrAZv0bKv2tnW
bF2tcGNJno1Zkkzz+/M9H1fSLMxpOMvT7Gx35qqc5wnWZ1bgD8hFvuKwnCwjIzLWj1gFRPq3Xssp
SPyIGY8OOVjOdUSv7JAXCgw/xz16H3dW7XBv9CRRomL45Ood3yA/xgQvMIFRxXUcvTR+NZyS0lya
tdYtlMys74D0bDbNBWKLVCcEPt2pXfT6RK9cu2Tz0SsH/z/MRX4TfNmjihqyuHcpiDVXnrhClEuW
AzDpjSyvynGd6yr7Ac9k2cI1KcFlrrnGuXBRKvMMtebZHZd3K2RXRVUkwearni3jkheUfdJOwRGq
yZx/2C6S+DJ2lPjcgsq/Mlr+uB8Lp4a2U/RkacY4eZdIpiabW8zbwSzKptcVfHrL1j1q6MveEU+N
nmH8m7bTTtdqdLfb8nOp53jD4G+0sF2tvMmiMhLzxgKsDlRBkcpDD9/eeANbXdnL12YfNZRSpNSn
Y+jdKsc2Zim1PmXMFyKf8uKKV5FtxrvGMa7TVPmkbjz0lEv7qfMzjwMbZJ9HvOr1qt/IoK+OxSbx
tWR+H/XiqcsrHylmDAqMgPWx9LWTzlHgxa3xBMa2DdUF06SkECgWnBY/Oku2CKzObOsIsJRkhDwY
JGVTHcT382Q5Vb4z3T5a/JEgljlkGStc9xPVrXj7yC0/xo6tBaSQ5OUKbHf/NITOz4S3z3b8qea/
cf++OWyRrI0ddw45AcT9rRIvqrpU36ak7K5trZbXZmjfZbgkob2CC7GLuwm5PLU1spfGDfpnr0g3
ttQZjkO0q4vJsUWtlecdq+K2tqN2pXWcEhGJdSxn/ylDIOitLmL2OKzHUeaNuCRnBlreNNuMpXCE
YX7WKHugbIueX1JU0blUi2WpjdB91TILnjzdUS6lP725wHn2jxBCiMGT7zj9ii/qsJLDZK/sMIaZ
jbc2vJlAdkCaiMFyyICqkfwxcizIjYBMKRcODdais1MLuiHN+7RGtAvR81vw1y8pb5rz0esQ2LGT
0j2WtuIc57R1jlf58hGUzf+K/THEtGydLyXqXo8O99etH7E/7scOfdxxqj9FveMvUBY2f0od3zNO
qWpmKCJ4a5lTusfu6SY5PowM8951D0p2j5xDvX4dCqHk+5xHxurxc0h1TxsEvNVF048au5gh2EI4
sG8skbByyrr7BlqNzBL7ShsJErWa8Uzz0S5ti9w4R42WgZ1kX1hXZfABNWynaLMF7K9MXzM9XknI
05yl/tlkCVrIZj0Z3i7OyEXL5li1ybrqPQ4zAh+V99lEoie2T0kdOocAP+N1gDjaUV5cFUHxwMkS
xPXpGOwAGREZvL+8D0pT0v7ypTNO1RExg5/T791up230sQhWPHxNKFH/HJyctktWEIXmjTwmyY5O
b24N3OuTDIVJYAL9tZePSe3ABkjeaDbDawQU5SSfikFMEgPVtGypmKKG9Wh3sl4l22VaUBDD7ObC
4WUlE8Rh3U1bGX/ki+VY1Cezpbz1H/eXNTG3jsmBU67fkpnVOD1U9SaE7k2CI7G0/ax4P8a6mp7v
scZBSi9UUtTxwSDIy2TNl1BY7sZ1iRRCKq+WNSbLJPPa9SB0FO5BFjckFcRFz9plSAr6KFv3ifeB
OqalveZ+ka0gAhRiZH2wbHPSI+cGa91FHbjWOrOdKFxHvT3a1spUUST+N7BAgglynuCHQa2Rj6JG
99uQXFeKXWFpP4A5T1tsyfxtzaL9jgrJIeic8KuKUMsy1KvhovpjcDGmflx6SRV9pS6+g/6ffxRZ
EZOz8Z5tzQ/ZAyEUhY2L92woERWWwXuVoanftYWXvMqIk2QXAALTk+wCDN4t+iFTj7LTUjlVZwku
hrK3sex6g9HBvJa9WoNdToUO4lL2VixQJ6yuw8X9xsYeyETpO9d5HJX1aGfNCZYLJkaB+Vz25XhE
tAV9I3C0p9EVPsay3VfcrhaFSx6H20RJgK3giqtuZdtVOdVahVEayAGTuzNQ+lnUpPb3k9tZ7zna
5AuFDzlAFppx3+3yQB1vCv+YN/5Z7GAJ11E8PTlj8YlkofWeeI136GLQaLIzDLN0W1attZbNqOvK
VRCpyd4NkZJL4pjjoppsEtxj1hKT0qINckFPG3wLeJVAUPr8cHqv205YcFTd0Ywa/CLhy//GghdN
TolLgJT18RG3QylTJ3qrLEzWM8hr9tn/zM16q9wb6njsQYZTvYm66efL3k0mCoVjuwNGtpetFqZy
sb+PYZd6vKexjbkbN4EdNFffTeJtW/Yc4JuAZOajDTrCuPiesVRE5VyWz+UlM9L4gNH69lFWl/Eu
tfxl2Qf+aibh8NSCaTYHzl7LCNfSQ2DidZB0un+VF1f3jXXRlOYq+hULU1LwfVOrOzlEdrRVeIj7
mSq9GBbHhb3rsvZvNKvWQWeqN3lRAk7WGPVmgCjcOVtOir8dKdtdZK9fWd7e0ZJ+8ZjRpoDL0D9A
y7hKtNswQcIdim4dB3p8jGLtTe7JHpTr39jWMsi6dHKyuNn9Mc7qLHcN3qNaqIVH+kZ3x2pVK6m+
fKgqA8Cjp9OdT3egdYHZ6b4yPffJEY4WdRRyzp/NYWmJpozJXtcNf0ARLPaPOIk7+D+xt5QDeNhS
3lDHC0pmGufUvLzkSpMehlptOYK3yc1OkF0ey27+qk7hKi9G/28vm948Lbeehn4ylvLgJjeGOtCy
VWz2qASoQEsfHfuQ8uzzVHknDcAJCSrP2pntYF5wXfNWk5v3bykF58WIbts3DZ00gLtonqCfuKXK
3nztFB0P7y4bX5Uuwna6hlhoxlaDWWE4o6HItitGuVAiba2SdxM9rHsqAT0LJP+RbVuC4BmpEIAy
H/a6X6r5wVWNbulqbL06tJjzAxZWPGsHKujq+Ek2Qp5Qp6GJnEWVkcpBvVJvAZnjPpuXfcvhIve7
ZdbGAJJEcKxgWK7Ux8t6KJyjvMggPIudX0XKTobud5Mv7xPvLwMSYno0n22EJuvFbzezMuxJuzGs
V7rIwiLg1i8DnmRrmYqVMfkqyrAN1cdx2crc7T1lW6ff9FhHK9rqhrUzNtNntwtQyA3zbzwfgmWZ
uukz6L/k+B8jRicNlnoyps+CdHn09dle6lWbX0YEF57rOlV4qBkB6Cma8qKOaAxpiXHTo9i8h2R8
7v2Frnnkm3/FSbqPCxgS3U6OqIrkoifCLk0I04/J2VKH5C5QLyPy4qazvaiUWtvYfBa9FQKyxpbS
TbmY83z0Vm02/nU/9MSIhMOKKdlhmbySBRAl+I+23U/++r4h6TjCrZLWf5t4HNwfLdjSl9nq/pTJ
PJSNx+57qGLG3SN4sNBU9pdAjfZ8dY0D+6PaWMlzOmvaXhUxTZkDbfHICugMZuUyDo/D/iyHiBny
LpGRVcY9j/Drzo9j/7/vdP8RhgKLVOdHF2WGrz1PfR1kDkp7YXoxBpwPkS9q7k99OE4Hteqt9xB/
la3ad/rW69Poo3eSfTe5qEPp1dXwbf0SJdmne3KyH/RLbMS/tXKegxNVvZ3hBT0c3wot8tgMm7WK
2eei1m34AUlpVKcpf7rjHkbHWvrRzLZS+qClrBf3NvZTGFB1v/rvmAjL0n+Ol4gJCE/Fs69fXMOc
cQ+QV3k+lsdlM8y9LVLerzLUdfW8pjyS85YgvRoBOkWzAgKu/EUeMdmUkAsZwzcCLaxfGA2rtY2F
jMlf4DHXaTq01qRT4IzD1aHFQW6bpNGwkWdEkPF/ZbMLAJ4/7BaU3jWbUjDKd2RGoXPMroEeSD5C
RdpzBxFQcPoAjWmzpl9AFV8H0ZKhSfkeuL5ykw0WebBJc1He6Q9pmJirsM6SrSJ0WWqtP7lzTPoe
3czfHhCILFrnGM9j+Rx4PDgCDx05e2AV+6OjbW4xkqoDz51bYab2dXTN59Dpo0+0cMfzJ1IprRd9
sguLB3DeuCehhPuRYVUXRZ8qpdFOUatTJxNz+qiFxhAF6k72UtLnycmd/fL1XkdrncFMzk7zCUtZ
ZYvzsvZqGf1noGzZN74mfw0ARV5nKK47jMxmHDe6L7nYgWl+WizGltO33JB1VGESRzNvgMCc124i
0S92bZYPazuJ3M9yDvpsxmFw5ua+a9OrMNwarefed21k1pD/LPVyz/IbsP3r4Fqh/suHGoRBN7Av
GANSmK3AKmRRnlzQ737vRctPEX/UkxRtKiUXe6NqG5lFeJWdKdKwi6Ko65NsJqTDlwM2qzt5I8NR
BmEfBhMtL7DfTUGFyOVQZ7u9CEYH76tfiyvkNXWjuFSTHquoUYX1KeK/DyLLfH7EncKlxtpYZxmS
q3TTG86KZ3xxDufqSxbnxhbcQXFmG5QknHnx2hh180OO8EWHLz3gRw6KK3ZVzjLs0y8+h4PtvUMO
lJc+4dgbxM4HUrGoh97vICcHYfEldNKGlHAGnDnIIPvr5pTvKx+wOnhXcWjzzfw6QJPErlacE0cz
vdYgd9jOU1J3PYrSXuUeUTnHd74RHrH3lwAGyrUyjszoggKdOy6dtJB9jJl0rJidiGeX26fH2lXn
J3xivK2XZdmuaNL61XOmL8jdZd9CY/5UTy3uxqDuBXDgtwFSpqYqx09+mua3wcuSde6YGGqIi3w1
welk1dOi8AyjMJ6y/gS5KsB94Dv1AzLR+fhJy5Vq7frgRU2Nz0/hlMlK0VL9iwczoCy1+DvO7CA8
vVK7khxI9nahIsWeKyWZBOWH7nX+c+SDLPSc4D1AyfQFyHF6slpE39VYR4WYU2uCHWaDZCbr12CN
BwqBFxlDdgqn2V8XpxtOUVdhR/orJIe1/4ey81qOGwnW9BMhAt7ctmU7epGSbhAyM/De4+n3QzZH
zZk9u7F7gyiTBZFUN1CV+RtPaTZegai3TBjI9ECm2NtmV2EylSe/0uhHj9PEb61avmWjH78oGjWK
AFuNg0b54xHXCVTDXHDWld1fcNkqX2DcH7zloZFj8HLQURDYSJe0e42yo6+fpFv1P+K4n95yNA4u
Pk04aCyCZIDjCWY5e4lCCu7dNnrtMUxsNhDO/O7HZU/RRulQyqFFxaG/thB+eB9U19jJuCXq+LcQ
D9ehcqUUU3/KwiE5dRHeh0FW3lUiWI16m7WCIf6vfk5aYRP1QI+7wYTm33vaSjCdoRHOJ8ta0PAL
PPTWFXioBMtslQUG+5zoi/DbY4wRYrZrHGkhlSfD1B/8gty7TMol/CdCeiZqbAfbUD8iwrTt7pIx
Bn4UzD/dpBpOjm01z0rYm/dqZO07NW2fZQgoQL2rSrvd3MaWRWVnb/rmXV/sBnqz+0YKJ32E2G+/
Zk2OVT22A6mSIyCKIc5aaU3j3YQ5t9XDEYZkqDn7uBibHd/MAiWZNtxpKnp3Vwu/ALoGXiPL6JKZ
AIFMkBhCSyuGZ2BjBbKvY9zcRgRL35D/mfc4+g5b6RbLI7nKrPYgXbsC74CK23R/DXanVUg2/BXW
Q/Q8dcpR8/vgveYEcubxZa08f77Tqv6XbyQKnh7wH7vJUzdK4fl7ITz2SoSqlnQXOqR0x1kzVrOu
4gR3Kqv0+bbhkhaC5rieDNa8kw2cKV6Ft5mI1AG1cYo5aR3mu67ItVOVbeY5GH7Yvj9ueaq0xyJG
gcRLo79ls2YaSCCrUeA+YVYbnTADi7d5z0a9xnHEJeugxupbZ2XavYLJKzUzz3i3KcnvBzenbieg
mTJBcG4a/LN0WWT3pbuL/AaqwHIiU0LFuI9RP5Le7ZDmL27HhcWW6Tq2FNZibYQ1QgXRR075YAcW
73IBdwzJxsS84UoOsD0lX+t2EB666keJXty+xB7poqi1P+MKRJN8ebvu6z7ddomhXGRMLwxcY0rq
fndoDLx/dJfoW4ziJFs764YTlpnBznWCHrpahyGSV5LplKZKCgsYNpd+mfmfxoaOikNqTs//iS3l
LjLoZ+eyql2g+fiFYzRBWWRSya5ncXK2dZwLY/2IRTEMSKvCca13rHOsJ/ljmQ+rKh+me+mlMqQU
+ta2ymAjY603LVmknldhR962aILqNEqi9taXwSSY+Z2keQ2KamPN06UFBs+aQIPyswJZ+HEPGayS
XZVN40PZOcqqLJrsUwVV15PqTEnmKMdyOYeTSBsQY3e8lbzsMf3M8Yo8317eMnzrdkGXbwK0qta3
iev7PkR46R9ws2fm0bar1PG/gPJoAaLfLlfQ+RVlLvjzpC75QCwLwfqaOXWzPoy3KQdsp1g5gzUh
1ZdE288bVtm19gk4yDp1o610bxcHDRLF6f2TiuKAs8qS3DqqZfw8h0l9wZCIs646Lifc8dHT2t/a
5LiHm49Mq+D7kTpo7UoYGP3pMWlMB1uUj5XzYPcHE5iXt9cKN/kW2AUJwzkqtknANsbxw/c8c7U9
EAJ77w+O+ab46VGQixkbsDWgB4x47DG5n0aMtUSQRE2SAxvfeauEcbJ34749dcasrtvJGb+GDRtd
SHnDaVD0/itmDZZSvOLJsS/1aHj0RvivC7U2Ucis5gO4YeHjzp72OBR58bz4cvGqTmeeh4i+vile
+xNBsnaP6kG9F3OBs2l3w3d7GdSrpt6LscA3GcxGrHcqH36tNljtBUa0AlMOrAPSSA2bXwA+4djW
X+xW3V1BD4jB7wc1Mq7dKi9OTlfHL/BvrjWEjFMPmlvmUSoGsV35T879rbwwNmZ/ZIsRg5vmLbyG
eYCfa+HWW4lvDHPEk16srCIqQJhZ2MeZhO+tQCqt23lQCqnSrZYUT4imqWDEbv+kzkduA7hIBdVM
5UMmFnyYvwDFZIg0v/ZgBeHmtkggZnKjHmeFjS5A18TlTFSFQ5O8Ya0dPEP5uL67w3naxeAFH+S1
XVdGt3eCwFtf3+nLyz7+P0TITqAai/TMpuF8hRvn+HOX3vTYTXr6PCXZkwzbVJD2LSZ1u6FA82Jh
r29EwGNahLahuhgd1jh9DKhERuZF2ERp8LqQsYyXd+5q6iUJxrdgIWu6fhRt8yrTDyrQza9df5k7
qJ61EnZ3JVrEO+kWVn+ukjx61SfMzLzMgsW8rO5AA8N5Uev7jl3U83LXMvyW122GJTqP6F2p1OVd
GzjsL2H77cWvsXN6FXFT5Kmka45F+aS3ePSUDtxtYEbPLiYe9+Lm2FrtaRAyCXqhBpYueJjYnjse
iphDoqXz6k31Kd1WSxd9jumkd3G9klmtUuPnksOZTMqljpHV4eT+ID0+COBpEc7SZ0M7d206nVLH
N+7dqiTlFlawr4r4bxmy9Bk0gi0TVvYN99PwMOHrg7+D8hoEUVF9gcddrf192ZXTd8DX1X7ozG5v
JEb33d8HvEW/U8uq9rOK3J2MktAK+r9mhK3t0vGaXdFGzhNsXsRg/Tp4jNOivLOiAlihyp+/46xx
RtmJLfyYBLumUeELLhO93QxnaQE4gHMg/Wuzsutj6ujxwdaHAKX5ZfVtDaoWRrY4FAxh7DypnfFb
EDVO4ucr1w0QJXPr/MRzNtgKBsdyd4Y7FD8AT2vb2DKKYwOA9Nhb6GyjG46c7wIgRwJ21UZV/XNs
9RGiUuo/TOZoHnysP/awZowXiS27e7/DQ9JXLdwMksw9a5mNRWc2rLHuGM8WuhVnY7nYM9rOu8b1
2xXQPqA5rRU296mH+5sWsr3prX7s0bCAmKZ6eNYpc6qf2bPbSC4oIAGc5sQGH6MumTDKqTlZy8Wv
jWNEfnIf+WS/1q5fx6dCmTUXuzOalh+2aGHWSX3X9Ci04qN6IkeNuI00LS/teHnNdXugFPope29o
TneaNH11TeMni09iqJVk9KX5Z/rmkUhNnmOk9FM4i1kwI0HmmeEdcIivmWFVGJn8c+GU24wr6U8e
Zdu0p2Jj9Z9DMHeuryuqdsrWbsze8tOy273gYGW7jDpC56Tot8UAghGBAwhuVBiSmklxEJBNJ5nl
1MvyOwmUQX+BD18hOku0qrr5wVgy1TIrl2Ho8rsa+ZiVTOihdagBeh8nVe3vh+XiBkZMRr30tikC
Hve3CWn5YXFMGk6rMhmGCpaGS1irKvbJUtBgWHoyLvHS7TTeUXOACJV0ZcKtQr6WITS/GsTbAxz/
N/wlUNpr6vBBLjKeW5CjS/yDwMr9e0JVizsrKbE5XiYkWFpGXGb3Vn6f49lmXidl3JnyO/iemBOm
xt1/8rhyhEg79WtKReJOenK5nTm6YPqKDZ67H0syCK+mF2XrayYFf9gnt3GSTTBb0b2SlME5cf1y
S0ps/srX/Og2fvRb6zgyARYtXimiYmwYNzGmAJP+1HmjvpIQREDJwmjzD7kbidh63c5+sS8CR9ug
vqR80eYY5/Gmi39XobWGGk2FpgVGhd+t8cPMAMFXtqG8oDmB7UBRTyREVOOgjB6vxtLIHlK1mBf4
4iEI2e/FueaehBLSTgIVjD53O7cGhrKc1SQYGt/n7lxr46pKrf6INJa2Dix4YtjGrYWtAvCQ843V
ha+2H0T7ABjMkcdDdNQDqovTmFEO6rqTZWNQaywXablan53SmUN+ngz3Vdd/jMtk3RnprlapXUj3
NivrAw3dgIZa9O42e7vLn3+w5rjZsS9/sW0sZhqn7Q54YATf6hoVi2R4z3iNn/yusdcybPGsYA/h
1RcYwdYrcJO9tUjAeCOONADBQXUtq900elVaNXxuKrQuTAf/VGcJswrEEtwpfJB8iCQ3bpmR/4cx
Ccn1WTk4pY2iMamUa55k6J7COdaopEEjsRo+0MV4pKLDntuO2TOyB0h3/0km64W7TtJOu9zG8xSR
vaU6KTv4wFJ2FO+q45zEXbVxk9q5K0L30icpIHP4qPCi6oUXlXfoKVppOe6ukbplo2E3IoGBWub0
WNntE8mc9iTULrnkeZ5sdbx7NzfOFzXk7Gxi2iGLrkSvgqXmslTGbks1zB02ccIzgPPZxzKZvcUt
/2qrlnclkjMn4dSVfog0bZyUF+nWf7pCPEq85GNWup9mF86wuOnc1kqwmtnFRVhKt+BEK7vtrE78
dos3sMuWWOnDrbcYAFubT51wj28TxuBuTImOxAPH98TUTrfL3IT65y4/BQiBPzFZQcoI+/dfs0yo
cx9t8qZyIASq1CieQn30jyYM5g06INP3OBguaofQdBPX9V6Oqv85ucrhN1yQTDIrF7vJ0m3beqiu
/Zno5ah860ugLG5rA4kY0LYIVSI6UC8+a9jW+XccIp6kJ+NiuibdW0RvtE/TCOZhdZuQOGXW/bve
Gp8+GbZJSDVh2BqmzoFs0Kug1e0Ft87rji9Gk7Qk4uiSscV+1qlepScXpBkpjcwYZcuqtmjDy3KP
W4TcA12Qj3tIxHKP279yu8ftX1nuATnFOU2l+Zeaa8Grl7pfbEAQF1zhwteogmA/9XO1k8kIrOwJ
mxB8kZZZGVNAahbUNp5lyOOUu57TaD70S0SN+h0ZM2C5MluFRfNYLaaHf5bDDdk3FvTAhaWdVlvf
ysO/kYmg7oSF+ZsaayZF6la9L5Sp5NjlTYCMyvmBLyOVWC/T3uN5/uaRMjyaSIFUP5sAkmFKtdtw
3t3CJL3l+tP3yqCKP08JLutonrZzjJrYPCDVw7ij+IynTXlSkQXhI41mgGb4+U4wYWkM79PQNJxz
BWNGHuxffZl37cFbC7bMzIPn0HTiDWiW0Vr5VTYepzJ4Mv2CL04f9TziSv+R30H9MjgpJ+XaNtZp
U0c/bc/iud/b7wpWqvt06Iq7LLbCN06yFwloAfevOQljP4blDsY9wcFpYai4/DdduhCDMsSxnG3q
evWbG8/vw9Q6vzvDPsRm0XxzlG7a+EuoZmfzaer8T6GiFfrvUF6Z0bEj91HwoTy7RVtuVb/Uvg6Q
IBKtjX+7jhHAOu7yV8Tnhr3rz9EBlpH5BEIHJaQlpEzcVRo64498tlK2P0N4z0YwJFf0tTHzfE0d
B7Ce1RfflSb0Toh1j8+Z6paXsFIeLN78zzKkYMewKR072v2zIN8CwVMfZBbkItIyBfDzoldzTnCj
payovhp3Mm0ads7548d1qeJpIcgqbGpkMmjRVGmoUe9Q2Y/uulnPQBVo8UNT9zwTkrRXz22DgvYy
hvlDb16nVQ8fyMrLsTFuIoVnIR/h0OjNfY+o6EdMlKkqu72Kj9RtofwzSo80h4LRTogw3dlVVejC
ZJgO9pQgWz5onMuX7FLSmuWmyu1hq/gL6jBX2a+6wMv9Ksgf/BIDwdgr2kcUn0K+Ll6H4xPdCTbT
IyI5+h5VV8DX0v0zkeB1rcClwclzCVvGAzVClzaDeRK7LoRElQ/QOXeso9zpGtc3oBub3AVc33de
uqsm1z9q6uwfO1ShYMEvfXTTL0NaN+xO/oxFRvURKNES92m6onKobGXqdil8Q7XWXpPkyxcohZMT
sbMvE0fF+Vq33KMd6H1yDmGS+XzI9zzssZ4nhUEighf9etJjALqK4VykFWm2jwrT/HIbT80B3nnI
E+PS4lK8ytJs3NtJbsybeBnUtOm6RHqfJgbFDVeW5w97mZE7Dh0nIbugjk3yLEYYZZ0VY4f/ezhe
riNpbgzXPhCP3Oku0zKXSrTMyaUHwsicrLuNunNXcl70tq2bIniqWBRZsYp/bpUqQBhoZxQwkgDO
IR/sB0oES3npK2r/UtajvdjLqM8qCkOnYnR+NCHCH2sOGhO40abdx8NGMjmSv8Ev1N0buDKtJOlT
ip8aiiAPU9u1Jwlpl9yP1bXuPstD9ZOcq9xliW3L9CMWEvuJ38W7jG3S4ABmJ0f5YXRr0O6p5Bzi
xlefZWiwYJzx1jFhF/LjDmikPJtYUiV2iRXnMhQ4AEpcIK2r2yrKsL8a83fezhRw9NR/qpvwq9dO
6jeSG/7GGmxUzKau+JrFX4o+0L71jcYztYGchOmk9o0kB2KLafWaj+V81iKjXctq3yiok8CVu8/T
7mF0UWMYVle0HLlaPpiB4x45QisrbeG2QKP86IrP4q0rs7dgMWV0IjwQ03qGjFnOxj5LW5XSdAfi
G+7YD8VstrwJ/b+UeELcfM6/lkGAaMiQUn1LeuswopKyLmaAEjNnlWM/WvUlSuAZB73lvNpp0awS
3Yt/IxmwcszC/DuOtUdnUKpvueZp6wqbKwhVjrp3PLTxHauBj+8E3ZE3n3IIUrP9bysBr3fs60A5
/N/j2C4VuwGZKdy6tfoJFWTYfT9HAXW2frp0wrIcL+z3DXb8QWMZiFehVAzm63gtel2vTeueOyyP
P+GZrD/sJy3xz+Wy4nagveKhlomUN87OS73lf8svwy/wFnehHlh/pyGGqlS4f1hoE697q6ue2yKy
d2poNSfIsvk5r5Rsp5Hbepl911qpJhmmZbkD9nlLxSnfqTakj9+4qj/b+FEUs2cd7NyfIPTRTRG4
XKUUAu7Z3dXIai/44qVKdrtoQ/cStA7g+2W8TE1/l3mmu3YCUB4WUL7rpvzWle2+dKskjC4iO3Dr
fpqlCH2R3b/M9oX69wcXtnEU6t1O5vnb3DW9o5NCY7mTZrr0h2lEg0Kafha7H1EBujnHpOSwFBvz
04AZSQ5pm7HBCv0joA17VwzDizPMiDcsF3NM2ORLUzXdj8HbtIwNivFNL1sdI49/lrV2BEvfDDBb
rNmVHNEBwbfUm9vTmLT2Q6WkUMBHK/sVORwS1Mq89xz9JzBc7cE1FSQgXUhnNuREGzArg8PA0S1I
bHdXj6X+IGNysebg3rU5k1tVyfemHhX93rafJKr9E4oSMcRhc/5+Wy2TreVQXqzs56KrSZD+A/tK
WjxU8qQ9X+Fm0l0iMmyd2wLxG3haIECXi5w2rwdPP80ppPXxTsZuIXlJZWx16yMNDd8LJs9WAitE
sCkRTx6SYD64SDctzKOuwjR08yLbDolfIyufxNubWzXYEe+hn+djXubKCV0hCDkxjn13phaY0Cx5
/P6V4eA0CIY79MuyWg0LfFsun/qfmjLlFHpxHBfZpxHYjjcMm8L045+Lj0SvAE2xXPCUWB9UsFKT
5oAhcr4fNV17Nfv+t0Q4DowgxOK/5iBStnlZ6GQ+8+7e0TRlrels9RVLAZjmpPkajlt5htxev9vJ
4vAEQ8sYtGOc8ZeQ7v8eFUEj+IpU6kdUtEjJShR1ueoM5ljuJcP+YGlH3EZCBPW59S2q6h5TaGyH
JBriZwWAFVYHWvjTzQHg2FTX2aNG8xEFkXbbJ631o/6iBkn00zAS5IF1wz2a86aOOO1Dv4UW58Qd
fL2FeSeXSGkhZqeKt72NkWODobdEyxgSveASJTDuU3/rF4mzHwv/y/9R2zzvVaDePvzDm665tBBy
DS5XhfSoQjNGYuIFVdQNQX0ykE1H3Ck1BmBC5KfDnbPkp4GZk582JUstA6GksaMSHDtGk84GA1o0
7iVjnSzJ6+sCR9eg1Ma6Doy6yvUzIoJ7pe/UO63WJyC1S7ocgShy5B2oM7SSajQaa8u+g13G/mac
vvIiig8z6pLbQEWg0KsSvMLaPL1HD3a8HxuPHIXR78MB+XvRDBFJkNvYTauktfyPOAmR4FucjEmw
jE0cEsj+LWCxW8zt/rd7xQM2hmXW6hQT0S8SYphwyOZEizdtDkVbujJxJY9Vuqpeop+3ULPys9Vo
BdmumzjuQvuK7ZOLEcfKV6x2awMRPsmYtOSi4pfV7KRpRBpfv1t4oOdFvZIpzQvTbpFU+4ttSrUL
l8q5XBKplEsTETqWT4umG4jPV14aFZ6vBH6KqRufmNtyackSaf1Zd13CIeDjn3Gy8Vcx8urgFMjn
Vz7KiGI5xwV/IB9xGbrOOlfU7fLBh0HhHDOIT9fP/XWeL1ZDFh6/Gsdom1PfkwD43Bxt46mMvHyv
oxl0khgjzAr9LE0ttLNjMEYzm43JqT3+KmHWrOpeD89D1KKu86flsg9WoNId/jMey4pb3G1t7PG5
rYYllfjnLrc4JSDniBzLv8Qq8hkpkEW8Qk2bLtrFiuPt9EZ5Lv4IWnzSukAvinAOguO6lzdkyDdi
81+GTodB1Inc95WbIwSdRICXnYZfxgDgdSuDLnYU2w/1dqjr5bpRoBm0QZ/fSaEStUJrHxp4k0h3
KKb0QiLypzVn/WtQ+vErZ0KZkotSae/eMJsX6cm9Il95VV3N2HZ9rLzbVbGOQZp/hzUd78bJwr8T
PCZGFPoesqm1ipZDZxjPYHpjTqM8tNR7GeuXI6kCEmKDI/KwjeQ0Oi+n0YzTaIJgLy7ly2G37LQO
8CzRsm76c2uPNziWBNZBHzXzQS78Avaq7Hs+KMuYo1Xmw9wG1oPnm1vTq9Ag+BObIrNxas3xdBuS
lpGSAnP6DsvnJRaITIlxltVvYOEBkQTxpa/RgZs2aPKMF7m0cWCd81LrORHr0Urk4KlS93cGwGQy
AtjS9ZmWbWJ7nA7SjU3vfeyy4DFy4uZNKY7h4k5Xu1kH8s6pou+2G5FrzNBmnhKKub3Rg2n3OnZq
ZuvwvuUy1fHfQ5QaR+nJeDl56yR3OcUti1ADdO7JOGwby2rxE9Nhr4RagazZslwWUDMed5GO7KKs
cNueomUSWhz90z6sDnWOPtgKv2fM0pfLtW/AJ7cUGORAKvN0IzPXZjKHBTvsytxZVfg7wViSQ8oy
FhG0M8tc562FtgQggCX7KmqvgW5VmyZGPO02dnM7EH1YCamWkNnO+Iy543NI9uwYu7BQRdIbXOIX
cCrpS1DM4TnDxBApR/S5/4ynDjJb/8M4KlvhOWyT+3IMUFVzIOt2rr4VMdibQGwjlVXpm56v4abG
e08BAR/sb5Gy2mcTvoE84JILUjlLCyfTAzept2sz53vDSjC2otED24CKRWr+lDHR6elF5Kf2wfaa
k36260rfxOVkHrER+FUEXvkjtMprI/6n8WdqaeAFVv2QEd3Kv1vO99IfLu2CUEzrun1ceoJmzP/V
+zOXQc9c+/ydDleggpGPfyuo4+NDuih7FTFqtFNsfhUsQ+TaeGzmd6K2GOtILgKt6eqFQe6ngPX/
iCv+MywxEi0BpPslehwG8qf/+w0kshnBJzhF/nedzOxcTSiIrlmmd2pf4sKhTdNJWqYRMHuNwW0i
VdYy3OSJeVcMCnQVwnUWkylJcVvFbu/jhp8WStDtcru7jEGwQ4w0+zr5bX2MUAPdSDGtjXRAhhUS
2h0ejS+6Wl5kPBwzBYxQEvIRoeZmGs658RHC5/Tf39f2SB1/GU+Cvt4Yc9UeEUpWvv6WQSPkJ6bI
vUcZPoa4yMaWvTRWFhbnkAXU8l7oX2Q4n6CEJNCfr7+v/KDXX0ya1z/L7Re5/mk0hPvXjsEvJEE9
ykxbrWryVTZEQ7uaB7M+G3HjajvDq74oU63u3TBqzmnJ6cRGOZ99/g4VFOsFd2S0zg3PWYGesQ64
dJsvUw1BPXfsci2zbQTBoSu3JPRtr14jSIUA+HlCYPysWb659v3GWteGimrwn4lbN82DuVnhrDLf
OYF2DPAzttdlPgWn/1vTRTQfNPMQFytw/vNx7rYyZC/j0pJbSKvSET5FoxNpoBlN7g/+SxPtQNAp
Z6k0SgUyMnr7gJb4d9McOGLJRG+4yE4GpbG9DhZJ/GiWLYa2oHGrDQq9qzze5Bk+TTNSGOYqRLj5
IZ7Hn/zqwaEZ0/ShWi4WX6UHTa3RU7AWy/ml67QWWO0CH5NtApiPQoVDDXiKDVyBTf/XfxZTVrDB
5KD3mADgX8ms3KYavbX8BDJEyuaAnoV6Njw9PBmFvdhYaI/9WGj+yvXNTaf44X0r3TSf03WZlOm+
yHz10UQE8REJKQssIye/flkni9Pc9e+R0/kYkrVl2f5InaE8SphcXPIfW3gk2uY2Rj31+lOAklk4
U97b2NRo9XpGvo+Xqk2NbkJafpdRDFf+jBq2XnxPVHR9ZbQroyV21nvlCSvzetUUCLw046B/L/v6
0joBWIYC4X7cZLO/+ggUAihU/y3v9HITx67yENm9h9ddVx/DWnXOjl6Du8B54EXuZDbsKNM+rZoI
xCxI6nApmSTY1OxMxU1fOd6kizWM9bst5nXezdaPQWGn4GXx+NAsortR3P9sRw6Kta2jiGraoPiM
qHxKiw7xowiFq6UgiOsK0m5LhHT/REhPFg2JoW6aPHpsMEW5PhpKxX8z2zl74us3PEVJeH006C3e
CHWkWjs5KI+l/WZmVf4UAQ/9TxTKVRbuR7gvZHHKbmx5lodZ8KwleYNWCz0ZMpbHOsWT567360/j
WY8CVjNgNjAspoLTFNjDZrC78YK+8HjxMjRc88gm4Yni5BaXoTHEYM956gKjuJ5PbgeQTweSOLNw
TZLDyLWZJYtZC2XtlYdz/GqC+/5Yu+TtVAh0W5ERNZOeDDLv2kVn1Ky7BJGEcN7joDpuc0Oz7oZF
qzsef2jjaLxH7mwc7V4rAEDhJxfavEPcpC0pIGrOU2QC8Fn85NrEAiUwKK+GDb7CIE/0lOiLko9L
ClDLAv9J5Ve+6p6mKBT5829EFz4iYy/9iERZCPiqSdZRMCc4VLit+ruZNzrphsuV93ClOGhvg93k
F7zUYEYIE+LKf9DeQj/KcUHBIQ/RvYtgClTze1w41YPLWcJflW7Fe4L91v4KUVC6wAJvteTtrlq1
cazskfsEheHZ6VnYS+DxcaciefEcmal2yOxh3sEoy95J1pzt0uLMKU5dqBqQFyyK9wxC8RlCh/rM
B6E494XzHgghHjMWa408QrOXWdtS5+ff0pQLCdsKBFXirPsmoXSRqNU7aRqYkLVyjk0AF6tkmPM1
rj3z1lOS4r73Omc9qP0irEGtNyeR8wjbMbzXDDNay94vaeePCZ1qx/3A3nlt1maEKeyiJ1tUqO/n
vvZCpaZcIUPt/G4Hkv5F2v5UYNCt+yijAhmE5qHQ5mIfsdfbwMqcN1o+DCdTHcuNPF7MpHrSA8N5
kfGW8w1JHwrOf8bBWF5QFqt/uWaav5dFr+SH1qFI5ahtfgEsjXDaIudHJi6/jDU4MCkb9NPKQjjm
HqCIf1LY3gqO679wr2UycGGdL0SYG9IrGrzyiKJEhsLVdli4VWpDSdbIvRIj1Dy+G8vUvmuMBl4w
0nNoyFDrean9EnmvYdTuHde2L6VBaVRpIf9ixLi3uqJ7x86i39doIC2fnebNMYC0FnP+CO5gWPVT
WmzgtptA1W3tXat+NbOKVp3XWHdZME5U8egaaCqRMHafikVEqvb7aqWNEWDwZXUTIUxkQYX5IO1G
kFCgqHR31yyrauUf/Svpl8f3R/9TvG6o3Z2eDcZ6bMsJQcgYLAaQ9E2voz3ndEWwS5za3k0Ybr4Z
sUYZgjfxQWbJMSQot+fWRWad2Lwz+qR8zgbHRmj7ToIgXTmPWlU9SM+wowlMdUjVb7l/1tfkWFO0
d3N4EZ3ldNg2eNmL+guAav/SLxczR95SR6dqL92+dmeQ2cV36ckSt4neHVMNcFEjHghTv4+RWdxE
hWfc4f5FFXSpw1VGAX0iCau11OtkTOpwg2cDWUAj/jauKKG2W1KgV1tGiZXZPAF4u8TKUJ76YG6r
icM/f/M1yPkvVT5OGLOCZ8BjOL527QhPKCoHI4j83L+3yuZNShBUKP17VynfpFzhhp4nc1KtsJZI
h0hBH/0P65a7SKRfQFy1qI/tIjXby/ZRNo2+gmK9Y4fxWbaZoR8Gey8fx43MsitNH2fjfdCxFF6E
lOVSImt98bVhf0v42ejxydA134cXhIeVeb/3aw8Fm6RI71K9ePcXZloamsNd344xKEh4a1YIhLwJ
tZrMJ10IsluzifrX3Iz6RwtLiSr6xubH/8sd/kqAbvzOFNyWwtkqX7DDM3YROPYTByCU3gJrca5I
mzffLn958TRv3MBu1siCF8BXcW+Ndc3eOyI6A378X32ZT5f5LtX5ClfQRf6hv851X6yEkFeFXfOM
hwpPn3K6yFCtFMgrxvqLEPjkEiyVV9KQ6MIuPL/r5f9zURlSbByFjauGD14x8+NksbONm849uKJ3
oHduu/lg6PaAuHdO7HG6K9oK4MqkfLHgUEv+13Zt84CqzrRpJvYsmDFE81sdgg5MSQxtRP5E5Omu
wnv9tKFGi9uybVh7mPQvtlk4l2gR6JIWvCnn0lY8/MOynbb/mZCQgToL/k3ORnp5hktdOiISkk6m
vQ2RZ9sKgUL8hT1zh+BIA8IHvoVWancN5cKjhmHatLpBxMbcP3hBGR0F9DXLrDQFSkYaAHD/+K/Z
6x2WGVkntxqcWN2a2L6y23d4SakKWH6n6jP9bPS/Rl7uiMiT+WRnwWbekOaSKG21AilADhkNoE1t
1QTQw7N+0jfXD5P0R8/QNwUAbnV/m79+mIakv78KXmSjB/dEQ8gj6FvlFM+auusSM3hW8R6Fi2s0
3wbDfY5FNZq/X1JY6t++039TkSb+moY5/O46Cp5S7PP24+AMd6Ol/5rH7qUVJFVjN5iL0L1+D61Y
t06dPrxEpbKeW/2qI3DFg478vVb8X/JslXOWq8TRPc611wPXdSxNsGxht1MjMG4Avgya12Ec1fdu
w/PTeKdYp+OZkXdASjzjHRNcdRcZjbGT2drFZssMLWAjVgdG2yzRVOi8COU4E7uBxW7a1KbwZLc4
x8r/voz1dRyvDBuYvHQN1fkIka5c5C57oMTDnTaribqvQ/v77I3FB+qV30Qj/5WsqyQbN1WKkBUa
1W2wFxK4XG4ztzFpDUIRl6bWYZCA2DE0pkg76oNziEO4WI5r/KUr6jmp7OB3ngCBgcEJ0iz52aeK
/t2ucjQG+jz5VgdQ4ecW1JjWADWCMRa/BT5SfiOJ7deh1L213aVQNXW2G2nKiWoOeSxm5XiveVZ2
TwGM8msdmD/S3t2n/4uw81qOHMjS86tszLUQgjcbWl0UUJ4seja7bxBtgYT37un1IatnqqdDWt2A
SAOwDCrNOb/JVzQfRHzRN+rXwWNdruet/QxwadrVvOBzOTPG2w0pYWl51il9elT06SD1yGSVPOSr
e9DNFO3adzUTkv1G08iPQ5YepKaZrKqV+T0e3QHqTD+8zFBl+xTbaW+1doTwlG7DOAQlsBZhlCcP
WTycQtIICG+BmiaVrBA7ze3hBT2/5hhqa1J5vVNFFIR9orG6fAB51f4FdL1BXqPa0etNAgZvZ7rF
5xvsVZ790S/lueoQ31jeiZgY6w7Pix1ApEr8JLd06YBcHnw1Hod1RyjrdIQrdXeJn2QVDyoSgzlT
n2ycEVS/g2D7jqRq8SqcYiHsBG9+EMxXro6b7cyaRfKhCpxZfDAS9dHw1PxVgH/dT4uRB4o6Kju9
tku/VCKvhPcltDskdnfhEkWna12YNS/FMBoPzqYyzBLhn9zCQsMmHbiu4WxD+1XU5Qi60VgeR8v6
KavJlnmM0o5+NIoyfh3qev+XDbElNJg20QKHd81bywNyOMNlilNsca3fVbI+ryJ91zdG5vPlD0DU
Vosah5jRnZQBu7pruWqDwwxhNl+qhEWWYBS3i2LTI+5A/hxmfVU29/3iRI+MgvFjsx7MUni+aQEu
kA2yTrYKsPXqiu5Y+8tb2JHKAGGA4//rHmmpfptKTzvKC2WjoY9vSPIZB22AiVO6OPjJvMz1kFvI
YqwSGvKQ2q0DsMQ53qrk2S33I4ujpf9qwmcow8XhusPT4nTZF9Hkbq4Ic22axWNhBjZGY+0WjRgE
INfeg9Puf1t2GmxgwF0X1svYRvaLiD+6NhyfZU1WjBPoinY8yLaomouTUrkEwiMQltc9FNjnZXeD
fBRi5vG/lSXU4w9wSNcW7ySdov2tiz5ht4z1TXaUhnjoQFpA0V8Qs0WvJiojLPli9U62FaEzBXO1
tHvZKlxU60U8I7cLcPxVsdT6Mgvtemkza80mb1cs9BSZPjoSBcmb1ZPFJqZxzN30Z4wuRrsllAMg
P1Hur58hxpnbbEHbtCk1m/wzQJ0MzONjFVXNJYG1foPzyHqVdwIHjb4eqiB/9CUS8kffcDXHvfWd
q+kXEG/gx0hMGeUFLva0V2alZHlISFcL8+9tNNWPjZn0z+AoH2S1aJLfvSTuQV+qP3sZ+oOsjslS
hIjeBXHdGsj6TN5JD/EgZXlrgJ+oWp+Id/Ulas27PMW4rxvGwNCV5Htcugs/DhG/5mnvbvEiLP1m
Rl0SNdvu2Ua18Rj3XrtaTbTP8jAxubLqGNQ9nBG8VhMXYiTK14/Jimbvbdu85tvshI14Yi7LQSbd
ZP5M5uB6gKsT+l236sUMI/yRh0+y062+FE621TCvCm4NA1bb/0xq1m0IIa4q3SAEVeGjgIQB4ojH
wvVME/MFh9jnzEIu91YvG3X2IeeQxzw2VwcGWScPiQtntHf0X+xt+4fCAalY2bC6iDN9mtRhOROe
SX08OKpP9YQuqK0IzDbstvwEQ87dOJmZ38nWaDF3njYnT32GJqcVZGWYbmWIZhnjH1Zch0fJ/5Cc
kgX25c5yPMu/PpFupNj38DauF8gu2YTzsoJsMWbHmEkVdujcyzOhlO79GGnoNyWLez+vZwQe3D9b
E/OdeFPkY1JvfqBEEki/m5C1ahA1k3s3abX+4IZE7iXdfFIwBmy09G10ccMI287aRUC0fXvonCM4
OtOPlDbchxETJNNCdzdipSznVjlnCrG8oURX3MuSsfovaxO8Qjm/Gqs7M69AtsmDi+EV8CzpajKm
hN8bK94PRW88devBdr0Cg2zVPkYLM6jf5uZdC9z3/lr0lCNpwPBR9rVKJo/QGnfy8hJo59NSxdHZ
0qZvv7uL1c+asKWv9R3bA2JS81ZrkI0O5/XumRKqvnwF8mq7Hj7Nho4BxZqizAmQ+U5XRdtbdlLm
JG/FWxfXSQl8yhagNmQCZL7T1VotmJdaX4Nsg1F/irPxiTUCEelmPmGiXf1atO5rV01oINVmiCx/
aiICVq1YBfw4hV3npF8hlBSFUT1D8a39qndASXnlnbaMDU6DhHltFlXWfpmdvzPa81iKII0YBOVv
6naAu/LKNrE+ySr5S3UiPk0j/CFrSPAgYhg1mPrpi1duZGXjKMHohYhhGROsq2IJvcOQNffGqoOI
nGs9bK6n12YDU8qB5wFVkLU7DHKydAmK2VHlxA/GEjcbRan0vYGA48OITp+5WWYUrRJDwT1urbx2
XM8Msr8nRS+e/ugsT1sLoccl7e5vfR1XsQ6t67xJSJOEMCV55PojOWe/kJAnBL6Ss2yWhyusSSKc
btf8AYu6db9WynvK7nmLfDdv7CsOwj9suY8XRH1R8J1+qOsuP0HjEpEmYg2XCfsQ2XDtl/6zn1sv
4mCo04/xX/LAHQ/LvUbi/F4Rxg8TSONeNiZSW1iezkLP7rpO3dz6/nW9E2N5ZVUFbmH/uvGcxEcN
nb271hmUBxxM5Bh146f1cT1tKiusDreGltXFvgK3sJF1veMtD3V6L5/1EjYJdl7zc0iG1joZjUJR
658b3JvLvR0X2t0//uN//u//9X36z+hn+VhmTPjFfxR9/lgiXt/+1z9s6x//UV2rjz/+6x+W7rls
ZxxL11HTck1TV2n//vUZhRx6a/8DUPRUiqjITmC7860lUih0Lj/yNTYqI+gycm7A0CVcrb9MOL20
eja96szeR1zD3C0268tXeSBd6W4JUWjHpGjmV89qkNdZKa2alqHwX80XLQQf3owT0rhmon5F/fR5
mnr9oKeLDZ9thNZwQj/PPCFod64c4nrYl6+uAviEb7CmD3d2oSo6Vn9FdIc65I6UNmkk3HGvEbpo
CrELqGGAa4UYwEqsRZEht6TiFOGUVuITikhwrOCQzuijAyvL9sAd0mudmMW9rfD8yx5lvdiXCefj
20UgSPODvFGW4Tz/338brv7v34ahqh7S7ERrLNcyNL6Pf/82stQg7ALu4pSl4HxmK2oeM7dpSBhq
bYDbbrWVdfKAf4R2X7XJtQodOVhbPfBr3WyTgIwr+i5ZPT7ApxmuBww5CrCiJfMuwGrEXbJ4BKXc
a/tZjK3Ydm39A93e4LfMR+W27kXppsiPVaLLiGJBb7yVSTSQwVqi9qFZz2SDXhMfkHVu4QBE6Du8
9WTl9erK6nQUA/aZZYRQkdkwXreYBYoZS/l7w6l0zPWZZvzecCIXmIA6ak6yq7xoNls2nXFvnOQU
CKeiPd5uea3jllnj2Y+yJG/Zl1Oyk0X0/JIHFIuue1Z5X3lLsNLG9d/IW3q6EqLxxqZX5wd0+O+/
at31/vquddV1Pcx4HMvj1LTWZ+GPX95M5Mhhh2LsUXVf0/mZrWW7qTX76iM8JlM9ntBYCR9NBaW5
bjWTN1V1v9q9fDRmG27rcvmzB+v46aPKcagpGs07AsvX3+phQmDXbSF6rZSLJe56X7ZKRVHZuvTQ
wKxCNf7o7DnINcJBeXQXpdu1YhRBO7rw+9K5GoJ0dBEHqCf9KVkPk0G2O8GI9SDrYtG8i7HRz5Nr
f0vh6pzQq9SfrgdV2WOvm1xkSXaXZ/I+WtrRQA/UFOxHhrDqrK1CvoYX981mSRACrRXN5ZUg6dvO
KpXX07UcZcCj/68tSHB5i/5nh7W/vPOy3l5eJIvyTNbJYs/Asg3DCD+Cf/0HaNCIDv/xz/5f97L0
8Yn4kLq/3e/66tYL/nzxt/dRxkV76AztfHtZ10tuXeTryvLkqOfgNxLPDu+ZA43NpDn5ZxejIR8o
9XgGbuK8zx4wQUZtpAPmaaetuGMpofGHsMZVUkNqZsjT2wHNJsOfLbdmQQdKWTbcbjF5UI93f7VY
Q4u5Wh85fg9589EejO9QlsPjrFdY+oBwbnBB0VXfUVaLn8XM2Gzk3QZNp6Hs3A8WvNVhTtRphxwJ
qizDz7RXnGu1O6ZFYNd2uM+10Rg2S55i0xhPincnxrrcDSuyVxaTtU6eXXvaVRXedRrB4N5uzLNk
h7VOjXJwrO2vXDFJJrN6HYyg0PWf4axOv1tW8pnsIyyj9ZveQo/JEejEdA5mekaSfbJdZ9/PpfnV
9hzXx9MquscnMXqsE7b8FRZzX0MoRCPSBi+dNaF3jQ/SVtbzK436sflq4XCyjevCOmaGmb6mSo4Z
1hIhHk/sjzXOyjpM8UFSo74lAYcOzrXS5Zd1HhA0kHXY5pqXzgiZF2ehehvIpS3UGyplc514JBA9
MJcb8/pnEtjSV40Snl0Ds+i0Lll4DmpDGLdoduCH0ic9gylMUq99K/vcQPtbT7/Yef1OQhol9ykL
8HCazlOM+R32x9rFLnSSIVPZ+lDP9cu1Lme9sRHjcExmdB27vv7d0KxnZoFDMMwVxEdlP1kpryNM
+D0SSMrXfRxdkuRO2g9GyMSqoRVf9AQiA4AoZSeLYFTAnzel2C+YLl2kLWHsoM8YJtGgvFyjLppn
duRr20eJhJlSpQnSpGjPBpe8rvUyLS3rk7Z8/P8M9arn/rXMMh3P0xxWV4bFBK/auvvvgz1fS2Hb
WmUdFxU5xBhi3eJ7Wl7gBKYp8/U0KzPgMM5aC65jOFasiDS9j3YmxLytNtXeaxuH2QbIgeezSzF9
WRfjsHfXTlWxUTPDe81RtnkcU+uELp0KqZLobOq+yp5iEWdHQ5RKXzu2WAuQJWHLLRsBRll+zBrx
IIvw4JSt12rKVnYWE7RcN3I/O+Cx/bCc7VfLnpe7qCOWL4s4+uVPrFd39YD2r6xCHXjTlXGGhCH9
0ep9h99fXmQJacvYF7qZnPp+Zj/phM7JjDxcoYAWBjFQ6EM/9vabl5R1wEdEHqQjn5w3OUqJS+Jd
W/XIs9mx9dVRdl4qw9dcBDNKsCbHvlu6twHCDPG8Kj/Ioqcia8jrygjA5N1bKTT8RMceUsHaWc96
fMPzcfVFpagYqylBlE5BoqmC3RR4R69pk3tnPYCTT+4XW4Vk6/WBLAFx+V0vu93qMIfnV5wOqAg6
5c++VJHIXQ+2KKvr2a1O0/THSTjO4VY1ZSH6E+tB1gHzYz1WiWrzV4NsVeZQkJUQzansMut4rQsB
jnoRs9dipS/kTor7IotCYiJEgXZGgh6wrPyj5VYeCXJ6jh2xE+G62+F6ByNfgftm/6hN+u/WpXRJ
RaPSvNOXXH2eyYHXZvksC6nq6vs5NmdfFtW1Q4aZsgZx8yyrQgGUvrTSJ2ulsMqqgixDwAZ33sm6
rovjx3KogooHrHKiB7vLk7soHsfnUajZcck7kwQERXlITd3aVI0jjiA/x2fbTsVTnq+qwP/sASSC
lHkd4lKw1nlrNyGqn9a0oP64VulI+l1qFG9kSd5nImi/dZyk3Mo6EoNxYFWWt8vL5d4hOX2fi6p/
jhuruSPw/yZLFY7xz4B6TGIbgCpknTyQ6D8OhHAvstQRWDnj5PpN9pdVUFGrgM/63UjHLnBUt/0y
mD+UsTc+JiVa0GthPs2JjPG068Soald9y5zJCCCSxUHv5l+splRO6IAVe6dMJx8btwrwUIyP5aI9
itFGHsBYCjKcjfp50MS95ubei0CvAGb28pUlXrtv2L3wT8ZlSxZqOEwo1BJ0L5DumbrTlKuwlqfk
oBaRfR9ZYYJoNmaNiTs4l8Yz3sqGOLrb1fHZ40V4WpsdW3QHtt7Ibm9s8n1tm+2dUtzDOM0HFKq9
AcKaxisa7YOWJbvUqHArra2EVWJGJiWaN9W8iI1TxPaTGqJYaKjKdCpiob6AuX2vnan7Crye8aUy
1QuCp9bFrqKYuGsV7U2n0bbdlJkPTLp+NevRszwQ4FaPSy86bv7Puhhp/m0Dfmt7qxs9VEHxLgqP
qHDG12ujdjXIy7JH2U0lxXKH0dfD7SK1VkbGHhTfbxelbJx9TXOSvaybQYzchSg7DGZZZhujneuT
ksQQl2W5NKvfZVlpQ/zbRTOKiaCBss31qCP0QaJ7qE6pMuDtKcv6YFYneUa4kK7L2t7Kq2Tt70vV
atqE+VgEciaSkxSGdfCC1oOsuxVvdX/1S+RcJpuvp7f22y34sTq/J7zraZ4PgIq0jYXy1Wlqu98H
EUGfTNdD4lhxtpFl2Swr5dmt7taQCkx4Nrfmv29xu/p3T7gq+9poJqzwBBIQlvukAP18EdmAIXD/
I+uG5UEd4PaaQ6QHremGrD7z8GXJchSsNV38tMyfeMYX35cRiTBGcZKTONgcKq+tDgRTzadhzFEy
El36A7euxNCSn6yXB3AKYf6idFW7L7XMPBrYz7C5Bmflmk77NZmdYFGRvrA8VqARwejAAtd3Rg41
e4MZfrRgBn6Os0Hs3KhZfH7MI9pEnsKbSKI3reeX2bfJt04bojcdg0bHxD8Py5Huc7qk26k3lbex
XeqDwHewm5zxbMOhPUOgQqzd3OKuNR+9rMh530r6ZOA9Exh24x0svTiKJTGOfUSQHm5SjXed8eEq
+mc5sCeqLrZua5VB+MbsOe9zuwP1omjic9IoTw0f6HMiqkMMauSiwvHdIDoPm37Bdb1CONjNl2BW
unZb4zMdgP0lMV1gKGVEWBmwJjUCnhsMpNDVDRxCGgSk3QwdS/inGGseTJxtNmFCCMjWHPsbRKkD
pgpojkzxeNentfPAvOLnCnIO0NB/LlHyZHqK+XnKEmyQ0reMZMPXVkHhI3Lbjdc32aXEM/GCqilx
4lUBtnSVcyj64h2QSnkowGDtF8cyX/Dx3XuN2Beu6L9XC6IPk9sMT4ayuMdsTqZdEqKz3SrlheV9
jZ/rVAR5WJg+bNPmzPo2+1DnLaOg5i85DwyYHy+wYoIztY41bz0V58zFOcipywf04pHR66LMb3XD
xE3NKB8GzfSCCfyoZ1fB2NrGvhemd7F19cPTkfFhJUCYDKLpMQlVECeR/sNBG/cEOARAiPniMowh
ulKchqTGdKlSweTmEV6rhuGC48QrKewr9WAr+ckccXlr7WrjiazDP7GogxK4+8WxRXayWdCxq9so
Xb3xVJwdMfANP/U1gM0u95yX5ChYVwLx0M9L47E4sfJT34riVCMXv5+T+c3o6+KlOFqjeBo6G3FE
UpLwwvrlOR7KcWenjYL5u+Jum5xV2Kw/IC6nnEID6/kpnyIMUPKveU7iO/ES95SozV2fTE94oxAF
e1JQNNjM+SwY7tP+jv1pFCbH8GePLfiuRQnqJA+112TBjPTJXLrJhsRmd6or+Dl17gG9KNKDhZU8
hsG6vbXTusdQy/6s0sHRoXGP8QsroQ7t9ak8yYOOMfn1TBaVyi5P3nqQRTS+E4bxf/X+qzkTgHCd
CpdxTF5OzarxAmpyLq7ltii/xdY3p7Z4DmLHR1tEP5V5pp8QlLfyTcn6NovfwGWHm7irvqAEgEwn
owg2X8i/ESvwFl+e6qn+ZutxtYsr/HNG4i8nZzbHdU84bYr6GKbC25TxoGM1hnhDkit7YSUK0v0u
dyibyk+Snlm/edDN2oVEsJo0OaQ8PSD9PmP8klYM70aSbqH3PNmjyvOtblR9To9NYxeaP2X5u5M7
yFGsr4Cgk+2p1XHu3uqqmE5eNE4nZT2gJZ/VMZi5cihO4XqQc408I4MZs0evkMCxUaAMxhHkioo4
1SnGSuF6NljD96opX2FPYmqkpnwC9TrFGtlo7WdmBEQ/Gh7zMdwtIr1AO1FOzSrcIw+hICWkZPik
qynIrHY+WoI3Jr8/zazfLdTZ8KZGC3ycl+LEAghv3OHU6oV5NK0Ca3otZ4/mtFDAjb7YmmpPJgtI
6Kn08i9G2VrbQk3m5lCgRbtL6uI90rzmxK+UMBofrDkpZztBhAmzxtTxnL18YzGoEr+o8MnVUNI9
ibpbTlZHtj9jg+ZYbnUS6/fNWt7dO4lgQVKop3TVAMmbqr9+TL9vxMckz7KiHq5nKVj9Y2ew7wtJ
wWAFomMdWeIHjOjwsmtt68koc/BOkQcBSonbkzy4at2e+pTIC3RLdBOsmbV7WW6irmtPuQi/wNR/
arAa5wdWdz5IzkCJ67Pb9Bs1REANE41I5M9JnZkbo2fdOUQg9wsCQppjfW5sJbxPpmHxu6R4KpN8
gpGqfYPxA1GlHc/5ZM4weSIgjXbhbnIHYLDd30Wp2j3XaRsFts2KCFH0diegBPhR6qAFXJsAIcTO
BA7yPuthviM9lwQaAdItQjJ6gA1ExM7PDCKl4gdnZrsidL+miusGlt29zGU1BVMVuVzihX6j6/EG
se9sF7OzJz4zvsQOQNJpHj6z/I+YZ716k1o2YpcOwABvVtGwcjr0WBJnM6+x/c7Stxq0tx2pzhSq
eG0G/KgI9bmNdXAGhFZbr2NxYKHbHXsxk0T+lGNsHhjqOJD7nqyDbRFOjwJEoKNNqPOb0MJi2pMr
NvjXkw7ih/eTxItGVhnbCEZ8RN903mXPWqbpD3n4mKUR0NrMU/aRwKUisbqDa3d3dogKbBpXx4Q5
C8cTse/zpOOjHBzfDpG/ypCB2CClkG+bpUR1XVfQqVCiSypy9P6bRt0yttpbJAWnIHKydzR91K2d
VDHM7xpG+hTZTwLx7NHTERsFLrdN3eg9NwmOjbD5I6ebLkx2D/yGmnMRIxvoDHfrtLpxeu+zCoop
EF0Nh8tF5LZh1R24qlP6tqZ9Gdyc1F/XxCc3HHyrsWck7Vryi4NIt07f9YEX1ZcmFsciNlxGQfMB
ca+EidkzD3qMWaDbtp+9Pmv3/D7Blrflk15Wr7retFu+rOVgu7m1z+xhC5Oq3beT2Wzgk/FQ50jn
xoLvVUmQyzd45HTjuDST2LGZuKyr/7tWgHvJ5qk8asbA1mBQN7nLajxdcLxOeib6uUK6uwKWZoF0
OGeq+JXMfR5Ew5r1HmAXAJdAEAYPtlAl9eviy77pUyY/b3yI0tnZWMpCphKdvLusf2xx5ArUivff
zekPq6qLreYqxr1iodhGBOaXZybgHrLmjc3UeWl1eBcWOYnRVR+SBP+Wylv2uuLdm1lc+ojaeSdL
S8eg0sgBpom7S2GkXDrvfoq0CA5ALF6cYgrZ/mTWwVUGJyCGZKGH2z0mpgsei/2ZbiNUrAmYKjHh
v8QLw3syJpAoCZFdalgvD4uF1kHiofJczycl65c9uZMvZYnwM9rZzeM4vpVZBg9vRCmQBZ+2ZR01
+k1j3dlZbB0gI4HQ1Zrv08xyRRAaOTMbXZLMqg8YPQB5sjYWmZh9YznJ2c5Ua9vH9443tEEBBbMZ
KvchnmAMGk2HP+eodxsjMnlGwtS5rxeVUX/B5gUIkYZEAyuqccjdIPJy3e96o9pohpXvpsrbgG9x
ngWSAb6W4/nk5c46ceONkCJnXg9w56MaESJCW8CTV3+sDDKp3lvri0ou8VA8ItwNRiwK262mg9ZN
PZ6T3LZVwskiwrvEsUHrncC58PbJGyy1G/vKYoLfjhesoVzCcpo5BLgtvM+pzhQNeGePScYOaaMv
uCMaQYgqN/OHXh7LSmQP5dQk/mLYPp6tHf+v6H2jsCp00zHgBraZ+iOhG38enek05tqjHvXNLmd6
fsg9rA0KS/QbJoH4MYrKNwSJ7oAqXXoEyi+gfmeEIS6eVo270B28J9Ma9tnM/FPntbG1VaRvm1rk
D7My48k09ev7YSla1Pa8a9TyJWuHdusadR+USv81LfJuZ7tI2OKMovlGhC5LGgPvweFAh7Zrj3wR
bPbDRR1RTS/BK1Uohbej6bep+7aUpvLqJcpjiiSvDiPontDHsNPVhA0Qsu8XLe52blpp53gt9Z0Y
L3ZuYPyrRNbJhkFLOoMeIrZ48MvKz8aPZcmVoGBUu4h40S+5EiFQTKrYl0UG7dMEcRzCKDrj2rLU
H5GJvVdX1e1HVY34khp9/zGRqNt4ODJ9ENMdNjOD/UfEnI1rZrZ8IBWDNI7bq7hfYRhlAcf98Ja0
30zFYHy0vU0uhgf6w0RQBOmYxvnQUvY8gL/cD5Yf7H5IXARTp0FeMYnNVIpbfrDf4YlqOu1T0uId
FBpm/GmlgG2MMB9wHYjha5EufGuEQvIQ4Spi/G82iQO/UzvrNe4Lw7emqHoVOaPybMea73hhcZha
PI+y0baeI9R1gtk0o6dIuyfwL0AbDc6jpc2wFxtHf/Dssd5Furdcmgj49yTQvfYSYe6TrJvvSqcZ
DybSfmei7DUMslY79fEA9KVCFs4dogTnGjc8KHOGtomdZId5rA1sMJii8hxz7QT/eehlTgBHjpdE
ciEYixalXKGyjRX9UzarSHS3+WPbQGDsgPNs0sW0yJsXr02KIE+yVJ9KshmBPc+qXyKtmhXm2Rbm
HaoQGrsg7fvQGu8kFn8VNjLKsEZZBNfHlPXDpNs4XdbCPk1sxHts2c5LPP4+DKlyKngtSLm7XpCn
zZ3lxdO+ceZ30GZjYGEfybg3mTuI6MO2yvL6zO4E4W/If5qjTYcCcIg/geHauAa+ADOSbb6zbiUS
yxiP5pg/m95n11H1t0KZf8YDO3OT5zVWDr0SJQ8N7qu7zHM+wgId98qy+jc3wiuJpBcJsqbeJREh
XaXRu0uoGGzG2+4yiNHdRV6hw0iakbwifjvod2TOFh8Wt8o6Jv3QNNJLtZcfLY/YujEwoIo8jnc5
sE/glOJ51g1Q5Vn8XjntS1tvjHGxAqM/VULR8DMST0xcwWjiz6fNHURBtfkFbF6zm3Kj5N0vArIj
s3lnIowrxAYJXcxOF23YLkVfoJ/ZnGPdSfdlqH1Q+0hSqAX20OG3pNxlDuLaFdwxhUXgNWszrrvG
rHwjAMCWEjgfAUGXEGixw3NJ7HXzs17mxo7x8bUeUG/V82S873ngN65AEBqSyd7pm/ScGwPSXRW6
uYk9vk1Zbe+jMOygHQ9f1LYkpICq8GLHjH1TOGDrpLGoakFLFdi/iqr6jEFXucNS9w1zSHH2WDAs
rvLSNyRhFcHMpFTVtuw09GsdJv66J8WKT3WOTdy2L+34tXV3dYbwT6kOHtTkgq0aBsEVArGmLU5J
7C2PJStpOxm+KzrwEc1NQRWG/QaXjZdc/zahtsIQA3k6n/rPT06cuT+8CkITBDTfgrLQFtEpbLV0
00CCgG22eE/g8exTp88/mxkbxHRcPxDhNg/wjxgyWkHQE0z2Q+QJfTcWS3tq0ZkJTMhkbCCIFeR1
OxIqIkSRo5ePEV3zoOoqD7jw2HdUM1uOokLR8aVR+yML4WE/y2bZ0tQ1yy4QNPSXFdcb/NEm76Ln
6skU+by3nV9pHTbHoVfImzSur4YIphmoksKs7vRAq1T7ALnZrzT2kBWwXC1O7L0xb1OSWM9xaF8y
8J++6HqXTTu44skTzhuStvCbh21hopQ+dqHwlbRgsESWlPjNXils53uUjEdojQ0TQbkE9lISww9h
SQog+ipBKJwODPb51XiuYqzlhv6R9FqFIUBX7ztNwDo2+qd+yQ3f1ivziKTKNo6OcZQ2bHNR/JpT
sybLvGr75Cni1TjLA4GJn0vsi1gtXRR03WbP7g6VaRlgqZowCMP4FcFdz9edUzcM2lufvaqzMZJY
jZpLX44/UcyYkfatk0OtxqTPNOa3xWVd2YDvEZHhl1Pa+ooy41gOf6xq2jcRNmTmwl/hWBSvajh8
ZX/XQx5pd3O0WoXb/BarKr3Y0HCPCJxFvmfb2yFUP7MPh7eQ98u2d0I2u637BaWn7LAo8JKNZCB1
ZGCJltdOtIE2zXPVvKemjWu10/4EftBvnGR5tSr84YuPuozNr2Hd3aMaAxURzHI+f4ryvMRk0EKW
aC6fUTvod45wno0p+1QWKHiK9nM6aW9h3/0sMtapffRVFfMvVzQFKwqvJ3MQReTlhHpG9enBs8Sx
rfu9avfLVyiQUGwQZ9OzAfWqelN2hFKUQqt3Wm10WLsU2iYRPzoUMkhcld39OIAszNUMg5S6Bofp
jVtNtG2g6CfyCHmKyh7A3l9tiUSd5aDaD2RffRx6Im88ucJByC5L0a5yO1+dWX0M6E95i+Owtw6/
qN2IdLQ1u5s+X75kfDBIhbIf6R/L2vB2U17Fj+FkWhtHXErPDgQb5w+nnY4WXraY28/ZHuz6GxZQ
4mEpFYi4ocIU1Xm4k0YeSrzRVwXMSqka0bEIw/I5atLvYPWmjauhU6obyvmbwwDB8sEpTxGpPvwL
C6TwvCHz3YkB/sCqOz2mOJ6MLisvzGwrv0RuiJBCAS4dsP0mheBXG1URCGXMGf7ZUInY03YLIZdA
1U1Y3CWmVvLM6Ai3OnbySR3L8QuAF1wNnEY8oT15jNrKOdi2rfhlUikXo+StOnCFLSjFPMKZcanF
jLtvTTSHBZLy7s0um4ksXdb1kvJuLCpk0cjODrrVxo9KUmJxpMQ2EHPQkQ866DniKh5h7ShZmq09
d/wnZCb/D2fnteU2rq3rJ+IYzOFWOUsV7Cr7hsPutplz5tOfD1C15e7Ve591zg1NTAAsSZZIYM4/
tC8gCeBhpN2pxZV3EyRzu7hLG3xIGGAlUCR9eMYZo1uYc5qe3NiuV3gW8cKc2T/rrb1qbfRm0F2L
f6hgelmth+T+NGCjqFRE5vIukh1OFKTIX+Ay6sXWQuLD6iCrj1MSsOkR+DCs6CqYhrm1kNgyNSZR
/Rgse2WTBeXSipHuSEnkisJwD208qDH1VcNhk42+d7W14uOAOzi6+c31EdYNDcGeeWDdOs9SjfNj
aK0gWhpPCVu3soNTAfrzpJAp5AYpfF1KfAMbqFSU1tzrVKfecz2NZxmWo2yXJQTaFvdRLtus69xY
7rNu9WcZBid2cTwqf4lB0UNolkooSTeAzU2T5HiHnTi1ig7CGB1lpwSmyJAYQboI9rdsimsYib53
4yLkUW05OLdz0LMfFYISV9giPENU/k9ADESHx4DMMeLVzLZrzZKrVxZm6o7bEIfdZSSnUFhFIwIh
EDklL+dyZccJhSQ7fmdVNb2U7VQfVNIud1iu5p9rGClfnXBqNhUY8b1mBRP6Xv1ZInPDCcsQJVDN
c641LTo5g7OQHXglvLtlc+5GAB2TByMwbRLqk+BSt4oXv/W9F25nDEeO4YgtrJ+H+Wcjqt+lcEsc
NftpNvsvBarVq8KwulPqv3Hji5+LmeebbWNDFMeokVMOaDdpajoX2RugBnu20uac6D4ez6HhJ1vN
U1ElMJX42YSudeky7bVX7ZXSmRqyDK7+qYB+IFv1UPI1pTXVif7cm73+6dfIRowULRO91lXcGtcH
v/BOQZwtYbuRgcCbdA2zIMlLlPzDf9AW49GO9kILRqpH9gUylHd1SbQomi0p9BfZEaKFQo5RyFLe
xSaLOYr3QEKEuGI1uM7pznHQnHwZNrVx/IB8/9WEawA/2nY2Tb1zHNe7+bDLNoY+a0vgZh7kTA46
SkCHqch+PEJBBMQaUTEojKGpgF9lGKpsa6fGGekxbGzUcOHmnbWnku7fkP/xbrNLpg5twBKqJ7Nk
RzINLnth0jDfYsNcDNL4Lcki/TzMfbvKyKCu9LCOr5oQ+5dnY2RAY3KnavGPjsme81NipRsZH+6i
/2Juwx68yoETyYu0tXAR8IXcf64GEek1hjwOiq22q3LWYOx34w/JHsrH2VqXbt9s71SjSRf+RFl0
lr14TS1tR+lfi7lRn9wuviAnXrwl5PsPQV8DjME5nF0cvkmFH/SbaoCaJIUp2pzUaWQprPmETgUk
P9RGTSs6yyafz0nv1O5JtiYej/bwWUt77akCNiKDTVsX57hBC0dqY7AhGvZGEwarbozVz+GU9yT5
qLCZrv2H7kEtzZq+4j8U/Iopmkk4ZeBnYHLoJUIHQ2i8F4XenOVYFdXgVdJF7kaOtYzsY2ovCK1y
KlvLj6l9b92nxrj5viKIZVNCdpzNfSxZkwWKkRQhRdG4cjqkh/0guWLrdy1Eyysj7XXO1rCFonsj
y9VP3KLSi+zigMcmAlFYcTJc74BUTUOrrmVvhPfboVZxmAg7IMkBKcIrWiiXoYLznmVaiAhzi6eD
E7SnhD38eprH/q3Mxic3Cuw//z7UdvWPob3qVv8YOkzdRSsvVQLPsQQ+1wXVDRydDVyo+FMSa615
CrAcSKf9gK3yl+4nWNHgS9lnPksRUt9ykJzsIwB4y8VkZHR/m1xH+rSXw2r2oRY818dseU29iMOF
nG3VZOz6KlGW/ghIrVHCbKdFvndzQwVTQZ/6cjVj6y3U60fduHhzEX2pmyhZda3RXFWEUhboflJH
EYxTtR9IjsyDvpTNKVOiZwsJJ9niPmK99MmAN3swj4cmUCjhxk46f07Sa+TNDUhoo9qZgZousPoG
nS+DVZEjvATdcWHAdLwPnGoT2Q28HpYpfo0LnGijUz142asypOq6jVtlLZt5o43HOAAFo8dj9hq6
sfuCdIdsyAFmSZaOet9pypvmYGHZwZ4ymd/bgIV3U5v6QT6g7eI2NG37xpOkAojX6jeV3X2uzcpF
epAhlfgZHolyqYUjmehDcEy5RGgS7SvEHldBYqFibvk/Kmxt4Fb5LO0Nn+x+j8XLmKqHqZnDLboi
5rM1QbRMla75w+Amo+XNrbzLbcXjDVnGgLtussj1VThQmqTQTLoWI2JxogD6hVhNKeQ/xqjITmzK
1oON7wzqrm9IvTfiaYSwj7pTqzJbTV5eHu9/yrQF7BkuskGSSPLLZzP4ruZhcJah3KUoRLoEjJ/4
Ieu2qh3G1J4XsrfMI/15xszVxuQUwkf7NdJU6iX4hJ+8pA1uODnBei/C5vvYubAIw/RzYXXulgK7
tbVbr/ycZ/mZnGbzvXGAAeTIrl2btK5OLRtk2PNed8z7GHM5VKmQa5/7XaOlz32XkSF3yp+Dle8K
va5+quTL/n4ixsjIyMngpOALkRu6OaiLrTLIH3sQzdM7pb9VVbbdJ2wDjXMCRGwhvwZTH9ureMCa
Xjb/Pqxnk3cfNjbveuS9Da01hGsVDXXS/LNBcW8gV6KwA+7UAmv3qrjIMwer05WpqfZSGygyUz2o
95B+PISpcv3pH2e8vI+YkQ/lEV5RekMdcTOz73puhPanaDXI/j43Kl7Taaiji4WuLpKHSLQitGc6
ryx6LKglIGyKSp++hvV0ykJwN1JDq3V9ZSeJ0JqORmEEvnvDow6MSte35ZmU0EYSpiMVDYdEUY3k
nKshNGepmdtihLZtkHchUS1MU/KyjQBZgOkDrtGqO2UY2eqELiX2ccZYuwfPgHHx0S6nCYi4OwF/
40we2NeMG7vEdxBx8d87ZO/YTAWFVweDF9Fbomh3v4Ax9vbZiE7ID+qHOh323hgF0XM2l9OxRZMc
h0sUoweK1eCde4ygGxQNhVJrG2CLBLwGEjUhebhrtCplfKnNeTo8xsozdZ5hr4unvWwCZfJ2nVNA
Eytc/yk3mo02sAHsRCui4n1BLodCIC15mCO/3Bs2ibBHDGxVvjbEQc6SHS4pm4WaZ9X+3pyC9Or0
+RpfVXJcvYEfJTzmuetIIEPXIXsl3WC6jj1XPSgQGCrtOTUj9+Ioxa6VvWHqp+tMV9CikcYy4nqJ
HvZXfCv0VEEzuO9QRrSDqzLOzlNFCvUpxZRj1yYRIATRlB0j8mJM9OO1lXYoDyuh76G4EjS7AIlH
ipimf5stczzJ0Z64lv2UssG9XzLKIwMbSTvZeONGKVrnMpjYJq8tDOv/pxZrH8AL5FLksyNSpuhU
FCivbBPFCVdN4XJrY024csYKFXZHHWzqishCZLqP5ak4jGiS85Ttj4/4QAWgX5WlkBTyjIKPhnFt
MQnj1F/zfLN2tmWmf32E5Nn9MvHaNjdhXQe3Vv/x2J/JCEKU9+1Z1wTBLct+ppIUMOdQES07QKAP
9IbSrnXNRCEnHJSVZDXqM7u9wfB3CLLM5O111KmStto05oTUrGgmEca7baRVl1LTg7fJ3UBjNN4M
yJona3Tq7dRG8JnFrZ4H9uv9RnCXBAyssb1kGMOhrm4jfmqjSWJZE8orI1QmIVMJ4oDfPtmqlWYG
0ctM6nqFe1+2RS0xfInQ3bvBwlxHU5lRpA6SeIUf2kevUcXxzecbKsemaague8/o1qNRa9BYuXED
t+o3WqAnCylK0kQok8gzeZBD6uxLhoj8WiHXfRg1Qz+3qausktpyP2dZ+BWymf+jBavDOq3/Ixl6
MgORbz/H5M22dQmlo4n9VcDd/cXsAm0/BkDVEkDnL6M2Wi+tscyBCb7ICHn8fGmz+91DcDlERWB8
JqGH3vr4PTbGeoWiUnxu8lI51xTrKctN2R8p60InmH4b0LezcjYDqkVqPbXPTRo0y9wyyZsGQZ/s
s0tn59Z1drF8Qyo9+yMhoYyyefgV1aRyTc6pP0KmCFe4onoXP5tDVida/RKyqN95s01pd9LsT1Nn
PZfzmJzclj14LEQ7dafrF3EFZUXqLcvDv3XIWGYhmkKF3N64wr8iNNR2EaqT2CbTlDF5Jg+K0PJP
A1MFaJ5zt6eY9TkWeHTH/ktaLFG1pVJG0U3qkY191x4iBzSXHCFjThXYS0vAyhXH/xKYOFv7fXrB
2ml4VYIsOrbAOlZeSDYPutE9jtBceEwa5SPuMr4V420Rz0Q8toMGjm+brmsviBeAwJxLCXfms5m+
ZTqin+EQWSdAySQCU8V40/QencBMabaWaKqj96SWQT5/Judhr5BWHNbkoRHugRL6gsyNlxbLFjWj
Vdt5SrsHTeMBjFHGNqCq69qnDhNFsnrl9DWw9G8F+o/PdZM5v8XbTL3HI5X5Qw8u3c5tyKgezoNO
on5xFWQ3xepaH1qwjsHwNTMqdanqCO6YndrvJrtWdoiRIhjhWPx1AzfzxI6bKwgv+5C51gUS04C6
ydg1VyPQ7zEKbyygjaZE21hNoq1llsqfBt+s9hUjBetZH1ikdV17l74AmKEeJ1WJl3J7mmZ+vann
zuSzYh9K6c8l1ZtmJ9l0MnejWbV3RubzReO3eGpKL15JTclcpGwBs73nCSWlNiHzg0V88EktnCc3
qaLvqj7aCxXq7VVLi2hzX3KEYT7tAr011myCIFQ76D8s1dTEGCLslL2muvGzPNTeyVIN4FN1kTx3
Hp6PttZ/l10yZDmtKHVAQ5Gyh6GOZQ8qVSF3mDG7yZhUUoRU813TKhfuCfaAXoK4XjROZDMkn86l
FFGqqJLdY3MBVyCMokOhxqAhEs16epzNWemuwrG0ngKWsKvZwpwnnrJLpFnZjWwufDod28iK2tkt
1pOPgwcloFQC+yLjfVqqS92r/eUIpA/14ER7mnoLb67UqDa+6RlvngDGizvOY0QajB8jjKI235Ki
uI/QKbLgRKse+ywHbR31c7ewfzuyk8YE3csSoMydeoKw3TgqWSsf1c3ZmII9sh9f6hlO+29+3aj0
/chwIdlVEQaMJDJ+pGrQnxukdVrbUIp1qij90mUXtfGFaE4mBHZaLdYWWmb167iGMeYYxg1tRfOm
i8PkI3wTlzyW2wgWs9Hz5K07vYaRwTh5iNrK32BsVS3lDBnzldE8icthtQUMEglltpc+qd6tW5Xm
heyTEA91lEU2qf5JxqR+vS16y2bE2gfR0qWM6SgcmJltVt+Tvv3mRiiiKBGfh3ANCjA82Qdt5q9k
E7l2Uv9sRM6mFeY8ifFxaHSEKut8ypcQHFAhahr0viMfLUspzkTBgqJAhcvCvbseYXBGADgao1qh
0u+t5RpBifvm6RF7ZG0LMa7pBaxUpm3n0f1oP9YWcl5f1u6qVTX3Ju9dmqdcrGl2zqa4kxXeYO4i
u+T3JO9mkxVeZa8cG4aluWv9Nlk6wBTAp1CALfHlCDGrvh8y0UxA4C3R8BxWj47Rzpr7EK0f53Xf
+SBo9KG7BMO07nyvfgoThRLC/ZYZVhG148YygEIHlDy9Mn+dC8PepHhGrQyxOaesUJ2nuvnSiY18
Iw5ZNS+spimf5fhQg0oMKmkb650Cewfcfxho8W2e048zGYtFbBSxeLCKzQgE8Y+qARPceGN4sIRW
NBJQ1QkA+pcMdeoXx2ovg6WiTjgM3DNRk5vOKoWGflACvmo+CNDGHjbSSkFDQ3eNfjA0YLHTfzTv
tgsV1eRppK7ptfAtemRnqU70T11loCup1/Wm9VxjJZtxHUcvFW7cWpBuG2cwk/OHKqYJ6sKTTlGl
wY/KAvO2olClneSDWD6SbWmyQ93/B0tPZ0Ge7Vukze61UsLkEwAnZBy5aVh2iUDMhLSFJ5odhb+1
pWhUO4VyIvT2+6RW6/6fJk1Brh37WrzBysJ8UKwtA6BEe9msRR5bGZOPpuwNp781k8olvSDmJroC
MiqIP2e1Wa1KV0sPUG2ndxvDwzSq58+qYjnwk8CdKGOUbUxtDvaZwu7SK436uRhJ0GheW69N1Oy+
F2wxecSgnVTCCVXMQ59YxbM3sTLwRIcHeVWpFVAVvMTZ89QLNOt3+QqLflYvzjy991AUPilB+c8+
NDffwxpv+CByKGZaDdWXElIiuj/q/q5TPIQBIPe5V/cPQ7ketcR/jbmikCMvE/Z2u/2wgZsjrTzM
WXUlx+GimkYVSp4lEUnsHL8xkfz4vQN1zHOHdtHxES9Amh3NKd5lLtBLkUuVGVQ44gebnNFVpmLj
BGTZqNrDTiZqYx01ZnA8xlJOmJDcuGaTcZjzpDxMQzostTQpQDgG4d5SWusl93Vtz77FWwwUnF+g
9lsvQ7Iq1ax6kRGe299jgHtBH2rfI4yihT5EOJT+Uo1y70yBOz3jsVytnJw6Siu//63OZyzWskiz
R2cqmyu5WJVLWRlvE0wRRVyGRvlz/XtMDpOzfl1Djn34kyT9tAaHcwNdC3I3yv8Y2IZj29XWFD6H
4Mh3c15nJrx4MaJ3jes9J1Zr7Vo6AMlDVNTjORAH2ST3vY0t4OcjGNCFCYh8G4+HsslApAjNYulI
5oOSC4fpZjZlc1cxJuJmznRrxe1SDiRiVO5W1xvSxNCcWCF1IP/u+Re1LI2dAy1zIdMzMgsjD6Pl
Q9WJu4M/eW/aMIXH0iShl0fenW0uq4C6k2JSYXgX+fiQByzHVinWQfeQfPT8mnjfropmozeHVq8B
pgn34rGuppveFNADwVRsZEx6G0M7gH6TtGznxLh72dYBWYN8qnrR6+/jNA3vUciCvVI1ZASi4sC+
KlrLHJSIa13+EU+cNFrDsJ6//n28jGes8m9g5OJFEmLjnIbmyxj02lmZwM3LrLetmMOy9ZwU99dQ
/6SysLwnzWtq2FNjjBuZBZ8r8l5KquKZC5yyrTpIWn1zAKyFK4ZsWa3IC9oWBIqIRA5y+8/3W3Wj
tp8GN1Sfmggo5G9nZMIHra3WI4pCZCSnYTmPmvoepfkXLdbjn3b/Re1wJlmUwOTyNDa+DToIjnS0
7NemK5RVgWrCRVHA6o2zFwukgUE9NajApvcASVyYrj95M7hSqIWdYGo/A1XrNetz6MX+xuO+t/Zk
E5GElde5zV72moOTgVJz9XNVFtZngX0vs9p77t1Qf+0RvZGTQKpm1yywvso58J/mg1r23dKCt3Hx
wuIlczIfi+mgWvUDSmeN7gOYl0G1NZtDnNRX2ZKHvB1Jo4kZrjEeq7hXDo+4ibI0BWlwEjVYeQvY
+Ea6W1ZCF1SeBYhLRBObvkfcag1nh65TvJAx4KHeVbpjyotUbk0tI4hupKenimWgwJ4oabpTfKU7
+nHZHzP1iK2viviLVm2zonivceltF5NwwYmVFEpFr+D32QXevTsZKEquZMyMhUlOAJpjNU19udT6
1aCr5qFTfBKRca8mx/sp5uLJcei95CjP5MEagDQv7+1gxAXut2gAw8GpzYM/27zc2TtWorYvnyHA
4NBKiZ7+M3J/5JQ/+2iKn+46+gyWLflU+b9MVyjW76KkxZ4UH4UrthUdQFAqt7JZK1pIUpEOSDTl
ITbB5ZizFewoiyyQAS/P+Tyg3nafW2ADPUPi2T6myY5UzVe+HeIxhYApQHR1vMmDEZJ9Htrscyvu
E4+41QV7ih/OKVCELXoQlJgu/JoqB8upTpx8lrMmcSuSZ7+mOtJ0vUy6j6luq037gl8cyzrPICWu
OFQN4nh/bypacfUR5pAtq9XMZ165uyo9NaDIWprPhTggFNSVrNLlKJzUZ4zQQ7zNRJ8cBYLvBYqA
e5ItddRBX+gdEEYxQs5KrOlnBkOS1IO5H0TuCTdBuHmtWi7dBD4mKcn0JUk3sk9GFJb1i/+v8Wk/
+DBsoxEbpZiEwzBYG2lGYfvuBKml/L356JWDZa8qtJlcMfjR+5grjSwUVwePVBnW5u5/Lf7QY+7j
Uo+/GwYgpSvd2Uqn7ypV2QO2CJnLdLQzOfmmbaFaFoOJ7bqR+6fGa1wMVpBYMGMLn8B8SBaGTFaX
XhUvXdzOd4MSDk+mg0drnu80l4pULioa2vTVCDXlvUuC38NR+K3LcuX9MXoICnI34bd/jJbhsf8G
88K/jzZD11ij/M03uobqHbvFGxyd56r03BsF4epTAD9Ahu0u0c+Gi2hu25XlG9hwZ4t7TYPefFe8
KVloL+/XyL46Nep8phsHMVIafNtbE6aF1ZrxRfWAZBmDZn0yZ1atoxMUP6z0JctN42euARQJwvq9
wv5n1ZRDclPIwO5qEsJ759ds7ddsuxzzH+74kmMwLGfHelq9xwFpxrl0klsGbW039Cg5y9mBBs3R
b8sXzRrS194PwTA6/vjF0co3FtzqjwbWHrfaMVxg1bSatdr7k/vbV2WIvPd2zDI8XAD6DBZFjIZE
10Uzc2Xbl4p3aE0wWQ4O1FuEWduryjZr1bRJ+ppMbx4ws0WM2fefqAgsAL0q3xzUPFci63nJe908
olHWrZMyLN5Ntz26jQ/c0Ip/OLy4VyRtym2FjiHs5amlekEq2AiTeG8Ds6ZmV4bHOEk+hwLklGqR
cwMTrN/GQ4S8FO5CXktYL19DZy6O91jUgxObG34ssvc+00TXpBgQD0nkvGqEXWQH5iJGbFiJzK+B
p/2UJ8gl3U/ApPzUVNX4Kk7+6zFi+ixm/e06/zn91xgVW9DeCINny3f6M/SLdy0e8tewMthLs8tC
VSp+li07gSUUO3Z+MPU4fyWDzLIButjK9cf+DOA8WRlJvLxD6ty+e/EdSJrijhBTtnv51Uex+d4n
sXiyT2OebBV/zUN+A3zKGBVHK6uQtfVJIYGmMD/Zc3ORmzIccMNlWYfZNaG8ci7MDI2TDnsaFfUR
cjPN5zJHUkuwD9NiBG9RkHyNxRno2Y8zGZO9chyyB/9L7+MqJHUgL4VTu58gjaPJoX3pPYeEqR7V
OzMatC+N8VTFavsehoq59yf+shxVTd0bOpsReQm9v+B1ri1knMJNs/STWj/pqB2+ort9HDxU4dO0
1p69AcFEu+iam6XXykE3c3VNtr38EpQaqiBevm9wEVq7CXdSryvrnawxU+/YDzWJ1n7UkytOz9m9
xhwCrbsPkxVrMYxltvEyY052rRE8uQ+bvTBfJW62VJXQEDDMYlvYrf4/n/3v49xUU4/o1C6dxii2
5DL++ys1KtKbISJFpkBxNErTLhsjCzZF20wWUmKoZjQTujoSYoFBTb+V718PsY7tleoZOfHu5rrt
d1dz25NRUec01EY7wdX9Lgs8sogTII0bagaUQVHzKQWz1QBhspHlHrzwOuyPQ38LVQGopqnmG1lm
k2hVeQb6urhA87EXQdn93iuVRuU4rTHXU58spOeZp1lkjRUrGc+y7SjkAFR4YpvUKUiIahMPedML
zvJQILp/JlWyVAMPRZpf8YEE904zaiobOC9KS8ZKrkuLeNcrmn2UIXnQ2r5vka1Ug5WDiTLyPkBN
cW6uMbLgMyONMeztSi9vWhe20EtqB+OrmFQUblH99KLn+rP8XGEPkxvz4un+MUeWdmU71z0XPZAi
yAJ/VDqCph/2wuClvc2jBo/pVA6dW/spC++yaK/C+tcXvlpjeGEXYGbLvxXs5Zic+2Q+Fd5JluoH
V2lWvprYWwy9P+mdY3ye61pfg3FELrHkVjREjUFhXVfegaEdEa7LvmmuvfBLmDthznfaKqzm6g6o
0b62r1aFtD0QdQCupq0G28ZGJQULz+YpEQcZSzE9WvYTZugqmGV1mgvrnPQVJFJZ3kEVAcobO4Kd
MWc1S3oP2XNxGPy6u87mH9kIR/8eb1T9c66PLjz6wryPUsWq0yiAlD1iTRu7u4Jid1H9bHjAXVV9
4OtuJFa4C8OmhEmpU7URB9ktOyIBJ1fhWC1LHZ5m2tfJc9Pp2g63CGjWAmkqY6XX83iMNMo0EqoK
/viWoTJ+kkOi1Oiv2LPATmNC4bHHu2cyklFvr/ft/TTX04dnRRXt6zbxGrS1k2k/N/m6VIt+hJPB
bqbV7oadNdJ7H3aenffakU/awmYcm4W0+MzgTZxsCa/Iaj/ajZ3zMskkja44+sE1JmQ/FDRaPSsx
DpY9XBEcx0hWV0P0yxJkYpD9RyhXfhLiE/MLPj3Zkgf5WYm4VyE+9gj9Gv/PeAR60SYdvMyVlE/d
75sZExxBteNF/GqJ1zCOSryY0etADQooDiaZIiUTR9RncZa4G9v81aIK0KyjQmTnxf+obaNHoHSZ
eW9mWdoeAZYc7+9c9ScIF6G/D0Ria1by2x22kOn9WeZgOg1OQEgqbHfXCcS+mhpB6/S7D8CA6G81
ME4yPzPEs7Gx+zq824PbYQvRUppHjPGcrFyjB8knfCf+YS3xiAE8Vj3SaGKQCud58/Ejb0Lviwze
r4miSrZuXDX+18vJq3tlzyWQiw9JmCK3/9dfnbqq3kfQH6KtJiQfY009DLY+6nvL0c11XuDiqNxy
tK/Ix/76d+BBINrTx7+/+l303xDH4fXoO1LV7h2p3megJKMsx4NEAtFJCjg7JKKFgSxrPDkQy07v
7LV4qrLdxfFFdARAcCbKHmfUuIl5s9ktAkPTd76NGKFFrnkFpEYfvtl6+jXSnWHT6W1/bMekP8LW
rJBsr7ISelDZLKQXxsP3QjblQfEprNrOtHuE/m2YjAEA6sGFTfEdiSSRRHrhc2sHILuUzcchxwP4
VJE0e4QkdAnlBv+SNgVUmDpGCgr8UheY9h5JC1AOPv8LsYn9gFlBqLMnH9VqHdOOc+v9vOt1hnMd
rt1MUVdZN7bPaNisVGO0r72ats+zgba2ms/JQnbKmJeYkFdcFyl/MaSa1PcGu0vq07PXDXeMqh74
a8uHZmMZan4qYnQLZBquCwGTZYY7n3Ojsl8CtzyFw1CRGFPAKBvWhPXA5C8s27G28oEchLO7q+bk
7fGgfjyP/975iFdDvfEpfB16yJl3hoiBaNtZ9wFo3fkjpNTOsleqD5Pm/r23E83HXNmLhtHLHGB3
qweRoE/COZfLL1bfpM2C6XlUEK8MovjPeHKVZd0P4zEY2Tqc+iFOLpaJgB8rxb1XBMoPtfEhlkbj
l07Ab1FBN642VkDQefx2p8btfLNy4AUGPhxfxSR/6I+ahhG9zK8OvjOfx1CBZSyyIL9Ss6Gbfh99
lJJkSB6CWCyls9lbxkY5XBJvWEVlYL1SofygpQyUVSyrBcQlWCqjrnQLFO+Ki+E092HyXQZDHOyr
cf6PYUqJu2QlAJc+upTO+CQfOfGIVPsU+X/KljwkpFzXHZYNa/kAkzG8xMAGqnp2yIcWGj4/19JE
atiHon5PJcs3EYf5WxZn+iGU2aEMgaX17JLAfrzPODKUU2Gi+ic+ErOevJWvOO5KPsNhwF2BSLhH
g5/8/YGde9CLXPKvGzlCPrULMwp3oHCM+2NexrCALi41Ao+PFYHeuiXaiJpO9RknjXnbI1dyAZ9B
PUvoA/sxsKxkwmY4rdwf8jnR9dOupsx+lK37OqCNx99ichkA+xPjbJNNxVMNsRACxMIwa/fJmwd7
P9k80XjW9m9ugTasAAT824jSHPo3iCu/jWgaoSNqtSh1iRVNFCvuqdDUvRElLGnk28zneNekbX5+
vM0yA6fkdUA6HzG4MeHWcvxiKWclPOv2sxvDG1ba78OQ15/0iQw7THPKIV1TX6n1gvHTvYws2rSA
nzX+OTUu3zC7hd2kmz7pN9fe8ZGOTy3/YfchOfkPNff+kJcedF0UHVy4CYaNuXMSvWdYbR7ixm4P
NT/Ig10F+EVpJPqsOetf+7Afj1luIGESz/1rnXXh8xyoy6mI/Hbpp+2p0drp2liJBzlfnXAJ5NsW
xGb6VMNxO3S47W3yWK1gWrY7WScKk+xjBHZq9aH570YkXVahY9D9dg1vLtu1ivfcEsxFsnW1OF3m
NhwXwLJ+fVXiL93kwIhLJmixfohb6b23g029Mqtkk+kFaTxhZKmgFLqMAzs66V5qvpkUn7Kp6D5N
QNOvZNP+kKOKoPS2ltExibfAW5uOURCypCsCFc0FcWr3Cl97q3iB40IsQDtj00eCmy5gymqheKsu
KBF++YValmcReL9LqlkeAleJiVPJX8DmWpxZJM1WvuNlK2+AIYwdwd6xBg9ANygSyM7YfiL3lMEb
0oQgSJXfpjJFcjA3Pxla1+/RyChWphOUb0MO8qaYMFcO8658U2NwcVpkqBfZG1rQN+fhM7xF99qb
9nvnRvMFBQQYbFUFRUkJvW+Wrx9MK/MCgMlfJi9Nfzba/K4UjvU+t1HHytNsn0M2MBuAtOHZzTV7
7+aquov6YYBCYqQrFZZBXHndphQ1PUuU8fQ0564qYmgfoPKMacVHexALSDlQxmwv7u/zZMy3B/Qk
dL3bSKhEm4JJ0VuLhbTj+qc5mv3TVOnBCjqtskQowsZpRc0UvJ/oznSDXKvXLyfV/YoSnHN9HGqr
Tlb2ENZrGXM7dlbgF8KTZuFv9xiXZUgf5HGL2Bzz09QOF4XvzlgW+jGqJIHax+fOLtcVWZkrokcW
DiCcDUOdbNnFukJk7iPmlXp/qGPrzymyljoS0p/IZnTnecb2t8Yq/r2bkEg1e0vdm0E9QQPkm5LF
Lx/gHVEplvVjWVg2Yn3LTyG4yZalReoqnkpvI4vK9QhiPFPin7Ik3YfjN6pjzlkTB3mmtuq7n3nt
LiT/124xJA93auN9j5z2Y0SrVtMGqS72nh7+UJhbigXjAMnCLiaq2YO2jcBknu/NVM3I2xZFvZJj
8tJpbnbdrtwk6y8F5mU8gRGoQ2U8+5JPmYXgwTwe62SwP5cjKppJk32BRDvt5gExH1P3fVF+GhfQ
dZrdbDB1kg68yJDW9zaZSr5G/v9h7byW2wa2Nf1EqEIOt4yiGJSTb1CWA3LOePr5uimbsrfP7DlV
c4NCd68GKYoEutf6g248mL72NpmW/jzm85PT6PZ3jOb2/OyCtwSl+lUCOORojamzx2tEp3qDypbq
GSZGDY1dKWDJRkx4xrBYzUVrXHd5bQDCgtZ74DaRrIMOh4tzjCnsfGDODFtuhTM0ARU5JB3z22Vf
PLJu/MheXPIVpJwT9P0ASx989XGyUA5z4jUKW/3OTvkdbWdHjUBKJAV/aYFnq+yEDnHji5hNAkVo
UVbdcJQ4lYGfqGnUL8AOolPSkTmX3aUKcUzrnX4jm3JSqDX10upHDNpEkSx3KsVFT57/yYZsW7eb
U+0h5Rb/kNZ8MIWJHIoA6H6xK+Nh8sbP/Y14Tv8ZP+PeuEp779w/oVYU51s98SH3y11uKja4+e8D
6t9i6yuPMDcgvJS8D/hpyO3a/VMHZeXaR3NsJV9Ka/3d4MzDEwqV1ad+ER9SExHY6eaY12zaDd+8
sxw3fCjNaSfv7K3pQZ3rHECj1PBf0I/u2XOyy7DLNLn7AFmVrGeSo2alcLPAV7eRsHo0HdR00oaC
1gBY9oz5k8PyYKe5BVA+06t3v3T8XYX2wcrJsmHrCYGDOQyn3VRjSpMkDvyp0k3vEgV1GayeHmVX
qlUUyVj7yHgVrWa9Lq9TEgWHv58xso0wm0YCqEZt01fijao3ynKIav2EfiiSi1pMWtoyAJgo3XAF
nXZc1mNtPaRWO977Lr8qGjPE+etE1b9Ji9SoQ9N/qnHClc3LIaH4f5TNrEvR9ADbuEXZaYAo4PJJ
WGzNNxWVpB01mRdnjFJ+KFW8tQVsDtPO/Fb1hAOmwAAXiv7e2R1GlgLycTZm+G2/UKctiI3a+fpX
PwYl4xHtjfFoGykqhiYmqmISSiAPoWnXC7fMdq3WTG8jrLgV0GL32HQ920wNNf0oV7Nn31Rfw4TU
HRUrChvhQVeaF02Y9WGV3VJaDH4WQZzuZVfhpdlNO+abWQTILtvy1U2Ma8MqDzsDybqhWQcjJrjG
YAVnQyIs4l3cJSd716skH8+GREb+XUEsHOM0546th7OrIqfbzGMzvOj4nkjkOnAygKWiOICEG3fY
IDwleQNJNDCealVHNI+WQcX+3ELe6ZsRItUz+hOCWxLw07CbXYw4f4Shrt9PETBfN9cFrhi0GmqY
uxoBLYDFNKOxi1Za6kbX8gcgJlmYDGHU4aI3PIQA92bPLvZsqA4Id5LfIevFOw3DA7I82U0nM3yD
tkEqUuja8enJT0h3/GlpeMq4vXysVjkCUXbnW9mF2E9wHSTIHU5NXJG6BaOTK0YMctqq1sPklG9K
M795itHehbWm3zg8CRayH+1E9MH9sL1uYzt/bfqjM5TVm+M+9rpH2iRNptfU4K0rkESO0H39J+Sx
zv1WUpk7agxoNMTOaizU+pSP4GOf5W0lQJxCoh+UqHDYpiF/ARRC9khkRKxp3mbG/Gv510BeorDU
19i8yQHd84MrH5vVax19tTGonuTO2EqX4URD7osZQe+yekKScj5pGnAXnqtH27zTAlc9BPz0iu1g
TNSYtEq7baoqFWq62Y8aq4cMw2BVGZ5svnmvI3oryE7q6a2HVtNVa5jGDo+A+DSkcbQe0ky5GXM0
qSyUMbC3cptDOVRPbA8RZVXM0F/NTW2t+zZq7+VBI6tgJ7F9zPKOFITrh1duZOnJESSHtjUz9w66
hnojv5Fxat/x9VPJtfIdFGOyBeTNu5+1eR0M2aa2uPNPjhKv0HNVT1qS29f4erUYVoX5E6Sl74Of
2d9F6GA22bIIE7t6D5ww2fWkwk6FFj9bVRmcW76SFCfZP4pBqw6ffeqFO9mfACPWFnbyvTbMl1q6
mYuDwTMUFqU4HQAtToHK58wDFI9s5+imfTcDcFKrlZ6F8apAq2ZzhiOdaXhOUj/3JijhyGMJJP+R
Tjt9bl5GZUHP8Kjk9mNw0POEP/ePbxAq3cYK8C6qQX8O5Hp56r2g3l/6m9yt9+Ia3lQXm2ouuGpn
GcdRHLK6VFA2jSlYpHBIPvWdYxonuwom5U0OyEMiZ8hTZCHyZR475bqr+48LRtsY51CU6Axrfnc6
y7zyhcJR2DcoTIqfYxQ65RIMB6yVxg2f1HDayn7S9xStFGSkZBOlrms8yepHPAjSo5xeO8HzWUDA
K4OjOuih8zaFHnwQLugGxT7xy2LPFj1AushVAfr2HVAEVuoR6FXGW9IH5UKefmqfJ3wa81xVXxhG
WVwhqeneOEp7K7+XSdi5N0DebjUrrPGBHDLE+xCzy7KyPDbClXSo66VbWdZjVibNXenMKIRD0Zjw
Nbu2SaktDVctX3wUgdctFg9bOan7qXeAC+a9xDDHumfdVglkSL9HjqKbrNvfY4Ff2OcWV2BHooWn
Ac+uVVsryTXy6QaJB+0aFLiFzu0Y3MdZdkolD61y5p3hA1X2urm5dSuUHcwZG6hXfNdODYqCJ3+2
xtvYznpu4eGbYibTrew69yfdtmFLeAwpqJ37+VPjFXd78kEIgBzPNZpwyK+13r/Kx0B5teYkXcd5
XBxw8gNr7mdYAlFs/mqZCOSGGVCCFt6cZ/BO2Y24VzwOtS3GPLhGZC7KaqYefXdd5YrVlb87L4Na
x/DWLOb86zYPH9oJ9b+13qO+ZJhtefVpqxqRmx3N/dyyMbouRx0mqJVbByNGjFpT45O8RVGjiw9q
Mb3IW5TsKlQNEhS51vOdDHPG6jh0zaGO9SsSbMZbO0cdiasmOLmFV++ZjcEOhMdnvNzf5Ebgd2gF
ehYV9egjtMEObDMaSfiM1vwl1Osr5zAbyQ+5ImrCPjgvixxTOcHCd64uKyW5XJpsDXrKlMCu/81Y
KZXHKvCTG8lhkayV2jHqtTPhKS77ylw7KUrrXtW+DmTOCSqkml18OMLGATdXDkp/jfTRl2ngvxoK
7/XJ1+MHF/igsNnzhYudeLYu0zlyt7LpJeqII3zwVbbknKZonqd4io9ykpf5LWJzWbyinKliHzOr
a/LSwbGd4biQtchxuaLkKg9yQJ6RtgsPdpbB6Jq8aeFbsf69XwdinWXGFaJ/veHelSYcVtcDRDWr
pnqXpuSszSFP10kNSh1XoUcYQsG3P04w88AYiiF2GucTt6ycFwsL1LLzMpQNE+sucVvggRF2hoPf
hu81PN6uxUHBou5vsaS41i3EVTtz/CHH5UQbfaxlia3lDUK9O4e14b0TDN2DJqRT5e9/5llYYguz
UIRZcTcLyFeHWIEcLVLyqnabcQMYo+ipUM11m4NHgoQH8yzc1n1jsCRsvTc9PHeryLBu1ST96CZ6
Vvx8XfnagAzaUyPuHOwVukcaUgFBNiITJU1oEX2syxHJR//VCPwaaUq8iu7OpC+rKwDS2RByqsn9
4qYILiTscE6Ozq0MACAgXbQ2H92m/YlA8vTV0nwyMONLg5nS1Uz18FgMoNW3E30dj6OE5PnjBDYJ
xmRYHCVKTTbRbS6OEqU214iLyVH2ptjNx0m2Mi3smwZd7faOansPWazcVrym8hjV3bmpJc74RYYV
3rs6g4GZSzRmRfKVf9UbFV7tMYp6ZVvqXXwV1irijX47XtmmNt4N8IHkjkIeUi+xVnpllZta8GsR
jp7I8n5E1IKBm4uI3J5KlBrZh4RO9Yjec35nmBYLLCNqjqy34kdck9EdjKo3HFbMTdOl7baZwZKE
trVxWfXATOm7Q5zVyNf1doPWkEgoF7p2AsMWPiQmewDfR56L5Arc3alRcIrGFEaORmI0UBgNBc83
NdzgYW4wfavs5Haym3yX+OS8n6nUJ1dhiliMoeJWcIakFoj9UbOgjb8xxXjZRj71V3vuTaw0UWmG
C+4CgISLG5QKWqcZyk6yKSGQFnZH+Aw8yJ7MKxG0FPGxiLc0bCEu8TLExUD5H/FGhuloFBbJVS0c
nnvH0FdK3swkLDxMls8Y6iIZItKiNokXLVIOc5pPByNbyP1trmLuW1LZWkZiB2y0Tg4vwznIHbDc
8zr5jCtJld7KeCvGViGHf3xlI227p6D8hsCSwBCr1WNcdcbWK0DQItHYaEvEm+t1rmrz0m5Yy53f
gp5hWRePrFJkhhEdJxhzCABwx1sFbOHvMAWq71xESE596ghoG+9b8aNzUw7KMBmhZNaqhim9rY0a
7r5YRo41hhReZhrrKPLIzfxeX8ozfkU4p3smXHbWnecl53na1Oz0swluEyE/xqfZTgG04bkZNyaK
6JSz6ft0KAZUwHLc5WXIZWAaUbha8P03DmZqvvsZtW5ZEymsoD3DILpIQ7xfDMiav3P2ahWdjh8N
52hZLZHDniieygFPw2TrR+GmuC6mWN7coABibgcL6oP8h7WQz09xESFL1TmoWzrlBiVB6/yvU0B2
LjO8uHdDMga3U4iJyDBNmDEqyKyLNXyEor+x0vMMseaXKAYr9Q4mcYJpwSY/5AuyilWKyH/lAc4s
UjncUFM8D1+SAzK6ymZ16SIzdt4eTKFS73sem/JlP+0YcGVhRRAhfiPfimsusE6Jj36FKLCbV8rG
tBGWQ1dVbLGd8Ru4Jza7kOQ1C5xrUNnPKM4EGOs28W4IVQMzZHR3JCQrTd3gCOZ2NVQlCgyyqWBD
KCNSwP6umwnt2Mg8ycNQ9T9z0hdXly4VbNQpmEIMQE3vVfbnmQaHwK6Re+XybpWFR3mGuNe8NjOE
oy59csDU8XEtKUNu0jzI9nrUv16+002GbB1CcK+R+CFE6JRDUpWcbAgz/HqV3t2jbJlQTy8oAvlo
747s5n/YiIsXo/8jsqDkqYObPOENbq31wmgOqgZUtDG9eYGHt/WgGROCFq4dnzFjHrJRxzmunyWg
TMLIfNzTshw1D4iy4yLtSnuTPyCAH4L1LbqbbIjeTTMSS/Uw3aGU0a9kswWps8qD0r2STcdXvjvu
FN3IVv4wexZehDItMvcIQ7U2wjyZoWN+JnST5qIw0Je7NYwhqZeV0E7KtD66lspKlBHzZRfqG1Xw
GCRbQTIa5Nn5UFkGt/ToUfZfwhTdr9dGXtUQvIrmpEX2+lzI+KuZBvXVYHrZss+a4IEbSowbcDh9
QTrvODXC3t4ZwoUDbOrHbIw/U34aL+WAuyuw/YgCT+tsETdtr43EM/FPwylNL5VsYw/1j7TLvXRn
Z6ROE6v+2uvTOHydAcajEAU70nS1PcvIj8OlWUQTiWLZzv0JVxF2GP+Kk316t0ZBITjK+5QtblZQ
znVugKW7kDemyw1Mjspm4AX6GjOIj5DLQGOhHqKZN0E1FWsfquwKJdr8zHmWZ3F0o0ROeXPp5jb0
OVSZif8V2llp9Sm0TaNbMKCnFEzIXdIr6gZr4/ygzMN0Haqtz3MbS4SuLfQVJd7+qe+HbjGzIntv
ucWfyUW+pS0MOy9RuB2/ufjLvdRDZS672sUtgKQgng6VvQzBF7wrCHOkA0nIGvDhxo96f6cXunnP
ppg9tYiAz/QNlfzhIfHKbuf5MwLQeme8dia1EREwxTBO8egoT+jg6UfH5l4GnFw5uNw0j4rABV0O
XfvWNVN2uPTIs0+hsLpW+I6Ny0sfWaqVQ03wNqqbctN5gFUsO58ferwdbz00OoEzzw+D6kwPZWP1
7Dy18Vo27VIJdzprG1CBYVstjf5Z04f6Xg6aYi8ypmS7ZZNVGze42Xo/h/otOp0K/CM5WDusydos
2APoxbyShNcJCS+EnaO4RR9YAWxJgfkgW7MWTScZgptrdzUnyXfZfz7IWRjmFMt5TkxWVWp+XYCZ
WtgFW0BX97qbjl/kCoZN/4KYNSikwPqZJktLUfOfqJAjHuPPz55n6iSCavMETC/DTFbt1+f010w6
MvdXiXCy8obKRZgdtG3seUA7ugbReJw593EXTa9uvM5E1OTMv6JEt0mm5M8oJaqUz9f6HTX3SHnL
a/16xToKV34Gz1GZVm6GdO48xuZ9V8Qx7rg9lAPRnAEL3fcw1XGEnY9R39NyJozVNLvEkBd0DaT6
aF4Yo67vAjEcBkN/0vr2Ws4/zygaTHzg2G1SlCyZMa2GHg+cM496LEC9lD2mOck4ksOPyfcI6fdi
/7EEBrqPPg1K3HI4FcOhH34Mk/GBRSlmuxNGN7Fe3fVYuWoI3bXQKgdKkn/VAsD77m27tXZ/Pdrl
8132YTOyL3Pd2sn1guyqYmW4HlHU+VfZItGM27m31asaN7BhIUOAveCiIDfsv4flgB4XBTYfDnc5
OYpQ5XnyREL41wx8V1FiZ2eOVm2ynwN0us+nsl2KTnnWveE6qVzLc1MJ03OvreTEX6Lk8F8xshko
fbJHX/gty7z6/KcNff7DiFEFpxT4kX74158sshRq2ufnSfIPueQr5IQhy9GBdiaUIMtAuDOpLqiE
oNh1kR7i96x8HLDnYBTZhyDcXHprt9LwrRWh5wA5JBRjMgfDT6O0to0AQi27OX9WzcIGpd06d1MS
cfBRG2exeG5EfG9j17o+h/tjkO+QqUbTXsTH4qA2BqmrNtJXcoYcCAIlXzriZfpK6a/8UhHGOeAW
hOOB3uydvMUixu19pKFdowXjI3ozOwlwalG89d8jloyHZEENaFj5SVPetIlRgQmJs281pf88LvUv
A5Cr9RxnLnQESqf4X1e7wtAXlerFd1iaGoCMsJfafKzvleEr8gXJi5/05a4XFiZS4kYdFdI6Y7ao
KHNs8sHxwdTUmXOlT+n1XPbUQjXXWk9RgvvciK1ZWWNvV9g2X1hHLvzajm/i4CL7wAPdWAgTEZFI
YOGaYBIJLZvcQezrrM6qtcwdyBEal5FfYb/mwAEkBZLkBuWrXnBD23EhsbuSTl1N8EWHCCFy3xTw
jPF3jByWTGxbz/9jHhIkCW4hzYNPSu/RDpxXfaqzb95UoPdeNY9ZT/0CDJW3LZoiWFgFiD3qXtE1
GD3s4NrJfZnwTJc5ghx9jIVrW8Pdf4/orOypqeMWi8uuuTlr+Izwl/oe2IerhYCYpfSP6ENUVzn8
FaeKvlydtG2oNmzuuyjc5FoZHEJlLA4sqp11n9TKo2HAI9GH0P9h4eStGT+M0UWlU6vUx1TMmcI5
OKDFUxz8wXSASvv+I2yJjznd4a858nW8Ac/J2I2eNW7wRzCq2hr9Dgw+RRGgGz2KAOjmGuQ6ac9D
/iMcE/ZmouUjMDIt5Dw28/lhKjCP+R0r+88hpj+cUAHdeW5/pWmd/T3RrbcCISA0N7Vw01Rqte+M
IcQbAJQGtVrzTYRW+Twv/DT7SWXOa3Bedvp2i7LrtObZjd2EhpIOd8X6Ia6tr7nmhu9lX2HgMGrl
HVa7wz5AnXEl03GRdktpwPoSN8ZbFPcmuCVtulJ9hGUi8VDE9awkjYGTAhJN8WPukT9U4mYXqI4J
m5XyG08spOAbzalWdlixFLUn87ntwEKD/EaZsAjQVUynDHFFcIfJKtHJms+Rgv4vA21nJQfh2Lac
3dLah5r50Bh+dD9A97shjY97Cyr+b0OIYU/lT91ONu3yzdfJkwVVjiZ6itQkd5TwLRxIarqW0Ryj
2DUe8cnZyn406rgPJh6baHEx8SIuKKgFoun2VV30/l4ebDf1EYU2P5rVFMPw6XTMtX6H1KA2opU7
jouBd76eSr97aLh1XLcjTnKyqc96z0IOr5ggUU5gVvoHrSgzLOgw05GD2AWRlLPspRyUk5JeD7AU
U4qdb3bsYMxq5Ks0Y5Dn9M69Ug3JDnpFuA2rpHm2a7YgVd489a4+XDfCvU7oF5bi4Np+dM0NI+VR
4dp3ciBXFTDiHnoWmq838TIUIoWIvoTbcztzte9J0TnXvpQzFPMQb16abazeyKugeKafhrjYDEpX
bHposte4SX1voyT7huPAc+gX+ZPZV9q2tblzxPHsP9RG8a+Aasy6q7wnM6k5ySY1sYWF5vcj8n3w
kx5YSLP3YfKnxns0gH3vgkh/GhpsWIOML0TMc2tbtrmO9McYH5BXhytiDM3dDNkcsJquv6CT8h2x
guFUioqPvB+Hfbc2Yq8764la04B6wtDdxeMTmvoRVj96AbI6dV96297JPwomCjvhFDnkPsdZhNVZ
flAFCsGFnVSooXErW3lleTs3shHHF4OAOdp7BBrG5ViG6vbSh1ng37MsQ28WcoIMs0YbPyDWL//j
rD6npAMhuBFwUgrIlxnntniNeur23C38A+DI8GEovHljeTBm1CFlwYjnFT8mh68e+wEQIbG6Ccml
sIAVkJCRUTJ5wV2jrQcSki9Wz74jVAeckjrvELqIWvVCSWpOVYpiRprgaMkNwiDMSMPxU5jsl2Fd
huQD1dvptQIgK8MCLfm42vj7ao64mmyKsBK8+WIGXnz0TfbwqaxA8sB4sSkYbUYHES3weGwFlFDY
8LrBjYZ9wZOvp0vZbyV9s59MrOWSkFV+207aSp/KYidHR/6YCrXKe3sazTvbH4HFcDE9pu4K6StY
y2Y5Uw9X3Nrfy2bQ/8SztgK/whvyA2tV6o69qGPUmOcgi19RU0PawayfJ4TVTohyt0gFVtFrPSJe
m/fFtEVOInrV3eRNU8z+1sld6kVlspPdrVZNu2zEyUVOqoIRLmHpj3s5+ue11bhgyS5es8msz9dG
Zv+tc9r+NmmL4V/X1sU76GfBU/x97S5/VQdybIZxmB0jRKGFg6q2H2dGyX3EMRQpYhaesjHHs1EG
IoLhr1IjQdhPRCOwyoicPbpps4u67g7mbXQytbbTVnIKnKCFMoTmYTAr6woh1+cI1U9kPpWU8iFy
Sb1aW3gLtWV+pRQlu3+/1VYyxvIs96gfOozYs72huW94ZiH3IKbLQ/L7zJztdEXmJc/McZML6aXQ
Ze3SO+GdYw7anZkqD+ye0UUKG2QSSlySJKST2tpfUXKyjFLHSUcH1TGXKfesa7eqv+eDFX8VJ+Wv
E5NUgeyRJ3PYfZcn2q8TEfy/ivlvLyEvCLr0yGfKElFBC0sZyumKBcD4WuTjVZq30WOXiQqUFpUL
2S/DfAOhAZvF0ysPl6vQT+NHcGr/EeaJq8kwte8+hVW9wqYpRFb6crXfLzpNqNWPf17N9dR2LV/U
osy1KhXsi8MII7Jkgt8gC1myaZmtcpBlrpTby3lUyi1cRqWQw6TY/1/nyrchX0hembq4cri87uVN
Xl5Xjg6/38YUtf0WXqGzTCwXzITnHa14MG9UxTZv5Fnc4IXiJ+aIUYsY6LvIWVSeri7yuR23MlCX
nU1drVK7bo6Xyf+vFxWvFhSpeXO5cJsnGNnK1/x94XPf/+aicn4KsO78bj9dVANJrDrh53cbGigO
BIZy/gjOsX//+b8/F3lR11bHrXzjl7/5/3bhT6+f+3a2NrqVFMDvw+SlK2MV20Lk9xQXD12yneFW
NiHDAfjIapwrhRJfU7b+XRlRHxHKfTKi0MNP07H7/I/pbpV/nt7YxVJe7Pd0HEjmRRk36jHoSGLa
AuScGF+zeYq+USVlG4siNZqRLnRCDBy3pd8nDwFl53+EJnbzETra8HFk6KRVP5JhWJpOlD4ZhWmu
0xnqB16s7h7gH/BT3OoeZ5F7q+tpYEeyaLnZ/yjQg6Iny7Yty6OFJsoaszgYZe8v9cHEXEzUQay6
R6MINUATp9cHGSb7ncDCZkfRKZn22LV0qLLu5dnlYOCBQM3R/Qi5DPwVLJu+a5TLzAELSBV4OCZ+
DeMh8N5RGG4QRvnVjIFzF+BXHfz+emVeF1QU0BBJQQxF+STsIIdrFo/Wg4+SGFA5HLhNIeaGgGR6
T1IeMvJPNBLjRyjA7WOtPMttt2yUyrPckBeo1P45kkyfwv6eI9EAfP/+c45caJqm0TyqzYu8tJ0H
7sZTHHTvp+f/zcR/vif8wfRlOOLkqapdsZRPJwwLlCWy/ua1fIYh5smCrH8BhpYdPHfi2ynYCmFp
fo7StCOc2v6F7ctHlDrX72k756Dg1AgBy1HbeapvPcSD/0pBKXzvVCBbszG4KJ1CZp9mxPuk+G1c
/BhVt/gyionwMbVdg/jBgxu6r3IcJMvniXFQoYcjrtjnP+XEARTsJjKem9nqr5vEx8wcgSRwMxrE
KotH5ug/y2+wEnnf2zJInikRVGvdHZIjuyUsOv8xpxqfpTXF7zm9mNOGeXIcqyLbO60xb/TiqjEV
fcOio8JNyLX2fdabQj4BOfea31hIVe0tVZFygYISLLx6UZaFL75PryV6Aq/YzJvLXu2yO2OOk+2c
4INsZEJ8FSwvyuPq7K1nU/hCjmNy0zijRhF8iL+V5k4iuZQojZdRPE63LPu9XYeu7CbD3unJLr1X
GaFZ+k1hgNQsu69KPhm3iWC6zSWGbFgBULylJfuLsMCYYOaxWqoty3QFn8mNmWr+Ug7Lg60aVO8z
5a6WIXH8MtoYewOKiI9GU9i7qg/UK0od08nyzHTtOnHz2EzY4oSg9r4iPHQsarE/S9jHm6b6syym
Z6dP4rdp0uplCrL/PjD4b7aZi1lJ19cb+duWh9wuR4Rm+ak7xbsV5e2hRIFtp7KAWAQkJdqHaUL1
37tRelJ578iTFqjUw9FcSF3bOO62kebOe0cyfVHDKzdOFyv4YM7mibKyhlJrFOzjGnDk1LVPdQBE
MnH08SpG0ezBcLUfCGQUt0GSTMtC75dQWynv/XlWmBMKQEHS4Rkrzv4cZblIH5vIj9E/4wq14fbk
4pcqZv0dGzIrlvP/vObfr/g/xQXlIXMCtXoHYJ1CdDHVe57miOw1w4i6MU3byrqbscDnPsUOdOlX
c7+OWFOvhyahjVfatmETeCODhypAs0slsVhXiXaPUFe2NRBaXZfUWBBG/Epyz1sXidHvwiwsn/TZ
OsKwab5aboLAPLJVRxs+4i1+T91CDqQZN9tptLu7HF/UQ2ljfS6vpDjlDhR4gx55aV21ldlvmtQx
vpjmqq0A8aEZU21Hm2cOJL4nMrBIKKTVdwmJz0PN2RaZNa8lY8RuglDs79KDxM+LSQ2IqSKkqods
1Mxq7HwWlDX86Ji+UfYFYFk/jSZOQ93G1cDZ6eNard0GyA+4dRwJdvPs23gGUMSGjYziTONXD3iT
PeMK+SO3E/ubFijHqmq4w1cmP7HeAKUwAXGNU4+lRKDiKRXvR6MEBeLb3hI/yPpkzQGYfRJY6842
qrfSDLd5FjvfZl2BMuGU870zo1rMPkrbxlpdPeLl/cOaY//WCTNkjmNYHbpuvTdBTd7Zq91HP9DT
9VA15UlXg3Snu0qwG+yxY2dqR2sr16MnqzSwkeUj+abMPnadAxVtcaUmzecP8fcIAw5U1ZpkqRu9
TaJqDE9FOKGDaY72V4utr8st85kqeXdlzSN2iEHjvIaUo8wrLztK6O0wlsajZx+lWrBsAGOTIzOC
amLkU1h2lADd8WPkjzk6ZEwYYtwRkxFtlNLq1pRa9DfS6ivJzhjqKlxWWHje/veIOSryPcj6OmwR
jlrgD4tZSI5hdIBV5sBngiDGxuXSrxNciE0ywGvScrMFypiN54i0GvZqFZYvFWb2G1JsHSu2UbtX
DCX9iCjsuzYv3Sfsx7tt0pI11WrTf3CD/Nv5Rbr5rQ3n4VGjmHvVAFLcIozuLC3BHgTkd5sZTngf
OGlz1xrDI7Xb8lXVkBIjOcHTVDQ1+HqLIU+8U+aG1mNNglf2F3rl7AZFa2GQWOUrqgWUkFijHeSo
91qg5/faaYBBKhWX+ND1itfOknJ17biTc6CTbfRBqR7ZJpY3ioumMLbW2VOhjSakyQLZ7DueousC
D0v8Tzmb9YGzMLc/9cVJgx17iVTcpVCH73W5yoqJW8Xv0pgsfMmmPRbhoeseNahJh0qfSeLl2WM3
lhBWRBdg5pa6izi9hFya8sxVcLLu4LWt/hpI1WJAWx2TbYxu4YXkVTnuU3FokmDcWy5sw3NnVGfL
StPdnRy4hMgZ5zg54sgpl/FLOMhRF0mHYFh9urY89dLEW6C4OK2iSrP23FSsvTy7HC59SRg/kbil
jmjVeb34V8ilr2n8XzGtFZznTeP4vYW/+VpjyVXha/ilSDP1pjTvYmUEX1Ma5i5HCvMM05q7DAP6
JMMfDIjXpZQrz2SfiLBBXR1kPVf2y8OHd8Cv0cvA32Vj7/aDtWn5RrojJ2Sc1e9xucSSp3XV1aWv
gz8E6V35qgsJ/Ut/o228UUnOyvqyG75Qwg25aXdzLwSEydxuGhcVa2hSfbqlpFUtzu1oCouT5tTF
afw9IvtgowcaLoV6cZJzYhP7yXNnCMt3HXdorOMuc+M3XfjqOkO8VlukLsauG3BjSyAPg2F6sXzr
VqLW4fveIKD0EdomA84cIQltB47oP0JrTbGX7HXhzfppA/Ac/RwrtKylE+MWfxF6Pus7k/IiV8DA
JfivAXmBtIjnZdNPCeL7oBUlzmcAGracB3C3cANBJsrOC1zR0ptxaQcVQMp/ABxl3+UKl6tKuNDg
TOOePeLKLNNum48ATzXXzu/h+eT3CbRbbNsUm2dZVty7SZ/f1/N7YwferWxUg2ddVxmWFo6lI6+v
U1wHOh+666HslGRJJf/BzozhIC8XAe48QYfbyJa8wOVVU+Du66qHdH5R8JfS/pemVwiMn2fGy4u0
vxxtUKHMMr+7Dr3ag20rGet1b33DeyPdtYFhL7w81TZS27fD3uWs+WsFjblFVqlcXER/5dk5rjta
6pCcQy/dJtjWBeUp+bAbAakuk0nDSFsYm8mmV7fNTj4kzWH+GL00IxHc5Kq1c3Sx9PPrBdun8Qe4
p/fUaJPXKHO05TRn5p2ntQK3SjrAr932WvfxAg6xGkSTyjbxRevKJ1wOh8U8jcX7VGOwqcEkXpQ1
ZYM0ws9HQtl7YAFO0z+mc9mt9S5DSqQJekDrFB+g6VOjEqMaPLjbTqn56TJ4nkBSvPOb6Txdq4KB
AiVMziwMs1tdgUtT5RVKzvYIja/A2bLO/StwOfNSNoHHaUfd0t5kq8Pq+6F1yWQQGSTa/6HsPJbk
RpZ0/UQwgxbb1JWitCC5gbGbbGit8fTzwZOHyebhHZu7gSEiPJAlkECE+y+018Lo0TNW9YdrdALH
MPf76Rgtg3oXVtu6Gc1tREVAJBQsXBLWpdPWR2liCfFkqF7whFFQ9hY7M+8xdBeqPp4v+JLVq3GY
i488rqy9N4f9tuf9cTaG+p88BEIlB6Nw27sxY9vYozJw609/RkifjCJciq2m6vvbeq54Lv2cIQO/
NW/TANGRnIfRv/ktTkJuH+TYIG9W2ah99qEC7G8/y+3DbxeVS12bDeiSvEGme/mR//ePsJbftoPJ
hqRph58daJBGqe3XbMrtdWdM2qFvFIvEilrvdOxvtirs1dcgUvS7nGfBWppw9d2LotufpIWtgv2c
9OpKZrbLdDUARR+41ZMEKL4PYsm0p3M0W+gHlvw1KmWqL0DWtxj2YbQ4ZeFjtxwSAFeb2Qy1jTRl
QEL0ud+ZLli924RQg3pNqRVy23KR62FEBq1u8xYTlDg/SJ9cqfjPB+pOuO0HqqbsI5L2jMhUtL6W
Sz0XMzaqSuP22i493kKsq73DrX7aqNoZRHhxkfopmYXsCRmBa3yu+Mm5ivUXKc5KQNCgn0eaHplS
S1fuoRit2RvXZwG2opu8SHqT/Ti2lXsV75ZRve3RTpTTa4yc/gwUaGwtk68DC5g2SPDXcObA3PSj
GZc7UAcoN7TB0TACTHObMphOnTlH5U5Oge5Op1DRINEjPkZCDUHSHVTPfeG60LsmhWcCiiuWjcV8
gZBJFa8KaLURQiVA2PsWfcxb34hw4230dvZ/iev/MHe53hCAwBCL5CDRUVtl2xaUhfb5t7OiSfTP
o2pmq7nS/2t0XPrmZfR/j5NREhY/4n77jNvn/h4XocFWIMS/5CpFB2S02g22BhF1dvKVeK8nG1jd
aFcuzSZvYP90Dub2YZfV6yXYyfXwSVRFbsFyOSjKP4JlVG+/sODqHkvNvNPx9X6P62G8h7nxd+lO
zXuE991JtSc0iZbBCBe8O1VzU8iejKZ24lCS15ytjOaehW1fZiMGsAR347xgAsLyyJKyfs9jBYSn
OgY8tpfRuH020eR9lNbQ5FC8rfEl9Jz2DbyO9BZ5az/5qOZ0k+vBo0XKRjHqaKfkUXemQJudMDbD
IYlC5bMaFexpjNb4gs7OyTEG8x+j67c52rR/QaLH2om804tpddG2CZ4XsTwszIP8nGtokCwtXUFE
BXwB/GNpx5PeUtGd4u21uSioyNkwKs6xiYz9NbsUKMO0aacBwbhBg7mHdjSeet29Gc3IdM7oOkZr
NzRePCexQahpVbgjfcAyVNZavjL/k6mad2St067YZyYncSCx1KLY1cNcb6UZtEqPVejwz4zTBpQm
66Rlfvki3iXz9GBD0P5qeywdoqq03+LMGDeNZ1gPYdma8D0166gUXXC2QrD6rW4W0LIqd90WzvhR
pf73Afncb01QrF1vsWbQnGHvl639OgwsqV13gnczFXeSR/FS/REB2/EJ5dLyZc71Q9ghTzC77gDN
Adis5GJkUo4zcVIDu63XYZXi3F42MLxb3bl0U+Bebs3CrVZ+YrfnuVLMGVwjcVUcBNvEMoZ1HebD
NilUd4VhWX32A/WbEQU4940zpvc+++GzLaeTrZcYJ6fVNnX4OerRuQDw4dOWs6IO+nn5A/Ou8YIG
OjWdtprywgkbaOUeNy7iCc7ad+0vdluNx7CZ/aeCysn90JigrSrlSbrC3nMOM9SJlRko/pMMOGnn
bfSgYb+99MmhrOxqlfjA4EbqOvFimLjJqrh+CJDeXmcqd3k9kcgMyu8NHrWrzu7tNy3Baruq2uTe
QCvyLm4sNnAh+dlN6M7VJ7d03izXzf/pa8Dvd0oMZROVwRn9CnUkn4qWWGlhl6dZcfjU+DGWVGQT
kJ4CWAxa7BbqpIHC1zRWDlnSh3iR/ieUqxqKm75G5jytksIfdlGBH1M/1pkKxS5ao0TyYmPRhoGJ
Wm/1SpsuLTUWpM46aw9o1uCtm1hr3yfVC+n1CR6V+Y+C8LAfKe23dKGkJHlZ7ZtK6zb4k1Xs43Gl
dWq3hgSL5b2kbzLNflYdfttbRIDMyi8Rluk+t/yz3vJBZ+mGL8j+F54QVQH4HuwS0X3Et4G08Eeu
OQYSRJWyacMUT6gxs167PuJ7tQg4IpNqXLg9ztmi/yhdjaFoGyTU16HmBVsokeOzUdTTc6gopB0c
6yJdoCu7k2u037gRiwxNK9SdbNdr9hIrIaiway0gKWkE8VQdDB2Nf2nKQQG3ikIjxvIyyevr+MHB
luEWkddwVs0qDq8/h965H/ECkABW2oMGttN7S1Oq+wZ24rq3ouivwFfuVLQh3qFB2Puit/Q9r77g
I3WBtC4BMnPwAQe36rjy+Mb/1C+Vs9tBtE7RLbLWs+1Xm9vAL+KrpFWNs17u/dZWduA2cSbOo1+c
Rku8bBAKLLqjyFQ3CHQdIECqa2EUNfjpPMfwLbKAAlAPjA8lJ2RUkHYBoI8z+V5fmiXupFuf5wmP
NGRVbqOiHSCjqNiQrv0ZLM0ka4o9yVAsed3i4qqz/m05yUHbykkQZMFLntjk3lYRGw7b2hTd7L4b
pk1tvc5Ba7pRfQalE2/7qIk/N+AhBgV2/Rjjnu5o1D5b3Tf2oFDsQ1nnybPdY3YnIexK8Wifnddc
Z21jGLq7iag9fBieY2ymwJoO0pxayDwdRMyLND2z3fLcVV8KXa9ePLPhv6Qp7zPej5cY3/eVNH2z
bw5yydrgz/tDxzYy3OFsQ1gAC6h2T3aatadscHFu7FCVV3SwsLryxUJmZBsPSkQms8pfTMP7q0SQ
4VOKXwPa1t2nGFd7Sk1q+zgsh86qkWB0y9Ot38zrnLVzrEOtIFYO/Ri5D0mxu/XI2ZjGyCVWcDxv
AyklkaM+l5/yTp82/LHbtR5ozpyv0lrD/qQOgPPj0Y6VR2hG+wIp72HagUu1VqIEjFDKdAqc4k1a
kxY3T//uqheFLGWYr1HS+vdEPSbNvv45SVmcCKdyVO+z+IejNbJ6z/mk+3ciMnvTnHW92d9UGRJB
MtAUJc5+qQ2cLnXC34PLzNbvs/lrHJJwN9TTVRBAXmYA5Opsw5I0Qapml7jDP3iq2Sfd9axTvZw1
NYjV1S+nMhQNg33yqQ4eCrO5SFegABm1BlYzYaJi7xt12R3qAAjHxDQDm1eN+k5W336RjrntAjQp
saUbxoyFB95tY7gx67JYmdisnhI276hC/OsMa+sffQBs/mv0NiPwUyQb1Ql07h/ihvKxr82I0iMB
/3uofOAt7rcfRz4wMKxPCBuMx8JvlIscKg/5Ik1pJ+xXgZXcBq7NcGTFmBQALH/O+C2O1ykel/rl
1o3RuLOucTrjCVHVsQK8oKwo1E7VSc7iYC7xPFza19PbOGYI7dqILeM6RwbclATxSk7lMOmRe4gK
7dDOs/dQ9mZ9D5NhFcLRzLYproe7KRrwZl7s8CREzsIRsU8kWI3DbaBJuuvcfrnSrV8uUjp1vv5t
IOtrsFHLRWRArl71KVkLFK2dWf1cOVglxllTHpI6LLdipDgnSrFu4kg9iTCdZ2WbUEntV8OEQf+H
SRLlO8Bf+Pb+PycFVm0+lbb7nToKNgWuh3oJ1ZwRC/IvWFdhgmw71UVXR+Nco2vDNy/UPhujt1Pn
Lv4W1jw4+ggfAA1x8EOiOgiKw+d4Lo0EJKnmNOiEZPNdN2DZMiyPyLrJzIdc65DP0+dFxqi/dIGd
vqt66QMD9/S91fbTu+XZJwlogyxcp1nUPVThZJ9VvchYZCfVX8gVrXI+9AtldmU7QXG504YxeOFx
+V1mWguV0Kpm9bntC5xbx9ZCvzrpv5jI9kgEya4arUsGYXqjE1SEr/FoXR0wci0aD5qO9Uu1gOhm
Hbct3YWDZQ9q+Nol5kH6JWwy8LGyFqie6mqg7jrcZ3zbCeRqv4WJpLG2XO3fYXqafWJxiik0u5eH
ZEJYTq3GfoOTGPQLSSrfOiWpLLno24ABoP3qUHhLUnsxJtJZBRneVFG95asy7QurNvZVGtofUWds
SffPXxUf9aYOwtZZVZTyyQqzYhU2k/qVKhCCBAUKuZ1uomEMIm4jM6YOd3e+k58oTlao2xwjx/JR
MLH1N0gV3rUpMl635lUZymDX5Vmef9XCHpu4OfbDS4O716qL3ezRTqf8cU7QswbT/Zak9XS89Ru4
JB4kln8r+nHjv+KufZ1u/IgZsmqCQmZEW3+0wN2rUHEK3j3nWzPGdE+aXuTwpl0OyeLbwM29NtM6
e4BI7TyxYLfuygmKlJV2sLRSMsc7y8urTdCmXbyeCyCDOD+U+2tbqfSvyoAfJuIRzhMLLucpw4J3
rMLwUS4I27y6RzZpL2MaT6JtEVT+vtDavVqU8z/LyZha15P+Pyf/PSQ9am9s53GIHm5FiCwcizv2
dV+laxY3hJ99cvdgKIp7N5/xS5wED63TPIRe8X/oB5oC5MNz6mvxQmoPke4vr2LtUWoS1+23lDZS
iBV3vj4/2j0l7lW96DTMyjjsgr7Q1v2QTSvVwdAotcL0LYxLlNmAsYshco1czNUQ2dbV7Rj6R/so
+5UKq8pNbzvqxe+09oIhCVvTqAv/ru+Qv2tXP14eBSyEQwyAp1h5UZadgP4slcmoRYdk6QySPjvJ
AUvnH2fS/GX4l+m3cFsL553ZAIkLJ+WCQjUvMewglcvskXYJ8lLZyYhrY2mwcRYR2CCDsyAx13AZ
L3xDu1A5l8a1x3BXAYIojz4KVUjqOPdCQAgBop5sq/v7xkmoUW/e8LfqdhIxB2N5dLvsXi/RSEIv
H92KpYyBCtp/mgv5LYvmH01B292agpD7Jfjn3HwxnFJzM0ftNErJdEIdSisYjWUxT+lGi/wCiwC+
gzsVm9ZVUlH6acGk2XfmlJdnCsEJkPg58HZIWPx1berLCPpOqX2H7huaA36+d9zK2UVBZL05s08F
CAxGpndvfe06b7EX2jvQRMYd3O/0KeK/t4oXPEcOv9EDRfA1aBt0cFotu2jQF1FkGsdNgK7xl3Zs
1vTYf5dTi2u9r+VP1ZDpd64xOru5tMa7oYUSUnX5F5vEwTe7LQ6D7dufawVxCgeyE1qjanlqOlJh
CGd6bz9DATpdQzvT/HOo4ZfXq4bWj9BmCe0G9cdVS3v85aopqSr2ICAdink8O4j5HFgBPCOq6uWb
aOmTATmMajmeUW0dz5ltbLVmhCmzdOlBAr3y99MpWVwvo2zcyOQ/Xes60WXXesAOZ426Hbbz/Wpy
g3QxGjTeUvxN2DJ2yblfXItvo2JwLKNlZyRnNhE/gke/jDe9g9rd8kVTQD4CHEvN7OQv30bpzM1h
XDklm8BbXyJfThmWg4z8Nu+XGPDy/Qo/+7C7c0vd2JcLbCqBQLN3s5rFY2eqz9eDCVjPbueztPCC
UE6NkXy5grKmHghgp2vTXkZRzi+eEZmUi0lPmmcImVaZska8Q81AIKZv9b+vVnG1K6TrdjW5QNlN
ENPjdSz4r4KN9a51n9xkqPd1UbWPaY12RRS54/tkwM31wsr4O67abStFQDu0N7ZVBd80HyPWutSt
dzUsUsTZVfUxz51sbyVqfyoNrzxRJqj3rWPD/BgLDAzZajzIoUonB+fZPt/e+oLSCR8KT3H3dox4
8m8D3E06z1e20T8vIhOkqXnpS2jb/p20pL+dwkMBpOaYJfZTCC2lWXdVcNAjwD1jhRjI3KYmuyCv
OsBGjl49XYnvZscu1zLa+U71pM8tG/Y6fo2UKXr1J+VTFtkFwFDi44kfHqOzeieDneWOJ73k5046
s8EILQSg2fUv10HQy3B8fBW+KVM7Uw/2uk3FWZpOj4IwCn1P0qrD6HOyCLdHVKx2fprOTxN5hw3i
uGiLkzJe2YgkfGGt/IoGz/zd0bw1MCU4RVkYrbR08P9Ju/qhLDP961yZ1apAEOcdxzQd/Lk/PbP2
HLeeWhv3WHDYyJmjsle783wcWGcfBs93LsHyybEBx6lPQvaHCkVOoy+deyTTzX1lmB2GdqR8zR7Q
pNla5iUrzHiH7Xv/1IdxunGbTntrkwS9fbervjjF/BY0c/fdL3NkeAN+1nb8lnhKFKwU1byftNL+
ij4qCxs9CT9icA/rMtb0Z/nkIgPxqmiZvunIjRmbkpU5Eh68INWmO9WtFz5aPcVjZUh8CuZG8NmM
CpvMDBz1vGx74PvzwcIp+XOmFCo6MAVaK0tYjjSYqlrVc1/n3QP0YBaZSz8YLWeT6bF65yyzRou7
WrM/2oXUZmgheKW0M9bCW5sKBK8mbdBPRWjnn2xchheam+P1xUnrS2MtJDiJ6iEiQkfKi08WBr4/
o6iZGWths92i5FpudmXQgS0swM8ThR6lug+7MeWeBA6SV6q1LmKL/80CEZFDv6ya7Ils3W1AgoNl
xm1gkqWYdJZ/uEwMO/gEn/9RdhO2lTirwcEbAyhh8l4gJyL9fmc7d43tD6iGYxmCqGOLYW/Qv5oe
+1XPyJ5hFPevQxZCdlVV7SSDjg54NHAtbSdQAJTa+ju0LpGoWKbWZtY+mHZ+kcGgUJQDCjnamuWd
c8175abf7f3ambeSBhtTHuqpr0130qwV/XvVJ9a9tIy0WClNmLGQU52nGcKuJNiGqgvPZWgiuVbY
VPcrx2L5lbdh9abFbz7Vt2A1hNNDi2LdFw3v6HXb1NqzBnFg15jlcNaQAjyizKvu+QXbR6Od403N
8uDD6INvTpblnxzSWzjkkElCw31NMmdu+pWrq+2mj2FE2cEUrZTC61DBi7Id5aXi7CAAdCJh6+xq
vCieZ9x3qKCVCqK85dHTTfMfR4+RNHTbv7iotfK6Utk6s63CjS7dXVaS1pYdC0UJbCbGIjtUTWye
ZXciAxLnoLhzjStk8zLN+SHULTh9yy5G9j31iPF3Hrp3bY8hiaiMOSJCVvNS2P2xs6tjd3UNkvhb
5FBzg3hK3h5zCIEPHZqF/7a90AvEGxBPJbu7WGEYSMod43j4HGGfenB7tnZdZSAXWMfRyzxP5z7y
ynvpqjXjR0RoLsIYUaWeG3P6MWqEXnDodds8OWFk4d6UaO9ZV/SH2jJI7ZeG+p5PlbqNcKvZy2gX
kk93DLM/ymgWlf+gDtHey2CJ500QG8GLkSCrGynfr1comow9RvFybWm8xNGS4NNU6nFOjUU7ciD9
UfGydC1p7FtT0tiOxqfJqKSxf2lKkvsPc7OY758kuX8JDlWW1sulkmVUPijHxnsf8qM4WWifcoXy
hFTnMlwEtuB3k4OU9LQ4+5o0jvegqlX05tSsOhaNfdcr2fqFcbADVGR+9LFzAhA7UHQZy2d1XGw4
RuPDj0pctgI331jUfj4c10kQ5jf9u7aOjtiaQjVUjTvHtppnWOHtc5qH8c6fEw3uKn1ysM3gsxqp
3klaqmUjsMykNOdLmBfdo+L605fXVk/HL6EyIHRoGPV+ytLTbBf4p2MJgrpVa73aeAGtKmv0vvM2
Qu1sSod8ZZWB8xrBsdsm+ZyeUbdOzouaoTvND1PqdNusBKIyiCWetMsQiaDrprSM/XSfpGG5tu38
CSfy7l5EDocCI+Sp5VksTSv22rvcU9K1iOzl2Ho++ba+LWPe8Cgtlk+Jt1CPTUw33Z8Olzevy3kB
WmgCzghmQ9u6loOi1a1TTsljkSqW05yV4TXodg1HxUfAxEAb8c5iO8al8aHzYFz7hTqfpBmlxQZJ
Iet1KFEgV/vysxUl5oerGuXBC7zDNLkvVCWP4nQk1kZyFs3TPoy7+nLrz1SAJ55R17+4IpWm6u/8
WoGztvBM5ACjwjz3cXF0M6zYwnhJ4Sz6lVR0zI0T2sZOROXMDqnOZvL+zlwXrhbac1iBQEuU0tAt
VqaqMwW7JVYGpStEUS5wbePBM6rp8YrtSKbWO0sSwcw8ez/PTbO6/otDW/vRluHOAMKHKtM3UY2H
ZpZuqc5UV83v1IHAu6rt+KXm9X9sdIdmmKXRWcNWTWZUkeU91EUN4a4x60P/qfZyBYbP4D9RYNFO
vHk+DYXrP4Ea85965DV3cF+ttfRJLOAg1DgLO99LnxzQ23sLvDZEsIALTaFqPPlfwgDx3avkOpoy
yTrsKv4ptTawIOCsmNxhHy9nqNP8OJO+2yhYnhgxysQ5+S0br2au2y0Zf+exxsbg0cElgrp2r7Og
p4+aOgOVGl2CqriTLkRAWoUXFx7dna7eXyOWWKOEaedac3N36yvNesQsnKcxxn44q0KGjutLZlgV
Jg9qjVzC0qZ4ph97NrK/9ElMJTFVEL+6OoqX0ldXRTOurpFB4Zqb23UtA9ftCikktWNrbCqp8uCN
7Bjbocr+9jHkSzrV+lzmGc5Tf4hQBuxEhsi+RjQqd0DIovOp6+LPXqQr75WNZ5sX58hww2o6TnoA
HF7vipfKgObqFRhGeMiLZJPzvap09mnD3UorTfdqSSBK8UbN0lOpXXg4cl9Jp6fG2sqyrBlCGPLz
ck/JwHX29Za7zZRxibzNbnS3R3jIr9/1INtUyCp9pJob3TU+hsOdFy/yULNNBpptTAldL0TUpgWw
upliMz+DryZjjEbkqskr5Eyl85dxicduipRKFexNWx/uJOQa3VhA4hMrBE3ptCc5mCN8ltVsx2a5
ko5MRVTZNhYTa+m0JeAadj3Hg749mUPSnX4dk8kR25Cy0IO7X+OjokPlDJRIexpqNr6LytFGINsJ
sBwU0pH2csBzC6hb+gXE3fTqPgPScvqtXyI0E82gZaYM3qa3I9YYiuV9C7xOOxkJJlJy9qem9Cml
QylXTsvE8zZxyA0i85R0wGFo8h958/ankbfJqQWSdz2TvmYZuI3+qU/THaw2inH3W6yKzolODmus
bDLEantIZlDVrC3zh84cjIPOqvFsub17Rp2w8HdlC2Ipw+VrbbVWiPKlPUx3OG5aZALyKfqeuWqM
+J7+SeiUvOvWWNllf1vzggXjy/QMoBsWozkPx7qe3QtcNHeDrUXO98jMN6Vnxc9zi/2QP1fqbm5Y
ka/LInhWGmPmR0iT5wmDk4eqhGu6xMpBCwb7AF7ZWkkTB2Z3E/aA+1G45Bk81g8gMYy3yhpe2JzX
D/qy6FnGpCVjMCx/af0ck8hlnlk5l74fUwCYxnC5cRZu/AZEYb4HszrCqyFCDje9OmkuEW0ND5+k
or9LdDe4S53mnseP/larKsY5QX1fL0mnaC7zx59jZeLEZ+wBoF2QpLV0HIk71Smo7rWor0pn7uTK
Ra+Tcj+St4QlQ/M2YEleV8WFzWpyNOwZvHbJaRMF7KjvRL9p0DdlZLVfu3mctqHt1EcP645nZVC/
y7iXLQLPQW4/BTA3T3gSRttygOyDi4W5dlAhPI2ui6Z43DzIAevI5kH62Z6crspcMvCzTyJuEyoF
ThYSJxikINiaY3z6qdLQ5fEqu+UGpek49l0SqcDYgkx7LNHdGEKMDVs10PdOPHooQxOF2veybeq4
xfQYYrT6hUwawiR5q5/k0jby3Idu7OaNtRRIi944AQIxT5Xp4SyxdHnodx1d3UfIhi45dEt9tA7U
Hs8jhVL+z1gyyOraZJu9AsVabONAAYIZRYslWWt9njPjNUut6Z+6emdDR/mumq0D61TrryHMqOm2
U/s+DsGSCnPdR8PkNTEUfXYumrA+lg7QH4qw2r1cu+yjaD3ZYT4+jU7YPiCz6R8CDGa2A0/EL2TM
11RVtQ/uEf9QKg5bPd0avyj0x0WdXJBm+9S1GF01y0HO5OD0yqpLXeUoBljSNZqdiuIolbGpVtOd
/PYhQuQeq7iL/PLytyv9ariLouFv6cJPSEV1wkq1dZlEylY65WBa07iyo+zNWLzs6ybYuE6aXqJF
S1m6sEoAiDb5BxQqTWfTW8MjxE82BGw9HaDB0bBXNFB/pGxr3BV30ThYmBSrZGmydvjsUavCX/IT
uiDRsTF9NKczpf/cGOE3bRyUR1WtUa2oO1b3SzhKmenGmYLohCK7+W7b0xrt7OEz+RtzP6PftJPp
Rdgc9VrtXs1KMc6QqKq1TEfGlmca9l+XolOiF93HeHa5rPxQSu7OaKfbOrcY1mCL1vIaVzS8uRYF
JznALJ2xj3wWU6UxzpVDEiW4KPwM+NOk2blOkig/VnD0cPMfk+RCjjNTbu5Z0ete/KHg6Hhq4r56
ZhH3PS2y5mvXOTiad5r6gGOHe/G46dcNO6OvcdI/p2pTvcIRT45lFfVbmWDNfys+wGUgYME+6rXs
AHi++ci7dCfzrDAaNyo6E6ewhWs+o+F4EFdKNKxtSgSxRenrX3aV1cpBl+VxipvqfC0Z48eJr+Py
8lWXQ+z4Jw8g7FFageo65wZFrDCPWet4ubOdhgAfqKVZy+o6S+2vnadqd9LHI8x7cHU9vZhpu5Wu
aVkmsZ1lkz0bOHopCEDJDykHSR/Y3fTsJIpylJ/2+hsEQXFIEA00EApIQ/NNKDNF4AcPP1v1XIQP
UWW/CdlGWngLXFtDNocSOYP+wC+uytF41RuFym+hT+iJFOYnSVd1dQWCnQLTWXJZfuxpG89E9lNG
LWq4hxYL82umq8TW4d4ugSMvJBk5kHtsMyd5ybo5ONlF2K9aUEGk3hR2UX2BQl9JWkkGpAkQonpJ
nO5iGhMv8VmtX+yxDqmFwgqRQQlL9iVC2YjYcQU7KNrN7OGPJeFOEU/3XjOeb9eTjyxiyncKerND
FGaPRkKWe8jNGbHsxHvVEiu/i2Pc6aS5yHGf0bEmM7+MmmPlPjZ6eZCWHDxz71h45kmDWuk9stTz
g7Qs22kxzKpZXS2TLX2KNn7bAZJcmvLB07i3zE+9myPTPauJuu8LfDMW3DsgyjpW9w7U8q05xvUa
61+T5VZhI4jTKEe+2lQvICYVCKBlON50DfINLSwxpWpgpvZVhjGIV5yGBV/HC/zRVx330dHa/L2G
850WynsxWfAjR+uTtPpsLo6G1etraXZduDimkn27xi4XjMb6jKxef9+Hc3mfK9hiIu7VbFs7BuIY
51gKhsaIwD4Hrwy7nYWVFXJr0fRotdF00SnyUT9ipQMBgNwG4BUeAjSh//1oSqqoq5X/apqR9iP4
t7kSLKN9HlsYupn1lq1tdkFPN700vpVe3Lo2z5O6kW7puY11S4D0cd8nOw3T9pWM/naNWxwAtwy9
4V7f/RY3qA1ofGXYZ6Hi9KyV7XiGwjc1+1ajSCJl/2v+5db5C/hED+1mT4V/Xh6gXciWGNkCYXSU
nePjHbIdLD+8DHPWYlT3o5WPai2tSvUShDXGbYl06wVCl7txHGv+NOTz2VrKrWmuvXRVE33krjds
3VqLz4WSTZvGNb/3i/Waq5vDFntzOEZLU4yN4rh+bnLHOkuXAdXtEoTGvYx5bogdkLjtNEX30Shg
XTt80GbHU98LqPwXCs7pqtMH9b2sMjJnimauZbRrDGu5r8KdHdTae6UaGJo2jnKQ0TKceQvP7nwe
l0vNWvIQeJn3KINZcvDS3n37+XE9rEIe6cfM9QJ0EYfyo/vu6YPynk5+/0BG6au5iPbPFqaMsdp2
G2kqk6nBmi5BvLda8eF0w3fHUpw7ytnKthxTe+MUA6XH2cwRhO40m+XeVParEHlbNp34EeKsSDY2
COyN3t0Z5PWA+mcQiQZMME5W1EEXCuKRvcly6ngtpistmTTP0yiQlfqHmLNezVvBtNZb2O42SYzl
82RoRMqdBaJS4r9qL+rYnXXeS27BnXB7tIs0WP+SPZBTOUxkD06svFfSMlT0LvZymijVXxPowutV
pOuX7ATFLWA8V91im4fPpsVD90kdXfOpyzBDznRV35VpA27cbnLy/F7i3F3bmZMeu3bWLhLdd2UD
o2Ad1KCc1045IWZWOJdraN4Chylb6sgSKwckr4qdZ+UFppx8mp25f6Fe8nX0WhI1Ib7oKPdcYi/t
WP6FvBbVINMPWpe4jxISuEawjfgR8fK1nMdgOSyElsNQm/iiLleRgc6d/cWCcnvrkn4tZGG69alM
fbRTXO3gDIT8OtX8hEPnsNIC/IDCPD1KRBZX1Y7vY3AE4DA/JSoGLuTW8/+fiDCDnRBlbLgtV+Pe
VZ1N6mgAW67HyYyiO0vRXn5Bu1xP+Sbsi9wITle0i8BYUrtHQsqET6YUOx776attgEazkH763kak
uAv/e1tYKKQ3effG2hR4j0/uHrEy7VTXVrELijh75Zn9Y5KNOGxr+t+9GvZamamYjrO72gaVOZ+H
UvsxSVes7GTBJLky9ZHTKncZCeobR/93Hr+20P+F74+/ZlavEuT5+QYqZ55q9cYPS+u966FEm4YS
fNeRSuaPTJ4cAMW5Kmv3i+spymrygvIl73lbAMJBnS71kdh3h+CADarzIFeCD4T3SNCqxxiA8rEM
ta/lMNVPwm5Oly4EVa5dYuUtUUuXtCRUuvQOa6qGW1m6piz/Kx9xn4QhspNEVS7Jrt5S9G3O/U3d
iQXctXNOoi9x2jp3t9zXUPKbtnm6C7z6WNi+PgAAtCMgn1dtDrzVkgNmxnst7eevvHcjnNf7+Rxl
pv7oDNBcZSBKohCiv588u01EbqlWDaQvmJH6OJ1DLP2UDaib5RCZD/VkRx8tOwUNDapV2xQx5udG
/1jP/Z2wTvuFelrgzEMa+0V67Kp6SSnl3QsPdUrQCYFOXR9lsBoQAqgy09nJxKj7H8bOazdyZEnD
T0SA3tyWU5VKJdujNjfEmDP03vPp92NQ09RpzGIXAxDMzMiUNF1FZkb8xonO+K0DFl0IsTx93auZ
obgmc5HjyI+OF2OrFrt/NpESXda09U/Kf9pan/rX92Bj6GvfiqcTmCVPjD/baf6SKxCZnDYMb3KJ
IuVbVRXW3dbFNiq8TYmG4ElegJxBDwBMhVp46JRvdnGFoZysrs3uk8VQTvp7p/iP7fM4G2ZXPc6F
5h1QWIlf5ZK1POySJI7vnSW7I32pcbaaoH2RxhRo6TUcrD+3OZM5/OZA7wj/TlBJ2A1i0qWU2lcN
ouFbpKdUCKDXIIi2mHSZVgngseMxtbhywUM1MLNNOjJ/y2g6VZBJDBs1CcqerdjdspfLgFwWLior
I+q0Tm/9lRoP1WIINFZ9sGutzvxNdaLhCErAeVBduDx6EXSnLGwBW0b+I5px+iGN6+mkjx38o65O
nuwZKNnSkkuRJsau66hwSNMxYu8ehmO5k6bM0mz9WWkS5yZdvRV2d27lgrdfFlHaqMZ27TL53fw6
a3b95qoV6ZtSP3aBPt2J62TuWs9+pgwv6ZxUVBrns7hO+m0y3mstBStpVilcvXqRrv0/J7kpXL1p
KRNtk3KqzryqdG1fobOPSy74B3GfRgEtugx6mgOCr/Gm9prmDdK2PaOE82vs0PTRZUYlcR/glPDW
hZbExrFJGsizeRIi3qocVFB7Vf4MRNE9xugvnmBT9Dx88UpJXAxD7oR1lBp4iae1fZEBO2ypJ278
I+qP2UmB5rn7NPLplt/6vmjIh/qZ9c+y289Sa8w6DXdUlexYK8AEHM7p5xXvbmS/9XNoP5cD8qS+
kZyk23KL+Jr54bgXGHw6xf7BbiA7/Jyk1jpmojkGddoc/zpJotwU1SyZFJmVtk/VfryGDgB6bUTw
FdsTUvll8lYv/Lwsz4yzQan1pYdxzJ6KEGQXdhqFzT88dTD2DWbCT4Ue8fzWi/xkwLB673vvt0EJ
mr94N5O766av3ojBb1I3+rWMDExqwT8dYvyKfl9+MFW57uyUvNCdLIHD5JXZ0dLU8X3qE4wHKoDa
+pgjkWdj8ZI1an8vo3OPApAZBf5NRis1uG883X2RQfuunMYWme86eWUvfpEQs2qSxzBGa8tZlp+z
RrvPfY5sMkV+eNip+r4y87PppsaP0kdOfTGldK3uPwmF5d8KN0fFxXeM+07BfyqGcHv4GTpMrfOX
T6hD1uRfQ51c/bTqz9B46D5WVfph0cmzP62ao/2r60n5ipFFcdLbXLkjK4mHNahVPYzKd7BUxhVb
dQOjwaH6niUdWd0wTB/RxMneMAB6kvhtejgQhhr9v06v7fFjumFaqUyXZX3PgWuVQAlvikPejh8a
IyIc4hmdi5Fn+iatRvdNAyQLIVFlwNrohqsMtPYMSWksWjyoJ76BvbQ/AnHkQzXh7dNkmfNzhV9+
pI4r6SEADbf+LmYG9W+m4r+Lx5lqemS2qOv9epuMxbDDitY8yHimKcFV7mZd/7jb+j7NlmHPRVPg
430FbvZQufn0mPiBhw2zdpTWdrGAyD/Cxi2PqW1MPKGIBSvMd0hunQr2pDWFFz5P0+OnabGPsIc7
kGkGKiXvYX9Eo8ZDaeIkTRkQ1DqG9J8H1vdy3nA28VIYRp/Oq9LpRqZ/2paVJdxl7f/HgARHPOVG
L1Oume5XNyVlh1SG+r205JKrBeXVZVAuzRT02KSp5uGXgdxUq5v0JSx8RlL5DZko6rFtAdNmJ5P7
AquVyY1RW1yqXttlq38NdkGZa2tvMTBPkZYO43qdrNRVc4KpjXTMYkUruwnkkxYTn2VjkeX8K9VG
SMJDNiDSmStOBl+nbrC91lJ/ndn7RXJvDv0Jsm1DmQ5fGDGHWS1gfKhZoZqF907VZ/qDDK9mMut4
XUaPHRRr3MNSPQTqn8ccPCNMMwwym1eAWp699zt6ZahCoqSMcXvousoHDrKES6BOrvJSjPXOGofW
Pkl23VQa1D6ROjhJxh109NTtnCZSgT0vifctKO1tgsLcKXDsrX9PKyVBpsbArCz2OA3Prf7b1hRp
a2lmHiRGfeG0bKMibb01V3/XKAS1npNHQVKzyN1XqK3pu/tq20PzrmVO9xq31V1pxs07efgY62zv
2zqm2ssvYqr8GQzO6CdcUmoiJK6Y2QQG6IRxZJe0jJYjGRdFH/o7GS0Tl2efM7F1WEZzAxOgMPS7
BxmFTfKOfGKPwBiDiwS9/GKxUXiXuVaGD1EuqcFGXYPcZuQnx7W5CHN9aHQtI05pfoyUkQYKlL/0
o/NXIa9tRAq/stq/LiQjM1nO/eqZpcQw73G1NvXfPdV9mWzbeK5qtzwYE7qS0oSTZD5njeWeY5Ro
dsbSlAE1VTu4/X9KYwvFCvUd+KpzL13jbGGeaOMxY5HhOwPt9a/24PpX3SoRUDTiAXgESTCI6SNG
yEsfqp8X1Sr/Qv1lL0AeVcmVK4c7xF8WAE86I97p9BzukOgxvub2+EdpacZTq7blb8ukoWqbvT22
5ZtVqgffHYvfK7DKew1ht2XzACyPCvFJ50z6RY3dcIdtj7socBAy2R05U9xc8P9tXmHqcKpElDKC
WX4sqqE/9xOG8w0CSV1Ypl/rXomvcWyHB+mX6QkMmtyJdcSbm0VxORwDZKgt5NawvUXMzEnnd9+z
7ce+0u9jtdC4AeznD1py1qIEerukb3+O+qDK3tDqTc7zMirBgTU2bD1GWryQwziG4vSu1AP8f27W
HobCZun5HDMAlD72qYITSaaMzyRrUkogvgY8GvII53pYX8kcf+tCdXx2Kz/zdzXo9NjQ45v0WRWl
C+Av15683NHxDZUNzD9VxrVYZqLyyeb2svXHPDFuECUxAqYMufU7fneYwBLNWLIHHXJdWWImpzbg
9J7mY4X6izrvmgXS8i8Ri43ii4+PxRahmSiB62moIeybVbe+RvvgJzFUCJ+JX/hHtI30lV26sUOt
OPhTjdrpIiRS6adyPwGLycPH2Cz+inp9/p2DKwSqsiqejaBXHoJYcfbUsebf/WG4jEk5or+MwYth
pN6ptpz6u6uPOwlQQuysy6gOr6Ra1FctiJ86ObOBtAGhXVXdm+ZXv4tUAWT2hi2+kr2UMWUw30SL
rl00DAblNXFC/YduBt6x7EfvgpT53epjnxrUzyk7DXskJ9LvWQeEX5SZyRaapen9bdXZtz4zm29N
i4BERnbnBYmNBEybBctd7+xrrGIX03mevSo8l2OCxmsxo71IyfktH/X6oFiJfQqX86iJtNhzpYpq
c3VL46E9dpZ1hsOMCbQ3+vPNQUYEiiLcP+g2/9p0W/008Jr5LQEsiiCxP98BgEl+5EhJJZhwkx5N
2Vqj+SndfBhD6j4/folePqNUWN8UCKj7IaufVCvE/3z0Ow9oBw/1tW2anMUww+rPGwAjDoqjjhPc
k3Q1oxXclgUyNVZ2iaKrd96kZ8/B4vYJZO2L2/GVTbUmX7sSve/P7oBCnD/mVCT5diZAJ1DVWV70
MSlAnGiUozS3AWlGKMChkeVpp6FswqeYzc0O2yKoxzqFAiMDyiRNt8IlW0n06QEvCuNrZv41k214
93LtaNuB1SAGFGnIvUOfHKcEyAn2OnfStNT+oy9f+vwlJGrUo06u7zAszrftoPhwr9AXcBPLfJM+
ZEVrpXFfpaceXB6kBadEqwiftb4PH+CC1fc2cDMkI8rph2XH9208hHeNSZXvvRlQkNBVfF8BMUx3
CNlGaMDq6n424v57WCfPaRaYf49xtNdDz//THzv0uZrQ/FIp5Xj0bZgmhmNG+7xp8eg0y8dYtXEZ
ozSR7ALfaK6eE/ZvQWta56FSi71fgozeD8BHB9D2L2lm929QP42DZzkw/kLYKEOITsiylI+X+G7w
4UJu5IHIDtwjbjTDXogBMrAyDSbbOQbOyLeJd/gt88Y9Suq8tpoM0iXEd//6qV2rPmUFO7mTPrlY
pYdXVsIHRC/9J2+2eJx2VnkfWvOPwEqmZ6cveeC6g3YKSTvdJGINqzmxxGnuYjVL3GBH+l1sqngW
60F/dXpUqpfPo3wM5eMZm+xjEj1xSOD/89EEc9ZdsyZ/koit3401dReD7F0/2TIwmFZynfSzF2n3
5NWDW6Uv9pPZok47gsCjHKt3w4U8/730ySVZRv8tZKBW+AAina1iTLleLR5XDouGfNQDOL1d34V/
QNDRTmWkl4siTvAbsvMe/kYkaGPEmr/008IOyu33cGlRjUxfXWhJMibx+viniRb2WxMOyhdnSp9y
dP2fZMhpkDrIddSZJVw1qbfbQ+4B+GctVYPGai+ifDI62Vl4djOnPCgjmcgPQZF5qkOUk3IMGxS8
WA6x2geHCqrxDcV/Y70gmIK/neJmj/hQTBcZ8BvVuG1xbgho1qjU+zV2mxu0xV2bW1cpoKqlShrI
8XnwLBVZZ4zv6qwFlaE6Do9cE9g13WPU6re574udNGe0mc9Rh82ANNMRsKYy5jkgjUx7tGywNX7V
FjvZ37PNRZ4mJQ842RCf1+a2wf/U/nQ+WG/hBuEarFtXLKOSB7mYaTQ1O3esKAS1LYJn0pahmTcS
lc7eNY9V7Jh3npZClsP17yp2W2EEYwm0T7yT5uDAA0S03Ln09+48zhh7J+ZjnJeBsStwVAGoxPtG
OoOYkZrT/CPQiuK2mmaPpHY4A5W+g4mb8xIuUsLTUkuQu1hqCdJeb6W3Fn1gcPvj3TJHp1R3+GAq
x2EIwoLnXY7J53uNcsid45feMV2auDCnB3/KqsvEl/gdg/h8qVPNN2n2DV50oKVeSxdRCK/BE3SZ
NNl19RRE4Q8JgmaPFvryA0JE4S4FSOeTBxwI25Eqv+kNyrH7qKktmADdV0HWKYNVHvrI7849rDNU
X/yP5jZa1Hp3Bhwa7POk4mUwebV9lo1dpD+gqaI/rdu6YdCCPV/A+k72cB8bOac/W3XX7WRCv2wH
ZYCpsZUYfJ2W3R84gGBfzkkNi6wqkKlh9332SeTuHNkxujyVnqbpmts1D7K+oRqLezlOgd3Byqbk
TszMTX1wyY+ARzDEzpz6B/4LRXB01DRgah+dF/4yBqHLj5DfIv+7hkL7vP4QoyBb7lhYmsuvKb/w
Nmv9RTEG5WH5J9/Lcv07JCrobYsCbGiuf7lMpzQWnT2reUnN7hJDROKFvcjgiSKeSN7hx7BLoLw9
FPDs/9HHWwI53CuHSHGHvQGW5Rw5nUE2tVQQBYvSAAqaoZSXZsFFbk3558o7x1xHBSe5NWV0C7Z5
hX51ffdH51UOGh3NybdM7DUMKzmVw+z/AY6R/RwwIojk8Idq22weUaaNLnrlxpeiG6pHPXTxKohN
70vQOkClca+76H4KFtqGOW4mbnwT6KhvqwlPuDS5CVpURqU5L9iLwGF0C7YC9QXiJLbfjfWEYHv9
wjHxh5x6WjIVgDaC7GIPZfV9sO+p4/FuQwF0OEhXiffmzrBj+6IrqXvUOqcv7uB3YYKbUfbm0D4x
x4c7ONX41sgHSz4F6XBAsjb++BjgbONSeMrnTx9jBRQwhzKmaXVwDNUC7jno+yw8WJWTnJMJLDyv
cR1ZLfYvSIfNAw/NSgdNg1oSgnjdQ23qN9AO7SkCob+eZtQoBQpILh2KqV/557Ud5130CFachC4o
y7VPJsJNukbT79kiYCFSFpPRfZ06QKXSAlLdvGRB9TUf4+q6ymE4NUi0pekrWnpBHE4FsIPQDODu
1j1kSqnuBDHwK3gA5BF6PG5nzEd3QIU0qqtzGxagwv0aW5JMV9Rjj4Lda9L46qsDYVdze7xDltZQ
8gRTDB0lvwK4yL4N627Hk1q5BBRBXqPcdB6X9XKs6A/OMODoccA7AYBb4qjPHA7gjGn9F7lAgT31
seo9S8sxLX2nxK56L81gUq2j2Vb+UZp5XXX3szHzHfbC4YveNM0pHhrzXscU7on9b7AfQzLdQMMS
MM70yQXAon4sInXYa5oWPzWxjdsK28zh0kfdV+nbggNF6R6zmre5ZfNOH5InYNXj/TqJ/ID2kGB7
J6iifhzN+8JSgpU1JvAgaa4go8b+PNr8d7NbmiWayfvccMqHxNeS+Z16pnZE4Y53veKTW0F3Z1Ez
8p1TuWgubZduEWhKwNicAJT1vLsYVdSaEr/cmoNq36zHTz3SLbNkTXWCr6MNFDcgM4MHyhL/FoW2
d8OiSsfBpKIuLiPSmSoKQXWCFAaksKtRzq3K14nwNgqHAxAiBdhN7922dWTUVNm68kZGh4zYT0vJ
beW31S50yBBLU+ZOZXO2FaO5MycPRp3TIAtJHcE22+zSWLZ/qBejJX8AvzOgsHCvmy1ntmmM1mf9
+gBP227PP1T3KN98uaiJN/C1KMfT+h6LvKDj8Ur1Ngrzrx8y+hyDrFtpatkeTG5+7haQklwgVZL8
mV/SvGtfk8opENvX4WcvAQkVu4eq611KonN4qSZLebXaNllyQdmfgaI/z+D73q0ij+8KhLPT3HPv
lKhtbjHn4OOU2iY4DMtelFP63+2mu1+f03qMJ3IWNn81OLHA3mWNsFUXn3qjeepSvlxDolJ7sBVs
7x1UsaokxqpYxTo49TrwoZYLhaxO3fuMgsRdN/jqC1y8Fu9WL/sxGNFNTlAtGhaFSV7E0sGFgRn8
rg5tc1SSgL/Nyaabq3vDOTDn+mEGnjN39WlqM4M9MWjxpWCy3klTBn7pK31bQfuKf6BtoFJqn3/5
ZQWZR1GZ9rbstvZQ8mN9Mz1vg7KMpg7qvdP8XQYYG2eL43G3uBvPvdfeZdOADu5/9ffByH5SQgo/
W+QGsy9OHEQ3s0/7y0yGmi0hJRbpk0vBefAmd2nsGVgODt+l9SluC1EGqqmJWqGN8ssy21pW4DkH
W+8L8nb84G3gl6Y2tca+c5TysA2owRDtzSQzD1QlfJAAETrq+AiheaGjWqB75r0MyEWFpYAQvlyl
w1oC5Y4nTHGtkMt2J3sPT7vfWyoH6AL7cYACi4rOptEhd/+7UIcMI/v3If2xzdumkPqO9mUIJtWu
yr1Z8FkPGjRDFzpfQPL3xXQusZKg+TpD1YssM79qsf+7tKQ/1FX1pCPvd5A+ucxZ2u6BiUwAWVlH
+jJ4g7I0lnzBznEBKUwny/Lde1gE9dUvKQXrM4cBjnXmo/hceYB5sBRJhpMlI6Tto4dZVwGsXjsL
u5MqfjRLUgArvjhX/x7Hjt3swrJPdX2AAe23KzJZ8535nOmYsMgopdziUfeUdWa8cPij/qZFlnHo
y8I94NfVP9q21T+idjk8mrH5H8e18rN0mUv/OriEpeWxtLVgjdwm9mxwzupYfpMVNJ//djLJp/R3
sLM5OWxrKN071ins6Jcz1H5SSgRCDCyLcwu9kLzxz9qkgQEp1Ib0q+HuDeNFNpJ9Ye45ACdvcmTw
+VBKy+8Vd2dqgcn/4lFvq32A5jBkl2H01lvq+GhsSe9628S6flS9GkXjLYoyY3Nl6zmdjd4o9hsM
vcv1/pRjq7A3MkAO24CeY64UltWtDbu3XoNvJ2XFoXWg2UxwVtVQX6XTtn6tMrwHJdLWfikGSiHx
Z790tfWIwmsJpG0r1fbsex2oOriBZf7j1j/1VFOA6ozHrU9CdDRqAPco37d+zyVBhHOJxvdqwcei
M68jm5Yn320Pn+SsdsdbqTnm1ZwV4+in44xKafpukkX8awldwD6fQgc/sa5AND9C0SB7LwvDltAA
ZPWJb0bZv2O4F1da8SBYM0Gkwae5G53Kvv13l6mwRRDkmfRbqrdGbV0/J24gtaVLJs4pdiph3ZfH
aQSOupuUsbqMqvq4WaAANB5voiAmfV5iV5fOmvg0UydeZ8mtXKoqqi+jPzzWi6bY1p9gj3GFB3hQ
aj1Vd37Rh48zp65Da5Td5053GXEVMzxHffrXGo3QzuKivAhz+S18biI8IESPYZQiKCoTlkvrpd80
tsHnrT/2s/5ULlmBsQuK29yWoJuUYj81pNcP0ucl8WL6CVRh31hVhCoAgWtnVvPC2RUToqYqkwI9
T5M7GZfLEIB0h3iDnjq83Ns28DHbrLxzPvhQb4J9EgXJjXxzciv7cKTy+7Mdu5iMQZAodq1XJjcZ
GK0QhoLc9l2+yGnB0Fon1kvQlCd5e9CXbxHSBRc/hRO0LunKrdIsf+d//Vh0H+qsqO97CtHXSZ2z
azeF2VWacid9bFHQg/q3GLwzyJ8bLbhnFohGgzi53VbQXc1F3t3MKXbZCJbPg3ZV+6Z7LFI4jkOW
Jn80wEvdxo/+snLPRsNHLV+okzQXErn5na0X+pfISf+SCDv3r6WeJd+QIkeJhj2Q5DzGRa8KWRx8
ujhT6//dVJcmKIyPUc9wP4INu+4vKIXqfIcjV4+PGqjzexcxrLsyLwfgeSlVtsgIfqiDc7MsUtJR
q+xt9Mb+bBNtxD88L79UGJYfpy71HvSpAiiwrtcYdbnvVYCqbrqcpmI0dEVqV/o4UFXoOCwnzXGJ
USraqy7vEtjUoASkL5cYmUP6CKv0VWzVojy5T70mVA7UJPUdiEDlpC+nn8ivOBstdxP6h8fEj9yP
QAO50bOqT3+yyf8IkTi1aPRb1GfAAK3e3EmfXGJOq1nb51dpRbMO/bRJ7WPbQqsbwVQ9dFHEfqNo
L9jBYOrys0siZBBjkoyy+GvGnueUeZZ5mEfyDHuzQ/nT1MaXcmHdjE23GCaAqYQ6/gP6kb6PnKB6
rlq8NAcV4QO/a7AtiSJnH6SR+50UKiJ7gf8f0HqHIJke8lmpceqGmBoW9Xjr+goFQ2Gxxmh1RWXe
LF+6f/okUC7KoL/L3I3xus5dl8kQQllWVueSTxvssr3gMASxMSTVB/5T+jgxOOze4c+B5tggHVtT
7tTPUZ+QHVsY2nfbOvIzomQhqQ/6fPSkaDaC579wYrE5bfAHd2q4T0gCXqW1/R2gbOd7OM1/RuZD
pOvFe1P10bOZN1+z2C2+JuTLLwGAmQMI2+Kr3YwKSNwcgvTS7Kwm3umcSx6l6YQ3Nkcx5TVH2aHJ
ihSeFVl3otWkTRaWEbX9yjNcefLL7G/p7mEznsafUcgSfYrShvhTlN2SBY48b/rGC/AGJvljrc4I
/hb9p3UtfVRPpeFjVlQZ2ZcCY9aDmYXxXetVGQpkfngfZYULoJzRvqucFw8TRhkMlq7Ubd9dhxxO
Wf2nBWZxVyT5cNfBBP/SmHOw6xfl8mkM0ZyJtW+Q1cvjPFfhQ6EFEZCxlv9R9jj9Dm1hDUUqAMXQ
JDdfpt4EBto1Phu1ZTPmxn26q5a6F2xNwNQh4rlTik+rm6MUXPwdoLOIs2r/UiRheBwH7+Nu/nm3
jW53SBQNLyOo9uP/I66YQEHwGr7zM7PUv7pjvKcqNIFlBPutIgGxj9Ez+t5r2euKk/equ9kZ+7/z
oflRK5ix6aHvgqsI3OcSvXd8s6GRYg0QoVvIOoWiVjszW2x6W8w5dnUPjPeps9/WInPPCdkyuxbV
0KR56Lyu+Q15oRM7e4w7B7O7681aP7nA474voKW28oIvEdrUN7v2KXYt/Wo681afqgo4bTFcDGxT
XuYpf9CLyno33Eh9QJF9ERg2yLtPxXBG1xR08NLE5hPWi1IYdxI8VQNVWhvHFhkNyvE178PuWQZN
/dTxD//e9AV2VW74BVlp9cHsJ7dgJ9Bfxt7hRZR76oNtmHNHiRy071zXStUeCshL019BMtbHQFXP
RZ3rp9aAzZd6WGpBANN2UeJkX2zNGl+rPNvJoEjjQIP53QrIsEqX5oE7rOeAE7gZnPqyqb5lHN3c
up9+gMNlK+Hr1pXcSPPUjBPHLdcPTgZEk+NKwBlTkswkU982LRGh55RWT8n9p74IibFTjhDi/WfB
EAm0+mzYJ31qYJ9jgZRbLjLPT332MBRWLU7p2JgeiqGxvhi2plwHKy0xpbCsL3ndzM/IBZ6lpUR0
YT5dRN38Jj1qFn9RcQIFNM6QriGW4thhcS9raT3pyBrfwJM05Se1YQTdCSs7KopxbqvHiXLxZtKU
4OmZceACO1dk6XyC7lY/AKNyEU5b1IHwzl3qxcv46NaohC+dEhQrcGRO6tKWTr2LP2LWOVtkntok
eubkDm+95Jr2et9S8eZ2Dvg8AgrULnpfxmdTyWnKiFy83DK9s2bqzlmlOB9W3XyF44HBuNxCSYbZ
p/X4aMdZffl1+FPkejtEjsLrcZp2a9sfjPmKVsOk7OXWr7C/wMTrkls/bS+NIS/CQ5HWgN0aHUW9
peRFlbUMVyNNactljZTbuoe4ZjZzvBOijfSheeo2J6QL/iFEBLC4Vwxap8Tz2Z2SH4IU+0U4RG/U
SQZXbNk2+nNgg59tg2HmTuc0zn+sVpKysMR5io6pS9byOUDNCnwQ2361Q/+T/JmSHN0m5bvTdDdj
1MwntQ2sJ5hqOcmn8nGN0J0kOGH5Pu23EFerzKdtKdQO9sAsDtaccaQf9ejeJMew8yal/+IMTvoc
F/NFBqWrG4uj69nNSxXP/RcvsJGJ8SBWyeA0ZOOxQL/g1I3q8NjrEM9Me5EP85LwKKVu/FOLR6Cv
JBOWOyt9CMYI2s8+GHPnSVxWeg9YzFBOHkJh6IOJ/Urglegs6p5+XkNkYOdl3XD/YQMxOaF26TEz
FtWxOCGhXgSJu5emYSfjIS6Ceh1V+/TZtwftpYgU/cUsF+6N84++sx8i8rBIMZp9iMzRou8szX5u
J4z4IIYOkP3R2UYKOsyPIgW9hk7QXwDiT9/cEKlOQ7N8cpGE/bLiEoYH0vRtE5YuNUSAjNjm+4bK
ejYo1c20DOsNW68EkjXVI6FZ9B3CmKjErIPBwqaw3eG97Mr6JgESDwYQAO1Cy0DCwHz05uGGJLP1
Jl3aROLE08JdU7B0uOAs+G5Pz1AJTTT1UNHxFySGXExVcy5dEv1n65I79I4Ojdn5N2nJGiU/aW85
C/tiWU0GcN9zLlaj/CVdEvZzujGRmF9/MKLIhVbWK4wZ4Scb/UI4oQJIXnHIG5pZLZPqYdK/fkIm
bwDnZIE6I2iDgr5fZ3fr3A3rnGQUYEs+GECkyPom+UOkzdq1KD0USdIlLax512TpknHxAvWKGRy8
tBlU3epk1X/wytCua7HMd+svvzQ7AxLpOloN+ZfOcJJLOhr6S9PBwikXMLzUFsuKT1fjRP/VrOHt
SKlRgmVUSo31EixzUSP0X1UNC2TAbQAsKKih2hBFP5YUCsyL2LypzahNh8luc3bHQcUJnhEFsftp
t87JGn+PCq4maZd1TsbOah9mNSLAlzIq3iSDlPQdBJ00iU8rr3prSy5KYuQut6d6z6kr+giUtkyU
4S1zBY0awJukjuyU7GzpUgxa5YdEjshXLffB19z8HrGoUyKCRYOnvi6U3rMhskSmhbvaOg8ttgvA
vXtJ7UgyJ21aA35k2Z23dE8Vjx99oRVz7NTs5dPVhd1ZMZd283O802za2xq/tleeY4aImB16xqm0
2CCVrfvud/jMyiUkG/6oKK7zOOnhU2Nq9T3WdOigZsDfHieMVo6uRn5agqVP7pqC5Go03m3T5W5d
t0G8haNifUoqkoogVvhh8qNRJ3vvve4pG1QTj8mmLA2M6qygJOGXFlf+tYqr3G2XyvfCj+FfYmq7
ZiToteS+X0QWlxW2ECPCJE1v0gd5N20vqK513lQ1KC6fnJFldBkwSOJcPkDWC3D75wDOcP/M2JZS
AEXIDHkvojtQnGsd4OBQaD6u5EmE73KX/jZXaESRR3t0OrT451TVX7Gi22t9qGEMl1+WDO0Xiawa
8oPJnL1ICyTO12ws63UehiLohCMjc5VBDKAGlHXQbJRVOyt0Dm6PqICMKhUC9t6Ci5KmbqIOnZgo
7hbyC0UVgld6zelwacqvW8+oLofujOZTlD/AdwJphBxbfO18A6pB5s//dLjN+IcPrfD0KUjz1fi6
ttdIz+eNu8cKLSbHpVZ7R8/Nh6odzQczxZgvoohTLC1N0fizwE//cysxOvh7dKPb6CjNbfLUlFG/
2zq9uNoDNgiu0rWObtGKCtRP8TQ+/nfORJLSw37tIXTUHvE4v1/vtj6zqeEzOSlG0XGO19v/GiiT
zf5KgQ8Ho2WlAaGRy6Q0E2r9HcJSlnUJSfJPyEIk+DJY9rBefo76Gq8xalQMxBIIEvQKI/2BB4TR
nBALbWC1FOGba/+hF7H2IvDcUuvykwpz8yBjcvHKP9UlQBpow34ESHyg9b/ZIdne9rBwxHfbX93i
xXIwuwxfuOV/ByhbRI+3/xUS6C5/mdzNurvT0Te43/rXGVtbG4JDHWTJ62C72nT2pr66tPn80isL
981oHtOpzr6lGc6AkRZ4D44TtA9uW9THYsbLskSIrEcbZ2/gO34rXct67Sf7DQFn5zul1gBMzOxe
Bvj+XzGo2jXz7HzPim68y6iUgDsgzAZX5+WY3XSZpt3DkcakfgmLCu1HYaE+id4tiUwdpSOJh8oZ
o7SYDDfscw6TBQa896PrSq35dNuNXrgvFcRypHOF1oFvjj+Hrr1sgMZjMqjK2TAxEhzgIZyMpWiu
qO3frqr7T1pYO6/kiG6u19UvjYPa6S1wIx8mTWY/zBnoBuBeMOSnMX5rotzdGZ5aHDFGnPN7FW/h
04pO6P2J6tdofFX13QSx8mvsJDFKRbjZknA1vhpt5Z46kKqkrmkGgzHsbA13oCG2KKnxcj9OsbHw
7knphp2L9VSMEBj2ci5G7sEuKfn/NXmkFxD02jVVXfPjzODYd0b85DlpcI4p3dxroWtdwe8ldz5Y
8YVlUh8Q33R+Q6CjRXHZVuCG5dYBYrTFXqQne1ppZL+QcMERTG7lEjd6xRnJjw5bn8yJHM/YVZXb
7X2Mop+HRNMfe55EG1pW7gbVDw8DHpKc7f+B0fZapT8OiFRL1waZVaY4+hSLNrB5qcAfnEV/Lihw
TPbC6WETrJuiRdnO7HDZmZCax7W+t9WDjEeVDyQydP7+ReNOmukcZ8dsqnFg3eAgAv7wUNTbg/Hu
jtKUyxozdf9D2nc12alr3f4iqgAJBK8r59TJ7Requ20LkQSI/Ou/gZb3xruPfWrfe14oNCW0IkFz
jhDKERr4VrmKNkjkAEwSuvY8GOEbSQGwdIQ1tBYo1ZvsJckC8zIFHEBX+qIxkNGAHKpWPIXAwzAP
A7O/H0dHTVQAHd2VHTY1ODVo6lhKk2IfM+NBh/Sh4Bt+TWkEWaKUAzUeesZzCxn61dDXaqWbtQ2c
ddFAgUE3PWU9kTQQF93ybxBcps9xUNSX1KofSqc2niPV+Ts9H8RSoFYWQlQ/bq+DasyPcUdKft/p
/iPyX8bwVlVfBHJog8ehwR8Vzy4AgEsCuvwhcdrs4MUC+DCAsZ6UF360PmT8CbjLUAIv3usMZfGB
BBy2Rg3ohHywN4GqoQAsDTWn0GZ+y/HPDou4/i7K4GvpZfWJ1EBd9x4W4ZFnp28BGN8wdyLO2XCx
ijIFA2gERoBvJnefAuDnoXDVQI/CG813yiR76wVddICSvbioLm4cYGTXBdQeXqlz0ROWhsmWdMja
LdS6u6coBLltfKHcJBzqJ2UND8Siu7o+INk+JKIeY95tK5e4mzB01axPOixlVQ20T23Qpf459X9C
/7pYdK+yqKbH+289/lcc0dYQyuvszRQrw5gvaY8qvKmnK/+e3hkGFHoCsb37D021xqgFy8sbrLWu
HE7xe5lx7G17JFp1L6/pGbAruVDczI99EnbLKJH0kUnY+Zl2xL+lyDDigkR/DCq58NyvX4lNzXmG
h6crahVAPuMU2dUujecxsewzdYJ0FjbUe+RA9ywjf0gPaZGKA8RujKVnMvtRegWqwEXBvvMFZIzS
J6idnPwxaRiM2cShgm6VQHJx6VUJcoiBl1r3Hiiqo830yHoUQxkHTQciT9SAS1nQ9SjrM5Xmet+N
t1VngrWEsttUa8uHHKWsaZzumcboJgxg/yrmTRU+3ZOhIDcD4OG17So+1+ALDcNIcQotei8LcY46
YNdlModfOJTndnqMRnMUsQmMphtfdKgTSh17JOXgmMdgpoL7zQa3Hw4/iDxeG9QqTpk0s+abERn2
V5LazRKWiiHYWD256E0O3ubRTrN1CQm5e0jHE9bvCjzhHcSopq1DLoWRMrwnIF02Hq47Cj+u1npK
XMpgHgIeGu8C5s1yr10iI14dIXCVXvpR17/tA7VqkGud16JLL1PHP8fqTpMAHBjAnGWuh1lNBrqi
EQ8HiCyOnBH3mxzVc1qD5hCVM5p1FjbNlqiuuMQeku4JlAdvJrMemrb0d6Wv7GzGCh+kBtWxYGlW
5l+7esA9qgfcx1ZIhqJAGjULHdSDiiAonTmswOU2gexLFcaA71mFExxy7wG8Kv8IdzT/2HF45S7I
KK7aW7jpZyyHW0TZFe1mIMUXPdBHcRoQjHGCrvT2vKwEjPfGcUnfiqVD8CXpMQOIlLh/Zd3OcDJz
VYLSOj6ktK9ZI6ANGqUfHeSwoAmepRcGPQj4kXL9GHMfocFzLrN+HZEDEzwjgMGHrBFfBKP1qKjt
H2Hd2z57PjQZEMaNHtrhFvTtvMoXX4LG6ReF39Vb3evYZIv/VvFQJ7V5qWn0RUohvsCly1rnzAN1
24ER409BRkvsW6b4uSzs+OCVnbegWAm/NcDaaUEmA1Q3rIpD8Dxx/Vhqb7yyFoDrRuyEDw1fpYi/
1C2wsNbIQDad+FNfZVTs9N+OgzdHu7LwLA4HQCZPIeXnigsP+btOnlw7lScd13v/7OSpHwIWNA4Z
OyCb422r8ajp0Fal1qbrkleWQYmmtXLIuQMd4Y+YiJBEsLUa9yCaCmaeCv3Fpw49WLSyXsMKKZ5N
R0yzjJ/vEKffpwj+EI2FJHNyG8oq30JBTS7yMpBbODdCJDOOh3OoMns9qDza531T7WMzr9cdfMGh
eQgRXBOf5MmMYLHt9U37lkfZETYko5zscwFzDT4rnficZyZ/gzGdPXOBgH9sKPgtwCZjTVzOGjuw
zveNMu0zfOX6hWHXdPGpIwYCHJQK5FOE4RMX5LJxtBctSQv83j3Gm4AcPKiwQuHUPjNzgE1BbJRi
o19JB3uSfgCPk88BngYEzRBxfQrwvqqMnu6hJPAgyKGSfBEJPsCOBU0IwvcQi4YOHB6Pkx7wsBFM
Y9nBB6DgNq71Y6uVWM1NNzxYSXyQGFgmHdIHTDfCiCYvHo+LtU7bh8T+ISyYDesWEoB4Lta70+az
uFaUqZ+VO1bdylEGyIH1pEyE+5a6JrIehtNeqec56x7qqlt3qNkJAFiFNaBXfmkr4wp3qABW2QHd
coChMtU2Hwa0s8cFUPFo+zBAbGBCdTD9xt7BXgoMkySorkiyQ40BoomvPM0gC0jJjwguABDfviVl
Zx9bbT/RCGv2qamKMFv7pp0iowBB9Qjp+U01XtL1dTkaTSmVRZ/0BX66rE9jdcc0FmpPT7o1xfXY
WMBH0hPwXjpaAeSToA4AX5o0HOasAI1KN5k1iINi/Ltu9WCBPYC9fqsisz82QdY8ECeN1gz0cCjL
o7Nxs+4W8XufBy7UfADkc20kxD3DGGwx6eMGygFjsnf9OWr8ZgJeyOjoV8bmrujK6jY0z70TVqd4
4BAbpoHYIG0Ln+LQBmhujE0dLh54ZmVR/oxV416REbEJ4fg9mwbjZuEFcXfQ0KVaOi5cfPjXO+Lp
E5xJA5vUwPHLhcEd/9Rr/BQSEEs8T2YzXXU33NgAG3OIZ73MGJR4H3MAEx4c1PUeeQsbU3+IzL0e
2tHYB1nBsEa6j72EVayz1D+KazbPzB2anW7pDQAw1iZw8ammn7g3Vr7qORQEHNw9tr8AEoFDBYvW
ApjrjloMYyhnzcgIU9RYRot1LNoiQ8lgxNEOu4Km5tyDGOQauhDwDmJQFE6tsruA0V3dzJyKXcU4
zqrYRNPv6TkPoIYhKgCuJmCcPlMHfR47lSpWqG60sC/5+7y+P77qLn2kY0GyOnZAFRyLxuZQ/+ic
qj3oCjFka8tl5FF5LzCXsYz3oNeClDXWm0sJ8Ssr2MvEja8oAS1quKEBFcSSYJFmISBLf2NjJ5Rs
0t86aTtHDZlFYilcN1pnDI+yxAKZKxktSTTZNz3YQTU86ICRmPG89hRkbsf+QAg834zDbag7gfI+
FqLH2xIbN0XlZdC4XCZx5xxpL3HP0iG9SeDhPMZ1g8PH+Q4dKH2cTTnv99NmaHIQxyLS7WVZywLU
QbTdtoRody53epwOTUfoPb8zUUnKT60iYl+zsAAOFOLjNRBTsITJwi9hln4FOKzF9/yTPkVZeeto
2r6G3sjAC3h868q+XzVWCHH5qhb7ym82VUHpDCbnEBsaNwlIMyejYcGqFLl179Ax3Ssdrz/VcB4S
8GRe6FDlO8iMoRK/ltTPNqAGwWLLUeVVBhROxy3q1vfSiW7HZf5XOyrbbKfbrACCap6O43VbjSyl
gjZwGlG8WPUmSijUaYJX5eUQ84QeY5Q0Ox8VhK+dGnVJIJd96eRgwccOhsoGHcTlnwd1o/LjeFCK
nN7XYTzI/81BHdS5YZUQVVAmRQa8tA37hEzdvMjhf2LaGdL2ERaREGHgRxCXsCYcN7WfALDt8ngz
xTjgiRAsKtuFjukJHFC0to0DVncxrid1zMpGi1GGIoKChQKItNjoPb3hKYFlo1vgjmGZPzusjpuA
M/zVRE5xVB5uR6cXHKs79JBpltxJk1lFAeycYp9myVULYZG8As//r4mnSRhvPdBoD1NEzzO916I0
4q0gw+VTPG6x+B/yKNoW4y9K3RGUAq7L/ff2gu7XJsFipm3L+qTH1vb3nrTJFaDEZpeDADu7+2UG
LjTrBG0YuJPw23TtrrwQo5vf/S9bcApXLVVsMRlogsq1g1BifsJi2rxhLbMlMnG2d4iEBk/cERjF
QkKK6I6sKNsSqQLf2gyWgMZU6luzyKpsWMlW/WnaDC3pT5ItC1+Kkx6q+3R4AFZoHRUgi0zjBawP
bQDOMZ3wU+BjxuOnbj1DF670dFNY70mr/HW6Ty82TQlU/gXnRLS7V5Yiz2dbQ5Dbp+qUrkUBDHpL
9ICxujWVp+qYGkse+ul8KmdNvfdq1dTWpTExjiZ1YCz1C+leVs4h+h1cDDd4d5PW2t1rbaP8KErg
HzqkS3p6M4YqBQOme4UOAhr35gToBm3YYNYl5Rk/DwYLn2iL1Skq/WwvLCme4hLGzgQMma3uZdFQ
LHlU0pVuwpkdtZ/OchZ6sDWgkG2wUs51bwsCGSBY+LvycaqmbA3gLhyUk9EqwsR6yJ2vuus+GRxV
/AH3HN0qqLrpd5VYQLMjQfnS4d8FEk8RfqOkNYHWGJvwsBWH+y7smbAL5cKD3oMWpThADKRCHhuA
Sem8WyFxd6AT/9yQsekMdZEBgIug6RsupF69/Ge7LXn5n7t66P0oPcFv29Mr6TEWoClzyD43SEL8
9RaYfmHdZqw3YQVZzioj4IdYoWbt0y48TE0xxvKhj0EGtLtLY7Xe+tMQFB0TNbuP0VPoY1hHIrix
wBpknFofojs/Ta1jU4ceh0zRe0w8spriOZK16v4u87QZVp6VQkMUSJpdBCPEnd77XfN/iX2a+b9P
Ff7pbSQqDOLZ9Ab/+zRx2uJ+8rsxf3w3vp2Dddr3F33U/eXu04AG8I+X/rXvd9N9fqu/jv+lTx96
f4VfovrV768IFzEwe3XgP97Tv3/dX19dT6MPVXENP4Np7qlnin1+V7/O9D+8fpoA9PD5B/ql/cvL
/rKr39bv26U94HrFggJLUpHt8nGj91rHST83fzdEjxvxZDu998djpyHTuE+v9sep/sWxn6aa3un0
an+c/tOx/+LV/t+n+uP3UhvGFQLdED0fv/o/vtup439+twbcVGIwFf7xS/+LD/3H7xTufsiA/dvv
ZJpm+k5+d+z/5/fxx6n++Gq//T6mdzl983+c+o9Dpo5PX/c0lQtNMhFziLrUsL3zZj0eIE49Vs9z
p1XwHgWu3ALsEMFwRMc0Nej2sUz9pR6oY1Nv20TgOoy9U8d9BiBZ0UMcIG7HaSDW/HNC3eRQ6plD
ag9uEkMOxwpVLgrSmUeDZ90hltyA/ATrXz0UuKtM2E8+DIYBnzPJuRk3vnC9Q5QwKN+jpTcCNHYs
+tN+nfFoVFVShns/gvcAs8W0tu6j9UB9CHIQqErKfDdN4BotP0PK+dO8PhmgoJbABzTofP6slOXO
snao90VLwmeUgAvUkzP3EHVF+Ox6/QfUmuEpNLayCGIOoB2edQs4eCgHglCkWzkZkIGCZpCelScP
ZuuLmYQ+wSovi9FoCmJYu192acBLe94BPvQz2ky7eizSHwpichEEYwRwhQCHO9BphsrEwnMDYx18
4V5NnlOYOaMulD80ZsxfusrzdmEYwQe+JBAyCrC8Jl1arXSvyrtmLmLD2uleuxNPHQpqFzdwgb9A
UdMay6ESEq+zFOj2NxDbPiC+ZN1CM4KKeihGL4SsfWNZN0dpQqzTEh5YAenaM4OC7RkmDDvRZHTv
m7ktlsSAtACkZk7TiBzCMCdlvemIiwEu5Jwbf19VMEQd58mbUUcYqe4NLD38IxKTzwFgEHCVMtvH
AMJAhhSPDJkHmNwdkGxgKwrT87PrU2D3KujoDUjIsFC6TzA6syHW2KYwCETTdZGOhkwUQEVjswi9
YA3Yub2AtLzz5DqwyYRBS/CzF7qS64HHGUhBGEw66OimQOEu9eCsB1cGEkrOz95+KFZR04mVHpwN
oA9YUGhZ6cGUUrKEioF97wUMtV5afsMhCWtiZtNKlgkkQNZ6sJSFv6C9aa31RyBIasFPyeAbPXNi
+2qBZbPa6GMpATZbNg7ZuAZcu5wiRMYfbxe+TU12yJFPePFduLZ4WGYOWWw8+IYDi8QxHNL8GNEO
NdthiF5Iq8TGiYtkqXtDE1bzBtTnt7oXEnrfwLYJTlTm7dGvgpPZdNGCeVYAA3CjfKxB1tx4pIXw
ztiUpLJOWepdjK4vH0ldqsemT+c8kvEtKo1nCqjZHjS1YU1lLOdNRTs40bWwJW+ydhf7bgbLsfQD
WoDxrQJMfJ2O4PnEzsHaE30brYDxh86K71gvTQxtpMFOy4Nu1oTCtgG3RDp66AS9fJTgkuYMAO9c
GfLRMWMohkIEYZfEYGbhfAlWhexcQP/IqU9KCi0im14JML7bxoW4ko6FoBhfmcmbVcGh0a1jeiNT
6FFVsY+E0HisHmcXyMqjOJ5AyBZT6Q679M+qacyD8KNwdDi7DaSFtIUF1kXMdnYt8HcO3A7JZV9i
y6D2v9cb3SVw6t6blZm+9Qq2ZCGASWKAeaITFeEDINpY/TFVPyedROkDppdfZS1fIbMEoZ7egQOP
ktWy4rRfobJQgDWzmzZ2rBT8q8dgFaifPQHy1LO4hn5cR2R54s23OmziI1zdX7vST9duCeW0QQQU
CFB7EUKGx/LsAwwfh0vkdAtRu8km6VW5ZrLiVyz9nblt5PQiE/OUgXe6CIHLXjeJuyupAs0WOIk5
idWwqT25S2jFrm7psKsRA85sD8j76pglKaQwccmZqbCPrpbF1hF0Bo8pvuCuTYItNCQNyOFhU1Je
rA3G0xlUFIwjc9xm1UW1mgF1VVXQ2wZH5b4rJarMedPEywrKIId6ZLvoPT3GQ454WZlZPG9C5JMs
gB6ylp7TTJgXHUGKYTQ0CRnQcBigO0rf7CBCCHVpHaPMilGey2BeMVbEO/qRwRbyNNneuxV8xQQw
Lwsd05ss87MLYU/wVY/PHspYl4zMM5iEP3oxfYwgh3Aqkqp8akcYqANC2tFQvHyClh6Y3uAAQTII
i/NAcnn1rVJesexY95HhHj1IGgALADlFnHS3UQDylrPBXrDcNBbhWA0c8i7bxhwYDBqKepT7nQFK
WC6D0nPnHuft3quiXVJ03rX2/A5sidBeBkokr40Rf6kKo72GfYmvEsKlqIKW6cwyDFSMMtJDkbJ/
o21Qrx2AZW6oAYfUXDR8cL97hnuBfQ/kN9KxYlgSyNjbtNsmHlIQtIqyBx0DtuvY2AXUEHPcA5NY
ZhsiiuFg9gZdoywS+SGwHKlDLnUp5QLaiOKZqVbN4FSngNxRx4a1ZFZ6dotCSM8OemMqeAROTb1H
JUs3yEo/ZEUNGXQda5yx8OeSbpEQh616uJLNQajuD70Hr2/u23CEZFbyBZ5Mcz82sjkEbdkmLlzr
Cd5j0aIlENTg1HCuQWLMYRI17Bp3/IZKuMEtCyNJZ0YdPfXhmKVGedcuu+6H01dvxK3tF8l94O2q
RGwg25KtXACG3e4MK9TuHOL5a0urqoOhemgtZB6TuQv1+iNJy2DXKwjWD/YBQr4QQ/HyB2HSZWMo
4BZ69yttSHJwBmQqAw7bISbz7NiBpLhsm3Z4MSrYOVhr3ElsY5ZlxL+wRex07kXvgxXrXwrHukij
c4GjRYsHJcZE1J8BUUzXU6wvWb7klrIW+ijdYUWDueksqFtOMSjk5QvQHl9zEyvlHMCspyBJviei
tr47fjkbZK1Q/mz9Gago2a0WEDntfBNe7zYycbIxQOGLfTipZtlrBvPO3I/opUE15OIl7HvvWdlr
VVt8adOm3dKyQfUgr3A5CyQIvU12q5hDH8vaA7YK6DfWeNWpwmMFRLeBpnNaAb55XMmF7s0CuJmH
Q2GvjbZKjnbRObMG0E1FIbHpNjvLqtQlgYDQ4yDB2nSF0wGbxLxN2BZ86QERsujMyj130JFcm0Mk
4VLsu3BpA8mo6tTGapVcs0Km1xDUQoi5Zfwj5e6uyJr6JU5K5PJS2m7NLO1vXovLox5hiv7q8NZ/
MsMKpi8gFW2ElfNHSAO/Jz5k9Vja9CdYzkfLRNXR3nKUe608hqdNiNi9p6r97tOW3Rp4wuBpEiLk
pekWb1m+YnBIm1lwMnwkbX/kfmt9sZzMWvQDcY7418s9pJOylZcJAOdDSOZxCaurXHbzVLH4PQOl
Z1RWUBcvghoH68p9nlQSyfyoXuWNpW5uSHKITVXstQ/dy6BCEAVS92i5afRjcNQ7mF/2y8A8vmhR
+rlENvznmTLMNRTbIKAhoNMYovhi1DHI7MQC/IyUJ6iW5z8aMsrTm5BQ6x2oVOXpg2WW7ncndpaM
EetN+m0xh2NUejXdKNqYDiu2ubSTZZ3X8bwK8Ee1a4duRgbSRZQ1mVdWpmAl1QEcAXAaHvmgUJuU
r/gtxUJwv4IHdllu6wazAWsIkkDpFDjprzEkxh7BfmSQPxAQhCsqubSgBXG2ZR9AzV96B56B55ji
l9tlIMbjglsAZdryC7SrAVe3sFqK4G59LmKnX/kC8vE8cMt1EZT8yOw83cDg3d/7Mo62bhh6uyIX
P1wXsjFmZxxGrCvUFGwIv+fFVrd0XG/accQ0rA7dtzgmzXoKTcNC3tRLP+5wk1XMeUztbF4MaXvL
xha8J99IaPfH1qlhZBXa5ZwABrbVTa839yjnvQ82TU/wdssv8EDh81qqdK2biVHnl8QGvtWlSLGP
I3RId6KiD8ygUQcAJSQFMMYQJMoEbxZF31azWBHv0IqmfWroQ1dH6gcIeHPckAAmEa+W9LQKF+Qj
UMG7DFH1nrUWsFE++VZDPZulFbSuI+ecqv4i29Df8fbkgJg/NyP3Jj0Oc0HUBb15A3P5EfYGvHI6
Ru+7uFX085QP+Qpep/XWIYAXyM4rnm3mQ/eCAJmrm36XNctOYc0c2qybMTxVXG2QLK4eiHWzxnL6
7RSTQ/xed4zthj5orzoe0/DquKUEOwM36XnbsU0ChcGj7oT37jfI9aaA1mYQnm9V85xAGGTXQelw
DodjhRV89NQ2CVzag/4pYDJbeKH6qqGRUDizINZkwEZCt/UGADUE85Cv85DAlB5DdFxjLWHb6G0t
vz4WZh3uiQG0thHg2ounmm7m2E17Ynlm3ILePeOcTl9lDeVf2N0A7jI2/dpfBngqlfRguKnA01TU
9dtB8BusLLJD6H+XaRTtm4hmh84pL1aUq2PGLQaPUwtcdct8Mks/OdeyfMxdSIa0Xn4Z2vxLw3rr
KB1pHUF+dZaRYZTzmofRNYjJLS9Ma9+OLb2J+gSfz2t2Gm7lwc4MVtwjjitP6p1j2TCkdSR4CwnD
7wlLYubgjK/i9lLCtv7dyj0x4zD+OGdB/aUWxF31Wd3hP5DQlz5R8FPs/X3giGxZFMGO0rjbxFg5
7KXjsLWqYCDXxcgFMNSP8tRjC96kG7/yr5GU/g9AfBrTAeWQt+BcgFz50XkEK2vAgF5cMAHnDWpM
axevA2QINHGtgNbvNHNfjBISXZDan2W5hFQuh1+IbdXDGwvMs8IF8ub5AaSlHNxhZ1D3BcSzL/i8
kQO4uxJJxVFpYml4rgJEo4cTHTHLPZcByqKi8L8MBI649iqTovlhNO0yw/qTzwz5RpMzeNrOXm/a
Trh7+FTjQhQV166FhPlQteHcBrvkI07JIg56+5W7+dGFzjzWXhC6B+c/WA+J574ABgMCdlO+uTnD
St2CZW5R9+TWF+U7iKPBBs9y1iaUapYEjfgGh4t21oicr4Qt8H3WRfPQdeXXRJQAkQJp+RAMtgH9
KVj/4lqzBScm2MBrSp5gxJovgYuBhJiKLsQsoA9gh/0LSQFR9InyX+ui/FYB9/OeRs1VDAw8piK1
T6aAfY1fCOPUuFUKKbbkm4wr55UIUWKxHfi7GD4CFxaGjx40ieHQZz2XoWudAe971q2iLRQePpJq
lttyrCiW5wlLJEyIoQqVRas+xVOz2cOdKg3Nx5x23swUfrWvYd6xqLLAgUuNDFaZAoVDwshuAcWv
bjWWabdyLHH63zpYJ1+hehk4hJ0kd/1ZjFzWys8YHlpwqVbnKeiMzSCs3QXKovnMhaQf7Megogfi
FNyna0j3NoCvmUX7FchR9w2Yi/vOGPm7S7LB+ecYM+7cN4bB0KPp5vBsyE6d3YUznG8S2BGXXdKC
frR1ULyaZhQuua26rbayAknfLaFkNqNNSBf4CMjwEKCjYHTdBNsQ1gTnsgNBCOJ94XuIVaHsC//J
9d0CtHeargvh+S+pD8a9KsU7Emh0Dl+t5liCuVGWC604rGWI9Z5WITZI6x4y+fwpPA3Fw9McGmmQ
uG/EzA9HPw+bI0XT9GrZjablXsoE/ppJsu1jM73YaZFdYuHAbTcu3vQIrHBH6nvoAa0IemK24oSD
nwHjoEtQ2BaSl0OxDjO/fwiKEtb1o2xZB1dBO+3lOx40QRJF9rwd5EvvI8HlM4G8G+P5S2yn0SLg
Od3qXmrWz4aqsPwUSfSctFcdDeyiOMUeNIaDWgL3AcmNautXQK2BRZstmpSAnDJqaIKGQT+A6sSD
IH7S3sCNywiMZI03Km96UxK67pvIOulWZgu1goX0JglhB+Y7Lv6KMN/7avONYYTV2+DYgJ8Ry9o6
YeA/5nFzhth59Qb0WjcHuaU9ej1nh6FPxYJ7VfzKJF9pYLNtgWNlASgEFz/CcHZBnvafIwYHf9FW
SGcH8uGTbQh7D+4kWUiiwvfEeAEhoP1KqDCWIKC6W8g7ZstS1M6sBH0Si7XMmTewsX6QkEG89pCF
pUblPNSswiM9UW9EOgAE2mWxTI0MJGd8yllPQPTJEzPHs4AHvS5N8lWxWhUq3FlQSDgNvq+eczfc
A5LSXbFUr55Tes54VjwxJDkfcIaBVIGoa8fBeQj6hzzDt8DdpFnYvCtgOm+m+ayyDLluvMLZw5s5
A/8TFlBgo9z0xvIhVaEiyGTh2bCJ5x6omgtedMnKHWCOqccUrQdcowmdr/GwtrfqyzhJ2MC+HR6W
sGD4m4/lmABEDl7N8RWBo6U3QNVFuyD2X++WHLV7NmQkQUcO8ZUbjngRcQCrDAi2vuhYZsPT+tOe
7s2k++s4Q4LnI71sZvfGF6FdG0lJ94bfRmfAMR3kLuNoGYJJsSKjaMHQRuFxHAuERjTP7TZeOZrt
MT2zaHIIS/AAJhT15rrDMG2kCvAoZ3QLoPOam95jyOze9/y/937XC8XkI9OnSMNNPDqymQttwm9p
hqSdGcTuA3S703WfYwGXuxSOtwNEMdgg5Ps4FoxzinXh6NBhgAJDagqMOSFAXNfucIb8cIvrKlSN
WgcyVnTsKP/ZoY+whXmOmug5ZBVARSIiTwLaYWvdVKltP2G9Y68LiWo6+IKLAe7VOwMY2otRhflc
5lb0Lfnu5IR+OGBPwE0ey45qEPZOAJm38hgxn4N4uBkcck0kaJ+yAZcLVdEGui61Wgap9yQKk+Vg
SIawNDdMEh+zLApPJMnVGb9NvTVK/rUxA7R0aNxwLBW2whNfdSgNi3wTUrgL4H+JE5PnH7ArEMfY
EnRvZ7JGrvLSunV3FJpqC0pad4TnDdpAj+wg5OumONnWIYyzIOSGXHoJRu3cqrBAXOHiMex6oCWb
kTAibIhA09wvHpglmrXN4RCUgrx/iUZQndeDXtQafQbRAly8QRO0n3K7YYs2o9ZaO6H1kCxemAy+
3NrrTPd242BzHFyOg5UCRN6OO3H2ZaAuitubjikInYyKp2kXwAs2Sa6ihJwp/rGjZ1XBdroTqGfA
cRUqB7q3av1sN6gcKlvjoX6DKg4UaucqaMhT2hjJqkpUAscO/OoQXkxXAy/zpXSSGVwycb3ya2cP
riUcMsemvoaZBl9Bi7u96FDKG7WIQw9/UjZqz0hQg0wrUlezoQvc7OzTpKQ3hjhPyClnfnuJeTw3
XTBLkarJHjs8q10jAutbjTomSfBsVJ55pCPumOIPuMgVCde62bki3ulDjQ7KcxnYtbMQDCJki4f4
YBIKdeGpnZJqWACPA/mDsXvqECTNQRiBjLbJ4NWhoqjfO0igPTkWLsLQREbugqQwQEXBM2d5+G3g
Pywmje8JyIMkM2ARV1XAxBJeHkkv+D5hQGI5KswfUhmjSDq4/Jtqf1Qqh+7dX8fQdEiX8PQuj2Yp
yVbE1ybwyyuWdfkcvjBqfb/S67blAxFXjd0+ZR0eS4ZuQVSfLkzqipVGoOoNinaQV1Lmz5jGlupx
LVBXq2H8OfS4QGJpaRPl4ARD7XRuGMCCZkElHzkF/lTvib/3pl6jRVWCRiZSq+DSVW3tnXNH+nh6
4s17QhmSCcp+jirwp4ZaSDxCu+VTXQZIuWNAx2CkB41Afu3iViIzBF+83hEEt72VHkADu4cyXGbs
KHvsR1ttsMBR4CBbeBmm94YOozYRbYikKDKNo6ahFaXeLBJ5stYd0MmHa18CX8ycMJiHGDf9vKq/
aPyc3p40oKWO36uO65BQ7Hb/6nXTwQjdSUdLcD+o2D4AqyEm7KCfhYRPw13gW/5cN22m5FJByGCj
H4JIBw9p2oMDqnu9+kdKufVkFf5w6WvnIU2MZpv5AszvpIXqGFgFEtl2eAYHf++llYnCS0n2Oq43
0zDdTKMYAkgqK+ZTByQhkzURQzLTQri8DpojCpyzuyGqjmlNXNwrBerfkDrWsanDC5Fsc4GYn08x
JG3NbRtF/8fYeS1Hqmxb+4mIwJtboKykUsl1r9U3RFu89zz9/5H07tKv0/vEuckgk4SiIO2cc4zx
tYTXU3FcubMf9Q7righFFxHqImA9Bqh3Ri/yIorESVEujkagFdD3AAN5R//85wpRJVfLSHNvteu1
triXNhT7ZoWvCd7FKcjqswZd9I3SUZSnQp8L7jXiv0GzEfdJoCzG3R/wCyyHCY3WQ6+H02e9Xw6b
WZKQcy+MU+Oh6Bv9Ymk9Ue2Vgo6RFd4vRJF9kqMlOToLwEB9cPYskOS7uC/tYzGP8p00hP/jiC20
ffxbvdAI7zsxV89QTU1PLL7h7CnvpRI+JLEgsVa/RGDMwUksSMy40o9hoLSeODtKFuxzzvSI+JYN
lxlzBctJQPFrVkwdQAh79phkxcQyFcngtS0yC1oWxSsEhfB/CdlluNySe/ETRixL+8xhbBFnNafO
rrGcH/Qq1B8NnGEbA+qsP0Rdq9z/JkAlKxHjcC9OqhkU4DMcawcsBe1z73SAqzIngk2NLAxO3XOZ
PuHYa55ESdp163wOu704J+U5RLWOCdVchipwpv/b4sMvd4O6bkLsPDwJ0H9hLtJeiYseRCoOEisN
YBLvdO1zGUewoMXDay1rAMyN4XMX1Npna1wJBjMt2YU9tZqm67Eojlr9bZvSMa3LUBzEffC0FRea
9pjX6vylZpvqB7lT3y098tdRnVzl0rirf/O4Zit/gbE4xUUJeulQW7O5T3ACf7HRgRzRmDanStvn
8/2mbpgMqMP0EJslTW7cOyBU/TJJnLdSh/Wo5wFQCH8VxEooReEL0ZMtt54TOdXotLc/NQXJ0i33
n3OqYuhIxEAiJBSYtNmcvClHSLPWTQQo+9K69A2kVivTuEhGVqu/a4DgRKIS/p++1bca4qLbPcQF
lgR9z597zKmuXScV76ECXADAUHqWEkV5beJ22QXSVOwxgCiwRcz1idCQ1hNnzWpKL8MQvEUpdWX0
EV8VaydOiepdUz3Kg5U9brUVuGk0uJrPcuCF0cpLhN6i21lTdrSEfaE2gMYqvdzujRWAp61JvbJZ
j5E93bGg8kSuXimst6P1pKiGHW+6A0T/u8ZantZx78YFUrhzXNleHdWw0ctI7Q0WAQOz3XyFVm55
MMJCPs6j89rPmfwgiizQCpNvRIkD1V5iMN7MQFfqYTUYVE+ow8xAFStZzh9EB1jmUrpnhfUk2r8o
gvEN7lIVv8+t0/zlItwiWx8StRwkL3eBPHU7tcA06/1vF0TB0j7ffuX2y38ustJyOLY1A9CQF9VZ
Bwl6bs2hOousJqtIThdx6+FO0BFrnlggtnOxM2l5voF62q6KYBLBUOuVwCvz3UgPdK1WG47qNKkW
xsh4uUjOzy2n6XN+b4/DScYItw/VnMdfZ3Qxe4vJ34iV3K3zhpf958Q0jv1lYMAQNfQMAqXYdJJ9
j2/rOk1TuKexKd4i49Vo5jy6ihOzZlxRaY3vlNmJL2WO332Y46vdJtLJkSFEjDWWx9Na1uLNV5zc
8QYYeLxabUv7DLcCvre87PahDJ+sn2iB/JCvEJK4TO4sFhFQOWiFa4Ts1f1MrrX7Vob2F7RaMCDG
N/5bMjTd64CPfTPM8B9XEPjgQ7Cw4Kb1RSQSApTbUdepBysEY6jO9uSBxG4uc2FgUYkCIDJxBVGk
xXbOB7zVXLoQzRzASJBYD9LiR1NTv6htjcxzIFdvkqolXqjrzefSYCfIQrd7SLM48qIOYYaEsDdC
P3oasj4j+W5D74nhCGdS8GVGMMgfdaX6JFWoKdTt98AIlqvW6fLBhihjT0ib7dqL3j+kjvWSmgCI
26mqDgUmIr9oUy8KyxnMJEmaK9NejhE9F2UIT03PeTC9ZmUi45NCZrUGiBtLCbGGcte0j6ztqzCx
ih3yD/0utqXUryWN3WYQJ1sSNc5+sobgfg7QPjcc9LlkWNTPIskIIIavMy8fQnB/vtznE0w8hvOp
xhTiKmmTP6hhEXxKlPwA0WoIspEhOHAiX9QKdSwrA2hHVysRfwyVqTwN5VxuZ3UAO6gwJRPLB+7R
pIrtWuNUu7maqZ6l5MU5hKz+DN/U76NbmTiRlCs4W5y2VELpiGGiukhEzduFt7JbFXEEtX5BSKI1
73p1+DJrk4mpLeYuZW3+/4d4oXgUOya6dlmjp0VeVBVHokyaO4C+b0COu4PqxNXZqafhZHbVqxY4
6v72+HEaTV4zw0vVlQQhTtKdrq4SX4QvnMc10F9bQ8HNxfhRKmZF8EZkuI4RSh6DRbeOGN25bm2M
fLd80ppQUhRFfhoJdcDMi4JgI+PDFvAAcdNxUZP2H2W9NZ44vMYdMSjnSpkvLR59wkvrXaNHPaRr
fXK0EtZ1SUnsh2csBZgBM6xA/iItUGxfRLw68YpFslUKOpVPsh2LYlH/VpV9oXmcJFTD0qHIj+0a
pzwrRp4fxQssGVo7YJV8gLHH6Yuo6fra4YgoULUqtPo6aw9j3OMjWMtvr198TFG2faLb6duZW5k4
uiXiu9yyH+r1scw37yIzOOrQMqBhgTufD3yrJolWIfI9UUXz9tAZkZ+zh2enhpUmG4hh5Ylvye3Z
RVnY9/bvC0VevJlbbXH04ZIP2Xd//HadMjQ8PHKE7FzT6TXRNXvZiRbQWWq2eAO4fh9aDaxQnTFl
O/G5MHYX59uHvmVF2e2L3rKSVBGQdvvg4szH6xzb8YsKyFQcqiVxNXIl42LtSug/SBp8dLTnXGoX
TxQwEnW/D/Wc0GaUWV7nAbPgVJ4Nxu5zg/uexrkeigTl2fp9Po+hhO476EjF97m9rnfdfDvc3m7R
mLvBCXaW+n22WewPIbP2miTr+9DW3/lb9m9l4gpxQlx2y4oyLGK/byWPOIdlafw1pM791lNFnxRJ
vw4E4sgSoB2RFx35b3X+VgaVBJ/ldubjL4gz4rbbL8w5sYFNnXhE2mEFWv/27ZuKTiw+7IeyW1Yc
fbjsb2X/9Va323+4LHKsGpNNOLjxOkbGMpqTvw/X/LC2IDFmvjtTsanO4Lbg1JznHIpLRX67ibjT
n8tnwi1Qc/tTKI7UoV4ObZ8dxc1rGEP9RdtJ0F1u/Vl0UzF03SaFD2W3nnyr97eyUlmRG6Ipioq3
24iyW/Z2G9Gkb1lxtPX4W+GHn7rd5m+/NCgqjIHhW6Z1sDGvs+k2+n08FNe+K9xm4o+losK7WuLw
VimK62HZBvJRjLHvfkvU+nhXVl7FaQi+3wYNYw0Ku2XTdWARo4soE1lx9H+tJ64Vl6V65i+J2h63
YfX26NuwLp7vfxyK7xGLkVwchoQ6EcDz9fYixFQj2navoPyjDYDf5TCkMYshLMOh1t2JQULkc8IW
1wDKP0NcjdJI373dhlZxr78Ot+tEfetoosqHerc+Jk4koSPh357lbZL/0I8/XBvkElYs+bw9vFl8
nyu5PK2L98WDPARGuxHHhbpkex1DC8eo2P9nsfZueRCJBYZ4kFsintoKE1TFtZ2Jc2MvXsZt5BfZ
D2WqeItEr4nFWRtF8k702UIc2oRHH3WsXwdp0r/MBLYvnlhtoSIkAfdbe72oHjj96xjBqhq39rs1
6Pb04ju2gyL9XmpmYgG6fVOxABWHW2O+fekWWV4p6M2jaDSQ9WW+tBQz5KF/3oj4x9unFIXv8n8+
I/F8WrNMp1tj2trYnzWvuL342VtrFUeiTJz9W1aU/e1Wmdrq0Kb4+rq3Fw8nqnZp+U9INCx7htrf
hlutZocHsYBDFC9buHSYXehTfvbr6k6MROII1Yj32TLK852ZK79CTa3PaY8Vksi8+hzAqHkMYiwN
D0Ntw74T4YNRpAXOhKE+vpvSWBUzu91mSTE1TmWSLt5YloBc8SO4RB98v70YcSSS1iD6Xyu6fas+
9gno/dscLRHIvCdS8SIqSpOh+Oj2sg8CTs2t11k5I6rw2AJ1gpGLWGOEEuLYfK5bByj5VB/EmLM0
GUuZEgT5buCVidYrerZj9ExGi2myz+/DfyVY65DgrHK3b1vDF1WUFm5/aBCZgLdEb/j9blJ88SZF
wloI7gzrJJ5SfJltqJoRyIU1z34RZXUSOy4mlqtpzD8iUDUnrvvwYbJRyvGJ/xBdPCujnZIMHQ/i
ePKknkU3aZz+mPaYiJZlumOhlGOVU1HfLL8xY6Q7zI2wya+f+/Z8EnHPO0guvqKH9EZwh7RrkYxY
vA4ZilMiY65DEyxzobL9d3IcbWe0c31moafvaAD/iId/t6vbFtbvSreuJpbbt/Y9tna9hkpgWfiz
Zru9RcVK8Yx03VF0r+2VrXtL0bbFTT6MQVv/FoUfLqkk3LZRBT0ie/EZsSckb8TCNCj2pQ47NOpY
+A4Rl2KQB/3l5qPd7+epetIHHTsQUaLA9o/GmD/hOHMVuGzyMLg3k9TLl+7JzK9l7Fg78asplJ6r
x9GFLn0fVuy7aUE0lrVzQSvlGkaFcJ96lMqW7Ummn/So0bZN6raL3VYWoiOKfn5bHHwo08RuQdTZ
Dj+cF9n/vsDYrhHNAPftXk7L4NDG4x4UmbVtl/7r6sPUGni3i/awDbQarzH7p+ki43Brq4Wpe8QM
jUdRhEed+USMKduhKBV5cSQSM5SoFKJgwfpx3OvqAvkGej56a+xuA8e2DBat98+SWy3N5pQ2U4k+
LdaPP3YI0UymxAzdHmlvUDPZuw54G0VFp9zWM84iJ0fGFMyLhufk0XQULZIAmBmogepBNBEcFCXb
i+4nvjieNlcdYvsoml63DFsF8dsZRje/KJtlWyqKJ/vwu38ri3pndc3G993AzOxVkynvieJ63Iaz
Zhz2cFdexWOLu5ltWB7y7rc5RdzRmloZE1L0RY0KZdlZ0oI3Pzss8CSL8+9mePHc20S59R4xq23d
SfxDQ2nj8/JiNrrfNVJ5vFk+8kFT/X5RCvfdglhWUcCsdL3YmvW7JvjuUDy8nhalH3Zab7otLHDH
MreYJIg52GcJrVDM8WL/26rY1CS82WEV78FddqdkeKmX2Dxkrb7XCou1qWhNVptFAG86qNO7b0Gz
apDUtQrb/LqzFj1C/DAylQuOH4Lxbs1PNKyPTbQd++e8DHzkaY9LE63Iu/9Yrd69we2NrpO/OBJv
USbQ222nDv3cP8OW3pezX9Yxw96flQLRSOdBzz8z0mMLgmFtXRIZhRkfJwIK0I9kFBZ70O1QLPQm
PTJxN6z3eHe4BBVGgjqIEfKLjzqMlr6oLVpwFNa8WpHvIJFfUW/bEkf83rtB59brG5Z7fj6F6vaS
xKtpo7jzq0KF3lrs6g0MCXOdngbQcounJ+q0V3Fgi+6q5d2LoScEwmxz/4gJAW2KL++WXDPha7u0
h/0Lm/Nseg6OYEy9asvLMFEEW//h71fVf+2WBoZcsQYVzVK8Zp7qHMG9vyoKOP3h9v4dBUdSss53
t7JtLdut/wtyRHWzgRRK/cOAz3uXYWc7FfmjaBKiNUjOvNCtR29cAAkd0W8hGogRSfyyOVnxLrJg
enzXa8ThlpSGm6m1dczXFoNFztnVqN+cKuiL1wWs1MgHTQEMNM2Y3ZGd17e9v2HloCkjmVXZOsiJ
zyGO1AZWRgjr/4yk20OJc1ujUVJ52YlDUSgS8dXEkYYv2wt+2l1uPVV96eMB/xeVJHXb1NmxXhCu
JlUjQaF6gPrW+B+bndV30qG1ql71RqgoxZvZVnZiPNJrAteP4nAzVIqPvx1OdhueDf1bF2Tj6bbX
Q/GAhZhu1u6HTeDcBZCyLhksmsryAv4z34XZ7GZmTtgdJqVI/qVHrxMOz+N8MNbvCLUPQQSinYhh
a/vEFnG4bnrX66v5QawBVztqtibFmiyQ4O3iMPskikSi13cDagAnUb2Iro7DI2frKnhae6TZNYhN
5G/y8nWI7qfmUQUC6ifFfqj0x6HTiGyRcKtaFrERrTJ5ignMhcVCmNVHnXhwaDcjV29oPCaOvh2b
rd6VGgXtTKIJHzXbTB/7RdNO8Kxew1WJK06K5RBI8Q+C2Uy/kAbJd2rYgEMCkzDmWy2u9rB8hTvV
8Dq9+Z2tKpxZcBFpXhwaPrj87Jz0dnTUNE06mEGcA6/FUVEutvbUV03FfBnjQF2zKO18jlWj2atL
7CISGlyX+XXR0MoriPu75hnhTrKTW6jx4H4bpJkbEpjn7GMgiy/p/KslbvpaDZV5NTraipQ1PdDt
GKZmO3Y+tUBYfaJuZUY4yd30QOswoEnN4FClEChmN9+jU31XsHloZchVVFgAYknWiVMwLnayODyo
HztTtFt67SiFTfKl0j8vWiQfkP01/XSUnpU0hCNOAjejtX5RVNpnM/p3ADnUruthFJSQClidmsja
4vj/1Y75AfpLsN5D80tDVk7yEoWlLZGWPgGfiw+lWejVWVL7y7xXUnU5y3byKe4nQE05kkjwuctu
k5Tj3tT15H5QUK5eNX0KyaSvlualCEO3mhkce9OGzN9IuoOCNKKfJZWGcHFYnIpFeeV5tPNEWMHZ
CXA90v/KYACBmYuUUDgJXJDhILDW8HsCjCiSMSMwuV7UwTPXO4jbWKK23f1YCpAKSLZnb075daoA
5szOaL3Fbf3JUDvwo12SP3bjRIRktNgXc5wLT4+Ndneb4LdtFCT4qb+AfvB6yFWtvioucLl5Y8hL
QPn3Tl0/qbYSVoRWlPli3u71wPFyU5s9s3emSxYpgRdAF+nba1bW5CvohIoQH/Uk5WjBo3qIuytW
5x0iP6rXpsCygC70RBNXyl4t4JBckG2oD4WTuZndK+hlpv0xrwYo6OMp9cM+NX1raYCZyrGLgm94
uSU92KuzU+QEqfF1ax2fGfvTFXP2MAeGggwPXG6D1DwhBAGOr5k0ZMo82LtjT3WMyO1s88npi+QO
70rgEpZLJLU0gEew2hTb9lPQKQnojimBDvHSjUTbbsmsm6jFltckUw2UtuJP3ZAhnN1Vhlvb+Sm1
UkQAQgtdVBRKCKuXootdhd3TojfdU5s0u2GAlE7ktGJS7vNRO+VVk96na5JZ0OI383UpgfPozkQs
bviT2JDiaVnSY1Na03lKld1PA05RAsrsU6IO2h2E+PURsn13murSAxIcIcBsMAfhudnPNg3KhhzD
14NqcqV6MS5GMxxMK29PzVgSVMbEdyeObkkVxCCFtHRn9minjtPk2pBVXgNyXSDrfmMZJXy89muJ
WBCRDNnFMcrGa2zYdY0ldY5KLbc+FIRAG408PEfa4IWVLX1PS+dsozw6Q9nRyV3wHYL7lBCEBsxM
OXf6IUmSg1aWoHSN3v4nSeMXpURDU1rCAdW6FqeeBdfAiIQFBMuV7HZ1BJX4SoIvFZVxRIMPVxVM
fl5XFiHOuhkCwrhCrdKUwnPWh15RLF+aTgncLANcEI1Ql9b6i2401St4WEDpDiDUis+Y92a4s4JA
c6u+/zIEJWpGWfpFapKdbE41FBwxZoG0j/nbzn2V9F/1uIxhzAhQlgloS6aJzz0uzNNUQyxMEy1P
aa62yBQ5z1HePc793B17QH7eiMTBPSi353rACS1Jjpvg57+Yiiy5eU9ULKjelRaAcRqriewZCMF2
qWR5qUlxrOH4bEDkdj87JfcUNnyg0wgXSwL70K3rgBYqYVwLK0SCIIijXQOBc4h3gRUPMU+9QxIy
lTW/CiPXSaD8VHoL0NDaGIkD7V0V0l6P0HvHXerwuVb7+eDkXeOaJbEsKlq4aWEZOMV5fUqRvxFT
n0Mtj/Kd4Xd52qEKNT1hap10y3xo9QCmwhZAD5zasauqxuQZOsFnbf5gaUn1KZK67wpwtruAvP7G
8pdnRYOv5u/WAYNZ00lwz7bSSJQ4WKlQDYNdWri4BdxC0o2d0IJetP9oRA8gFXt1gkGhab0h1dkF
ppXfjwMG07xkyE5Ly+slYN8SgIAhq1VXlxXjqoTmZ8fRjbPU1sYVtfFfg5y0e8vU0TVMPa2O9WOT
Y01I4h8jjMzIY+SfzXpsjsZ8zXVb2esokHi4v+imRDy7II60c6UuqtfJ16yqOo/h0L7PeuVbPMyw
QfQJwWtBm+3KpkzezCVgv4H7HzuGgkNM0ap7xUS/OlPsE2Gs2Cy0OTxboLHuZUWqkZCH6VgZgCst
wFpyzEKq8jyvdDZ931ymslaeiylszoTm/kohiCgNbwJ+dehN6aLkX+vGlN8g1p1PUV7WvqlI4yFV
MD4a3WA+WGtS6P1T09d3ZRCpp7aJQHWk6kxMn/ytqkILGI+i7foCZzukna7cpDjKCZK7M1poIAwp
IXSzib0azXsv0yBq1crC8ejLIHIN82tkmN/KIMz2qVMoO0exx72WdMfFrErPGPQILN44EezR1b6d
T84pb6pD27AqawDxsRM7StC637NYDbxEna+ZOXUoYqc9euGKs5MTGFKAWXf3Fj3xWEvmWzfU9ZMZ
SZiFJtXPgNnspBF1r6VTP6eItzKzzcRO6kS6aU3a7mgHzXnszPQYFtpOxTIqhYa6czL1pZyG5U5F
FMrNjEl+ykL8rEGp3hcNAg/GIo20METvsmqMzpb6Azpi6dIZWcC+UYZ7I5UnZoHhM7BZML2xfSa0
HA2EP0liV0vD0pPC2YEzifsAKl9ei/hTMM6Dq7WJvM+DULs3ZlRZ23nMPTt9kKPWuS7DU6UTk9sC
cyC4FqsNohP+UPOFlknr9ywpsmLuILTX0EhDW3gP9AqfnYHq1BDZLzZr11LCIBq30Muo2ls2INje
D6N9WmUvfeIJJBpxdio1+SI1VuNntVS5Bko5fJ3wGMve1NDtFgTQfKXS7gw5MnaE9Xjg+5H9bKz4
UOL16ttyApqg/BqdUd9nfS+dEYeafSW2oRJt12E2UXM3d74QIOG1eoGnBL17Px/QD5ZrRsSpbE5o
hYBuQqOL1dExRUnMy4zyRWmT2c+xzFpO/S1RdGiEAKm4TjU8SOiFNVoAVtisP2e6jBO6yO6bqrUf
kLyzUbZKu33Uwo2DbhfhlPJYEfe0q0PC3OYwf7CnBoB1o4/VeR61N6OJBp5En4D6m9VlIcb4FM0W
IfRG3r4oitm8pKx75VxNHkXRwHoNem7kj8XJoUrH58CA5CcaYGpwEskLW3vCRMWVRj4vD5LSPOtT
37wQ+6TtnDlkReUA0giVIt2XlYSmCTIU9dQHJ0Y0fphI+TUeX7rrx0m+tElAUL9dQ0/F5/NFZVGm
Kb45aQ7BoKDQIEp+0jqpOdlGhde3y3jlRttBwFEnkd+FzbfJLODXnpz8YtaDJbuTHCKFUSbP78rE
oZVly1mLyrPIicvo5Gg0mfM9slq4LoZxOAB0kJ9NuZueLV8ci8QIW3h0R0x3t7JaMf/pwyC5d4jh
eq5jeYJ+dHy7VRiHLvSzBgKuW5nZ738glU7w+EAMvC3LwVl10p8QMYTPBEKFzz2q2PsUPLZ/K9Oa
GvBaS+BeoWYxkWCNfRgDu72IK5ZSWy6stQ4iJ5KuHbEqz6pOe7XDZ9O2fdUq4uvQQMehmlp6UsG4
PJdBpj305vwociJpDbhta1AHR5GVi2S+TAsPudZX1Tp86XpACygwWwdRBpqgfwTCcGAVv9ag2lyj
pAQGt9xq1EreXFsdBbPtHtQgALv39RGtb1GWFVLtF7kU7Or+VyX11jOAUOvZ6YdpZ+dxi9g7ejNE
5E/o60jRk6gS5zDzFkzYntypxJgTf3vfFixzTSLdntV2xJmD/pkrKm/JOK4k4kVwrEIw12WvvYwq
esssAgbPWrOTlccvVXKQR1N7SVnPvMhLE3pIYfQnUWFkE3VKFgnx7rW+qAJ7Sho4bHjDST/lpho/
S5VTnJUZ+oMsbeLnZE2qNbS00fMSSxVZkdgRO9SasMozFrEqRVYGKg0A94Oslx4BhfprhXiLl2sq
K8am0F5ZzI07Q0EBVJzlBTnHFVrvlc6ivYapWT6UU/Vd1EXiaHoO6mg7l44/ZF7LvEQ1kt5mel90
ya8UxgYA0k10bgKrfcTFpb5MSZTvIoCsGcInXjJX/UtrjOmjZLHhX3MiccpVNTOoxq0sCHUNACt7
j0BFj8xek04t92C/k+t2FeJIOwboeSdOysjyXmt03m+37J3CdIknVU6iDFWv+Ryt7P7iAlEWDAD8
IxBcWw0b90CBTOVOZCc9rp6mALTb+pQF0pmPuRQf1d5JPBP6vFOv6PJL1RESL2tszBo7VV4weSkv
k0PbGrTuSRSZsYnQ+mLmB3FBMJnD/aBN31gUKS+iKEucB72iY4icrVomAUzSsBPZ2ORlyfWwq8vk
WKuN8uDo7fisjxNMH5X6L5Pj+CySxU5QhjE6ZZ0wf5dVju0tpRJftxpzaeNXIM5ewxdwSCwI6KIe
iWpFCaKf2vAgGFPKWf4GMFv7xAuwfUkv0oteG1D8RYpyAIbdPUkdKnNlpzpf5jo66ctS/UK5+jwV
UvwwOsn3YOVidlhm31trYtZW4Nagih81Db9JXZftS18l/86VxGsLtYVWXkDFUZu+5MSRXwBNvqSu
MBFEDSwek5LXe1nSG1c3culoN14xqZd6UCCTa2LnaL30fb5zpC/EKeqPyC02OGgBmk+mUn5qdedE
3wz3ViDVrgWxw1Aoz5YNQUX3vc2QdBph6YIc2sL8EdlPxQD5i+5oFdTQoXOUPxctgcOh7M+IJr/w
1/eNYsbXkvFxSdVnAjxnH/Ctw9bRmR6MpVZ26WzAFLIknh1p6ZchHc392CSYG8oC96th7VBVVhBx
xObaTZF+p4EV1Zr459ir8jmsrO92m94tpRPv1GUBQaPW2efQPMi2ytoOsawSK7DnJLX8Sc4saR8l
sYXPN08fu1j6AeIRNpk6hunPIsYy+k7fUD+VwXTV+/pNV/L5tWwzCS3F+ls15fIpXUUg2E+isomK
5EmxOijLoEZjMdqrbpKmybUAMkbMthx8dcZzYJpQPQxZviUKwsG1NMErFleLK5bTmdYUyGPgLoyn
5XXU4TW0EH9NpyK5oLmTsEI0i53SKe3+CMlo/MOC3MOTq9h8LCDJWB3AJsu26oc2R9OndraeU8MI
fyh58qkwbOSlcvi/gJbgedDr6E6pp+BsDU12bPSpukDVXuJBgYaTdWj4ouRG4cUEAP/rWNKbNVTL
LwXiGWtVPiqCDLcz3ASou8/umFTZm13Pur/EUXuESUBxDbYGCLLWbXOGepClWSgjSpJWaApGwXDt
h7577QKze51XiJiZD88il6kFW9JIXu5EdlKValepVb8X2RHxsFMGQsDtu6J/Tc11QgM/ertbXUj7
VLWMq6ivxJaJRK1RwdXHTxl6mu+jMZl2IuuAH71DX4O943o2apj6DWOGu4icSNAZu9j6iAltLaJ+
B0YAgnqRNbsRSB4x7b7IIoWz3IdY8H/fzcr1dQYT58TzGZX1eTEL9UE8ezCaiT/gfN9qzHnDLtyZ
sVKsP1UyX1wyo3gTuW6YQz/S08wN5yB6HFBWeyRoIXXzpCuwOlAmkmQIFF+ZQ0I+GlPyZ9D06BrK
4SPiwHDuw6D6KMlScbZq/fqhXGQjkKjGsMz3Q4eRwBVl4dCxUiGwfS+uH/H9EGPvJLt+qJ3LPNXy
oZmwO7aaRYMWhSJBW84dZDr2rQgDoXMpCaj3uimxthuIs+KEBjD+lGXDP6jSX+SmGthYqaWGBz0y
L100v862vJzelc1glPbsaCEcWKsUamNelDbiEovgBot19/2WZXeCUlE+Rsd1+sEJ1BoeYR01u6/1
Gq0thwv2fJERCeQ/nISSBIG5ucPhIvLilDrP+V0MIknNVfOir8l2K4KLc3dUFesgCnv4+cCnt8M+
qbPlAtOtegathsQpOVGkNuoxHIzlOkXzCYhlDc/OqL8B2Wcd1MtbDjm/A6u+4KmLHP0tNZJ9vZjl
s6jZKPluyaZly8Vz7bfx4my5ikhc1KrKF1ETJXC3WZr5JQ4q461X2TjqvbOdy5ofasDmdHEM+w46
oOqtypW9FU3KUzba5ZsEFrtPk/ZRnIOCFI4ytLMfmqzK93qKu0G3m+cSrd/BcGOVOEXNtIntlNIW
NwAO6iy0/HioXpIFVbs2WrRnYtrZMSTyavqcmyNUFYUH3z/tn6aXsbk7qgN2lXlQQlezETrSqrI+
Of3MFKjJ5hUEknJvTO2DtuKn09kOz+MEd6fIKmWpQitjslgzCPNIEBecIKrxYFa0/YjQ0UMKjdlB
mr80SRN/D1n/efCUtVcHZkEXPH8KCaFVHehAn+wWTsFSSopdpSy9V+QruKUo7irw4rAtwQ2SvNRK
b3ynfZzYVBlvg45NIQQfG2Wp9JkAf3B+aJUuU1/E2JRnN7nYqq2H7oBCZGOr8s9Ukh6cQGu+507y
Ty1oyGZ0s9ocuT4Mq9oRYazviJc8G6Eawzpcp8QIKOljqAXag1PRsNeiZE3EkS0n2gEgSOIGIL1g
VQpeQHC50tQ6B9Ssl9ep7K6DU5dfE3yJIGJyxdUgV/KsTOpg01O6e1VtLH/RLEiLrXomalCKsc43
ny3TecyDg5mnDRExJDGiUmCT/LKQJES3tMKLhvwlmwG7lBXy45ne73vFrnY5Y58XDuN4lIvQ8ioz
USEOKZt9MyFaOxZB9FYMqXI0VeD75jykiGXUhyzv452pnapqbF4hlmKO6SGthGL1SeQ6J/jUS1N3
MS0ze5tjaKFAIwHYXrOpFPWerkzzaZqxQHYho+eYyZ+DdNAOxZL3/4+581puW1nT9q2s8vFgTSMD
U7P2AYNIihQlKssnKEuWkXPG1f8Pmt6W7R3q32dT5YLZCQJJsNH9fW940BDzWNe6ZYKN7K27GEld
gh3zjrkCo96d0lBL7rXBDze+3SVrK6kvPv3x33/737fhf/z3HG3W0c+zP7J2xgZlTf3XJ9VxjU9/
FOeG3de/Ppm6huQkBHyV8KHhEtKa29++3IaZP/f/L9HniaY5yEINbQzbtbXandrU/g1skGlpqbb2
BfkdoF9R8m6Z0XtsNO1DZATxRVkCTGW0euVomr5SnLF/npLsONrGV5Y+EXq+pPFHH4kRdda4KUaR
4vtL0bBrFAQ6m7TIXNRRB8ocR7kr1F69NSb73CuojfJg9JaBLOOQrFjvTLt6xEKltR5UZ+ABHur3
uiOKp6FK4fT2Dmm11MqfCJ6lID1FzH6IVlSlnzTlri314C6qImL3yjXGZMGtrGnKIrhQh8lfB1Dk
86Ulzo1iKFPc4BCyRSKUkPOPw1AMTyxfIU7HXXwgfxCdG/XGQbP0oyyb5TDNK5CB0X2ARib5egPR
l2Pm1sYSl+T8oQeJDsLLdB4HQZjXHJPp2dC6fFFYfv1Zafo3YdXZa56Ku3aq469F4e0D4YXf+rq4
0AR7NKjoAkFbA+W4KCV+K9LHRiQV+6+pf3JsZNLLpL31kVa4bXVEu+fqbsqDXT0oj8KsD13X9fnG
tKbhKvFSdTfXZQDJ+pUWEWkBSAB8sN0oheq9OZ4XLk18t09JQEoFFTZ/K3BkunWYGNmMtNZXtho4
nv5DV2dgRrBUgwTS3N/Upt/620FEQGc+NRxrZ6shTnY+9S9dI9037/3WeQunShyCtB3XAmLQg5Lp
33L2Ie9m/5ggCvqVfQOeS4lI7hRhduwIkE4PdHfh2pq7q/wmvs9No92EROVXnZEk9yxqCBZqyrUw
tBESdBZsEfIubgqzzZeaUaabemjr617pD3noo3k9l2w1GFEjZq6x0kbfQGZ9SRJFPKrD8IWEs/Ju
EQ5wqgAJYfQoFnXVhndYZ+McL1L7ktgU+w4rjNbZPGhiEFgP5X0gaV4gZ3we1PudtUqabkC1KA/u
4s659Qo9uzqXQjfbuaRWz42/9tAQ4se9cyZJ4RGMWNrV2UjtR5F1GL5pQVOgBY16C6iqgQR8oSnd
MUeA9GRETaduWqUjqYlkJr8NYV2zi5j2nZ0eZFWig3taTEk9gswmwwcXy7r254PsnNncoUmKWsTY
J7Aye8RmLjXkeUHkeKdwPvCQvxSmb13JKkXBsjRg8pFtssrAL+GydrLsp0GEB7DcBoSwkl1Ek6zi
QU9J+rdXwvDMa20+yFel1lj89mqd9HiOCayK5qScCcLGV1f1YLcXSlEFxCqC8qTDU5YzgzwkFpkk
1xXthRzggxc/eerPPeQ50jwH05t+5uFBmt0PoNMNlrc4F1Exue6G+rrmFgWNHqzb0ozvZZthxQ+t
4uZHWbKrqVyCMmJxr5Y3Lb7ba+GX6optfz8/HQF6VkqhzWEAyk32QlbTuRkNJbqNsKjZR535cm77
GCtbk66Kbz/GyzplCsfrKGaN7YrlODrWa59zyVHvV7dNHJYbcnnF5QQ245hh37rKdK19mkrzUd6g
I4PEj0GpLspbL3E35LS861JLCcAWyr7zPeNWHtI5vjEp2IUnJnkftU3ix8CBVdSW1h1u0Ng2LCxW
V49poAhMFhucwOiS+eOcpa4v5QAhquTa4jmRu1p0N3lhfAdImgXNRExMFgvTcfZVEX+VpWHu0Zt5
uojq0t9HJun0Lg8uGifytoOZhKdo3ugLu7TfzGgn564hS8RCr9CZyiaNjdHc1Wqt4Nw1zwvnzUXz
vInjheHZd3UY6Q9ZkQXrrHDaTTPLOWXqGKzTSG3JtP+99aMIm+2XzvNY3SmuktC39lXnW2TQFA0N
XKJXTMH5lRMW1V2Eb7SsV9ShX1fOvAEs3frF9Rcxny1cXnbVZNSiZTkG1ZchV7ZozGvfSnPcoHVk
fqnjEi1ocr63g1uNFyaQrL3dNcTfhzyaQUrb0DOTrfRxNhyvW6l9kG6lWbPoSOzg+vi9NUlxP8+Q
2FgJT0MlPStJEPaF/jBkaUyQvvu56M7FiuDHQ24231s/inJsYSTtXV7wcERXYK/rqY50cNCvHKwk
X8Ku3PhlP37tcnSgvcSemcTWRZjnySV4G/3aZvW1TCNXe436d9kTBdqR1LTCN5h7+sad4Y7VDMUY
tJBwdhs2y2Iuyjo/Dr6/+vd1BYIvkz+0S1YZ1lJN7YCpEl2JzTS/RKC9XPbZYCAsNQRXcHfCK/lK
HtKwqdaocWor0QsUPDTtiIVw/kzyuMCh1uzWTaHmz3buQCIvc+cqTavwESzVQnbDkBb3g7ojKjXG
L2PuNspdX4JWMVsMwm1S1Z+bECd3RRH9UYNycyMbesjhnwXJuYVDVvrcgFhguchmFQ7Z8DFCNrD7
wvnWQLfaqZ1bs4x2LM6coyx5uqttPb+LlrIoD2gTPrJ0fByZ5hegVr9Zc3adCdI4SomZs86ME7yU
bhvuPurrML7JbSWfo4IKxDkEvVBLyheJsKz3YMXWA7dlEwhG2CFaLRQC/3p4QbTcYoPkGsx7gfLc
m+6t2vb2N3f4WoJo+QquISGOmxsPymD76xYe/RFrlIHshr90sPi7NDFfvwp99mCkyKbn2lEPveJZ
X0me3SlOHj95IdMvQAUSQ2xqZlH1t6nLt80YIneZpFcFcp3+wkBCdixg8XcqgSQvzkvURpxuNbIe
ISPfJyATtKfaBo8jD1VXigs7AazwUSdfYe+4QnvZvfqoH0xscjJDBKvyx3jZaoT7Mcz6a5ASkbvA
1thdkpNHgQe0uKoQP8RtNHlNRa/vDbtlPx6OyRVIoNOkW9OtrBKDaFemhimGLMoGkFDES0b9Rp27
VRDGt6YBCgUpsI5kLfNQSgTNLyJxI3p33Lte6+HbbWevwX1gZt1rOITmStEdex8MZXHTGxjBsuXs
XsmaXA2eJS6hvJQQvrzCW8Kravfnl7Ewom01FuRdQ1o8lpl7Zz7IV7KjfHVuVvKx25PRdvAoTvBI
9ZUM1KXVrjM3sK8UxNmWY2I2mDUUXbD+KBu9Wq9NOxwPpZ3gUOsq9QHRzOgpwbRcz0C8oNIp7mr0
KHn2RU9KGyDG3QXDQhbtWDU3fY1IbzZm8ZNeo2wZV6W2k62arn9uorC7lo32LCI/KKxuouCU9bG+
EMIJH7Ia6RJu8/wmZuW2GQctPniIgRMM1MU26Qrlqo0sc62KsblNp0AssVoengB1RAsx1sUbIfxt
NNgjN2BySZadrJWqptdsHIsv4FWHxYCOKmA7JUfntbNR4nDVC6XvxWGaBHkY3wl2fHPtFbrE7Cvr
1DpFgWUvSaruyrasF3kU1Ac/FfVBvvo42J5dXuAcQlzNhf60MoK6WdkARlcd+y2EhFnvnstFK/Jj
KzvJyjJBnbqaK9kxNHhnJ/doRfDZeBhIiMC1brvB/hKmoJwCIua3k613+9iMv8mSPDR1hcCtiauL
7B9lYYMlEYZGc39Fye3b3o+jVWEN4SbLbXQBSQheIqQ5rkQp8stMGN2zWW/jJC5falPLd+7QZLhn
j+VLlIdfcG3JTnaUklob0GP3SFMjCWzlL+rAeq+19PByIC/wHGI/MldPrSlI4xfe6lwUzTe/I4bc
TYrOrFR9dVgavFhtGpL+ibqd39S4uQD7cQPxnOlVfhkb3AmyuvJIWWM/q16LVoynPO6fY1R22Lg5
/cHREeWYgk7dIh5sPXtINwPYLB74eTVXKVY7Cwuw3HNvO+lKswEndHFgPY/9KkHR/LnsRL5HhtUC
U0R17cXJsjWc6RDGLgZemQKdH3mTx4GH/WNRtv7JmsprWWUEdnTQ2FstZNGZvGibBbl/HhDWob8m
bRBvZavsZ01FCWK7bAixT89hEAz7aNC4v+YDmqyLzG/zG/AK9ski3nwk9Lr56FBUuKfaBfCOjzpy
eii9O126SoiQIQ854InRqqhFyrPIjnacfsvbSbuUJVkfkE/OtBbsHuCmlR5Y2LJ4ft4fLLbQuKzp
rroek6RfGHj9Ziv8kLqDCqzOuHAw5lBNGJSyblK9Ec2auVmO8SLkn2VRnk2+6kMgjCk7mNAZ2hs/
jTBcVwLEac00XPKmg6Pfq95NphrRucEOuckgK45XbR10J3dqvul53392QDosSZPHV5CGlBNEgdfz
idp5ZZ3ezS7hgTMd8eay1nakzDGCYTqCU+2w+ppfRkXzmPUi2/1U5yupeak5aCXOY0czA7BMNC5Y
mbZmADZhmK93zgXCh3hxzAp9qm0v1ToNrqWF7o8qvBT8a7Ix9UnWC0JmspesmsxaXcI66DaeCZAl
d2t1odWTs3OdpLirhJns9VnCyLFRfl9WZv6oKuTqzp3trCYROzZYfrVxsWxGbcWZuxvZmhY22L+8
jNeB3uR3aRAlt4Zxe+6aNv0rdlJPmhUX57+c6pg9AyY+yD8sz1AhmHq+mPMJ1TA9X4wsykMeVT9d
ECmXeqvbWrOUf1Ke6deLau324Df+1RS48Y0X5MlNJAwWD4SzOpQAbz7q2xoaR0Mu/OKjgcR+eQxz
ZyG7yXokXKNlpTtgxecpsdRgunSKk7CJoehOZnqFrvFtju5atlQrlp3Eg6AGza22IbzrtInWhtHs
86yvLlN8WBaTKuK1iWwbsIMSBksQ4W/UTqzScXgLL6RkpTwMaFuvylJEP9UlLnZHURokF5g1aNfO
mIBOGAAW6FX9aDXaXWn74VcjVO9HP8yIrvjtRcpyB/GbKLwJA5119dyj5w0VuXhTQQksAX+3165G
kMPKQ+RSLU15zCP9por68KtqOk8mUcmHjlQaItYVhIBQvynzJrgG3QPEu50nztC80frAe6/06kJB
V/FLbwXlUmNJcVKTEoR9ko47OSjywA2hTTQ9JwzK8sF77xrMT+py/GlQqofeBjT7uMvUMLiGI1Ss
onnQj79kj+FFv2pGI3mp3VFdk/1wAcfxW8dr0Fk0YZy+9b67/vc9RnpU/+ocXqAmb0Hsnc8RD8oK
IdPkCv10KS8uD1J2HJRptspjrVmnauw4PDPa4Jpu0dSy3pf90gBaD2BnB4+so9mS3jDyJnlE1Bhw
OmJdGNZfppmhfzNV56kxc+/JnESyGozRulZHBbcaxHh3crT9YzQ6tSHLl0T7Mdp19CeTWDUoNna/
TQuWF7+x8XOGuQmTkZ4ATDWno2yIpn78XKD7qHUq32yB6q/SYrwX2H20bCAr6Svttg6xK4y1i8Cs
461QUQt3nAe5ZakGFjB5lsSsu+34xfq5+pfech8je0c9fpBk5F9avyEtxnyaHZr5YORKsK5dmzVp
nVdbFdXBhe0zfbC+i5NbdFv1jTlk5qacd6iTmr/Zghm8MzrtwSirn0oaJXTS/GM173TnnrIUVO3w
lil30MB6ABJq8eC21RJndevJ92NtP7kjbrtzse0TVFnVaJj94K0nvNQe4qS3b4D7m3dAlvBlcK2n
UFcxnISRhNxKRNwSEMSyn6/X1/r6WveS7wfRhA28AiQcUR5gyVvoVn0uy47h3FsrsvpQZqxeTb+N
CB8mJgEuNzoJ1Lac2DTuZBUuzvmiytNiD8zWvBM4XW9+G+Cb6apXB/PON4NqjQIGFIrcmlgRCtLN
XkDqkkcsgSvu6ya96/XE/DIIBNOaBpuvrKy7IzcAT4wgfenNsd8G7HCA+wF/rHV3uJAhS81No1Md
GGBpC56YH62OwJfSCvV6o5IZYyfVDhukGIvnsu3vIYZUJ4AQysmxPXzaiuI5Epa76RQFOu/cS2N7
tEAVcTjWBnjJpOiqfT/qK9loZaayE7ZD3nLuGycKCQAcevey1T65nOyyVOfuRAkvC5gJ50PJ4ilb
fJRV9F7PLZVjsAMsoWqx+bcvP8ahOuEQERqOWtaSJSJ2tnONuLrt2AGd3PTWG/rqVtYkGN5sMxt9
bFmUDVPge4sCL9atrJOHLL/wRjbO5qyukIILXvZpmfvLyXGyXV528MLUODzJQ4894KHPyuvI8Qu4
RmPdg/Rj8SWLWMHkF0ms5UsBD3qlhybm7VpogGwu3OZKHso8a68mrIQ2vut+lVVeMTVXP/UD4RVC
XPDBO9FXdkmI5czUfvYfqnPJTnHC4k6SEeaD8+PV7y2ye4BDytLkebiUQ2SdfHXuPYatTmLMudR9
5Ad9fwj38tU/K/5HdW4EDWG0zWj1cb6sz4pN4olbJR37K3kgJNFf5bO4ZYHtJ/Oss/5odH90k3Wj
YAubQNeS/eVIv/OjcSFfir6MDmkOT28eJYf2JFsX1VkVNfWBsEsGQQO89ADqylu1VRAsURlQD1aN
687CDruZ7KepvJYdiA9izzR3MEpIwqTonLJZoUF9xcYmJXesxCejvvUjx8F3AKPKHe6mSCIbsQ1B
DucDP3c34Vjra6e1g2dfCdFBr1zkPwmkPnnevuaH+Vz5anTItTlYGRThc4fXCGGuLNjJotcOh0QB
Edui5XHqwdeZEMiBdX32ZufYNCMvY1WDtpFFE6l7C60G7AQcoZ7NZaVJrTs71aZ6sVNIc+xlSdYP
QZwedWcEAOzqT2EInmgCyrCURcj4zqoQjrlloaqTghT3rmY7N3mMZ64tAKkkzrHtcqwF8WPzdlVW
31ZazqCxHXADy7JLDcLE3mATwmOjn9Q9RDOxP8VV99R2irmX8NpJYPA0NSsJrpUw3TzCU4n41VfZ
3s9A3rKNk4sOn4mfgLxBdHRV+JD2AxHL4gZ3Q/8xH+7iOYOp1Qjg1gI0vCyOosm3IyLya1l050BE
EOvmThbnU9gWiP3M7pFILdV8ZbSG+qxgnydXT1MNaUEZuy9DjQC8GU75yRt8ZcMWbNiFmh5exz8G
eUl3HpSPw3mQTlgnY+U1PwDkEyPtgpXmBulJlvSkDyHUhCr5UJ4pptNle2EkxUIOkHVZFf40AGzQ
TWP3RnzVGnNSPHpLZ33fKvagF2pNdAUwxDwRyvpazJFKgDTNslOa7KqrDXFqA/1d9tcatcIujvTW
lPndqXQi8LzziQIhCsQM6uFKDYvipFpIZcy+p1dB5riQK1PnIA/QTo6u3ZJndLrvVbJeFmsz77tF
N2bNSk1R+/2tT6gpKN14vV1eWqmzluNAI9S7MdRjtEAHR30dp+ZR4NDw3PZ40MYknm9KVc23gBfF
Lg2V9AiNkU2eGnkPaRuAmZyc+h0WThUZxrdfR0N4Cs6jA8v4eTSo8goKN4wEGYTRQDRASPPyYzWq
kGNdFpdd2wG4l+GYEsnCdaOrbw0OXghnePZ1yEZ/a6R2v2XBREpdD3hOa3Vx7w7mEYnUHfoFhGOn
6pAErvqC6IsLFWUiEWjj5SQHBu3Y3bgR29bBwe0px+0Y8tnIHw1GrMcrezr1hKB357WfsKtzXTvX
ndeHfMInWZSNCWminY/XxBqgIR5A9o1lVXCqovDnUgu8FdXhG7zs6lM6H6gZ9fap7sPiOlf0CJCa
SBc4AYzPhOZGyHY9G7252HpiB5zGvJPdvJysYW4Y4zMkJHPpQ1dUZ/VvKIK4rOhjf5BpEP3Xomwl
ZNkfhjjz15re8gRIjcdRFPED+V5WlkZNAAqjjfsi09+ayUrf0mF61EvtewdNsZz1FCIeB6XgBMG9
uBkbBDDU6vRR0wV3Q+3z9mU7JdlUq623wc9xZj3bdAcjT7g8yLbJ/ElIXWVZV4RFtpVF70c/WYcp
CdGr8tj3kXMbtsllX5D8lqXBiZUtqBgegQ0Iz6XZOy+Tl6YH2QpMrFjUmUY41+rGZT2vnDsxqjtZ
lAtpWQzAbC8/irI1s6DqzO4Iuq7dSL+qmD+zt6sWaWSkaWWVfBW4lbJP/WZLpBbDkKwvmaqjYFvw
kNmGFvq2rpp/boMge0Nw6yVr3OledpjlE7cdOPp7tnnnDonqvZRO/72DPEPQg4oCipQd/rHXoJTB
lnnz+2ls/o7uj+nbj9N8dJAXUqfVZ01Pizt2VtZFVSsmfKtk8va6FbMz00zwGhbLr72sjAftokBw
ePdbvWyUdedhsuw52mbKNM3atKmqntS0Ma8Ci7WJPtT2S+FiAofaa3x0OxFAOhmee0Ly/x4gpP8G
DwLmbyBVb+uWrdoquZjf4EEIUSDGGvFptPb4RIrmUnodl5NgQyrI9i5An+abc3kg8X2Y+5Bpe2FD
CPC1KNWTDzJ0laeTOL+SdbmReuis0BrU2ElPqD5/b43ZUoaYIZztuMbZhIsdEfgNxUy3Hztk0MWg
ktP6VvaoHWsh3/h//wKNqiVU6i0vRkCxQfNb8W+b9/z4JX2v/3ce9aPXr2P+dp+n/Pu3Xa7Ctyqv
82/N771+OS9//fvVrb40X34p4G8XNuOpfa/G23cAgs3fIV5zz//fxj/e5Vnux+L9r09vcHOb+Wx+
mGefvjfNgDBwYMKyXeen22T+I997zB/HX58OX4om+JL882HvX+rmr0+O+FMzuTNNVxeqbWIt/+mP
/n1usd0/Xd1wLNshGc9/qvvpD8SJmuCvT7r403FstLA0yzChHln2pz9qdPXPTaZtW+hY0aBqujA/
/f0zuDmj2c5f3r+AvZnWL6g3lsGGbZi2q/52O9fIisVdWSobTVXLpV6T6GO+u8zicJcVfQ/oJnjp
Ec1SEJo3RvVFtVxYJwCn0v5QDsUOsxlM/KBJxGm5bHUSBqq/r9PhpYJTu3S0z6Fxp3dtuInaExhG
6P5q+s1Lp3tFG5+Dqb+Hwp8tO3daTQITd6MpUBOvEX4n5XaEaLoblGSRV1Fw4Tbuse3R+HLteJPw
cF4EdhavCiSih6CrLsFXH6aiWmRqWyyn5JvLFbMPOnjd+Dlp1G2B3AJhwXutxk9LV1mhW47YWg1C
HhG58aq79dXqOaitt6ExXkYRvrdusB81KCWhpj0Bjdi2lWCf7LzCnRzQ8Ytghg72BrQVu8hkVZfd
Mi94PJVcxfwDrDtyRakdrw0bOG6i3mM8js+wWb3Xen9bIIlQ27MJhR86CwLx7SouJ/9idGFuhgHE
FtTKF71Gen8su6NQA3BTKdDqMPS/hmFgr7DE1UlzT2SpJ2UFcWGhwdjOMPy5NJMelrzVnByoF4vY
OmI+pu6sWN+QXw4eYnfCuNd9qTyzX0NLgkZeHTGEd9ZlFscrRBcDLBUgvudWA5g9hn4imnt7alg4
u1oHYsDPdcwoYJnhsDkcArMJt2WN/3OXtivs9rprjJ3Mr9jGIgekv5GtYV3pGvAnCZwDF1W2Lpx9
QMj9EpDZjVtXChZoTQgrzK8wtSqzdTR/NrmnoeQSO2jTNLH1DRr4nLNyj//53PYv56Rfprp/Prn9
H5y2TGaRH8DXf5iwlmNRtfXP89Xc/zxT6caf4F9VUE5omWgGqI2/z1S69qdmuarKdMT/pq5qHzOV
+actXNMVNDuWqc2Pzb/PVMafpqWrtivQVVJ1jZnvP5mpVI2/UnwAdAFwCDiZFuexXJ2Z1GBq/hmg
24UBaEZ/FuhaB1Z1LxqI91Nfu0sA5/exJtaehembF12HgJmCoooWedhGCxep1EUTRM94Fj9nEdqp
pIaRgW+Vo5bHr2hqvhq26JZhox+UqIhW5qudFUTaxqMzRRdV5i48gd9B5J8GU9s6UXMDdI9Mg1FH
C7tAi0Epamh1awdzuYWGVcnS1ioHn88abm6pLkG6u0s3F3t8JIYou+ktWyG1SZ7MK6qlwi9szf4f
782AoQKk/4rtbM2Z+CNguy9dq76vCJssGz/tQIdo6GpULvZsJTBSzVLWZaUQ+V5HVc9JPP5sABfM
LLsXSCiYWZuXoVGuHd6n1nBKD0Pfpara0TryvI0xCyLyLeLey+4xdBC3JpzBZ2RAfyLkdCsvbZz9
jYA5MUG15XY+Vd1X9SpSA6KdpIydjg9QLUNEIIyROOa4AaTxLbIrf8MmVL6xKOVT6Hw8LDvNXXQt
JiSu3e+thARubht3otbQfgJTmyAk7UE6WZoOnyIJ/YLYEA7Cwr0uTTyA4A/WK1P1380BhIa8fqdi
91HwGAkVLODnz0VY+PAUuML3Dleeds2p12BaeXxl+A7gf4LSJOlZQATPZh/6F5DxEU+0ny0+SSUy
1kaT8aZgnuC5MyBj0y1JZZXZDjVKPBs7PnPHQ/7QhI4wabs24ZT4Ujg4bxibFgY1VnWjs+IT6Xku
ObcGWcyuKpDNA9Z7MYxHu9Rws52/CVFygbYzxqvYqp5xvSfI7UP+07T+IkYWYyEc/X5E+QnrEHtf
4yO76ZJqVykDMmGGawOUzm8Ttcs2GvKz5LZvp5TZPuLaCxtckeq6n32wYZ1jZht2ipBre1AMGGwO
aEtFW3kvC3x5RDot8eYOlko8370lyTQrnfjOxuq9Al0KiwZG9S4xDKTnJxiNROYRIkQ+Sv4IIEhg
JJ5sIwOFxkEjcGpb/AT1SmUBoewrlWuJXfNkG9OJ4JuDpANE5HbKLkTU1qtp/uox7EWLzPycBP6F
i8dkJdTHnuhbSsBu/q2WpXkk9nSjQHqey6GNYIvVTQcVVHYwzlvyiC8BAeb7vAlfUQggyd3vvdTa
ZZF3D+gDPvB05/fG5dDbu6nmAhHEWiYGa5ZARQZHtSbUV1XbWgiQ511P5BeiDuykgEnE2yV28sWP
+WgTJX4Vk3WfjYwE9sUqEyZz0kJ4bdA5CAAiOJa6kPeEL6xjO93XNk7bQMVDiJ/coY250S1LLJP5
tz4tOkPXFl3i3jsCJ20tux34BpgNrBVRSuD0CGwtyC/rC2JVGD0nPep9LYws7lNyGd8qsoxr4O3f
hMZiKk2HayRm65WcjWq9wYKxva8B0yzjXLynTXCr6qbGSGZKuOT1qja4Z7Nm3Wsvjc/P2CujVxV0
28zCQWetL/cBdPIIha3QYk4VvnhXTPs5nd9+oWLiFo0we9v2PbMaXB9j/wl/2Ct5Y7TEg+TNo9vM
MnXFT2X+7jDqK5YpyfEkBpjahe5tF1rMcSFcHdV8NvWk2eAxo1+OkO8VKAWrzJxWuD6rS7tRjI2i
po/IqW1qt9E2bgioRfXrJ53AzQqxtGL2BHkB9RCteh5o63SmzQJwOMaVd9Dr57x0WM6WymyB5l5W
g4nyxfl2dxrcpa0qRu4bze8yLW6SLCYArGCHOFhs6TQmuImZWs5q/KpQfxkxdIL5Mer3IWt27ECG
ahmIcl/ZwasPWHBBIqMGOno/dNYT5pfBwNvBf0zA6tm0CXpiiAg8aJGx4TtyCV7THIXWcWyjr4XN
r8Q2bvS23cqvs/CnYtOR3gDfa1zWqXMhKmevBVOxnR8LU8a3VhZkQB01GXHOC3Z+Er2eJ/X5Rx2T
0gyUtXx8uvPnKmdF5pSjVj8OhnGcJwNoJfNMyZXJS9fGBeo/5lJPNYjWCQnQyuebF4p61yvd20QI
eQW5qFwY4aKOU1BV2DAH5IkB8jVrx4jJnFsXauWtFTJ0TGlcR83FOnMYDYHMWrO/6DCM+ohbCTtD
flPmAkQSlGvdvdczB5cYZKtj/Hr7iod3i3Wemo8QMHLkZ5zode7Sd8Gr/GkZHu7yAetoUttC3Myd
QfRhpjo/5rLO2tUwJ3SikYAcbUhy3I16AlLNLKmy5ic6YG9W2Nm77mvcSZ19L8/bthAX4jS5E9iZ
5+JWnaduVWPQOF8UeaNFF7NDLyNzV8AdwWPPQudNfSvHYj1odJ4vE0PWhTVFmGlDlBzSfapbL1aX
1iukK+9doR+rGoIlCbi58/z2p8IhQm7fI0O4s9T6UAfwNObHmryozOedlTyRWNThudpCxw9eh6bA
RRZN26WprHO7AxVrIcsShQ/oIXKlDg80eUGV066J06hzpltDdGwl3yMa4frC8QA0oeXtuFW28hOe
CcEEREUZn9R4fivzocEb0citO+SXw6Wtj285cLUUDujCd75gBpZtSj831s3MuOPtpkx/G558h7QC
2KB9aYbCXWb2CFlVFfdFVBKMnW8Nlbxzb7Pz1pko7ZgPWI+0S90ulvqQruXXNH8gitM0C420KwhB
5iRFsPKZf20oG4G4TBY1Pz/WId2y6q0VOkRI9PGxhC6C4Sm5ZCPUCZjmz0bK6GJ+kOlRQlypv5Ff
XovwDIw+f1Vg+3H+rBOzyxaDDfqSr2ZkL78Gir/OJz9Zph2PotJhRRJazV5eyzTNSythvLoIhc3f
kGdwLfMzTF5HEabNIhBgHh3eoPxJdAKigVvtukrdQtr2iVHPH1CRXQ8oost+Q0KNYvXNGoEzMjZO
fhiJMrDS5NxKqz2KvAQq7+1bvwdyZCDFRv4sR+R1EQd0kW9NvuN05LkG6voyzHBtll+FwQ7TnjCW
n3/c+nxjl/AV84EUREpNDR1wGX2z5u8XXYxsAwZw/qXOr8bKXWqt2KZYLi7NoanRK7ti5r2W54rn
vwXto17Jr7Ss60cjcLfyfThBdI/v6bV8mIe2d69WLepTLE/K3k7lr4AIubs0i2HVN4iAdCbfIsky
3gyLoHWsevdKnN+54v8xdx5bciNZtv2V9wPIBWEGMXkDh2sVWpATrKAyaK2/vjec2VVMluiuWQ/K
KzIYZMDhMHXvOfs4Z3pmP26/UDSExkhkoLchurQ+KHX6YVV8mUZkZJGiENfcJbr3Pam7dyvhFOH2
BI0aybzNGi42Syijy/prL6lJ3GaH21OvTHPfp+52QInr99msrZbg9OUvsGH2QPJ2B22SXyxBXN7t
Qm4/eLvpt1tUhtLapN21EBVKakYuzyc7t6l8V6bcoQObt21Y4W9ia64lCSBARH+U/TnGMJeIkJmx
abMPS725CANvc+gy7ZWYTHQBVaWC2dVM6Ze4Y5UWqJ4ci+Y2umFQXlN7MVHB2zJaBZ4VHBPdoK/m
8RR5HtYkO2q1fZem57kmoz3KsL/jBD7IJUiopjNg9XO2bjLUTqGY9ggs5xVi091t1AZeytEjqo/K
GzdJiVY2mtoe413CUzFdWxf5IRlyPKHLk3s7ltlzU6zH7OfAij2GGAHXbCgLqa9STDJGqns/PwWj
7J9Vl22X4dws5yCF+IqN+bBXZXeIZAXIB/f+SmWPtz++jdc5yFFW5Pe6PdWHsjiIjBQBrXSeI/Yw
yxQZau7RqE/Ll/OyCqD8sFZI6+Om/xJUzHbTcr7LepqLzFxGnL55RbvvMwBwE5715VmmqYdTPdlo
VbWXUfCNSg03fVRsPPkbrYvaF0s7qwtMrxgAFr8FIcXA87LO7t2A23Ebw7fZoHVJEKsL9QI6axVg
udnUTgytGdwEkKzB8UMZJeumUJe09mA1ZyyuuqXB04qHO2Bmw7aqAAQWAgIUFmZ3X2KVo361woRE
0tnMrD+q4KOMW+akJQo4NcwjAmVCtXX5Y/bcYzviNBt46iOTl7q7j0Burv97o7u8JWxZBLil5goN
NxuUYJkSOgpsPR+G9nNfHE4807dPEyZb73dTfkpHtZEhJ/SOOl7obULOaHXK571M4Q6HCtkWaLf4
gn76l+X/lcNOfNBxaLgIVQqe5GAiVdSwnzvDvdqTfbg93mHInliDk1d7mNeg4Ing5TZUAvw/q95N
XjVPHaY4/BIsm47lX/Y4uS4fjFg2QuGysadntV2GFlvrZsW8ezJAMGpxV640Je7/NsjShp50/tG4
yY7k7suyJYi9EYN0Yp8sLhWHM5zCnsPHQM+aziFENnecV61QnPLZ899OpWZgH5Y9GkcW0pdgCi17
oNI0vg3RoWXU6ifXlK0fmci6k+n+toAvP6IpLs4YZHKMA84cS1VjKKGfDt6D02jP6Rx96Tg6LDNB
VXJ2t1S0skEvY3Z/i8Lm9jtvb/DnX6Vc0kYVRBDTWuXiKSc8fbkqcyzcdYYa2HByBU7XpCbgMq48
eKUrGV/74cFbjsTLz7ImzzTynYNmsYOrB34sL8QEiDRehYBQYFfwxC0bzxFzXvf59u8HzJCTAyMi
8Me+QlpHKoj/8zwRmvspwq6iBxOhCOF4J8TORV9QLM9rODCr1ZXLLtlADTfXB3OIkpUlzE3IaAa7
6K6pGJ3h9p2L4tj2HDVrK8ZFxGHVv52y0QW8yAqpHwNxudNzYkVryxwe52W/sRxtF76eyQ62gSY1
sSreDsANxV5KNw+3fbINX36T2uDubXackWZ97aMzhtd8l3t8jMv/jHXsUGRCjffz9FtNE+RkkIce
A0YzGFeWZperkFIFNB4gWssYmhKyEWGKnVAp30kn19f9oKr9pHMrIY0clwc349Cdl49w9jduzJ11
3erqIPtYdXwGqEIf3bHdLW9jObhl9rL3LCnJ3A73S1GkgsPD2/s2Oyxwtwf/Vji5Hd1+KSj+2WL4
1Um/VOH+UqWzsdLbOtVCHVWI93ufbICwBDnJk0xmxqWng28ScktdIhPgZQNfOnLznxdx/3l59i8V
3P9dnfdfdbr+D1Z6DZ0C6b8u9e4+5o//99Sief+13Hv7S3+r90rbMWlxGfy/Bevib/Ve8YdpuI6r
y58dK1P+vd5r/EEnS5Jo7pqOIVzxS73X+MM06ZJSorUd3fVc8Z/Ve+lx/eVBouLs2K5huTxOlrCc
3zpUbWgRq4mv2bdqs9zONqQFN8OYq8Nfv9jeEIGoqod9QiFuLbMy3KUoOp5MduclPqYGC8rKCGE6
jxCw30Z8+PfarB3GOX8TlF1c0wAZyuExzCgWwoce4oM1EkBCcTK1rRN8rwUYnvtp+pIhx1qP9LKc
IjmZOZrdgT4LJ8n4vp/Gi9Ynflnm921dsXecXhONQ4MFXl237XM1w2KRNECylN5Ln2GFMu37PGhq
X6B1ayuV76uFXRDXVbZx6HW5ZfsJzy81kXbcUUybNsRwkOM34ZTUe2/TGBy8Sq/x1ljuqOZZsr6U
jiTlwmu3XoZ/Zppeem3eakDFPH3YhXSzfcjM6BlTu6s3sxjZtOYSYEVTcqjvmq48d8rZ9sW8EQVh
rOE2B3kaw7bdWZDiRtWDgza2edwcK9P249Bk83rNlHeJR3vllu4nLnM3tebBkMFL0mIdyic7mLZW
5lrHKHHwPlI4vbAmjd2qaQdzPemJdrYK9PH0gPykrV+SoqYsEQloyEHbApgZ7fmhDGAX6Bwio5/A
jz8bx3/OU7/1sX/7z///v5sS/vnc8n9xQjBo7v7rCeFQf/y1wb38+M+pwLb+oMQv6HvothA/Gzw/
m9RC/KELh/ncZKijjFwmif9uUnt/OI4DRcm1Bcb/X1s/pvyDJhKj14OjYnk2rZr/oPVj0nj6dSaw
HF0Xnrs0mfTlCuTSGPqFzDKPskikreZ1PkcPIPvkKiEnZV3PIXsYu/3eIZ4mK6e7SGxxyxaE+ADL
LH0kU/Wm7Ac8yM1ZwwPi49RC6ssWJGztVSl1Y03vBLhsQ1F2hk1eGNoXvae3VBrnXqMKLFOSWZ0h
YbTX6Z/P4F+UFb8uldZvayVzGuujy1TLO7QEba2/vrFUr70kIeOb+E7CbqzQbO5azE+bNg3qdSaH
DovBnK3QVM0nGc75RRXjtJp0S70KUpFGVdRHzXGAn7K18KcwNE54jlgUMA1r6IF8J4LiOWA/2okg
zdYy9GaURxXJg3h2fV1RxB+C4OD2dXaoQWtQXiH8YoTkdgoRag0+tKR11BGlADnhFhJFhnZA/+fn
aPyXd8L4hzsBc8dgw4a/1sR95iyLwS8fcWvbRdFx19dDWlV4ZIruYhX2SBFxGo6tRZkpscrSd2Oy
QIQDANI+0U8igMCdLzotgU1XWgSup2O/xaScbBYOn98CQlv/MmT+nDV+/chM5Bp/fRYlBmqKzMKW
QuhIMP56oYks8VIQ3r1GiahtnToKrvTKH1MkE0xuxrPluOdSoIFrPGigAAqGVZVNbywr/SHHmLJj
cbI2qovkJvX8ssE3R7gv5Hw7fY5Kzj3hCGDu31+0+MeLlrpgIFrcZY/n7LcB1FeTE3o5QDoPk3VS
fDWCXGwKu+n3QH13oGq2N585QAuA42bJt06SyPghLvQFUMs9pVQFP3tE/h+wXgzjMRrtY2i3CCUA
hJsWSsW2E+hTjfIugr7RpPoLpfH82QFROdLUFysbtMg3jOub1PHmU9prw+pm5AhBTNshMFnNQEua
xxAFR5c8b3zsP9v9//Ip+ycfnuSUuPSqgdMvo++vH15UO7bNk2+uzXa4hr1ynsUItUirTr1WdUfq
35XbylVX2+VWqZn7ALF3HcpU7DVkKd0IK62Y0kNFYbtUz7VL8KRntYT65I+QZL//+4/NYJv1+7Om
CwtogiMFQC+P+frXQSFbhG7RwCRlhybOzhYCmk5pYoViJlrDbi92gMdKSibaXQhrZYfRSFGrKTp/
ysPsGnvynTwy7eQqy/L//bWhiv/HixO6ZeuWCS8Lv8xvz1SZxm3rRrZcj44maH5mr31ZcI6Br7Hx
9Pje7oczms9sX7k0MfO4jw/OCDePS7tEAy5DVUJMGnvP3TRaWWxiJhXbzIprYyLijebuzZ0h9A/S
rQAMUSfyUmPV5UOzy0HQrcVsn0UijJMZsxVjU3bhTnowPw13J7x+2KkiSU79Ops84FnED/AxeiTO
Uu9lf/KIeaa4chpcL4eYkxVTVuSYGj1gBf9xE73aun1AjUCakCVORctGq7MzX2NC9ykZdEcL/lqX
jA+KJ/4A5DdZlUSC5jEwsiH5lGZt8WAlMbFII0XpunQfQaLQy02Mj4EW15oSG/Ie3SHLL41+FET2
0HUssjV2ZX1fFgNo0B5KS96kR21R8iOCit7tkq7ESFidY0XjxZ06cxeWDjXssNyEWCdgAPbDhn/M
8kE7csIs+6emp5ccH7q6aEGdZ+3OLoTfud74gNks99HydgfpBnSX67b2WYjxojVmtZktcWmMJW4U
QNbp9lUHf4YulHPfZc0pdfuNQesQXTT5c24QM6Kn3VzJbpto8wHkvnjUHdCP3XjfcxzWnSY9R1rQ
viH+Jv0raYIrqY8Tdb1MRwvqqgoWpZtKVqo63/FMd1TMTHEuRtoTlWpOQ0dxfei06Dj0nnZMZzpu
kmfoQ0ln56CJ99sk6zZhSg13hZxT31sVZZ+y0ds3iV8oyx33vR6Fr3sKFLzEuDBrSFbjUV8rficC
cS07uuRDZaFb7eahothdq3L7FAZacZZawLLimSfsZgPSWzrSVayfq67/NpnNkyk66xOd07Vrdgax
V5hE0C+kR6PQ9HVlc+mZTSfVoz33ZEfaJoOeVawGyn5HOXXi2iZqK0wo7YiOD1jJ0vcgMkNgKjSW
+p4gnz7I+ycY2vMOvZTmc25YukDkssNG1+8cW9oXO3RpOXUPA0/RGZCc+UBSl7zMFS6JmN6UOeiv
xFfnl7SgdhSaSKgLYa9C40GvTHnX5k1xrZIvZvDNLmHvDsvAph5Fa72NU5It2ONXAxk93mAW+0Bv
AIQMyvLHPOkuQWD+T1PM7zOMa8DhQ5EkgPUhePy9kpBPWEoiww7WtXmeFssvAaWolRNxcLtxPhbu
pjAtxy+UNT5UZXJxnR4Wm1o2LTqkEfz4M7wJ4UwxCjYGsD4z1ZTedG5mklT6+Ul3WnGJ86n5n9aZ
3yfu5cpNmxMye1bHcX/f15V1QNwKazGqN6pjXa0OmST6jWCOR7YF410nrHjt1V6waeaBTMbbkZLI
pnWF0G6KJgfJZQOmN4RsN7sOyKbJfBlvRITEIkIrml4jKmg7LdTDvWaO1QZ8fr/Ls2rz76d57vc/
fAoWB31bch62wNHxgP91ERKWVeNSVMUGDpLcBB4svKIWb6GskmdP0iSO5/5ZBv1AgV97DTlk7GXV
POdyNJ9GFZPrhSk+DOD+DoF5mKvmezxWK8y56SFxpcKLJ4u1EygcVxzi1zaYg22ekuVmDVYJSYA5
R+84T+fEldEZgr1MsEhUmUeI4NeudIK7OhlBcVQk+s19dtTU8NTa/SWGu7wuxTSt+5AhZASvhRVk
dKnzxwa8LQIQ6nZtw5MwWt0j27OGkrzuG1M5AGiNkgv3llUni6ozlgG+V31SLriPFHXmpZs/4kCO
mHsqszm11CCOzbjpA53gsBy/4JFHwzoOVuD3KFePNKTD899fPDfD2OGaiLX4vtEhnRSms2zKY8C0
rAJjA+HMLS1rQzscp0C8B6AFwVtTm1mL0p1FhqOf4kg5zlHzBRcnbpbMsUmK1nbUy2tfksB10OE5
GE248K3ES8lyuG/C9oyBvrhrkgOjRZCEpNswscfWtz0WK21Kiw3oLqoiBm6P8MEqRvcUjenCk8wv
XTnkF63J8ks5w20Pwwuuy/HUol1DkPct50S4S8GwXKg2orltkkZcxkIslUev4XobGpRuDyk10+8a
q5x3jsuaPifOl3iaywsFy5cbkS2h/JqPqaLhOPcAx43xQtlY7o1p+tzXoXzUxNcF4kpzU3uYBj19
UYN7SjxE+EFul7uiJ8vTMxvTjwEYHNt6dv2YeDufpxzHF55xfBT2KlbEEN8yB8NRIzg05GkNmq9G
bX20w/ApsfZhlPUHbmr4qLV9caor73EoOJVZQp71TPvWVHpN9aaUuzpIv7choT1LvArtDvOL3UyS
cLX5qtsq+wzeu1wlQKorUtCwsM2IK1R46J0lICxsNtDzKyy5ayIEho1RedfR0Pu9KFNzM9e4eM2F
lR412zLuX1qkVahx8NXUpq8MCvjRoNbCeKh7QoGHTh1KIkjIlcyqI5Kw82hWmKKRY2w71b3FBLqN
nujoHuV7u8QeRC65tY5F/JlpiJZ/nj1HnWHvPPr6SYtQt0zrhRBddA8MjWIy1aHFMIPD0T4VU2Of
VD8ti2K972jLrOZcfwncLN8kIWCGQQZkFPVVsprkNmmrcT+E4Vswx90Rny7nJ+UgkLMjYm18NL/Q
9Tp7Zi/SEX9VzQ/BvHdqB/Imza8z/DWxsDz7HTrlfZoqtVdj9RyOcbJVLbAmN4QhjgYz6YIYyosX
jUdPJ0QqgtJK/9+JD72xZmZ96A0kAsZggTAZSvLGulM+mV/zTsk9ErTq3knnnpUPfU5Tz9OFKYyu
QQc9BddZx7GHlzwUP5JWfu05WPm2bXw2rQARZit1DnXRR+JqzQ1ZsdwZwe8yt1k1dWc2aO/lCDo3
dWKmzCW4gTx4BBAyif1Ji9qNtuTp4cT+VqQ5bJOFVGKotNujLgl8lQabwIVxtYUKEu6NngpIHfTW
S+CMsR/h7OZtox4PmsKcyZwiOF6HdcQPNXq07qrhhxOYiEKaQNvlmrlYx7x4PZXGbipFto+ydRX3
OUdo6qycJvemBstLaytrO/djvE6g8qdV4V2HjFsej+kDKkWkQCp7ZRIyH2gZkfKevokiI9iVvQtU
vII2ZKtyWvNtdranJF3XTbWoziRLMpik7exUcGgHVO2ifKZTbT/HcXenDUZ5ZFdAl3oEYJNn46VB
43auWoGuowHsNVeHuqUy4UUy40yah9umIzCyxTTfddNwqGrpD7ZmPoZPel89DfZY4scB8AGv60W6
U/ZYls0HkXTWK9f7Xk8RhV4xHEun01fAWQTijyAlG9mLSE9tQAnBhDtO+RQcRRREq6oo9UdIyfpj
mvfneMg/MoN9kTWW00PsHc3KVCf68up0+8osa7QfmQx8GCPW2UVReb59Bcx/xz/lHtiefZBlr22h
gzX0b8wkPk/T+IkkrWkHvbHlmEO13w/9NLJAwVEcv1Nxin5n6Hs/STsdw7TQL1XnFAh3oo1Ht3TN
XsElFl0nWsrmjSFfU9o+rGZiFfa1asoDFrQn2VXywu5E7cXQfZlax7hg5tAtHJxOUqcXFub00oMd
PIQjg77T+tM8F8NJJS4E2d7BDQK8tJFq3ajmbi5qdCMKcOYSTNE1/Z8v45wG59v3ktZtNqkO5KBP
4BMQz4AwUO+ZfJJgS/2pujc9q4bvT0tLi1/DSmV+0KO6Yl9c+l02O1d6eKnqHqKhppJhjsYxSonJ
CpK8uueoY22awchWRiDiHZV/56wKjBpjoKV0i6X0ndHt/KRWGVitur/YZvne62DFDYlEzRsnQBkl
iauUw7pr00wXJ5Zwi2RwImarOcfTlzLojQMZQz1kfjIRpdDUmX/9iZT6rZMH2UXlRBvoPHM+oh5a
nnbfbxQgAdRbL240z3eGUff3FSuOrrx7MpXtVVI21aWe26OaUrHLPM4lltO0nC5nkyCRI2g6cW2k
+Gww917CzjAO5BCCUw9L1rHR0ne26HGKSs3dhw0d5sGLAKq6GvwqDWyHooqpd5LonSHZi8z9WivN
IhDZeqT4Nuzx02m+Z1n2Ckh2dGlF9d3La+3D6ftnUq7VtwJ5HwUPEdnVe9tljOugMneZYLsayRH7
DmBvkBnxfFjUJNhIHlEOhXRacNIMZTJfLQtly9iIEugofM+iacxvlkEPPYg+saxS9qyywxjQNs9C
6y1mT/QEi/NuaGj4iiZ6cxw+fWdKp2cxie/whpmRBvPH3PUCj+SKowSPiQj3TlmPp0gfnP04fqNZ
ha4hv+nT9WbXCYQAFvHxOqFqKDL23kSwy2zQ1M/vyrr5oTnHGiCH6bZirZThT5aVP5LKE++ncUAA
U9acdcDQaa2X7rFNOf5Qvlghyt+gkVuPh+fJqAXrsUjnnd0TVlO3ymVLyaQGnOtK5KlaVaWZHow8
IAB2JL5miB4VTzr98uDWGxK7kK1eFdfBto97caGu+a5DTllNYzx9FbLYco4NQ1ruFTaaPvw+OtWb
xxBN3fC9p9ftM7SDB2Ps10laV+vR6LuHZvQ4s2ZG/gzenhw9MRKvMRbGsWUXHk3ilE62+tZJSUEp
NH44tf0gZKU+oYVwfOEM/VEYAIJMW9sN6PYOk557lynRQFTlhf7CmTxdWYS+ACl60UTD6STuraM+
Ni9tZ7fvM3OxX459cY+NMmavkDmHDI3tZeaNbUwS4jQ8WZsBNcWZxagGLmiKgzG66VkltNywLqc+
Mpb6bpLUO2oM0Y+Ri0t7lpF8TYBwrry0jj+EHTzWpTWsOrOansRUIvSiXraqk7PnxDmQcGkTjt0P
X9HUf9Vk6Bz60oMJlrto6fOifKExn66FHUtiMR3BkaeYr85ioUoQ3J5su3xMNZqRIjDLg1IVfjg2
79Blo/quC7SaAQg1l3Md5ffZzNcl4CtftpK+pMJL0uhe+o7eHPucao3PUshPMfmIX21lXeZMqR8p
5xZv2poeJceVYZF6E6L3kC4urrmOwB11a8sVxg/XgjFiOpCRPBVctE4+OwXAGYLnFHHx48hxhcrY
FJXdW++x6ItEUYFJJmQZBTUgjNPjU5VX/Rr8qfPQeg41OMJ97nUVpdtSTcZVa7AvEBCBrIMO5MUG
X0Q0Y6ydYp0DBC0WASHUJjo6UvphcNjuGZOA1pY1mzBM9TUk7GY7Ou2mRLGN0oSSTjyk/dppnIl+
S6uvs6gYsUq4pW+0XbWNyxJyloRg7ZrTK3tDNsTWsxEE+b7v1HzW2ev4xeAgCOry4BzpBYkchCbo
5oJend2u32Vx/J3ZJceMlqB+zqPxoEfF9yE1pO+qmiSpiPhZRN9Q54MmZBcDk9o12p0T0+qo1cS0
Ror9OGFcbztrXOOUhCilFHLbpGvXZRCnO7vLv3q8na0KKssv65K0w9zxNsVIUIMB5YdyykNGr3i2
Af+h2yVTW5HtKJuU7zk5Kmj9nE99tfaSCgu0KT7X6Hn2Lnj+fuzk+e8vnDanbTMuhKO//UHjwOqQ
TkOeVjuKMye3P19IehdnNBdoeTMdf3Wl9LN+P6jAOhfLT96+ur04Zs7fcZrhTCvYdlS1MZsaeBTJ
QSQo6pV1vr1ULkU5jag7O66eIq51PZTmWyGV07H/scxz87cXm9DsQ00i60wf+Ny4WbIxFcl6yMt2
na5ZBxJo6Dp7bnXoQIZeby9h6r3Gw7zVSzvfVk7pAijlRdEn3/aGyEmsTeqTbhQnmyShPYlQ89kM
6vlcY7NaRXx4myzK0tPo3AVBzKQ/K5Dm6vY6zETNlKWXbU3U0GS7kSvfCM6ghV0cTQbgkcNrihbH
ZdpGQHrO9faA4dB9MIuQipjW389Rtmp5t2SX8V9hXw33kJJ0nxoqWV7L9wKnHv0u5rPHdEA8o4zL
K4ECJSGCyIqSKrh6y/f5+DvcHaTOI2kFuyvsSyVi+6IPNTJKOxfOIabl2Mb1WepFeJdzSnvBHnWc
2mmCCFhmL5lVfIST4VxufxY7rJKGIZvT7Q8DTyN3mIP1IWUHuej6kK27Sr9LvdrPhJwvdmTOd7eX
FEj1pazpJaDjZ7FffgxV5kxNFl0Xfvq61rs7kgO7u9tXnYn0sklzOg4Uf9gJgi/TemozyrDNXSty
90FPXOchsI0Xaxq9k8c4N7W2vBpah9k2NOLDOJREHRUzacOjzYYuD8TC/+AauhRKTa4/NSN8d8vI
TJjJYXcoZVnv5zJL73Msu7A7M/fdaLUHp5fDDx1ZMA1p/atGN2aF+0E9N2kUbvvcrs9m5nUnSqKN
r4b6qagc+UnzICokkvHHwcuqRI3NxRhX9N7ktpqaZNUU3zCjhKSrPKkeY3Bu9/GGWitNRrY0gWXq
a82EAouy4huYMXKG02K8S6P0O4tG7XeDwnw4jeHp50vlDLbvjXZ4WsL/akiUzZB224ph7nRQK+05
JyhZmr6eTPF17L81k15f6IGae3P0Nm4pie0oavWWOIFY1Xzy524U6s1OiTF1iuIR35b5TOol1gV+
agSouGvt7sXBlOA7znxMvVDbkbW4sxPiBih3A3WdTp4xDBd6uek1KdCFYmq+K7RpeWvsl+2KQg36
T5I023h2dz33/SGjbv6QuCY5Q8QUkznH937+QZWeVOs1XHT+btdau3LEcJh1q+ZXwv/s7+LOzDeN
qJ8w8Z9jsiAR1iVv2khLJY/oXYMJVduwHY+ERcAPm60v2dy+2lmAa4N6YGNu9Vw/hA21KjWTelVZ
bCgAfVFgJM+NHM11b+hHYdsHg/LFYSCpOHjMBGLtXHmPZT68tMzLtBAKe4fdhg2oecotNIus5Ouw
gOM/OfH3eojfm7gMV2VcHyuDHYybXanoXoUogDFE0O2Jqf1SLl71yLWxWPEoiLojnqSMXuUIz1Gr
dZN+G10WIUktCiw17jDKjitV2zuRxoTgBdk10NlHhd8aiXeckuJ3r6fX6XGQW1F8RYRqLDlLn5wE
fTajeBXn9aGRxvvYKXsN/J8cVtlHq5Iq5za1EroEZMZoeffDKFtOOL3Ydhj6VnHojpsyaz6Bpd+P
2POcwLsGufXJSBDjV1OPxPaOjj8Q4FH7ZjXutaryNfgS54uN/Ro7Z7hGRdsebAnZOnS0A3VfFem0
pBCmWzAhT4VHNgwbSPKx2QCtwVzGd6LhAUD5/TaEcYYKNfreDNWTR4XwA0QjjDfHLlYJGXRbyYIw
CxXd0czLNvTJ+7U9yOqK5RxZA+vMqDvUel0be1QiJLA+YexqrYhPqOqNncyMiNm9ME5pEcY7Snzj
pg3nhwwH8mausLJXWXOkp0Al06HJVpCE4xavreyQNXDmXM3DvCvy6YuhapNDsemBgt15tUog0IJr
s8dp3ZG/rGdLjcs9wKS0fC8fLcrPWFCZusxVE0p6nkZxVzknFZLNF+QY8LPuDDsEAkndkWhEuWgO
7uZMAKgu76skRYjVIPgXDklPyWc9s3Zd47wZNbdMatQzrG8iTx8SqzuMtvbJRutB9rQnkWyz0hVi
Da/rPcycr61Gljq6zzOq3ovTG+da2Z/qvteAf1usbhM+fpJ1SPrZpUn/NeqQi6Cq8aWREC9lnXXa
ZXKAM0Kwy3aOI/T/aQybwek88MAGHghyc1r7lWB4NpE00xZdfZ5HP0Kj/oZTueRKWGlSob5ScOvw
OTMMjXWRSVLvYm8Vm1xJMh+CKdu2hv2RRTGLzsKUtoLuAOFiX8ejRUoDt6zN25NlEV6aM5ycYXy3
Mw+3v2td0tCpV7Rj01XeFiRLl9OT5XWvSZT69dR/IjeInYDaVWb6zAPyGonmikMEobKqv7gFjiea
UQ+9Q8a7XBejvWTVsvym+C9RlatHczAfCw6fSDiy0VdB+xKyrGr9km0e7IrKfEpDjJRWtHOZ5UMZ
Y5RlcVJObB8Gq7hoJg/PTJhm1RUfDAYqf9uYDPXA8faqd4/CoQqrjSiVKUjHnR765YSorukCLGXT
1QJcu6I8p2Elqz8j2nikEBYV4orY+oS/GLK++NTpJrENzCxmZL+WM1kXQQF1lDowzhfRsXEOcdqB
nJNDeHJyZ97pHnNfYoF2ykvna+w5D7KiY5naBEZHqbEZlUQRFb11sv/cWeWnOMnv0izbN7C5/HFq
nstAsGjBglbeTk74Ocxs/tbPmKq6PmhJo1fGQ0sEHTTR8hqkT64GTU+rQEtVpW74nW786LAJjs5D
YUPPRh8ar6iozhun2Pf6qunC0s9lfVZGweQY8OgEqU0ESFE+mZxH4gY3SmZjVoJorvnUol/rkTtl
iQ+9MQycVqDgx6lbPLT9NeER8XPR482336NktnfUx3YTm78kGvUzyRE/qCCvsGtgrQ06wtUa4jlE
M+yS2FYn6WaPkoR66sfsAMuWkqgMv5cVRqo0k/OqqLwnh/Sx6ETsW+trsYX+MtqhNFpNMVyekRS2
mGqDk4hnWkcJHLMZRuI8Ipb33lIABW5uH0fCViqVbKqg/upq4EW7dkC/ShpqU6LX6shhWId8b93k
/QxffG45nE7bKHSvxE1moXFPsU67zATxaAHhYWnnrrIMZoBrj9E+CHGdxFi+48BgXcIHDLqKhM3g
rI1lte7l92RQHah1tRla3FSuRiow5vsVJUMzjy6Yu0t/DJZIp17flgyg9ZQNP6Liv9g6r+bEgTUN
/yJVKYdbcoYBbIxvVI4KrdjK+vX7yOfU7s3eUIaZGjMgdX/9xgKFSRfvUzEca615UoasunjorPpN
UdggBBXI6NMRKgXqxgz1J547VHf2BmwpmdumQrw7iA7LFLYHWWUOmXfxwxsRjVbBT6A078DxxZGy
p7mGxH8yzKxVPoV5VI/4xZV8rYYEL+uJ/1JCw+SVfR8j71VUgnKgAYF+277qjo9iSm1nmojvZHUv
bZ1sAqNFGCKs+KU00ZfQuH2QdNPMJ0w0cU5lXz5k1szoHQK5PWSKmGnYNNKe/5yf4JICvFjx9ne2
HWwjj3MRG7YskBC0TJ8zsTcJM52HTXELSkLAwpzfnmVUwyGoWxEAtRi03t9j2ExnQ4gPXCFfeFLj
d+NWR3lB1rR+9WnGnCnqLK7IQSQp30XaQCBEHD8z4IK8HEDqzXyjZfQmCpyB5bgoWn9/HH0NvJKG
tlldNpdON7/UMcaKH12EBvJmoZSYlZhKyZnCYmv2EA64pwS8xcoyuzu5GmCh2TtMZ82pSX0zxuqW
xWgdYQ1ywz6VHV2+aaFu45aQChu4C2dixckkJpLM9/MVa3SFBUl8WqPyTRyDXI1jXa7a1FnpDPL4
7jn4kyO8sGpzq2TaHDJlX9bVUdXx/iM1CHLrn4vwmIy33y7Fv28rnJU9YX9KUDVDo1dBwl7EfkUd
RLhHUPbjS4ZRfdRxTtifqq0fda3UVyiAcrYkr0G7Uj7yFmeaFDZtbtatNS0UamHwgMJ8FR04Wxhg
Iu3Vh4YIqEgAlzmkGLjJs6tZVjVoZy32qTssIs8Iz9YI3DHa2Cb/vtdArc9jM3C0j1BYmmbKNxD1
z35Cegf/W0zHei1WjoRiL40R2EyNOwW5SaYAtQDpj87MJlVoAQ1CAoKvzTQmzzwK32iEPHdOd4gi
WhQG61Jr/cXDkzGz6zwGrQrKvdsPJWePkRv6/56HbVHue11XVkVX3DtLfhDA3a9UqyaXMwDt31Oe
Uwlnp6lBsNB7ZOlmNjT7OC6afVvRf/f3k2PjmeITow0o59ry6ZLdB9SD7YFd+oRxBEEBvRhpGiQz
ZmtYU7Kg5qZUyl1s6OWunVSnnaIARalGAtpVaqT7utru76e/h8zpOQSY8a9ibNK0QY0fOd68k6Fc
17VxDdOjHtBQqUlNnsrcnvIKA5y/frmhYS+9DwNFPw48XtuGb1EDYRFkn8qYFqtKauE17Y5qW5WA
ulZ8H3FJLmLyt1mXqGIOKpvU7LHt9toUrlCWJsFsbUrW648gtWiB/jd/L9sawlBRDy29EEt1iLjU
HPmSeEO/zq3ypqjGL0b3cUU4NpxbEK1iDcgyrnIKVIB8N3n07fcyuZBdTKYySuhJ9UM4HQNsEY5H
OeSsJtRD9pKOOMV++LQhBOYbJD4nDXN4cO0cdO0n0JKnEHQeNC4jR3XsY7xPNouZozxCVf66sah5
9+1CT3K4FrYq3D4kX9iKP+2Eq8KJEJLV86yzP6KuJa/bOGKR/2gV58WMGRbr4NDAJ9uyqpeYduUK
vQ58ncw3ppt+sUDN67z/LfKi4TwzOHNqjexUm4YmQ5lZtG0rvZYtzW7ma/E/wun3dRhu+/RHCa1d
1lxHVMMkzC/jjMMt8eZRZeyUzH2kofMoNq3sf5vJuDYmCYWM+hJv/GuuIBlprEtuIv/MQh2Ek5kC
qUD9k326HedmtvlfI/TBgEkAKIwX+uFf/Do+llNJeOTROwBTS76DH4T8S8V5NNx9oYfHMHcfiW99
Ow7Wqa7Y4Bb9zeJRolZKr7TMLBUKuoi9RjCZZv0XJNumyjEMYlFkzGzoObKZyCx5ibX+XzKqJ75E
DFhVvVeUdN+KJ13dlzYDnyirR60a/wi+POVAzeOFrOkd3wGKOvPUm92qyBF1jR77fUpfJQN9249P
X9vbTXlj5HRnpQqwxCf2K4hjCVz/tQxKQfANH0fVVK+K++xcl3EZoYIRUBCjrdy4PNA3fj8qvnq3
lQjKzlu5BnxkPczKgJx0tfrOFeUiO+ZNkZLr1gt9TsZrrkTGCmwT6p6TOUQWBv2ifhBRcVQjUsUk
HXecmZMlWV07jCiv1VCf8/6Zt81SZNWFIi8CYLvmpVZjmq4pPPBqPkKfK99K5J3mzrVeciWV6O6R
iZSrMfUWZbIeHLgfetyClYEG2lRJROkDCoo4Faum+VYRZ8swE4ysmAF6lG/NjC/IWk51alxQDVzd
bPyMbQ+Nkf2VNFCn0iWEu9lVHCLwmKWbBgu1iu0Nm3O8DgxnlY3csZHlLkmKXJvEP1t2D+hU/hOZ
erF188dLlU8tN+/EBj8L3ceHPW56RXsza/Lp/Lx+qPQyOWa5c7yVTjd07ldXJ6uPdF9FkfsVG6yI
AucjNBjdOFXyHaU0PedTHmpUe6tAq99x5//TleCnAGaZaUSmWmsR1r+Un/gcMbN90DXvWdDT35jV
HyLIT06F+FoLXsOiP8SxfaUg+dEMb7GrkJYAaOqowywbzLtrQF2Ydfyia/5O0hZslNk7nCdJkHcG
/rVN+mnSZbtecKi3+k8LvdugvSJc/a08kJ3RTj589P6GimTTFm/4bJjCFRRKZZLe2pr0GXOgU71q
xrdQ1oxv/p5Y95Q8PvTolp4q8zB8EvYRIkLghp1edQypzFhviZ/Kmd/hVXNi0Yk8mGrk2V80CyK1
6NzfAcR1NGIK6hxa50bnnrgqMSQ0bSy0UQbzumsAZRgBm6nakl499pYgRJNivI62NAj2yuZeEZ18
k9rmvGYJsXVCVT11jyb9s0+tW+fbOrM3xG4Eih/aO9OYovEI7uIWVuatLbwZH6GJ1d36ZkPYx4wg
3rVuWPpwHPCmq+KpDu0hoU1MidOtEzpE1akLR+Qvmr4SkX4ZhxYl5Hgo2V0rnUG4djd/bu2aYCVu
RQJ/DnUXbTo+4bEn+Gq4CTs8aGmPjKsloKp7pzXqYguEAJ4A27C3fu6eC27DJUFFvvihwr1cxJRz
WYWyazleIRQ8q2n0qufVQ/Arba2jQ5mW7JC3YnvbpjGP7thdOw6rdi0LYpSQqjHZrepaWHxtEhK8
Sfco3rIl/aOPKn8RAaxnAYA7WV2vsu45vRrYaTPEG41DblZtEX9gWMdI4xa1MaaShe7htAbcq8qQ
Pl5EWzZHX+kM51Ra1FZZF5+ao9KjUlJHfOCF1TuKy3ul/ZD4e7ByzgdNCIBCys3X6Glnt7wH7ibK
5MVlTbOEfBNVkCFQVXZhp/0LUV01bb+BlzpZUXd0JCJ9VEAYk96LVnyYrsfB2i64+MC5A9f+dHQE
1HQgMBka5sUs6y2pVRFO3+hWu+4zd16zwvp0K5qBCwgpZHvENFQ7p1VePKYxkhBpRUB3w0F3NSTq
Ms6/XVGdSQM7t0ONbDdflBo3YB649H9GxyxkS2t07xrY9mszBHd03H7yqlXjaz5dwjqlR22vzQ1k
N3N609NZ+Dv06H87PaDzCsJ05r1gzYwBqoJ/VhXtq5H3pin6IpOi5KOE3hhCUgnYkDyAA48CQs3m
dhps78cR7Z3Qkbmemj9phOva6ZnagYIuUPQghmuD9aUIT17evZIelHvOq5QUuGcR45boZ22e38vW
hFewXzsFcFidYhm9dWiNc3rCLm3T3jPHRixtXFsv/eU+Pgzyt7fdY1cn76OPiSpr/A3tCMqs8fRP
RS/2WJV7ePR6o+NpmJVgdnOnzd6atl0PXBhCTZ9MS+RqiVqbWSGYQ16/SuSMS8tic7Ecete8Tdfj
uDStVeO3r5ZR7GJF26GWPChl38+cOLgJd2kq3kLKx9A7F2NCPYOyeo3s7spqNiNh9+IMRJbXMXDB
MIqtXcRwM3wDehZc41r9VCN1LwLicvjVwC50yfsp7Qr9AUk3FGc6s9wqWWhtXS9aYrIdRPLTQmXq
0CRjuAniU6YRQmhF6sNUEiLgNUhSgxWqIZ8LfZzy9J1X1Xc/FKM4oYr6TGrWcGxcPZ5Guo85gMM1
IoUsr3jS/lHihjemBSEJ+IrCmNix0U/enJDEUwDCZVAn5zI1vrOepWoQaDh8vb+HCJXcoSdUpbEg
59UMGqSrUDWTX9f4v8pIBmc4HQpH5UYs56aL8g/ibjG+lVOkWfLZJ/a+H6Ng6r0rZgAnAASJu+4C
Lk3yB+QUB/JrtMO9LgbePalJLAXi2qXIFHQbAMxpvoPp71Wh0kGYOGQeYL7LiUha1GNxKrxyUxLE
MJt+c6Qixtaab7dhZtNGdHUt4pY6gZepuHHtUf44JfMzWVW8P5Ya4fymDfdjoa7DtP4aa0F2PZWD
s74uaQBU7EXYFV/wenOZmegFvQRLvJBbFJbQPPAQMxDstWYUn5l0KeXM8P4hFTA6/hsa0Xlz8MZl
hb+GgI9krYnmkFuMZJpHLFCYZm9I+PguQrYM81yVLkBkkP5mbKPWyGrg8v8c/QkPZiCIk/qopeOV
PukjTsgrWDRDLdkLZcqHAtlE3JIHztDU3hqbwarzx0/0Vi+hV++MSO6hTeehVx7pqYrImoOlTtDd
yjSfYYIli8udhZZ7bH3nOx7B9fr0MaId8KVIZnWE/A90HhKcqPlWQcCklsWvSvAc2sVP1KmLwK4/
iHH58PXqRYevVUS8Klr2uxoBHmf8cSmsBNFgn5QLvSqdWVFPSAJsjTX81LZkskn1VycisCCt1QPL
+6L32rveIXY0BJOtUm7hy+d+X8GPBmfbKQgaUfxqjtlg3TrJw472QsJzqCrJm5xX96UT7glevg6h
dwZyeadPfdT/eaXyBXr/XabRl64ma1c390PLbqM6Nr+b/amk/m+mVSBGTq28UYy0g8M9615pccMA
v6Y66sr83e6hH0O/fI8zD34L52I96ST8S9izItSFuZFh+9EoZD/abfXBlpG66tPWwewdJQE+iP95
qGy5ipQfimaNWdfviZFAoFb0mzAcdxb7eKvWr3pqvXKEuofOQMrgeGxq687N/C/3XoZE/+5Kdqwk
qZ8AMb3WfJBHh0TJB96V/vjjs27xPXLqZdfi9pIsyiYudB1yNQqGXV/x0WuTb8sMsi8m3K1jnUG0
vjoB3WOg7m1cOZMMM4qm37uLajhvbQLr5BftcyRN2FTbf37AJ4bYAhBVXRoaNiw/1l4G1XxPoD0w
1F8IEf6qZfJSjtq9MbEZ+eqtnJYJ1aMgHiqZS7N48UbvJhOKd4XdvbhQU3FFrZUKyDqXSfYel2uE
PAGdLf076c17RG2DPtyyutwZGpB92X6GnPoNk7VJS9vzYDiUuOp3J7GXFBxfbH4DPVBAR9Wtxd/D
p5ZtS01cU/gJN9x79RT+nIfvYe/8JiWamVbe3Mo6tTAUBp3iF1k696GM30APTlOLvRudIHcfflqc
sVhdKq98sbC3qoHY+7nzgfzpN+bYVw3BDUnN3O6gGmwj+MQv8tIzZKD2QwlZMVTXbAwLVFmHXmnf
9SRl+dLanfDHueZrO4oMV0mkkCxnMkCo7ROH6zFRu91P1Bm3JEF0KZZNNH5U05VsmkwQuoQ6Q9ot
PPdj0Ithsh+85mzAxFpSD7QqkuTql9ySheYHcGVIavTjtA6PFUFDwBxWKj4CX+ywbGOMJ+UsLwK+
KkfbDI2/i+msg0HdK8ka31YIQI3BwQ6Jx/W6mdfELEvkylgODD1tzDPHsoZZb6oz/K4muJgl5xS7
fQqpvqhV8BUJP1iGFoF1+th9Z4aBsCH4h5P/2dU4FAIvUWYJhaDk8c/UijsoyvEsDaQktGa1HEYX
zYtencQdre9bKh0A/rB78VV13yabIG+QFLhTZeG2HEYsVfZ5lCaqtW45YvZuvbdGfeRVQwaRv0tL
JMTWrrCMy2Cph6gK9n1U43ZQ1lFR7yMumWZc9ETxdJiwas3BRCzXIghXkTuQ+tAQ+UqnfOm+1VVy
apV0VaQLLx2eDfr+mW1j4HSdcyCaX0+WHBp0JKDdzalThKVcaSIOcBfnGwXeVY/Ji/ATTc5y/IFO
+0Vq9a+UAiW7z3E5+VZFiWBTEsXgjeqWSmVA62rycXvZoU5B7Z3kMinwPRozZorGNOWNaBQrUm7y
iIAdqKdkjsi6c8+j2a3jYAoLK9TvMnPOCWu0kpoZX9akxyzjpbTL906p2pmXOq94CfZaSAYeQl6Y
fWo966zceMjcZm6MYr1q4YJbZ6H0Uc6VUyO3zLeQYk+bZoleK98tXM1K2D70QfsWTftC2Cla3ydU
4d1hhB50C79wvENSstbgalL4cqXI3in2/E4V64V2rT3lZQsL6gld+s3oD+mUBT7q7go919rrVG5N
Z+mF0aUw7RcbqcJkss8QjNrLuO+hiPprl7k/ZuP9WNc60D60LFnRaigXeRc/rCC6G7h8J6LdnfcV
IkJLedYWO44pxSl1+71pNe85GthObYO5R+HBTBrlPYYo93ztGpv1dzuMH6XUPvHRLDKtxwVvY8az
2nTdmfp2qHBPBHH32ZQqVSZEjErtoWXqD+pxcg99ccFUw7wPZ63ZzrM2G2TR/koPAFMz6zmY3q8F
yeYQRoW9yB9LJC5VeVW/DattwDxoYHZL9yAIovOwSM+tskCy3svZYEbmfNCZ0EXZnIrKXtte9UsG
1V0M/m20kaZZctcb7S9g2AQgxVeFVExbxFetIdBA8Tl8adkAZpivESZuB8d8cY2JJe5+M038dlBB
qnz0Kg6s0O2Olu5hzshvaPqpgKm3NIxM/wSHuoLQAe8VsWZTg1nCp8yAZy+UFN1MpWV2sd4yqjZU
nBszlgSigHFBYfglKeVNdOlPk43Magaxe6jYEeIkOdQyESXpyCDRknNvBKiLeoU5ihd6JfpuUNfN
xrb4qKf3GkCi/L0aQ+Y6+oXkwnzhcTRXlaScsYQuhCEflLrbc1Yj1LXqNE6ihTQZ1acYrwZmaBdR
m2TXygLZMN9ugFLLGeyDqk/QqR0B+VB9tSzpv15VhoKuUIhlravBxsmHVxw0PnmBI4TCUwvaalf8
YkIN/hFDS64lYjw9uzUEfa4MZm/LGsOtoEDsEpJrJqr0Z+hKDcuvXOt5C/LN2I+Q0JWLvq1U1uHw
zVErk1NMoO7KlMxxJVQozAXAip0U3ZlangcT8Yni0dM7Ug26NfMOwLYxV2bjp2suknaJOaldjK75
6KXYGb5DbqYwIcCc7pnpH3qaIMlWif6ERDxrgXLqk0mXbZovlJOncBM6aHeaPVLHXQLEfXEbB1DK
/jYora0llGYpZfXZiDez1DemCeQqTCXbYNA5Oj0QkFP7H6XXHzzC1opsOCdaspWDdQ37au81WD2Q
STBhb33hCiQdLltOi+rABqyu23/SMd9VpCRm70E3Ok6z1AqIVSIxRl4b+WWR3m8V+T32EQCRbEiA
1ahc0169MormCjLZF6eApyJw1VpaqfLWc72t9W7aknJt01jZVQrlroB3OnaHfVtJnvS43tRw/I3C
vJrJMEXgH2yrES1RqO/SwTzK0HlpeuPdCswNRNCSbutnJ+Snk+XPxh/PKvnlWTmXqgNSDjoiAzaH
RI5klCFLnWPUXQ66Cc9OH/q2bcpDBvIbDgOTV0azYKyNy8L2HrHJtqwoZJmiCsBoFZyl7jwtIQ5V
Wd+k4n+ltr2yC2sjbPzsgx+ikYL5LnqOHhOCPC+5rdpUvCZMZgaRw5qlFQD7MHFxIblN8Ioeg+ja
hH5NKZvHO0rcN/cmh/inoYYWHAJ7nTHmS046YtEOdoNzzfntNNp/CVmLo+Dx91ds7BKgv6zPbomm
xB+1edVxKcRVwPVn3aG2Kvphuc2JszeoR0cJ483CUeOGK70v4It8ViJfRAJB+FuHCn6nFH9vd2N6
6cMgp3UmbdjR3AcII/FZid13pWgZL/Ozl2Vn1GD9fGgHQP7UYY1Uy0bZVID3xqDmBzeS/33Qpqe5
ZkGbj/hEfI1bzzMWSQomYRUH2SCKzfu0WrUccw7UXRrzoFFjkiAMcfx7YOgL5oBp3nqELjyDxZx0
Um+beeXOkD+D5rdht8FYg1IDtHEtRjecCYmSV2ilhkk0JwWWFZeKM14rw0Nc1NaBE+WrdAmaKuyw
3emSOieLm30/mnZL7/3wn2d/L/09qNPf+L+/9veaB0Y3syRBEG7sE+cwPVh5RJp8LDj3/u9r4L/B
ZEQKDv/fa1hMKFtOtQq3rWXtq6BB7DQkyHgmJ5/WAsfB+fAnf39cap21p3AhWiiG4hJUV1XEjlN7
6lGwOFeGqDr9PcCP9xo9WIRZSqMtlx024XWdgPi1HCRAa4XO/Kpn1t40uvnQIxBGvr9l0EMjPz2o
ZkpaD13Of8+Uikhu0UZ4t6c/NNiJqbOy93EThR2nP6KPUyzCYDZjcHRAYo+dKP/7UzP99PfUT11z
4Y3IykPkl8G6gVnBPWUahIQTMgUYOT0P2pYY8RzNXUrwVKzn7q6xhktpOJNuRqnNZeWwIf/neUHx
soZvLQnwlmqjKtS1pfMLgmAKQlBGYqoCYMdmtN2JenKZ2Dj27+PpIYUD3BrSmYOMNbRJk1OIUymF
EKFKOlhEptZuYzdduhkJKOSsFCdHqM0h4v1d9RGirHQ0Z/ufp1IWJ88o9pO7Lck0/SRt37nY/eiA
ey06DcYmDgA4rMoQq1DvqjOZOPWa0hUqNqfe3L+H3g/Gnalmx7zw5KFD7rEuMue9dRNMWKFJy91/
fvRsY2U6QbAfCi861WN3Y2BJcCTx7O+lOBr/+5Pn1odcuuda6nIdx6VxxrNvnP9+qsoSfZKOpbgE
ItOSxNlHWumswibpVqHq6I/SAoBCHF0d4+np0C5TS0aPOlLliWFoinvl5axXxdqj53tVt5lCtHb/
lYd1DmzXqmshnPRutqLest0jY5ueKold4B1CGCHcfmM2dvYSNYp506MvYB4Oe6QhvDjuEw7buf39
McLoTWdmKT5hma06o9JWzMxqoQwfUocMVdVy3PmE9t4ar+ADq8cPlIMmw6Omn11OieSQxPhGW3f8
yEI8J3VdzftoFKe2cIid80Jza8cjNJvsWIF9L9iPSQYhCt7RxiyUbhGKraPU1g3QTN3SgkbqhRFa
t2F6sFHVK312G/UQ3S9gjjDp8cShEtCCEtqHuEqRxLsc3v+e6jrlSH8/kXMVIOwQ0coq5CQCDX61
ME+3f88MGhhWgYXps8kRDCeYE6HuwpzqsfHqmm6+DR2X+vhQIi1MiXf3R29DtsE9qPT6ZDDMnbQq
i1aN1BRoJLnEJG5snQyNmhMYEVoRn8Vk4FyVZkWytI1E84B9KRHG5WLvfI2CYKM1jlWqNVvNoRix
wj57uvz9GE3liX8/4Xdujr1xRucTbIoJ+COstSiXqZavGqGUR7Xu5YVyKLkYBB5ZQK2ZkdbdE9Uu
FfWJFMiOecrJ90jLo3kbwL52LYmnVmK5cxx7+Qf9CJP62P4GcUNtUxXanWnEWEWZO864DVncTFTW
Yir3FiokCAjIdXQ76/D3esaRchYSabALbLoMIwJXiizzoTA0+U/QI4kSsoOYKRKDb5rsYTXxV1Wq
HzsCLnYUMfUXwq/wVdUBRfQMqpHQwSWJHD6oioMxxEqKJRHOZJsGlrpL0irfsACsqkCQOm4yev09
1Cho97YruGXJY7CZrI52T6HoOBz+nnhZJVk+SzhSmcarYfqn//59Kxj1vWd8ZpZJ18zfSx3IA5Ol
z5FWaDtv6qstagLGVBNTsw5DMjgDGF7h/rbsncQqe/OUWINEpU434t5JfK8na11VScfWScMNStLI
TLgQiW/XYC9I+yDdGMjD6LrsufS9DxzWH6WJ8hBhJqC3+oPDgoaovqdUKi++vjysETN9AFCkuQMy
MNTn9pBfu554hiE6VmHxG6Q66sTefEJLzkSALbn8sTv/Xe//iZ6vMgXfmeE15A/Z6ImmeDQpvFci
su0oEkai2HztGadQ+HwOKWAr5vSzrkwzELuaVCkCaypxwcd4yRyArTGzyffI/6U1avnBYDVTg+w7
0dOrZzDldpDXQ3t3Iy3jdFa+aL5Nresulf5PyszspNk7G8T7gIg1t74y2/tQkLbNBs+5+O3W8ADU
1f6Qjf7WqlCap/0LWpJH1zjPSPWPiV2uLLqDRHTUYu86VtG/NilXbNCQPqX65QWI27QLq6otWEsl
WXeE3cqLrfq30ju2cGYFhBsK9nThZG4OsiNuGEAWaMc3teB4aoWg2k58UydUoxdkWgZj/JYM/qqs
g087BdlKqJCcGWQUuKQsz3OcQYuakM1Q1d8LKyQjt9ibgiS0jIhgM/avQV1fvVhZNLlcJbn8IFRl
19n5qlYJ9q7zh1KOT70RgOJVf7dUb50TxceycJYmd6Z0uhtnmXNrpXcv1U7INPFxjcvcSFeQNmd3
3Bm13Hhpxtm4QqrrHylTxuCnLB2ZkQvfXkyNqIUx3gNOnXC2L+h+WZJ+T277S268Dck6KY1FMMi9
Vvj/KIJAdhC/0su2H/hmO/jtOiSvjb7xI8bQa65pr2EYnMdEu/nobJD5JS+5HZ6jJgOtUNFfdBDX
EaJWWm+8n55xSwzKRR2ynxLwj2XiENQpdkbQrSxbxM1IOvw4fBDUSdFCUC+sDtNFIe5BHG9pWiOp
3wNsUJcSqYGi1BdSDilrwNfiwCR4BpC5MEIxd1TKueNYblMzOEVejqWp1d9zdv9Z3lrurEWnnavl
LTmDpcK94LMY9Xe140JRBZI8LsTvGlODGOsVSaU0rHP9zISTwGbC+AXU5KigT3VDX8RQeWuzC1Z9
VrznZdSzc7mPwK8uKH3Phd0/zGG8c1JJCvdMoOK37mlXIqM+nRRbF74HO2ZwLKzhN/AJTe7zsxLI
U3IhMP51kO02aopT1A0vTUvA9Tg80lR7r61hnMVcJQlnI9Xq/plpxzmya1dcClv2uZ/ALmi9U951
h1g7jfNhjINiYagkgNTti2E1Btw2evfYIt6NfL8FVeB02qON1oDVQYmByrTAQlZ7si1UfUGZcSbq
1XvckLntoRIiywNXT4h3pZ2q//QClW+jv2QqWKBT6gvHA0n3s+rI9npyfKntdNwT68JU4nnnFwdN
hUW55gEH8K6EVzOTY2VoV8GQ3XrAij3Ml61wTcVkQg8sb7MuY3lLmGuaIPiHlffXKexvqp/5zt1l
JJGKxUrxDbqrHwOcHa7UBvzLs6jNyoPidjeJvw7rZWTV2dzJLGMBeUNMmu9sHK18KEMGtsX+A8VU
N8jPAG6VbG5arMJNnWuzltbtRSBfijG5icQAT+G8gNkm7Ba5zsCqQk7g825urbuC3o3WpVsN8NXV
ssS8MQ4U3eTBNqnFV5k6pIH3JhCtdQtxp+56Dni+r3SLqCrfjSR+2NYqy9y3SKXk0Ix3SR/+JBRw
zDwdsHlCQCQjS0SuhK98jZz/2TjB6TsTviXVxDK104MKopMK11/Vb8RiPauq/NE721w2CMecMSZM
B8J2Fo86/21TbmSUfna9dil0+XR69vcgFEczqJ+OrOXSp6w9jgXkh0M1uIUAPupoOgllvyr9Ojrl
CTFkUeOVc9hQIuuM24Bvmix0VO/uB7Uq6NjroZuLzjtkyNIxy21obCNkx4Mo/sMG1K6ax656SDoC
LkKf9ETY8iVOKOSSwyS+XNQeBgLPY0nLR8tFuAl6mjJ4QZui+00tdjKOp34xYPxQMLP5iZinBlEF
JOJwJ7AudFpeLe140TguX3GmGEtRo03LiEjkxtg7xCsZXvKBDC5EYWhc49gkEXl0jpRSTSBXfR8I
TcMeye8qrQc+r5nhlGQPeWgM40z7cBUPrlE8U4d1r8YEHY7D9u+JpOYSY9XcQhuFkA/cJ1XZQVJX
vHd+sqviZG9GLAdAcvWsGNuE7A0kSXnizKHKNlFZPZFKhjn0Z2MrJQFayVvlDvM2T35slfukSj4H
D2kYySPX0iHNXkz//tiEO0hnEEtt7U+epZ5srXmIJWWmNeOT7pCoNX96omZSWi6F1ex7BbpxlIoN
WtStSXA+EEmEyixFKamYiA59pb/6RbfldGpv+fVk66DvlGb/4mI0Qwl4CePO27Vx3W8ION0IKcSu
AQ8qolK5dOyhukzMk2tTbUoVjGJF8jMBy/ZtBOP/w9F5NTeKhFH0F1FFDq8SypItyUG2X6gZj02G
hqZJv34P+7RbW7MeW4buL9x7bmFGD8yAHJfeAFJDwxWlWN28+BaZZUYK/m/5vNk71RseuWKLP2s6
F2P33aiYF6DX7Y2RIuxOjbI95wVvC5Nf1AJ29qE5Brt34W9HnZ3PjLkBZMfc7yNfjs+R8WOAnOVh
Yi2hBdp7Do3jJKP+OU/16mx3gwalY8JcnkesnJHYJkDG1zmrKZbIkfusOdsuesr0dsKRq/ZT4s4h
woGLNUbAoVxMuEFWQZmaSOuuWrfY117xr8qdG7smIiaKogiFjD5k4uHF8sSwExoBU2Yr2be0+1yN
SKCdellhYgDLfjEz8WW1jBxCGdk7d8bvkQQulD6bCC/CX5r1lOlMz2fY0t2EK2iy+s9UYJRnSFG8
QwZaVctrVh+dwnoXQhW7dMDsNMJiZaAF9mj0yqVQTTB2ePkesbYeTkr3wrJv1rHFsl4kFWIVqkd0
Gn9Kc9LvhidWc/bQzJqPCC6kzPSvYp4bjgZad6uew3aUR9SUK+4TdjS0/ljCq5MH/cqY1HxompIB
+USYiqjrAFUFV4by8gMbiEc65Ip2TsZXZ9roGIcmth17+F7xLsAnR8xSjZn/2aBIZulVTGGjTx9t
g4fIkn9TXTk3dxFRiTEuaHKpZQqPoMYJ6wO74olRx+AcI0yGIVhR6tu3QVocDbCUkczAVujpadBw
WOceguEdtx+au0vumOoL3NBzWWh7NsDaZ9AOwUZ3KAln0ty8ijQ3y+R2xkv0EEbwbQfDvIb6sXVb
wMNp1/1whaxjM74kgMRXQZuM67lsQQzaBOGJgbK88cHNmiRVmgyFnPgrnlUUAlcese9GZ876a5xo
1smlBQlJExzDaJp+hjn/KkylTlFgXEzbMUIyICjIIrd9iVsb1RDs2sReQsxAVc5x/y/V45cRgFcw
uMPGR4yPbU1uvCEdtsaErmBstkEGnDNtnf1YN6AmEWXIkc8dUw+z3bfIqhMC+eJsl3vZRyX1j15G
PqFIA6dL5txjC9gUw7HXzqHO65WfrJk6qnXi9z9d4Y5bbCl8qg65hKN38IJmOJZ9/FfJVF8Ph6xA
uFF6f8kYPTW92qd68ouZ/whKgWCjSWfmXYB/bsHfuxHXmxN4xc3Whwy2ZbnkNH02atbv0FJ3AfKR
Pvi2Wq78ocoRobu3znaTF1RWsHJx/HXyzZHBKbHlVyo9pGX9sxxs/jQHD0cuPhpZkPqJiLAIpwbf
TIbd6Kyz/OMPkyVqX1tArm7p6QfkqMVakqcXRnn9aKfZRkxkkUrj4j6gn8en8yAZNdkDT351uszj
dRUnnaS7NYc+GOH8JaGufmoQUBWF9s/Ukhfb0XYqEw9Oq3uSdmbYx+U17fon31pMq8L5rmdG75bs
norqX9k0F+eLbzJmALCyTHMInSC1ThofDs+lV2w0DO5h1nIV9yzBMPh4FRoH9A9rVo7JZpYUyUh5
31DGnQrT+0Hn3m+qJRXTayMmKHEC2r+2HxGWbzZU76UOLSYfB76eCTKmFtiw6ibp18HD55bj/sUH
Py5JPg08ilknYLpJj0OXxmQuIoDKqd8iU9P2bC21e5Fz6eH42mWOa+7beeT9pViItXnczlhT6Ufc
+jnBeLJ2rcTbWNieljCmkVOGlXNXmSBjUkxZHXKEg2U3X1R489rXxXhIqgKTTzlQy1sVTms/uo9T
SeNkZ5QZUJE+/JqhlcFiXQHo2FllQ8URnGY4MyoDDpmL17zSeuxzT46JhekLn9GXTKbTIEV2rcfs
NzOav43t79Q4EoNoImkbehZtg2ZMMLxIa5nT546Fwit4EP8ohIEsbv4QhoJwFcFjn0dJ4/2nmcG9
MIS4IIn8iFzM9C2r7Ly8WDQNq2BgZlaBMumS9E+ns+RkyQ/0SYc1EtdcJmi4XNVKoCNUA0mHYt7S
TqXbJjsgVncL9+qmjcZfSdQav815rc+NE+Z++9R1GiAVTdwpMVmAaMlpzPVvtAmItOJuIbrA1MGN
K2ta0a++iD/NoaRfhxi3wpLmKeM5YsjkpP4/AWaGnoEtYdwUYT+ZzbZD1ruZDKH25jA47Ibkl8tY
a986B7qUaWcXkfHRZ95uivdV3DSftFneWhNFRHiaFpG/Kd9LLYOsVHvNVZvMase5wavnYKCP3d9U
+NnGY4Cx6n3mF0NJHUfQYLBTgQSTY2RLfhndTOG+chbt+5o+J848rH4yBRjlHGAts8Sh6Ce+eJ6Y
HbHzsoLcedJ9tasVwmeuJc5tTd/OpuAQdNMb3emA0qplzFc/u30wbfCZPRtt8Ui5+Q8uZ8AWyDMu
U3Y04MYy81CWltiyoXnEdQcVKu6tV2dkf6iSjs6ptnAjRc6rdMbpCOf4e5zq4TDI7lLLXVTFn6nK
brGQrw5O3AzWejZmR8fyP5M5/sAzjEHWyfjrhvbVd/ph8TiuBhddhN9gmZPoEPuYuqctFDHAGVTl
1EA5iGMvRPaPaX0C0ofzluaJhJ4txrEL6JZdYhlaaMbp3yLQyDu7mRXwJjMirR3GMWw7n2yOFved
L/1dZ7niKit5Zn+DMd7paRxaxAfLij6aQaMx4GtW3VJako+hm4S+FcM8bYVhPTUW9kEveXUm/52A
qYAdguTm0ZdIMIL79J0IBgX+mQc2nqd8M0dUKO0SbugEAUY3f8nsdb/jOnqv3PySLylydQ3LwOm8
rZoncq9CN/OuGWNHrOGY0pxoiX90Wl4rwA4dytU0UmcHg0oX0TnIwiNbPubaJktxYyfo8Gc7fxol
bqs8MPbz4gbkFAfT+g0tygFngC5y0sr3jt9rZAIbsHFrxdam1iFDoswhl0mWuEHhGzJ9gQ+oHc1s
RDubNt1uKpp31GpsDY2gxG8AV9bwFU5V1z+knKo0SRVmg5m02ly/l+UEY8Qts3CsCLnPluvL8RKx
LyL6Wb3rKI7aTaUPC6FtQr5UnSIida+Fbx71xeaQt1z/ToAm5xAj8MNhfHJ0nzlB007MGkkHJYPu
DO55jUlbD30paDbd5OaXcIgtYy7WCPFCIjSqcxWYxYpFdUX/632qJgnbYOGUJktin5Ge+vKFQ4Sj
IIaHg3YLV9Jizwl8Rn4FCdXcIj6IKi0DQttZdJbCUqc6oXFgHo4vNb4ijtpb5TemahEX7dbM9W07
dddKGg2WxPzQVT7u4soJCd5JWR5y46m0fWRim5U9yq+A9koLgP2wWV77AyPqvNFIn5Uo0uUMnHO0
zHbbs+NaJR67AMsReyPQ6u3E4JZqKkLd0ufzSQ35ISltRh5+kJ5NUAnJEIVWQqx4GrM8HpRxIVPz
pfcSvnECtT5xPwVgC3exTJNwVs9cM8Ex1uy9TQrEyn34efWmZ/Ix4BOAkvWexMYGg95bUbhy7UWg
jareO5Z5LfYao1bf5k2jMoxZ5eJ+KKutW8Kc9fmfxWzR7UWwoZx4DLbplBuMhy0DKNEEosed1BWH
UXaY6hI0reNAWMWzntfuZxXov6Kp2FunPa3Rcof498BJQQh4rSIEO/3O5pukYoPK9FUXNs2mPbw7
VpaGfoNIJRp9INwi+R5t81EWgn61I+tm4dZUYYInbGVb8VdeT/irDeFsJzNteHhhl+pygeN0zcFO
H+lMvDQmPuW9QM52N3oGR6utMw9EoEu5xUy/r4J4l/kCHUDEgCDDUM/tUxlb5nk8RPBvyHlnVMh5
aRWafjf14Z+WBSbQl9gClMEy1o7II0/Tgz0NBJ36+g5lh8n2qnzjCYGr3EsXGTaZ1zVp4iGPpt4b
2iXALvhUj8JDWeyc3Kq9Y+TDXK/TfEzWuTWyv5m7JJpKrVn30Do5U4YqbFN19wIa9MRIwZB78i0X
yPlk/jU5FK+YxM6V/SWiq5HWn4xWq6NRuj+eV4LYYBVI8cvz2PQbts5EfHhN6PJx6bPnr32DjqPw
R4qHAf0echGrZLBWoMBZBO6svxrtCYWtvcJAcPD1CJ0FgIuwUBLOZER0bTlVT4zX0Ql17j89dp4w
RRjnVBiXasL3ncVNFCbWpRlmliEIB7Y6D0Y7LPNw60XqWFwkKL9gmiXJrsdOWMPBUMPfYSjNo8QB
kcUirKJ+Qp5sTDt8egaqQoO4dhdGkCszA0GmI0MuwUftlu+mW8VEJRi3wRzPTov3IxqWX3E0wZ6a
KAPRg0mLfsztva/CEXg7WBRWXr7xjeKmTdOl9wJ4KY8m7hG+Rk2O995DdrEcOy+mMih2Mkwvlpnu
C9mcOi3xDywK0QSi0PP9HcfAO6DDjdYiyOtVy3ufGDujYeBnA386+jz/Iu2jTeyO10TLv7CR4vsa
mr+R7ChDOBv2Is/e8zhTfO+ccinhPTPUkk08SlyLI04w4OaXMe4Pree44Web6fnBqZ0KJw06bB3l
pxHc0OK9Vo0C85qj/RahQUUUIgctt9TuKHs4cEe3ZfrIOx/p8yq2IGLiVgV/Z0z9fo6bs4mdYuVI
bnaZuM6m8ZoLmhwyuXFOFg5LIzzkbDsCBEjMQv+WWhGc0fp8z1Z6Hhvnj0hpbwMnKENTgZBR6dhh
EyreRLQMexBHMrMF6JKfDEzKELjmT44OBaJSozhvxK5n3GZ0SG66LF8sjPM7wq95yy7yMDTjOY6V
tasD2F2QxvaUEE+tdsdQ+drju3izRAfDOeDpcyLjvUi0aS14mBg1sexHmVN71qVjqxEYSXmwpcdw
BP6J33sxLZfzaqPqQteHfo/TEwfv4rIPiu7Ey8ucMk1+4DmyElEaJEsr21JfPutJsp1YVvOuwEkZ
FGoYj4/F8swtHHB/37b+bW7HT3yYLzN7G3paVPPQfTRfjE81we2m6ocwGBjex7nz2/n5PUh//Kz9
M8usf4nEfkDgFdrCWNLX5Z053SdepdOUM2wffe1Q2U8cWP1OY/1BNcauAyHcFhrvuPm/D8B2VQfN
Hw3ewhaCyikVXvKssQkmQwMdUmm/i9j5QW1KJ2n6j8nItnMMtqaFy3GQg2PfWHXVDM6+EYdBdI/Q
+7YEosMDnfr6lyHGdEysSlFV1Rl1AQDFoXsZXVtsGvIZ9s6ozaGbQmqKLDwMdmVAzzbafpO0dsmh
fu+Kut50SiMr3sFJYMPF8BgTxH5zTOb5miWtduiMc6BgJQ9++VJ76JgIoQsaP34e0ghvjuvBJcao
WWYIe5WTnYNaj86kazwzWGOQasH4csiwxJfyGLXBOozEQl1SvsBa1ON7HjnBGTOxFAyFpiqqkTf5
LG6a0UPUpf5NXosXBoVZpLJ7kPivAu7NahwoTCIK07Kd1oaHkWIere86NnfFzBC7bs3dUNnPbcmR
WNJEjnOZUg3DJJoJDQmy4tctuIwd74kiuw4HV70LJiLQCUI7lkjGE0hxnazBJkMJXrUyuGiuvnFn
02PdNHNF6tFPZKfNvYCXB8L6w7VzYwN8FK+NBl0KtiAoqMoDpJ4Fz6Sx4mWXG4LByo2ZIY3Natow
I8oYjLBfXAd2x5akrMJI04zQ1JuNKoz+3EO94SkxNimgJbSwGMVE99RFGlV2B9BeaRRtZV+Fhsze
e6r9dUAu9p6HqsObPL/Ug0X7FDVkfzTqHlfqZNUeSRxs9mHThX7OcosPbJUMJfdf1Txo1pexQvAZ
m8V+wHBPL/PHKsdsA+uzhDfHrD4p//gWY/CCpSsS557iLgWWGMFB7dHGs5DjjFvLmppY9wEcIy7p
tlrEXIe2XwJkcb7Z4LnSnE/uMO8tIYJd4VbDurahYVUxyzHA4x9pE6hd/p0GQOox6712HupAnMRn
s6e6mpk/6NYerJZB2SxwqNrOV1LCfp/nc5LPYOXBncgBV+7sjecorg8g25P9ZM1o7HRY6IPeLuWo
z7kQnzUN6McwsWAqcTauFSqdlH3F2oTetMo8jGTJWPJ2E1EDBx6JeM3mi3YdkSK+wmyiVspyhQOy
GnZe0X6P8PWw/5LfQE4ALAP14uWAwvU6RmOdvHVm851AvAgrNz2y9iUdeIBwwH5XW81+scmHAcdy
FwRkWzzqGHu241MpTa6lhzIOftsxvssyeTSe9Df9XF3aOvhwIxmvYwazUkh8ZAPPnGHWxU44+MSg
oeahavVNMRWXiUnqGsU9N37AUhUB6QCpdtc2NqS7YHivlfgk8qI55aaaNkF2zVPtUhbgaKZK5Iem
L/01uh4qyJp/i0yRvwW5vNnoi5H+cPOOCzMeM9g1RZi6nWnLmTVNKArKOGz7tDkwFY8qbVsaU7R0
PAxUYc+te6P5Zne+HBoG7bs0lok8VI80P8Z+diT1Q/Ffrjbf1bpu06ehh2mQsx70nG4/qyy5DMr7
jW0SXjXP/mUvAEYoiUASBxu8VPRUrUbeM1lAIbRljkr6n1aD8dOY51nHh2IVf/tpyXnY9L0WQrF5
Fsu6A0XyC3a52zhmlz4xD7Ax1l5QXu2ypeZFvWo05h9tzLaD8pda4LWr8IHpW5vTTpJClI7DngSm
Z0260LsLJ7TBA6/ZkO6rOWflRmscqwdJtbBunaPe8aPm2lYVrzjJN1pi7ypwECVCBzilR8lwnWnV
MXPlnrCFQ+XH3Qa6pJu/juT/tn79Osf+1Ru8B7E671AF6WvUscg22SSgn7AsJBOC2tk++n70VJjN
DTz9SZ/EoR/l35ymsEObRo35DZXQ3tV6++IWzGVNLEbVeflzy3fYlclZepD88dTkevrPQwmXeAUC
ex1xc5B/KZe/SE4fjbBeAaOi4YASoazpdcT1JJmzq5wSpZrfncB4Je+9WU1V80O2x74yphcUhjc9
iN9IJXjq54/cas6+UT1L7bO1grPrlne9qH4t0yB8qec1LtY6Rq+I8TK742xIrpo3nVyBI87Wwwx1
NTq82zhHH6BWOpy0qcr//xSLBXnmSMJ73FOLyV3Pt3kCH9VsX80RZmGb7vlULhH++QrzhFY90EOE
HCnP0KpBMd6hwu2rdjjaOOijGuMSCUBm0P/NveawfB8omy4BFoiRfBBkaoD26w/ZOYzKmn1S1N8j
Oc+GXyOM6sBK4NqbWO/O9aUs6wNZTeC+k2e/ZgDmYgWtBv8VWOtt9K1Nb6TQyHEX67Duhvi7SOis
bXPt2c4pDlyAEVz7Dt+szJ0czAJqBE0X96AkRI7fkBN0z5aLCDn3qls5m2fkcombvRSxdh5s1ySa
r2CMnV3LhuU1RJanIC2uo2lCUMKXbkz4B5JjkzLW5leUdPx4vTIA7g4vhYmrVWT264KEGKzxpP1w
KpwS178OvFIYQXJ6tQAePDghYfn4nvwh7KvhiYvmyxu1Yymqy8xsK50TFDHd51xaT8K/8rmc8sR9
MqrgKs3hu6dZqub+NIBa6HAW+Yu1W93dlkGvEzPy7dcuMqjK5imJR1RJYUMHJXRF8pt4M/v5anuk
kDnpVmL2SDpxqF8Lq3gdYrmfbeNd2QerFL/5UlZM1j5jaMrKMwhYLeXOIUGzIP3nqBoviTWBILCf
IqPUl43jmtKchaeA2LjM0VmI4/al0k4nDbCCGNcNc+yVVUUVK8iOYQAq0tyET60fmgwV53wQc4Qz
oUjWjWQDUEYFWeOfc8HsrApyQtuHnlOSV+sw9pNxXIoQq04/O/FHqR59mI/QGcgLtbT+TRTHl5Oi
T2EFmuc2YXjUnomn79XibSyj5u7UdxjNT3U2bun2r61WnEunvMcoSLsstKyMzWrc34HNOq21EwqI
sOlcJstgne49Uts89n5/HZ3qBtfiK0KChhplRRzHjp50D8M8W5mMS0noW+k2phn2YBnNCOoSl8iX
mPJk+et8T3xilK8C69DOxs6b6uukNa92YF0WWSvehuAg/GAFDmfyQQLq8lvZzkusDRfL33j8QK0l
39qKuaTdr0clr30rWOOUaIdMUkoN41EYzb5DUazkjdVZiDvoy+y4l6Mq+hXLfG0sgeLXM5Up7WVl
3Rj0r4a2eiJB+Jpq1UHjxZj67mJr6TnixYOuRo+A4KIw72WCJKqA3Wyn27Q1LrmB8hqaSsV54pUB
O//6O2EByag/guZJ45uchOa8i8EChdvuoSRd6JmRZq39jo8jGjCdkKkRMKFdPoSst/YFoPKJZQut
7xrRIze5AdkLLQSfQT4gqONb863TEGAgbdMZo7rHjMj90kj2wtLdZp+I4JEx4mdHXsiWgM+Zrdky
fH6L+fn0bNwNmffMsftiOsbBh9RlmG4IPg81YuhMFmctdozcupASdyh78KV6emmre637v76SdP5j
vjYSnSKKutUt1I6clikzr347nTvSVw4M34hVTdobYUIYqNu82uXpW8ZKcJMEvbmWdrG18sXhYbb1
znEtyi7WUn3QeivFCmk9B82HHwvsPKSYhY5RP9yMZbXIEDkxJR3eRene61F7hoiX57QVOVjCVTuN
IEs/GHhc+mAgyogvJNWPacKbaErefwY20gNao6k7QbTaGpIlN7vhDWuonJF3mKfnfOj0jdBaXD7K
fHSz+awbICcoXsQ2KlWzMga6hVpBbpdSvSTG/GcSpHbpPaaCMqJ+Homp5p8ZYK6hRp+nl1ssRlwN
mnKQq0h/bTKJ1n3rV3p0AfxwGvgD3lPHCpxNn2ofSQ73zLGTk8mGoWjPBEoiIiluynVcnt8ZyvGs
DwcES/wezJS8GDXj4rUL1tf5H6PB4ILsFfBC6tlYfaL+bpryro+WWhPu6UHh3lqy/2FsfScRS5sn
62Kql4EnJBSWxsS+Q9ptMQZPpnSFcS8+TjVjqtj7O4BcXaUNfHizgT/uSQc3OZjZOh1PqnazB1O0
XW93b63XngB8D2vbogOR6Wyw+CTso878PwleppWj5kVKW8cA1tprUWJvJmwX+CqQfLNi6w65fqU/
POF8dZ7xSd8KGjbPmqOvrgVZsitXNNcxT8RWyPpmBQsf1YfcWhrBp2/1/xba6k13DjpRbdSBTFZJ
H/gxcY1doq58gjn0hhrtXjUz7bcb/U5A4rNZgI8T9JJj9o9UL7yDZIai76d2HT7mqNPx7/XnBkbV
0u/tIhFUOxCsSAc775za17FbvJEKepWI/a1l0AU2LURVCAIELBjteszS+lym/TFKEQsMLGtWLRYq
XFotoWH8ajfkJLHUTEAwZPHDayDrmi7sauhRcE/DKECYSwlfG+WvY6Q/nRvFO9+uwCCp/i6dfDqS
qvA78JXWWUfKs7SzSzxzDNg6U3CX/BLuhfirrLnFGGzf2bdUa5nJf3FdoB/W3G8z02rkbPKJUGJn
OzTcvK0UJJ7k15Q+Zd/RbKzbLrY3GiakLe7rkgfKPUrDy+Gw53dsD2dJE8F203pi1xYf8YJCM05/
Hc0muv3L10x5WGp1/I5gjhtv01O3Hhs8+KsxQ+pXMbu+6ilk/gLpFRuKu/pfOKf0nSHhuVnHaKY9
jcEs7i0U+mezMF4HXGXMZfCodg1Hia80EhBKe+NM+lbvo2GTSD64kvpROtUGkaYiAiCmd+zbA4kS
9M/1P+Z6a8gxf2TnxmGXFjVFJJswrMzFdmKjkZQWWJ22/OIXP25APzyLOcgIT40wnWMRjJGioBdE
KG5BmMPnRowY5zel0LWR0c6Diwom/408ZGOXlmunMG6DAU+xE8MWdgHsHVRHG25x7vpy9leOxpmX
uvm10y9jkyysShNC4Nqx69fAbSvi4Ty5gxSWQ9EZ8R9zINOcVu7aNDhsbCPfWkVf3aT6k9O0rFXS
thuvwZldu6yJrEF7R9x/tKzR2dsm2vgq/yZxIfmDsu7EAbSU4LGO+ZtYg1ixnGGqy54VeRxqIlDc
juGiguZHhYlVPgOSAbFTMaaPXFZqrptOm0yNa3SLIXq25pwIDiDCx7+cwn3z++pMMLV4Nx31jo2M
Z3Xws4telYQiso1Xk22GDNOqlfKgjKS2+2yxF9zZHcpr1ZAzPj1PGXndWW7HcNYHZn5oh3D1B5OE
LY54j9H+2VLS2lbxH65eK+wZI3zoRflh6zV5BEO5txOSoybTLTZlbn41TYfvO9hgfuvPyc5KOrYM
ifnhdvJR2myI46m8CA2wleprkyUOLvnUzMydbhhJqIl8W0+8Dv9b8ggg1rN/5D+a6yEP+o0norNe
EekydYb2PnosZgwlunN+EKyi16Xwrqq1X0sYjtM96bmypOazDh5Ec8C+tVHKzfejZu9iQwcTZLOx
RdXsOAXsjdF55uvdYgwNdLxvIF3+NksGF8H1jBQ6H9WVO70gRofFEEdcuxOYrMLnjstfk96/MQDv
yu7eSDY59jx+ZPqEop/a2uuIAKNdf+aQfoUscIuKQGyqgodnmm65wBIux/IKpOiRlsQVwRGVuOtW
celxrZtwjCI0Cm6Pum+2n+mJz6Ndb4WvfcZBkK3NvIB60o3QflwaV1dcRCnIuoL33S169sbOP3EU
/CzdBjqrnYfwMlX+U4X+ZDWOKfkZ7aUw/b++Mf4W+odXSnYfw9YNmCH2l6GquBJ78AUKbBLzqqMa
UC+OeDbiEbFNsUj92x41FRGMZfTkQNBOrQm8f3JFpsJ88ctLrbeWRoE5iPZSLdHpafmGAu3KxP9c
OM1z25+7nJHRkBUH0Fp2s/cHuSXh7WmZXjRsEid1NxrnUkrO7ojkMLSec11fli/YRGOYeBrhou2N
Mee5qVy8vpghVKef5j7eoJh6bwPjN3Xv2K8+Uo1DXEBEpGo0X3rdfyA8Y/cjUhgBEey2Hn0hoic4
3cV889wT9rFXQw/+qhK2o2VfgDdcMmvGfPIVTDhHiCAMPP2PnmR/Gsvc2lX0FiUIYGsIu5SQt8wR
fwlxQn0kuh9UTy9a64cSvcTUtFdBEFbDBA3dDQvWWn3Zc3kZJ/epXfg5uQ6+B19S+gP9fnEjLMOq
rPrbKXkvA/+GESRehSjavpmm8SSWxQ9Y/jLM0m+fb8mUSxDPiDJ+CNjlj/9yHF3crc29nIs9LIiV
2VZnpCoH1G+w3sxQBfiGA7XgSng+Oz3PQuKlQD1U4kDOxp0wNNLgh1q7sZQFbOE+YqBbQTaHoFZf
YEC84bc6s95n+Ta9ikkxstDWUkOK6eoP3cA8oefzl9b+oPFbT6na20bxPjEOi76MmCFj5dDzxGbG
EBCkneu23Ap2+9kmsMm6lHNH7fqlzhzds9cWz2bCcMrjCjMkGZBfk+5fq6z88XPnW9VYXTMk7FV2
6pO+3emN+B4Uk7Qice5OEpMG4LzFpXh4KWs/EbDvL+17LZ2fMs/fUFx8VM3B7/JHjfOH9av+p2rE
uuijV7RzPsGY808t5FMhkPNPdfwLS3ffBzb8FKAUrT+/WZ1LesRrwY2xot2o0WAyPGXY7/M4N63B
RqO/jUg/nS6/4w5U4ZQmb0Pl49Gc0QpMPxJaVlmZ4JS1dB+b5rPsF5wPIu2EbqSnal8hjdy5RfJW
55TUoozektz+sWAtG36080H5KR0ttN1jHcpTdQ1MoAV82GMdKIIyDJwgbfARxNUnqK80E5uJYDBE
TY8kQWmxfK0ESnFAHV37HCCZ7Y7rYWR1mQbRxYn/BSZbJud/mJ077ic4IxsABuQNmQs9IzBWzQO0
/ItyEOwZIP5LptId8iBcAA0vHOuaCJGg0On3qpITJKYtTekQFlUXjUf9ANV9HgvaeC9Fva5xT2I5
JU69tl7sOHkrUakUKW9b2flq3QaS5Rr/Z5y/0n4YmLcQPaiMosi2EYwaTfzBC3IfVX6xnMLmUeAT
KNzgriFDT3V8V0lbn7w632qQdnubdxBE3FNadJtSLkpLB2BckvG5Uz3rHdMJYK73dlmmGLa37b38
C7Lx2k/4G60Ijsk8T5vegaynMlapcfunIpBzTXbgr/KCnZGZn1Nufth189bkSdjzA66tATNTke2g
XJyRKBtImtLPhHEb39vAZ6aZBzNmL5jpwZmu8j4mCmmEVkFjct7G+Ohk6WflVT+ennx3xXQ0pHiO
veElbOSiHqOixUnGZ1NF6PuVRIzTIb0APrUaPPyB0gK6FkQp2qtkz2WOJ0wTtxLsOyFQzsoQdsJy
grsSEOnkYmD1LG6AoWNc4b5zrrwzerrGMQvZIEDBn/Gw9YPcl1XzFoxynXogSc1mcSwF1CWBBmXG
sp6yeJ/U3kMLys+0Lz0mo/yoA58ua3mjQWCoDO1Dz6nYOyCGdvUTtAu2ghueS+6taiYMimiBvXbv
ahvD0ECAV5chVR65CynDAtA6iT4+5sp8eGNzyxgtNqQr6JnLsKURxkpzlrxra82t8SFywmzdCd1L
gcbLtIxfhDb/MXZmy20j6bZ+lQpfH/QGkAAS2LG7L0iC4CiJmu0bhCzLmOcZT38+qGp3u1R17BPh
YJiURJAYEpn/v9a3WCzBVzPoFa7sSD/2yDj7mNLnVDxH5MCgvL+xAhP/WB3cwrrA0EAnyBnkYSqR
lUQDS9NVHzU3RaB8DSeVFot2I835xjGTo2K5RpFdx2V8Hpvkuh9UsBn5toQVNYnpttVAg7T21zlG
ABdGwSEZ6uvaZI1dp/PJCCAzdENxF6jA8XQ3KKxvc9ANoNywSYaSNVgD2wqaAXqTW1hg5z6zvjuG
fpXkxqMe9I/2oJwQVrrIr1ylLO9NmuW6Mdz3BgQvSrxp2d6w2ELANnQvg9wbQ3aZ1OFWVYId3Wlu
mZy1FbcjMmQ7nSM2ccJHBq2xYzLT43VQONMqTZSM+t1838TVXi1qNE/9Ti8ODPS3Ts+Ev25oJnT1
qYzL62rBaEURFP8GBnRBHAf+rPRBd+zvbWx+qSPl3im+JiGSXyO9DQpiviJ/54/iQp1/m43zBiWP
a4puEzYLJ7dhVkeOQfqm1dEbeIQA0qT5hc6rZ+izS6n7viRQ2zjaZXaj4xJaDZCRzB4zZF1MG9IG
0Q73b6HiLE4t67m05dGX+dZGlogI85CahTewbgpR6I9NeYnL6brKCogLQ8htZO3TTq+UgHYHZ/N8
Tij4W078HBLRvsoa1Z1xyHH+tGAsabvccsVXK1MHxWkah6yYLsKSxyGhqtcSg9DM9r0xGVepZt3H
lurZofFANMvXWBiYiPpHGk1M1AyIgL1i7phWe3pb3XZ8+bFk6DRs9cpiFae3i+XZOddQUuAtZaT8
KclzB0ClFYh0ubSyMjvLjtgJKVmDzzRmnBtUvmjd2ooRSnmYeuO+KsIHP6bBKksBNoIDNfZ7ylGo
g+VFJcjpAUUPponaAPOLnhFyDOUPv6Whl1Z3Mmy9MEfWxdBWbsyoe5shmu+UsXkMC6Gvyx5Bj1nB
wetixbPi6H6uoQd2s002kzV7zeBf6zKo92TK7ao8pXrvp9mWjuptPGGiGulcEY0Ti2ONyEIvB+2r
UWj2yijDva+2/oYWosHHViqv6j2hGPEmSqvw3gi78BqV9vn9mQ364C67odp8EuZsnkX5fejH4N5q
ZAumiOyL96etj9O6AUPE8JUG97LFxZFLQhaB2auRQ5axodwh2FRZQZjtIR4anlbN5NUhcOF2/mwF
XXUw/v3gMKa5UwYZUHGe/Qz5zn9+9v6rWF9Ri/VLXjRMiT/+NJgiXvzP8/cfdyF4mxFmfYzDgNpw
XR5M0+aBxh+R3/LRr3PuakoJ8hmlXAnuZYE/L7/X+i0LhRTpRqWPxeH9wSZwbD+SrLvUTCiihhBj
DuSy1Qcc9n88/P4acGN0JMPu/fX3l37/i/fnzAbSDchjdshoY8//8Ufv7ysitHRzAVyf2choMIsb
6I7epTF4pZrUF00T3yiib2WRk6Uw6fZOBYQAr9OhGXvd9TVS8wrPXs+ybN07Yw86CRuM1dYnKDJI
sVIazPZrw8LrWOtxeUzR9q9hGoMqv5MTVzR9y5g731INZu4RQ9SiumTsqTTHmzZXLpkdTBs/dBD/
kR+wkR2a+7gpmm1HtfWWWIxXpZwOYhgSRCdUqRyC044RsSqnLHRoNSuKi1I2Pg5klh7buEQyxx9H
5PFRbyTjZba2XN81jjDG1Wp6Isew30xLoWmirehFGNK8sGuwfM6MkwHFmAYSXDmzINLpuaGBJb5I
O+o9xQV1cRqqRMel6Ee9cqA/W0qrcgO5SEA7EUGIQnMoA2g/iZlvp1JHgrdwV9E4TPu0G4cNJRqU
Fw7mjTHK7qIGd05bUoLSGpluKgadEzNqgzOm1iv9CjQshiitek6kVp4kKQwneyKSUGFNEZAsdINY
T7sa6bNKc5LPTUW1zHwawfveMIdSPAdNHSviwj7nucWCv4FhugQ+k6FmNNtkpLFtCy24GtvwG/xC
upDGuOO8JNcvotmTtq16A+7LcUtczJipVKAyFDM2lh7n98pzk2tRiOkRdRPcLo5IREwSu8BtjNBe
mwvNo57IRh1MeVTb3vIU4mUPpaH5RyeQ9rYazPRAM2QH0iM6xkLPNnZN1rcz2AHJB3SwphghGJJ+
prepZb/EiDWm9sQBO5WOVj6SN8QKJSzifUOwhKJlnCoL7cXKaH2gpPBLMz3BHESPNEwaxjasMWYy
5zubacSzpb9k9Jt74sJua6W27hu/3ExNEd52jWLeS4kGsCWCKlPVa2Zl7UPgKyu1dNWEuskY0YUu
jDDAdIMNoKaKw7ywqdHOgGb1NavYhZqZ3Shl8SC+wdRXzlohnHnVJoL/RsazxapyoqRvCppyhOKU
/UqUlnUaHYTXupNITx1SEHJGaaM3HZV1pCc5sgQ6HX7RJNuspulszgETNtWOby3xnmQSf8+kQaqz
DfaA9TqRJtpo3vnFzP1IZBrCAZ7OGLa9MFxyg0gmv+uMVL+ZZe++/zBuoyfOreAEx/ZzlM/mi6Qz
z2ltxXRmKYmmGgFzPi3VC5Xrr5RXuLKIYD4PQRw8kHKQr62mlPv3pzSoFQxVhuVO3JNZehTkrtnJ
dKzs4cqeC0JpGbtW+IymLyETdcaM6bbX4ydk+hwae5yehxLso0Uwlh4QcGubiF/wc9RpefH7Qj0O
Qj1TL+iPCcnLx/f/0QVnJEMeXUaxeGjIxXmIraeMOVIy64I5FhGjTF2/pT1N5gjdxlUizYJInMok
WE/IfT2wjKv9aW3oaX73/i4xHL33Z0pJLJjCcshVBiA8Cr6ru/f/5U2R/v4/RVGMjZSI6CezsLaT
hUJU2HTNwLum3Irz4VGyTnfC4aIEWfxtES1O5GA84cnGdCHUXa8V+rlf2sFTMWcMJwoh7OZcIH5A
MIMr496AaQxYStM+KyOrPwCaJikZukMhx3m0aq2+dEb4VBdWdVRMmCzhAmaZ4+T3l0q9NjcDU3hw
DqiNN4actOP7gymm/Gj0nh0MzAMCNPZO3lXXaOOGnRIQJzwoerkmEks85PrE/wI1uqEC3dFcAqJC
JRsTkPYQhpJSeCrTrRbTIjLHWHWHEOdQSF3a7RVUDmbaQjifw2rxHNAbz0+D08b3vt2Hx67GolQv
R09KFs9tx/JNILtZj6kB9w0b6SvmAX/Nir06On263IAvfpgmZ9UcuDRaGWOmq42daBb0cGO5XYZ0
YlByBHdWf85ko17SJYp8sR/3qnVfkHC2UnpqVglpp6YSQbRluRA4c3Ot49TZFSbHIqKAlAXRRTV0
y6sJ6tiL3royDGW8seJ9FI03sp715y5jhhi0Tb/uKgCpqeEE4FlIuDbQdGxVn/58YPbpLipN9VEV
+LbooszHajRUryFDg2AdU92SUKrShlQVhe+uaEwYsCnZgG8vcVWnrmknpDQxU4RB2fnHJuvgkjs6
hazACast7kMM1Y5feiFz/CdnaLeJFN2dZhMZWo7Yed9fRlpNbLGgSGhU6VM9TLE351mwreKZyy4m
Loj+w0UZ0vE1b+zf/xP8+Epu6VdZ7/eXrl2iHXwcIHjovvb9aKHpRbCyypbJz0L+cus8H3coL+dd
1Y/KTdBy36+zcvqKcHZdzChz0KF/bxulvjIycTCj3DiPNr3BnjSmdYU9YjMUFSw4Qsk8bNjjplYB
kEf0z3GYolw2wMU0Ne0+VVgCGkxqH/xUqVyDAvVLwfRhcMqvCrBjlpNL3cmiUmtTo7232tEgxYgy
cLwQtIqyptyZv2BR2WaEYx2kMGbEGxDm1jSVCVHsMxX/V9vugo5A1eVZH8aEp9YFJYHF7jqm9bD1
ZY+cp6zqkxbhOTXtU4fnFjavgB9O13vuI3Jds0FsZo0g3V7ZYifRsWzY8xraB4KfJS9u7mkCoEXc
2EXWfXOi6dvUKdlzYVOzyZVA3DJLFwyJiXJeas6UdP1tbhuKm/sKFRIWUFYd9F87c/CmRYU19Li6
KjEc6aCo50xTeTAL7fz+dJIC55EWIKac41Pr0+boi/rObHC0TlTp35+pM3qtLFGYFJs+JTrEIiqd
BKJts+RQtmG8LoV171sVYk8sBPjdYDi/P4VjEbp0xoCz0UVqSPrBMa+UAHvrJXGQ0cBI5H7Ufd+D
W58uwTQDWWTqPTTVBV2Q1OAwlWZbOjgq9LIKXT8G8jaCbjrhPc22zKNKMe6BRRFFzUFY+71m07Jl
CsHceuWYPro8krs2Q2/me30u841pVfYXxOIQbRrrXupVi6lGxSvkmPGu511RP+yiMe7efF2A+LMN
/YTr6mkcqv6o5yYCzVkoT2j+l2x3JFkUH4PnESivrnIeicAqL8j87wAlBM+Gn1U7bbSZky7RdQ23
diCBocpuCHfERVa3IX2425w4l21j+OHm/bX3BwwutFtUIz3Ey68ECAn2hmZT86c4Vy3uZVbs4Z2O
CAJ9EG5q5tzVMWjohrB8ZQlMFxQVStA+WJD2z7GB3WqonGMVAHL384whUadckM/ZvEmNRtx0uTlR
tcTWwlVic7PTAoPF6fgkQNq7ktrojQ4s4iaRlPKwjK6MwbC/MStrn3q10Fn8R9bZ6saNagIRGONS
PDGUUojkS1z5g9I9om2cgmU1OgQvYWvTZtWZlNZRo+xNgdNrDMBkTEhK3Fhp09NEzXszSHJzSofi
xUCvZtuSa7yFyilvAuyQfFradUwuKjPPQBDY2lEOM9G5WVeTYA4Eml4AKtweBXSNDnkb63iU/WlW
ITyw35xcRtsWRfHXSA+DcztN37VcpmejZjWLGmhr2qh34iKe7vwGNbEyZRfREWg9ZXKPg48xuJa9
yohD4TccUPbFgoLZAGPFioSy7YOxuKLxMO+pBt0BJmpvgCEIADL0FubOeHaYCn72lek69BPQOy32
pmbo2r3TSsgK/TRtWJ8RnNzJfKfNovRYP98TwtkBNc4zesga9BnIRcXV+6ZgosHIlqHYvk88daf7
Gnf4J5jipse2YtXTNlX0rBvZsRN9eZE+heUG3+2uQs6kVpO4cRruJjITR3o1FFgswJhtOLyqcvJ3
6BxeRJ6NZ9wAJA5n+jZICRgthfqotEOwS3z/nIz0N8lYvSq/ZZCXfHrZt4LJETnpyk1oupB+k7cO
9FEXYyppBliYk6yba+GE+zbc+DZhgKtIjT2ltUmRI6wmKLA6GR0TJbOt7cegI0OUtmfjmTMs8mmw
TrSUMlchBdQbNNNldfggDVncleNQuHhc8/2YLpURWvETkwddpLjKY2AtQ5CZO7sae9gXiuFiJWE9
OvjizMqWrCs4d+vUIUYbzPxOiUpYiZ02nYfa8ua6mm467QBEF501RRy9I040rdByFemEi2dZmECJ
oUJVj/djOCByCo1wW9ftdjZ6ot9UZsiWmiwu52K6WrosuSoe9EXaWfa0CkMg+ZBCbkojotiIsgbH
utIc6xqZa5Pm9maeBm3H9IQCvh1d12HNEKUuVt4En4usnQgEMGJISa32NNZE8eSCxLSoaVzN0aIN
iHRKEaBeNtWUSHfMw/EsigRsBBkz3EtMeXES55wVTJP1siQ0e0Yhmo+jRxM8Pgl/aBA9LFJ98CdP
Ai6aXurpWbZNim6MflQlU3loTBuDwCwOTmTctsA5zu8PUjrJEVS4cRxZmnYdCwgDNePacuDPq8hu
NmqBn6bNbC5FwosyWZ5KK6rvas65ftH9FLWCzAF+04a7auym2EFeuLP1WbEd8p5lW4tRps3jAU1H
usV3pLnD/TfC5sWV3z02CSUitzCa8DPMyM8aAIc1qKXIHaowvxczSBU91mdvski0K+3qOGnt197H
/1Y03DCz5cFg6FD6hIOjkMARqCGW2sRqPFqyIAqcTH2MZCvPtHztsyXTbN1mvbOBT1ifWITUJ0Vk
thtahI2RdZTfjg6tE5W7iLmMqkWP6+P9Pd8fjFL/Qg+4JHSEoRfINUEY6TGNZwXBOkvTYYysIzk4
2xlpgRsozbCpu4aLrlfHI+ZVqCSlpwxWcs71LbFFj7XIHpn1RPdqIe2VLDBkDyjjOkdQXZ+76OIM
oe6ZkT4cp6w4YOaGbl5pEh9gOqOtE8ysNXvex/Hon6GIfg56MUJYaps9JRD5FOrTmQCNRQQ6IxHV
8lOFB4KZ03x5fyiNzqJ2HV61gxFdCvzYdJduoqnLboS5yQJL7EUXfOknkZ3fHxA5YUkgUwwPOOp4
YnfGbR6zisZime2s1n9kLyYnZkkgYZmirApkuMNc5VdJWoxeCOloPWtleBMZ6ry3as663rponN2P
MbLgNaQbemj4dLZJjqWhGgErG1kL8t3O2BzuJQ89inGFZRFtMVmPwWQcowA9ql6MtBeRGV9XXwsK
gee6IV7dEgCQElMEXim1dt+NpFmwS6mkJ63rtOpdh5NtK/xx8ASJl9syr58zmYU4QWs0kmF8ZbYV
88pk5RtJcBUMxqNKCpGrjQrlq1GrrtAGJYdw8hJN6HsjpyKLdqL28qjX3cJKXjnHsoNBnZga8oOv
EAzbjbh61X5mdDSSgzGjjm5CYa3JgUOiIavYw+FqHnRVj10QH9kGgJtO89KZnkUdP0B87PfjqCzc
iAGbJ86FDvDL2Uzn59FISuY0U7PxZUYMpg3AAO17hV22O1K30y6zNJ3DUJe3QU/Eqz6NlucE9hkX
zXBSRqXZE9SDaU74CsRsBs/S7oMdepJkXeHZVgpluGRN9aBHELpSrPVbKbgFTDpiaLwl2Cw1kBR5
LA5Tn5QQ3tTxse2dVc/tetMyqXFH7qk3ilFW6zJ0aOzK+g1H1nDrWxNKhigq5+tm7LbdzIwpTw1W
hrgqWuK1XN2Wny3ksdcYykg76twuhmZC/ecAXlSuZN3X2wgrdFCGzQFhxexE+wEy6UpVzhDej9nA
bEwfCoiGxrPiYxpF5LVEMsXwipGyrNECqJfKyZY8RL+5juqU8m5SQMoZCD/pC/uWdBRCh+h9w9bQ
EaFZ0jkRyk4nj14EwjgRnmbUuPV0leexdhG0PCEwpCeNlB9RKdrJrIpn4KKRF3SFhwSMINVeO1dq
wy4CR3rBy3dtNtddABi/aWHYT01/HVjXmYUAdowNXBo+1BNUka2rLHG6YGmUo0Y1qchO74Oa03bH
oZrB+S4zhCpfshdYr+3Anty12ZSdpPMNzGN8fH8ydiUJVKqxVUeorqwBjxHn8z4yG7lPM/Ha+7jF
KltzOws9dEz7YT3YSugxZ63OaH6dVZqh2l+icMNaa5FwAUDQKLDs8wxJxpDF8yoaRfSsGEyTlJgz
HH9GftvnwYaptPJqqOt8zp1DClb591qd4uTO3pr7sw6iC2EzZF1USBynko7Wgr2Z9db6WkMt0ztx
Ghf4k0jEpeqHL1ZFZaEIjcClFIzaRVB0iPdFR+pAuczcyFBf0zScN3Zf5ZsMATTWhI0fK7CUwjHc
KgNncEZgfTfka5qHAzZ0B9Fms5fxFLk5zts4PmVU7i6sPUIAJ7JwkShwZ6MbQ+T95JyGoiRNsV2E
ekl7GNU5O6oOyrv3+zNR2d4ghaBiUXNzjZLRa/sSMuM0DHtp0xBofFmiMrPyZ+4cJ0E/m+5felSX
m7qgm722JJnKkd6LI6oiWkQJKgAlNVHN1Lq5pzB3o8V1dyVaBWdWWgYs1cigxP7cuI7VkmOaQdUO
9R47kbJJKL8diqwAe/Yg58AD31XdtF0bUZLNbkeWVRD+CC+uEqrofp5sp6zEDhu2E/qtCkZq7BfB
uuuTp3ZMqAbWwOMiAJVpQesmxU1GjRZ325ChzqNitA9q5ncRa1CM8nQlAQZdO0p/of9c7CM7vA8C
1NiN71P2q4x970dgsSbqFUqaFdiUwhbYVHVEPaxBQ9dubL20Dx1Kx22f2mJTxXnstiS4HxCTYKvo
WwMoJlkKnYmeZAznK4qE8c1A93TUWUuNAbA9YDrXRT52+365f7Rjf7DLmgK7D0C5slWSQpZDaMez
tSNeaTunQXvUspf3Kcwg7+cBmLQ+Zh6ZPrvOmuRWDrnwaMIj//azb3EJrHdSnTsAHZDsZLEvmdxp
csKaMOPQp4XSMB6Tv+jnCxB/N0Y2cVK48bdgxUPXqBy02Ah2NpZWONcBM9+TEQXbutfD0wC5BMPk
ZLJAcADSLgVv6bAaGrTUPyv93lJZbnd4fDcoFabjdBrD0rlRpzeujwkPRnm2ZWgdKS/iQDMJNW2B
Sri0/DBdUYAOALB0+7im9f9eRwxKGjVN3n0WaIUtf8zPoU4cx+8Pmhw3Y4teaDanq6x2ur3l2No5
cNSXbMCdYdAah0TVSo5M4e+1GkSYTnPiumQlzv2Woq2G5R2ADSHX79MtZmDtPrYQtNgBkcxRQBuH
xki7V+jqrJSI0Dq42+jNJAvk5TYt5FNXldNJt8aLrpDmija+XsuqNK5ovBpXnYALTsIrlQ/4LF4z
E+5jpUN1ky8Uozm7Rfc2nt7HNkx1ppDR6tNv//Wv//mv1/G/g7cC4gN9nbz51//w/LUgZyIKwvbD
03/dF5Sysve/+ffv/Pkv/nWOXilZFd/bn/6W91ZcvWRvzcdfWj7Nv9+Zrf/x6TYv7cufnrg5SNXp
0r3V0+1bg7T3/VPwPZbf/P/94W9v7+9yP5Vv//z0WnQ56/XbN6Iy8k9//Gj/7Z+f8FK876jf99Py
/n/8cPkC//y0b+qXt/Qvf/CG4Pqfn4T5D8tyHPpzqoHI3RTap9+Gt/efGP+AHwA9kGWgbQpTsz79
hgG8Dfkj8Q9smKZOiVBI89NvTdEtL+vOP4yl4ufAK7ENU6ri0/9+6T8dvP8czN9y5rpFxIz5n5+M
T7+Vvx/i5TtJnS0L1XR0zeH9yC/T+fnry22UB/yy9n96y+Gky8C2Jeq1kb+0OLF+2At/bPDHDeji
F1tYPsEPWyh8I1StAlF/u5lcRNYb1Z3Ok9t9gbkWrT+3a/uOfNDsPt2FZ30n7tMH+0pufv4hOFI/
/Zbs5B8/g8G8Jx1LvmW5QVJxpma8mX7xPTXnr9swdA6Vrjsca+HYf95GaMYsLTPU7PWGxvd2OIjr
cq/twm3gBWfTrV2xRn/uxi4yr198vb85iH/a9PLRftjFUZRPI9hKnOkxbLbiW5Pd/3z/aZxuH3eg
ocMvdAxOE0tbzt8ft4DXWAaJynGaDvGeEczzb4y95k1bwpVXpQebxI3Xv9jm35w4f9rm8q1/+FZC
ZkkN0mVeA9JajZvAVdbt6tVYfS7XcuP/YmtiOQU+XAj0XjRbU6UpLSGWT/PD1noSRcZUAQuyweq7
/tK51erMv3Svr3U33nylorBy1uVudodt4nErXiORXb0cYNOuv3dH26VVtHr8+S74271umbphScHV
qS6n9Q+fCd619GPbmdYzwlcSTylBpvhbbn++lb//5v/ZyocT10iiJB9CmpZpbRPB7FUqCHeOtLH/
+Xb0ZSz56y62LVvH9SuYMf7569ROiDGGTPI1xUD30faejTVC1RV0mRUK1XW/uqFGu6cofri7/Ops
+vtd+b/bpjPx522DkzYHR7Irddpu6tEKjk728vPvp/38+2nqh4vEDrpcnS2+HxQ6bxnnxI6p66Z3
ye9eT7tfbG35xP/vvampy6f54eRoWiJoqo4T1vai1RuEY4+06FWzK38xuPztYUPCZpN5gDZJOh8G
z7ipu9Tq2HWd+9zvw82+8CqPqaxrcAGQqrmKNmTHr5HrrJm1rX5xYf7d2CYMQ5f0Zx2pWR9OGpWS
8iA0th4KAsNfZuUXZ/9yF//zfnQ0IaRjWo5mm6bz8SLzJ8BudjghtuHe1O/bbyozahSEz8oj/Szj
pHj2inyXde4VvziE+l++m6OZKltl1a+aVEo+HMKK2RkpsMwoUfCt5s2XGCQ+qdSv2dW8lbykr8fV
6qZ3/XTbQcx/Hjazu/7VjeuXn+LjyActt0oFn6LfDC5S2+/K64BWbds8PqtrhJOr21txQHv54r9a
z5RfPXMduj8/mfW/nMwf9sSHsR5eUmWDtqbv7Zb7xR6eu9nV4CJIZoDYB6vXbgOfrFfc7gQ4bPXt
F5v/y5W7bF5wazNMw7ZV88Pm59xuVK0gE4QamVfv2xMafq8N3S/O6jpynTXV+UN8G96SHPmdBNVt
+ouT/K/X2IcP8OEs12s8t4GCMZzG7L7f+15443vatnsM761DuUXUvW42zYmzgNYt8oJ2TVv0Fx/i
rzOYDx/iw4WOSpWSTcxeIBLYK/fyWdtyHL5MrrW+xwy/qd2+2aKGREf6y43/ZXzGk29YwmZaa6Eu
sz7c6nTZ9rmti3FdQ2Ei57j55gwZfBq0pb+46qT68YYnVW70ki/LqCJs5+O24iAkdn5sa2DtINLA
spXhPWllpCZ3WbaaSrW405qpIKlZyAer6WXsUr2nr9tJTYRbnLtRe0BWFppwyZZUZdO2ss+ol2fL
k07DJVyTkrgqJZB8bXwkuTDG2jQnxJ/nQT7XbtBR6V0hRKu19TjQZOIz2Mq20CXOlWisKL7T1i93
QTgnWHvVqjdwTRVg/gP0G0uHMFnRCcnPEb6ah2FKnK0uG/1oYZrmXjrM5LCJYBi++F3ISYuHD2aF
H99Rp6UXOI01pEw1tEv6rovWDAhyihJC12dcSA3JnxRz4N3dtlFvfZ1KDHGbTKGngdO6Ed/JUVmo
FXaQal/VRZG4dvomozvWNMWt3fddv8/qOJh3qizxsHUgOUnA8KekX2l6WChbBwFlimwzsel1VKqq
7WTXUOMi6Lon2FYVzaagnIpST6RoqLTiSy0UCLAtNbUcrsgOqLxwCYpAAFQUPaihOEfIWmq7XIHh
oONEAqprNS+j1LsNGpcIqEFB9xb4rkOjt3fakXfTYJe3TU44jm83yTen9NEkWkOVPME5999oUlNM
EUGmbPAm1/lCt+QwjkkMy1uHpIiiBw7/XV90iSsG4yERUY82LnP22Dz9E94ayNCxkj31fmduw8S3
XZac2X1NRRtfslkguOvByxVRGpzymET5JBplv9ZtK952rX6ow7hax3qB3W3kkisnxPNWdwk02iy1
DI11MbaEHZj5NZFW1jnyfTz6hP6uVXAifEQCaIyypsnjgKJNu+FzM/sC4U9yTsPss2WYE/B7sgPy
YBDrqMZ0qnZLGtoIby5q6o2BqPO6mVRvSZDrYjJf45l3Qi2iEoIsnFZZtbqCoa/PphKufxPmhJn3
DoUQVrjWyuyn4bbyqcY5gWM9Kg1JrJGo6wfibwGqVo6ib2JcmvvUsWF8a3b90Ptmgzgt7zctEN4V
HdmCcrwJ3JMw100zkcemjKa6L3KcSZGRWxRGdRN4ZZkdsgESqDUJ4oJTJBy9X3DBRo0NWYTEh7wY
UreMK2SZtl+59WzSXm119phRFXthkDKcwDS9SDJD12OmAElvRkCVfk0ISw07tyU9B7e9A5aaZtkl
STWa1Lk+b0qViuQAxobRET5k10fawe9stEN4plcZ3DPKPESe6mMTEHSjaOj2F4X0qlHy/m6kxXuZ
VR8UiFVy3BeEfEpZG9yJ1ntOCQnAnDkmMFHD9LrpjKAnLU/FNYDBnPcAXYsQvVS9rjVzZG55bm6b
SFOPvprUD60ozLWaBe2bzaWHDCDA9rUyo8o69Q154ITdgLqCw78bK4KzynjElklJ+7nBpHmLLmU5
tZXwCmzp0pW1yAyvW6vZWovRPolNTl8DsCKUa2paa9g449UcpIgA04Bw6THNYdXJyPiWk9EDMqxk
GterDTE2/VJSjeq534Raa26zAiK+bpFxWPo1hF8/tMRDNJPqKixszbIxBrptAdMQxboCVtLv66D1
n9QaP21BoQ+gx/A2qodgYQYTI2/hfMjsYS3NN9V5KWaC9YxjilmqRSIrWgLaKI+W+S0yHHS7W6L3
KK3ajyyjx1M77bL+2pcE1vhX3bCfEJrjMKCbfx9wtaQk9cWv2oj0G8m44pmGhmT0IcyuQCqrPtRw
IIzXk3jpmvgiAv16tiINK70dr6FzzuH32crcKkJTuuAvSvsEgmilTOa6n6Kdak0nPz71hkSxgV+M
8XCqzpxkOUSuxvoOIx8ZUowb7LGP6u+qDjQ0Pc3OXe3vYywr7SZVt1rhJZPX+Cv6YsQ34bg21PNM
hBOR9f5O47YClniuhk1rxpfBrD2NM03SB8TEYsRrljHwAWSKGntS2ovTbnU0v8G9WSkZ/PZY4xQf
gk1exfuAQWAzQF71q2wbdfnD1ObbjM7cSrWNSzhAXUZUcLTH6nMPcIkKRYRlE0tlP16VmXJBfIUF
By5l7EC+epkRaqXWMYUalqsor5O9Dc6yk7t68Or0IquM9Ju3wX4LjRfFttcztySbfkZEBK9RvlWj
vE66hu/ZrRi/MMQIhF/JsK1s/GFQ9bZWq6brwvnOgLr2oempdF9tcdsXYC7Ks9Edsuk7taIbgA/k
gF4DX96ZGmsd8ZoDOV47S4NtkQMZVIjpqYEWPHaEgfTJC4uxFTiGpakBROiuShJvNtBa0AC7NRpv
oCGouabuzXAOGNhYW9vOVxvvcyIvmfrUpl8SsetLfJDwWPL8ZWxfY7T6k30VDs4tInI4E41HB4cb
gTiQkwimo86OJj5Zbhj28f9Sd2bLbSPdln6VfgFUIDEkgFuOEkVRokRLtG8Qom1hnmc8/flSVXHa
kutY8Ud0dHTfVLhsicSQw8611zCXEOzES11iWGweNOd7QrtGD896kEHAvrT9UyV/YLB6paggJhVK
GG3NMkcPiiuE3uH/+kD+68KDDxPiN9KWMBmnVd73a8P6jp8skubtVMZrv9j4/UEEX6X+oFFLuO5P
jIJ4LTNkKwW9148D8wgjv9C6qoh6M1FQDAeQ4tuwK75S+KFo+hbio0MDCg1v9ex1HtA/jgKUZTA1
7x0oJ0MbHDLZXvv9TSGPWFU2aWm54O5ZSWZHZy06Ed/KBLMT52iEWK+4ciXLBxeL+uHsNo969CUA
f0PK1iLSV6k2RPstyYJY+kN3iOJ9WpyD+WkgGyn+WWbfs5qUD+x0jOneA0iHukh+JWpLhFoFOsjm
rievO8a0zIrv6nR4nLGnb4MCWkL9Jem7TV2Ft15bF9hzyF06oOtvsC5rbesR1/UNOcxIy1P8apRT
s3fwfPHFGmdaM7P7JZT6fV4OZ9vqybOzD8PQYVLhekRsWXgkUMUSVJ/GYPxVQSx165x1UvLuiwZp
t1vGGEX5awc57yjd57aCZS0ININcgi58BaNtkwbl0jItypeqFWs3Sa7iyr0LWu2ZLBYMa/GONduZ
hDABG8ot9ponCThq8vGI2LqFnBSrqE8dht2TU8flsIPZCisQNgS17zQRquXrqHE8wSqcEQfEst6F
pD9rE0xQ/jciSrtsl6VhGGwFCKTkZBCw1hj+NvLQOsTCLK89CtfoC71324DW5D/7ooO8qQvk1LGQ
cUbIj65k60Nw8Ut3hsftzxTQIkpH975vMLhTnpiE2tST011rSZ+9xJgejgj5/chh0bVjeDVWAf17
LSrc/K5io3KwofAIDrqr0bM+V/BFTr6pusF94GenKZJBukw07E1Wujn35GGISnuY0aFlV0na1tGT
7P1a97EoQ5CBUN2Br7ocJIePFS4j8HArw2pPkdHZ21Jg1gqJGaOnv89s/6ebMf8ftVmghPxyeP+t
zXJPq6ct/tdD9L34tdfy9lt/91o0af9lGEK1UgxTdVRszn9/N1s06fzlWRb9FlyWdTonCsL7p9si
3L/4UY7/nBcBAKQLDPpPx0U4f7l0WoRnY9NmSBgR/0nHRYj3sI9tgzKTGgbGLMDUXICt98gdtJqg
pwYmwRrKRzyNNP8k2jJtxzrGWlJdi8TFwbt8TLoCdrZYIAG44zaZVIRsN8GGVJprMy2vLEdeN5Ey
r7Tin/i27bHRzabpxvABUqW1IBsIKl1zjaHqhoPZbirkCjbL2s7yteSoEVjdSlTl1qrRpg2bDplY
qFvbNAhXOBtNSXFPZ2oTmthsDhl0lQl/HzgVdn5VAlU1Vb3z0EQFOK9SGe0w4Vk5sriXRrKXg7Ym
p/jGn/qlsnAa6FJOZCO2Ic2dzsKehKg3w7u3Bh/F4HAHj1i27n7sMHIO45MWpPe9K6/zxF/nVDKw
pzbEj2ZkkVVuTNB8uo/D+cZ3LXRl49Y7ys4+NBm86XijsyVyEl+geUIdhHcB4sP01Zuxy+6Lx3GK
XzTD2Zh4KUPP3Wcw0xOj3fHy99A91q45bDxtuLMecMo4dFW2JswPYmV/Gxf9rovK7S+j9/5vvPbX
9pj5HvkCUKX5Zwipe65Hg8W0GHa/wrgDqrbIF1GGzuna5lUaY8pRM1wmnbkZodD5ZbCy8YNFK7mG
5bQMFfu9fKCcIVEsoRxNNjqlW8qPQzC9cknr0Kofhnv0BdXPhPK/5heI8CXXe1FqDoUb9SxpI3++
D3WZ/xuNVrfBqZUABYHvHv0K1cb89TZmeuucWnDb7ys7WQWuvYL/fjCc/BsMhf2AmmFW3q1//tL3
QM7vX/oBNKJynCPXT4N11ZYPEKJGh0ysuJoWbuad/vxV4vf35JrcId0htRZY1geIsEWmmYekTK1z
HfSlCLKVP1x7BrbFKQ59sK5wyopfqxJ1oHb583d/aKG+3SeCUeG5OsuPpD/1/uHKEEiKIy46Dl/b
zdk+TPVdgjO6Hm6iOVCTjwKwXJaBdQPdZJv4SGAqb9nX3ZeaurPzKFsQ2xVadcqMS1F1+zA6Rlq9
52B5/+dr/dAp/OdabY+WlSsc0/nYaIEpL7wyjrSVlxT7EZ9Ey7MJuIdtZLuncJybRVo/sijFi9S9
cRrvLCb3e9XetLV3gsD1yaP798tx2QU8aVoGivn3jw7tm9nMue+jfdU3poWemKDdSzjm+G/U51KP
uoXWbfzUufMD7MHT7LUpNUKUsr3dxa+9rB4/eT66875R/PaEPE/ahGmYgm6j+6Fba+Y4YUF7i7BN
591VTyUmBTDQGsAm+7k1vlgSLWbRnQobfrdMVpgHRctE2nhkmWQcO+j9fcZZgRJ6sJ7nkrji5InU
gVcS5falQV5qAAC30LEraNQxLCPzGEsEW7lpDxZWRTFh6r61a0V6CWP7JALn6IL+kJ15KajX4wyG
rX30SOfwgovLibvuvuW99qQ3BArk5bLt5+NIliOXOOEsUITVhWS91WiKW6MVGzvMD52U+9pJL7kW
vmYxFZ6ovqZlSGYQhEGOLlAtzUdhiB/I+km9I762auozQsX95JsQ0xIT1U306HGvSSQPiS/f7qWo
7WNXQMDrButoOcGXTmJ7ne6DmENxM6FO6OC15/YhTOWhgPiUdOmhs5JXdelDi32YurNGkIkBq9Fj
+Tcz2HSIkDLjRzN4q3IUR6Qr10g38NHm9eDvMI8j+KFzcBobo93sQsYC8VBVzn9S/ytJJrea1xjL
qCHeOvRt3G+towsSVAk8kUlUUnJU59qtq2eXaJVJJ5wtSnN6uvZJxt6xDcOLNrVnwq/mtUoDjtFZ
LK26cFdRw6go+2w/1cQ8mcTyNUyoacBPxoitW5EEP3BT3A8EYUVVuswNZ2tVrrsYXPc0zKihEuuI
keoNcqe7ZAIGxZVtm7R4yxrzVdu3eAEmj/4c7J22XOIqsiQaijyemXBGfYCdOWkB2X/VjINdkK6L
CbAaQ0lkPkskXkie2xcNDI1MD0nQFhXCbMuvuo9fj5Po8JQ93JrUtbrGuO6LClIxGjdM9r2lruv7
zPkaWPZOyxB92UmPVU9n8H6G6i4YoecFXwxSIxZ5lV1k6hzG3j0Q7rk3K+euSV+zkmHEScIERRer
QiuOmhPi7OXdZTH/kjYMHCBNyL64KTOCDaZGYlYxEZ44gpH4q6BnsKCZFLeQFC9bEsRF0IiG6QYZ
KwCQ1I9kxPCSh2xEFUIyiYbzzuzguptkb7NiGL6Pdf2DTyQSjPniNOfSC6ZFaXqnfiA9050eolK9
wQKoeQzsbwDxCzzTrtScwsZkH7eKMQ/fmdQyPtzXolckNlh8oObFQmiVYJ2w0Mzw0o0Pnt+c+xJt
nhVy11Yz85FqIKJOWJYaWh3kD6AZToFfpbeTCpMwq69FRBLF1Gg/5xErYuKdnYYlUK21E5UcMRWX
yQpeMw/D0s7F7M3R7tUco+vy6kYOAlV5nQ6kO9sWtwHFrdVg8AzOD79gwlWTdBme6bWm96j+8r26
RkIymNuclwKRf7PydEOW9k87xiBGOKces2GSh1lrqOVYOvSKz9V4EhWwUo5+h4INfvi9F7aEgPqM
ZBWb7o1fCxft5NtPt0X0xQoIzCliLoslLkxfDVPeao6L7sWmvdECnLxdWu2nF7M372bR3viBT8dl
6nAB65z9nHZntab4GX87VViQtRyEm/QwW+aRbuirXqd7VfMaoZKT8MD7lChDrYbhioZBZ3Ugan2Z
k+FHu+VYjPOLmcHbRGc+TOVG+trJ5tzX2861Lp2Dq+UXLJaI+5y+6DOfpkpqv5TXIyTJhZk595Xc
JH62S4LBeFvq9Th59eR429USEW8v2nXr4m8yxw+Bky3RzzUrN56qK4dJLiri55BVQZHEhNY0mLZ6
vxwopcsASAp3jpN6MYXp7Mf4kKidpjQ8ZizsUM+JCHGpd+NMGHFSb0TDBakBrNv4bwjBZlKU64Qc
imWhUvE6WZ2jgg/AUh3vpuhV2M2jVxMmONAV1ucntaua7DZ4fx0qzToiAVqP5LktBg3hFEbTkKc9
YxfH3pUbBXcNnicIo8SxiiLM+cRd71uHqOcpaHTfFhX5cHmbXSLLP81O8Dqzp5X1LnfiG72rzn7J
z6idMdaRx4t8XdjxdupNAkTJ7eywfTTSU27VZ8AbJNlA+ayx2CRlyavdMw/SmY+uJRibuNVf1J8q
3TuVXf+9zG9jcfAacu5nm7WpD7PvVXXoWuuont3IAqvu1O21U4b3kHrRkW8wGLr2NoYNFJ7Lbrxp
bag0cbsRvXqqatlw5cE02nPgM7HNJMBYKPcOYjKPb1doyOBCr4Ql3uEXdGLV/Rmesc/OaBTkzZdn
kkCMNcTpo2vsXbIj+ths6fdUGHW25o8KHwtfBsXCydkFJkzxnMx+7JvuCUfhlmMfU3MCCe6kd1d7
1U0KFBlq0QYFVE6vqgYuDC+5KY4BRPfeFHKpbrSO6OCkGP75mXbq4lU2j0pQ6yIeLF7H2Pymf4lL
f4UP3yNauVM2FOe5e3HG6EZt3arcCgYg9wC0s03da7XRx5lxZMQc1M9XoF62GxxLHOjzoXwYEUpx
MqOukI9s6ThHwS3Lm/OQI6Q4kl/FDsmvVwXXXNkM0NQb76v4gIAWE3YGaqlbFRDWQZ1VJzX0Eitg
lUcLSu0nHgIqYZBQFnZ07lB20I9zIZgnLJuNrlXt2rVIR4ka5FhysHKyOIKtU47tGiSRQw7Yu/GN
FJ6YhVuurAEroYZTQB8MWB9EOxxMLjYxHgYM6oUGbmsb4jxAFSfKLr2o6jyOtZ/J7NwYJN5jtUAP
laUfvG/KdF6O/CpytkxV1tM6QqehE6+TkT9fNlaCcwTGnbW3zECWIx7CGFpHr2SbJDHFajrCyiUp
YOEFqcq5GLRjHBzTAvF/YlGFOJInEKry0Q25ODOzDnPSrzD5d8AhwNle3/YjrWSd1tzTGHmnSNdf
ST/Ypnm+n4iyXlRQMLTROPrlphDBmTIVLzvBoFG7bljyWjTeiJ/J6yEOvlVbrWH7Z5KMU/IK6+7Q
Bj7W7+RHDrXg5nrGOqk9/Im4S5rTP5tmoPuo6twi40Kzsb5yQhJRK5F5S7d2MXQKcUmJ2fRq2R57
gybI4KOrsezrsrSuSeFZVuSv6EkrFlkUvaae/3McxYZsiqeA4qy0TbpT8WtZUwyYGFehMM2XtFQL
Up9pC5Mt4uvGMU2oEGodb10D1KIatkVttmvZBZd0ILQ0tbbjiAyiNV98j5JMN5jKvk2AaFMeZ/gF
25weN2UIrvGNT3PHS3EFs+w7ESFNc9jY0NvDDSM/+W3IipYLSTUSllMNC7wwqzb0ZoyB8jEe11WJ
QDLs6fb14Klmxc9aqDwD10VASlZd7nY/nNrSVkQvt0tbRMY2iuJXu2zxG5iQM5RasE1r7SVDTrbR
o72VcKIg2cJYtrl9NkS3DaAPsNBgipRFPIjwqs7qMwmUl1aHAVEfjBH3DSIFFkjgTOADI10FNEDo
jqM78psS+Zl9tGv8Gu2CIod0pLUoZvMaRwfmiYeoKWa449vqcEptebRELtZS7GTjuRsZoAEaDXMR
RwTFa8xYMmQJRNQEwuvZ2s4ldm0CeKRlVct7pngkgI3ieicGnkWhhhzuhXiA0+0lQ2MHSEs2uaSF
F7fxDY4QR6xRwdvVdohcajGBFi/1kTQvLE7WbQ+8nhmztRIG8Q+1r5vrumoOborROFbPD1qRMrEN
zAktWz7atf0CmRonBJE1K+Gnpz5wwGf60tvEvg8xBD2Oq/fNukgJc2jGqtyMRM8vjNZKlrQKwq3Q
3HEr6k2gx/kSMxAPTbL9VSfS8HroJ2W0yJkGYOs2HbzL1JB53w/+C3JqcyHCzlgWTUZ6hIQ3QWVr
psu3f8Gj5VUU+EgVpGikDbf69tfgoQRF1cjb5nVetXexYF6lDXMu6tMvVJqnRKLyqhjAaU4aIYt+
FNUPdW8dpe9Fy7pj7ULpsnOKql51UDVWZW+9jLZNCS1B8lqi6DGmwFFa7bG9f5wUPSTgwGDgnbba
+2JwN4Foz3DRf9oFIUlZCF+4x/4a4+GLOr5VFI8LWbIjV3OiowWmKiTX4xWBL/W4f1f29fnt9AYG
dWQgH/iL1TCyguBY8ZUDym2jszilWf+KM9TbUjZhkSA674y/8V59RebaB1xiLlVsXyc1lUgb7K25
PTfU/Zi77nzRnBs8uhdqN1AjpjKj51a/cuz4okpbzSBlJS12rjpoNgPCOvZd4IopC2hPsprPjM1Z
LQNdHr6OTfLaa9yF2gEHYiZRcY9UsoG/tFucObQ8vjhj8gT5YJ2OvVyFV+UxK/BsqKofMnSx7z7C
FfmOafJyiPXNFGMmWZfbFoS2L2eAY20dTlDne4M2uf+d/swpN4LlMOY7nGcsWDzJKtdZEodvXWnc
C0JuYzI6oRMjhKyudLoidW1e44l+k0yEVc4zm04z4pbD2NrOOnmvTe8t454EAEwfcxBY3GE8quuE
Z9RFHHMaVd1pDvs5HjD4FrXV8JyFgI5Srx76blh1evoFTJjFcXqOygwbsK7cTMjj14QvsEc8Znmw
7/L+pROSPuumCbJnNtZrI+kfe0s8gysgd/exeEeQVpvLLMGVcoy1hd/pP0Ls55Bv2bhtUqhaE/sz
UWddWX7PlcU7eWZn9Gwnt2crMQBLFz5TE7fO+9oPL2nPHEiC7N6pHaSW40oM7MHwhJCIhJcIAtQi
qaPXWGJEl/rjFTzbx7JDQKQQBN3nu3JRnyeZXILJ31R9rZZ6agyj9PGWImbI+xlNwdMnyNHHtoGL
TAMiuCl1yaR1HPM9lGWSSSDzkcyhcojXeqcPK3R0JwUAEOR87bctBTkW6wX28vXVENUG6fBOtERW
zSFSzz7BXuFG8n3vIF+p08bQbV13ddDJjzjWOOVNB5TCtuP0GFuIFSSZNiS7ryb+1F5fxYF+p83a
nYc+L4lLNHpUngAPGVNOgDPMOxcNZGQvBhILjIQBCyFMkKEgy2qtcSiDvbTDa2RrN/oDno1onVjo
s8Z5TobkQZ3UDLLxXDu+a7MAF2GU19Uez6mNXuNYeSck3q8J5gZNsG3TeMlOQ3TsjByM6fbNTbEX
w8iQFVFVxUMMT4rkbnIyvmvRdKim+hF2wHUXINyla+dowTVjfPBOTUACNvO4xkKsm4JVZ0dkZY72
LtSALEpyCIxuyRzcxKhOna7gMCj3OpJpA0/6LiHPFH6jp65nqtZmGl3QybKsojMdJIYynBPscJd0
2k3YqCIX5KBwAYUGy7mJs3NiMXLZStnwCnkg+2sHYel+5oiXCGLvKf/MHOyHXoJI5s0QAZWZkb8u
QU7sGOtSVsMqjC69sB/RSW4iP8cEJu4AQvxhE5TebYMuuGaK6pmnL1qLaIO2YAPghnaBSZyRvc0m
qS9ti3lVed4WA7+fnl5eVVZ5Xdbk5WqLIK4O5pguhQosxp0aghurO65qtIT3SaytyA2+7TRj9+f5
8VsHQuqGoI2sOmq2dBzj/fQoSgesJUIQKg1gnD7NSkohee2EXwM7JrWbMk0ty3/+UjqEv88CA1q6
w1ejjqEf9v5rjc7EUgevqFWuSozCn8wFnb3oYISczN4A55RAQzJjcOAS6XLiEtoR9hGQHYca9PrX
CpucKkZRRlnZ+y726d7V5KM7UXuKPbRndSDv4v654lOEQoPfIIoBIEHNgszobwVETTO5YPW7VAhn
PXonHGXOcGqvp6hfJWFz9tg7k57aC28AzCK966rkqE5YpI+18WIwq3M3W0eF1Iyu2sYAooKSs6SC
Z0x1mlFn0E5taqTyQNehPqhBiOyG8E3vTkFa2iyJouIbuUeNLhyhNksF1HYkIln5jwZ0DIyFrYM8
LUhs/TmnQHf8kY1VX01jdZ4q59opbFI2MXvPizPw+1mN7QzLwIxM6SS6GFF1bjX92POZKHQZf85p
oDlnzTtplDhL2gcDuy82NPekfv1tzQhqBEsRZzdHNdJGsh3MMnh9O3KzC+PYQlpmouqiIMumbRCW
eIwS+E6hGfjUxVBUlw3HwGVtW8eJQJhO009sfXTgUu/OE0a2xbfmOtAp3SAM6Cuv4YwWJVQ42Bi8
uYU9a7Ld915w9PNiZ7S8wiiun9KJM7JKUQXwvtR08jD2XRNx91MhIiZ3qqDLoCjPihhbSQC7AkyV
7MscChKqIJsb9bC9WxWX2GuecdpO/l7l/2/xC35Vcf7PitD/F8WeHssHqtj/Qex5/5K/KHnQ38LR
N3Wo+oV/CAiO85dwsMR+I7PrNOb5p38ICK75FxumavwI2zGU8vO/CQjeXxIBpqXr9IFpCcNQ/28C
Ap/nOQY6fcuUSEila/0nBIS3lvKvGzdKF6oH9R9JTgD6svdLVm5DUrfwVVpbMoWQFxB+B1IF/ckq
dxVQ99UQyFdLa/TtPJMp0NgYEFYRmURmY3K6du8QUmlLOciffWdi4Nu7QNZ2sPE8oooa09ppdvlV
mpPJubonLhZ7yU0jw25LVJK/wCIDgmZQPFdze4tfqCTlvLE4qUXs+jhgjx0eJBc4g+M60sycfIKI
AFqolqvZNa45eoOh90NIHm+OKVmIEUpkQkGjftEW+SRPWsH565eX+y9NeqF/rHWUOEgYSqLjmJRh
b+rBX8RWItVs7s4z14EJjTbzygds6ulO4GffcWZ0a4L1zPag4R/kWhlMMazBwqpYBrPfbPH/h5De
kiY8GjCTwTMCGHO4RiBsx5ANDYBZ2eRelsOyImWlLndZB8lqakp4eq57T4jvqgjMn4EuTgUyReVh
/4TR50/DzXHgpOEr7wuthyrJgTV2y2OBocgiy0zOty52EMlEbeqPcbytZPuddeRRxPbKdebNlG7w
ISDqUpKAYmsdDoSY8RluBM0CEnAFnTcLcyArfDMwjcYW3IUpUsufnpgvTaTF28j1Vrq7b5Lqm1H2
2lWBSYvpyoG0NtKASdZ7xo0Mc+8AIqLpxc+tB1qDn6rvkULtYO8/EYkVaRf7KQfWxlPP4YwDPGBh
1u5uOl076ZVENqGKr7560PssuvJJEllX1cmuwVabkRiXcWox/r+HMnkonGuyUdZhBtuWpIqXRLAW
2+KTNq7xcdtXM0foniqB0XW7HweEXetgX2nCgCiiekVNiXgqCI9uiBV0mVdkcaXJswznR1iSN54H
1XVwCY5OQ5xFMGAtB4JVa8nJpXXL1VjQAlIcSH/siFZr6Z5XOjxtHPfgfd5biejIc/xnbf97yfqX
Uf1BdAQPyYOnoUuDP8Eq8PQP1JMcAjlzH4KAi7Maw41DZi+tKxILXjxSG3GPuIoyVQCn80RqLRDt
MG1wK3iNRosYl+kIwsSrnIiaSWW4mkx715OhtS7yn/7QP0MM3nwyD9XK9H7lYuFyHemaFk+dBvr7
lasIyzbpR5fO5JRsfKl/0+L5tXHKAk4701LPL1IbO0zYKXt18riLCYYrSaiLP1/H7y/fcW1E+AiG
bchib5LCX1aDvgz9rq0coOJBJ69Muuesqh/ozX72RW+f9OGGIQgZjittW6Ap/8AVyMs+yO1Ztuu4
gDupobpROYMUeZBo7eh2SPMJrwr8fV2jOkSFpdLT2mjZGDRDzYFlA+ZD4pIv4w0xHis18Wp/fhS/
k9k8GAzsGHDteByoet+/Ep8BFJQlzeKZmnZqvoYFIq6srOgaRdBqLbxmySxy1uRIMmHnVxpHD42Y
n3JydrTo5pOr+cjSkepqeDkmyi1b/vZmGi2Qid/XQLV43eCjASO/eBkreZ5bvLcm6V+xIbXQa8u4
+ET++/H8wVd7nm64QlLVQ0j9MJsibRj0vIvadWLOIKBtgQOyIWaEWJyD0BxV6xn8mUP87Sf3rOiC
78eIKzBTo84EIRDs5+/fQEfjFxmTV69do7kqhmrbd9VTkBd3jiD3MyzuwnWAEy15BEQqN6dPvp2C
5fdvlxZ1i8TBgjXx/bc7Eov9qrFxJY2Lu27oTuXg7oE7iR9x713L+hFG84Pv5U9CM24HY59J/z4O
yyc6vrdOiRChqD65JOMjwQZPFsOAVuRSULk8lA9vorFm12G41tiS6w8ucRtNY65NDi76WH/jCPDN
DLqrsM32RjTeSa3DKB7/MePozfOVGsWDcpSEtdGXJ7z5i8m4pv3FL3RgscNDbqV3qTZe5qLetDxx
jM6XrVt9stT9vsS8v4cP06ptsrD3A+5BeZ0ZJEp7VnvhTV998vrU8fTD4IEVpcOfNVlP2Qzevz6p
QQHDnrCGW1g/0WJ+cNN5R1/Aaq8GkT9BI9tRbfywemK28UDVscxNCNrjdFeI/pLOHj1r/bMR/a8X
xX5EzSUx1HA+EGSjuG1jYmrrteUNYjF221nD6Bw7pITp1RrjQ5x0V2mYn7GbvLd6uWzC7kS68Lot
621Fy3vM77W+PP/5Wf3LSMfbg5pZF8KAoaL+/ZdVXy/iNBv0HpfGWH9o5+LcQXhqEPvUY7P+81eJ
f5nTFJmYwrA3Gzag3/vvwmHb0znt1+soKcntrZtTaed0jVItgYOCtyjQzhXmVJBGqgA6iAzDVeRS
dX5yHb+vp65hOiarmm1K6zeTAa8WQo44AKxNz78X0yYIr4IRW7BbgrseZFhfWsvZ9aH548/fa/z7
94KqODZfivXF+/snqGI2/InEz2Cyf6Aj/ZZp1Yi7IIbT9P01Qpumsbwb/GoVr2ZnWllW/I1VGR9P
A6mWrJCc6mFITOsYvzZAjKKpn4zR7j97Pv+21JguZzyIu8oi4cM07QZf06u2qtd+4N0Lq78EAjO6
4jpBaQdUWQtIEcaPThDNpQc1Wkb9Sw3RaiW1AC51830ajVVuJlvTc+5F0l0AT7XPrlFN4Y9T3Hrb
DnW2RaDa988y8SCxGWGOY61ffMlriGT6wySMW4xITyVKMsNi3HQaMtuMSBU6A54MP1lmzH9bziyk
9RyLpe4ye95fA6tH1gUKOiW99Hs9+IQulhNie8LVZdUch15UK9dUKbI5PplkoPhzdhcYwS71aEha
c3/M08BelHpvL2jXbSpkMThNp2TriFcXIR5MCBims1xOHL8RJfp3WoEETEOHpZdbY9k5KoBbGSbX
gbOsY37TmAsy4shQ+fPY/X3xUjxd06Y25D6FqV7Hr8uEi6R4Vm37ElGwFPZ4XQB5xZ67ddxpQNen
DZ/VYOoNvn/D7LxAnowSeLfC+vB0m8GQ6NPIVWtVNi5t+DW815fAnDYa4bLUIkiHjRnXS8PGWTVr
vA1y0P1cVhqOk9X2z/f/GyJKv1KZWbGZOLZig39YJ+PYFwnMQ6UB6/cOSR1+Eh2ShgNf9JxPwYG+
ASc1g7yqQRLZ2i9wAj4gF7XQyBqYSJIHeJ4C75iN7p1N+FeZkBQVD8C3qf0sA6r52un2iQ4/Pgba
b+pLWtl0EXITiWQIE8ZcJln4nfT3azdqz8T03feee5MnJZ51zdoa+4cWZT0EWWA4buZLGNyVDY8I
6z/AwMHF6qdKnsLBSBZlO600rONn+qodoVOY9F7HWfyUVsH9nx+b+PgSoUobgDIMm7dz5cdNb44N
w6TlNa/xnKXtBM9WjDqiLKkyk2GDaG4KH8rF6hnaZyYr+0rX0mOJhT7dYe8/3YD+vho4ysqZxHDf
AJFfRnGYtfT+ynpeB9XcLEG6XsoSlWxUkCEJuWA3CCgYc4mwEiUOfnlDB8PFbX/++aGoSu3Xga2u
AtcpLDk85hPHoPdzKbUikdHYgRfrzymyqvDiWBkBuNXWM4sn8tbtupo/mb/iX75UGc4ozyXd5GCs
Jvgvtz4S0OTaIpnWIs2/4MjKIKnbhTmCcmTuk98OW4kJwSSd71o2PfDOmETfBR1Yc/ToeqT2tPRK
7eQE5jERYMh/fiS/iQF4JuqoBfuKq/R+E4zYsdvGECHGNVj1nYtAJvKCh3R8dGp/S4Ii3g2k+gA1
4OJQw9VI8NvMpnbja9YWudoS+vFdPNnJIq0ucs5eNL19bgu8XWmu4EVsNfu6NK//fM0fd0kumRMs
y75qF1pSfqjnRnCMJg/qad0kmrkck3RFNxwJ7DydET084zmeNCMNlND7pIr+rY7gm10alOqgjruL
+bEpRG+7a2FujuvWRs5XzyRjDkZ2Ln/EJlmKGeuxSoa4krN4ab1qi4E7GTDRJcuHs9V3cFHoGr3R
AoA8OF8jxxUBcNinZk4fN4236zRQc7JRU4e/jclfxlxXQeiBxzSuVZfGwy/XmPVNPETHoOMAXZg3
WqTv8JRemVVTUoCCuOJO0JRIFjRMECwl9irDaoH3RfdJ/fDBH8jGYRArKw7TPEJXVyfb9/MBRLrG
XDQmlIi+zjjpAnZ/765aS39C1mrtBjJWF4GfbKTwX9gPB1rkdbSFSBBtWabImHdYlPOuuKnNbd8E
TKysFEstJInJAv1Eqhrc2LK880v/OSvDzwxfhPn7jKaIRHTHUoTO6rdR0KWV2Qed1q+bddf0YuM3
tsaRPM83llNGW8NMXtOQuQHTMt66E0lt0VzfiroSJz/1Nz1Z3+sZy7hlE5X1lR4gU9eS4QaXkpVl
xG866eEK1tQxymGA1Zin4e/QrXRxl7OrXfdm+QNPfDpubfosk8nZzlmmLdJEE+swGCgUSCOJRrEd
rXTcW2lBzjf55Mu6jgjsHJ1VhHsLXGlai2+PMU7RBuiVfj/pirDhDd3aI29r6eBTisMG2VQxUMDS
twpv24UYdExDRD43EcRWEkIaCbA0Gv0rwNVdOkOikbX9oNsQZpwJGUhJcLneEuoC9aNAvmFrxdPs
dSp3Kf9h2/e4vNf0dtE1G/FFiHWsj+mmtOZT6BdHqABn7HWXZmyKfUtM4HKOU7DwDpUFfiiNyZho
I+8ex++QiVVotAiMVToJrK3SwV0Rb5DRdlQiaQTFQ2vNK7vPV6B+3jobK5XSi4uBqfs7zxyx5fH1
i6mPD6OV8bspW5JtjTedZ2jX0gx3meFCFWKsysTQSRIt6ju71dEApPbCCEBZ/4uw81huXEm37hMh
At5MARIkRcqbkjRBqI6qkPCJRMI+/b+o/95Bd0fcnvQxUX1kCGR+Zu+1M9Na9q4h+PYqf4Lir/vU
Hkgy7PMm8UpbxT27ypThB5tMH6CIZa9f48avP1vd7vzz9OgRj2M9sYoDyQAoRQxFwn79EA3enAZ5
O77/34fpf/SGAc5vh6aDyYYbBf9xARioyEtvjOZ93jovpEa8Lir43QXy82qSXnz3e1DbU1CaO1qJ
fDX++S9f/t/bCb68j2TPB7LDsQoQ8l+Pg60vQ7eq1bQ3iDNMmsWhgFs9pOj5DiF7U17xaYJUtHoi
Om7V0kql5aqEhvX+//5OfuY4/1od8J2Eps8yzbwu0/6t0m4KuF3Cr6e9F60FuoS9mUuYAcAFfirt
ITfDnbcp1kVt+Qgj99Nc960TOieLOJhD1fBYkRaTqepp4k/V18drnMkP6XSR9nLo7rBO9qgcgND0
S2GTomTx8ESGvws8TGIkF3gJ7vc/g39dBf38h8NF39njh3AXG48rR97caI5mh9R1kCNA85b9WNUj
JlcvaRUhk84sHtrJGe98RJh5gSQ4nw5gu5dDoUJO/rD294Y/nrbFdB4jLDqo6c59h76SIKMe3Sbv
rzuMxX8p4v9j8Hz9lKm5XPNnqun7/3boU8SskZpn2HNWn+1dpXHLened3/H4e82+tMO/+Oiro9Pp
hJCavyZTjL07+uGl2vpw51ztfe5yMma04u08zv9l0Osw8Oc5+7dPnyEvlRjfZeRQpP7rcyisDDFx
xkCoNwj1IlPHOpBBa1+rsPYIljpRBuyIehZ3jjpGQW7f6MifDwThzK9eUaWFHs17YouW+4Bi6iem
Z9kcDNlWdbBHtOE/3HOAWzENNCUCNaC19NHLrBFZRI4aDmUeqhgGkyLjTad+hLzNpJqI7dB1jpgM
voptmw4MHwsCegDxXP9K1CQwDUfFQ7Vip5nKvdRWtMdaypmCcTKhp/m9bjd0OWskxrtBMvGZMyA4
BHY1cbmpYzO27MquV/A0lk2SYxfbl2tIFvvGoTM+iMo8yK7rb0l8nOJGoPNheJSlWbXx0FTotUw5
3/nkUwvhiAeg0mRWG5KYVfKpAMu1c1pfP0MLSaBpd8GeDJMS+Db10RzVB28usru+co954Bx65M8X
2yGCaK2JBePHaQjVpV1b+lvYXFBc8GRrUxKm1QTI88I34VONVSuJBNmAAFnKSZ8JB/nGkYzc2sKE
HX6vBEqn00YgS9/y89olQ5N/rhSmF++aqxgRdAKzaOeveDSGyLtdZOHee6MsECR3r/J65zb0n4HC
tDCKq82FK+40oE9O6ryu97ldaiLEamKYXDD/a5ZNaTVPMDL4cqWi32wjJIaeMg5Cm2Bu8+JjEx+6
8tZHw/YItBvWXUAE+W7UK1QoPuakJZVkz+0yHFmO0XPnA4DMa5PUkYh3h0H/l1X0vxnUta/15Kdm
PTwIc9WflawepuNCMXBCMr7wJJjDbbkSoqeA8u+aLsDdv60XsX7LVQ7fM/aFzcr2YHrmMyyMfwLQ
OqkQ+XkLoSQ1NmHvLgZ25Mr0un57jeMoINO7efuo6UZCOIq+Z9Zv1tlzGmIdHF/t0KsATCq2r/Va
bg6z433VdjDFc1DqvVNJnBWbsC9Wj8a01GQGDnl0CZCrFn55s9XrPmdHCquMz5KmiSdQiPPmRW8z
S9nNcw0SOZA8EagXJOSFR29I2a9hS37tP5Wda+NY7vZlpFpoBj4mA9YV+0br5QB5Dsv8iI7PKzCW
EACkWvOp7IPHzlv1R7v1fL3oLvQLvk4Xzk8Ms6kvZFKOvvNiVDmWka6+FTm5vabTZMh4W+ec2TJP
MtLuXtRV6dNXy24gr/02GyEIqOvZGuae5PGBR6mbekaYqJaYZUJzrnqDegm+UmV8bGH2MMHOxYkw
SNYAVkCRs35YmwOfbTS2o0Dtce/35PuMm39jriwlS0dc+s5+mgkx+uAdt+eIYRYZhyfhrBDg/FKc
Wn/6aEgvPnp2256XYThslCSZQ1pE1G9p0xJHmFeY9NYF1hOvOJ+SeCTtGSGTMO68mT2/UT0XNmqA
FTZfXHXbO4t7+2mcCaVyATEt3XSas+Z+2oYCU4l9EgNHHO0s1vJyPgrTurizhdKZH2Pnd2t07Z/U
yTOa//9P1tD8GsrVIqSAyUtXkf5NfGMbMF6J4FklOuN+5AUBxLDWDzNwQSxG/hOSgFPY0C9b4Xwu
6SRQAXuYb8kIkc14IvsTibLkUC2uFa4cEKd1YnkwuuChbfru4K+1OmqUh75c17t69ZNe5wN6g+74
U4pdIVsoOcMdOY/hXjE5iB13IvOsPayuTTcihDrmjvhUBmSMWiOeJGYML0+DIMHsyHJe1E70or8P
nObVbfVxm/hBzI0oKZLLCMQyMxSf41e0rvZFm+vIVVzsfvKVPRozUg0yVF5LexQ9Bgaos6QodQtQ
hLA5Wm3u39KA+rfkQXm33xQanmlvt5gHlrvM539yVgI3WWUiwuzsOG8t6/QTzueTy3NZm+1NZY14
IBlzP09m/ZRLkvXyGmDQzz+OKNTwMhJstwQtcIsqlx+qW5KCQJx5iMY76knMzstgpi73G5J8TEMD
xvv5VucUaCVlJVYLSgwMzCaz0oVrpRIGHtqfIGp3P0oYmfZoeLsy6zGHC+wqDFerdnlotm2Ouwmk
ux/Jxz7I32BuFZhOSvdEYMUc50QEYR4ZCU8LS5giG9oR18SgMtnKvLOl8cU9drgKNDe/I3gt1An6
iux2Kc+BTy8UFjB2DAgeKX35RxbizSRA5tLbjDXkUjVwH3IzDr2DaZP2TabHdsaCQ1HHBk31H56W
wc7t25vOem1WjCGIlmrAYZT5qxc9c0O5u45FZengt2F2DyEOn/5pIZyCwOz+O/St00+DYk/TY21e
WxoVTfeNVb+iV/xpT+qyfx3X1toxj3FPUjOVbAhS8vkNamLN48H0H+t+PYQO1VoxDG68SDJA+O24
OyLoqNUtDOSV36vj1rm7IoOfUA3ZedG4411mquifKWiuiSp4bC7RVFywkD3pYLDS2YNZVVsYAPOz
pVpOAs84+uFqPRceIY7TNupDPdsOHdXCyqgMfTQ4xaydp2iqjutEd6Vk5l5P6MTLAusQFeMUl14l
dix3oKJU88UU8197GOxd3rhEm3hnmfngQrGbHeBCxo49nHS3HWXhf0tHczEDw4/tSBnp3AOUMQs6
tw0EZdoHK4JqHRPLI29l077pfP0i1QyEGJj5xA0cxqxtsPdaGeFqtrJD6UUeahimHRJ5PVQ0F7uh
dY31tLZLrZAGGU3Ea4q1aZn6nakKovQms78oV/2qs/wsLGRoDfIcC62Ki0U9tppsYASwJSThXYyy
ox+owzaVnZ1GUNT2fmcdKkVNpEi0K91fpDcO+FAoukJi8TRFUaNQtZEPm4bu9wgzLTJJ9c2C/o+9
YUAb/GZKqT9YYI1fYsrF2Q4oJfH4cGiC7Ry8YQVrlZ0God0942gCDLHg1i1qJ4RmI8Fodh+Pq1MS
jLZdpjrAlhXAIA7tX4pcE5x4QYsOuAuPjYHjajbz93wYrAfpVfbBIhlqr+DvwKX091WFUHfOPrqq
d48QGiD4Oa9+67Tn55b58ktfrQmJRpSj6MR5cjd17zrVLmo0bnP79+BeT5n8SPnB9T0YxB1jkH/M
WNOmZW3ejoHRPa+h9SJAM+1wH/HzVM167JCGD3bRYOi48rSvUb3ePDqJmAj9/Om2ggjlMRgnrOwK
/6DlFxMxKdxETU+OwjWIm2hcdkbtY93yWplvs2dIWLxkMUrKQazJGVn1nWuxkD5WRtFfft5Ee0Un
jUKvGrrzOhUHMV8nxQ6UWGMuS37AqzREEKvq/iqxtjDgEKQLMosINH+ma2a9U/P4tOTbM0FMVdpa
9X2fFS0nP/Bp20raSG6XIO/xjITKOC3CX8+h8nl5q+ymHeuDJmOLSStLWUmuYero6N3PMvCFQCHR
UBNJZ9e4D0zliwvrNzac43y/dJJ+qfHjzhH+g72O3NwtyIx5XtcDs7/odvKL6NIree+FhXPGrP9H
gm09iAa9mSIyyCYLLx3WMojDSAxHrAA4YiuSRBE0ZNV9jvD+yP0bkjq3qmPrfcgAEm9VeSqdhYmH
Yo4+jJn8dHJhm4fQ/yShDA65WTuHLcpvcC+cbfBpiPkJi9NV97aYbn7ZjDWIvXxDhxiOZhxM6w3Y
hwav9ZzF1ISMAjB4HaNQfbQFflHeNroOKfeD7br34DuPPTwqfnf+BX1oeBsNxcfSQ4UQduYfysB7
Emy4TgQkIgScR64Bg0GxYkgecyKusJIBbFKscXFV49PPE9C77TFb9Ztv6N9WPn22hVCpc5311a7/
7BRPUFpZKulqSbrgmjCRY2BjwWhfHP+B3o8wcrcWadT8zgnhfVxdnCkOfYslsw2FKsYtqFvnRh5F
ZEbPwi3tuJvHex/NRroN9slaste+7LodVng3/vmWIolThkXsN2p5pgWF1Z8Czzm+yWLwbvEKZElB
6Pt51rwcRgn06efuDNvaOjlbA9mkB8aHC2X1iWWee5WfCcv8MDpnS6eWcYbZNr9IawR1PGU49wcM
xIEomqQu8eN0KjhI8MYD5Ry6DcgEY/lsQNmLRe7g0DDbm2Cd5rORBdA5oXQ56kaOhItFgnGc6U4p
6w7OSUPY+0WbabbO8r1OtjVTl5kNzc4jHzVBwvZWN8FZkFnxuM7NqS8F1MuiLXDmiAOXdnBbMqp5
bFV7uxm0DXPfc1IPBWW6bzuPpDqTZ78CUSC3L46ISuWtMh9zM/duQiN7h0AJb4kgAMSsVJFbqU59
x+h7Skl7ByUi838yg/7IVmBdUKfmrF6xz+IVOKPZ+soasJzam79csw/jRQ1VGpB41ZGP8yCNMjww
+XV2GAUnbOWXoVC80Fb7Ytjb+SUsQ5XKiFTFrSU3rMlvXbROuo66dGvl56SUOcetORzs8FoyR8Uz
g5/f5aRFEvFMN4P96Tv3ptvVJ6uB19WMWIDGufrHRx18s0A+vLTF8lp3Kwa6fA4eh1mceAaXdMgc
hqDLEjwtr0xV7ZtWUK8GvhWL1v/LLlHfsKoc0okou32VL6nBQRtA+7oNvGbeGVqno/M1lHxKpbM+
TKPtXnOx77JIP6lNUXGWTZ+E8FNZ+iVu/j5WVnmKiuEJZI1g0JAHaV/rh82Xh1mW0w3GXkAoTDpi
X6v3XLrDXg9OtK+Gt9aW4pBn7Ajdjaz7/IarwcRpZ8u4NDs8iDVkCIxNybI9kwQ3x06AQnPt8LL1
6wR1BqMiWnSkbP2wHhx7PFoZUmbN8j9ZhA3KxaTn9otv2egvV6ziYLM2SeBUPNO5Yhq1PBC4Xs5l
a36GbQVGFzAcFgnoXCJCVTtNn7VFFeXjPbbMCqF1g6pAdTBZRvdxgmRzU0QUQqPs7hZzmU/58rsp
h+dhqqy0/CjWzgNoBUAn8IM+yWos6AW3jLVqdYULHILSILfZ+l3rkN9K0xxL5gcUzuWHL3qGRaQh
JxBruEKJw5Q9Pw3XaBjX6wMDuTltXQaRkRu2qDyjt7U319iuIf6rHrCJswWUI+CK2ZnNcSCN8RTC
WensHGtzUPvkuo3vLYZxCnGn28HEeLXDEbADMprR/9Dj8h4SfvVQpo4Eaxrl43gIRvU19Na6r2io
E8Sc0ama8tdmmVNpNBVo94KkwcW6wYNdnEUo4qZ1uj1bc0wrZvCZM/CMO7tnzuIpa1dq9RFkBqJH
bRqxn1X1uVDLqSqHD93R4ORDcXTkAi9bmYgiF2A7NkO7mCxwqBY1Z6AaAcCEcg9fmkhe/6K63Ewm
90psJl60m/dlwQBnco/cuW2qGEimvrR3XIhPV0zKwYGHHQKmvsnE+lJvf9CKF49Ef+4WRO28nx02
UyrWqxu0DREGobk1eY6RL881RlYY6iP6chyxdRntWq1vCaiVh6w1vcQI1qdtVIdCuE+0w5+tv108
2j/CvO76xTyaV62AT99idgdpVfeewp8fQRK2w0vtFK82udrUhQzYJOJ+Z5jTDqrRDoQ+5/k0v7Uu
dBebtS0SWt6iXjNwLvIHFqcfhvaAehTy068d+2hFxEyS3RxUdb6bPE6FjJ2bq78NV5/FxknYUxPG
9DlvqqJOKH1ANogxGEDOjG+Zb0Djr1IF12MWOtp3M2KDwSgXNlX+n8xd5VmdPdwHj13jvtcVz9KQ
LTdZuAUPGYW5H8HGiHoR7rvFz9JF90lbaApVNmaxzk2VcGDDJinUpRNwNWxNTukEt/AaeOugOvml
F78/+PPL2m/WUfVUDUaf6X3BFX9qANrs4IEvDxWrHa6u7WKYkdg3jNmPvWXfGbLK9xL+EbGZFNoj
6OPBz2WcLzeBlZ3NJgiSkmWzdRj8Xpwae8ySrlYMULcbL+vMpHKVfZgiLJcB6GPXwAk6YXRUlvEN
WeiPa4F/GjeTeIA6+JbtguMyqJ7Xad0t+asZ5u91TadWD2wFLdX9JUPhc8gelm0XTX10yYFf7Z1F
D0nZ+Z+MZjbgjNWrztyjG2lmxU2/X7Dy8zdrvQudbj3Ya3V0FbeC0FPzYufOP8EQnUHr2I/apwdp
roWsX5m/T+XCv+/G+6pnIiuG8uizTcZDMR+2meomqOQbUS7s6rLudhwturkKrUJH+lvqVGUKC5Uw
mW5+2zD9AUDrfzHjiu6FrP8sPlwymP7Ljbbcq5ExVHtuxvCQV2OAHrTMk9xsqnv3Ggpp9CCzyHN6
nap13qt+/gPBKzoHgbmmwm2ZUPrMjwuWIKxofpXVNXBTjozhIVxlfnEY5XobtDg/qqD7a5Af8LQR
N0mnpd0aiE4NXoLpJ/kJ2RVelou70rPg6efyF23qYx3ihWiNlXVKux263p/uPPw4bXGwVvP36FQE
0QsqqACD4Hmav5nMd2d80TYMaZjC9WmyGyOZ9MKTPBrHYgQJ1rP982SVZNdsR6WCcM+KcosbCO8h
iPub0Jo/fjbaRsQMKhLbluS9sfupyCVTdxAxHMpZld1FNKo3zYRr3/TnTwjIuGDFr8xmei8abM91
gBE/5wWMBaStaN3ioSUIueUDseau2S3NePDq6fdiyFPTcvJN/UDjyyACLsjGYcsV4YTsIMRTFMDO
0PDFiprf7wyIoTIJZPKSXhAmv6GDZpvb86/nIZmZRO0RwfHRfoYyV7utsG8CxSZCNrJDq5W/Wopf
q0uXCmiNxCMeGKZA2DjrJVXjc6m0sUPSL9hzWg+ic78x2J9s5NyOJxzqaCDTS5AEDnyDCZNxnFe9
TMKV8UjmfeFRaGjM5w87OvIOqtjCFpuY7RJSOdeHssrvGzw0YMP5/E1XxVqH0Gp8+eqyFbohw5BV
xli9cFs8qNKEU6Eqlg5XKokHrx4lHp2kzlnnQb2flHkZaG819LAw13/boec3qBpG6UV3rrwJ8czM
qgetYjpWkDQt5n0s2P0jJQconCbEVukOXK1uhkOnR4EFHmzN1+tgl1FyXdh0VPrTUNrcCdPjA+lG
OF3sYS1nCPZ5/gImoUm9aILS7Xtntxv69BosD2sdo4qjHLGvJXOVQl9880AeRYOwuuyqIW0HD0db
XR+HDV+eGG3g50DlGwrxiRQB9tYwYJjYHCaxvPvFsOzLpn5qAiJCtqys04FjxELOdhoC8Qo5tDoY
tlufx+5lUH13i4wq0F+rZxuXrqjO7jxNhFw91F46wfNXenhVCyXDWIibPvN2cxapx0m16DAnGo06
vGY88+nQ38rT5ijeMc30j/w4Brv9frSN9Lof3k2OdSZO79MqTO+I1POr3PKGTQGrdUc8B0VJtjMx
6trJ15MaSUmfO/7fxMVo6VzCAulNPoffzVysdJaZOMC1875sz6mOM3idfdC9E+frcsUx2DGKmqKp
wzBtzeTJWQMBRlv+ljXyvmozP10oeK1cnk1jDhE+lIqtdOQQz/xgBGjb8o5Uh8ju8qMnttfFYbOB
u8AiEVifinm0j3lHxneFnW7HDf4N3p3KlCNupjNldq6StdV3ggDi/XVosKJOuWzW+8hAPa1qmDGN
BXDOzjAeh7o7T39NgkgsNJDPTce7FMmF5BHbsW+9ARlN7+bfLt93qbqzbxpHmxvsUE09ae9F4yC/
5r/jdlsOXcd5kdHI6mRGA+3wK+qBSaUqICusGD6rqDrnnp80xcwljb1yzOtnS899MkBDSgIw6Q5P
RYgmQ62o1gzNNEv65avtI4pp8BJRXyZb8z0WC/x3jS7qkpsR8Ye6u6tFf1yN4Ntt4H+ZWMA0HW9D
vO+4AHj0mFLHZASHnMMQ7+Y2dUT31NUlnXp+nZ5nv7XidZqqbCY/e2UmzQbpFD025XVLU3TTrW0X
uK5zk1WUhbbebGkSDOg0+/maIVMtlN5MIAZq4BYxEvs+JocFsCQiKE4LuQB8QwsX7U+4Dda6newi
iJpY+hIZQHIsETEehSQfu4q+3G3OHoVdpaM0oxOubspVIe4704DFXGiHWTKjqSgkuGhqWiCBngU6
1bBk3HZkzEfdnWWY1GQ5vm/kJAStV3b+gC8rDgYnBGIEfWEqjDNSlVsvs/aTsf6qe74BtWCr9Uq8
Xa0K+r0IUTOT51ccpkX7nHVJm3XLw4LOUUbCuFlQB0DvysZ9U1aIoA3/aG62+QJW4o0Of8jB0I08
7Vlj8QB2jOOzfq72kVgzbAOZPkZ6dME6lG5im45KS48SkfPLIlWNnRtbuAjGdIYBV7SQciu33GV5
wVVUFO4e8H/KcKw7S6rlcF7EXQ3eOXYtFwzY2L2uM8M4NbQJnlfOmqJ+Zh9fXiA9zpT0O+Ga4rn3
8o+f06K2ffqnLKwSYyTyJMDvmjcfwxCo57zxLoYVnWoll4dCoINbiABB8Sp68lEUeQyOl86BsNld
5izHWQUxyir2TY4UYgi61CTWunDLge4FryI/8lckw/qmGMajV87u/ajE3mg7jLURds3D5vNE/ug0
6tHLQbIOAEcBdw1OoFNzLR8n82tyU7lCDRNzzsI1WI6210YH0YlfutzeRNR1J0q3L9eaBSW/dZJr
hgYbx3DCPPq2nVpxIjnBii1L6evsMa2tInhY1+aVT9S/zb2RjtvmjjarD8DJ18+9x4hrE+Bg46He
+8Si7AaYjgkhUSWA558R2gaYfBLuPYI0zY2vvZiLCRKn/ym5Au+dPKfJ9nrvzsiL9qrfjelx1m8o
c3+rlY7H6c17vcjwFk4xr1VVs9iJst1PPyDIUwgWLc5m636FLgna5TgkVkvhA0YwxOg6Wbt2CFim
U0f5jPiT+8qeicf2t/dh4c4P7NhYBusOd1hxaHXwqFceDku0RsIteshWfjizF8Q7KPdCshnndxm+
tkzlDmqk7MoGxn9O5kjKHSqZ0dcBRxSxus21DF2AlljlOu7rKk8LZ0RluJpMsLmW8m7b6YPpt0AX
VXhgO9HeG7Lk6W3l3ZhNGY23v3OM6k/bo9MK5+JXBu0qENPzqs0FBOz8UQ/FQ9WCW6syA5WeYnic
jeWvXla/tOudV3LqdgvZPQUIosTz18RfK5GKvLf2Punq5FDFW1G94EvqAbr4fxcJw3Me2xvIpq+5
23/2hFxtdfHLZArIBYpvvclZuPr8uEO+PFudS2WTX70tufs1Sffd7YPbpXd+6x/QN/r0cpwFTRnr
jtKit5PiZC4+KVkR2MS2dp6JniNyrBn+4Z6+Js8RykHI+KH1FLtToq5o3c9ZFDw1jfdXBUUYA9Ur
iIy5IH6+GycWszViEU1Psjekuu8CKkNm2VZdHLl3o53whlPVjqTMMTGLDfs0N9aTzKvnduZGBY/6
rVl7txMySxvmJ9EryAg0IosNFpHj0z1JxOVx7rCodG1x7NW4d4K+41fevuSWu9dL8Lf3xS9T8Wcn
ZxH8MTnewFHkDeX5NvmsZn84kPGyQPhp7kUD7sf16t+hHC4EcXexGM4m8L6bYeZSYgDF1qsmT14+
FaPFqw5M4OADQCHb9Fa3dKFaWLulQhjtR8QsmTIyd8iiDguljcMuDgIWgAJs8eAn6+neQJITw/lw
E7/IEZeBDalh6klCR4Qu7wc7ehIgepDUwJZz+CybEtTkapBb1m5Hp9D9znJRpkhZ3gN7Mnc/7nnT
2CRjIUfvWHSws2Ddz+jrfvFehfY2GAcoEjzHPBcG+6IaI17v8JJ61DcuOvCNBKmoXS8QkUPSmca6
RQViLVxUzW4usf46CjWPAEZgTf2NnLD6w2/mY2DEbbHOTxqDYsQEeLwLQNVgL75SCJq5jF3FKe4M
7H8kI6k6h5bF69Dvs7H+NSrq1MhmxsTXowHeRdmY7ceRN9XMUEPl6/A+U3kN0KpiT2CxyCchOE4y
k5wAfsqN1IvRZPFr8apTxVi7keiImE2DF5cOjowqWZ0XZkkBoyz2P6U7m5zG0aWgYTeEpIdmtkOi
zghkmTG02JRmGlozZZoMxjazPll2+6RIWI5Lkhx4AwxzFxSwbTAcBXfTrNd93VrIUd48x+KkA5Vf
+X8LZTz1IACQdK7Mj3udtqr+EwHoip2nRbcBK4363cCUG9NfIDXI9R0MPDfJde6k64VciyE1VPfR
WksiPOfZ8JO6LQ9VPu6Ha0aPGWHKlWeLrbqszT+FjcECDTaMq77D591MT0Sg/QmWkblDe5ysQMV+
OPzj24L0xJOkE2dKxZG6eJwcG6Iit+6ZHvklNAg/cYmkorVG7TK/Ysx69kR/12I+i3MTmZlei1vl
Ayif1vZmazt7T8jhQzF2aHmamSnxdVKzbQ8BbXkcMhW33M+VDCwktLLUEOHlXYkBa+c3tEgZbZi1
VbhDxVE08rbNaFgmPqoQ4ONu68Rt6G3jaWEYWfYEFLGj9GHUkloQvncjyqzOqw5uTdtlM/IYJboi
1hjdfSn8IV5bASSvmm/Ktb4tN9LSVul8VcOUn8YSx4ODIF9ikPdZgllla3K42eBSvZVl4HA0akJV
6ch1WrfT9yBfw4b9FiST4hgUJlmB3uoSjmi20JbEehIV7nAkcpExG1gntrvKMrJdQaW3TvTMXD/I
4OWwh6twhz6yOhpAMniJPVrjsXi2qfL2QwMUoO5xYrlFm1Y2RTr+wYAR6wq+kVpV8TOoktOTDWpC
LfZZD1Mdc+BwUc/qvemnr5/6QbKu7djb9Saq7QgW5L6DHcPLWwcHR/v20ZN0PpUVbCdbs4MrgnX+
vqberVP1iB6NUsLp/4DRdN6DAUqGp8X0grlv29XBuj1ILIHOQHkCLQocGZC7S9X1H20fkDuFcDdV
lb7zhPfgFdttO9C2gKj3E7QpqBY8yn57BuVXu/+Evv5Eff+btl4lNfmx7ipgiqx0wwDQABeJi87K
33WXb6kPp4BA030AOzKGqddRdBVHzpInc16OoT+86KqkWLX4tcJFDDe9zwc+3oAt9DzLe125n0TP
HfWynaOxP9rhcpNngRcbkfcQuN1Rogu/dvBDGoHISwrJaKz4KuzwH+FwwURIqczBQrgQSLCsc3fI
clOfVzXDCRwQNcrm0Lo9o5XMp1tYYTyM+pcN/UYG1i6rhpucNxcxDovi8nOqose5b99IH018832w
/Bd13f7n7vDkREijwMlUiChhkwr04nj4s2To1ovPankkU5RpPrqNxn+cB3WrRkJympxVssx+uzms
dqhwU8PJOVKQyZVThHtt587qtTTpFbfevDPsyj+SgoII0UCPw+r3xhhq1Dv2+Nq47UNvrO8DCWW+
SEt+j3FoyO/ONWnz/C+DYeG8RqkHUfWKp2GxKu1bkOhjzGKK+DwuLCGXE7JoobOvpdFHKKu7VT5b
vYkIX3+KwXot8uhNrsYtcQ0fy+pctnKojmGUH5sBawCNCx39cNdrd7zw20rKkNgKeF8XaUJ8dwZ0
gov9t6/nYe/MDqlZbmORXDhHuCqYAmqQNsdJ2yybggJAut/W//u3lPrt//wzY78OFkctYnttynRB
WRLbnQVNx0J81tys4F632mpeiMMjcs/v/jgbdgcVEl/oRPYvW0zOzm2zYCeca2U6fyPJJrMQvPKR
j57mTBwjpBtPdMaAaAP6dIuMyJaBIPsxI7wJ2bV4BdoVD8H4FKrmxvh/lJ1Zc8PImWX/S7/DASSQ
WCKm+4H7TpEStb0gtFDY9x2/vg9UM2OXK8aejrDl0mKVSILIzPvde24LUqVlYz8vfTPZ606xsPK6
no8e7D5Po+GhVLNPHVaHU3Nfg0yvwBjrV3YxXiiImzRIGlxiA6eixUnGpqaX5YwWPjmlgAI/DJiF
S8E0Lb4khscAXscHo/mYRjSDI9Pv1/g/6lJw28rr9hDCf9UcMSO5MaB+9rxcdV6vcfnWMydKz25s
FjMLEwV7T4CloY1qHlgRBsyatb9N+LTHiikIgmeZc6qVbGRCL/ehwDSh1cmakXHZ6A+99zP0FWJn
LbRlOkT5MV5nBqi6unXBA0VfVoJzVPIARrs9uFmVzaknopKi8V/wM0fzxg/6hRdygCGatORYHC1c
MyE9iqGcCtpkqYKooqmNPQT+ERhD/VOh9Vx0QbAGCrFWs6qbd5UzgFfUHvT8LnCZEiIZnbwirGTu
g2YMV7ED/rDwip2xwjfz5ONtO9RJg7HGb9WVwAg91g5KSTliRS4//dJcy9zy92nlAaWs3iKP3UqO
GY04pLrIFcIwkEexb1dbPTPY8khS1UL0d11qLrR13ZvpOQldNyqemFnfYJEqSzwpBPF694pgwTGr
yb78qPwJ++FzIr6ldROt1Yl3nDjluKjshkAqnup2KpKtar++EARkkCeMexuaSLFyH2W8+wyZr7yU
7sh0fDUrF1ysE7z6EbmBvpeLSDKfC0ZQzqMoyMpMCD6bnqyhcpdapNPMmDg7aXQMbwmbdlhhCW3F
r0XQcVHaebtRUtU+ZjmrGgaGXdeJh6J1nE3ld8OC2Ag9mcxsFmWUdavW0L65Au3FH+EKpPO1wWQC
ZWsnxgGLp+NjdHQZTSlexoLSAm+wpNLPVZAiC5hJM+aExLWJG2GA8HYD0561T9KsRqZp+9DkXBU3
y7HVqDmItZ2qbaXdt0ufucRaV5lT0/WcrHHuok94xyQzzYVSylMgNbHxA/s+iHSccRcKFgkCuMEf
H2raF1uBjid+AZpdnqVzDLLKPbW5QKNO9yJmOy0phlzAaOz2lc7EQgcHxS6IjlK6njm8abHYDjSe
5gzo8q5NH0MCj5e+5oc69qrsyk26XMIfkafRVjZgZg3fHXbUSGZ5/YwjcFjkId7+RMY/MeqoHNRx
pYK+krM448I1KGXIy+HLtfJPUdnmPNV87AAa9WDsPhapxDVuV7giY6dhV1z0vAKEC/NWflQYRoJA
Dgs8zfacZIGGTjEczaDxZi0u3VliBx+6l77HuXsVlGRvHSVVOJiV4WPpcHfsa/GhWWzoh8LALGcM
8Ty0/DuebbGES3/RVCBXDdvepqo27ejUTBvrmkE+gyzQuv7KUMqVJNSDP6U9cP5YWJCU0t7bMPw+
FrWezhMosPPRoFG4Lj4HycNSIrnS8JEtJ6u9bl7zrvzO3C5GTmYzG6C4lYw/+nbvsQ+dhzRgLWhT
n1EQ8kwbJDDHUrXxaTeHRsd1nQYIjjUbz6BnhQ3zYqGrdbpW+w9G4ajSUO3Xg4YYFJpfHc+ypvNi
d1JbMwKBgxwQQ48a6OfRCFfG8yf/+hPO2WiZWXUzd5T+6ssVaUhOOvRDgwRbhINfri3BKyLjLER6
JzbTVSbrjEFzUN2Ma5z0JIrwx+b0jawH3+92w6gNa79l/o8cQuKvi/UFrEpEKbyw43QeCqQYV33x
ghMC956+qghQqGN6kl7+ZakFNgyDXmlwwY02OuSZy2M0prxpCJB0gJi5zXVHUPfJIhthtFY2j8Dx
bsz5KCHyqUvgBem9grrtSTBLrLtdcZ1NXsuaBR1FNapxnRYnCnSjWVCEyORe+UHp/I4QHUX11AbM
EX/Zb4JoWKqVs+7ZNOXeslypoxIs41o5Dw3mAS+jwy2JMe3I6oHHSWJR7pOIPaAKnY7tOJ2iWEFR
IRiALqPe+1Ydh2OX3S5MNfgxtXwreVotts4Eayix7aqOoYzhfNToa2jkhBPQq4qOFILXMIlTzeje
2Ga+SGkkmcfdiIWweBgiybQ6AV3edf0ZcP9XnkllWzhAidsGI0ooVWNVhi3kT9+eWZiXLGakUEKH
mxLHxdHuCjqd2yDelx0dg5IW2k72DyHE1JXhlYdm/Pa9jIrgTHqs+RX7GxkdOrqZFmUycuJwNZVo
PUdADcTnNIF3PQtsQdpx5aOWbp2E+97AsRypd1xLSrtXiR9UbH7KHypN9nXfajucyMuh9NRHRW+I
qVCYYau2i8bj9NfSDGi+SlTn0lQkdb1R93bpkFWrCiTgr1GNHvnusaBhfYcBIuGuEeSpd+y4g46S
yfNQkh93AdMZQdWusBe/hWTw4f/jmx7i7xZb+TxCocXi4ZOhbOqLkPhIStw9dYngIVSs/VorTq1n
X0YFZm5vYAF20++gfWRUA7gQtE6NcDfzR1xeTe/QHM5mshriT73qtzFjEOVQGf2bsB7xob2g6lEj
nmgvijGp5maFE8yQvDLEFiaP5K9v2xha/Jb9XrOBxaEsluDqGOJhdoHRSHZhEEa0VbIpPVRUs5Il
tyIgZYb6pZsKjbS4OrQNogvnl3nlKSqcdEDyLe97sPuVUmxosECfd3FS+L331TDctIrkLdG83ciO
1e2+HUs9dzvNTI6RWRInLdpL72RUrbHRCZTgMwj7K5GvPWnJZ9NWXiLiOKCVPNUkBdDuo0SuFE97
KpXyvsgLgkVdMX5nrJbzag9iEeh2UqD+9dVnz1GJzjPPpmyPCZL3qfyysDssLjjlKkpcnLeA0jZL
q78Gr/xSaU43NH9u6D3XhpaBb4MZ0Gbcr1uxloKY1i8rY2LojyPaTxvwQpqZcovgh6a2NsNTtm5j
dd/6FFS7bvRlCBeza3M3Vc69IXkKwdDLi3deNz4Jo34FgspIh/lRZuQrWxjJXJ3iv+wjONIN/rCQ
8sGW3wFikJXkN1XkdLd3xoWuOp4Y9ROcCPeGvHztA3k1kB5qGncXPmvhwtfIAFXIgScHUZ3jTmAm
a18Pu1mTFOGaoosOnagf57Jvr2MMo2569pWWhcXjlSaVEs7TLIRC7BL/Be0DCaNeiBK5mMRbsEpN
liP2LBv2El7J/tzDlbgO0uEZZsSpCIGv6ybmPhPXP2dfnOVdHJ5HtTH2suyuke1op75Kd63A/xBY
yrYtxXdStv5KdjmztKmkOO16MaNUsmQmuXYTb1zoPVerbZtXFh7ySan9WAxpsvFjxCq/rs5Cb2it
LnPcymO1/g1vKOEEzczkY0Wv7JYAF9pfmfa0vI/WQklA8tV9/Wh4+nwTGnaAwFTnKNhXzUXE/DXg
9Ipz14qpQJUgArEsrBdk5ZZ9l3qsV4gs06gjbHmINgPITKu0TRo5JM9T4u10x/jrmxb49qaenPxp
H/DDgxUvBDa/lWN7xlJxgk+BXjevQjfkZhKHs35EQjEy/N/0c2CBEsEVKH+7STPqN0rVWSptqCwd
tKtFjtl0URCS/73VdDRDb0xey1kjOegHHJv27BcFO7tArHZSMJQIy8paWY1CckXp6FMHMVooFqhm
zkND8QWLeWWHyYergBypPXYSaj8qywpZfW5rLNmNEXRbLcbf1pX93CidgXd5hC4TeSyQvhMui9QQ
y7rTn2KGdjO7CTKOoyBPc6VnZkXMTViNvraUdOmQMeTuXN1onVb4E2Dnar2xHz2sM/86KG0Yf4nK
Tggx7C2mZaoTBOrPUdlO0QnyqKJYdmbYIs+Lnd5ljzHL86yzvHe3BewiLZo67MckSf1FYgb3PjGI
pZakGFEIb2EcnZBNVtN/XQWpPR5fcqU0j2WHYdOjFbAJ3CuS07b00c0xvC/bSp10SgD3ZU7MJ4uo
sqg5xtWmZy7RP8xpNmQYQcv7/wEPhZypdnrTujDbVUy4qc5I/XXDzZvfJOcwGKJ/Awf5hXP9OUEs
LYPcG4qtTtRK+6enxcCl7Xb65GVrbWUTZynlcA7dOkm2rrA9JLn6M8qO+l3cAM6YnBC92f8mdbJq
rfglN+l7dzKk/gxMrxnRWtPTRZ90Wz8OLqUl3juFNnEf0x0aJowvrBcA/cBrkYnSU4tOkNL8iXLj
y5Aqjp4w5nz2TcPrVOTIYTCr0r2bA8hty38T7v4rbERaEFRxIjgGD1v7pwS/rqY04RBfWDaGedJG
mlM4Rn40sU24CgfTrKj4G/71JUgi/6/XIDQhENZTXt+0zX9C+VhyVAQto8XSa65Jmd9bldDkUNy4
q3fzqb8B0sJMqdpr6YoUYVjs45hNS58mYtUnhAwQBRQgxDND2Nwak2BB/RyTz2TXqtRCqOoiK8Vd
KcyKGqTwCMGJZINRupwg2wO7xRGNXT8HlAXHrtWuakvvr5k/ruuRWzCVvovKo84jytfSYUbM7rha
WcMrmak3kTBNHNjZzVQLdLwzcqJW6zpB0C0L0L9k3d1SI0DUa/1C1u6zG+c03zrJwStuQM2sWWHr
j/AECVM5K2hWI8VXfsMIP78ya3JmUXSIUhpnbGvfwCmbly/4Y6ql6+BpGnpED7YgPhfEd8gMlzQK
sWvSVuxIa2/h98o7akAocgaUGdqI6Z6LRN87VLLNkFPaJeGvs9Upp8lqBao12mail9hJTOtwckfL
eTbLIyOFhlwN1eJVFm6SQOMEk6VviiSVnTaqvVeMlz6uOF8jXjp2b879mCfeGGC60AKKgbS6leXh
X18zf2EsW1M5NuqFo031m3/heNIWBQSyKzKWCWz0fWocvSx6sbsqY8Ln1/SKEgYLLLo6jeGClhNt
2S0LGDjFbQgXoQlQv6G9JSxx6yQUkbGJq9+sSP9q6dIeu97YmkyQ574y0ssw9ks197N/w9H6C3kG
aI4QjgAkJZgvTaXy/8iSavlOHqByL+V0TKFe71QYxb7L2R4R0H6USgG9w8+2v8/c/4jafwy+SrSz
n/p//Qmv/4u0/8ryoQw8v/6v9T07fST36l/+0FOW8J9//pE//drqv36/7d2zxUf98adPlmkNYO7S
3Mvheq+auP5Hqv7/7zf/N2n/acjv//kfX7jU6+m34dZL/wThF5Cl/t/U/m35Ufzlx/9g9hv230xM
sCqN1VxtLJH8oj+Q/br9Nwz58FYm0IgUMLf+L7Fft/6mwx8xVF2DKaRaKgtIlTW1/5//IZy/8eMm
oGoHMLypOv8jYr+OSfJPt08+d0CB2hOM04LGBPzrzxdSjJhPKEZNF3iXcOO6RM8roh6jJY/4BJmz
lzGT1SCph61rKP2Rjc4F9gYbutKInvLMt2aVZu8tDtJ0bLrKStVDfesB8HsQoUMDB5E5NEx32akd
Jk7m8FurNixy02pxdVLNmJVFYHyXrEd5FN+NqGKY5ba3srbNg9FbNSFN19iOQ8PBmTPLPGka47Ee
snOcDKeRcu3XepoRt4AbGZP4J288BzphSM9VTQapuBfZAi3zzA4BRhgtvb5+crKCdq0FurPVIwas
qRPTzlzp9J+4sDTYUSsrrRfhLSnkh2I54XebNMdRU+VLXLr7rIjNtWpTPekSjb5qiu9dWRXJMde1
wXCvio7MYm4awOidlZolPuZS/2hxNgSOfFfGKmVQkd5MLwSQEMn4Ihs8dH0k9hx3krXNQHAu7Da5
FNM3zfJb8zXaW8vG2AkzUzeDrqJjM8iIrcJ8y9rEWxsdHoHU1XY+l9UycgmoWEmpb/MqNQ8J0wYO
F7R6K7pGRRBhB5xhcp5nZn5K3DafKltnTAJWfekVD0AmMXNHxN7aVAsxAjdXL0Noy8q63v39Q+iL
etdqUb1LyrQgvEDX2TTL3JgUmOxSaLc4JSCy2UiuuxTY3y7OGX2EcUNsw24vigFtQ/Vah0rDTtsR
qvkWwdhdRgPRuIjTYCuCor/8fs11xY/iF/UO0rB+Uuxw6Qxaf+mzgiAlqm7aABKR/JprgRSLBB/G
G8WMkIXimFC7BYIDIH158tTgUfOqlLtHSVUkIexD7BgHwQW3wVdULImmksNLBvqguxEVMwsrnuXE
Pf1+YKtYLlKTlC0lK5iSvaB+KmzTvar9F1mW6qkvUhzq1vAIrG/ld7q4EDAub+y9Togy5tnHrL7C
2IU3zGqdY6frDEXS0F15vWUfGbJZO+YaqzTJcYR5ky1s+uCSLCFC5njYd7u1RlPBsQUFuq1EIU6y
xriSv5RGLQ6i4hDU5GiUYdU0+yFIHrmNKGs9wA+UsOQtqOwaMMHxlI04SuZeDBHV9sKd3cOhTBs9
OE5OQFI/JpaUzq94twXl2mMOttASprptP9FTmTfqLl7IJt54xaisy0pZ5VM/gTCWmtIOU8NEsS7s
Ol6bRsZMemoxMJUXbMtMFXyDXzQRigQTGmS3fYaLedWE7G3weu9VSwn3bakoEEucReiM/sFNah3h
i/y9ART80SsGhpHqV2uG7pUsbrWym5CxYgk3hQRnNodmT6Qidi7oZ+FC84SxTUlSajhrwgEhyIgB
dOIhRI30tUefEjob73MlwnyPGzbcB6b9ZcZfrRr2h44s2iFPKMpy+nZNtWvByWzAMdaWyTEOzj55
/QcN/7E/CHtjZymjjZ45j6Z/qyVR3CRMF71eJo+DwX6bsICamQBcgqBgA9Q2kATGbspETv+IcE6K
pKmZkaLfxot/+FaQyRKoGj/qOXm3oWkQ88D/+dLv1wlalbvfr/3xywYGBnO7McOtGeTZ7veDZmct
5CqEKJ1+5F0p+mznISX88U8MFUMsisJ41iAKouqq+U5OP9daOd5FZ7xgDMyRl+NiJ4EXwDwQxc4f
AhoE/v7577fZg/BFa/qh3+/8flCSSi5VxXkdk/bNpahk+ffv/f5oM77pLR3PZBeGNY0RyiN8YcxZ
AbIYeB0PElzjPDKbjHN1S96Q7F7be0821BzGlLW246n1nvQsydeD6jWL309H+TM6sHxwwxyTq930
1mPQCf+ppYoZR5h//v1sVPBiD2KdZQmvUk4EGH6lu5A44GSm2YzYOu2TXe4urkN9P0isiRFdEXPN
Vq6eEierksrXGQHKTeLn5bbu4ASrKKl6M9onlWS1FQZPRhMq61YW6rJo8zm1txhGhupZzQcLgaG5
01HLy5qSmrf9ei21uGC+U+8kNoqZjQMPVxjRBgtBSqOi/dZbF9PUXUz72zwi6oTzAM9c6C/KzL+N
rfGUhMqtox+gQWhYoM89lOV4ZiOAfNAsCYsdGxcXgQWuYdYSc49e3RLKY2WlGVky55hi/kDtXEhb
PQ05aaXWi+96XVzhpq07RW6qAP+4iABgxu1zpAP30LLikzf4LcLglmBawARzQkFDGPSXPQrVDPDa
Ps2Giy0NerVwh8TMhXMEs6DHddRQiUonbMMqheVnZhbJKxTOV8yIR7xJhRWcG5X+5WbOmvxqqhjy
00Q9x3V50VqLOG8yg1UJsivfVX29Uax0NZ19Ytt8DRQnQp5t7+a0YcmGBTYghh4YvfQwjHDLJw+q
auzBpNU1MKhxSRhh3YTyXWtBCYgyuNc8eLyBdUWKokoeTSTwPDaYL414+JsV9LJLTE+NB7SkNdNr
7ONzzqYuGxrW5DtxwJ9axLc85IWqXZ24IRakUnM9ACP52THo36zchdsiJ2pmc9WznZG0Gw1mQR0W
W/y/T7GSrGMqD0en407QL/s9NPcNRW2zVkBosZT4BTrNpW2V+XRwjYpg06vdNeuzixft0rD/cMXI
opy1D4nxxLzLmzXK8GSO+pdX5E/q2CwtwPBOpxx0r32OU+PZNcQJcMBPbHZsaa6VXSxqtUNcRMLW
O057vMu6uZ+Z37VY0hK2bJF/mBGhMZbxeKgkrOauPAeBt1PDkIK32v5sCDyN+nC1+CnorasxH57q
LjhjijjiFz5T6eHKaI+x62HUKTUe1A0J988uqB6wk+eIHmPev7udtbPUMlm5RXD3Ku9qeSCDpcEP
meOmjpNXfOjrsNE2aqPuM7NGN8Q7OdNx/AtnwDvbrQi0k5oC101WtH+th+m+wkhAi2Gq6IK4dKAu
OWi9pTyDaFsvgdq/IBJS9EZ6pA8I9OgiPkrdOQ9yifNx05Bu4vg3b/TuVlGbx/E9JvCf3s06m2lR
8tNqyqsoDAPMG68YwJSIVuoQghmz6uQtyNCgmVbqJ1fBuocUDNipSJgOWdihXfhbaVrcuq7aRJn7
TvUFR0yvJ4kP1SEd4+ekM5/xXEz5CHYho4esi6ZuGWfB6G9Ow5ucpWSociW/lAWWOxNXHaC7Xa37
6by3SFdQVIFlcKhtsvPzzJU81tSjKKHW6EQlTz4jKNA9iio/N/GAOcX/yiweXRi8Dd7OVeRNKOlt
8EE2k+q9RqrDlWRFmJ/FNih5qEEEV5S3/BtSmEbMkvpcaD3d2C67SIFLChZGZsVtjMSrCMVbaxFI
9ZyfjIk80nj50YbFZye54tVxWBouMxbHZ76oKtG8s6L3jJPyqhqdg6MnV20CHmQGWzU86L00iT5X
aY3HlgmTmZ46PtA+mXzZGcg+UjFkv3jOEV4T07nSN4tnW8bULTXREb/7VRTeqzRKmAAh/8aIQvUZ
lx1Z+egJAOO8IqqHr4KRagLFZZam2lx6/m3I9Eez5tYZK0yp7YDOvhinbpaOB7XKXjgccFsLwCUI
b1hl+KoLlcQDQVSKuJOdK9CGGg5m03bgICTtk1LA7GEJK188XCSzXiDq4a9ZjIOQS5tSTDMwYAgJ
fdq4f4cOoKOeaEVkmP08t1uCyIa/D9h2BpFxD3wlnY+ieBkZMYeU+WD5d730TS2dVxWthgC9Q2Aq
52KD8RoHzYNsuUBaldOaU2l3Ybtro0IS53cViXvLo5FFP/ZvisMCEfG8B20GcRwGcttiIRDirCvB
Jk3xUdZd/tVQ1TPm47pP7dMY+DdvwLZt1tF1qL11whmhLLU7DqZrPxANC6eViIx40viYE5snozbf
9LG/QYjK2J3h7bY1CEfeD4khnMUNWSO/vzM9ZxPGPC0jNIiI+OHFVUEaKHgJg23QhjRl+rduFDhd
xLVWmoWNPIwFPHkZNEnODfioL6/9NHfTivyr89nFlWmIkOit3bo4OZH8KsuQgZT5ULwSj9zYRLZ1
n72mXcZn1zQAWQDpjBuG/MFr5bOMG4TZTRREbvQzX4QAQyRDceFhl3N5Z48blv7nMWggIbJRt+6q
pr3bLjH/InhVGwySPW8Wx+iefF/jabBO1qBBzVNvgRY+2uGIFSVemKP9EoXhNwzgq6HU3+MKRfSK
/3Gbtzj65AiiDiIRkZKSQIho5QybmlvnZAVqrEZlepA4w7mvbKymuMYjKMZm6L/xR8+xQkIgqdoF
o8ePKPji/YFrPInvdlzSQBdWXxRisrI1lnlpmuqKketTUYHh5umAsJYGd96ImAkri/fgMJgnOSbH
THbvsQuOoBiDeV3InyKvH9RB346ls9Cl8qjl9R1HKf3iMkdQvaSckTlN8G7j5HvLdbEa/fDD5k+K
B/HVj8XFqz/4F566ID5SgntMhENxNSgPK39Ko4OaaJdGct4XxUCwuGZlmZRfxBePc4HyUk06Q8J6
YSaYItsweuU81erGj+uIZ731l4K40IgWP5ueauGrdNDWlzr2N4M9TK6zJzXLjnkQHQzK9wrV3opC
HuFSXOmNIhJ1ajz95GDlLrETszb2ybbPmJwoxkFq1VmHi1i27YM53Mae8cb0C/WMmaheypuhvRtG
sZZW+AB7Y0s52UZwSmXe/lW1gDynkXGPo37o1XXbFSXWE1RV1He3RTbuUwKRhdceLeepVroVU/CH
RH11tP4HsvFktz2SeztkLDWzsLFPtsJhhWGnzv3DG4M7ys8baxyjlCk9BBnukJr5UTXzTVX3w0yP
4nbmO3h/STW8wTNeyUg5iNE4W612T5nxz5Bl8YAm1rpWwYjhXaSDONxYI9mnPnmIQUTMAMVeSFDO
ldjJl+6oXsBNPFGPfQbv0REWJbGQ6upVjv1riU2eIWx9HaJF0NqXOHoq4snANmj3cpq9hvgUGJkO
j2ON9J/XwiedaLMYuPKzr0GtVfgwJgOMnsgzfJw31hfKAuHI1Ixo6cZaNzZReugWS2apBWk+2wAq
wAo/XjHT3drSeHKz33MgxmsidWN9iAf6cwIReC8Vxux16uN1iICdg0ah4KBIvqdWSctY5IOfLLwi
WrGrJnvDureOPYMLDvPLrFDClEL25Cgyl45z2bzgxHw1fELbwbp3mUAIfTnYCRTXSLyPwoQLpoe8
3EaWbAw7OapG+Io2Wb6WTByYCr7THq2vZKmDmYLJ7Q7Vpz+MGw/sRgj6UA8AbA5MeWEhjWdUALzd
Gl28Ll2NhnluLfbehcW+pB0MQSDDGZ60NHmoOzs8Jh2sA8K3z0Uh8menTScM562JEu09yLEaKWZx
mASUqKFwxwyGpUJJ1ILAqskaTQfkWCIuaDrrJALoiWyLWKhT5XoG92DlN4xKPWwjiO3w+EyWx2sb
1xCgCv8ji77QGwH36b3cmDGnVr1TnnOM8nYxuWV9QCVxrzlzW3kPZZgiYIarhu9xqiK9gplwnfSK
vQkDpsPbqrCqtWuW6R7x4omlOKJmVCvI1ffuUQvi+KEeSnz2aGZk4KbGpBjVv4VZ7bf9yiujgUgA
U5cCbBSwNxxlN6X2l4NQ1n1xMQeXLHEFkEyfHirhQSi8pKdagz4azaXPM4qjjVoWZ7KV1AtY2buW
m8ksaEoIQRkh3J5eehkXGVkcCn+KNvpQXKIGxrcGn5ubo15uK8+niC6F2cUsUSjVMqiMDHMMo2Bz
4MkMEoMDzkhorm/zRca5qQP9txKV/lQ2mjhkiqFuEs8CwUIBuZTPQtHUdeNI+l+8axlDs9UC+5CR
BnoYQkxMJYImweUh3xEpWw6cK6H50YQim2pbgbVAnB0b5d5SGY10xl7R1U4M7yPOZv3BVaJrrVkR
yFVzl4vp7YD5a1VBj1w2HMXhXXg9+/jooaryn77oxMwybbmKkuokpvYVVXO+EJGm8EP1jSskxZRF
dUWGY5E383vhQxzFHkmZAAQcatiIa0lTJbpUYtbQ3R8Oi8MkwVwdI5UYr11vTRPHPdeSH8PhiWuS
HZkMoKcfAm42wd0Ku2QTvDgRZi0De2vVM9cPtFLsihKVqhUuAeyAKF0ctLsuDLKDrYGGxIuxKJDG
AVv31AylWOQbH8xqDejUNx4YrFoHVA1uXLmTrl2KbfMorSiCbg+DW3OlOd1rZ+MeSKoG5GExc9Lk
2zPyChxq/kPf0ZY8LEvZQEFrl/VX7H9ceslJZ909Qiu5B3FBXrSMGFnJbZ5V1cXR22/c228qSJi5
4ZTccqrsQu4wX1l58UCFvTFzmoeAZ3VnAsZcNpb2Zueci19GYdN8J6poMYaY9rg+pREAQSlqgh2t
t6phDM61hHBUJtwPQ7BnqQP8cITt4UjWY0c0pNxbXneL+gzKehq9ZGLYm3ZbQAXuJfstZ+kDdVx5
Hi+gV3wVHnC1yh+9na5QK6yRxYBrO3eCeFz0TYebvHn02DIcC8avXnoN4+EO+YBEAGGhXm/mmqiu
Np65qxdYGIswg8x8BaFaOsmHlkJB6iV+WGlyd4g0TBqW3W0dT6bLRHPMqafgkg4OevdBrwD4SLbS
jlrurM6nlZg3RygwiZhapsxqTJJLzdZ/mjx/HjUMsfhZ5cwfGv7s1oR0YhbPqkaU0V3FQ5+c+F+7
d5JFMZlrtVR8lFXzmDZEtNSOTbWTcEYAkp2vRq1VwNOJc9iIl9rEXBuN43ROPTfRLsbgjIV2bnRg
MkZPIFIpzbW0ykveEuNLaXmnk4LyKtzjZO4ap9tkenf0kleYv6+V5PYKE4DWswHUk/9AxPlqt8Nz
pe8IF1jAWadH91InLobMvpELpahfkw4At2W0bCsAJC9Im84sUWZwS0Ag2naycnoKHxQvskm83Pq6
TNdaxTYvC+qL2RApzNXOhM+skvAQ3E0IrjZrbslsr7DWRi4pPQdiYa7aP1V65VxJ9HmE2NtsU8c4
skpsYmmsEsNYEBz3BVWCTrvXpba1Q3x/oXXWwn7t1fkWe9hNN6lSr+012UJgFK7zM8Rwl3UZv1Xq
sYxXmmW/K6n7w6Dkq1N6iCW93I9tfTSi7iHqjiX1taMLxjTxTuBd5tM/JxY44lanp0M/upW9jvPy
TGF1jkU8ubI/6oG6holJ0LYAF6/tC0U+EzXfN+y/Gnc6GDOpl58KeDHCJNaprsxVFLibINKPOH9W
JrMEwRzC9NVJapwVhb1pdP3Mxv4w/WmY5RcBj09G+oMR5ycNH2iRywva5gw427wOO24hmO5gb7A7
j4liNnHyrlQIVPoFHYNBRrUxfeNFDUyEVC17t9xiDybyoSDjVqXDfzN3Hs2Na2uW/SsdNccLeNMR
PRG9J0UjM0FIypuwB97/+l6AXl29l1E1qOhJD5JJEIZGJHDO9+299hI//J2BNSOKhS+1h0Y3rlTf
vgbbWakd+gIm9Z6zga2LAoFPYZDyGw69M5E0qwE5owepxsreEkNQpiGZzUroR42985Zpj0LaGlVy
RvHYPU0EclBitHXUxSvq6FxhzXNrRu+9wVXbbs6hzjm2sV4oDS1d1TjktXs0GV4N/a/Ba571SY4H
wkhRT+PTITjZg747g6dZcnY6mukzLvjnBhwCDX557crof+MIDXHFcQLwaQyRpE7+yppueBoE9Mam
bj7r7ENPgzeBVAxak0I7K9M2dTvO5B3IUloz5DNVf7NKuIgBAo4AZdkMwhL4QHAgxbso5Y2LF98S
2BG7aoklKDnAaQDcmWE96SV7HigNgvrBsGcxv5vUcDbC5bNQSheuGxcyQz96GrMn1RsOZXKGiI/U
2dx0SngI+nnDjFzwscWeutJF9rvRN7KuPLyyWnMpubUPWoUbWavR7YfLNG82bq2cJVpTuYyyKtUX
wsQL2h1Ano4ty4WpYrYzvKNVBO9ktDwTxkqITLjGeBwmsMyFf7KL4atLpLNsW0d5SHe5fZaFdjSC
9o0Z3KJROWv62aGJ+Kb74r0I+qNvdXPF8MdscTBPPqhsPSfLgy7ByTHcMw3vHYHruLKhgSbvKT6H
SGXKkevtta6VjVeRg2yFzTELmiMlzq01YF4ZPfuNfsj85OxF7VFgfH5S/fjM2XrlJR5BVah6PTO8
CggJg7oPreSimvo40WtOvjZgKCIHVCueCzxsT1EGmKhCHUr8TvCkh/bSxJovENP7XkNgdojz3Tq5
hncZjOja2tqi8/QLBPmbPJperdS8dZp/koG+xiJlGp0fXDl7xkJxMNL2C6vgUWGKzen/ywGVGjnW
W2Tkr7Gi7AklI5W9f8q8+pDU4RmV9kZzmk/gPJypEQab4GTCbtvTdivz+JkBsaYPp4QXW3A1BqHn
2j2n3foQq+Fa6fw1P8ibbbvHCA2v5e28jj59XqNYrN7dYNgGvtj5RQ3QD+S2/1bENGUpSvPTmvey
9QhbeTe+DpNTq8kYUs53UkYshNIudRXKYZz8tkx+Ypqzr6Q3R0lOsZbv2+GVE+9RQe5fWMolVfpr
2FGmTvK/3NDnAuIotyYZHk001oCGmVIFO7Vtb57lodzjq58Hyq1zm1cXSZahvtWYWwAXI3lNKjKU
HOmLN1pZAl9rJ+0guW+VPtv4mdhn/ay3h5XeZFfdavWVH6dfNVHjQL9oyZWf43a12e46Jb1Qhzw6
+lbkkkoLAQRU1GdrEdIqrreDxXclDR9QRV9kzz6XdkoGbLC3qPRRFYX7tPAVfROZ5Xr8FMl32KmZ
wZC2nBWgT4bCWPXCWDTxTYmk5fgK5Ro7UyTBfileGCrNwRPv7cxcMy0uZ1UZG3OvYsYjqlPYtetS
dKsWJiXpF0vDPsa1ddMNc2dB+PD14cO30EanQXZtpOjcpQwre3njGP5BLayLqphXxwdKUCniNDTQ
rOdF75OtEIWfjdKe9Vzdm4WERbGlQKVU5O51dAQLySGrPYYplDlYooHakLGBjUb97bmMXVJZ/y3X
oX/wbKNax/lL18BByIrg2AIex3F/LmULxGcRYBEguIHcPSy4JTxjTUFlrDBb8tKvCmzsrFaokScK
1TTMP0sY62UTAKytqbOhyHxP2hJV2yQ7CMJzhZmQiphdPBmVKNaYZC+SmkV3KRX2DAim/VRgY2Va
hPgM/2a5pFN4cMNzrNb9Io1Fvsvq7M122keZM4zvmAysFCi3lUPptwdTNrig6v08OeBWWnSWHs1z
rhIzVU3jFegpBDHZaDhMHbAypYfD1nltB87c6HsXlfBfys57rihQD+SXz02bC24GRORJS19KBoTz
yKKuINvxAgE9pI6WGwMdKr/kYBuYcYeFJ/3KlFsUmAaO6Uwnf6C+2ljowEjKs76NgVa26Zfr1ist
zNFuDnwgmPhDcsAI42iYCKLco3Y1iUQxA0eg7PjEFOkpjDBmNybDntC1ZlxqenAMnZg33r7sKTR2
cgFu14JVlGsgeTgZ0Qyos02QxBAGcpLGXIMOdKu8tPTg94FgNsyonw9kj8ZTmSnaOh0kaa1RmS6M
bl9bpJ7GsriFDti1+CvMYY0jrnxNPdyLHt/cVZfhn9SzzFlZ7bBGLz/s1OiXpRtfYQ/V0GMkvooG
H8IK30UqVjQdTMZEIuwh1Cn1PM+47KXJEnVks1BcxtO0UZ40X4wFv/d4oBukizG8qyea3e3OvooK
RHPeRCFBNhnKF8dgUu4g+2GSDTi2Scx5atNHkmwgKc1OqVpEooxPshbpZZQNVyZrVMQxrq1bYr1m
ahk+SjHGhqH0nvc6w53aleZxBp9BkndmgSGjD3qiy9JirmJowZeTLURvckJNuexhWF6AMGiZvnto
UgHEPDE/IGZTc8SiDcsFXCTQUSFjeWiYCggvJu8mAxQJ0ArfTqApavA6jkIkPcifW9n9i6wnf2kN
WNI8PK0lLG+tY74AJczZDn4NYM4rUUsDuprnNFLN+uHgOpoz5TuiflkxOPitZfXWNTNtG6PtIysI
DxKu4qUXm6cU6etK0FDJGFfInfbVUQulmdCAdO0XFeqaeey5IZwC9ya6+DllTkhNodojqv0VCAWw
hk2ZbYA4hQmZiUWU76nxwhpPu0eY294Mf5lyADOpbaK4emkg2ZGkxTjbpOCPQ/fkpjLJF0a4T8Ik
XwvYwrPQZKoRuCkcKts7gf/BQF/gBI6uPnj4vVHsIx94OhlJ58KjX+paUPeJySHFd1vXkjav4zQl
wv2ZaRmBSzK2TnJpWmLtLPQqnBeeYrIyqFMIwjlUN2Ni31xtdxi51giPlAqkjKP0WwhJv22YB4Q1
0eQm966kZYMpk0ShdBaFsXFJyBPgEo7DyTSipRZIL5laJQu+VX8VQn94PYNPz3WWYWb5p0ZWdzDs
SCxx8g+J3jjt79fW1+FM9+FSHw1NoTLyLuPRN6Efe1vaDFEn39qUwZervHl2+WzAh8XkHipzKVvL
JTMgJ8Q4F/xV29Fz6lq/sxp/dK3DRW576hC53B1x8xzbkvQHUQRL12QeL5W0wkLFISAQ6PxTBWjh
KWCEZJN2eBBhA1bHUlZGaB00YT27zAlXVpNt3YzAOlMbGS7YU6VIUP1261NgG3s1L7FdRVa8rMli
gkQcotKjwdQZvrmtod9ZKJv6sv1SVCM421b43iGYr/kLLTA469h8pRVNcwx63UIqcVoxVt90zNRm
dZldkVcO9LtDMVeigXTSWtLPhYHADRnGrquV33rZHWLNLrc9g8JILupjByLPM2RrExEVzxSU8XoW
QFQpQ5T2snMnKZHxoppL4mD08cZWxbGJhq3EBTuRyi3ssvIB/2nfwtYo67x/FVmwscLYWZSAeXDD
ONtSDz4y4aWLRJgfBrNzJ4ogekm/XKpxjIVRTWgwRkj8xS+Zu0cfFwfZGa6y7B+yYTx7HVID0VUR
xch49DvWF6Fhz0o0C1OjT4ZgkiYbr5Apc9rtb6Hxibn0TKL4hQtAtAIUkqxSORcMsK0j8/h0L5E/
0qAq4X/EZKRjmgGsvBjvaU65+UmhdzcjXlDeeLq2cIPsy6EjsldU80NgdmCOGN9lEovnCaFNTwn+
VI93OrcTMz0XXJmmO3yD6LvKGZAsS2meAhPlZKIknNuA6pK3BGIvwKqcFuYRFhjfkwIea1HhRsx8
RnBEAOxyMdqqG2yMzlBdYMYPaxIG5tAgvXVae58FUMyFrQVbhnG/4EIlSrOO5VK/4L6mlVozzmb0
1SjUwBs/6+deTwcOu+iMT4TDSHcCy/0V1tECmzEfH67sba0KBW8aX4sE3PvMZh4xJ4MO6/apLcQD
KSyDppTyN9EG5CcABScXxNyReX2vMhnknEdIhAhwbenZFYrqXyhoW9QFfbBzUvsugRVWokC5pxHX
wRGzHb2aAzCt1KEjaDWqtXMcd5+qvrdM8ENRRUnJC1oQD3E3uvovXUepjiYUiYhUnEiImrluldxc
9SuqM5/pcr7D3Do6iAbcTjiVwOi3yqayyMQh8aHGh6jQi6q7dScjZ2oIzuTNqAvTgS9J/+xVJr19
o4LEpawGHiPWxOrFlburkyZIvJik5W66N/r2qigWuivYqGu34QsKHnNBNRZZQcAvruGkufOd6kJp
QNlZEo3mJHOrVYomdN2U5WtqmNWari3oP9XjW0W6KJkOUCYyLnzMv91cjtalCazLoknZ66QeobjI
1HrBLFBeMOZ8T5rgQAGp2AVx92yo5YCbtETa6EQ0nJyHrPJUakYThD9UxZWwfoWoT8ZGhOsrKE3E
FVjzGvxmI6rh5Np0QDImq7lcYJ8DmGhR3qaEjcKRIEQKX1KzN0AHxYWRMVolGEzp4oOegfiWfGlX
KcEvyTH3hnCR4HjSpoWwhYmz30M2/iKwFvu3WadLJ0zo5KAZcZP6KCyyliD1UihF4qrDZePqwPCV
nK0nA8bu0UcsSlfujmbKJOhAe1baL4yhnLzS6Ez1+DcZA6s0KIcN6I5PuEAJscv8qiw8GHPTWgXk
YOlCvXoGykqntMAVte9R0mJhz3pnXnvJeXAYjveJpfGGQfLU4Zsk9RjKXReuIjzxSqLMHlrtk9/4
KUJCQODDUiW3YaZ1C7gkbNoRZujqWJ9VBo9+FhJoI1MMaJJVp1IU9JSzp0nlUqjUJVM1fG9Le600
UD3krpZ28MJXJhKHRdWHnwbasnk7MDKJnG7jvgacr548ieJxixs4NEx4uW7QrRmxn8H4ziuIAHNR
OPLScABRxn7vPIFdWRCGRFPRCCDKmMPWVdQF06N6Tt5Js8wJYHkK9GeIOWAmjXzuBWTGLyUUcbOs
7gsgSXyziWFEVjg8FRoflKruZYO+ZpXyAXRmxwRSa1d5r3wVdnDVDRhWVYOer3d/t2mEMiwCaWV2
wYuhlYfAHAjFHZVa8JwiUPF+8tkROPnU+5R56P4qjKKc9x4eIsiMrzDCZO63asKws805S6TmZijr
/tQUkcFFhnFuqaHPMo1ZoNmkThSc5+Jtyf8vcVZGs06L81vvmfDCh1A+B3LNHK4ax64MtyvFR4gl
GACXEiLOZgj7vVehAUtCqXuzwq55cn3FJ3BPcTaNkr1UfqTvogDzf4OIK0Mox1CgzItHDwbqHRg4
qbvMaK4pYKg0ljgxhnVNKd+lGBg8D6Fj3xWCB/Fykgbs9eae2KpuR+yoPLdjZfjIFbhxej+8EmvI
mEzWdkMle+u681Ki0mhS0oNvjkEg39XBTohfHa85GZCaXZ7ROCn4EWaNSkhcg6+1aGo7WJmJoe1z
j6lsLQ42SmW9KPegQW1oPGEsDkyOKECI0qcjYYBCVYF5FA59o8ROhg94rb9AivXPnVsHXIMi+FyN
Onw4eY/WmW+t5rXyiesAwVOuma/DAQ0AEW9jIykhrfrvG6dAftwIWs61mgaH0BM3qSHTRWpho00P
IcjUoe70/SLMIe7ThCAQg2zcAT10SNibEdB7DVdynyM5jgRpgdkyDNz6RYKHs/ADOVlHSlu/wCih
WRTKztEO2+iFxkmlVn8luJlObdp2xzTtyEtt0upFkpnE6EZLK53qeZab7UYvpWqnQSDN4HOo1W5a
NscHvTzhQYyXhJkoWbcVwpW2ct66C0nU6QvMFQLK3HzVMrbdJFX7HrgNs3LdAMAeRe3GrpTsElNb
e6LbXltC5qKMVmo33aSto83d1oAPC2jp4oHtLnIqE6lxFxjYEdbgfCiHnFS1N91PyDFqGbijSzhY
ae0c3C4dNnLrHWw1jvZqQ3wQUZ9zCX8HvXB/bo1vTfb7fDcoGZ+bp34vyUlU7KbHu8jKv+9JqRFt
cRNTiAbm1Bp4/qZ7iOdDtPEyDA9HRpg53jhYr7cpOFig4+hFK6t8Ds4KxtPfKREosHJS7W5RDjKM
oJyBPaL1Xpju1kspIRZpYS8ILOeSyXg/M+55qib3xKbP0m64XOXMFIR9K7TtQNHzbhX9cCvDZ9SB
+r1LcoqmyqinF++gFbR7QNutYUwwM13rFeLhjcySC6LjgFk+rAUCnsUyCRsfmVJgMFzA5JGn2RUu
TouhBnGLq8oVNThsYq61sRUyghhTqo+AefIWZQB6FLO+aRrnwUCzVjnAsoU65NGtoPW4CRiVwL1z
w1sHmPKSdcz6dUZb4XiT4vvGshQcp4eUMXq2zJlj6aG5Em1p3Bj5QBpR+0VWJQ5/tN68VUPaoVtv
LVDbLMZVqx5NzbtOK2mBL9PWCM968oayzboVamTfHF6kKpz0QvXcvgGNgKtYtO4eZNBKABi5uDnl
KD8wqo1phO7NcYJqYXY61KpYc26+SCTcmCjwU95frRv+pU5474ph4+TWMukWGmV1lHyLBAyWbE0t
nkWOO5/nTdGZXHqSve5d+kt1o+7aMA1lfOcfEaSpp2mV1uqQXJurUJhXWfA17lT2R6C3Lm9qxQoQ
asEu6iyHidO4Nqfsm5pcihVy3hZAnKN7x0V9DXnb4m/jR/fCccSuyNGnTosVH2MiVwejyzhvAQnr
fLU/d2aznZbM3OmuNfXkpPCca2nf8aCJe5J/kabgr5qA6V/fDcW9l8wlZnf14udeeY+ItLHCUEG0
KVa1LKq7quRvai0g3I5LOQTDsaVv7TvLKO8Wv5An2ocSRBpxzw2D7l7C9KvS6mo7LeapP8KF+TM4
UlnfiwbAUS45BYMG5LXCq9p71XHyTxPKtdNi1/XJInWBVcem0d67ejAWhaWfiWxTQO55/d2EH7EM
q9RbdmHV34lkWeWJO1pLlrLUSAev6CL+/tyUtgGbMu13lRRHFz5wHif156nJRYWCh8emzSQ5jGcK
qI7Vz2NZ4+dzeA74yf8+HKlrGoBJF7bK38dDWFusGgpJs5/HSARJNxRtqcH+/Rx5Rh6m2vn3n4eo
+hqHTImZQv3nCyY6oz6TxPVzrOkFZoMg7N4NTt9vYXxrssQQGOH0vgfoeWiMhuQPIjtaILtEMESn
6SYavOBkpjlNQLRw3zee7Zywqz2BNvnnQxrj3nMRn6f1mVGb+64kFKlulfjUBxH+PGLpD1nb2Wgg
DBY1K49PEFuIHEBWvZo2tEyMXkjp4GlKHnHABG3mds0oa1yabhKKPrGXqHumOy/6mLZUGmpO+mrN
T87M0k9m1pehkLO71qNgK3M5XlEd1WFMVc4G9u4pVxv9SwTWV1p47S2KsVgLJM1rMsqMuU3JYxw7
DYeMWuJcr0nkmBanG1qZA4o2Tz5Mi2mG4LqUFGPx89gf28lZ9OaJEg7GeMzvleP+05GmxZgSM1/o
YPfHMSSGDIfQKsx9FRz/2PtnUc8AeWUSf8C/X9XPyumxCLLCCpsj5ed/fwlh79QMSFrN4hQAuvpn
tZoPPbNxoY2AUCtDNzZuOa3/3gnTzwdSIsVMkwOu+PJF7nvYF1VxL8eIZ8dM7tPDJaOgjZdhp5oW
DS4pc6ZQ0npaJKrunf48nvcqzR65ftJ6Ub1kUPgOUk1E6LRRr8jKyqxwtE9roXnWM7QV3s4YN65K
fZvhFnyWgjS9Zga/4fHlpKk87MikjcE/s5VOaMGStppYTTthM2TajN7nkEtD9aLSvSgMUd8JjanP
YaV8v/aiStqNm1FOmHayBvwZda150CbZqTClN+qB5smKKvGokufpeaM0JR0wpTs17SPnGHfiEKje
tBgkBtlLcG2/XzvlzS34X4zsXRJfkyJaT0fOlbzbId1yn4gIRPyvp6hdvky2JGNSiq/wRfksyqRZ
VIUmrlVaBM+a+5xmWMOmDUwVOjPkMnM5PZbBzDxZkoOWbNx73Cccsa6+VJJAMO5Ff7g9BIkLT4Kl
6SGymqEoR36wnR4L8qHZxWjl0BpxkOmmVLNfWJLd3bTkOoO8yQZEPtPi95GEfbRs6arnnb2H+0Sv
yqvquU/Q2UeMbykrSvFm+pqGT9E31pE71PfK8U+92TgfQ0CoCVJU6yg6PlTL7Ki8jHs6DmHdiaQ8
cgGXOzFhbMvwVV+qRiynDUoFkwNR4dI+Dipmv3FgjM12+wP8JtOKIr/pdtNiZiM4E/Zt/a5k92n9
0FIVUf2E3MTIsTnRUeSaViCgo2ZThuEzf3o8hTYBH9MKozrBC0JTbXdQ42pZ3hT0QLjqJ49pvZcK
7ck3LemkDZ61zzKUXJTgnY9AGRZNF4WvhZlmKNTpxKp4Gx+upW6nDRhUELXbFP5RQw12NO2WHODx
c6GMd/QiX7nbaaGsnQj6swD39FqTHWGqQf9qIJ4sI7RvktaHhzJqumNj8fNGI6V9Oi7K0G7o3xj9
0hgI03JrB0g86P0WqKjZoi3cS2lUw91LZWtlab63djPgCfxhrvm4ge+M2KnclC59qSTbzB+wZKsx
SvS6JUfB1D6Zf9DDiwrtGEkFieYkRMy/n71Zh72wPkQLhBvSJ4oYi88GrTe0yPHYJoXNPvDVF0zw
2lLOs2QTB311VeX8r+nQfhJ89m1tXzu7cdZEvHgraVDjFzlyttMGBOKCjgiV6lzmTQ0VIokWXW1n
H0F0mzbwJFBmvG/a6X5BD72GszQ9d48BCQ+u9cYpQ1uUjgu2Nyi6i8VEBlEd70vmqoomwr7Lpqet
NKFH615NozvD5u9jC0tLEJK3ybNF1sJWtwm0QlTlv0kek63xEClPOguhrR2FSWS2EgCeMVxb/TTT
OZ9M9JmZijHvPUtiQuUbJ9nGfTPtOYDNxIKHmjxvYa73cjmeiOKrQYn8++U5Tvbu2g7DaxWfNtb4
aBXi7XjwbzcdgvgqFcuaJJ+9kC85daQUh1QjvSv+r2kDmAzSDKB4e9DCISQfmcr+9NnIrvSkR338
LgsTv0zq6VtZj/OLJqE6/X5jPWh1vga4NkJjwVVX2wkjkXIm+tzFno/kyx8cbZdOj6Ih9rdhQYn8
Z6N/uTvtZFtC3033qLEpHvILVCtabsJv/zlcOB5z2mg6+veaafn7cFTWonEauexLU/Xm05r/cvPv
9YGC3Cr3wa3/bPn97NMT/ctL/H4mx66zdejI3y9h2ubP1/G9+3Q4hV8Ndcww/F3GbrL8eR3TvdTQ
s+3/HLPxX7Mxvrr//cPY+H8jcfx/idmAPvHfYzaAC/z6+IPLwQ7foA3N+Ycu6waUDVMlsNo0WPNP
0Ib+D8dULJk5jm3r32vIoxtpGpr2D101ZLAYNrANDZrKv4I2FNuwLRv5HG4E4k7/4z/5Iudv1hNo
Ev4ckEn+ufy/klqc0yCpyv/zHxikR5DGDxTKUi14HopC2dtQ4bbY5h9wpMiu/ERjaoTLLaPvXFAM
A5PszEsnyj+RwPm97H6gTRWLFNP9julBe0nlkPP7uAHszteq78NbmsYJpDC3W3JVNV8LwLtVpGaf
ulYZM922h4MjOf0xNZlvTnsajGKJDyIcqGnFSh9H1w6KCRoRyuX70EaLKFiyOEuGrrMrmU5ShSW+
utOr46AG5an3cwYIbUABEoM1vOTMuhSakuwZ5oTzkmzpj15udgVo7LvXFc2GxBcocOMOnflse4r1
ZpigT0GgeeuIc/tr3gTf+zGCDxe6QZEJhW1wSx33uR6PZ9Z0T8J2qA9y3HANdWl3IchEn4jRQUUC
CltEV4IvGHYa/eNxxfddv1QPFReXWc8If+5EqDP/ucu033gjW+4xBzm56ceNv483Pj4dANV5uwtj
8ETjQ9/7/2zXAu1Y1g11gp/dpnvTvtO9Cufqk4GucGmkhKRpViuvizH0ts6te8e34JTE7SMjCYg5
PiB824o+pnWKjkt9CNPf0zpPp4QEOIKQhHFHmWEWCjGPrvi4WAJ62rdB230vGoPR7Cj981dCizgL
DYdg1VxBi9qGLhELSfqgz5Qs5S4mbEKT00dDOWSeeVgNprV+S+8tCdEqEUycPvwaxnTSyQm6dRZB
t3+4eicfp11tpd95gIIJvWed5BMzVodkS6Bpn3VO3B4Z+KlL4RrdsdMHZQmLTz76FXIT6svq0Rfh
sHQ9VTt2odUtSagxjh0EA9YyanSlrll2JhxwStX10tV7iV4t0h6R9/4p5bIGJq4LT24o58suTuIT
dYOMWkCSnDoATkvivLJTKiScwWSRn1w4CktAoNWpw7W0FK1Tnzqy2ljrtiefHu1S2G5/omHo82yS
fKI1ISGH9LRTSjT0wpW4nrshzIau0s2TaGV74eqRc/L8xlpIleWeUjUzF+4YPk4Z1EAQKAWEduIN
F56KREvx6KWG5J77tqVQfm2zM2cCmaPY+blT+wF5kFSeu5wZJc/WnP1YpWegGO1ZeGXLdslw7vyg
WQg7V86piGqOBxAd/2u16FJhINMnVLPTM+vcVVDlpbJyYKmrY7HXls5uiDQHD71/6VwascKsQmS/
8M75JOOLX4wBDFRULr4BH7NXDQgrbVGdLMVvNqUdv09LKiXi03SvsQg/bYPh1x+PD/zsKEuDQf5j
BZntCTohFAA/B5k2qRgWrAgyIyHh76NPK2g51fT7DUDn4wr977WpbFO/UkICEP5+bNqD4io5cxXC
J96YgrhmfAd9A7000lUxmxZ/blwp8ZZ6I1V/rtA8ktQoyRFEMR5gupmeKRUD1JIMyfcfK5xY9heM
DRi4//sesoRugQ5v/ecKJYqaOf177XvFzxshDAgAuEGc9c/zTvdy06Z7jI3pzxXCtpWZ38cIg8Yn
/zlUouMQ0VXa5NNjPx+g5pqCyayaL382nva1SgespGUrf65oEgiKnlYTif3vH3lERx1/OGFzBXKj
J0UEW43m8J2TytyQrP5FKIO7RinlL8G4Ke8mshhJxhRXDoF0zARXwUC3Mf0XrbwH45fRM0HUg6Pk
rXCkpRgs88vMsUbBup3zA9fnBXgTGJIkU8hVOqw8q2xv0CS/TMvVv2RRg1GgeUVSpj4rC8Q8RS43
6wbVKbXK5qLhRPyEFKzyNv3i3IYM3l2qUWIsSyG43ouxWjXdFGPxqqaKNS2ZY2FLItZuro61rygc
qlVDsgRSaC8+dVORDNqhvaXVcZgem26mjasS9WU+ltXA7uaXMkaCORbcUg/nt4fMJhpLctO66cai
XicjxDlFbh593/TO0B6JSLMUJV8MY8GvGkt/CjVAaSwGqmNlUx4LhDmVwp+H6rH86PkbaSorjlv6
Y6kxp+ZYjcXHactpI2Kw7rA0q93PQ2IsYJICk26mw0+btWOhUxtLnj+P5WNBVBlLo9O+0zNUY+E0
H0uoP8dTxwIrNh78nOMr+T7eWIiVxpLsz/HMqWBL5TZqgt6bQROSDia13YIaL3QKjfYG3YOpElzW
hrnMx7AFl6xOXQx3qzX6Vaa7PV2PZU+4wCh2U5Z66eBbaI34YVTkgVdhma1AdUSPNlaTeSkbAxRR
873sveQRWeRG5kqvbetxkesnGv8Cr1vXDeJR2sVLwVWYs+momRyvf7JLb7UoPJzVLInuKofZaCiv
cGMKd+9RAYewps7pj5TrNq3RPdXyIyYz76Hrpb4zMzofrVv3D1o47ToGGoimbniRi6AlFQBpviYB
SUALNDwwU/UzagHptu5C+UEBCPMy/Mi9b402XAT/ErkzkuRoz0ZQi3vcfBhFrD5yhQ6K15nXAcDL
DitLNPNrV93R9MZ64pTaAxiOtAqqIlgUinSnOyefMi8k/Kgp+a6HXbCQfdNcAX9BsW1nEcGKXvsw
B/TaCrIOHEQsqoilclWm8p51Hy1j2yNRjaHNH6YxFf2ZMh+2J953LAbIbVX6qxd5casbXoPo7S2D
k3Q2vc9WychwGZR0oRN98XBLXpcFlGBF8YTAaoQAs+lGxb24ky1HhpAsXr1c4wzgFcpjTD+JFbW4
VXAf5knRtOgbCIXQJPWhFW6Hdaf7a3rfdkdgmROiZ5xW5rjtzMpnbBqn/lJpZP2Rx/jk9dKvN9Oi
7ZKXIpNmcbDg718sLKt5HqzkiFCD1pSamzEmr2ih9SgGneEMSgG3Vc1H2wp75WTZ0oyw/+oQyx/8
5cbs8K5fYqiyHn7Fb4jexFPn19I+0HPz2hSUkoVx0XMDylCXHywZeXQWZ/4haQN5R3soWvauyUQ9
0DayOFXJUBwrxxNbTW6vHjZe1QihW6LTPxmXkLrCwaY9agIrxt+qX03AHGoTaduMK0+gk0E/mMGa
yIx53QXmhvO3QZ2wM3fTvekm1TsDaxVaVVkyVrhSjVloUaat9S2FsW5V+PKXS6d7jmcdlHifu7u+
9bydPaq4ReHzNNcmaY09+iUZr0m0Mm34H36I0r6ltzqTaevM0DfURxyPFvrXd/Qr+JipQReBkS7x
HTTPoWyesGq81nkS3OCzxJvCj654N5AA+T7+Csk/68SMMbwEa+hQuy2G4aZTaEMdmSwLM0k2Da2u
GUUX9GMyfCTSaHAY2/2liPCkNLnzlCA8WPmS+k74GydxS+4XIlHfWi/TVmnfmCtrIKDXaQm7M8Ub
J8JNTgggum2SEOya8k1CKo4X2/oMEW8+y4diUxPYJ9vekS7hQFCH/TuD3FyFVbfKi3yl+RKU4NhU
F66bLvt75Ov6yujMhijt/HPAF5ZE1cGxkqsd9R9VUhnLwrV/g5HDmPN/yTuz3ciRdEm/0LBAOveb
uYhg7Jv27YaQcnHupHMnn/58zKzTXV043cBcDDDAoFCJVEqZCkUwnO72m32GSOSLDfsXIuCW/4GP
8Ls9XVrXuoe1RKOecj8H2k7GlGCTVjhWoGzvs1bpUUx+vpVq3JWm0k8M408GnVgZFSI0j6AME6NN
8BVsOmC6dv0QgfZZVQ2VcaCrzJxBvcFW15DRubDpmbLwQawHJ+ECUP4tSxqy+rWDCsTUOqvJgXtE
PBVwZtWRhRwJveyEzki5WwLhNpdhiSh48IV5EDV1QnaCq5FoR7PRdMb2jN77fBx2pQ+ON/FFcsn6
+XtCKkkVj5UyHZoyuEtGZUuQUdxVIr/F2BBB/iAGZqN5qur5WKV48EMOz/iH6sBWxrZN4u/4Oujt
HdSzmscg9sFPQeXlCUpwF/E00eZKYYylqp2pkcdbUAzeKp4oQPdUfZ1LRWR+o5inpk2yHwbsl2V6
8A0ijJQpP7DS7rMJf4bsnBHjab0xlurLocNe0tcHv2OHQRzXx5obX68hgH87s2k54jpfm42xg73C
Kq6/ArqbSZq5D4PfAnlN1rml7no/fR2jRGzIKl+tDtRRSEdiZlfiBIGCdIB9TLNQX/Wi3EjgXrwX
KSuU9ridjLnZJvx4geACdWKqDfHnxrvqWtYFFkzwjKSJaQ2VWYHyLSNnQ5an0i25svxUPzxKj7DS
9OQqq9ppuaAXxsXVm9dUtkv8bnR5vQqZfBg+dUS0996svqMujse4LkYgmhKy05qWiiYIC6r+WMld
CEP1Ns91svByepj9IpgYV8ARxLBjVz/oUGrw/Oo57xp6pssIP0MzUoEaiXinTda9COtd6mvqMPez
CX13ZuIwgE+Oa3l2HPY+scF2YVTGhxIQkFvXGbbmUC0pYd7klg0ZIyoNcmwaS20yGzHdJzYbTn08
S280oZkRLZ6G6zzN5UGl/bMstI6O89pnsUp2DuzND9vQEtoOdTZL7CHdSRXZWhQczqaSHYHjP3Oy
4VJkZb0v/DV8nuTe5hTYGOYxpbsVU+m7Rg8dMg+siaYuV3bZ1MfBm5CJ7J7lyBSn0l2SjNVl8p1H
EXnmeXTUT1OI7GrJ0lu1sLgP3WRDYEMVCFuanUHcfctgl+xcSgCDtIHsYpLE9Gyso73VnH11Vakn
gCRQjeo2IJD3rV1EP5Noj2CPx6LxzGcwvM1qIO2PkrxnUSaiWp8HQ7M2dRnzyntFf5oL89JZ07QX
CgyCa7/P2THSb7o1GJ856L31rIXsiXXrwr9FFXB6jiK2FapFoBA8VVrPa2KFXIDkpTPups14MeV0
m4je56X2Es6MfRtXuxjwjbZaT+cGZv/2JaxrQj6I/4FjEe8qhHPw+4c2m8tzaX4fvWFhzaZw0geu
Rlsq79gP7Rk0UXGBy8/wziuOaewmG3wgz33m39k6OMFmkcKMyD1RD2BSU1o4F7vCWjG0o75HT9k7
Q2utrCqdAkxR8VnaP+NUH966tK13pl/jc2pWTZV/03Jb38dNR+2tV4PbcQqQCpJmDN7zatfnPU6O
YX6A/wFtr3W2NtEfmE3llpKoYWObxDtDclz7MYzdjZ/KD6W51aEY2dxA2V2nsRfxipc3NWbAxqs0
3fWFegL1Uh/ChozgPBmH0oByky0ZwVCaHzir9RvFcP7Rb8ab40n95iJ/AYkatS+KE6IH12O4Ho1t
c2H4751GjVy29GfxYljiGeRWcSGIrYGhEjZ9h9MP1fFWZgZ4pxDJLiH5E1MPaVzJhNSOgKQoUa1A
3BqRtnhFnWk3tRVWVCu6c/ux2VUNWoBkJM57WkTbjmct0TE6VRIfXG1pN3oP+EXHwbrsu3llKbDo
amwoHvz1KgfGHnshe4BsHLdxMjzQVnZtZUuUvfhRpbiwxjSnHqiij6HV2fIbQPHMyjmX1EfwOoSY
An3jLWySU9MUSwfE6ASaw7Ic6/CfSm0IQDMReZ3xDKaC06qHJcZW+ufgY572qUxx8TAvMh3azyfC
A9gWbW04VRgwhtob4Hskhy2/1tNAlvaz1xtPHaXuLi1EtDlgeCYdUdt4K2muBmlHgdFSY+fzb5nu
d5p+VxVPygpS/Cdtatu+cZ5No33pJyc82Fq0LmaTcoqorS5aKFgclt+xg/nzd6G5sAGLJgt+fwJh
BsbX8jW/foE2XJ78OsRS8I9P/OW3YoFw1Up0299/xZPq99/79eGv7zcKchr0U7/983v+T48jKf1z
3cwNAuy/PL5/fq2NW29DVJyA0PJtKsfM/vuR/uPbCh2hU4bnvz0aTmvOb9j6MgH5p3z/W87/x3Tl
bx/+7/8v5zFLs8W/n8ecf3x9EjH5F/L58jf+HMg4f2BZoATCtC3B7tyiLeLPgYz9h6EzVPEEjiVf
Z17zT/K59QcBYN9b/nNI3ljg0v8knzOr0W3LtXRft13mObRL/G0A8x8HMob1r8URrkA0cx0TOdPT
dT7rLQObb58PcSGXAc7/qsPC7WI3M8B8cPsZ3AqKOPGEb4abix+tO03E3P34YkMLxtvU5GfWeYwL
8wPrHj51rZquo0p8OtxnoBKOW3gniID3pYbHkVBreHIWNo2pyRazog6zdaBShwrDeuuwk2CrMZVr
MWjR1cibdEMkcN7gfis3qoz956wzKBia2LVSArStde1GACMln18tKk1rwDEU1pGeCZibvl5THlGb
B6gkCyynfoIAgxsU/8C6yZkg+CRYj21G14NjQah2hpGy5klSBq4b75mR7CmXcVHw2UuvZrf4WSJJ
tYgabAX8b1qqKCJbELsOZ+s19sdz0YWAG0ZRmPnaiHUip/7EPkwZ1VdRVG/aGLYPdCMA4ra52zuG
zA9da7tEIq3HxFPeC3bWmEMkp+RppmqnKsn1rUKODydVqjPwbHL+E4CUIiN2FTfQWtHdDNUBgS4+
LGA2BQmmtc1ZFCrgNN1Y+PV9WrU7fIWEL/ShJwnV0abjGW+Jlg4bvCwv3jS9TNH4DD6uXDszW03q
IaaglSZO9nh+sOJqDNQAIr5AeoHne8YZuWlL/amKIkKM9rD3CjdeUy9DvDkn5VQ5/NQs9M8zcivB
DlKaOPOwPMeL35dk3zrVSYSkQ/hBa+gprqzv0A2zjV17D1hMPBDAfnue2s4/TBOHun6In4vSfvey
MNsTnByQdbswGHLK8ezR+2GrhJzbAADQsTWuW7tkrcYAKbUaoHh26YhrbCZMVyuIV3tp5kdVyA9a
NR+42Op1xDAEkgzJRUt7xhxmbwYl4UlBs6JGBjubL75ZacqmQ5WfXaWqVUHKYjWWYksqAZd4HEJu
GwG21SCx1oQRPvpK+htjBhtbpeLg1lGxs0MdosoMAWZIG/OhJusQ1Hmd0Ww3KdQ/83tbWD87wc0E
5+V4Goa2PZtj3N3wLYBorPqadIdR3zcaJyTfRfSuOK9Zlr5JfGgusRkMPoVk+dhZa9eEvOi7Cymf
4y/8mMF37U2E6XnLwsO7z5ck5BjDsVd+HXMJD1DjGh/YpyHWUkGXD2+mAHaaZXyzyNBgzo3cfWNZ
HJuGZICRDibnaeepQWdW0nkj6kAYygY5yeCEiMqYoCQ5V655olIxZFK2oys2+8Mqbwd37fd+cyK8
jGOv5c2JkFBuUI+MTcZZh35wTwbkauQRaihhoREtPXP8wyh8Ex0IRmpiTNAop9jiZJ+kgTmRymnT
iu4ol2oEIZ3pNMajhOQy3Ic2fbHDQGZJ74ZNitYGwWR8RTrPNozGt5lB70sSahfdiB8FYwhI5hbv
Y1cQRBmND/x1WkBy7EcaTc3KVTURVEpqTVM1J1dHNKxJCO0LvXkSPrCShK7zjTRKjnoaQXCEvvDi
wWQ7cAy9JZjK1gUwNM5zVrEBiEBWa8AdJ6h54EfGHseF3O89DWacahQEjhwkbUfY8nOOPOx6oIGp
bYb/wD4Hf8cVTYFFdrFLmZ65Vlb6xiDxZ4S9cWXo/VtE59sA+cQqoi+mLreOcAGFsfM7GJ19nifB
7IabRGO6Xg9bGi+OciDsPKtrA3dhxUiUxuW6zNYO7q0VHUks1/Z7bdXEPaNPvyBVTtZ1G2ahtRph
/XPY655tl307hE8UECQIBEHITLqDTz7+rkrjIxXavvSwurqcdTZ6MYckKVRG5U+Z7rEcfPVwlHe+
J6h0GLVN0tjMuDHxUnZRJAeLF4BEJqbwgcLqazMbd70D4G3wxEMy0cnRz2F/Jlz+0Nh2xXWDrS7P
7AfeiG/hSNoo91JF81zWrp3J+5aTWPYyrL+xEEdU6cdZ7z8MwPVkMQhgQkMARAfGZNbpME4p8gyQ
29+HyoTKPfXXmgNoMi3Np1n3YPJe7ytA/GP+VsTNE0WfczDEKYIOJ00/qGl8ZyYA/qykAoDDQR/0
1lzCXmgeW6do1xPbueuccfaBxQlS1wcMNIpHekjwJWEUI2kZnjsnfZAZXqKKKJg7EiUUaCrrRhVP
XkLpXQhyYKeM9tFV/LUqsbxtojXvNH28a/Ecr2yX6mMzsTB5ke4VMKb5B+YReMn0GUGGIddsXY2s
f0StQG5QWI+l8NcwSNh7j2AchKAhoFP6i9ZnOUI7vcqicb9EY++VcouNMzNL83Sg626OzcHTYT/W
GPK8EY1YKg0h2JI47WmJKGbmBTleUZSB9TwxmMjL79wiWZeqoJkTax1bArIuxkcsbHeN4ez7DllB
b188vX+oZv2H2bn1ussEDGtZkCIAnKwRP2sykwG8qO8naUz7yHZvFnPgQMrhvhvHXWtmezV0X+Vo
fhCmgFIjHltt+gLrgRQ6krIyXeghzq527CaBNuHqr4WMo0PRV/5djBdxpZG0XWUcSDulbRXDYsQ9
0kjDpumaXZwk9CABSnV7nCAhcYVG1tessjCKAzLalPP45Mj43tLz56Z29rnTH8wuPMM+vENG2btW
gxtd5jTIj+mDner3Wd3dpOlWdM0m3/0B8BhRFaT/mKe/dCL0iQY2J24EhUY5v3QOBMfYnbkX2OnF
G/V+VVvdMzwDaj30LSGJQBb2ufPmjZ3We5aGfbMgnU1aeDOz+Iqn8QjnDQgk/RV1e11S1FBYA9xE
AcjBq2e0xyLC04pl2WrtB7cxyYFogQ4g18zyS7ZUbsTUPEPh5IxNLgw/arkvsecHygx3FTXp3PBW
dkOEtAO5AXkG6PY6tNsTyNGb4N6Z2+m+bf23kL4K5D6wENg/uf4i55GWXmyh8f3g5C9m1a5z3ktJ
M+/oz7uQOdkt7Rd1QdY1H/jfB7jcrk1t2kg0L8LQ0y4fQSdOzmNn9GtM8tvUrXbhoqSA8XEAX7VG
to+gclZ9sR8caxuntbsm94GppgLyC7KknanUrENYgZZ97PCHBEuoFYmCnZY97OKy342D/tgstJLR
DKHnqz177zvNhZlHmy7nOMqwlJp/zjmqfO6cShJFskMD0piHWMY1JZ7rcbovzYkfpnqyo5RS5cx7
z6yWcXFk28Bb2dPhntoJkGSJJGcVsxeqKMJBvPvmWgMFrVOiyIm7aOEj3azNXdqqQ1GwVldNl69r
G2miTS4hx8PWUSTVqE1gBSqEunnjfGLdUSuvn/EtQSR1sUuw4SnR5A14EPnRsr2XKa+P0Wg/zAWr
K7OUTIVfVumTcZmcn5OabRKkw5OZpRz/MfrQisASzpPdc9PRoNOX8pkldqOPgnY4SsWBQpF2yLYY
gF9dO7tjNAXeLe8gSahvQ4NpPTe0W2u6zoo6hPOMGUQ4RLCWeuG4ZC8XsUWMPfc2hAsyg3wa24bE
uSeVFOQoUYppecljsaDGkwodJ+M+LJrXsI53iQktr1m4HGlMl7TKqaaDsYaV580hM9gt1RasiCQq
X0BG74rUPXsqfpD6K5PhrenobNcNqHwc1VamEz1yvbLWpttmJDxOuduyZuj99wk/epgXhyq2fmKB
3k9GeO/SQdKPD8VMU4Nqgnz46eQwdSCORbQYdeRHPY+alEYFzOlX7fTQc7Pr4oUY/bHAI/J82jjl
fUkHIiyRHw5r8zAq6rYVJKBHeqZPfohOmQPDIb8IEMCIig3X7zr36ZMJv5zIY+JmHfLmaULyr6Bh
OpiT+g54f5+dY8d4EhPhii4NLApLuY8xTpInoA0b08aY17mbogVKwu4QIyLdsIwpeXQlteJ2YeIc
Ng6u2X5jyvyKoBf4AF4ajnUaG2s5Wwc4/Jt6qNgJEySOq3WTsqRBAW0csv1s9rzafgppB6AxcZW7
2kZWFUm/75HSVr7dX3BS0Fu5hP2AXkagJsuIRgNZ7lhhVzV9TkN6mDuoRpL8KZz5oBuokiA5Luv2
3u9/lk79pVgyk9k0Az2L7wD60Xtk0gxha9kbrwge+RrghrnN+1cf8dnp+41ORpD6CoYBMqi5THQh
H4UXbdNM20MBvh+6txFBEFdfOuSrnh/J8MRHybh6yOxD3sKjptomsCd6xnJ58Mzoq25EIEf93Xap
s0nt3WzFLFTlG7UojH/SrV7pewwhez8x133cAjTpg1xZR9uKuDAUXHaHP1Fz4q0lpJl1nDnmtjM1
iArcSPppxwung+QtHnU2IbGW3jvCmyAvk9yfOCTB7dUfan7sbqCGxCq21CDsukJxa5NBnJXHkjQp
+fv7gqEBlap3HPuuSc8oa8p3ehsfB85X4CrusG3bmzQCj8FYdRqhFhUh3HaPgOLGSnklqjaox/GN
vf7enssS/bK3dwMNtxY31CntToUhoYhoxlcbQx6wQGx5IrB08E7wLFcyZ6bYV6Ef5Jk+7O04iw+F
nkY3ACx0iRikxus85q6Er8LV6KvEhfqVm5KnDoTTpuy1W98bt77CZcra2QDTwPnCbeY0UnEv4+EB
LZ2hijbHu1J6H3hotjKFkWDotISmnbYXOhsN/Ov01GbYHvz+YkkLl55JmNzJnY3VTJsuOvUNQGHA
EpGfMmuGI+/CLoy8HeVfZBrdwDXxPxof2PpXkk4TxzJPReQGjuj2loRmK2y6FBULRxxPYIM1ymXm
Pkbc51a0KkuGnXa0XorLBqVf3GQpyh2SpxqHVUQKFiTQdLQ6dek8GrkTcuuJPWyN+Rk1gY5sh5vV
twyoh1XHPysiH2OjjnAZT0QloYD4B1y3xcGBg9f3Y4DZY0UkapeofFdF2d7XrC+/kt7OztUnLaf3
S715EsXXXhOXkQGjipsfegGIY14Sc8tUSk/ImcexB+/FTndD35s0BiUbrVZrXRY/KL/gNRYhu44c
XhvOjruOqBvMPmBCTaJWs+XQ51ugy0yTzSChXdgHjIlpK8nKfWM0HOqLp0R33+MMU+44k0CozMwP
Sr9sTlUrm89x5r43pTA2AGO3p9aicJvEXUQUwITCAXmOfb+9S+mBgBghcFUMRL59n30zyebiUs4x
4wTZhq8irXoEZudq0HVwc0JT33ZxBeyu1EGPuygoWsKAV6HpbEtscisD+AonlIji5cSGDct2Y9x2
LVEA1Yzlit0mU+i6YJ9sMMX2mrJa20ZCzZPAm+kVFHponU3bvKI3IvGEdvm/4rDf/ZsWy/8XvfMO
/ZH/Xqu95X9zzi9f/luotf0/PBOfu28wONE5bWKC/y3U2uIPXdcd39O9P9sm/yHUCucP07MFYq1j
6+Yi4v5DqDUQfl3Tx+RuWJaLff7/SKilOPhfjfOmyx7CcnloggfjWfby+b/qtM3sj6Ss7EDMrO5a
lDXbNvQ2kjPcsatdeE8YlYPKUNa+USOKXRM/M7Yab9TNFqtOU4weNRomkZ4+u2JAlsr2ORDqh7mG
Csse49omIj9pcaYHos9WKZjR+4FjyH3S4Dt5LzRH/yotnDmVow5WYsQHya5k7pL6PtRnJJ/Yt7YC
SNk69O0DbCI8HoodpS66V2Be27hsYCABs7Yr8ImzQRSt8fqzkYofsozALxdTwPM/b+CvEIsuvPgT
k/Q6bwmVSau/lhYKRVaDXASKr186AJHsBysJMIlFpR+6DFNNjNoCxkik2ZPLAWilWnqx89ErgtoH
9F7N5i2kNvqmtAGnsNg3Mvk2LgIqGs1llHlKb0/WESnN7swu+WpE9B37H8Jp+M2iDCKwWwXdkBY5
OL0jSb7qrtX9bi1bZuhejCLRcIZA9cVdo4X2PXYOGXgOVR6hQ3E9xzAf7wN46krRc9eaVtBX3WuG
JdtRw01rLKwe+DDZwSE9jY0cgFvNgZu+T5HIz21lBz476kPTfq8m2sfg1XUBVsSfXcXBeqwZKOsD
CWUD7jiLZxd0cy5W41tIrG6d1OcphubvRLRgGf129mimAQAdBoVbMaQvQ+5TBdvNECQAdkxKe8dz
bI5JIGcVc44p+43mO+uZIMapgVZ7kon4ECLHY85FsGt9Z2dNhjxPnqNWmgNy1sL9Y2MuW2O7eUK0
XjutNFBUjlOBDR9z0YWpck8UjdWRoaI2UPqYppt0dGgxo/wBGjudQk1qHH0IrWvZD+BcSh+vRPe9
Rm1ihI6vBHqWLzszYGzqQ1qgkGAeo4eafdFO+IW2goDxrvMevjFs27ex35+bHByVblr3aI3sQ4D0
1AkZvAENoWv68Ohj2gGKLAirG9YNSxNSS9LseA2ydc2c3YvZD6navHOR1Dil+l9dWcmzCS47xkwO
DpHqnb5t1baGIXjuaY0mBxdhJwrHej/RjeLLec2FhTyDVE27Ob6e8hKV1dasX2PLtPBhYBQ1dW1d
dEO/n8oZpKugaCpO6NtqveNUFck6RT0PUB2vRWq8WFkZH/vOOpjweFdWqyVvdhheMrhKuMu3+Iwy
xIjyfdB+Mb1sQS2CCNe2zfXWGakPuJxOBkwF+ooGjWgLUCLZFvV4B4wdDQdj1DC5a4i25nPrnjkW
A6EPe/PZg5SYejAufNq6bJxZNaOSnYzqNFlFrT7h9ELJvS9rMzt6LJQrDTfcLq1MKO4eLpeR77ah
JOvg0rdwmnMSIzoPFfqDdi5aTjqh6RjXsjm3hEl4nM9tb96WpnNzQJBoa38pLakEnRvxtqMuCZeO
wybjqaNqa932esR2bfxBsRc4jsS4YCg6xdSHn+cU98GYRdbGG/SnJTDKF77kEad/NUC31OL6IR74
07qvfwJD+ykUyOdaa3ZOo2kUz9t3PvWo26SbdwPdxyu4LC+jsHTgE9c0NOlupBVvlVQtDaoLXMQN
i3NSVBHaHiSjrm12I7kJJlXhxqBK9OjPINLl4Cc7t6PQKjFm7CBmSS3JbAfOpNKdBC+DCHfIPPh8
mSXKQ+Tat6hEnWy7wnxI03Ady/q96DB0VR89oEKuNADTIWVmu6LVUfIlslmSI66YKZDQZOgOWgfY
JRmMjYrn7FRYHKah8ew6r71WzuBsI2eeGBZ4+aWvhuKSp2OOSZweQRxgphsD3lQVFwhummTyzKvl
VSZEA0r7DMlGDZK8nglWXr5bbSPB0C3/GMoS7PtLh7+RejwBoIJRRS5ikpmJI4JyZOeTjGt7atpN
kdEX5nFe2Ytyzo8Ia94pVe4PpaGFYjxwTyBEP53o9peNwf+QVRPc7/+aVMNBTVuKZwjEZYdQnMdO
4a83XIpeMqvQpB0MjQQ1rDQIwaTXqbVx1M0pkhyVG0nNk9RXVY3bnsbmJ/0BAy8XhQOQLzH9c6bK
WOapoF8+rEVJp8dD5pbxE6fNKqdyKnGTHBdVH/0OT/7LrP6vUTuTEfFfH74lHIKADmE/XOMWtojl
x/vLfkHaUT5byo2CauQ9FMcCp41FhYKL9aUU/r1Xtj8mOzq4bvbG/oEwq7lcHulIhDT78tP5vRpu
bqacNfM2RKcivOS5pOxlKezRKwT4GXMbo6pS9GDMzegdx/CJ2/66lf0GEFNgJfdWSoPnf35dLMbi
f//B6ABiD2SYps8Ga/n8X34wdmqdmUGUCgbd2ONi+zKhNUdNoQVDCT85zDgKAwZflzZvHRM4C0Ei
sbGtON8a5vSwEA4pM443irFoYDuevi+y8SJViwRtau2KhmW2QjPpfAZ9+5LQu0fPFxXfpGHaoV5n
YZOSu8FfSOV5tErN9JxRpHKpB/nKckA/Zc61q/+Ma8PddKNlo7zwz3acl7tkDLe2AHU8TYTUHHQ3
0/3t0vi3LzwEib89QaaBP8AS+ANYTv3fE/+/PEF+K2ttyuQYMP6O7yaYjS9jcjbkZ99BwV5hlK5d
OGgMiBlObih/osIqWZQNp5y+YwSGCZ+437y2bs+yKQWdWHnMAQV9yXNZ7ipO5uyUWevRm17dRnxP
mG/cIlm7gUfd7rrrYc976TH0Ov/D7jx4WcIzD0ZbRk+oVi8eDqTPNinN1cDm+qbFjsbgLovZHlAh
xITNvcVhngeUaOGmHn76UYLQrJX0Hosa/g2c6+0QK86Gkae2ZT2lB93ggVHLdPbcGAt30pM/M7rb
5LbTGWfTRncGlJIksrfWnPl4AGmQ7XV5hIoQY7u36ysTEv0eQi/DMfxGjPbFTjX4PgmReecMs8RG
74f6YFeNd+hy4K4TatkxM0CdamWxYEBh94Qta7NwaLey0qXtIl7ifPUQeFptX6wxpt5sauSdY3tA
pfD2rDNXiL0CwIioq2mvfht+b5bCoqwQ8OESWdEEwNjmYIdCO7qSxoU8+c7u/cd/fk8J4fz9ohGe
5zquhxDtoWz47t+PF1aeQgYerbVna966CnEcRIWNSZgQEtxAekIsdlX73x/X1jen7rpVmpE00UJV
hivsduU+ispp1eXaeAeoYrorumWcPuhVfQZmhB0DEjntKHfcKpynOalZN+N+PEniJ7oxxa+Nxyi2
jj64X0NNAf2yK5WYPnBD09jaH6uKsznoPUrhgNffokNdxa8JWY7DXONtWdKm7RUyJDqrpNKB1odr
JvI6mHPSn0nvm3cmUtxWa2Zg7dj0qKd09bPitnvuUqyMmBQe4FoZp1a68O7bWpx4ZRBqCXisfv0Z
LxPIszud2+BxhDnM+58ed4+u8kr51aEvkwWFKilLL3wYiuECkUuq7qTm6uwMzF0aLZTwUd1+PePD
WP/qg4/1qdPXcPZm5GIJShTmwNk2+7taL+k+LGQHq36duqF5lZHhB3oVs6gXlbypzA0Ma16qXzCc
UTqPpT8KA8cgusl+ACKoIhhktG5Dk0TC1GlKjoLED+ku51mzRbx3xiw5s1ELJoqvjr8+8mugVJ4P
4+zXy0SjTtyQfrEkOHyFjfGhp8yZ4HbRQ2gdUm7P1Cy4iqMH2JH5DKd0YH/BfLAlTlIjrLyU3D9W
dL9+w/k9n2mFG6nNwjCvRcODEmyKMgPEjiOd9ZSAUgrn5oigbu8RjKA5cuxYh7EpqAHHzkzvBTYk
qyueSg37Tuh3/j1s1gNw9uZG7Utzo6QiCbxoSa0V9okdn70rNe0p11N5KD1FgAXqOK6g1QB+H/6b
9sgyn5+MKc0RVjPiuZPWHegK56STNj2leaZzNhiarQYxvFCOkDeaZGpfkqmrCTdI2wjKyhhvqVd+
gv8ZvjdNoz2OYcUKiQ/yYgwzD1v55wbCAndjI73vh+IUaVQmErrHGe01+SHutI+ObeSDSkTKuz60
aanPQOFDxz7S1TmtywReSWfPByWyHZJ6dBJdxbXIvDT16kefnvqVdMz6CXj8R6UxLeCAFx0m3ytX
k8fF3I6KfyomCfIr3cydo94jO02cEtvixY9ToqN6H9JXQl2qbetHp4sw0cxJ3u5rFb7XPDOX339G
T8kqCiMyNEXj6nvZ0yIR6H01nTQDx1hU6u9a1epbzzrVaeU+gBaJoPSar2YhMNFOimxHGTvr1HBL
2gZqR987BebtIhov7BvHy6/feV2q76wsfY+A1pJQ5nZpUfV6Yb9pXceuaLZTrMPZ1OFaRXVxT05k
YzNlvGZ5Cm6wLxjR9O0bXm3sbEzIy6osKeiuCniOze33V3ot0BYl8Z+nH56V6J9OimMfuId+TOIp
f4wL6hjo/fqIdC0wc33nx259n495cz/YrX/R/WknZSYPWbVYoTq9vNbLL2o0/HNB5U+ZAYqDzHtt
c79+NHLKMAp9pMcI3uxeA1W8mjNPP+d+pdPe2LbECGk4STADB6kDBZtw2pjuF8fyFgkTn5tM0muS
tM7eIjZyyLlxnEMlym3Y0vbW4pJaZ8L1X0PuJaTFqg+3pRdX9ndeNLUPpceWwK3an6YziTcjR7YG
9p3th1mab2laHZTryqcu9udr7I84mJYvK0JfbgyLq5ToEg4vwtEUJFA7lY1g4QEq3hmmP9yxXRvu
6n6kVdKKB8jzfCIVVkuVoP6m9Hhcmtr4rGA94eZInrY1venqVDQu2tJE55aOR3bCMFn9lz/sl0/X
E1pv7E36hs2XdbI1+ujN5bjV5LN+SmhQ3M2zuOtyDnIMTXjT8d5lLsov1IxxkFRi/O/f/vrTXx/X
RkVQxAejNiGNTGVm79vOGm6i51AIjmvlsMacUlNfV+PYH7CmayCJLJJF1Gp1mex4xlY2I8SA2CU4
KkE3vVCCdhkhsULX7qWd2vmCq+ZUi9C+TCWzHAzqlQ4luDUOM9C4Z4KkR92k7DcWOh4OLCe3vDWa
a5Odfn1AvHE82V18NHJV3EWNTecsBz7OaZzFXPx8XT26F0fPvIuMCEBZ8X+xdyZLjjJbl32XmnMN
nH5QE0mol0LRNxMsMzKCvm8cePpakP+98f1VVoOa10SWCIlUSIC7n7P32qyT+RV2QmYZ9KNoes+N
X0Pp93da0H4k+hhcXOkEl3x0oHMV1QN4Wh1QNQ9mNbUHcsqOsTSsFy2HjK5Z+slyyeprAY4PsxC8
VPzPJiIF07AyuKda3J40Ou1RBxjUjLciHf3jWFQGTacy2FI1vfNrUX24PgN3R7L2Y1viwDAidPod
NsF5IYy2uQjoFVrIEms6KVVBdrofGfnjKNQvKg/2adkCWSAPGmjMFWrT/Bzllm3s3ZaTouuu9fyg
U7XZqlpqk+rC5rLDrMM7q+qcXUyiyn55cBvukwJvzKUD01e4z460tafGfXQGpbyPqrhYNdRvVuVg
o0sReb0tnXbvSMDAblT8bkNyTCZ7BWSLGCkUF5uiSm9dl/fPnJR41qO0vlohtpM6zkKG9TikA5TE
j2SqhceCLBcUcQrlV0oV+8qFczKl6oNdk3ib9O14Wh564gm2dcBHTqtL4FrGc90EDmoWHynryGJC
bwCNSAytIIWwiuDqKW+W7xDTl+dEiIw0Qv2qk+QY9B8iMRoiIbuR25e9tlT/nowJ61IxsmxpZs9W
Qcs8mf1hoD7+4pCBLXBmfdimoXguKxij9E9kfKVnqpFN0jG9BjBxMc0uv0wmNcYyFN0vMl5W1EQr
U7kGKi0OhE6vHVkxOnZtCkBk++RqfalCm6GFMPlNLNVqDeWs3LYDhDdgXF+UJ/o3ObgoR4z6LGqq
kONUnhwGesbJLnzUJ9dZD3FEWY/JJyjLkO/Bje+nyGaGnM5BCaaFJeQMTc/mZyfSrodc9kv0Wsc1
Xa4HVcoLgdzdFdBfB3dfoy6B4q0JB7GGWiXAl2MCnOoSCmusivuSYeCQc80ORc/8cAhTlLqmONJ1
ywAOUC4Kse4fFBdzbB5q8iAF7Ti4uS4U1ergF+XVaIR/y+Pah5mjVOfcHS5Gp7Fe9YNPnKmH3mna
34T0zBXv0n4W8C82xejXW4ZU9IgtoVUW9dSrWstm15rS2fYhyxIIIwpqslD+GruHhLWerkYYRxtj
W0vJmO+TZdXHaLNUpFwwCa9qGts711aMdW4YTG3A4d1azoM9vhRtH+Z1eTMdiVVMJPmH6jbH1MUX
lgSueWcpxQukRvlmLFJOrTZvBIVFXhL0h8hEAMSkU983pdqckM30hxa15pGsifzo98C7Ya4GJ6xs
tGst3TpJP2jQOyLNTO28X0NtIL11avJfps1COsmHZ0Ov5SFUa+w9kZ3/itVbU1ooj6u6hys8kHhL
xti2GshsUOGrJGsiZhDpmlxfjkuQhjrGBFQhLt8j532cexkszPJfJNGMXorVmwW+4iHubR8U8P0z
xWyfabq5zsNIe2cGiu6tTB9DNwW67PMTMc4DURga51647kEvwv0QF+Ka9Npu7Kr+sakUsJ9otLCO
8vNrnFzf7YSGVhbfEzretyLX7vmKiI+v2w+FCwF9Y228siAkL0BscJdN576BaYwAfB/PHtOgjN41
be78hnn/MiAuIsISPpE5tebehN7rFXFGNqJtfOrYBdfEFNeoKoOXhgx1AsiQpDoCedbEaDZhgXzz
VYroalE+Z0H5W/XV/C2OByKoBLE1ej0G59xXKQ9PfbdpMu60St4QwdKyMKVG/MY8xnmyYA3RpNqV
sUxfm0q7sbQ/jFk03paHYJLT0ZADYoLJOS8PY5mu0pIBKxhMSeqsT0HXJlPOrOHGACUEqFjuHCdn
RJuOGLhdKKLtU2ZG4t6C7rdXfIzADb2QTSgROaIMbTZJ5ZjHvPantUPn9kQFYN84Y3uKhWzuypKq
QTrtu9GayPYb7WtHcjTMQMMmw72dTk4gzVsdxnSOKI7u3Uatz1YQPPF70BmZ44EQB4wfQ1XfxYVs
dzKQuSdsYDyBlYtTgt7wnJn2KarnWObEys+y1OJjkMdiX2ZO6eVd19Lzdqo7TZ8jJTvfeq+F060B
KtCxR7u2oxfTgZT2y9+KPnmTu1Xb0HrQkWQ/N8M6Gt5r2x5eC9kjhybwDi2z/WVUMTBLAnnuxEDa
QWscBkz9K6pe7qOBfMSzTXLGA6GhPtR693kCq5ECGHkCIXMUGgoAM2LEIFpqOJc95Xx0ZPWqzbNi
F5qZ82KRz07sop6iQ8rHOXeNhc/EfD22sEkZBHVovhogLtGGbdI7yf2MhqTz5aykHAavicrXISdQ
yR8devt9UWwKwKQ3so3rHfTO8lQTOL1TOOQaDTwisyC+daMW3SaHKM6so/IOSTIOQdrbRoBSqB9A
N/W+WKnEg+xVMVA9INCphUn6lkv+dJOErpcgRmEix35nWpwfoR8hC83bEdiBgsaaSiEqtE777NUH
Je/1Y1+qIVFXhnvM5od4dlrqSLxUeO4niRKe3EuR842E/SZFd0Z1UGZYwfELYJ1BM+0QC7WtotE+
ZxkhZkQT3vdmeV/ocXyrKmdv2lF8LZLmLtZTB20cil3KzPE10Jr4Sg9AHgc0pb2T9i1qbVqdUsQj
GiTTOIiJZoZv6cNTNWbNnfDJKanxGIwJjSsw5jgpuAYOQSyLky1gCojY0zW1fmy00X1E8MPfC81i
lqZ8hG7uHNNE2MdYQW4UFEZMdqGdDjuny9doA8OjWcEvYpI74eNOW7wFJLeRTKC/AACEtURxeJdO
D6A69YciKpxh5dbWziU0Z03QRL3L++AQ9UpzqIuebKGMLmPCqOXVOdmTgQEwMlakurYss7/2BnX6
Epb+nAFaXZyieYbTMMzhguNjVtqvQ5QFl0YpU8JssOhTqhhu1kE2pXbr5oflX9MAnbJM9egfOzLy
ArZVb9EQnF9njqp2IyO7OQ8AG+yU86h2AsCTvlvfoyCNr6Sybks51vedTgvaMGjOEoBB9doW8kFB
+HcoUQztOk61F9DE9409VJ91aSJj6Zzx0ZaMF61kme0ntOOSGJ+5Eg/eNCQo7vy8QF0JzHSQ07uW
RvJLoEtDaZsDS0lRtmG3qSb7M8fcw5AFAyc3kM9YKhBUvXfD5zHLP2mU138Q9R5lWeIfNNzQo18y
nJmP5u7IcorIe6sI9fdBITW+l2l8Qv9evNRx6lVlaT5QQ6DabwTXITCj11x3ELxouITSSFevLUo+
ko2UrauTF9+UAjUByKtdYht3o9QjZoYmrcOybT9NzfcGNWre085vPb8F6MpiAdU19IRnYrAJHdS5
pIClpc/GQBc+wUVPyabMgLDjVyTlZ5MbrbGL0jJ/iRrKKYFZjYcqjyGpsSJfqW0znQJTrQ9TqRXr
omwVb4J0sqFEKglrCx+hj7bg4ZmnhnXqP0D0Mx6QEBiJzrJDgasMQ50seOKH9U89pAWJA4gm3lih
BtT3UdvfD43vb0qz2esFkXI0eWn6G6QCBnKb94TaGVWHMFTRP9rim0LvpZuoDbqA0iCrdOeEm8o0
w6GRAWRr8pV/E5N96A5V27zq/sSQNspPw8iajQQubJT1C0anxz7JDoM1SeAhcLIcM3jPwgGWs2jF
ytCQMldnpAV3VmC0K9Zan3nyGEykfAaj4Q0664Mh0Xp8BKQV+UOO9om4Tb2g/kQKLYU5oOrBs9aO
74rokZnXhEILZsIjAn0tEHcYjt/y5iVTLZYFCV7YUAHTN78ijyj1MfIi4YCkgZxuo5ndahxcc414
GHY7adTc9CCvmHWG50mnbET7KIvaL8P9KvTUWLuWpaLow0FepdyMYx28CUopFkGJOe5NNTkaiZfN
7GNWO9YmcNO7BrUazcPGp0pleNWcuaiX4ubw/aS+fGpyaAlWoH2ZeA5gyW4NMBp4Ca2MMNDobEY2
0TI240CcvcVZTqFyiOxN2j7aNRFv5ivKBHrojvqCCeVqUahy8CF6uIfIf2fkEhqrtLaL9K0csm90
gPuYgs7GjDdlza1wsiHA2ujoIYFdEFn/LrN7K3kxaprsyJ8HwIEa3wsxBr0EP5JMw0ML9WaTtOlH
O2VXioqDB9CLWPZGgw5jXxrbwXiVIdeqm6LelQHNv9Kso3WYBf7GjfIPkys4Hj7kqHXryq2ekSlS
N4qVjj+NT93TklhFjGGeg2OCdDLzRS9u6Coyz8rtZKPl7Tld2JQRFj23j9ZR1Dgbt15Npc85InXS
VIJ7Lc/abYZZGknzlwmyeNWg02nxVDNYKyRhWtsmtI9pTt170Np2JRSsxZy2F4g3+UZw/dKn56cL
g1eD9KJ1bpXflKhPwklowSCGg8+FQFc1UA5PyZob0wXBuZdkITY6Scah7/+OaiaAeq0n1G79D62Z
Hi3NIBVJTchHHtwVmgumdpAsgHB8wC7yCgAPDNuTsUII9RaZ+cnVo61qYr8Atz6tMzvbEPYLDETV
rxhX77UGeQ/hfPCziYPNG07ecsAp7pApTTjdySfDvlQDj17u+6Cad1gOYVjPakJixRomESBTxPhS
dEChawWRvdYJkJf1Gj7DcYomjaK2mTH3Zsrkd3rn1drwQvEgAvp9Gvog8FrDrVY9SVXUgwrYNtS+
MAvaldgoaYBCgtnPGkXj2jaUgHCo7hDTQoISF0CRSa6DUuFZdI5S6gNxENwGXYHBy+zgTFRBTti9
YnmhQjmiD6onW05/Klm/OKyP2wABR+vThDFYn63WWdk8AaYL9kETibWpqCB0LLtfsWR71l3lw+hY
waK5CLYwsklLomMVUalCHcDw126apqZhYRj9RlULXIZJsCMGMwDgox3Am2fYzajUtDpWoBDTq2OV
iBBQdpaSboFS7yO1/TQIhqO416GJtetXZZar2rZNBOjksg6Aj75X1I7pIOxgcDypPFCe45tOswxF
l44LeHS8KQmvkR6+Rp3+3ZFJGnakeQ0u2XnceG1CNOmhu2s10xvIpgipItvdqeCPPFz7/Gg2CpgB
CFgxcZOoE7lqqZ0qelet0lFuWrK5sPAgC+80/TshM7OJtN/RzMKz7WncvOoGrhuMPpoHoOttsqfH
Xovs6zA/GG0fn5MgZPllRUzKaS73s1IKHH24DzpaTFA00SMgWaNq/ojdC1VniWq9rPj6iPuGBVdg
fxySs6qjDDfCaMV4THOjYNHlhOV6bDlIQTwl7rt8V9tcVsYYZ2uwm/thNEePNDfYLAFpC0JF0lsU
+5JEl9IpY69QUJKKtv0oQHbtYoF8GN8pkvD0aPaMjD1FpHUdDPca6V3x2CENE5I7BQnelRO+ZI3t
YusdfgU1pXlnHo6G3nqAWFWgzmV11fWPsei/qypF56zc63iDsIhVEV5tzmOLhRKNNmnm50RaENX9
ZsIEluL4JlHdiNcRUvO9CLLWK0R1bpiGTdGQbItKUsPJ+hnlUAZebiYMs7GzidFjrIlIXlEzhy4B
RYn59LcYSgM1fncxpdp5iZEcbdTFK94gVqGZ/wFPk7zXWA9X9lS6qzalSZCQzM15hWorR0NCvB7U
1INvE6tRBcLYhg+I9bm+5STPVtcHnF4mFS8U8yIICLBO1V1KAXo/uSCXIAjSemj3id2VxyEEC2fV
416vwYV1+D6iIuIyx03LpA09DgAGmDb0kvVpYjBjfd4q6rAOVPEHTom56apUI5Jx2NLcgqHoqNGW
xRNE+8azsZX2GF1RJ4phF7lzViKjnDvrlqmie12bvSvd5K4qRYALIpHTMx2TH8T2cS9SAuXOKk2u
XSghBrlDnTYyVFFQJb7TfAng1HNbGNRDZofrKss1r7HoqgkzPNNWpM8y98TM+FLYTBxUtEdBniZe
Pylf6Xy/CVTUSF0vN34kHUKe03tfMgLhxhg9+ItrWgYnX4/ci6MTUFJoyV7VQoy/BHJOlurs27g3
tva3olIto8vVUtbxYr2664r4XvbQtTT01uvQZgoCbzkXOOoiUex1v/2yTUTzaoP9MUqKbzxdvVeh
l95OxvRH79FSIfz+bZv+V+Bk2qrTK4IMACYOsU5pMvnWXK9PMIvLHIlf2X9VVrKuKJ2ue5dwZcU0
Tk473voBhE1hkfc9BneEkbLsLcjAygzlt80NAsZA8GRWkkIaXK01OV4gj1pOOjMiRw9LBnhD7V1J
tAH+Sn0tQ5XTuI3kdaaGjJHHoqNaQ2jkFAs7czvkwwMWVVJ7yQC6tIFfET5AkLzFqEyYcdHfISKr
b0YPkSmyKYXmwg3uGNuQvMJMRn5kF0+BNM6VI/13OPsDQVRDdtAMRXszCCY0d8AAgg+ZJWKHjdva
LpuBTri5sKLXYUziY0Kjb2M0k7gEGnnZg1M8iEhLSeBTlTO5K6Rsz59JFwlTVjicd3JU0pNeYlP0
HTRFTusSImPp+BgVdc0MpiaoOLpLqSBcozq7RJmDPj+cJg9RfXRAuZ+8O/22VYtfKtXneyLJnV1b
47B3ZRN/dIiOXKPDyZ8X387cb4NzsyPfwrwsW6ba/31qilSTJhS9uOWp5t+vWraW5+nL/33jz1NU
Bnd0Qq1/HGt+lUrR6LK8SvR+dnAlCtxQauTkxu5lZEHMyYkFZhJBh2yj3prkZzLjTOr71E1YApF8
7bqNV4zqRP/R7ClhJZIKMqZRjRjfSb2qmlLcD6hu7geUxEmROv94qgnTnRxsYBQjkY4/f1NnCvBI
tv33oy3Pz0/ZtrQvla/2TPD5kHJ+xT++G16Rp7SFlr9ned6idbk89XPo/7xxJiJsc0cFa3GAqlTf
x6G15V4SXZf32/PXTaD7jjk2DeDlT5boeFW7ZfbLcRPsCRc39IGaGf/e/PvZNLqjy97lMyzHVlWU
pPN3+vcV1HrpfLH59/3z3mXz54+ZX4Fv499vCGKMlvPmzyF9WgK+r7uXKHUqco+zeoemqL3HqeIp
Stdely01gIKQaWhQABiGstvRMSSjro7UW1Y+wWSs7xGfZFsmj7NJmc1kfqASUwJ+MNEPzZup2dTY
UGtm12bor+GREiwOtXfYNrNldHlNiVfwvrIKjf4KEN7lLX8PqEbmdqwp7P8cqxMuqx6VyNq/L1k+
B86ZXZOp8u9zyw4WRgTKT8Cal83lIcKQskvaBiHR/LGW/xd+EmoNB0vj8pJlRyGzYeerMF1/nksq
6KIjjb718rZlx5g45o4VDH2r+WMsD84U+rtqQO5WjxVuTmZ5EZm3mGyX9y3HBwmW7XPHgRv1n/dJ
paj3aYcD+uc5OGD93if27O97lx16m6v7KW7U1c/3ZAqwatz2xr/vXXY4pU3DzO7xuM9f7/LeKqbz
Y9Nv+cf/AWE9O8h5Wfzz/0oCPA6lDnjw5/+IJzzYudCwE/znd9WmXj3A5UHaufyuCXqLAxNqOgj/
+bv0uvMPIsMl/vMc1a34iNaZzvfyHbVAKxCq+t8/h1ZF2h7plnz9vIsLbDzm0v38eQoGBhRSWfz+
+ZyYE0AqT/rHz1P6UIanKWzffw5fks58Kiz/9edYOY2WU0dZ4OepeoQ0AoUTM9i/TxfKQvARDf/x
5/CNb9snKzMefg4/hTbydl/9+7UvP4BIQqzfbnP7OXxQkfOX1cXdz7FyLNxnENNXnbvImkkxq3Rc
HFz7T2jnlCdoQEfFnQe4clSe1CJOVonRw/ifdxZJT+ZnnjaHZa/PVMtDdaeB8GBviXFgV6duv1n2
GtCSjoxXFvdb9k6tm1zhb70uOwknjB80lgCd1ro9DVLKNVnfPC4vFVV3i1o3v1teSn8G31YzqKdl
J3whpIKFPuyXvWFElYruX/D3M+R6PtCFjpT1srf2WSFTs6AzPH+GKCryOzdXb8uWC8X7kUrx6u9n
SFh1qZ2SPIj5Lzez8XX2PV+X48hSYtSLfTELDJWnOsQrXLogbpa9fRrwFfRu7S17yfyocexhCF82
qZeN56lEo7ps6qxPbzKz/h7JEcb05GD2XL4G2u/7ycmUv5+PMMvvVuTJZflPcA7m6xA21WE5TCXG
0HNZ8e2WTZ9MWUwFtHWXTRWI45HJEU2H+fPyu00X6Su/li3A4/K+iUCtz3/o8pRdnltEB8z0Jh1P
uxJtOlq2H4ih7ixR0OTNWL4OpE6s+1ywmq3FWcosPOiCQDkcg1hFuEiOdOg1CuRNAP3Ysp6MINY2
sZl1u6HoLHKs+JfSFtpm2Vxet7xj2WyHornTWhqjWmg9Vaoqn2BCLRvLwWw3PRe25dwtr8a71KMv
NLvTtBx6mvMPNQyJyxsGOo5UIwXavPlgWmmNx3q2hC+bU6TZV0ULHpYjKYqK1ACx+Hwcs2//qtb/
P6PtaSy//uf/+Cy6vK3Hh6+AS+e/EddmFfT/3fdHyf5X/uv/eMNf559iWv8ySblBtKxpGkp/DfHr
X+ufYmn/ooFqwGH7IbH9V2qO8y9DNUDXqmTjOKZhuLzrvyBt2r80YDa2S4veJq7EFs7/C6SN7Ov/
rnk3LQ0bApxdXecuxhpJ/d+8CLUpc5uJZ7hWI+uhyfW5/SugaBq/SYyd/dFpt89aayc06M2oxvS9
q2sbUKo7eL1wh5w+3wIkkYmW75wMkIVic5gu2ZeT8uoUO7DVpRp9Q1/2V06MgN3ym7NiiQM2rByS
UfY5TuIu12W8y/DtuFrxjQEdfHBGVQh90DEQFIRCvH8uzUhZTigYB4zqeQS9tNvVdKBQj69LoeXb
OE7ddUyccPUnL4KHUVIeqRu4I5PSPY4kj1WA4smda+xN7chfAlNWnGLqysPupAvjAlkrh5AEty0o
ZtmEzhdglU25jrT2GQEdgS51s7XrkehaclbMtRKiPLHEeRylxzJ545BkTQcOUkOAId/S+1NmOBi7
rIoxnOz10qnRtlZHqryqFyW2tvVN5y6GmrMahQRjpxNmMZkQ8WNdI/07/bbNYqOGJezjxiEbFmRu
1LTPhmm/VzVq6s5uX2lf3uqIyHGt1D+c1P6gOH5zGnGXuoB2cp0gUU79TyvFl0x4C4VeweJU7DIc
8itHRWGgx8XH0PK6VG2ibdBaMUvt/kkv63fDIoZeTT0tgiJPe2kOiM+uUengj1LElx2Nj026T9Ti
vYx8AoVGBLehzPZOCFg5kBRcQmofWmO/FhBnJuwDayyk3ZFf1JMFXCQX4tsekglqt/KZM6XYZKpr
r5zUfS9wooGrgD4aUWvI58lz7BAcVAnlZNBSCIfx22GCvEa0/SdT2nMVAYm2APuuut9JVIAXNegO
RDljPbJKGnqzbT2KZ6LpJdbUHTDcap2lLaI0C3aRj0LAAb2j5ebaLqN4FzbpWZGOtUNHuSOhvF3Z
sA82dp7uoNDhMi2fVNupVpVPhHSKzoohj8JsQ1FgNLN5qJT60W8Q5RRxquH9DwF7R8bwtGhIn6Ke
Whb6Skkn5EDr3FolJdGFYzAcCVZ5N3OsraExwIah0usQagcyI2CSLmtg2aCkKS6hCXED1as0lIK0
2batYOERwCPZFGEGTNFNOcO6X1XyCncWS7k/XShHAjDr/rRp6p6ko5irWFJ6HOMIghfl55BOGcI8
q7wpLoZ3SRtZ2JrNKWk+hqGL4AsfxSyU3uXduhhKZZuM9J9GQzyx7pyrVjSHG07HIU6mTYOmshvD
aN8TEU1fG47Eth2hAkTBVgni2lMVdEgMz8xKdBsdYIlslcyAlmpdpR3yMfUMOhFurBC36pSQPwz8
bgIpqtoIsekDmDhxmTeU8ThLg9BQdmOG/q+ZJooH8o/W5C2Ui8rGxNe/OKIvNmIGkw11y1TcBzsW
RiyNmQ9p20a0GZUF8IGS6hGuaFLHyStIdESl1BVQMzdhsorK8M3UFE7RUaUCwgWjtr25jtwcaYIJ
8qywA08gjirMNH+M/XLvE1rSg2eoNCuh/SCAR7e5p3dBvCtVweed4M7bJlBLh7XaAhvIgCfZFh2z
oM5yTyuKMz8b2UYA9o9EkP3iZ0uRtKQPKFGAukkD+nlcHPsokutkquCxc7+szIcU/9cZt9bTLDcb
XNs9tIKeUsv/tJYd0EU3HGCAuUc1MJJDbFCL1vvNlGswzRK12TWcZcOE5r9FqWD6+UmLBgKoW/s4
4mlfAaI4Rb2qrx3uj26zN5woPAbEWCMHaAnVjG5RJrBp+kFKg5Ibug/ixPeFdcb5M3/c1gQ847Le
KT9JIHMps0a3QNb5fjSIFQtrl3UlLrYc5cnGDwj2UiRcHBQQCm1H0XC19ChWfC72neL8Tsj9Qe0u
Tm4MnrjTqbxO2ZlJtARUBzdssJ3rRAhEPpZrhO2+VyQXVdb1ZhB6tpG2H9BYTnGhdX2/seJs15cG
N9wEH2o70FMFogFzQZmqI6GcjxSkklXR07mOi8HfoHheScoWpA+EW/NRc6eH2YhyVZiPbmEt7P2Q
1kvdQCocXBqyBXZ5mq5IbYaGuwdslUQCZ2shU7Sj+aZyuzexs640TeabPp+QCtrpd4E9EIWoestb
TV+lYT/sC7OctshCn4dXmlHZZsJBQd/Vv+tG5ZYpIbpulGsVnQ6+7x1CuXeA9MS/ZP5x6v7oqGuQ
IEXUMXvz1aEjPMmCel5hXFDOeGGQ0nPqt3Y8KHcsK3/nHSyApCFpJCvLvZiAvtkajDK9IwETl8RW
mo2KkWD8xeDYrVXrZnJ7fhOpssNL8o258OpbBbMxwl4dBskE9Dkjkg+ApLFeQNNtsmmQq6Q27pvg
EafsKdDIPK/a/qgBLfO4dxzU5nmKwVfb4wy5aOnYOH4dr9XeIkC5fbADAEtoyToocyRQjFTfD37Y
3JSxiLzGpCpLcts60c1yS3pdS68kwtTVtdVqDPxDWfUIGyPOSjDpGHnCGXTjJDs/azz6tq6SVcDH
AGrVp5ZRduPQkt3U/bWpsDdjwj4FqrajsnGM8lh6rEJXqtEdEpdSvSmyErnUtse0kw93AahbxDHa
pGuUl0vkOhl0crsB2OjkH0LWb1pDtS0Knixqv2rfnptevfkBsL3EUU2vbWCtiAs1NEBn8lpF9jY3
3HsxmOdAye6p/64MNGpd2tfrtuu91FIfRRY/oSLhFAT43Tegu5heuQzRnZGetbF+KswuW6tFc4gr
hLBEQq86eNyi2cOgHA9xW+/diQ6uKDlzfSL+OrN5quTR0Ms3V4p7uyzpkXfnKQ0p41u0cAznWcQ6
Apn62a6tdxkVX4o1a7N9eGwLCEktH4MSrm5mM/Fxik9FJ4e6+aokCXpF3uzjqmXcJLuHdgSZFH6x
s5NOXQGINZgeAPy2pYKEFuJ5kdt7vyi+qhGa6qTpcHM1EPhNaWxcyDObFivZruvNB/yV3jBU5TEx
gOtOvjyq6b4O4I2m2PSP1dCc9OkMvf9O7ceLEwMVLOhgrEokoZmyExROlM5ZUw5fKwGCbInyItTU
ueXsxRW8VxufYNeALW7IfWWe6JU+3C2asdXaceGfqlV3h3vpT0RaCu0UCO4m5zpoGKB/unNF7SrX
ehSGO4JT0AeC+yfrA5BZqxwTvX3WaDSDU3hhda6XF0PH8JUlzOFHVsex+lU0yXMgm1Pld6fBGrlB
5p/a4Ou7OGe1GVEgD6qO6aiFtJk5+wZy5sF4HnrlIgQA0mDiO7EN/yjNU+8z1ImkOSDpA4hmhOLc
6cWuTbMezEDyiUnhS404gRJYtlB2m4dQj66y+Ri1sgbq9ykAcGS0ZLR6eEvNi+3jD5UiuVGVfVE1
f/ZpIRop0E1EeIDx/WN3yG0mPDodTrd/wRn9lIRBgjh8uvSK/duh6Tg0wHimjHSkprO/jfA+c8KH
PgRk6k5vbmC1D0NtnSbOZ+7NoK34+7Rw2NpN/MVq/XmKnqCAdF5gBiPXUrbnRWTaNCqlzVkETy7m
hmRQepu4DlkvmvjOYBGUrsH4kjFP6+kOllTrGuK6R+bUa6UCBktdkcgSXRt2lHreeplRZXSwKgfG
r/kUS8bpN64ETww6Ot0ZSjQVKdL7EQGRHI+KiG4iyD+ptaHuaLa5COeRqQiYGQFXpLhpmVyuN3z6
VADFM+di6tcG8cHyd26ZFfqAc63YO+zE+SrsW1ToSEQYg75qp7sG4tBolJT6woTKGxTuJnrIkS+q
rfrhKAzLeqFvBDhaVgzdlSzulM5y8aZEIFkjvMgSWJA/jUeN+71p/8HUZmyoe9OiicaLTUeDqK9j
WkzPwHPpcQMhKSp6d7XZvqA/RXme2r/DGJxgMrgvk8nZP/ZIs1IEMFXMegRK6eTD67QMREt69kuv
p12GJ4VlX/RRVmCcQumvFGLO4EC7/aqqtQc/78hh70iKBopvzrjCTOH0FknvjW9yMrZM/JjsYCVf
JYP/rhjBM2DXPb/SSZmQCTkSMQyNf0279Vb5WcIohgUJUkBlMoyE+sPg1IhVm5x6+G0rgKFIQnXW
Hma7dRBFwmmDwvGp9b/0FHlL0dnoK6ZLi3qSO4V4K/kqRhp4v81rVH04dvZn1EOLjx5fqf9ezYGa
MOJXfYXeuyxUKnFzwXlg5ewx+Tpb7vglE4ilJMeaBIgdglJ7yMz2C71/sXNmOWEVaDs3Mb9DemtM
V9VpsHeykbOfJjnkQSY2bkEET5CquTeRr9eOzJw1xG0NyZDeFHSJl1bTg13QEmwDJXyNG//eIoQa
t5uVH7K4ggQsceqAwnxOarHpYO+uLHRt+DSjCrHnoztZmZfnLbPa0pPxCUro+NRCMwDa7m41worq
PlNXox/tgAImB2SN7a7I3T8y/F/sndmOrMiapV+lVPccgQEGSFV94bN7uMc836AYmWcwDJ6+P/Y5
amVlSVUv0Dep3LGH8MAd7B/W+lb1jAMiuUNuRJ9qINOyQ3wTsHZxxcmdciCotqk9s5qeyBMlzCvO
AxADPkfqyIQ2ScNizUcJa+jkPkRqCcAKPSrSCmQHrf4e+t4EXbmE/2BaL8dkrIPT5DlUWTVoeNae
c6yyQ1kX11OMFHyuyB/VYfQcZxRpqKynLSEm5Hm63kvcZeshS0vskYgWPRTZ66qlcjFHkYCwLQ9G
EDs4nKbrYdnIen2160xTHKAjun423uadrHZ90pM958xvWUqMXsLcszF8vaEa71dKxClMCzAdQZzd
g3+/aUydvHZGYR8GkpBGwb3TL7NM6NYbtLsjumh3oJ+wCV4byo88RoSLNHVV6Pnc6EUj8IqOzmTq
AufMroZT1NnDPi4df+X0HoD9KqevH0hFC0Pez5HinVeBmiDXnMitHKq1asoXInbsqzGNSB7T1kuU
CWsTqiS7r6PrzIM8FAmB5RCxK5d2lFfwCTj9ZDYeiELl9mDeUFvl8GHVxiHMh0+hw+bcRI7F0J83
e+oCJiEDwhnJWaoyke5sViDg48drdD1rZaf5G64rkwuAqMOBfkYWPYReKEujV5W8FfHi/Pjh+OFZ
V3nbLGBSIQiDMxSPEEc6cPES67xMbvpWpsdumDnQ2pRxBo+0GePjKkF9i8PCL3eWqG4kKp1z08EH
ylxylCiv72NXRoyDZ7nPKgBYBif7vTvthnSCRZ/hhggTJDFJ1P1KaJ+bAZOkRJqJxGsilSUgPSwh
TXk0lqkzP7Sna+YZdaq2to/CKkbkipr7yW6b4pXiEQeZtY9c2zxAEEnXwkRqJomgKlR8z+dt3VoT
PutsO8EdZ9wBFL+xav+q6suTnzn2sfdadIeVRErWGSywsi5kV95Ya4+p1J5kp85Mf+hIxFak8bGm
xEsTEb27oU0+iuWWhzyqPgheqPZStsEJQ9OSXKVgVLjxxsZZk9t9u82SuseQA9u0HfSJjFloFkak
VyRW+1sAF1Aak6EDYHFjOMPtlMT0AOYLN+8t67v0ENb9sGnxOIFfZC1t6eXvB+kmdrjjzFpiMxs5
47GBaiyzxynsYf3QmmzLqB9f+gVAihRwFph8+9KeTngit0kCp9p27Pnk0T3JIZx2YdEn+J/kB0Ts
8OIiFJxH9x3cs3uc028Ec84OIDtmGYCkE5D8bZISKmRLdtA5KXUezUI5mmJtZxEALUZQK9PFA9SG
WbNKqbwBypj+2uhMH06pi2wKFwncpGLcBfld03sLb3/eGGHe3IUw0XUYz7s+Hph25DZTIpxmGwb4
3WIWc1GBjj9jbtFQKhlv2yLEb1jXx9SYSgqM5qmvmDMaeuSUosjkR7a5JOZ47m3Ix95tnuhlHgU7
WsQAfTvybDhjN3BRwRkr2ri8Gzd1xvMvVHl9MmfEECnsi2Gsq1s+zgBXiYibXO+CHU2RNIw7Ip9v
SvfJU1V+Pelh5tGfy036ZsxptCuqjM3N0N0kTvqZliY+RdntZi3jO+Xg2qc03c5e073OECh2Ncfa
Wk792zC406M/QXUte6xAJmq0lRiAvsUCZfGIZ35nBojC8Yw9p43quCzdFWA3yvKVkbflNmrnahc0
BbW49Dx8s+lHwYnbKkr50Ab5SX7aFkt4szN6AVcqsj0c3uNvxGPv0dzW6A10aw6X0Y9nipk+P7qz
GO7U/OB2SLPMHgFpNouUcqa5jn2juw55V6yVbRn2HuY26uw6fy96PzuLSXv3Y1oXVy7iORK9A+/e
QbgOAcXJDoqCcO07tf+W6IjE6rGIqPso1qbw2ydI2UlfUjtT331RXIZW5K9OBcc2c7RzzDswxuEU
XEtazbVRd81nVg5HlsrdbR0aBHr33o1qw2OWeQX7Ka3OTiyf47ZGsFj347rkoF7TvL+h9ukuPkMh
5IJX02IIt8fJPJcyZcVmx/ZeeZOgi1Goz5PUfvrzSwQX9NyQ2tdjZPrPrYtDZiiq4PLH06PLelub
4bBrheh3gZEKvFa0GX4465ugd30mhln/nuQlQsbmJS7yiWFniLa7MKr7Npr8vV24AE1qIMoBtrtE
0VvFONpePAmdrKwagK9N8pNW5fgQHvHiq+8iR7rf5cRte0M0riXVCk4XFEN2mdtrjbjE3iQWWmc+
zA6xfK82nK+1qNP+URAEt+l9ZJHMGJxbN3+FN1a/TYHyEY7mnCTLL8lc2Yz99MFYXB9iMy5vC6aH
t5FXsk4dmXm21NGYBeXgrjpGmqcKDOey4XkhJMM8RgpifeaXT22c9xcjiQGADPrRUQQztKMndnZL
TnnM04Aq2NvlbCwgEICVwGl1tPuae5n8MKOQzT1tqoNTTxbXDO5fqBnFls1RtnPVbL1P6uJaZviM
MgwTfeCT+GA48TZvbfPMwfPK497H5J60F4aX7cUqcQQZfBH3Cybysoa0XC//UbNEx5aYJ9VXUBFn
ezhlpZpPfn9fjwYC8hGDO4nEt4Y1YM0qErG1XOMjlGP8FCrWtVPmz8c2r6I7tr3hah7b4kvXp8qH
o62YwPA/EU7KP/+j/9tX/t+fqVhovCHq/x2jH1932adK6mTj5H52PTWY4nLbwxedgUqMcghuEXiS
jdem5a2NzvNAdqpzbBoRX8+hkWyJ9Z1KGA9FPRNkkjGMtxv1UVfqE0uNe195zBoroubrRFh3/sKm
slr8KvEUHuZ67n4plI8gteW7sdy6okTWmtj+uId9WR+IZ9wGtYB7X5R6J5OsvotNAlfH3tfPTY7S
uyokr8GS/s6q4+kosyWpyBTJq1OmjK2Vmq4Q6U+bJhq9g8fkUkFxuiv7pHnGQFm6SfzktN0Z8qfP
xC6TKyrD+WOW8jWrm+EhGvvhxAy02XaKIXCa3/nd0LwLOrad0uIdfB3QxrIf35IGnkXnvZGhCEyE
U2f355dDbB7h5SywwP66dKV4DGKigKTZaNQVpf3o5AUEmEDfFo2BEFi30cOI34YdCl3MYKcvucnB
52ELpnEZ5QOirM1APMuzUTjl9axKnoH0aJsII+S2ixnv2kPAlrAuY5pvOC9pPiH9TnZzQcZPy1C5
IYYHMf28An6iAW4Yr+ZcX2akUrAfPdx4WQ6wrpoYbhjZVcnBtXgrjCOH6HkiWfCQErmI+MIKWZE4
oAEQEhF44+w5w9JtPic/Y9RcFwG/Exni1JNARAzvVrH20kZCnRUQ9JGY9QFRywmmzAyjnGyQEd91
agFpUIKET6l0ssdj5F3F+bgDMakvc9/l2zD2L5rmdFXN7sESNPJA72ml3YKoeLBN3hTuBu0Gu74h
1aD4HnoQzyA0fYL4JmZTfIy8aZ+ogXOhSo4GBW/mpbucWvwixvI29JsrtKYcYdxGveOSuuw4cLnT
7iYG3ENJvxh2O9rwC3kIx8a3rgFICKpUpMdFVYBmd6tbaghI5V2TYHUBZkk9wNarCBD6i1NQDC/R
HLMiHKx5Cz9B04z2ZEK6pXuTaxADoK0PfUbF0kLV2RlMVXPMZVsLCepeMeMyrwxBXJfFsS2miuzK
UD/M96LzvxmBq40/NMSwMo5Eq7+Cg/Biw5ZZvmBttaxQ+UNXb03o2qknQfygzugLpgkEap+GlFk3
2ypgj2inrcH8cbP2YfAxmY8GEguoVTA6sB915wxrMVRwtial2byivS8xqU7PVkd4MBriEidRlexQ
ZaOBrjQCtDGmM2LCtExKqIo4W9lLJB8I+SBpZTH/jhVfBtgLLJDbXzq03yAdiuu6PASFUxw97d5G
FS4KVsQC9fzBqtP63Ez1VlQ0IvAEvkyW6bxxr2kO2I/9wlpNXDUrcplKx+8skWEfZMXb2EsWUZP/
4424ickzc5MCsffwGUlR7qaYTRiu8rMpVkUAferoRcy2PP/LGJmRlaK/Qf3EBVxgGqJplrSq29y+
g5cCPcwLhgOBGxGPdx1V+pAV7UtOIFOccFTo6HOspk1kESFk5nhVvZgRmht8jenAGE4MiGNKyiwS
DdEeZzvAeFvoHuTHyqUXZtdOqA+ImZ5NOVOBo9sZP3VBwFkWo2rLc2TrmBtWUtqQ4KfhHajPRUvg
9370bQ8WE42EYf74JU0TFlHOJ8cjlgKk9fDIm7lA1ta1jNAL+i2AIoxSTeAyPJ3cDPtb9qAgZJsA
PgHiVUgHQ9gSYfiVFSanIzr/2pPQBnkwrqCygmdAKdB14FhaE11DuCrG7Kv14q9iTAgQ4KPeIdBD
Z42Wf0AWtvJ5Nrc8/tdV55w7gxSCTtKv2M1Ipu6QzWtITL+8QaehogxlUMNaEWtyaNFMuR6vOg/i
ewu7kzK5haooQgkt4ReSI4+ku3aW+qfe9otNv9Vk07WMl3qpg20LqL7NfLwdEoauIGoO1oeP0bTE
rMBrbRSqOEZvc0I11IKrk2WQsPwUDKkZkhCeSpEtqC8UmMZVRDbYenYgfI8dAJSkl+tOcfcT00Gw
mz2uk7QhFQzSLKAqc0FXScNyD2kx3sdxVCGgCkjIkh1Px07/WDJ8GAjRS6Hkb0Vmv9luaB0YMVQb
NTySq/sq3fozVUritcNzZ/o3EpsrVYZzrbChAOoInykvV5bPUCdzZxojnoekqWNiC8SDNqqDl9rf
ZYiGbqrR3HuonyZUfdq2qXU4UyhH/XehrqOUd7aFnFNb2TFynW+/7bEcWct4SFnHbiaDIItTiGxm
fTX19O4LYQRWOiqEzyBneePH31nOHN6ar9h3nQvVmuu+Db+mzrt1SqO6wktVglHcp9d5hxHUrW98
gSg5IWGGkaOlfKD2cHdnNir7dH4fdXVjBWjwKknv5Pr5e1vhPzMyHEDY6ZySYaERFQ2qQ97ruPeI
hIqcq4SUlY05GS+kaLln0moffbRpdhHv+5EMkHlwZgaphrGuGvwRhB34omZHNba71qkYWUflLq5J
+MEV8C6huPOFh5Ibb0dbE+zmqdhiO0vEoG/CAVAhkP+zUTHoAC3TkX7tXg3kFG3NAgqYdjED+cCk
CC9QGFqZr6VQYjPnUAGsWNlN/xwtvJckrtbWQruQ9sgZIcxog2A53SpiAPploz4oAExki5PxwnKj
SGJ/48UjL1akCmGExwuCyLFRLOrZYOaMjqsKx6TD05uR3rpRkCM6bNxhNL9ay5kXinvhGC+xa93y
vj/jyTgx6GVapcZLr0jDqbDarRsTm32JClFHkd5xp51ZSXsbJeAIBXZHVERQMs0Z5Fq0vrMiKfIr
GXz4eA3UNbpufO/TLkpCf22BON5YfabXtsBYb/eniDTgeQGYAokmvILolDAauUkz0K1mZW5jwY7S
XwkFfsvLM5N7mOI+PRjVVOz+/MdrUKrG/WdmBb9eBpmkp1jCgHif1ta2nixSXhQPUF3cACwkgQRy
llsUx9rQMXDYlPJnuEwhAZdtMwfMo/UtxgmxnVuImN2S2pS6E7QLLHIE+MmDQJ/EBugUmMEna6Sr
pBgehkZ/Vy3etCAMi40nSOMgaGdrO3m8LZ29o1+Ff6Og++11BC/Y4BhFGoWjdaqYsTd2eei78MOM
k6MFN2RVyPHTwg3ZWzLZoy4CXdeQnTxZ66jygEtM9c5Mmj0Qwm5bRPJttgbGqD4c9LRELvIj8giz
1lT9BJ717GNOY1pY2ftpTp5t6zAk/IOenp49pW/IukYJZGWkhpJ6l/joKNLQ23D28LkZ2TXIvBlx
OZ4xjahjEMGjiMpDURQwSnc57pANF9c4jAwJUpDgk6XsTeM712MDODH2z6LUDwgBzHVk2VBKRuBS
+gTlx1pVTvTNMAr95owUwGo/yLl6TlK/27QmIe1TYw/rPnVBqjNLW0WJBbjEYTPvV6zxRW2vXRSq
pmVi/4/uoFWNhGoiavh2qfVWtVd+0t/f0ucwActLFmMtRF8zYMdKGEnM2rO10ids3zchmEqi/ail
gh7lkgqhNHslYckj4zyfbYdf3jRdcesXDAqw4CNlHzgyVJThGSSZPhruZc+WDuDGcFT9RweIZyOB
k1HaJ/sEusxKx8uepBrcbUo4Rwh8ei2CRf8AM9yuoMdZmb0a9HSbqPZUldm8Ckf/J6zHZzsMXzuX
Wq3lwlv5k7S6p8oWXL1gtDcqR1ECb7qkRnEC+VW1JhGpk/zMIOku1DeZVVxaO3sCzv2pjIcpRMSE
hxJyFzuqnlsspSJlbseYgqDCjdF3Gej78teOig0+PHNPVtSiiqjfDe7h8+SmB9X5uzltjOdZM6M1
o55CL2VnXrvhfSFlj3W028nC24q4mtfS0qSdtvl9QOuJyMpdKUSY2KvBj5b60c2ZjxvjOF5bHmOO
HBnjoddGd4tT3FvXJaY5WTW3ZK6Ovy72rpjQlq955ALk+JgfHAtjKnVAfEY2515JVfe7wcqbB9p4
gs2byv302NT8+euOcK7TxtFvU7FMNQJb3KblbOwtlRG27g/ldaGYNTKvVc+x6fwgJ1G/00EGc/Ob
+uB2oyYuni3firaFsKNrukHj2PFEQJyZhbcjITRrmhDvrZ2nS7u8YAKstkUQqk/bbzxW5X78QAqr
3o2QNK8ceyzPIqayGEvloy5GqdjxUPyKAIf++eu6NO9KyHCvAprXmjIuvx15Vw9wl1baw0ThxNGT
sKW9EjjsdDIAH/F/uIXj3YQDc0pg2bgtcrHZlJhPuzs6AkAUZgkfqONoAAWCD77jtGE5OzqW3IWl
+kyE/1hbMABcu7/LFTh2I+cDTTF9nEsTzagjeNSrkX0dfqp6Usc8ak+uMAoIDYjRGZpxephsbfCR
N67dwQSAu1uN686pfJxS0W0WINtbPBNY15HUGdYqc6F9KSEX/Oqus5LgdU7ENx9dPSTIScJLzKRy
k5JtBwCIKXG8rQZIAdwdW4Zfe7LWQNl79peL43NWXJ+spBKsjQtkrI9sbDs+C/lvthyGQ8EiVlT5
xTVYkja9saZiUDvRxvfUF+Bwy/4X2Rm7A6Ge0EpiXJ7Ug9EiY+xTztYAVjUvdcR4TR0c+HTTbFvD
AjgO1CT223fWSIGD2Zkfv2pOcrIgy6A4AFo8O4juYsIFCaZTbz43EJ8F2r7Ytr9U5T35LHhy33tO
BjPYomOnYUO5gHAsf4xHHOrtMGxNszwFWUyEYcaEnxLgWZo9shqC+HCVvlFYvYyp7V6UD+/bLMXd
RL4gmp6NbzVoJpZKFyYneXKl8yiRGAUG5kV2oHvGlkguNHAFDD/R3s+RRiZmC8q/NRg3JWhFSWTe
LGGKs2yvJnAJeZ934Ob9Kyuy9GaImn26TLLZym3dsLG5T0q82/NdjJ7kHNSkVPeSntvzX2tfixty
e1aFaCAH9YnexqR6bT3DJ/9D5fnJioKXUo/98tHqVgFgH9G7zxPd9T7xfsEMYeP0gxfNI7uAurdq
ScMsdNIfMYuexEAKVVSTzOP34ujbTnLM5nNUEFxhjGdQgXvH8iXRSBQvfaHvlgOnIzblk9QyQh+w
5fZciS0MAcM51r219cqWZAe6wHIiPZL7t2eCRzEXOdVWt/TR3dEn0nHbdPnJ7qHqF4i52BQ14ybu
yMNFXcxYkiyhnOduBZMTAbKlLDieNWcBs2IeDx5iPx+R70yrRGrMZyUW2+vgYmTK5R1xp/XGmlKT
7WjMwVjfRACTVpPKq02ri0NembTi1g55QbtqktfAG64XdY+E7ymkor8jH4U+jJElcZBLh+KELVLL
TD+MbOfXqa2Ze1BM1GFzg74qXymt8OL37vVsqScmnMg+S7D5vemfHWf4kWxp102WfWdIM0mxJi17
on+3Y/ohcqpBJprFjS+dh24CJIb39YyNfdO7X+WIz0vOqE1zcvQC57btsvvKXbFmbhCoEp8Sj0/W
nN3Ykzg7iX4I2vnslurSdwAswachNwSOg+D1QhoV1hxRvludcxFd/mhDpFni50iNAe4Z+Z27lq6z
sowBgPiSfsKQfqyTck23Dcf24OnwJaQlZs08wr1uBrHNK+8RbuwPtL+fwJ8eWMXCfMwNGnPQXIEK
2dTASRHs8qmXcM5aI7hyHjHEGiLckCacSxITY5L8RCUO6HWPwF/9Sb0kSHxWfui4B5ncyDR+4kLk
VwwGp9Wog5dKI6+WhYU/u4ZCkXn5mhtOHwzdXmQk9tASwcZMwHMbtTOr7Lud0nfmYM/A1Wmdq0Mm
BKKi9rYlJmgFoOuz8ylQihTaIogs3s/GXkm/uEI1vDJt3DkuAS9z2m/d4TOwNGG2ufSAnkl9SKb+
QWqeeXnb/qL9/jQ8xqwKiZPkTJ1mIj55in+FTlAdFGb3NaFdTzQHn0KgwJ5MFH8Aiqud4aYfNutC
DNjA1/IuAUMhhg67Pu8gDLWTL0S+yWz7kk0oWQtHz0fHIoySzeSeMdv9TPuhiCqivXRtgH0oEUY+
OYzKmQUxJ2epX6P88+qTHJ17BMd6W+KcWkkcBwirycrUXg1kERFq8TqlKgLfZXwIZtvc/SsDaAry
Ctvxv6reu7XciNmlhJZjw3PR5U0bEYlWmxFDDO/CgNbn1TOQr2MwUDEogeizHoYrJ2sfOzQWrRzf
xz5M17rPf2UtaCRpPoxEPTBu5aydCMfI2xPLzPnilvUNctoyZSOme7iaQ8rjIWvycjFrn6bR+qgd
HkF41ud1bL07ffdY8nM1VvBIDcJ6UVIkFea5WsgrCtTnCtYUEiORdGuvxn8wgevcuDRQntyMrGEY
AjGwDNrvWCNHaMApjjkFSUyE3Tzxvkz5GV7XY1Prz0BT4dZzgR0tPLtoPaCGMziReBQGLCpInNC0
5PW3sSRLTdFcrYYAURT9XeFWN7ZdP3kzp0cb5vD/hFg19m9b1tUqI2ObWA0e3RC7buoQQH2qpue4
ax9mkUgqz+FstXAhMxwxfZQ+gKYz913rvQbAmrueTZtXwyx20SovlxV0N0mQ4G651DAZRR9dR6P7
rGCHreIMwD9prXcYIygKyu7SBg+FM3r8oAuj0cpICiz4SGUAyxvb3Vj+/B1VvN+CrrPJxAfoKgKR
0Sby24TUhdlvqmuU/AzMs3i+xai8zJMhMg3ljSSHPY7ld+IVT7ngJ+jmkeQlNiEJj+0kJQFWpwCv
jbbbqAJmPvjjS2JT6XtUWHNiPzeTaZ/i5mdS9FKjLl+CMmDFDcZ3nfXqpo5M4s5HeQ3Lu9rW9aC5
NWm4SD7lbqAcU1nENeuIRcSJBHyVMCo4EcAXG54WImQQhR5tCaReN4B2mPsBJ8qEezZVeaOmGdCB
yN43EbcdNPjv0pvb7Sz6HNxufIlJ1ExUwVQTPKlBh186y2iTb+WG1y6DtVWtGMJg6r0K3eIRT35Y
cKTMedBsUVguJ4rpIR9q3YcGoFRdNfam9+CpKFpf4ouLm7HSP4FZE9WQP+WeehjZuJqu+GHoz1IS
yWxv70vHBQHa108IXdBU5w8uM8/Aj7tv/D47kdTvYYaVPEh44AtlnupmkSLJyqDp1htFzEPTogzo
XdpJzOucM4WiZAbPWyODqJ1w2gDzGVfCYfvsyttiNu4IfGCRYJHpW4D/CJR27jN+QDXfY30+2HbD
HLOczoNfdRsRDrdeaZ4jtx7XTRkfSVBEO+aZWwLMX4exgC6EXAs50vU0tecOXDbCR/rJDvmvR7m2
TjnKIHUjZNT9uMPgwbkZiXD3z5c8FB9xW1a7eWbkphHACqt3uCGBxoMzexmID1YltUbe4LxYKFAC
gc5IINk6sj/dmvmhpeJzoiaG0B1LYe7dIXIugNJ5+gzJU6uQtj7OjfHTGx23cUBgbO/FW2Hb7XZY
AgzsoQE0kTFwkrG5Sz2eI7qJAeNCBJqyK1AyQPEiUtVq+DtIoXOXqR01FMNQg3V96Fbb2WREyGAL
QgxYEU81ALaQE62ZozUc8vE1KgX7GBOM6ZlA30RNGHRl3cshpca1XL5znr70vUlSL2zUqQPxHjCN
Qz9PvCZRFHFtbLq6r5gOVHcdnK7VGDN/zmz1zbqYRN+wQjXD/Vy60YvoqrNPztiy+fKNLeFie6Xi
b0RxEAWIUV71mnoLXcJ1budHdjCHauaVFxmh2WH91gX6DCXyVWtwoqqoz2GVHsB8s6np+SDmCxQs
Zr7ntj5symTCgdIyXB0d2s38mLtNtQ2t5D1cInMjAunYo3LrB51GT2LO60rNxwUMlInuwZ/JF5H+
F0cAjZQPDKztXRaZyTOdzoKZiS9z5m9ECZ1k7ohLtbq91zIpjY70EtGV4w1PTgJ33IYWPSPOcKeH
kJuXgdFRduZNgpELWNR9sSgtO0vLzeTk66GDk1Bk7ibWAxNty/hY/o2mp1iD97BXPKXdjDDvMHtv
ErSHhh38ZAEBhMYlY+x/5ahebXtwiKSZxWP1qL35JsTykWnGfJzy2oquC6f9TSeSRdO53ruiRJiY
t8/CjK9N9iOeFObatYnrNRPymJORGYlkHVCa5qoRzqMeWqLnwpH9dv7Z5bScEd4ghHrGzcQilCix
ERGamYoV6c67Ajg75ECehZN0izWg4lNAaBiciO/l9gx0v6uMAvGiFHdIpzhSCR6eAkZDMpBqC0Tn
aCj14XpUeyXxbozbq6sgMu4hhA7IkkJNfxA9uQ1FveXzYtoB26LrJtEVi6X18q4XwNzayDuDHcu3
nWGa68HXl0aYTxOeqbUT8OIGpU+hUSyayxyzVIt6APBpvjD5Wix7LTu0hHULzzZu4TGQpzRCTd8W
36KAWJWU4pyFGBFlHhPmSCRBmcqLoTS+qZyjVfvuhvXcd2nn9/wxus/C3zTWYk7SRG5U41UUvHkt
z8G9HvIv2YU3yVg8NlIhoKUCaBAfwgJgim8TZleRqtgAAFsZhsRpCPiALVbxTeruRs4Gx3BRHY2a
vArtO3/4SCtr0pjg4ylYI7mwQi6lz1pwE8aoIvVsG+sO7craVQIrHv+a5Q6ABMvkwQWS53Xq4KAG
YVUIqtIlhpZ6IF6ntcFN2XI2QQ4+sI8oJL0FoVdmDIzYHJOvkfUjgs44ApECtCwvwvXEUI6NdHQt
/SHYd7P7YKj+x00d1Pstonh7LuxTggJ2nNk/2jzTy45pJRT+ZZ4xZKeYAAwlILI6LUjerACvbvwC
zWImhhfC6tkKh2E+XjGVYbaMBjN0mB72RQVTdJTVEWc655e01wAkcuQWbEdBgNL04LvIGDaPpr9b
KlPpuF9hbdPNT9POxZ01zKN5QrQSQU3Me0H+4TTsrI6Vf9WUHDBynQwAD9uQyBzF9676wLpnF3TK
I/8W2fPMDB0QgVfOP1VobVtbPgaIKq8WjYNVuM7aKOb6WJnTSujvkpthC4IYea0wt6YjXweDtdfo
P7KXaZme5Zsa2svWyrpqT/ikLUnz4yf6rWOOh5CohBWyQj77lndklP3WEdnZiuqam3hsmh97tvLD
PFyyIK1vqeU3omNfwPfzQEguPaQeUUcGP4bHaeGW19EcLqPWicyjhL2b1VKNp8aj6LjuskNTBgCh
fSfawjpGxKFZGD2HoCBDfTp3DP5WuRc/ESlFXnrGsBhx0i7VUQ3+ybtEvn0ZpADji75LVlymIbAw
+0mUjz1jDe23V3Ea1KvUq75Ln1ieATNbOtZPyyHQGwxKRVXcJgGv0BuZPzaYRrY4RgnGtrZGbz0J
s76EBimFFmkS4CIG/CnxzAIgO0TeTLxKEH7GczcgYSzf/1jn/z9j4H9jDATenwv1zyi2zUf/8W8/
qH766fqjgE1wxxfa/4IYWP78v8KFrX9IYvgsL5D+Yu7/J13ANf/h/QEPWDAHPEjQ/l+DhS3cYW5g
ub4tXCvgL3XV0Mf/+e/C+Yfji8Amr0s6KNfgDvyf//jna/pXrGH3t1//NSfQCv5rWpy9AAoW7gGh
cT7lvPu34C9RN+kgg5Ap3lIxJuWmpAlatcFHZnIm6z46Wcp4dW7B17L8H3A48kQBA0Ygi4Vidl1H
YkEYbnNdPjshG2C/HG7/ch3/9Zr/+hrFgjeo0BgR3PT9n//ukX3MtQmEFwhHIkXw/vYa6xS1MnjT
ajPh/Sgcwg3SYjeUkmmViz8Ec7PhbGIbPWmiN75nrWStj3X6LCpn7bCVmytjqxPmN232An5tS7bw
QTvGO1LmC21Wv0ll/L+85oUZ8bfXbLJFkEQw2i4X2fpb/mI2O1ZqZg5hsVBPpunQ2/FvGl8HJCvh
qvOPJPxcJ16E1M2KkJ1ovErF5n++bnx8/ttLwPRt88GzfOH9PSmR1SOKKOIGOJI7hFkgUSz/sVMD
koU4fGxHzVhDJ9nqf/6uBAz+PTpzAWJYtm2SQ2j6wjaXF/aXBMK51Lp32DJvXL9pH/26P2dzEL33
dmOyQXDkLSl80YFFPJzl8o9OpdFIA5W1meSEmUG4b0qk7g/2vCpnjO5aDERmEheYvCGHSor8OOeK
5JTxyu6KS+W7Z4bR18bU79MJL6U73xdJtVhJ97WbXMtAr0SCoJyuEF3hjmyKY5kXO1+3qKGgidY7
5MeHMBBHKZ/ILUMe7WNz4XTEW4vUC5qkWrCmuCOW9Rx6viOTl+0M8Ja17NrD+W2N2CHici8bVPMG
yT/a/r/sncdy5EjWZl9lXgBtcMChlhNak0GRZMYGxhSE1hpP/x9Et41lBmtI61nPpiyrWEwADof7
9fupqbW5HXFbDSN14w/GYnivgnGVmvQrtOEk+l0WWutxwEAtRydAAKub+mvRFHiaA6I9epX/0Dvp
AU3ZXvfclVnABQ5iisPuHIwukpU7AmQ2Pv4MlQ2G78MUpzH/NIpxS5rUUoexb6npE5zLVa5jV1mW
9B4Cmq+kyiK+f1TL/jGgnWXk5taq3Usjqm0FJaiRAVromh1aAEjBC9D6faJa26YTjzmupDXmuCSD
wvy0T15ikJSbP+X2uCmK4Yd0zU2mQaEOKw6TQzyVnRS9irdTMh8OPlGq+aR0xUvTxUPRV2Ks4kG7
2ghkod8WarwKBCkAXrxKje9x5czhT5+qNF7hiL2sHG1N6vqDwZnGiWnKqCQAucMm6Ax6IZyQBQEJ
GiwimP1rK2ixOtXXIhieE9EuZRO8FIUO57B99ov8WHdBvgytezwe64XEwRRzzgQ3XHwcYQg8x7Bb
ZppV//S0cG2X5cXPmgg4DGvfvrUW1HLnDmhmEQQEmdVZUO5MhS4UYOLj1H407HWVKyebMzcyyFWE
5sdKk1XJA5oxlapvimfQlhOS4mfMg89YnP9sEKZalQeSbj5EcX8ubTQn0yh3avJijZx2Un2BBy8q
PAMvUpOxktTjxgVfuWWmxgur5xA+8BdH37vEWejeeB+7IUdCG6i6HiFGF+XvuCLTNsOFt/oGHWkP
0EVETLcx63e08msf3qOBmRjpTvgtN0s9sDe5AYHRlLy7tlHsWWMQJJvW2cE1rafWsd48AwWVQnT0
XFfJwMAtcTUZltuIvrxcX5tOs2sqd2WLHiVyd1YquBE4DHukW3SERjfiYMTBhtDpbYBxrVCi+8p4
MpAGwIjf2IDE0DgxCgXtV60NSVH0I/xlow8dZ0+gsMnLMum3ZtgsjRCHaDzdpk1h7PptNfDpxQ32
hcYDqPjOrdFJ+92+gHuqhkQrE55i4zwAYZ2cNhIjcbc7aB2m3Yq2kcSf1Ea88PGUGcxu61QttmvO
ihY++ndSJorm3MTDFutsXL/UzfR+E9w9Uy+jYfMiYOczz0gLyub5aJ1C4vFKBBKmRKI8ZC/QmCFN
mdYd6TQL8EDYZN9q+5fMzEUVcOtEoNoGltN4Ek7vaBDuKoLsEeNJAKGPAGckcdW6bdCqmEDtYX92
+36rIBGv8ddAcyEyHMO6ZplbIxanyE+CezfrFyEngpzPth6+wY6BNLDVGrnpHKIdtfCBPKn3OOBV
Qgj71dnZWcCFnkVhu/AsBaFewuzzDPvFlbiZ1fpZrUU7R/BgLzov+j2qDe+RA5LngVdVaErmKQIh
orOweEFOiWidS9HZGu1+56chkt1gY+XGqw+lOSKAikLZRGgDhx0H3Ec3re5zxgxfkI74ZY9mBdEu
aDLTdzpp0bJI9KMC52sKJNWGVS/heAY+53WacyU8LhCm9BE0OuvlOvLiR6E4S5GIXZhgHa2j3pUe
VukxdprhDlotCIcSvQQqsl2wPtWqli1ZLV6YfqsUkFaljk95AsPLz2adqM561O9BhEEZsTaBxfjq
qxELv7ch/fiCmQnEpZTWgovQGJmynUcByUzVrhvtegmzgbNoYKlYOkmQEl+/4KOB6fcTrvoZBF9b
vKpJskPZjqdEKKBnMnqApNZcmzyITT9HU0PSsQ8udf30FF19QXnDS7QR009i4cmhL5aHOhFPrRW8
00i9ZBpHlTDb9jUnnjL7ZlX5BR7sKuhgpCXRa2FB82xhykwmnHztk/20yV/lRTk2J772HUfoAvac
mDkDQbqDZ9r0avOLAUIwq5XsQqvkQmv+UkZvg+fv6FJSbSQ8A2opRELSBSIxgjvFqc4W0te5T/Ke
oib3pnSe7Cx8dwvMrIeSQIMgPdJQBX5pO4Rpu7bw3y1OeRVKoDiyyI1RgvdGq/tZkw+sbTBOMxN5
dyK/lxnyUgGYqXUYRPBioHPm6SW19J4zM/qW7EQYRxxn71GKvxHWUdNIpXp9te6eecjMl57FtI4T
hNRhiiGRIyP4c/G7HprG/DoswCTALTqsAQ0leTYsm8xlfQy0dU6E4tIMvSVohqA3xVMGxFpRYtyR
yVPOsWX+hpkUgRqJ+8LX86PonQpuJwWqAVk5oEgVCoR/WCMPZhv+RIIwzgfyfUKjjVYahDP2gZ+Q
7NGyD8G7SVMSjJmXbgB500cKKCcNRrBkVrrgQzaJolgR8T5h0JDkDJWaDn1MYjIA+sAnQO92RZTQ
ZBaf0nbmmUccwAS1PJhVPMMw8pIOoTLDSnAOp+OXCEDxMdyBUcxfGjbB+zR+Wc4BAYrLM2HB36sE
VUEnSJgKrLVr9ZvKjB5izfrlBDKaJ25ySTHcKW1a576V3PtW/9pg/WD02kZ3egKngPgqaf6SeXuf
V+GW0BS4h/6TKnmB1CUrC8LBunc8OobvRa/HM7VILiD6jxM53tPp6UVJckHZCc7Wo3DvlXNpyvcc
Sg+H7oK3UDzrmrvhw5sHcowWKgl32E9SBDk0QdJTObnvJGl8kOCgmMk/6mZZbtvYWsuECAmL6TU0
frLsOFAsYti0IYFnLaYZM8SwYLbgQ9Diux8GSFOY1xJzK/hV0HCZjBGUQNtGBdB6VGbAwLAyd5Ld
xdCDtw5SMfz8clVMrmQIkNSZzB+srnsT8pl44/fr90kO7hOAJhrrbB9JZoDS4wBJ/usGdnfLojuV
M9MwQADhyDbN5pb2Vu+lD/6YHnxiQfDSYtxo123zvn5UJZCeiN6zEmVW22Ki1e17Y0BR5qBwTCdm
L8xjVA3DejpG1N0vy3TwoCoLqjrQmNY69yE6G/oRkCasQ6sKPq5wn+CeMzcsseGrZEURYHO5k6Fi
y6q1CYwO7rFUaYXOC4Xy3oTIJYyLDNm+zBjaCRrgYt62OeEuWbQsISzQA4oTeqL6gwMNiEUJY1FF
895rly2oljO7lc6spHviYi8+1/MQgHNId6OYZxmYvKbiNW22wwK+zXQijN8r2/6BKRYrOHNjnD4f
tyL/qsvfHDIroCKo68IZWsp7BlbvMlTB6P5k5t3TsXqGAm3MsarFFsRy7gOygChcLQVDFrFnhB7F
0AZrFxoprsfo80aG2ZkW4gRctHKLuZ7aT1Y7ZVuFBF1ngbo0p8+4M/Qd0M6PorN4CGG0TONw7grQ
P0HDzJU+yGcVXdTUrYCg0GTa6iRFSd49TnvIyTmn1Mu2iOeaSTSCE6OIJkWEyR+4FPvqCWgMzlFr
kZUziWEq9hNkeKQUWnxLCjdr3eNVSYuYjTf0lZ+0Y49ta+86ZSdNbSNc9zdJ1O+Z7b97AkqbyQGo
T8n6sM2WKS56YOPinBHFDfd0IL4r7xZCatQVzh0BqngJDOaTFpr3+CzNIzO5V+lSzsgUZMq60YwR
vyhKcCAd4lL31lPWJ/dkmmDZwOmBPLC3Ngd2n7amsmS7UqV8Jgvn1Dl3JApWtFbZaGolvlcS9hU9
v1fDH5rOqZvPhtY+rmmQpCNcgSdhYWyZT6rPRiWH9CJNpCHw1buSdLOItQ0+CtQXq/1VpkSLjCwz
5BtS4BNLhIcof+BEsEzi4L0qnacWoq9aD/PG945aZmxUtivOAsUBr1QWaKaKi8E5Hz6YX8zoarHx
RDrhEt3Pt+v8QBDDwLGs00fa5Jp/6RV6BMIM36ePk/LtUhTu3fSxujobqlU+40JyykP7SQviQ25w
pp9+G8TtsYGjZYaX6S3VTnyw2JUlDd2aiAQYq8fA+YH2eyX8fw8w5MwLetanaXWIBv0p8ijpWfnx
29ZIPlM2hQpnpP8RZODCTcbqH+WMfhYUy9BnuHwFaimDUw3VnZP45+sIGxr1gWiTLYKfDYohtufo
TWOBA7cLLoHrrYqO1Cg3BjFksbv+jpU7dwYQ3XWuk0556LX4PmJ8dXzmrt+P5B1OlLSyUZ4I2DNo
TWf3sZrd0/oBTZkWMEi2apRdyp77nN6LEpJhpii0BTAg9s0fvsVmxVn3UjTpRQn5v9LiQjgni7e7
a6aI6LrJ73gwOl0Ezbmpsidd5gg95gg2+5Ykj1RP5DnZGgTbMjwwqByrC0BFu32DYWaSUUTPWroL
2rwvROS8+GR2XJ/g+iixg0dFsUkRUFkRXbRp5uUmt4Gn6K/wlBRMi5YpXIyvhmb8CEY2imn5uK4U
0KYvjUHnSJe7MRwZqV9ogy4F9aUU9Ws26vfId7cOpjSJTt0TUH5dP4jOYK2ZvkzkTz9gPrLItDSj
ooNRcw9wgckAaQ8xR/a0PIzKsCkxYkND7icOSCHZswAacS13fk9kHxIOaNIkvanqNlagyFoovqx6
P5rItBQszSAu5Mcu0N9FkTy2Cq1/s/mdDuMT9irk05vnEfKmoGlRV4cx4GsrMwrJvLgPHe+d/eFe
UBaJAScHzum2oa2mLZrotQu43GGqFTWAVmlUMJEM+NWcW6YKtw2Gd1hmOyPZT9//tTAKpl0z8Lk/
JJyt95So9So2nJehFuOMaX0GdnVnldcvc5OAat+RlNvluEn1ljWA2sZnrUxKVp9p6+uy8JIoISTi
EsyyONdMIyPx3mmjzDszPqhh9O4p7V2wnRb7UJOkf5ARwedX4X48C8vpdWC+scBYwJ7Fp6Zpdpmm
vbmUdguv5WhSVj9JmCsWlki2PgBxVPWviSaWhSjeOoOVK26g3LFHr2wHm8GxOsdYJPhat2wxZiTl
TGury7SmZrz+kdvRSyzJUE1e1wy1cJ8UWGk5Qzx9G9NXi+iMbOtqsnWkr8MMcPvqjsTAB7t8cZlu
ZZIc8AB8mj6X1GnIcw3O0+KSjvqGqAo81abVKEDwO616JXBxG7DJRRjqnSqpvGpWeomUoxrlm15p
172tfLvOb8dV4rlH3hgE51XvN+Rz4U2mOgqmLizI0xscm/RwLUZhR/yMCYCeKpRp/H2mSYZyFlOG
S58D9ZBZemfodKgzTFSHvPxh4KhNO4E1iMR08zcu9ZcE3O76vQeDorGsZ8gXOKmmhX+Z3laUxosB
ofLKVXMLrmW1FTEmS8LHajDhPEli7oEUahzTs/tpPJBCv5P2fWJrWnSquxwyqHi+/56r8aWZeiWk
oj6SmnK+dnnHjhUMwG7vZe3zNEDXCTLtJr33gqC9QB44DJisFL/ajq0U4Qs/qvmcBohHQcqe70zy
u3F02VCwJK1bEFRiJ8yZrzKrVCd/9IXAy4rZBQUwWk0/g67mv3HejrasKPOUCM0NUvulAkONQAFM
zYoMv6PMBqTr43TkQeEW9na/z3Rs9Vrf3Ka0EWdKY34rE2z0moj7yBWFEGPu0ehIxxWRs06iQ6tQ
ZjYIAycnV1wq2AsQhIzfMEPjXfppdGfVsO4UR3BotCsiphTYzOz25JDVrKEdKDOrdk2W5JpAO2yr
cifY6AqqMXK33xDycNY14DKZRU0PsWdn0lAKBa5T7MJGPRcG5q+hhhs7enFCC2nOfQ8LfH3rGjUL
Xnn1vO+6EiOLKNgXBho7wX7ZkyrwPODcYXh9+dMPre+EoZpu2r+qpQo/ttIE+eCJModApCltdC7w
5FnZ1AfHZHIT0TMAT6ISCXvs0t8YZ+hHgspMTHwqjBtDeYR4q6OqJNM69o7X/0KI7V7tDLForVyh
l5bSi/iiC/+3ZfQVM6ENb+o6jX/Lgiv6dw/eVWwrqAIyWafObNzGqzwzFtJ0VyqSZxurPlZ69vad
qYarkrxoS35v/GKtdNrRsNXN9W7+P2T4BWSoqbyW/7st+eNb8yv4X/+7fPsR/GVOfv21/yCHxr+A
vEzHloZhC9WQYIr/Rg91cEDHEJaKrZlmCmtC9v5jTa5r/xI4D5mqg/jd5ucAMP9BD4X5L5yZVUJF
DRjgurSs/wY91G9mmWbpoFv4MFrClJJA3VukJ26i6GqZpDnGxXQNrAiz0NwPoh63YpTmBj+Bqc6g
/dn6gX80Jj2kV2n1yS61ERBM+eV1iL5IvQ6R/Wj7ARmN5QfVPbrL4L7MsKoZHfmmahhh+KpXreHl
+weyc+dORxpgkQ6IgQFYjmHcqEfOHj8io5erqBf9kj51toxd/84ujO4LfE/DX/5PcO365AbwHh7v
qqpb9vTzPzCurBwxnknxvsaFQJkNKM7mLXn29wNuRFBIPW/lpDHeyEF0SJIQ1XHomktLpOXcDybc
yXtLKzXe0gjGwnr0MHvr2vKgVyBPhUfUa8CxjfZ2uf9jgt3/GzT9E0udXsgfUOp025blCGaYAEvV
5I2TfExZP0Y4C84LORwxNBG7NCCvtCH+To9csTUlBSVO2sEXqCDT9Oa6EigSGNcwgcChWv09XDVJ
xG4sCfYaB5RqnYvBOb4bK9DL5hh2G9R5y88f1PyHC+oG7vxSN/kSbi8YCUIzLB8VbJHT72yhZxdn
XzTo+SQOyZ9fS3x8OgOxtBCgndC3rFvA0+ht1IUhhJHA7f2dmgzZkWLk7Aoi1GSUmffa5IZI+Jj6
LCXswBTLjbo1D26nvTaYnN9Rf20qRYfsn09HjiQPvpivH9+7ZUmd5UNoFpYhE9Xgz+mqQ681IYGi
RsnzcEt0n7k3MXem09PDoIYBlGHAAS4d/juQ4i++wZ/z7ZZfwISDVQA91JwgYVO3by7c5mrjOAXf
iY1WSvYvTpemT7XeJE+WRFGuN/Je2N+9XJGPKMNfXAtOsDE2bO8yix8KHPdpvBbR6vqvTavGD7ol
njDj+q9foc0uyaLpOFAMdPPmw3DgbviULgmB8xHyF5rEB76M305pIR52IAySs62eG6y9zIRQYz09
N4pK1Gwlor0gxQejLVc81L+RIz5VYW1/sZ9rNzwNzZKaLoWm8XS2MU3qv19gJEUPT4TGrKc3e62j
iNbi3NlmFr5DlUwxuebrWnsAXIRoYi6L2+uTqybPqYIu0OxEdZLTP0higLZelMncciirMP3rtwnR
5ByDonhdl7SdjMmNuktWhRiGn7Tc6f4nsKJlRIFYebTsKoyavhj9G8bA9HTSgeHBJEGzyW7y99Nl
ppo7k+YHXQjIHzoixat+QcZEeVUtvQjjpkhUv6HvIa6LLoGRfEsLV3kKh+rw+Z3o/3AnhqlKJqp0
YJrcrhtaHsAZJJMXZin7huPsxlqFMtmpTyyb/lxvdILQMuVgKkZ9CB0aRlV8JzWCacZQWbm+zNdu
pEccYq31AI3ntau7xWDH7UmO4UpimQj7V/cXVIcjUU9he9+7abGqPCVZSkr4RC82hCf3Swf/SZp3
CdwHEXnbWGpfDPr1Uf7aC2i3sX0JKGyaY8FP+nvQMekmKFSBvWrgr8ZptNe2tPg3runBt61c5VGp
ut+1U+AtkA8r/EzlrKORvPXlWB7svnbnqu5bWHAkdxJFtSbckywwAqPmfYDS9NX9mjeUmmmSwKax
6ENMBQf1y9/3C5s7gZnc0X/tx3Pm5OFORO2DqPCUxefQPbUIFxZFYoWboa+fnDxy9+AxYq2l47hW
x1dExub3rGmdlWaZ2AYE4q3EvvlRuEax4my0CgLf2lSDnnMuwqKDsDhjkcQyPxI5iQsC1fOd5ZV3
uRVa+wZC+75CxrFNMHd8yXQVD4SWN9hbKnJ7bLf2GCtUSzv1jFVJfNjKx+30yZPonTxp5wdzcNw5
/akaMoQPEDqRulO0iCuR+OXa18xvbdbGB5yuf+K5jXbSz40zNvW/clUJHn27U5dp5GxTHv3R7ga4
EN2jl9rmVtWDL2aK+FDmGepUSKKJYhFn+7jZvavUgE8ecOyz8ZfeJiNpkeoloGjJkrb90cYck4TR
JXuP8yh6BbKHu0G/U3MbtDX4HScKrl6Krm8//1avHKo/JjA8IEOorNpCM01uzLlZNYbKbNReCkQ0
Y+HM+4yLN9jdbHBtRAAZdiWBOKB32WBsCHY/AreXSTf+bgMwzKBpf3x+Ozdb7HQ31FOUHJpwGKjb
u0ElWKOAygKymAXCNfSqDBkto3IVjhiWRcrPpjXz3ecXFdPQ/zUGJsc7dgUC0h1VpwL5+6Mw7AA1
p0PQO7E/3tkdW+xPYA4tNcfTn3Wlfcs6Ldz4nNy3RertcXvqv6i0xE0pzOmDW5hugOWEpem2tjAT
j5nq4s8ZvAn63tGQq0+dVegzQdjaocfsUJg+BB3Le7I0CEvIRr4qL28mKLcAfRm2mZCGpCa/3T8q
ePRkoOTeXFe6X67Oyulkza9Y4zP/fLxvtuHpQgZERMnCaVBQyZsvwR8CkYNJIYTB9HWIom9Ek8LU
BxAvawLdVYeypvoJpnf6/Lr/8ICmKUzV4DxPDxjS51/1W6dCuGQtUxCPYXp2fcJYicKFMz3rF5f6
h2e8xl3xSinfKDr+vlZMSz2sdNOf5zrO61mR9PdGZ4TbwHtRk/ZV9oV2LKpQbrw4wBffcO1TpkEZ
V2x3uDSaUoMVxj/gxBPEKPT+TJa57RyubodQ7/CXcD1rU2QwU6KsdQ6KTNbEcDrzHFOUcxTX0bqS
4S6T6sqz6bV1lIDDZD9EoGSdFjbWoh10+sKzT2ESLXNdwaXPwJ9KBe3v8KRBAKBH9P5VDFs9fRvV
OVrZqG/2UdLgGEDeQV9EzbkgVWOmaaMLMKhg3e4V8WtlSqgXvoHOzY5+2lRSJyOGcaKQePPFG705
MzCTJPuZNPhmpcoR/2YmpdiV5eFkYByMjjZTq/5M8gL+Mva3xG5CePLo4r54sR+WCsmMpcCVvFN4
vzfvNSDuoU99ihhRtM9W0z23SfOs8ufPL/Nx+kjaClM1J4SJ9v3mwQhElzgJElVei5BzjpBPnol2
JbVhHtbuUnrgtVV2gm+TffGAH1ZghtS2HMOCc2sxsrcP2KiW3Ua2R3fSXpYOtso+RMmTbUjoPo6m
7joc8lDpfrUA3tSM06s0NThw7I8Obs+31x0HM45KTfDEgwan0YK1Z4IybiIFz1mirkgosTA4SzDO
3qQ+3glB6RB/3OcxBuM4C/Xknnz+DsQ/DAV7IpuQjRE2j32zLbRppLjAWh5YQprsijwCqbfLnapg
CTWa9gNJUsA2ahEffWhY4BEGoh2vwN0e96l14CrGCn3EPuis81Airo6SATcGLWg3n9/oB243Y2fx
Idj0jnQaU7ezJdH6zi4U3YOzYkb7Bosv2Ipd/xsTkHLQ1ZMIcJXL64hoAez2Z5mR9BuWvwK6qPtz
6fsu4mAsexYpKRo4IGcIMbTsEIwWpzQS7DYjeT4U9A3/q+kgvG68L6qQj98xwwzXW6i64/AoN1V0
ksR541iFArVyeMagbhtU4KK1WT/za5Ct5BfrxsedwIRQzjlJcnqgjXczyUXY2V7rY9wVjf31K7b5
kv9fvmLkBXADpl6BrVJ4/70J1DnUcNPA3gnsFzaW17wMA2VThxP5sfKWjYX4xCP/iOxNzPU+nxT/
8Ig0DSSjyvN9LPRxBrU9XdBWY5fZTQtVogYoFL9aqD6+OeacpD0u6IRZnID+fsQYNV1VF0hDrSl2
l9AcxaEjkbn3AKvpPvTrX//tY9GR57w1dWappu2bITV8wmPC2nEARktoVTn5znLiNX79ZFPh+3dR
yAKMmzOECgmN5fZKtZUMQRbiOkyfAmJf2f67HFSs4c73O7n6/Ln+4Wr21E00HfQj9Nxu1pqky4rB
rXo8jo2hu2+SZYb+cO/3BbZedtV+MTm0j6stPSASMXXqXVY2Oc2ePzqvHBED7C9qF2t3lOs9jJgE
6HRu5ohky1SW53KK3iZ2hMxJlUjdHsOq2FQx6XaRSmsZXQMigyZNrg788hOk7aDWpMs4nn8E+V/0
MZpdLa3Mh6wG1Px8rD5ujtwxvXyHJijinltNhjtUqUsiFmNVI66G+IQGOMCBNe6wq8C1LSGvpW8Q
GesPOGh8War/09iZMK4o1oUwPiweekFAne+yWLUhzjXWoP68Fm1oEoiFdLo1ntMgRKX2qEYq9hl+
yRcvI6wpah1SBT49n4/Gh5lDT1gIS9LPUtF+3zbdoiR0hs7EPUPPmhODESwU+lxLx9pbfht+cYr9
sCVyOJEmEixNY44a8maaKmNUtpKrzepyvKeZgAmJ8Q3Ht5UePXYYrUPKtr8a8FuYQKexAjXBsQFd
KImoDf6erA35EQqyI3c2VIb8nuHntOCpwwOZRd0yUUE8w5EOjN0k/k8Nt6kq9NjpbOcVhBOtaJtV
+yB9GkywEFJ1znYycxo3WOW9bx6THregccy/wgg+Hui4aXAlluDrVL095PSNXtmmh2Ny4+fFzJbd
uXeSGo+CTMVGovAXZp9bqzxsDCqeBBbsYyQgwXw+Nz5sAtyEo9nI4thUSd+9WS3VMLQ5I+iU9G7i
H0O3P8Nww9XHscMvapBbFGt6SVxMdySTEGX+bWHscqbH3wUbubHxCUt77+vJUpBEUQ0MZkwMZdGz
6DzUUfe79ScdOw2cXWi1/t6p6mNVtw1tnsida2NNmlsCP/vqTJ8Lbe/xou5ZWuDZJfCQ4fiRSwW3
TSh5gwIDS9oU+xYz0tSTn7tocWlRSR/pbVNH6SOMQ2cFE0zA84G7+PkAi6ky+WuXYFqCWNicCIAv
DHVaq/5YSAnjKHMZYLQ7VDUiYQwBQR7aRc/Z9870xJYAFIGzCaE7Ln5LSw64mNXY+imt4uisDcF9
XjvHz+9Ju9bKtzc1HRsci4M2FeHNB1N5XZcqPgtkU6JMSHN77trmxcZidV3aGOzQzDvR/vbQA8Hr
oCVLasyKGra51xrjLHXIY16jboIGsp6FC+oD6+1rgMoMxqOyakP3pTVLHAn7rHvUVVEvjFBP7+ik
abPYdH5Ew6Cd6ab4GnVjYITtJqmwS1PUbpOjZnoNOk/7waztNgmUNQrTR1k4zUOvKG818P+iQq0F
1OHPu5xiPycBZ1EaBcRZ6qVT0UOStFsQDjZnvFxaJ78bIEWnhSBunjCOvB2cHTloEtMzaczsBKvN
oOX4W+Xps4VxrIX1SOlMdvbgWxN16burt/GJRE5tE1ruMffrY+Jbyj1uExGNT6ddpDmdZeT8ENcw
hUewd9DzNtzVtnpnKnn5CwlOtx8dc9w5UNr3xHmtZUW+pWKo39pOeW2ECM5tUQTnsfferfjQhtm4
iyOnIW8gK7GBMqO7rIICOkKyW9Uxds+GHtqI0vOXLiFaOukRu3ey9XY2jql4+VTDwtTL8iBE84xX
u/qEEQwyAIwuF9UQDc9+ZeVAqtq5TuvfpCQZjwjmup2Gz+pM6haydU16O99QjF3oRBbkI6EsQ7oV
95pOwMeYZr8wm8y2hJtBFqUBdary7KAX1V6zSknwkSGPsZFFBxbhfDn5MqcxufVJ+mqWYwJ339KP
do5PJ4GvK2LkrBWxMC62cyYGZrpypOWwijwN9YUo1HU9ePYxtKOnsMyGTRPZv5s6NLeyRU4Q0cTo
QfgIdw67Q+iZCD90465rJBlSFrEA3rCI2nrYt2p5r2CzO0fIqK/zGJvfyucspOIistX0vl1kdL7o
DZMPmPj6T6UIYMP7uGr72LzusbeHyz/m7R2BC1vXC5q5VTsj+RE6lJ/GFnd4oH/XnQELGviK+zIe
Fq2ienu7iYpvaYkgjn0nLALzaJcwW4XXlJuCFCx0KGjQocBGd1FcXYwkze6cyHw3DT871xVeKWl9
V01wXp6q71YSOFOMyYs091bTugcCUKujL/pHKwtxRmgyawtBa9Oq1vCIT0q1jDH04pjmHvFnwr4c
wb2C7RyBcRgrecVRD/aADS1Ma6/FUzuGERljWzDajr/RDRHdq04XLqpO+arP96EywUVAOHSWgUw5
IdxugUSYVH1IUseMMPUt9usQ5f1CLNEGBTNu46st6GMrm+tN54JJ1K0Czk/388da7HZjrpoaRW2l
0+NzGpUuF5bILaqDjROp1hJSAMoyNv9TX/foyiLmoxF8wyypJc0hhV/yf3go9/9eb/+EbT8cjbgd
alQIIviKTbL1v2/HtlxGl8UUO81qknHG2V6t4m2vQdUrIjvbWpH6+vklb8szFlsajkJjBZqaR7cA
Z1Z2cWm5hjLLc0J6JX5ws1Br9R2lh1y7GrZBOHuPQf/8+WVvXzSXpSoEtgd1hBZxy2AJbSUYjZrL
jgmqrsRmwZ/qcZuu+UPaPnx+sQ/deq7mqBpOHJitSuDOmxqUlEYs63wVxUfaZHsHFv0hIDl3pjbJ
sEhtFWVfXxNCjlRyqem0JhURBl/s+7fvdroH3aRbP5ExaJjdNCzw2yJzSye36rrtR5HhL3VCeKQv
8NOWVAJthOT2iwe/xQiuF2VymybVCi26mwkVhFmdaT0lZavQXHVD6KTkBSztrO2WbLlz34hWhCzi
yex7CcT0fIdFSvz4xV3c1pTTXQDtMnVpOH08F+N05eWG3fDo5hguB4s0Ip2TCYybEtgcO/DEUcoT
3mTJIUbGtAqHLjj65CzN2PEfO+wmV2ODnjGzXfOLg+EtxsZ1WG8AL6Z+hKAhfFPvIiN27SGDeXw9
s5e53dybHRLHsnnKbPuoOlGxlyL5VSUiew7QWVTldgRPwqZKeVFCmMyKonTnz0fs9rh6vSkYEZPj
hAa2cjNfFQVra6XAGYU2g390G3gGo6EOz1Ghh5vIQtkd9P2CEvOucxr9i9PhbX06XZyanO6MnLpr
t32FKMybAM0OWpoO6DlLOJ3hFyi/GHhpXrlaf9acvGIVwhzjz3EDctTNF1GVNi4R2ciFUp2lJyQf
yXIeTAutQkSEjvpbj+CTxojgjo6e/iazhghiT/tOf+wntNY3p2rQi0lzZQ3jAm+FV50QqE0FMb7s
XIQgyOFTt9VPpbIr/ZH8IsyD6cEXBHdYNFuvIV9Bp65yf/KM81Jri7koPDkj67aWoT47ivabIzTl
q+s7C9wyMzx+8N/HybMZZb5EEY5luQuhGQ9Mmzyd4iQ4vh15rbM2837FqB02VfI71MgVhHCLR5og
ETWqw7UYxaKeVJl+mh7duntX0pwMN0u+uoHbbGST71Vz+F6ro3co/XbtQhrxbJh3uolXX6wVq4x+
5MFMxn0WV7sWHtS+9l00mBCLfOjMrKvmqTFKnARec7ywyyF/NbBX32LyDp1CCZQ1QO2J1XIZVwWR
ZbZJGmf8YHY0lFSd1Fk1IPdJ2JsWn6tV29CSqVuSMXSYc5u8t5c1c+gknRBBt7Wt285ewcWqZ5FZ
PPaqfEKer843xF5D1cNFMciHp7Qh7Ge0D6K3MuLlpb4e0ICZhfdQlfovc7QJ1XCqk1blz33oELgz
OBstORnoEKQKxji2mKap/8PYeS3JqWzr+omIwJvbLu+r2qr7hmhNaeJdktin3x+UllpL+8SOc0MU
pCGhqiBzjN/E2FFqVryokRJ5GNUe3ljraOjpQn+20bC1GjgNo6ttfCCQWUbuLu2MnXUKu9fQSjNo
Bi6NOxtTmJy5sV2qS8cEduBhTgpxI9mMIwL+oRkaDw4S+L1KPC8MXSaOGkx8VP6f0pLZrh+KaIM5
Estwc0DLIbNXufQ30DdgiOk4co2wgiAlpfFGovsns/jbFIlf5/j4plEAc0J30EfojPYh7hXvWIXB
vywswEvnxXvbDpNqdlusjKB69wr/zTTzbANSdTEEUPwHYYfnZtzKqnvXUYQ/1ogQCSzKH0a054AS
3Bz3E84HRoUWtFPmEpbmlw9oqv8LeHwt+d8tx4ofZNWX/rL1YLHaFouKOiBkmVcmIkvobagF8uNt
Oy6QgkRQNs/RrBi7RdkVFsLulySOkKgDJLGUkfamxiR4Cqc96a2TrsM83YM4sx4UA1rNoG3HIkSX
xEBKHrcQEOZGj4pqg5iZWT0NtrqZAgUPHsp1vVEgXcGF8jd8TlkodsQzo0J9UpL2BpnxYndM4gv+
tpGEt+6Hio9LwwmFnRUXE3GTl76Ka5w3yH3EYk4ifofeoj8xizZ2UkLcAi0itBR2f/gCOoe8XNQr
i+9mp1dLJUfCTY9yCBRSOScxjBXXUn5i2feiiHi8mvyTXZGEjzipXZ2y/unndveUBuZHx3MsZeX6
Lci7dQtPU9EHb2PFOoNHiTOKLYFjN7KGQ9WVS0gH8H9xw9h0xWTTDEogNJZaKX/GVeoAVQoxg/b1
YdmE720FZ90uYvD3yIHF2PXUwlY2NuLjCyTlsmsd4pYbKt5PPVSh7Ri+uDlD8w3HpX9CGHEQvRJs
kFotO6EwkiVqsWkttFFgD1VwIJNtrxEeIcULf9BR5QJwjYu1WKPuteZikz9cDI2wdl0XdA8xdxTa
LvpgHbRSVHaDXduisIhG5zdRpsi/lwa+i0hgPWSS2Wscvsb4nyz1GiZ3a5M+aYsnTaKD0tj4E8eT
DVSbNjif+PqDNUwKRyxm1qp/KHisrIXDCrNo4COJ/rmum02gx92CqAiM2kblPdyuq1Z9a1OwN3Xf
WMfRTqyjTJErE6rX7ocMtqJTy+9dUJ6hD2x1sPvfeZ0fMdvwXy0eW8ssdt+sDANepmaq72LNqXf+
ssA+E1Py6jnCVRPh5bxdztKPKiHt92SMcNruTFBLeGscsVpAAlTzDm04woqDGYvtjmEtBukLvmT8
UmBvMa12u3ZThQCprHqo9sa0qcyyQtTFi9a9iu5JZTrloyhZhRtR8DxvAoEi/hA41qFPvLOofWxq
M0//N/Ub/+LrHiGHMDjMexmYgMtIYAvQpEh2NtJ5N56y3SlrA4LK7JkWuht1qIwK9pTOwTUMdxtF
dc8/rgzeMoyZeNI26dZ14hD52qJ9aFw1OsWjHrwV+bge86B8GslnPAWAMPWs/VHXebk1pN4dtWkz
f+rsusOuzMO9IMC5GAaNWay/SoIw6I9znfnYvWIKo25DjuH1j2Nfdea+ISrTo5TiPBSy3/7VzVz5
r2PFKB/Abqb73PKWBayfHZMMeZg3Xj7IAwxGDaf5eftVNH/KnfzajHG5hdgSstbrMgx6Mik0KG+w
D9VWR+puKHTzOG/u5a7R/ps10l/Px/BO+lWqpR2Z8UCtcJ9Ldola5v+EKo+xJLLkrUjaZM/bAodl
fEDeoGrvYs3M/1HwlYaZC+guA+uz73hDr93A098M/G2zqQ8/rFEPEL55c7zc3XX4kqxtO+3eaqU8
zH24LeblNsKUiGCW5s6oP1x3hMjZaZ21Tyv+sP5oOHsHBtI3p+a/jYDCazXwdjElhg7z8TAydBhW
arCdd41KuRl5YN5s0du3ChfI+TDokGg7RljXRdmYf1OkBHntn7Kq6h/j0a1OdVg9dpURPqlkO56S
Ppo8kDycbSsRIt0TDac8d65CzRLMGHzMv4Y49bZz5dgqrVPSNkDbaDp3AkY0WeAYYDA/aTHZaNQX
/V8Hv7OfARoFIGFE/mRnar4JFazwtAktWjZ2sBS2KD/GNtviAlL+HLLghQBP9mb3Od65iXSPPaTP
Y5tpJrrJffCK7eT3udsQE2QvsIZPq8rQFcSk6Rr1OpIese5uCsdMkC7HI6AzivyHre/n7uMKOwgn
Q5jSamsEbPRWQjnEiJD3PxHoPlXfTa9GqYZh84i91aBk3lRf9XmXtwK5a3VA794J12FUyBfAOvcr
9FwsXqui/D56iFYLmNdXn2nKVkuUfJskgh9MhcwvOOX6uUE2W8Gx5wEf3vHgizx/QTkCKVjkUHe4
vuQvvqNoS9yG1c1cqvQwk+IoCqBaUTmDN7AxDZSV51InN9UdKB6JmR5te1T7D73gq/ZUO3vpDN72
fjS8z4US+sw10LL93JJAS/vEKwHeLt3OG+G+DEPvP821x6bZto4X3+aeTEN/zWylPc9lVRszs8FH
/Di3w9oAAc5R8e8XEDlavazjIdzeB1E15gq9a7GeK6dRjfEDS7lfFyCQcG1SrNvmynZMFE/1jckj
g2EZSdSfylj8KOzcBJ9rNCsnRacdT7IARTBPz+4bMigZtmhthZKbgF/yVcdKQixG5ur3o0pxi0VZ
H+YmXz3MNZhyZkc31jnBvVgplHWXJJ9/dHj/ODf8o9cqA3SnkKdB44ehmL03GZv83d1U1Pb2aoxr
FIun0q/rmHf/aBwZgdjmOd/f1Oqr9Gugc8G8+bqWPIUI6BA1n6bPv7q/D+ar9ldJp43nplCLbS3D
cxTr1S7IA+PklJVx6irbGR5aFwAKtMFoo5ROiIabATxNilPt1b3YSKY8UOVQ1qqdqsOf8Xdr1Y/K
RV1n+eqPkrm40Y2NVwltf++icgx7p2vl0RnqSY1iOvVcT635G9RwKvADbKbZ/u++5zrKGLx7QvA6
wC4Pc880bXDGih/uu4rfGKuxslD7UKsz4D4sY61a3MopL86E+gKAm0n6UGHAOhJh8McKjSDQybe5
WhwYtxx+57ElERYuqsp+dJHGONx3az94rhRPP8wN5i7jWLzkZtMf7l36qv7qhMTZ597mTZCH32Sv
Zr/6MLr2HRpseK9xH1ZifwSa7e7vZ/Fi8T1oSmN/71JkwQ+/EMOv3apvfjL/kr8qk6YMmCJWzF1/
X6ZXGmjjOuQ4fg0qbUmTEmPefY0K0ioyF0R/UQib7kUfspqFSKfu5iHNFYkKFEggRB0GwNPd0JSh
ImifiV9tiGch6dC42R/9KhbJ+4oFyf3YfKPsamTlQ/x7+9V3mraEEEbX3N77bo1JNCNv1S1pXjKM
DYKOrA1YN93HZ2UkjQKtgyU0jzc2yCjmg5Ld+7x/g7IiWeq20a8+WUGj8gcwfvN13QZrUSSDY3tz
P49tiWThjp22+Rpb4+jZwjRkj7bYdN1dyowfb2q5qeZzQ/gT2LJMrhrTPZ83fZA0iw7blM19fIlO
RGJQAiTHf9chMcr7akg8FvFTv8jlaZjqlNav/TrsTbjPrcaUcLoHNeokwHi7fn3vs1GRWi7kINdf
Yw1UP1hCSi7Xv8bmGjjhWZMQ23RemLtWL9VrI5EKz3g5b6S5yjVUZ0KJ2FwpmtsoLHnWWOXPe+0g
xWZoQbZDEfZPuug2tg0vGTc+wzuZ/73Lmn/jRY64JX1W3waLbKjqDRvSuG24mHenGvf23X9K77tJ
a7knC1O0uSls6fo2Hwr4Jr66nA9FHFLdEW0CL9WWttqKm0eo9sSydKNMZ5/r55kT4SPmrOe+/L3o
EM2Uhm6uWW24J2np9357pa9vcdW6p6nf+exz+/mQH5l/nP13w7nNXKsNHOc01fo6lE3d/254P96h
FF6Qhl2iGrbRNN48biTKW2217lmT8fLrkCd89dzHn54TkWXouhs5ne5WBMp47hW5KqxCw805f5kv
W0NY8lwGEgI/Aghd56abSqiSfrnz0xVaPNwesjHLd/No3cG1T1L1/7gmrcFRoqi8/3wrVXGv8etL
mnZVX/njVrWZb5E5VX59q91UY9qd75wfiH99s0lPLSoWOBjHHySt9TUqtS5m5KF9a9TiE6SnkRbJ
u98H0S7G5nAVZ67zHovslI26cS7i6CJ5jh5dU0EetUfCyXelt8p8WNpmqd76QUkPvTd20IwgB1qJ
VN57HSEx5vHKERZL+oTi4mOoYRFh1ZiBpE3oL1EMiPelbkdvIfqIhiyDDz3p7HUPCnUz7yrWxqoX
OkGxb5jlZDu1Tkjyu53/DkTsCGSheO7wFEZa1TQWCMcFl9ghAWu1mD8VOK+j2lW0F6dnYj+PqQnI
QUayD065myRPBCYejRATgSjuCRD1k20wOp2vroa8hKqb47XFRWvTyyTeNVk2Lge17I8p3Cl8DaaP
8z5ryl+fDD19k7ZEfur3oflTJHB1f5grz82MGoMcN0Rj4N4X2er++Eeb+QRJmlRHAGJfx+/dzPtf
LebdqkLKy+xVFhTzqb7azOe7n8XMvXwTp/rHV+O/a3/1rSslwc423X9d4tys8mIu/utSMsTYFm6g
xcs/bstfp59rK41T7xDF2361/XXx0736GtJcXAkHGVfF3fwxwK8q93aIjSYr0+yd+x2az3mvPnfx
xxjGwT103f6PI7+/u78HXfb4bXmV6aMY9L+H9cc58hIJWHfof/yvy/n9Xc6180jYuyJ5FW2EfOdQ
vGsC4z9HreQ1m+wf22EYdnaVIi5s4qnuA0V+LXPlu5z8GLnAwq7Nn2EUY0DDEvklKroca6Vaxcik
rvalT4QXrwEJ6kqDpaUX3cdYBwe0mjpU9zAUznzz0+imv51nykfTBawDxSA+eGZpHkcjNVdNJcbn
vGdeHTSG/CFJ9bXTycMwfHXDNvzmEcZexsrQXFAIcVGcIZZDGKC9zAVzFRY9L79GPLE8zfoH5iZw
LCwfWa1oMFdDFJjH+cRdEnlrq++ax3lY8wCljU3xdE6sp9E9tdsPhYTnwpRS3uZLJDkyeQty2faI
IGKbtMZLRlLiwQF59FPzl+oQtf9O9w25a+d1yFVjGaGjcYZ/Mu76zk+3hanJ63zzay8p3os+uN7v
khkvbXSJ/lFCkhOZ7rRPwpDVOqpy71AHtndwSFSssWHonhoBWVpUY/QPEobLecTT90rOgKwD70Wo
HWm1F1Dn7puh7IsU2URjRyAz3qmDWKl2np/RLwx2oweWZDQajOqTrn911bpcNm29dZFHueDNDb1T
8IzFH5WXqO/DbnUEHu4+1nEZaySpFckeMzqmhE+95onPtIjHVS0s5LGYHCUmwoNaF+Es3/IWzVsT
fe+hq9dO6yh7mwf2nhfWB8B54DuKG55bDSmzOEdEqxKoZw1t/j461XsUs/SXyKw7nZpuAC2muyTF
hF7R9BoVjqR7jMxyr9rgh8YY3fLYQYTN0nFh71EfWfu1akCe941TNRbmKeqrFe/EaBl4sbrNmkR7
zfDn6zXjJWzph/9B8gS+aRKvrTZQssfHvJokkKHLnfZF4j/r/QgC0Yjw6stZjja4p6iWQDDbQf/P
G+ytG8Fxd1sZ8UJJXtogDl4E0i5BNpRPZS//UVp0ZX3EPU95qNa8aI1y1QRFuxRD8STdobpAFMK/
2VCajeltBPzpgJwQ0dd3u01zXBorbQmDqDtXcYHZK1agCwambNpa2tfJRXZRN23w4UJA1Rq/ei4m
5RStc9q9MW0IJmlLgbgKfmfmyZj0Vgb7SDzWOM1HwIHhR4U2SzsdUpFr0SbdFnNScMknLReP+3oS
zHzWxqT0krZXOSm/NJMGjDapwTiTLgxJqSh23u1JL2ZEOGaYFGR0pGSUsir5g+fxqSn7+FQNyMhq
EfSj1B2hIThR8qbqTANwim+XennMGgwx8froToVd9swHnt2caJyJhsRbAh98VSY1mixMhx6RJIvg
ZqCfDku+ylRlCeXOwlS78N5EEt3KTlFvYQ4H3QQ+a/nFsBBGHO/6ajyRJgbRoOPMVslOwd2CQOgp
BfAucwXvCXXo/iF07CIOrsUIlQEbKhLne40V54Nf6Sh0jzpYfEc3t3aN4HJgZdqFp4SybCpfWzqt
Gl6BT9leOwYLFeLUrUPc0EFdUzq2/72KnUWVVDDCrAT4my2Nq9v3JqrSgyR4que3Noq3uhn+qIY8
OedebC/xVMsA25jJJsiRzJhvUVkGZBP1oFhn082SWF+QTPDTQ9qSly9Knr7E89dpLsdHuJCLCoXa
d1jiyoNdkSxDNClbQcHlO2yAlZRJdgsyr3wfW7PC4i0SRNDM/GiICnlUs9jH1RL1cHEk7r3qwXSs
Y1D9O2TuLIzGR4SiS9RrfSGvkPbcnV449oOFo6mRlekb86lx2Q3mnmWt84jN21vCovfDjwXuX21Q
TtYmfxwnEvotlYW/U0vUFJZ5216DQeT7XC3ECevheqlKJVt3LjPCGq2Fpeqkcp/EVr5HWxW0eCCu
dmMflcDoj7oaDEeEOw3MGV90/r4XryKgWuaes6/yIrrAY18JHa/kAKsVK8veq95Bjq4osdyadmU5
3tqREOWIMdFWM+p6mzQt1ipu4N8UwtTFiNJwP4jneZMOz/bIlBArOOdQRrHxAl6Cx25ClK3KuCf9
um+rYol2d7uV5FKXEFaL0zhi88rMcO90pXEk2eQ2D2PhIoGCUrTR+W/8dILNEBivEF544eQokAFw
IN5WOs1CZKW5xs3cvBoNEFzNxqzIKPqDLnRccnqlO9Rh8h4U9reSDFBjm2Arydk96qobP8bELfk5
XzN4pLuxLMN9ZeOHmKAU9kjehtmADVO2HYXzmOvlk+6P46VrCf0MyntCYgBKheEGJTk4RT4WMfKf
dlyuTWjraybt46b2gnGdlKp6bg2WN50xfjcAGC5Mc3QuXi2UpcgrUtV5/s2qUZ/juU9+862a7h1K
juVS1UpuVabr911F1xCeRX954t3npcezzxJXEbpgGkm6XI1EvQAhxOJ6JYcwfCYrXd4yAzeYQPMf
eXM8zfLIHWrTj4r/rOK/eQlTvT8jqE2cuLowVnOn8Ng6aEJGaytFRwvRKnJanoW6axrsCc2e0zBH
GqvkB1+K6lj6eQGC9RSTqgX5aLXPPaambVNNxE3xPlhvQ2yZH3AAtRVEG7m3/LIGQo0dZlW62R5o
p7GSZJdQJG36dcxTflXZinOYN32cQwaLXqNQX+BTJi5jhfoGymz61a8vTOmyTe0WBuBWMFpAF5+t
THbvhoZJWEfYYTfvMvkws6FZImuiXEdDWzeWzL8NBUs0I7CSHY6e4DSwkvDdFaFp6wGHPyIMAT6D
sGu0k12ECQF2ki5mppUHTRrD0iXR+ZmS8W6q1lk5rh+s4h7kmFKV1r5PdaykvDpCvc63j4QpCERp
hBlzXwi+Vd9eSjBIe8uTxkOUqjs5FsO6RuThVCNU+2j16FI7hq5f3IiHtYZTWhAN5Udegq1JBLlK
Qr3P3Ey4sGGG9W9hJRu8w82jT3oNyjnK8E1saDurrhH8woRjZwTRJ4Bu/9mxyw16DsqBAHt4dsmf
kvHF7Ft4uXKLy9gnDz9EyyFBaKnHNBJpHoG1knGWg2UeZvhq0DQH4dVcuzs93pwwfyHYfsZvTjv4
JUYYnZ4Alc+TjBxct1aNZNjgnpx92Ph1jl6OGVQerMcQVWCz6ECCSrnuUL828RJPTXFWnTL8xNjd
ZFYXbGvc9vC/Vbe10yNqkCD0pNeWei7TA97ycps7zPKdDH3BUrUWwqkQCkEnfZGber4GRFDtk7BI
trElH5Ua6nlRae3ZT7XiOSJWSuzK6S+ZbRaLrFBUrDjAKBdFkuC6FyKGofftQdERLB0QMTwqZOyr
0jyjGLtW5QiYP0AZJI5RBqljy9vgYqA98BoseWC5kgyZ4i8bROfRC6xtaMQ8O9eV+ACwiRheU45r
Ipj6p5k539MouQSJPzzF1men9/mj4zNTcENRrzQzKB5j9OzWOPJo2H1IMDBmTvhOSfc1MiSdm2Df
gFHDqvft7hATCl4XXvTplm1xyuLEwysH7VhjzJed0ir7UkESdkTZLn+wA9MiGTXYiwa0CbrJTn2p
RSmWdRM6y7DpUajvu5hwgNFu8GFED9z1kRRvPfWH2xLhtnMbgWWiNuYkfaIieLVKpeJdB28X12P/
hFMFWvyTw1ZXDsYiQJx3KSBiXMI2+ixqw9y1Ep0M02s71EhxtGuFMDYFYKViCK2jD/DuIRBmc6oK
BH+zqB8PwserEzASBgKhIa84M1sIt2Oi6NQDk6vp6ZTGCs6lleHbaMnW3nIIyVmNmi2ekAY9K10e
EFZJJ/QqqTNNZXmg+PplYBL45KfWqlMz99nGoZRYQ7PUOxLYAzOVHRpiyUqLR+998PIbvrjewlHs
4QRmY7Jsw00v1tzgCmPzUraafjFH1V3EvFShHIw/7ZwYjuMMSGL7fB01bn1yHRSiP/U+fC+j8MdN
Vl7hru5zPd22QIy/SZ0M8wiKcy0UMznwReuYHxW7Qe2/x14hr1ItuhMqRWe+eWbjiKt9kAC6gWYd
PkOzAeVdnhI1iE+Qa81bozcO1rAuWC+R6gdFvBs8et/1ReHZKLmin7jAg3zAKQLnVmJxDF5UZwjb
/kr3Xv3OK79jiwJT0WkGzCMHDDOgrIBO5j2dtJhHQapGhD5tSVA1GiJWZmTsdQV4ikVQ7wTk8aNt
vOqV2Qj86MgLrooMWWVoI47RPaiFKsdMutoDuTZevEgTxCxIcGjwNJzEfAQGJ91lwtoNzV9j17dh
aqwQJLEBIJjg58xmDy222fddyBpg+pQjd8WURJ26RvdqWeRVux+nYgUp7/3XbkKiZ8Obf+2JpNv7
zFH+2HwdwxakgB/SOMsklt2+I+M6eRJpHXkIG+CKFGu79zsWIJm6NWzf3qP3oSzjvFeuQxeMqyi1
nEus4dNe2Vcz9BWsINSt0sGvHm15zgH44xisHTRAVEu1RMsYRiABil5dNfGImV7dCVawDXiUKB0W
YTBQDdW5o6ceK6Gbm9QM9wKO2znnv4iPDgLmdX0FOdie0pY1mptlzSbGhgVFm4nQGyv2K1JxsJEM
HT+BMT6ZJei1WBYIPVQAojKU9g5BhaqvkU/hSwucfeqfQ2zCP7Qc90ojOuoSYz0/HYdVavY3K+/j
beW6zRE6nIvXzPRx3sQRzsEWubEpeYpM9ZSeLpsjPDdmGmUaNMd5PwVckpaGva1gdFJg+KjaGu1P
EQl2CzPjPd0RQ8IurYYbF8tjPW3m3XkDwr5cKiqu3lrvbXRPxYDJzpAXnjZB3fEprDv5kAV4xYxq
OQKvm+ZUCNYtnATITWIPjbwf9LMKuqgcsN3TetSyk2FnJKAfjRIJt4e4662Tk3Vrqxn9Kz5Ei9Ji
jS0r1Tgg6GAc5k8y9fN1Ecf/znuek5m/jk/V/q77+5jOFAjrkmk/8dSD7zbl1s816Dt/NeGl+n90
I0IGH2td+XBv/P97+nn4c9eehP8VKcnur/POu38dmxvk1jQFmUvMChPPNBi0hz9ux3RJf1zd/6uf
r24TUS563UB74P+8zD/O6abICHYd9PtyyC94IxnfTSXuHjQzrW5WEbAey+wB76Eh/dB8hSShML7L
Evg5qofxGaRWx5odUdq5qR7+AKuufCR5jg0YaMgDy0sV10viVHOFUHqHJJDea2M6aJbooblVXC95
9r3yY67APBW7TmVMn4pBrbmL3bjuZaW8EWrfzjVwCg8Q/w6ty4i9DnNfwOVj5iTfnWJp+y5UswjG
aI7+8TGJC/9cgva8jy7AeyIdx/CdOFG8drUu3Pthlz/mDjaZc99VJrGIKJIXMzOTrWYHxsbKSvdF
i5rrXMGtkWoJI9HfpOf3e3PIDF74tvM+MvGc743e9ONCgQV8Toq6wnOcGeLcNE6eefiUOD/lyUpW
bXNoYkKA2ORY95OjCLwPVEL2rK9YxhEa3Y6ks5+iPPo+92Co1c8sGuSTRiRqh9GhsR6Z7b85CT+3
6XvJRAAOznGUyyQ8dMi7Cugza8xPn7XRVCEYQGimisBXPhHGGT03eb81CCIsEY0X71XIC2ystXzv
8Je6ATVhvjs1bbzwSSnz+gWmXrANMTvYSEuOL73wb3PfBDQJVUelddPjot4rfeGskn4c3n0/XM41
kDrnJiVtfw5McOFogGVL3vSYpUXDt9bTUaMOlG8+QJq1VwhtG/L6ehlkcgYr6H06k4wZ59DPaStC
oCoV5h1p6H0qjr43Irt9zV3gb7VdlJuuT+Jv4PtXc4UKl9olpqjOMbK5N2GRGeDGBvczsbApMsz4
2WqIU3huD1qnwxfXlpe5HJh2iO+wjA91HcePuA6QFZ8bTgrMECDdmxHyI1e7jLXAVKCXGNA3zYeD
Z8vacttul/aieu7T8GUu94CZwl6X9iWPRuUoNSJlqFF5n02LilngO2848tQbkekhoF1Fe/U9ZTdX
cO0ef+O+cE/wUJyzGlXAcaf7whdzSf2xeSEiZ20xZzGYN9fZe8acc27pBbJZNn0bHa2qd4+uqzyV
mXvOS5E9ZbmSPlVjjhKRh+LWvAsF1j9Ivfwx7903NsuyuBrbw71VEkZ77GLxUtFbq1jEuX/LfWZX
5dRnpNRim0SxXDTC+HUKVwFCpZRM9qYaxOgB/uuGXM69z8dM/7EpRPQ4tzGx1lk1mLSs5goODJhb
E/3zNWQr36YpwGChVf2Bx4V8KwTPhz5PnzoABY9QgojPZ/KtlEN0iHOi9/NuFqMdo6HnvZl3/YLZ
aFpwUwXJ77cmf3QTmb0qTmhfalt5n3tuG5CyZJOR+Z56BNxSLmuZd7u5TSK1l0ypmmttIQ3Ecnp6
esk3yM3lKRd5B4KPRhA2so1VmcGaR4Z8SzUDnxrcKw5zH5VlbYK4KJ4qf2gfGyLQcyMbBsEhyEyU
66dG+A2Oq1FTNX4eDDZomWtXEpzeXCrMCxOR8rXDV/NS+ePHXKlviKAjMaou590Q7dylLMLhPnbf
zl8kXPWrJaR4QbvyYa6l20XOi5qVRvQZdfpI3vs/G/is6mls6vFkRU658jKuYy6dC77qzZ+GnP97
0xnYev3uINV6YBzzfjMAXU7jJNz8cfD+sVKIx5WpvvtqOOkwEP6KzgmaT8dg6jAZvIbw5jSkui2i
Q9YMqyTTYNd8NQuzOttqZfL+NfJ7T8RCrRW8OaZzfzWxGhNB4XiQ925gS2oPLkZrSxyCllVAKiGb
lqg5NoW+VtTvhIZR9BrLpaln6tH2hvBECMdm8m36Z8EbiZ9AvmD1q36gthTQSPhbrW+GN7OIl8RN
nZdeD/ZGUeI+UkoE3ZtkfBBWIC/zxu+EvHQmRpeiAZX/V0GS6NpaqS3l74LChS0TM6bF3ILAu7zM
XZk13q5jVRASnM4xH5s/acizYqhpMk3/74KQzMsKxSF0g/67wItjeBoxDoJ/FVQD8LbQ9ZvlV/dz
lVyoDeRTh9TidFnzsXkzhvheWsBcVn8VxG2JWWEpxd8Fiqi0BdQDPLR/36v5E1E7nj3o6q3/KlB7
CB6V71Z/F2gS3I8mKtaOv7uahwHhFgVPTePeTwVfN9FP4enI0pb3grl0bjGoDis6McGF/rsrAGiE
S2rwR1+V50/1RMA2RmP8u6ATk2NUFO7+apCAmiAb09yPRzk0qcAKAcTxALiB5U1XntKnty6CmJ3a
Mr51/mwspYU3L8af1WMBd80LvVz5tfSunVTIgrGUwfjSFbi7ZdbVawO58lha4iCUNKvUrbRrF0bt
yjNzDDJZF6w6zequATFRzha2167i35dWSn3tdIy3PdOtrkFuqJytw1scnxn6M7Nrh6nbCiZYcu1G
sr1doEScLbEoLdBK0EsbFwLHvygBwUI85LwLbHd31UnTvpDm8KazWZeccBHXFhjwwrFV8MCBXALs
3VDP8YdLUEOW8GK/g2LXx+sUot2lE7yR+RfJi9eaOMLGg7jkGSkCP0VNouvqYt3FeX5JA1muuzRP
OZsK3Uzp40teO2KdVkN4ge1arz1zUM5pVTVrjOS9M1XaNWFj59ylY7dOA806d7HTr70ArEqQxSOl
oX4OpFDX2DoS3jZHbZ36Vg9v0tXXnZd2fCIPb3ReRGyGmA3x9FdkEoABhT0Z37zA/y5Xz/7ofM5l
DiDpY+ryyB6mqsjS4ByouP1iLtUaL94S3jOXc1OEzep11zjZei7tXc9bKsTGNvDZtX2YinGBCrI5
RU/bg9p79gtrZQhQdYZu/LRLoqh6SDp1vO+yVJ0obV568prKecmr9F/sZa3TXDepok9WpfV5Losd
+SrLOLzMZYZSPo5hqW61Iko2MnXydVmCyAcDZfMkD2tUEm3PGh589M8eisaO1qlG0uvPCkb+P4yd
127kWrZlf6Vx3nmb3gC36iG8DykkhVL5QiiVeej93twkv/4ORtY9XVXd6G4gQYTLUDhus9acY7ar
rLL6I6qc/354osVchLi19zX/8niexyEaiRljV0CLc2hICH487vcf+33EdPBFV8DfPh5O0jF/i2kX
N5XWFHwdtTwngCyWhUqKT7KAbjUgztcqiYdDnevpOptvb0gN9jM3/dbNQijeFL66oPA+DHmLycj6
NA3bWyuwNnsNEPqbG4FVnP+fa00prqWuxIYQus86FGHcavyHsS5sXL9We81xJFwmgDFZ3+crZevB
0fGUfCKo2sAaZtY/onR6rn23equ8rN85AvmYXsbjexCzFn48oDfaZT1O46XCa3nGTeMsh7asf5Qj
lLiyp9+jrAFWdUB1HO7+q9Krb4//WbVkjtW1VM9RmUMVyBrGEz8PPzuSFuenrqFlrFQeKDo/THh1
m6BXjkV9pu/VnB+XMsr6JwuR1r/e/PvqX7fFDXs6t8xw3s23RZrJc8yXkr8udd2EXqcKKEdwe260
BaGFf937eJzDe6EKrW3/1+2//85fr6ZrTLmxRuohidJ4gt93P17G4zA/MGxDrFn4n/7pzr+e4HGb
Ac1lpVm99vtd/ftrqSZrPLoAUX4/+NaV+nUk8PpZnw+5MdFed4tTWWa/aNImm8axaWw1gjpRTpq0
hV4g8nOgR+xKVkAh19S1KAjqIrpZUhOgekd2eVoc3R631SDSVil4R/pz+huolEGxDQuxiBnReQis
nw57iCeai+ZOTplD5OUUvphOsyc6zN4W6CkQGCW9tggztaoxUa7gSOEOCLPNkJRfQRH4B32Kh0uZ
mNa+Ine5RRGg58YJXQnloNpF3+cklcIhSw5cRUbvSrBb+d6zJMpauJyTVamdTJqj0uD2x1k/PkcE
zUSTOTzh9wLc7Li3KDFMul4EXpNngbCtobuYy4JU4Easi6wxGE5BGqQEdWxDTaZbK2yqNWl22Vom
NeEyuja8qF4bL6A0z5qkoC7GUd0M6znJi49B2vFVC4L6LgXRmmOZ3B7Xknir/RmPrf3UGePwPPlj
/mQ0v1LohOc2j1/V6GhkdZEwXQoyQbMoMD6ifjgUwyw7c6N2b2poTO0m6lZehMZc5+2tKQIsYt0f
nh4HQYXjgqv1Eg9O9eFVzh0RwaJmjW6mnXPtWE2itPX8A+GBak0HbNxNYW1/M9xpA0Dz3gwoHKmC
JyGryDAjBBd+yT5rlLtmrj3EdBGPWEqqCtNO769r7CgLpdXhojKAwlKTtHeZz9QQsxZg095OoCLw
k+UNnjlhfcRQg1a2QwG1buYWNnIJ/G50eWofeJSDJfQLjfzZMpL0zZOvge1mlzT2xGEoqQ5VRXZh
bt36mRZf6sBJb7pWv1Ukep6a5NoML7HXJ99wEQNa7Q6DgzFAVHNYmQvee64kGmoC96zs5qT7mzJK
a3K7Up3YwSvtwuicx7wvQf/unrGbOvpTBfE1CPCWkr60YreobZ2haFZl1nXPBfXPXSvDGv8/vjUp
R29pSxS0HXNyqBL91HWWIs5ZDu9Ed20gRSwDO4p+2UX+ywgmAyi55i6DdAUgMD8Vo0caHU3yfd+Q
Q9ggE1tLKh/rB3yqoN6AUefWzk3ogup9QcDlcyPEOgmr/jbfkktOPd2RHylF+bNG6WqRjFLbOJnz
XdWGfsrr2sbLtdBi5CV1UYPbjFixe7XDs8SazyhINLeBq/Fq0VzWk7H64UfKXfRQBg61390DLasu
nUBE1FUhDmRix1bKpHRjaeyhhz66GZ5XHLzY67a2G8Un+lr+PiyF3EL3XHRz97tVPqOH26YHjaTl
Y4h4aUnCtrdglSF3bWwWuyhpBrA/lD1GzLifet7cJ3/ocbEHFoCZUl1MYr4NBjhTm3aZyr0PL9Eu
XZL2yUKfwl3aGwePPucrv/9qWQIzolEb5bvEkupU6mW+i+ZLmJdyer8q32tRcdAi+iNLtMvqpKn6
6uiZ2IeVVADOLG83tGzm865r8LuniuS2lrRZKctlbyfple4MaAwkEYig+Iv2xDpRz9R0qMIoWLLp
B+FKeyrEJrAVCOBYIZgZ9Z9sXHaQB95itoa27OqjNbv9Euj+xCpSSPL83D/YMEsWTV90u3Twv6q+
JDI64xzR22YpZm5RKT5U3OyNqgGYJ76XGTrJ0Qn66+91srxKJuOnqBHGqiC6ZBW05AZmIuj2kV4T
tdcRw5V06tbXp7py0w+EgMbOdFjhOugivuP0mv2ELntFz6fMZpo3YmjcJYIIsWWF/W7QHbg1sfet
6LDUs1YR7PsLfT1m3ghuvnJewxzFudHp74Y+akdl46A3C+IWLKXd3ZYfaZ/Z7RKt5bs21s7dS8wP
x0P8qQezlkSzVg66nm1vxc5LM4v3wyA9ex4GLVqpF6nZl0EV5ilwtXUy9h094NE8j+i+3dj8DgQr
2xQylPtQKbHkYyh2usqg/NZlvPMMPcGh0FunNnc4FOkN7kp8bgEsvhTdcfC6/tVoqz2Me2tJ5wdj
8mRfH4egaE6+MIPj4CbpBgs3VPspaZ40NhArD3/c3vPYf/rVn1qV/pQ90bVlaP4AFRc+u+TN50db
E87L45CI4p28i5NJlgc+SFRggszK741RvApdJushMb09iGCxtuIk2hoPfHzhP5dc2ltjUx58vU9v
toEEPLZ86yPp9S+2Av6PVmWXwbdCZPvWn1FsFxuQpPZqDsq5DVrxU3fRqnezmiVX5c+ujcdtodpX
arY6aqv4rGPJ3rMwzg/DXJNkYjb24Blx0QXdm93GzsapOTfiDD2QpTvmPXStM9wL7YfmQeoTkUxQ
EqHuXER1ZiCBMZInkBSCmD+UYt20avzOxM9JhIM5tsVXhxIEwFnwrU4HZz27XP2WjuOgmfQBlEPE
6fCzlYbYezJt9niid1YcZO+2WWPXAHSxRvi5EbMSo4+DdI1WCBqENA9m1ubng+N23dqkRYoQi6lU
z6JLW2bpiWFjb2SGjwQ39BaPU0lF9ls3Kqx8s42DKiIsN3YHdaddCxn7BzdL5Soaw+Ylc9Jd3obm
s58O3Sp2WNiyVH5KcEEexs7taPGhD0LImp17fVhK9htYXi4ajPRvlTWHfOZlduuTBOiciNYe5bad
xIW1Chy1HDL/JZ+c6hKYwfrBIfWpAb8apULaloVPMdJXKdtkLfP8kFCfJh42+nCMTUJv6VvWNt4h
sqBwTRVV0rDXibEuCodMP8e6NdWQb6Nm6A6+iNQO5LdYlNQcF2aSFHejF+HB0AmUVWmNHapUXzCB
2PQHf0qjp7CYN9uOl7l2pIr2cB1o2vmd/163FyvJqnNsWmt6dwodXlOSoRhMG+WZL9CHoiP+/HTr
R0ADssSgymiP7dNAJshq7BEg+4mkXtvX7i5PCdakwJOvLE0LdoTiQOtGHodQy1uhhy6fusI/iERS
5e76eKeZGiCRLs2JvGWHF+v6q4/UcT1jFl96eXC84GD7VvQsXFnfLZNwCp9CBoPRqGnuR2F7NyKs
yyz+7qEuXLZwKTbDWM+SXhMPMJlYad0iKfNLBD2dUiuszNk5KD/buGzeUqtvyWaGy/Y4xHZn/HS0
XUaQNx+PY7Fi1crNNJ+8THTDKrWRwDzO5cfVvmrtNZi5I2rl/KNz2xXtJeclrr3DFMAXElqdLCot
ySkN4iHR5FC891Rre9U6vzovWeU4kVZa39UsoHVgkKOHO1z98wW0PkiNhi25BB2+Kg65Ihq4pKiP
Yc2f5lnZ2T8ulfBDnYjyQ+rFL9aseaVzq61QUKKgaYxXV6kjm5fgmtnJjZ+ZXIswaJ9LKJCTKfHR
piE54z4CDakV6YoabrcLZNXsSfD5iRA6uXk2DTjbNB2+FpHc2P36F+Ip0RcVKy+Y2SKJyDfC0HT8
YhQvvILv2hLI4mr67glqtNDvml2sFafPPl0TpyietI7PVbSZsYpifMF1qx/SpJVf47EdbbUPJfzD
qbeMYwYYYxu14Ys9C3wVhOQj6v1lb8rqNIbToqxc54UY0uFqO+O+HslEizoEESTUmmdgUC0RRJq3
p6kikiD8TCMzWlvMusD+WuPJoam78CKpfnRhes0JD9yCJdSWOQirq2heXQz+mzqqu43UbQTxyilX
Y6K/xo/0DXYr/gqU6kxpdMMjTh5tpSJP/6AfRkErqO6WbPKtyrSzMKdsXeJL+kjzas3OdfyKGmUu
poh8bzOMIdAMTrolbXhYDLGX3Yk7HQ5eyzKlYOI1TaiZgkG2UJ7zzVQU9CTj+Ynmmnkehh6VDwrs
CXnIvRcjCMAak1JBEs/KKCy5z1ykb8DGPb5jeENxL95kpz5ZVKsrYDdvRR3A39LQWptCy26gYoKX
LIypZkRl8UUN0Lo8DvBj5QmoOUI1JgPgSPW2w16DWCjXdpMukIZFNi5vVCprwIUKnTW3OZb6Tta1
RlEvhAiWe3ett7VNKkW2o8HZhB2a2vkQah5o3F531nEwyBdJeEaLkuBCwXNeZBlnT6Xvwm4pY4yG
WHu1TbhfHJJNVNnWkeWIsyBIrTkGeRrtNc9nNzM4c1hw79C/DhqRfEurllVaMxDDbJnjJjUDAboj
IfvHj86Pg9LKbx0JPWszaVv4j/X4HmnzUGHXZzsYsquThdbGFJF39gWTGYuf6WTXolpL6EAoAf1h
pcowfmNX+a0SZrkOi9JZqrap7x1hh6uASXdRC/Nj6sLkGtpTcnVlNOzU2H4ms1a6TOPuVFt1sIgU
qpuoSuefHzKeotPUbiwnvGlDdSHbMd1pKSKTqIdn2cSGu2oUZ+/YPVvOixyxt5hB4zwz0+erQSb2
DjMNWScUQe2+fKIFND67HTkovousLHO9J7A0q1wK7VYaxlrr8uqcMoQberxndYlUjklnbfuDeXQ0
2C74T5YPqbJe59reTvhQfYc1Y+qaw/Oc1DM6EYSqFjlobITxUegWNCOrYLb3puwk23IvJCfUhIBz
k81IqzAaNsRNYnazRhTv6tMiQPilLXqijS2FJ5gp7ANLQ4yO6gNN1leU4UQ0bNweJd6xcwlVdaU5
nG+VgRDAqYd2XQXWGx/osCiaiqil/hMVSwjlLfGus7WKyNvurRmsiRdKoGPhObSsCSe6BCPmN8wC
wWUioZ75e8avipq0qQx2E33i8QkBwr6ao7+kWaACn1XRNMiWXYxtprYj4wf7KmawSn5gDvkZCdTS
TdaypLXZQxRpe2t0PdxT2rsMpVLQYADVangiFjbLhmOB4S8xOlQD0XAmxyS8QfnejMGg/VRHGY9P
pHy3d+DWcNFIq7b6qHnVYhU+WdX0QvsiXffUhi/puB2qWIIfTdRzoRfOhzaNNcmVaH4zvWw3Zd/K
E4hjdzWkNMqDV6IsgqtOsPEiJ/r5mdmHcHQjgpRWLkbJqKPMviF73vMOHasrxp58vFk9PVZdK0A9
hybSRm9yXpuaRQmx3Qzy2mgthtQZVqjJrK3UZfXkhebXkKvxW2omez/Le5Rm6fgtIUIRSmUMRtJl
x/FQZ042ynBwmpB7aGr2TfIriUX2LdPScIMrVAd6GFTLymk7WHE9Bj4KRrigSufGpBE94Rva2iUb
jsGQH3HYY8/qPxCas0OqtB82kIJVEIbVxjHxuyTOd0Iqvb3h685CGrb+0lKsATwzzJC5tgVi2JB2
X+F+InZEbCGp/mztNnm3FDVqKd8rOVPPUsT8aRfLd98Y/G1JxDbsPS1bonB2d0LzyQjBtbGV/M1b
GT8zDNB2DrqtblTTtWvs146FChHc43fKMEdVeSsvrJqj5lBHMhKqgmrQ3x9Q7zaGpTBZpJ0PbnXU
kspd5YYWHYfJ1Be2FqWbju7/VWUCnGzfzMOq/zUj+r26Dn51vreY8q+8GeIZwhy/FD1Dc9COGDki
/WjKF8+rgNqOPWTueZhlY01BqZEfqtbFU2Qlf06muyqGe+xRHyy8WDznDhZ/OeG+FQI0kZHLbUNm
6tqnE7auw4z6n1/4t2Is6lXbo3CqZFZuAEvQq9EaHBNTf3WC1Ni5Yzaw9Q7eXNnQS5DONtMH81BP
0zveWWzaAGSOkdXcNWaFZeGjpKj8UbumnW8fOt+YlvCjV1nmUtvRemdZdfY9SwrEGymx1ba6+2B0
fmjCPPet/xTVzWM9mhwG29hJb4iOj4PltciXgvpUOq19sczk16CaFuQ4YeBI9+jR1PaR9O/66XEw
qNZaplZfvBDJkhf5G6h54bnV9GYbxpgU3NrWnkKUPlsaPxLE38oUsfwQIl8GLUgk7e7po/sSJFP2
WiYHK5s+RRRbzN0WtegmeSqauFpjK+meMk99i6SVbIQm5RJx03RlrXVs2tZbFTifJsRBT2NsDU8q
/DE4UmJjYRoyLHRF7IRBEld8yqqpN496S1K2dPvmvp+WMnTinEmWRgTcoHXT4hzLsINdlU7HxHWv
BUgNbCcFHeVc7h+rY34e50xY4lhaAg4jfik2URWl7C75cgfX3VUzlG/EWGTJ+kdBBXnVisZgVNLq
ZQbdpp2SrYYXgiWcs21IZsaoo5xTaVGOdL2i3Hipq0622tQOq4xWN4HkjOk6b/NwSa3WuwVxhm6C
dhJSdupX+kiAck7EIYFXBVuiUj9qablTLt4qxzqDEDIA03npEWYa+7nB/9A13nE2uJsJUf6GzXV2
MimEK5OTEMNCuI54x8+SFugy2UxW63POC+dVte77YAbgBXJmkmLCph+R8Qmh4SNyeSU5m4C9K0Bu
saLe4KYMd73TXvCJly/5CKrP7PGOlNX4g8U5zoygOWdJww+WUEl6PN1LV8X2Jy0IMDEIFKC/JL9w
X4RYZfQYDtisGZJh8AoNDJcYy5BGN4sfiWivMFrrP2NkxmYbRs9osNNVkdVrs9XEZ0k5eclWLH3q
Qo84r8Z/MpuXKRgwiXSefWs8Gjr4/BrNCXeVkX/6BR4xDUndLXqRM9a7C2N5amBL7hHw2hss+Uje
tIrFo7TBryB0I4rirkp8WmMvZw2eXi6CDAR412Y/89j6kViJdYoTUPRex7zttWGz8914WvlBl20C
g2YHq3/QQBbVHrt862cBked3xp4lF3z70DyUamy+SN79acFg+ii9xltgP62WeRi227TtknM4ZXjz
sET0duytC2goMK/kYm4oL23dDWibquDkxB3SEeT3XaAt9bg1MSG2wwbolkl6qDUgXwRmR/SI8xT3
WrtNqOos2AEI28FP4Ps9ou6mJaBYJC0FFUDXptT4vtgH+DLqDi1Vo4VsYBQtwmNXJcGh6kR0fBwc
eCFbenbxue5L+p5iDI5jUgdHY77UyQlNXGuUG4Zzc1EP7xOYgEOPRo9J04pe8wrNsl4QrYmOfrhB
vsbnYbesZzLp7/wqG4/wiu2VaRSsmzX0MHZq5yfhD19Rh3smDGxcszTkJ8EPJEd5T/MnEN2aDLQJ
f5AL3yexryhmYgwb2RoLx1EGA9r9wnjqhiDduyOKdcRo8SVztJzqjodGNRhpM7rVyrcGbyMFo1bL
QmCptQyapimtg83qtdE468sOdkHk2RYdyu67KYtj2lnRi5MiYJNerq1HEdPyD41xgwjcgaiNz5QV
LGhPghqp6BjJOi3l0vFZATLKiFvGXmof9+Eb8m9+mXXp4SXUf07KI1KMtqqjwwCZ9BZ0VNHQrEir
Yctb+mW13qlWgqk2Mn51wpKLNC+Hnd4t6UDxu0lMA+wOjivd+8iiUjvCvNr3EYaKoeG0pnHUr/si
ms/FeTsa8+VJgIJ+a2/cLv5l6wKKWTWiRsAl9P8IfvjfMdxkZ1r02m3TdTxol/8KHB/1Ea6EU0Jm
nsci1RUUrmMbCHYAemEUv8nC//NfYqm7v/8n17/Ipm2JgRD/dvXvr1XBv/+c/89fj/nX//H3c/LV
Vl31p/i/Pmr7q7p8Fr+6f3/Qvzwzf/0fr271KT7/5Qo41kSMz/JXO95+dTIXj1cR/armR/7/3vk/
fj2e5XWsf/3tj69KlmJ+tiipyj/+cdf+59/+ME3zn/jP8/P/4875Dfztjxc+KUDxv5/qr8f/+uzE
3/6wzf+wfEe38e9apm4Zc3KR4lf0tz8s5z88g0x5qLEOqGg94Lsrq1bE3OX9B1Rlw/IglJm2acy8
846pcr6L5wNzzTnuw+e1iWD547/f9z/49L+/MD6H/wOvnmBK3sk/p5mY1JPnbHleBIxvz/P/jZ9d
uGmX6vgG4PFe66mx9g3dH8kam7mw1SltIWVjr4J3q+4w1ebRC7icZ+o4Z5Q3rFlcSzulkyBgpyd+
Q7T+PTXskVLE0G7oPfp3fqEkW8hmg7zE35JB591ZVn71WepfYk15dxKbScvs1GuW4bt0h3Rbyuqq
TV303JUxfvMkgPprxs7dnmq5dzOZrh5XdSXjTdMViKszeWUtbd1rY+IMKGxcbKlr3cdC/5U61Xh5
3KmJYIUjE/MBEXfsfdLu1eNvI7Qw7hU+naszVN/8qDXuhW7Xx9FLyCqdD36jz+vsCW8EbVdOM3O6
t3KGIGtwDNh46XedRfvST2jgUrhBPmK2r0gZfjpTMF6GUI706FyUeLFz08xpeovEqfKs4OJ70+fc
7nomgQMniVD3WgIxSOilA7F5XB0zbKRywsEfe9vWNZN1r09iK8JKrCXfw9UK47s7vy5oHZhy5vcd
tAwAVCKsY1Xr2dLSAIkp039pjCx7wktp3p3g03BA/rWsh2/wGbcuDqd7bhjLMJiSU+i1CXEhSr/X
I5Sw2vbH5eN9sopIt2YHoq/LhLqCTX0HRaNjTp7ULkr98d7kOvvZ2AQsOL/v0TbvKnGma0k80i4y
DZNRX1/2vQpPVaa++wQRv8ngpbb06u5EVnSjhrl7XAMJjTbGDSICT+W7GKPyTmXEP9VOAZd1EuXd
7T3roMdUA6gAooBy/O86rv8VuycCyfouvw8szbYsF/EFqqK4VzOyykkyqL7Kye8hEappxnznRNPW
m/himnR20BNfUkfeZkzF+DbBl19bAVpGXbhbFFvjm2XJaDOaRvX7Ef6MI9Rc9ynQHfSkejG82UFB
bY/ly7pwHfVmj1AYIfRbq8fVAkUe7vqkQ8xNSbV2HPmWNmQoJV4Oi3cs+reaVfUhB0Xw+6obVG+2
PqPM9UpfYAEUb/CzvdMoNVYYYhJvkMPqi5mJj8e1qSq3GlXuE+UUsiBF95Zbg/ncFLCYkSm8tZ2j
ViI1Z03j1wMU2dVsQrrgpajThYv58KUs4wJm5XAIinh6+n0t7T4NFPDnGRchZPZWah1xcJS7jo+r
QLRAj6W+uxtTiMsQANlcaDGoFTUtesNL3kSY8VMroTkWbZW+uQN5SQHV6eXjXrMwuxMbrBevd0B2
8cOIWF5fPZFeJq3iZ5INwwtqlt93BYN4pna8kXlAyTfpblZrkm3fBmAgLXF5XKtVZC1krmuHIs2T
5yoOtkZSNeyXOVU8Jw1f3VIbN3jC6bVLFb4GVE72Ba2/pUlu03Pk4q7MXORLNtRCsqT91xDL/3PN
39WgqL/SL/ZfbeOjAvv4ZE4UGMk4eHW95AVBlnlB/uq+jilnRNwOw+Fxp8D7shIBvyrhErqbOM5r
nbeY8iZJhYH76Czlr6zp00tk9i/9fO1xkxjrtQDT+mxMTQY9IG+WVuhlqE/M7HVMcg+5QLBNaeXC
Wi/615wXmWS8d4+x059cotvkXP4qdGybsXxVIgCDXPjq5HbtS9HkDc770ll5jK5bNpS4EZLaoWjf
k9Fe9s9tmb4mIvzWlqZcJj3Fxiq130b9e+2oZhsM7GtlHNhvWX+z/HB61TJlv4EE8PrJf5W13Twr
VOdevB6pWbzZrum8mZDrYJP3CiC9SiGFd3WqHeJ4KM4iL7tlr+uHmPCgN5vmxKJuguLP5AbrVdAi
RX+oqnaLYzE9qECnSjUf4pzGcapUuhwcp2DBnZQoTrjk+TSQaic7GPHYHOmBN8fHJYNx+vclWUfm
XjdqENA8wm9ctTenBGtKnlHFVitUPvHBz/rslFXJWXpq2pfSDiCmh4BLEv2gpIpPtv2hYzrUKq8A
HZl2QFW8N6mMWSg7x9WXz0UeGkulJfYKCjBry/lAuYMUEz9Z1vR9wWNG7Dm7Tu1bO0q3DYGhbykp
0ZGXl/vCydutI7priqLsPdPpolFNgSEtxuHQ0wFZxE1p1WhINXF05gO6UnG0R4cbH9eb+a1p/bR1
HIKcIsBBu6KvMEpUQ7oYQAdeqghSuzTFL9UsglRl7yGm7UsPOmKRG0q+J4leMpiLYg3vT77LegNl
pmdL3uB7TuiAmGl67QtSr9pEX4oIcYAWVjWm5cHGGpjHDvztMTlPrZ/Q08epVxbV6+OmNCV+wTFJ
WqrC3kap8d8Hv2+BfNQGjOspaXem2VC38lz9ipKuXGCyWiTAAT4TFyR+EBCBpDF838oq/pX25vRp
ibkkHLbjNkLOumjSnnwy7FkLZtfibLEFR09Ug/nUh2vGNuecMBFA6DtpoREk2IkkimZ6Twuj9PIz
K/9NYMI8koQJmAvTyiqQWeYbiDjFgNvRMNDzatUHHvz2Cn9myeA/qUj/1ihvSXCG/kndCm2f6ofj
YHnuKcjiI3TIfNnHTfCWyVvGd7kgKFq+qSntsT0N2IfTiGptqBZjFqvvnS7uKV5divPaz2nju5O1
qRthg23v3lUbBoxkbkzhCFsr9Irxo6qwfLelGE9+FWANUrJZ1l3XXivkyLjk011SGVhOUR0+uR0T
qchHnEtCQbtsHfVuiIOMpy/ywfxPx3B5H91aD/ric2KgWJaFM16Fqdx9klnN1iBM9QVKd7/Q68T6
4pSSWfTZE1GLKhJAxmg5HmzxHzmaulFluwBYI4QdscyVhKlFOOAUvQJOINhxItkvJAMNWUO9UND6
1ppOF6pWdbKmUiVWJlr7KHD0RdWE5naSS6RGC6k56UmDOAMkuzpGbvID2WS5MdkQLl1UHxhiu27R
hc4+tUWxLToFQ4aCpZZ33NegpRYsh/L8m5kPt9w28+cO9J1HT0NIAFhuU2zGWvvTRZqwdPr8ZpvW
97yL/oxIWxrd/iik++62tFG6vFDQiYrr2Np8Svm1s9uNlsgTQQ9lhuTFNIeXMfa+qDeohVaPEU2x
/OxPXX+gMUX0GsXIpTb576p39KubL1Vj2BvdUc6GWi0rtalNsFpMsPTw08VjXu9skR0p5CIEa2Od
3XNGqafPsUmMqyJkKdAnWMqHYdz4lP+Wg8zrvbKQ/3TmJ0J41mPCamfAIAytyEfEwK6SvbaZssaI
qTzMh8clSgHWwk1xQvTgMBYpWrSLRa3n4utGdulCW610v7fICmghZdMDDqOO1q/dshIZwyevHdWR
IWTTD+FG0yISKVw0BTahSuVItEeTpsgGlXpnJjBWjdRBJ1Ao2MQUUeip2enp96Gs3+vMKja0e6sD
SqF/HB5XkQ2YbIe9aJU6WXUYioJOh5375SEKd6Mx2WurSdvFQNTNQptIOIJFfbHBTxTTVNAs1vVN
pYxVP5KjNuhfE+LZJUWbb3TTIcsh/rm14jIMbb9AWizXSU8oYI0uURZqp7vOSWWE3zkEhFyawpX0
eiJz7aOEWTFWAEPSjPwEg6CFPkC+3XmIpxwtQGXvoppIh3YMYkhvOs87MeXiZ7ePWZi80h0L914h
Vj5xk7S66YymnTIYiZJDEBHcPaTa2YzxJYUMkdVknkJRC3qOVn6wwwP1hOZsdgVhv1XvL1zh6Gt7
IC6lgn4/JfZXXBjmQkOIdAhHpJ7OZ02E4CHI1IXkhebmZd3RcY4h5dg1QhU0QpprEymSMdmIco9R
PFyEPRETQ9wSYuCa+2FExajxQ8UKxdY16jejVbcb0Zt8xp0xS4mZNm17JG0iJBgibdnYobmHmjnN
PWxR8Au1mbR0Kfb2pEhl8JcsQNpjHwYQ7bo2eiInDHFlYO8Z182F9V/sncmS3EiWZX8lpdeNbEAB
BRSLXjRg8+SzO50bCAcn5nnG19dBZFVJBJnCkNr3xoUUDmYGA1SfvnfvuXq3ZkTEfifs9F6104n/
l+13KR7jIkqvxrCM1GVRy/bPjhDpINb0ABWjLEzUmI6zw5ZDstDC/GOuZbgxRdh7w1JencEo7mqI
MDtpaLWfZeIULg6azUVsTGfoL3HofOvNwTgv0OO3A3ZIL8oFB628eelcDBd2QGjdXLjAQWjTndib
SBcMplfZAvI1lwo4YjYXyHSqEoQGxbRJVS2N5zRCLI0n8N2WKS7LRh6MWBB/hrRtqzsClUMlSIoB
Kn824/XpnzUHN2LNeXEJrvEwyXOvSDUIKAtEQgRCpwWQ+VqEWFXZbIyu77ZB0Bs+WtrghkvwEw3Z
+DAzFqVpu4L+bCJUjLnrDioebmlOlocqkCwjvyFdJrK8KVsmPyZs/UjBped3MEPwe68/gglqiVPq
AwILzr4RzRK/AlCz7ZaAM9g4DtxF0cmoMvsa5O6yR3T4VS3pJ9UP6VEDQIQYc+n3qODlne5G77EW
xMjmuSdFZKKaNgzArOlwi11Bcg4d9MsfP7R6xEdsBnutsTZgI7pTWOatT0hN4OMkMk7kW2iYH+St
6wWSoMIMupMbHxyL0w/xjXQUlDX4LoOduemjY1R0N44DxdHm+l+tBV8sm33hpzSoNwYNYXSgxWMO
MypnY966UzgdUTpwbzPplAjPfIxX0YFlvmZSNDHDJR0pqSrnns31ZtbWBRRlf+xN9Ndxo74O8Eoq
FXB0ibSYkXTu6/WUPtratIvttEFS61wpERe026AqY60E7WBue7eLaKnMJ+WidGNfJPsVANqmHLaR
adWIbXrluynWEgqYvVVjWOAu7bI6uqFBv0E2Tg/1XO7sMaSMnMSwgQJQcNDmiTDcEbVX1O57Z9gq
McljTVHkt4X1Y1zXTEVwiVHRYHcRbttxuaN8xwcfL1TDInziGJU8LXXjjybbEqP6ngMLPRtM9wV9
jEp0L/k4C8/h5LbvIrLIR3DVKlnfQkJ8QRV6E+Pp3UD6GEkedCTiaa79Egr11holvuKHJLaNO1lZ
T0IJ+5zq6vME5YOooGLYiSiqz4teXo20te8zfXYvWFmONaK6noNviJhqrKb0NFfNBcpBdcAdhZCc
tG8PLkM2LIgAyjBCkcdeoZ6CObV9O6Uy1Mao2IE8SBlHYAMl7u5pSaNqq80c1bj4CcEgZN2mZJDJ
uYrOhklEXpJU9w5X5R5dQkveBjMJGuGslIq42qgZbyARWcSrhIThQb+g69RxJ23jlhgko0vRwEtG
VhEgAIJgIKZHQ3hFNrwzJqdGNcYBSS3zgVjk6hAiFu07t7mFQKa8zlI9HjiIYW3OlNB1T06PtAZe
yENDttB920/XzM6Erxv0s4OQKTY9hGtt2u9zJL6ArRFURzZmtXD8oUpj3JpD9aG0aTMspnWuIbwJ
idkypOlVWQ46y9LxyUDetXrWnIZ5eCPMx0DpK78ZSb83obNiW4rf8wmJXA57j8ytzgvhu9ycIoTM
RN7ZMnNzC+eBkv8ZvdnXIYLRMhpT+NCP5SPtsENtRNVmqnJtO1nalyam0Gx4omqZxNz6kXqCLlod
4HlOXpZr9hmqqevLxXH8PAm0jdbGN1lr36d4VrdyKv7zx6PdpcvBbuzUn9dJthVWxkNr3YM3btck
s3qbOkl+60h1IcYgTI6msu6LId1GnUVAWGjTx2mjF01kR2ZCF+KQjnb1CVHmF5Ydw5+bdlMmzn1T
Wt2XudkEdZe9wmNyvZjZdgHyszDmDdPLl6IMPsjH5hiT7SaDKGX02C95t1Qk/Yxq1yFEtDCfihSW
jonjctdD1mu2SSe0T12xxWMX75WbPLfxtMvNWH8yemZXEM2YF+rtj6QUrwPxZ8fKIFiI/Tts3PBQ
4xbAgl4e0sDZxyEAKt0BGVababuTFScMjAgX7iOUVPS1XAnFsnDK/dw+lYwWfb1vdUa2rKyjTcWk
3P6lEnPnDWP4GUD8eNCAB2oaBCC50sRs8XkBmwOH2siZa4xYPxJPExD4kwEzSriM56ij3Kz7bNvm
A2G4NUjqsIa73XUGa6eJlgqyuDbJXZhEL5CyyQQL2Jo0FnOAhykBsSOjvqry9WrIQBRkH45dPKHO
mnmNWV/fpydyB1vmQGAWp7/WdTRvzsf3PGwZnA4sqO7RENaD7Y5XLZnPtET7o7v4SsQvyxrYiZAQ
G+HSB0xz6UHZmQNexbHIBM+LUz1bYC+X1e7jMAjvDWoB4pG8sXcv1VLYb7n2WC/B6xqZt9ez7lPo
MkVrSPcBMbH4izDC/SRorGLlR/2M/DD5tnD88luh3yHB80boa7SAkyDAGJ7reIuY2Him6D9CZe+0
ErGxJsVBOvpTrepiF7qMPc3qc1vJx0QrjJNmuE91YX2MGkt93g0EnSbuRvSLtlWKQ6riX+PW+khW
BYo5XqII/FWQqXhnNPPJBiZ7LHugzxjt4VNq+1EvGCRz3/tDbHzCc1RuYxvNjwTwaJghJ0mHRQIL
yhxSsOVjHhGulAnyopF2RlDYGfl+7zvZe00DIK7pOs+pu3ertwE8ClRuXcxDV2LhiCgIyJJAVzE3
9XXWK2pTgn7Y+Hu/WszgCa/sQ2QY1QlZeeq1BMgVxoHAHhu+ZND5jlG+FREJ4DT8v6XBdNOJE/Ex
n4GPYhje5U1xIHoyQbqBSCZCPeAGnOOj7L7LMyaJdn5anOpEypR7ZDHSOU3DCwwbsRN2wy7DqLlh
jGGYajna1sHNJg/pKqXjjLZRpMvWGRAfBc1yYZzuh2aTv+2TCbaenaJzHJkvO4V5bci3hv+hvLZg
RW3cugcW57xNFi0k6rpwT/vySc/FcLSb0r7RRUBtJYZma2sj2sAseEgjsM7Rlbs89qKWBTgHM0iX
1ugphQgcDM1kWw/ycaizxkuNBBYWpaaXaOkBjlz5RMKH2GDBFL5RmpcgG4zNog3hNhBENYXNlzFx
TWBk0a2vi3OMJuOh19RHV0tkn4PzrYm7FX0WEE6q6hm6xW6S0FVnOS+7TFZkJKrK9Doi2dDf4kJq
+ZvtH+iKolC80mNWEAGZpymPdVWSH0rKZRHi2xa0KD297feVQgShi8rxhdt+sZzmdRL8OcIZAG4m
hMwoHDawIJONPs/tlqcx2rsEzinpfCmCHDGAW8nzaDZvUWC/APhytw7Nc98iyHDJRrUZ2vI42KGL
SpGs+PiuLRAft8sU3YrZuZUz3+MMxccpgP9h66GSKvZ9RMiMxsHc09122IPt8WGYpMQhoVGERklg
Nl/adsphSHHlkeXEJZ0okd1H2mPkuh8lSSCXSpQshPN80eq2fY2/J+3MI1Yga7NtFAicpLiiS1f5
YrGLgzWn9VMMIw8tuJ+GAN/nEnlw0XQSzh3I9YgGYE27iu6BrM/0Y2gz67oHzwwjcQgrblxyyGYl
iO1UQSqEsgmFst4CcwnP6jDgOT9h+UTIrLfRDn8Xh/dyNg8TloRdEpjVHqOd6zUle8KqbnDHYvH6
JsA1hoLtglZma2D0JujTDnb9UzU2T/SbdeZWaXRylX1sE3sCQahf+5RGAxCxeyXuDZNDdh3WMO9X
FUzX51hBFuQ8fdPnB3uiiTMXtX2gs/ARRk21Y9PZTUu53MDrkPA2KmJpjAw9r6LpYhXTJpQkAYht
pBwkw2GIyC7SqWY6DlhdOpVnQO/frBjzlKIxZIZ2sYPiigEj6x+pF5sjMs/PSI7unULTXjCMitso
YCl3KeAzCEXb0DLlqe69Cjv5U1GO9h7o6g6ThPRaTZlP2YqDo5/tgxB+m6cG+7Bm5pu60T9AJqxV
Te/13CKOEs7WMLcSgYJX0Em4uTFq5NmoadszaC0rC/fmaHDjm7vWgiZpdWLy0MA9MXt5i7/AZJzR
Qzj2gRYu3Uur+VTCywO+5F5Ks4vOYZUzFAtmNNRBxcDMqf0Zn7zfLcMlQH3Y6VC7AsY92Ec2Zp+9
h+u8rI6DBwcGxLXQXY7/YK1wcSxftCHaJPFobjUaQxwNh4OT9ubOGUOUvGDSY6W8fhCP9ATmjRko
A660ZPYwn6gzcRyG3FRmPn/HrEOTIxovHUWdMsdrLQl1wz+UALGIH0MrNYm6rB9l6xRbM51mr0q6
t4gslDpvAVfG6HujklF1VPN5Wqe6dCahjfRkwE6ikM3Sbi8H0V3TNG93aYD/uigZJAt6pgKEWTlW
hPN8LyrrvWzmC7N7+hN2ca5Ymzxq0IYHuwRe2iAodZIfpM4Ts1aKx3laFuye3UXyUv6ULDW4saA9
jGtrr4eYxYH2nfAjitcho4kuWqgz6QY2Uuo77UjDaXgxMrzGWaw8nVMh2N809hSHhyI86DFgo7xp
de4EnqhxrHEj2cGhkOUFZz9cmtg+Abo8NN2wFqeIZJBvJ55VOMmmnk3UOW5bbmRlvAxBkJzjgb5P
uVyyGHpqTLA3ibYFOi4YcUEfe1o3L/tBaqxWkZdnNGAVdUdmvzcmje0wwj/ehu4FDbFOmC2Djnmy
YecEqF9d+2whIvO6AJMaJTEpf1ia7AWiMbLiiq6q/iPTKGXxN+NZC9H66Mh2rPioKQcXMt/80rRw
8ysCzx2eUWbHDCAWPhVyiQ0+LHJaZdP7Si+gRoW6Z+P7wcpe7xPwkIPbFvcpq5ImGTIKjlmhdYXp
k59cArk7MhR8NifnUIv6RhBCdcDF6KmwDE5bXTh4JwudEIJGf2RYN6KsT94bCkpfFJQanCIi2h+L
8sw6GHhsiX0qmLYjh7Q4sBjwTgfn66TXB2ssmYcuUU33ddG5013BKJ0NN5+C59Q4W25tA9CPb2Nd
krdokaRk8WWpLNwYrLHUYsE9hkDwFxm+ezKCdIaEt7pdMQ0u7IvUpSCGIb0R4S3KonCTVSFu5kUM
l4zfetmcPTeVEM8kke4to8TLJqvPbuONbkEEHWdC+uYQrFwaT0MM45IZ7Z1Q2oL3jC9SOiGYEtOF
bc6dkXI37CdTw3IbOgenJokntpfnvK37Lf3su0m3N73FW3P6XG3IFXjB5gOF2QEC3zjmlm7bseyS
8BJHhdjRr48201Jdq077FFXssChG/SJOaeVbLZEGorcIjl1e8rxOdprSXow1hzGq5ZeeQhC7svss
U4vHfenOg16gndea04gtFAtKSkFfbQoDfxYskGOI+8AzByqYzq0v4FsAxkynNnKWx2Ge/JGY5jsa
FxBOhnZtmN9oYD0vigobX/LbPFPXGXWoH5kYXWuws4zp5R7WwMyeArkpBkC2rcgwJLru82DQ1FC5
S9Dx2F6xAzVbDN6vejCU9LEDDzd+AV6Bwy6w93TT1slzqoMeoTfV3U0ODym1u9Iq8iry+/6twPcQ
d6Y8TH31OcJ1tI1CFIBu0Z7mEb1qQmzKH6JAYoXXLS63TxZja0ItpwyebTaHnAnsN7Mjk0ATw+xL
FJkUIPjzcrELlxnar0RTLhOt39ROTCspUkfyDdiLQ1o1Wk3Sng6evqdDGqvkU2KZ6GFTMnfENHnO
OBucqwicL2R0jyw6uCd8HCfxAZtC8NWQaARgKxOATBOORWRFJRFmqtJK+Zll6Dstq87KLo5o/ebP
iUbHKvyar7aPsdbvnGSMdoWt8JUAOCduqadM0JOaSiJCg4QJ9gDNjA6l0t5t1wHUwwKnLzZKSNss
vZ7mW4ZS+MJM/yBc/Fg9lZw3tGPBn0GXjeW86+oZ+L2rf0N1+hpKjvRaVALeK8j+KQRNJGa9lEQL
VHtyXScj+4HjFCxGWz1NzoSxS0f3gTfxra8rqPhqeba0JqSV1yLdTp8qAk0djK4zLHXNmV2f7SHw
hILV29jyA1HYD5OD5IjQ1ZiCq0Fj+9Il/cuiQ/cNQUwrIzUvTtObFxwsZKZY+T60SacujfKlMdZG
Uv6UGeHzYhV4/yqLIUSdPkHpfIsseAk5+KZjMyTGfhYkTzGl3SfroGhI3GgdpLGCx5r7SeM0QEl5
oD2t/+jJy1mWut/o8JqWqK839DFfyxbrTNNnwLIfczfk9Lktcj0hHRyYIHCYwpeN3LBQnMdg0c/c
WgwF3XxX1+mpkuoL4dvWZgQQSYu/IAkTwKOklUIz/sFVV8uwvsMb+6y5RkaTcVvYEEQH0zxA7/rR
Fh2zr3T+opziKU+7K23VXZnXX63JZuBojIStvbhYPMzMFltBeLJfNfUeCTnx8wGHz1b9mNjm0GeH
ty6oN9XSHAMbkwClseWTR+YpUODneOZIOvhV9WgFLdwBO38P3XHHpkWRP9hAvitznxXivULCv9Xw
5viQZz7nYlH7nmDBgmraK4HwN8lIYI0BuVqDR+f3SWL4NcE7x3EkQELEs1cvy7PM0nPQ8ZCVIeAP
cBr3VcTIs1w1cnWUPuWE9wBELeLnpHI/xbp9R+N5eKxjWe4WC8Sfap2rzSyG2TC3lNPfWFZmH8Ow
9ImdUfdSLQPe63TvBp1+6gvE9pH1ZOXN6rdjBjaGRDjMdXAe81KwApHSWUf6tzFNJsaqFkbmcBf1
OG21hSA0J2lhldD+xaYtz3/8SIlt+tevugn7YhCWnFzjA3BtHLjcZcaQmiepiaNsCuuJUm2HE/mo
RXV3dZ8QUeV3hsSUw5GCpvr4RChEzll6aW5/KDT/v5T1b6WsyEz/z39JRn+Rsr4Ucffx/R//r/ny
9R/bPG6+dB/tX5Wt/PN/KVul/U/TcbmHHMN1UB/bKEv/pWyVxj+laRqIVy1lm+Qh8yf/qWwV9j91
RymydFzB7WjZ7n8rW4X4p22aJkcS17Ac13LF/0TZaqCr/bOuFe2sorNvO/jYLAniY9W9fvvCYC9s
/+//Mv63jfC1chINKXpCCG1h1dekNjsQp/LBtGDhss2p9U72piF/Sy02D2NU7WPYhZzIh27YRaJ+
wFUbHv50Pf+N5NYw/s0bs6S0+YjoeFH+/vWN5cJldw1cKm6T7Ac7lgOQYXgBRrZAuzEeNanedGxX
xBhHF1Omj+AIrPPv3wRX+ZeLY3FNXCks1xX6T++hhjOX2TR9NyR+IjOFIY//XNfiYT828deFmdiR
SQs4GVGkx//5S0s0x9IyTYvcmPV7+9P30jetbY3kgmyKOocY0pOmA9Vm3s8Ai4ZlJu+21NAa9w8O
RKq/+diG+cvnRoJpWY7kXAlHw/pJ7NyAn22dRFScCfwhmev3yV2xlTLc2eBMdgYZDUQ3MetveYte
haEZw/XQb6H4bZy29H5/Kdbn4KevwdVtYaK6VusD8fPX4CymmY7zUG1G3VAHJBY3WSXz0a1b4xoX
5T5THUFOdOk9ZlyoPilS3BZncYU24fdv5dcbAtCXbppSN7B/6/pPPoIhSNNRStlustZwiMpAsFjl
DeegyKLagi29dGt+ktm/CDvI/+Y6/GxicCTHCtNmEqfQupvO+q396ZYoHXeYaWlgSQaqyIjV/Dra
rX50Q52RZV72/1r6/2Ji+EfR5/dlXHQ87M6vV93mHqCUkNIQ3Ip/fbkgFKoq9IiAG6zrOK7LdocA
+lsv9Feq4QtkoPr0+6trrJevpJAui9UO4LAYcbcpXpTJpmPqYr38f/qE0TAyHZoG8gjMGbCX4BzR
AEfxErO4C1pFZoeZPg62mcLCFHRgqEIYEe9zTUOAVKW+0KAG/f49iX9z1ZWSgJwV3zhv6qdnISsj
s1pYZDYuFee+67X2PNaCH3liESyRqENSTdieQxapOn2g5DaPKQWxYZoxTk4sbC4r5n0Fg8TH4ED6
Sqbp52m2ECRrnLLaxNJ3GTaYw/CYZHIpvZFczq3dt/1G8td//3HMXx5tRL86x3y66az8VPV/vcQN
NDu7rrtmwymY85sDaSCy05PZkzJUSMi9jTF9ycVkvkXR8pkAM63I432vMgKNO3gmSEyALyKBlzNk
QCP/ompGZN3KFLB65662AU3iSXBPBrsNoysJ9U2Xry6yvYPIdCg6ZQ87WQtjhkt1uGU0ra447+W2
Scvt7z+s9cvmhoHAZeVYXSMMSd2fPmw/zwZCGcJW6gUOYxUWwDujnBKwQCBQol/5PK2/WsDmyTxd
zl8bGTcn0m9f89X2OxFTSMtFOKe5YMUDZvVsCjM/p8WpCT+JqTb27hI91ulAe8kxmK1FzC1L8azN
en9DDlztsrWVRSIJp2lKbUgE4c6AfYJTmQNNBCp9FxVj78/SThjfcGaTDv5p7BDJCwOi70uMGCwt
y08Ium55tlh/cztgkPnrA2frpo73xDaB3GO/+ekZ58wG+JaQgc1CTPyumpx5+8enwYJOJI2F9q9b
/dwKbcbfPFfmL8sLL22ihZLYc4z1519vRCvrQrbepttQx9Kpm6MPueh3AMTycxVo17EYom2nQnuf
Lt2EYhYuDucXLC2trfwQNMmmk5m759xM67myrW0JPOEso8ogo3labmHEOiJE3mzKXB1yu8YDQ1HX
qdm+zcb4YkvkoUnN6U3TtGFb4NvxRZ1aIOTz44hr81wpdpNETfmuYFCwob1t/c0N+uvOZlPbGRif
1j2FjW39fv604Nnse7GtwGdjoxyuSf9kOGAiY6u2duiKQIG6tus5koR5W/XtroiBUbV0E3dsgunm
90+L8es3YlIGuhYISSxOPJV/fTMY3pGWE1GySSYDAF6cPcL7re+ZF7Vv+VrhLfSbfdWjdaxK7QOa
QXqUUfh5AMLixZysszGDyIJtxBscYAO/f3u/rMM2JB2DgoRKlftVru/+T5dqdqyYti/iY2hER+QW
7A8GN2mKMI2WJaFTv3859etCyYVAnLvWQKZF6fHX10PPWk5pwCLMSPmOk/7RxVj/EPZa/1DoaexH
wHgZ0sY4BVRM5ktBE2EwoTqNBrAsk/aijPr0MCjnNYYoRwQ1Dm/TqK9AZToAIpEm6FQVOHjLvgHI
I809dd2nAvMu45IEk9gIsY3zonaaF2QRUo3rFhReR2K2iirqb9ICW8YtBL0a4VRgpa9maV0ai6FL
3k3B3Sjsx67JpuNgEGQ8LlHBLL2kLTghMJctmGLUPxYbWXyBxRG/A4JgF2ROaOThcTLdykN5Vu+t
GUEmTlOvjkVyaBe9eneQtLiEBN0bExjCoSqeLL3ZTvhY96QFNtvOKOiCixfHnsYN/Kr+iW0f9V2i
D0+2RTO4aALQGg7KRIT7+TEyJcI74EtsXVss/dV5cUxahCqe/uZrFf/ma7VsKFn0/9fa+g+f359u
o4yAFJvjyrgJ6+TOqEmEVIjc4X0gFHC+T8qgH5CZR4VV+SUkIo6O6EfJSO0On8cRHanOlUsZTVqr
Q3xkchojwF5t6ahAPrs9kSRI6L7WIir839+Qq5fyp7XasiwABNyOBrXRz2t1TrtiGaOOtlOTajsb
TexmmARcZQ1JWVqIcKcrOmZu1RISAKwFoBv5awBJ2kUTaMAMBjaCKLQkjnB401DbBWlZ3HfSir6Z
eG5AUzMaWfHk0+Du/+bN/7rRWBYLnGVblM7UkuuH+9NltxSJh7ERj5s5os+8MpsrUIVdZ+kk7YaI
nnTVHJVsv9NTJxd5cIyXNv9qAmOE956i40fmse27eu0j1tuwqoxjltOwx6kit/Ncp8dm1vNDEn2H
/aVdWoUAwJ56pF9L1kBPm8Qec1z7d+u3Y/76wVi9V18oexjnAbEeY//0wfI6sNQQsBtB30yOTOuR
satEZ/BaZxuaT/J1mpha2ArjwMQg0pfIGf0isuKthkW7xQXBCdCztfa2GHLymX2+4+1sDoZKbqrT
ba8aXZeTHqhTux7RxffBExyahrO69jUpcfFYAd00VJJ3IL+UP07Q7bv5PlwfbdDtXqynFdeCEI14
/ghtbE5aC7LE3Vp1+kNNyNKXIXgbgIVYyOWJZwg+rMz9utAz9en8f49RFO6C0Ry2s1v/UGObYr0I
KfeC7iMR5YqgJJphZaIzzJycHH7owPhflNmDubR3UT0N27JIkY24R5TzoMTwhFlKHeRQvKk8m73U
VulBJ288J1Xv6vT6GQq7n/TTTDrZrLiMBaIIhkazpY+bSF/JDwYBdm38I9TqFJ+MlJty5CqO2TVo
o+dsGeJd0CeXFsnQxq46Y5vPsT/ZUj+WdPW87J2JcnHrw+e6rtGSIu2FyHI3uIv0LIFG3G5Yero0
oKdNxDFdapcciNZ0vVyV74B8akCQjWCeh0w7hXqEgGufzFl6QDPkY1ljrN6eitKJd2K2MTWY806Y
pE9LI+CtNvI7vXy+7LQ7OYaVbzpjpU3XGMjGcEUtEpbH7UxkuGEUfqK3+2JBnJgRK5YOZnUaRH9Y
ZELdjDJH0tQ+2P0KIYQD01kRrlFpb2MY74yy3fEyGnnuZ8/sINYuUE62X8jcanWsEsUaozGa6Fvz
8pH/56YW4Fpty11npO/OIZbF9zwhlQMAUetlVnpyB7vfimIEtzJauAi0H3lMEmwbwlzMTS+lcYVA
UG1KSdmoB+Q2WiukqqpHRM7xlO46Ru2VqC8kQncYCMhoRiJEnrLNLDffTQED6HUsu51kcZlCqjcU
o/uMgbUYYyQ/TeGPzaNrTvY2FcMPbQZkXQ9ni2kRdAb1qCLSzMthZFhoL1/yJgkOdpa+FjJ+yC0x
b4lU7hEILEcEMw+NrlmMu2PA7AILnLv66PhCLSxP+z4Y0FK5tNxVlWzLuNvqS0lesU64K/kpZcKk
AuD1TBaDfTDnBM2HZqJPacu9FSWEokTYq1K78pFpcmIvHCiZU0ToIltG203pBfQr9t9iC/WWf1si
sstsuYa8iCcClxNU0owz1/+kmOvo0MDl2bjVuBzcVOORN7R9azYpKN3OuTXrDzMUT/Ogf3LCwNg6
o+jvcq8osLHUMw6FLja+Zm3h64P9o8Ls6vcVOK18Zh+0emJdp/TAbHZEe7JQwSBGZDeMT+ARfQNd
0jZxiHBG6OpDzUPIKUrXHxzVeXrhHtXkXlVEYTo4mCbNH8QVvDH7YrNxt1UZYprJ8tyjUgJENLLG
iwcy0ncNk9+oaPtDPhGlaBqi2TQNAjB3qN56QpZ23EGLZwf1N8SqGWcAnjzyUl27OsYRwEebx6QG
7cVSyvUjI/aIZSJkjOdqoJ/RQg4LxhFmQr7d4aVZhwNxiIxtMb2hCU74d8gXWuPGOaZ9maT7MlYa
GpVKVjyChfDD3AgPYuifd2WUoBoFO4gpLzd3qu8utd29aoX47uTtM+NBaFKx2tZlXXsA6/CKCob2
8F1KH5Hl5E/qNGtwkWCBizyEGCrhccZo2xQQqsNQdz5oGMS1Lg2FoqWpZi0RTwzJCi7Z0F6zzjbQ
eQ0hD1N9xolOTEczvGq9SdqIRimauVwCs+8RsuQJ6vDG74yeRE8sgt7ISj2ExiuZIN6opy2SU2TV
qNehbc7O3ViV74hUthC4cGrLM8cj5EDVBDQMXVA/ZJyOZfEmy0rzReU+JKO8JZPFENksNkQnLb5p
MXeP2CLqtjrDF3xv1cDuvs68BB7xSE6fYxghaeqSLhFPLiEc6Y1Fr9iLFkTxEnxuWpVu7BbFQtB9
axzELXhHGdOjZcpQmdQpgnSt03lU8+clARtQpHxUcrzOpV39kKbW+nH4Fi4EpZqzgZgstotNtxjX
YKhYxKOpw2xBlqy+QFrFsQt4k3IaG3CaguQa4IvFQfIh+uB7ZbfdDvqJObt42Rck5kgbCEVVG9Bv
vjM6gzdNkuwdt78g3U1JiuIJdpZ7u3Ne2yAD/UcJtG0a/EL16hom4nNAj65xTbPuZQxpBqTTZ2BD
qE2Kz2FOXwA4G5P+sEPk1WLTDfOBothRkvXGuWqNcZY1+O1xCUYK7PKWdBkzq9TcJMv02I/24GFR
tzYpKqahtQGjNjzXMn0t8wezM79WQXlVjPAR1RNUOBOu5BBDGePS1WR2mKb8R9/HJNIabo8YEEdZ
haZeV+WyrR2SyYriBmPjda5jlsU3u+Hqpt3TNMXkVOUFUNT8U0uvgPsf4QCa8IuL0HRjGpnlW4Ha
WYIoW2gxKsHsMJn9s7NgD67EfTXTzOvT1fGOnq9hDO9pKrtLOv5jXEqgGNItcONT2k2HiRvHAKzR
JuamyjIv1xbcM4XQ/QJso2+6Hxnn+slB5Zgzuh4EUVkaeaToBWpPjExXp8mVvo4m1gUShr2EL7Wo
tDvW4ktexB4IP/Kyc/j2gQwycptehRt8mh15N9X66/o3UjG1yOl0x49c/V0aMcUpkCEk/VPRYEGQ
gABluS/HufeNzh42YIcmLyQ1K1z3o2Z8QrH8TYawIUWfkL7D/mc8Oe0k2DUNDCEl1PJ2cUn8gzfQ
zMURJu0TysTXCdOMk0FlRgr4jVH26MWyfwtObq8dU2l9nWIEECjRZ1JGjL0NFX6SYNYI7EZ9lwfX
yvrBTfKZQK3GixJiTtNw3M0WoM2sAVdkkWxVy5WMGQQbgtIfLAIQAh6+0EKltOiRu2FL/OagUNMQ
e7F9sO+47YtTtJxZc9FcR8JqDqNr34SZqPMfPzqlXlokR/s/ftdGmLRM7NmbqMLwZ0eJfmr/g73z
2nJb2bLsr9QHNO6AiYB5pfcmnZR6wUg5eAS8+/qeoOpcqU5XdfV96zG6X1KZVJJJAmRgx95rzRVA
oDMSnIZ9kBzo/0wHFufZlhqUwaZkBrAYbVIzmql+YTqjnfIIT2Ew0gpu5lIQbw6EDIBmIB4hz+7M
Vsr9YJv+0hExC59jvyD3apeti5A69sDl2cO1XOi97E9gHShzgs9UQz8xQkV7OyszGNzAZKPa7LC3
ofcag9GF6G8y7S2HlDQtzzsTtfROejefU/ax69iCuqgqa7pIrduyIyP5tqP4CXOZMZAGnKGxUjEk
zw445NZx71ebzOy1jRNeAy368NzEOYJnBm5YOj+aoHKP6D5mjVUhd/FMKpsoAMHVL4sBOiIhaeaK
aGhxAJTmbLTYefbbtDu5bwPSm7OdRc+1hI1XTuAtAwM3ClfTLzJz0dU2OxEb1o34RXHxjXTllkW0
dLIi3FQZxoeej9REyEqMbekMfjg/exWb79IGqtm5zSU2VL9Vol/DN8QtN6LP7AAIJH27Fwl/LWE+
ujADfF6qQdvappm7LWarIVuGYKfAZyvbZnJNGZVoPQ1VWHW33CqvIuTNXXVatQlgBGw1op3BeN3R
2P/AoeOcWpzOLxgGMH054ybHx7DFb6+f+jqiog64XdcVKheF3izkknw0g5hkIHBOVZbW9ybzTwz1
XkBFDIu8bfqXqp4jp/r+w05Dgihn9a1wv4pqzgdCqhL4iftpbCRaTbhlDs6nXTaGPsDTXR5OHdgC
113jzyVJLQyXUearo0EeJH7CFGoX4M2TCYW0Mw/tiHYNVGK4s9hFLWuWpO3AAi+D3F92efXFQCaJ
bjF7NRUbnaTr3wPDOnp2VJIhFL/HBl5PMtDJkYLnusj60F8Sz41lqinWSZuaMNojsQY+v0cAhNm2
jbn09QVkru7dr9OjG3MpahKufjpypRxn4iLVy5+JNBd1gbdD48O8jhknUsL2+xAaOsaDMXjT2Sck
Rr+yiLccNGOH8WqELTJeTB9szaTp6d6b38yNom0aZLV77+hQLuuS4YGVJfLODLblGkLsESy8a13B
aPAKu90Hpsk2zpQOJqmLptpuR4cVzMBYNOt08BoUOkm070u6MH4YHED2pgxcuYIYpTauHMTVy2yc
rANveVzOtrGvLZEgkoaNSKBaiFTSa79LuBimgfgUkQQlRtixMrJOPcVUxBs7HGBm54E8kpcN9MFG
VAijM7zZhQUhrfXtJwex2JJkBWDpVp8fbb0g7bl10PNX1RaSsLHu83hW5bANJAcm4aVFxksJQqYA
wUgfuy7WRLz0T3mG4pq6/1CUCu97F3hfLLYeeFw/Ui+4I5JFVmun7S4qkuYd8sYCkmr3SalrrbLm
kLWVQ71kNC/sPdfZ5EJlkcFVMiVf6ratnUoUmnwIKYdIgj2PnQLo3xUnOkTiFjrHrswwE8GNuU9q
dNZp4wB2jqJXBJLzcpmcNLuiTzvoallN8lyW0lrVBb4AtNv4kvhbG0it1g5ctlZ/p2lRncQQHfS6
syFW2mSYljOscwZ8jJ0rMKjI/q5IqXXbPF2XHSreIQEdOmlcaIngcE6MwsiWsJAUmyidbtNUP7cj
O6XIz9nIRvGREYeDx7XSGDJxNkUOVr5Knjh+4R2rvr9yzKndpOYkzu2gf48dxi4kkuhgib0IGmwc
ofxtPwogSLRD9BGbsdw1zeg/Z93wjZK5QEpseJse14q3BrW7n/V1q9EUyTkGCXMmngQDcZcADUo7
eRBWhTJT2UQ5ZmW9AB26aaU2h+sk2Tc4cucyGLItBlhnmweAcYKQJQCIdbY09ZjKAk/G2msTwnrw
AFyBs1OSF/XekUAURzs8jWFDpVDl1qsWxth5Q7nSINYs+jkY144ovd08u9WNncxdhxgELHlfARPQ
lTkY4poiMaKgsbM16O740lvqYiKcP2Smj+cjSmISj6pD6Yl23RYps9Fw3h7LId3xsDY9V8faulxN
17BvW5CE/VMj2O7UEN5PY5B9Q5GCB5tYoZHoSROOSyiggY/xV6Vo87QP7oHt9HvJIWeR6QUatdHM
bvmE6DrJknQ3oldI2pZ4gtG1dl5UlJvcxN0JfgkLMTFQrI+uh1PFHHZ2bjyp0nVekwgLhNX57CXG
4pqW0j6gDQtPk/WhAlDYakyZknWu3IAZ8pYGPPSg6oydhsdrV+SiulFt6Uu2PZhwAiDlItcRSVCm
nJLAHCArsl9nuaAUIbHnWoquYSVFkK8peceYBTMjm6pVBh5qF3ZYR9zWAlkhCrlvWAGPpWYSaoSO
dqVzhdnajvGVfXnFmQ7tjdsM6aZoGSUJBJZQqZdZVpOAkLYvtekgmAs6+Xmkh7jxvOkVU1dzdIwG
JGxK9Hshu2EmOnEptvik0gPelYq3SN1awRXELfUpdfoGMwljU2Wl7005fa+gKS4MjXXJhLt1G1Gp
3aIJN1kfxy9etEdHqD/hMyAGTYKqHWXb0Yho+7XnuN7NM5snv0q5fBF3vEZDG5KyC3/KG0qx7agA
SQW5TcOXoTFfzWToVqFRfI2dNjk7E1Yi9tG+NhEggyMuHvL4goYzm4lxdJGzGAPGoOOpGrPy6gTI
RK121un5/bAxem1LOHFyKmeG7OM7JUZo4IiNAn/KzjY2c6AnCNuIG/LZfs65GxXd7tgJomNHzJQ1
fwYaiUg4/1S6ydIDaAPWQ+b7qS4ttJ/xbMqh4yl1sAyWl9/ykXY3bileI29yruTRvo1QUHuq36jh
Ez3lU9WO/XWqQ2jYkVlt3IqoKbv1NLzBrOYRZJhjhXD9RCI2Ulpp0HMzxrWEP8gmMQlogwboeUUG
GnrM/IVLLsdayfBrEfTJKaKXYWkeZjgSzd87DQ6Cndvfk3TcAqRkMJKH+871KbArF+uwxs7RbV4U
ZfcQE/NqExu/Mke3BjSD2cFNIhTBvmbcrMi+j64bnSYjrnkLw/3xoafOBhhUxRB8bO9ayqZYYJtX
eznGtENMMTDeaHE9omRFZ8/aVDhl9aQDMu/miCvREf/CybdrL4Z3iwWmr+L4VUNgYU/Wd1e49Zrx
EFL4Gg+0O4VsNen6ryIsSBs4kuUbgCUVB/2h00N3i8vmSXDNewnRdLQYWNZexBZFTwyc5zrxUoVJ
Ys1EUEjbWzsowuGJ3Ch7oeWjdesiBqCdBs1VxNqm6E2NUTBbGEfwEs0RqLxPCP0WJr31lHevg9aE
J/ITIKY16lUrC0ooY+r3NiEBGrdtGhPwSwWpmHnIdzbV6QLYQYi2ScwGoE+5ZZ+yRAx03/pgg9uX
EV+nB8c8MQT+Olz26ICXKhrabTl52taryeNqrBelS7oIEHAPRG3TxDOckJzHhpxlNou8eUI0uLX4
VLEL7Hww1ilQkqxvoP2VYroKIB9+BXKidkZUBkN3AzvbbOwWH6Hou/TYDSI9DmF51SMvP6hWDJep
dpsd9omnJLG2YQqh1kghuUY5AauxVSLYn4e1wMmNHbFH/opWjb0pdDwYSKeafReFb14uE4CEns67
IwI8NbbadRw6oM4wCO9Utm8CzpyZ0APKfFJRkTTd2oCNLQ8f8LEJ0xmDo+2rCQGSRnrNOddWTQOh
Z/hoxkzb6m4j96IcMqoO214NmPAWXdaLA2Z/dwsS5AO9c0Lgi+xvWtc329hN4qNK6xsOBt6VAy5d
hvAHdqnBdTL7b2HapkeqR+IZvCC/m/SZuvIWRfZnO/J7OjeCHn6O6Fx6/j4P9feup0ZIBa5tR3Au
LeHJHRlh44rMleZa5nSqhCIaqaVooNObocYJIBZg9EKvG3doxrlXmWUkH4L5JQwvJR8mIgJwKmmT
4JWYN71hPGdTa3q0VihBOUcMerH8Ds7UHsxj5wbhnn5XjHDYMjA5ERYAUwjhHUkT6nvf5FynYrMl
y8W4arblH6cq/KjZ3W0b6c6if9yoHcy9VY0ygfG7Xt0a1/5QUDh35Mq2W0nRuO6q5K2fLxTaRGOZ
CtS/hPLZd86tG3qHTjLHDu3p/Pgy9382cSHLQ+6Ke1Dq3n4o+3jvNdZ+oPeHuVK4xeHxBThkiZ+h
NxZKF92WEcWtbsfup04twugk+tZUyM1bJ++fbQNQRxXY3hGwmndERlpSsjnds8+sm+lGEn2THIaq
jPqf+RDcKi9R73rFlJIc7ebW935K7yGe9uFA6MOQ69bKsYXzpnLt6zRG/E1mOa4j6ffQX22ZhLxK
IpSw99X6GaY/YAwf+bXVNM3dn3B7FbRivkRjDGmYZ1zb4ZZNm/gwezdciqFvn7okwniZtXDOowDa
S4R838TO90KCOElSQtTfK4Z3j7tblv/KniL87JLzRsyT6q4ZuoEdDgJ3F/HhuT7+4/ErQRi+EajI
35xoBIOo/E6XG2hIWU0vgIXE2hWFYMPNH7bcDmsfH/enx9N6PEEZxtvHURprrOGm6r84mdEse1c0
98dLzKK6PDxedqgIy5sA170GUZzQFid1rkrWj2c8HzdvPoCjaK2VLNPhgiJq3Kdxhu9TL5vb4+CT
cqfe5/OaJ29s5aGS4ZPBaTR/oY11YoHBU8eWfzgN8xdnHL5nBcV0WM37gMcvPv7j910e32GZ9ddw
7JCJzY/1eIBfj/X47d8P+Ou/uVpMo3v8/UiP7/74G49fs+BTYYWrEX48ntbjxsfTfHz369fVpNGC
qJzn3w/2+1f+/nJix935rVPv/9NnNb/gX/egjwkAHGkeQ6K/DkUBFZUjMB+lx59/PERSd+nB0Ir1
327/4wn+8axT84uVe/n270/rj9+2oGesCyxuvw7kH3eej+uvl/z7lc6apTQpKTnm0/b79r89GyfE
5WnWsl7/fjl/HOzf96ttvGsofD79vunx3d/PZ4PCZfU/YmGnItcCSuSxCw8P2kfJGI7Ff505KnoR
/VPWOWpVMx/fJRVdkUYDQvn4MZzw/I9Dv+vrn6p2KJBpmC8gw8mTZOe9yAy9vKZ1Nx2CkCar6sBC
PXQK/9/u8N/ZHSRir//a7vDpR9382+IjT/6Dx2G+zy+PA4xuXAyeoyPWtx0HQ8NfHgdL/MPF2CDQ
DSEp++V++Ivebf5DIgkBq+QZhm0aOmrfv+jdxj8QvUtUt+gzwcmZ8l/xOMi/ewnwMPDwUjo2dgaa
TMDA/4NIgxZpWXmh2y3tOC6/Nq0DOx+GFeXDVEFqqUUUrEFxoSKHKves7Giej4fahxPZGLv0xJkV
htWpLUd5NkgtO7FRyrdNrQXnYhbxs01tx2tepKa7Tn2HVKmK5pxc2GVAqlZWkhPNvQa4SdADmMrq
IWa2HmrG+ANWEUFPYzbhTYb55tryFYg+EcbKA45qpR9eEn2MXfvDHvN3LQ2OmgPgYTSOXumeE9ve
VIQr1bm6sTI+Y3f+gaMKikowux5neeMJvyDeNO0Y9+3rUMQvetpCAQ3B7Y1IKHNr6RNyVbIXgtX0
hmh33zX6uUPzpWqPUXqhfWGxxwseGF8MQ53sitBY8OVnl1uXcW98wsay7sEdWE7drWzRbMe2wZzk
VwA2CnB4/Wsr7C2+vY0HeUeSM2FKxM9+7DxleXEypu5Ji80dsNurmUYn/GGfo3B4yt3maJtqM9Tl
xoRe4/cgMNtinZJ1qLXjibbRLg66FP6JBSzIxLRI7BjiZHNcOp2+j2zxg7Hxtk2Tuxgbco6+RdaH
a38OQ23VJe4+tTREue0OBd0W4ug+6eeebLybMuO5RV2pK/uZdz2NVfkydDCX4uQ++B7i4faETHiv
h0hyi9pcpI4OY7OQX0fXxm8IITn24Yt1JbTLZokzbhUJ/sTMfW8p9EW0VbH1Ogwh+S3EnSJn30z6
tANZvOJavG8ThBcM1mjiPoWu9xLF7Z4QiK/FSOK5HkNcK7bCHfak7x5kkq7MXPuIEoCp7Gz8yLwP
ET7zVuwZ0K8jWFq1aN/IQFnBOkanMl4dHBykflIkB/s2IH5Jq2vUGy3jli46tHiJQQohOQriJF4V
vQZIDnJw2OiveoHQE7jzhCqYWbvfRO8kyuxa19ralX9PTbifTmMcpBseit73F8Ugv5Hk/KR33SHU
JsA99Pfp2DErNCUKFu0dwf1LNfTHQJVnTWMyrQ+1t7A7sEfJDKjBz/1Z6ummK/Tj6MqvrRpDmqBq
Q7Ae8VBiZ2CaWHbt8AOl5IUry1M94YCV2fvIJAsR30tcUqoD6n+HR7tpy/TqGhYiMudLRrTjIuy8
dzrR+wDSi6vbDQB9dQJpcajbmopcYWVMfsLs/V4ZI0dKJKj8neBLhWNwAPXKmIpR6uQIdynpt7YZ
/JGKibBDDR1JAtqz3vpu+WxQh/rDVOPR8KO705eEjnvDC9AeAlmDhmk6IUo4vm6tsPDbgx3KGfMs
chdTpJTl65SXF/z7+4qIjqmgNQ3nhEFMsYzBQK4rROmbKUn8c6H74QoBV3W3kV7dvdDI92ZnJ3fk
C/G9YAk/VIaXLwGup1efeuuEWpM0uNzd6YOR3wGqdUD3Bgi+DpYnewibi4/VFMRmns74Uju7lIN0
rrC7QPiF5ZMC6M1aZV9jePgLldvtqbejj4BefVERk2i3LpwVWE1MFNUs7EMDFYa+RW2OGzdrFV1Q
M77GLpjSvvSSVZwhAlFVdRcC8qaiGWkp44qvM2REW8F4wNwDEyhfsNYHSzqo78EoCbHKwAla+dcY
+zVVGmr9OAo+wPEwcNPFEefBV5axZEGD4AOxMC4MLWhRPbgN6GD93jpDQvOm31vCPjOiJeCMyAGw
Htl4UJ1mrHUj+NC98gv17Jai5ZjaIwZs62uSBc+dl+1CN3gaYu9ZD517ZDWfk4mZv9B5Q9My4zPO
2Gg5eKjXLGt2rRY0pwias/CU9/kBgkVJuKVNsyvO5a4jpIViahen2YmwCxiK4s0eyEEMuW5Y7JqW
DCYZBudsgjB/Lz1rYi6KoVmzEb/T/AlhpGsT/idG3vhY35sgQCRXo5eIdWNalH1hfOotfFpEN+7c
3tLWZQj+kkZOQstOXS26sggWJMFhBIGHRRmhlKvohfso9yabWHKtPFdp/9XwXEzEbGZ2M2DxJFvZ
fe1ivTzXvW+vvFzpa0z54bbRtTccvildrST6UvvTc+/6Y7sALA+6DeMNOLE02+I8ZyIVmP2Wjj2w
45ZUGlGw2fI85+LSmj12RI4dJbiOfW4QEZzpzE/bOW6xLAooMWVy9USMCgnFROxDhWxUu5HVuLNF
9FOb03cC4713tEvU6sUK6fdF6hqMVhzm6WQepK8ulRNNsF7jiBOSfCvnOb7XVVi3pQlZQg0XPIg/
LUV3HqMS7ST6bwSwmx5B7vxVsPbYFjhqJx/UNVMi6P4yU9/rNr+7AUC6LgvVK3Tp7CPxSgXFAp6s
K7E801B2ycWdIZCmj+zOio3xJa24rKV8OLZ0ucZDPJTjT1z3xB/DG1CQapTTrnwVcxHIyKb2/dJ5
ox0GBtHhI/2vl8b/Z4k1L/9p9M1cg/8zCef/jrwafJWSovO/rnu3Kv3I/2334xHw82ft++/3/Gf1
SxErUP9iF8BeJbEu/DO7BtsR2mZXt5DBerN6+K/q1/oHlg/XwN8rgBxSmv6ufnH4YrszdfyX3r9c
/RoPE8kfrjqqX1xQhOcA5HLZ7j/cnn9IlL2xRQIS0QjTujiFdxNt7dGyF1MlERcXAyHT+Tpi37Ws
mvbgEsONt988oyfzmRmF14oE9aWU2ko55iufwjd/cNtFKHh/A6L+Hhkhwz+unDRnT1bnMJhkZWdC
vLTbicRbH2sm/ezcAp+dx4VYk6f63IRNfYpGsgqEP77pnnMAvLk1hLoGQ33RXP2g6c1xBO6tvGiT
6PRxa64TC4OuX6HiM9ykzyisTUpKUukD1dybAXBLU28cQtfE0itCuSG8gzzoCvJQYhXRu6Ik36Sp
o05iCpyYDGy/ORaMSLVFh+C0iQKwZEY60LJxJI4wesJ5QgqeDD4VDWSwRBlmwRxmTv4cbBiSQVPv
M9FXeOlgQNE2FS3XzDz74Yg5LzwmpdcPlQcaF5Vuw1WBEzBFy0hVL3yuQbRQBu7hehO+GjTDOodI
f8B0i6FWFM1xQOR6JWWcCWM0V0Ot8T2N7TV27Xucg98Z4bGuVOqYS3LVwIRNKKqFHottW0cEKIr8
xclHiMQBxkiqqi6nNp76muYZ++uifO4N9dkfGtDTqfFSdy6VCDzsVaqR6TEq7TnjYr8o0ylYKaNA
Wm69V7mWVsu2Jtt3GqHwMagngHhGe9vsFPwG1+Koki3UsA862skyMaqvVY+WGCnmUfPcdFObZnLt
+0pfmxNatx7SHeiYdtiFNR0DP7ZLFFD5QbPjkIDlodiCjskQM2KDDiFBbEYUxUdPZFQqtgMATevr
FwPc7eAXwDgS5iQUYyEsnTTJl13pQkkron6p9J7yjCGpAMp0qzAMLkRG2diW2tf/5xdJ0/rftgZe
2ir5Mf65Nj7u8GtlFOz+6amDFRBYTjGxs9r+WhlNyRqH3YyREKvir+Xv31dGosDmzbrlAC7Bk0h8
9e+VUf7DNSSqwbnN+y+1BP7mJjMFnXisbu68aENe+LsNtqiarnUs5JgoL1oIJICyxsY5pKBN9IWD
YWuNNqP4qLHeoZYFkbBqOoFVtGNixKwg2Dy8TMIKiqtp6vvUfVXRJRRTdYqKeDi4sojSBVZa86An
TCMNPflqDoK4vaxtD17TM0smHddNKVsNoDpLlXXxEgJf8axn7bp2R6BiUwXaOW2GW8UIlZDRKFrq
mQHjrcNsEDby/vhPv0ZCRm2E1rr8iU5N3VGeYdZqsp2hkFaM6OR3oyfddYfk1Qsq/eyB50FCRlo3
zP6veZ/8N2l7+Hpm9+af1xyuaTYDfN2wsc/Z/4uxMWlrs8lLGI5ZzjjCHqS/yGZSemWa/sVyi3KN
qAYLDAHzEYHKF7Ci5iv+768Nje7ZovVs8rFfoYkIb4VbIxYmk4lJC5vKOjeiELkj1TG0/scd83YS
L2VwNmdFxWC+uUXWHKPBz9eFF1mfRDggTajKezHi1Buoohh1l+b+cd/HjxlUKMBEzADd4T5NOSn1
api/0zkNvk4uSRIdbMMrX5LirbezfslcP94ZIkCmyeB7H9Te0lKyvsoNClhQxwQtZMJPzmGAzVQn
+omOp6H23tTpO4/ZNUKOfHizAKNuRje1NmJs7VeVrTELhcCr001rWc7FljXpb7LuLKYR6OSjLrE3
Ou475A3x5yYmLEXJ+WEbL/oM5vRgtmiVpR3tGaSEEFM5uVtVVsiQeq60KwB/i6nou0/SGrVlD0/n
8PhR+cO1avvhboUQqIU15HS8dO1cSqyHXphNX6DCbaQLAC7N6hBMjQfrwAJUGeB3ml/slGTmJbaT
/dy3CVon5LxSNsu6Dg+M2Xifx2XnLcuRXLigDd8JJCh3bdrYa5kE4bumt4jsiP1ZyRFaHB0f3Trj
MOmZchyjrCA/2eCg2UOOA1H2F1FJ/6aXzPMhx52z1nsvLCoAC3/C2pikCdcVVe6GhqWxjMyIUGJA
eIfHqZwEjgBHh+imAu1HPxIZpJd7dJ7DLnIa52xplnMejAEkumNugaDJ4+PLpHe4OWyFGtkZLpg8
CDmuSsVILaCZxj6jLMQlyxq4iw8h9VAve8b1awXg8ezrlc/+uBRq19bBx6CNJzL7wIVFnnNutJAI
7WYoF+MQMywX7gb9Y8kwlp+0FITtwNCdpl2NLddvypXeIxoqpUwWZNIW77LFQu7ACWFTZl0CzXuf
XFVdLMiMV+hjz92opRcSWwxcGGpOfPoG1rW+QsZbVoVVnOtyOMV9VZ5bo852XuaRtlFNNswH4h4c
0YoTbPLvnV6Rk2enn6Y+0+fycGf6cXFCRfOMV8Kj+Vjsu7T6jk2A+gPLKQSxSV6xuz25bvIBwtS5
ASg0FoM9dkQ0uc+ErSw6SeenQOzyZLKb3E82sMbxhzPVnyXSn1kDjaCHC8yp67zXzvGqt7jGVcXl
PDpWPQFcGbvuvrTCZ7MqXo2iR9RC9jDuGjqUfKETMR4F4YSOmakLNq5wwWCO/q7bpdDHoWZXhXJu
Nube2yAJVkdvigVKDDsTyB0DYOWczVn300+YeXJ8tRdgEMaF+WAx/xCV0BtMvTtXtu/cWmNk8j4U
OQYwHjBmerjCJOVsKhaQZRqG417PQY4VkgNNJW4vJ6W3p0ENXxCleTeSo9iH54NLBoPh3rjQeLdG
mRUGtGFCIvbXbUHaebvaRAby+BUrpx039Dj+Or/M6GLm1hZ4bP6idWW5Z+9I6ELiZC+ewUuFWkzZ
zH+m4Pm2qtZGBA0zGbxP0i9TSLTV47tftw2gCqfJ0tko50jgovpnY0XnNHGcd01hNK5yBDe/VmRC
gtRSqyCRDriP3rNUrXvb7Yn3gydbRrQ88YQZUHFxGGnpzHodqgL5gpxliBB0GxkAHA6MhECrLF8G
tvsptAsijEiW2cm0YwkZZnW37Xva7fGl7fN3inh5GCIb+p5mbq1ae2oC9zI67PU98UqUZb4y3fK1
q5HXOiFhkdPnWrn3WETnzPeWNiL+krimEUVwbcG0FeM2LN9KI38y0LrTTVhODjfVNpDbmYY7LdJc
33WVom8BdtTUtqWWHMr0C4aj86Cnn5SHbjf3gCbF+SrDmtcObFOCHP2jvR6JodDY02fehxkT6oIw
dX4ok9FiLh42B8ZxwRo1GAJzQT4ENjcdWRFCdIitK1Mz9lrgbPHXbmaXsoJyM6Ws8Go8UM/v9T7D
gprBxmWsh5Mti/CX5FT+jebdK6YavkTQHyyaXtKh7zcW048W9TSBBnuAQGfqHOiyYpP6/RkB3K4Q
GzrjSFnLTRE5XC/HM7OaBeBs2paQTZW2jkN8JwIcrbOuQjo9ihwvfLYQUNZWl68TMFEtQFKc+8f5
IM4HYnK0Gzlgyxb8cOvPWfK4FSdGgjSkGA4Qzejx8obPcELhPr3pcDMBBRP+5C/pi6+dUgHSKFaI
7JcCZXTLwoXmfINyeQPVd6K52BiEoWvhFqHYumFLFMFH7fGDpRgJG2s4WrAMkT+sHSsgitiCqDms
2BCcp0Fcfa3Y1wN5XWXyZrMhmvDqA6vmPKDQC+mq+fk+QKJYdWJllP3Jb3WuG8OR8Iq3SrmXLi6B
vqWsMvYyAqoRzPY5Ri2epTY1oSfOzUQMy6CJkIHFhOHAtsKjO6g9/qNUkZjM2wXPyclTPtIoe2F7
1U5YGV1FqK2sVtDEBUgKRkJLYMiLFOW8Ms2NgS26SSd2TA6o0xoXvb7AE4x7xHO/hPw1vXdQqudc
N0S6cRD90xgm2yVdw26m0beXTXSpPd6T+bSyNB6cGgA33WrQ6VyG/ZHWMHzTfA0nde1a8cLt3Key
gneJpp4X9hGi44hT92y72cYl39rzSLIPKKwBrtDrTDeYkqEyO2RKlGzY6p1ViK0frXiD/WzS+kvk
+vuxDk8F8Tpcz9f+KrBDsCrat5JMUTdXCxePYCerA7rsrSa1dcSrCk13A/7nFgWSiLf6PD9K9FJN
MYLtdi2LJyOg4uGdg4+fVS+4twRmtJ689MQpNgFk6lislDZu20Rbel23AmO88QPtuSu+l7WLDLRC
8N2v/EysCEzfzu/nqIbc3DRv0HSPfjTdUjMmSitclSmEknodNNmBQLxFxWXU7+ttp8is5HavcsDo
qlMZm/vMJmNS6efQq+hWopvkA91CZRA67il7vJK6tTAHlE/8W+vuKRrm2KJ5o3LOcpcudXhGMHbw
Jal1Cj82OTUVp3I+x7W86AWOWztap+54IKhvPsl+lO67rOACCOWE9EUrbQj7tq4QER9PrjfFauiG
Q0FsTV9kb/NamJHJq9hY1J+JIFpZVKoAxJH6ZPcka3etqb+PyIJMcPKK8zBeenoRLj2Asd2Mxrd5
PUOspbezYH9dTd6eBKsTMeSsYu2S80rMhHyhaFs2eEviMbkZeOV0ZKKDVWx607qRRrlUiffZoo1j
kftEQm09fK7IuS2n5DyfhUaTdwJuYJbK7VSS8WCMZ8/D2VjlnzuZUlxQgfbcTYkbsDba/4WGuDnY
9vnwXgf+JccdVqf2q1+qNeqCnWv2dGraK4sE8l1zW4U0bSY+OEF9GFxrY4zVBkXTVbJgBvmH5QQc
f/sJz1W0Qg1+wV686ueYy1h7oRVCwlRSRIz5MNBw1dM1H/EN1MwxOBSSIwUCPB76p8JxV8Fg0ck1
10WFp2kQ0xsx7HskkkfL7HfmhKo1l++ys8+ZOWeurkxS+NwM5DZlDeaPXP8UJ7TZ0jL6gjh8NU56
yjJPWug4vnrWa50kd9/vjqnHHMfhYPZOs0VvDFxauDvbMi9u5Cxl03Ks7M9x5ZMLnMz5XMN7w/vX
1ovP+bgbI5p4RQFCoHaf6zY69WCq8+CLVd/BgX1qkLG7bnjFuXKuSvuYGuoQ2iWmmPzom0Cxwyx4
z7T8Vde0VVTXoKSqbiu1gnuLD2UEn0UHarrFLGgnuljBglkI8aKZIStit0v9ZAc+GR4sxuDRhJuN
ZrwIU4IbQSslGFerwAF0HoBJd0juUyjUwjmEJfB+UOuTvdB/91CEyZZs6JERkaSsq00+hdr0JYo3
ls5RtjSbw5/cf5ildyp1+6udB4Ls3uIbO6OTJnCvM0xmHnsXkYVrMZ+OaDj3ZHtxdbmbSY1D0ioQ
azn2137wn+vhMojiHkTai2jrm18ZuDZ3UW2/BG746v1Pws6rN3IkS6O/iAC9ec1keitvXoiSqkRP
BiPof/0e1u7DTO9iFhgI3T2NhkrKTEbc+33nJMxDRb6tpE1NV+/fXdIuq7ERjzJaG+VYsT6az/FU
/RGV+VnP79NsvOqCEH4v5WfbxWeZoPKs+x20wFdrgayw97houffcMqKck2ybp2LPNXsnsUEajr6f
atL0XvzL4tdXjQBbYpqKqdrBxDpmWDV4Ua1LzSJo3bzrvAhXGGB5O16TRj6NafDh4pFcNVp1TH/T
zjhJ4WwrQUuNJ5zkml1br3nF+90OCLRldH2uyvQfram4tEGBMjf73efzEanBj56D6dN4uNbZ3SFj
Og7imPJ5WHM8U4FzzoKOQ4pxHPVnR1cP7EO+qrG8NXHwCLLkMnjzgXns8u5MZ/2FM25oE0IOjPa3
lXKVKo1XlkgT8TsfbdaVpsEbm2Wn5fBQrObR4HddOx91AUuKJWk2vqWZeG/8/pHXzGtbiw+DrkYP
tqCpi9/zKK6Utft11yr6Cr+siid8X3GbpgJ34xpBlWeta9nJjD6Nyf3sAvcoZ9KdShPMjOZrbkzO
umHISq5vD8blCnA+FfbNn1kRjoiUEMgzWfrdWlT3utzQ1mBMQlno37UEHBy1BeWEOghtflOFNT9r
Ht4WkZzbiA8zI750sYWCYjMax3yiVTrL6pZmwQWOPHvTQNun0w4Jux7GwGmwZx8Jv69sV/Ji7b0t
g+yB01iO0kI7ziws6C3WNyAtfNJyAdsJT1CzRYTd2jpZ8ZHqrm/Aw0Auo3EkWOnItZW9F3TKQc69
zcTKdT5i0pKwbVv14ayPX8h1ti1CspZqcZv7HwD1Q0QmPFxRBxjer0BT99p2QqeNSaOMGyrQB2Vs
Aix4c9+daj71e/L2hiAlnI1h0LcvsW2c+7F5c+P+Qat2U2HdDepTafTp0Rdro4KzNKKwHg9NSamr
q02ND5xLOvrUd3wz7MD/hIz/9h3YwN04ilOPp5jvlsaP0IuR7s8QMwykQGzzjzxsRCsrYzbBZ+fW
jZsnnuxsHlVprYfR/c4DRH5RVpWrnIPJYJo7iBA7RG3rqBQ6V3sKb3HSEw6OXaoFcb+bc+tiCu9B
VjvqU/dZjg/jSFevzDvAdE927+xISN1q3d9bJQC7aIjr1dx9z6Dq6qQ+MOJ4aL3qYeTyvqvoL3u9
8dIb6ssveSMs7JKMXSBZhVPupzxlHs1JHONYu87ggbJLLwh/ePyylqCmoWU/yglqpALVZ4SzwOK2
bzfD2i4Y/PBZ0dJCzTTvwSybPa9EtrDxY5f2NwPZhFTylMRA0emoNFrKiYAC4QKw7177zgnnKD8H
g7cTpffWxNVSNtkiIoTA91KLgNVPFDq5Q4D9S+MhpE/igtIIk5ITXQJuPNHAqZRj8YrWJBWA9GBb
LzIuN2pIDrP4KtBhWjkVForvVe5tyqTHFzKGhqRY7Y4oUij0mXz8MD1971BXaS3XKl2dDBVVO29p
IIEG4lhXVocOylAbJBtEvJysBvvWM4xhf2F8cIl98kGfnduAX2FTMRDASTJN3iP0H7bDivtIdmbP
v4oACtAX3w3nfKQA1STOiz/SMKVTk/flFcVAsSJJw6Pmkckaj1lzVWvxzYioFvruU6zVN4a7NMcA
ZJTgcPpiN7LmtqIfm+c+fg+/5YbRzEfeuu26oaKvG9RNx2EbVMNeLECgyX2wAVDXAqMZB8A50n4o
hmwhLF44d+ryV61RHIZlosro2NQKbUq20bHPukEBCybmOeYeqyXYzZR4m2YS4MZy+9K1c+YDOOny
AwyIsDazZy8ZMMs7a4qI2ijXVoJVTKTfmlsfYnITJUukAvmTW+Zs+tP4FnA21a32KLpkF6EtpOC6
TaPiVTyo9GsQOJf+eJK0EFXF1rH2TiD2rVcA6TP9DztW+wHxDG1vaunzZbKjwwC+yzTFhoKH1BjO
9xK1e+A+pqZ+rFwTmJ7DqG/w4i+3BF7cdtamVu2PNKJH1o/uyvLf8M/x9+LgRCmMXeOu5SMf2rXY
1SMwMOYO64nzZa78nT+q/agHO7J3P7mgdc3TKFr7nthFSn+F/b0PhH/S8RRlA6H4KLnZS2PXehQd
CTjwS6nhXC22YVQmmAfje0z0MDOce+ZqpwiNF3bxOwRIEgL1mYnk3fdBMw684XRacDqfjKbYcRV6
b/tvUIAE5ZHQAh7VRUwGKmOYAzsiy796ZYYSuj9si730vc1sx8dCFBdlyI1Lb72o+NQGz78BXv6m
QZaycw7QZJCSAuuMMddf/XKdRJtHfHsL2GIbZUP4SyHETtiAI+pb+oTMQwoHO1WsY2vMo3ltl9FH
FI0sXoNTlvpsRDtxs3obUDQFZOsTOtr3SA7QBTnMzOPVsYGdxhSv+SybnN8LrAWo3K0Dqz7X5Hvt
kc9+94ffIj9kQMP9XBwqWX0Nzi9v/CDsFErP/u1r7UmR/GuQ1TEV3pb29N4PGUj0hKGoY8Fzs7fT
zMg+1lYM1GlzopEjgqV57RshxzDuuCaPAPusyQIwM661eF7X1GXwFjxrtnds2CuP0mCIZUUhLzKK
ovvW6J6ChOa7sJyLqLo1lb8w0JztEFv3gf+qx3CZd+qqKJh6A2CqJwhP67Ix713AdaDANPGrMo/8
r2m8cIzxGM8GTCGnf3Wycldb47YegiPaPwD6lBiTw6Tb+zlPd1OmIWC2RyhA6pg584MLXxBOLi0E
OAptdGqL4TIX0YZ54WdDQ3elrOon0ilycew92eTwYm1+hRRQIFfxdzyij8WYiDXNFHznx65fjtJj
hlqXi22TLUeR9QTSS5nnnPyqxhk3QvKZMDwdFh5PJp/aFgiLj56C91BdG3wEJUelx/uUVBiSNrg8
xs7ro6PuFA82DsyVqPJtb2VUzbN1NTlbo4o2IrPqQ65CR/rox+vgiu4ETgWo42wTtAB/ONrcc6YB
nqGuBkImOZDkMhT2w6+xgecCf/pajc/lcmzzgulX040hCqXH2U9Q6tjPw/yn4apsZ8nHUMOUiqIN
A1cu+SzyG6a7BbIBFnF7829WbTc0mFvN8yTHne4Gz3Gb7jjL/6qG6Owk2pXlyK6fvuyD4iIBvUlb
ASl7lDbGeyGuOsm8LP/TDcM6juKNl3Ef18zNKLjoMu2xe//FwWO9iqx92ZPr6oetgac5j1nQ6H8y
ZQFWNIFQZKQDqc9I1EByhoHT+2CwtF92z93PllXoJuVZwh5M6QyPxcFojX1VaFdtSNeWx/Kyt5my
E127KHlTs3/AQBKvGlSplv+UMw5M2RRtAgvgAMiUvpZr/M67ioZ0RjCiwyCVZjjc/ZOtQ6pEuG6Y
24SJAIQEX8htYeCtNSGspCcuFrj1/DUggi1yS4KK9cbr5AI8HrdFGxBPgx+VjZzB03UVu2QnuyO3
3f3irOkG7Y4cfUewaq0ccaExuyZmxgu1xmE/h754AhWzxIvDEQK21z2CmczTs8rUN/oKCi9amKTt
Ok/U2Ws/C8JSOMNb1m71fCkBsXjfef2bRMoREUoyPHCBX89U1ALcxrAEff8AKmOvE7E2nvXsRc9/
9fzRvd+RGdxnfB8Bj4KejtiQIio20nUG3sQ/uHI68lGMSZJRI6AAyU6q4Dzs/Rpm7wlECImEnl8D
QfOpXk0JFid7XsELiJ+yBJwA9AwugW56UtFrmU0kw71Lz3nLNHpmfzM72n155rlYKhhpA+Gc4YgB
gqLl4k6mzlYhTvXeWVeeFnWS1cYbN2FQ2pr3uPpstTe7OQTRKbNtYMRz6LV/YH2C/qzavTF5V907
kMxn//aTZriHbPVOYjh3TqMPR8WxDvbiw8w/nT4KZ6Fdmeaanns02/a9KMdNkjK3Rz3FBAkUnzSP
vodjWx1cPkWKucbX/iZt68xdjBNACdhO1758Md/9+czorZNvyP82KtLWuuUQbs1YuOu7go1iVkWr
dDYwKrnboVI7X89veaE9JEV28A0WUiXTPxjJokZY3j5mOG9Ix2jhhHlyYGQ3GZxdppVeJNPaVD3X
LHSZHXY+N57Olh4vaAaGS3V7pMWIymtp3TsBCJzZ4LGgi208aLy2c+teW5vcaIxzEifG2VLBnkV0
C5fQjB6S5Ytk7m063YObwWwqQedRvw3kWXJm4GAq44KXIoytshtb1njySBhlT75a45jKOLNeisEj
QqyT6WdrCyIVb67BveQsVg4om9uwGaXzpFPk3NQ5N1pla9egCvQzFFiTtQgqZ82qDs04RH8UNldG
nW+BFk97Lc3tq24nxk7z1A9rS5TVsJ+4q8fT6e/fSgsSN0AfwamP//fvlyZwPlHsLZQnuXC+yrun
vcZ988UWzzlVoxk2RD1ozfMlHRLsRDnq5cqQqNJtCstFbLwVRi5Chxv+rQMOQfiXaVpqnAOYijs/
ytnbk0dK1hls40eDHiA69LzZ+LhkH4V0H6lpN2TfYW1VjTl9qpkQxTzz2iCi7KxENMeXYuKh4dSg
DG0BXaQUsrgGaFueOsS68RDFwGlfxon5nOYt+AnuuHLtQnhxDRbrY9Ryl1fqphm6AO2Yyq8g/207
2sA8EdBPM/vuxvfQFf39q4qx7i6mXMBBg10AeAB23Jo4+5lZPsOVccEb2GrdDv2wwSxuvghx6szO
efbjjhmWrOQpnYNtpY/puxaP/w+w2fy/QhaBaxFQdqxA9/8JVcUlnnhFj6xSi0DzddBMjlzhilcv
a4Es2EDjWjX+xCLSvxgK/a3aW8KNz/POk9CqIocFI0nysp85FOURSJhWGcxuE/PZ4CK//Zfo5P2/
wx//6hMw/8GXJnODs4QKEDYNUPqsu/69hZNrc4usbtARIscl0m5g7IOYr1oLmyrGpqVrU3V3hjS6
5t2y2naluOUWq3FQbxFSScRPoMzo0hCZyPL5oZoK6IKu3fyWdc+/4BfRiXACcFBvKeD7fDgCSr39
/YLe509pvPznP5Hxv1NEga2bOvYUbzEWmIvP4F+SlXAC/bQuAG5ya/fPijjATSq+zbrWrqPBNsGq
6QHmXs2s1RXpUXM8Sd9meMnLklmE5zqP/GLX8A/Gu9WK/4+6+0+Px/ITp0a1ZEkDilm0rP79+wM8
48AakPo655fN7BcSa2Xx07aygSxTPjP/SA3m5p6t+eekf571qdkV/PSuf7/EfbT5zz8x8x9WF9Pm
R6VbNklZwq8O7pt//46MRPO7YJmPOgoRemdofdhVNUlws5+BQexZ7HXPGbFL7nnH2sV/FCd6HpZx
gaw4G8Shso8Ysq+xm48Xh+Wu7BhiOAGgNqcBPYE+ynv8z9+za+j//K5pp3skxkz7r4TE0hcI8L/8
nuumUhz7WcgNiYMFp5vXyWzMZy0m0W6DhwXTim4RT4vjjAQm9uYiLVYQHsk2hXQPzEM9Wtt2oeam
qta3vhGxDlES2hcTctqnTFfKOw1pI6z0Il0TRHUgMKzVIlGOyZZkDQ83BY96nTvzdbaN73pRL/s4
mIEO4OkuDTdkkqMgyFLJJ6UjInFEavtQLypnPonXZNHq0O1aNoqZujQjPMu2Jc8zF1UcdphqE+5J
IchT6HlO/9HHHS8Tw+akT9p3xCqdYpcu4hkmmYukmRgoNFOOxOz2eL4ClH808VO7pIdBlSUc+lFX
y8F6l+UwAmLpuq2O37pdRNcCRoknfedgcn4CzAvfJsNHK2l19W1zclvnj0IwnKddAdYSlbaDU7tq
iZQOPaEmSC9/Irzb6SLgZv786GHk1vxxKxZFN6/AJ3uRdnv+QPDD32b9+Mc0JLI/oN0Qdblmm8ky
nz9PeruSpn6bFiU4Y5nvspo+BjwzReK8TuYiD/ep/y86cc1HLJ7PPXhVi0EWznH6R9jY3Le+C86j
1pOjVYTcpN6saQgG3MMYTER1Xx25g4ZNzWii7nM6NBXX1oY/+ErrOwTMUf4yAjFUHZCsfDp5eNJN
036wi2NQdZfSAcPnGtNHG7Awi7h/9IjWrRLl+kg1NufByWCpmtaVJp56/OyGQNTOtRuK6QLNjlsc
uZrcRCXK0zGICPZgeqcxw0CN9W9Ls5Y1hkGfsXkuFz18u4jiZaYXmyKZVwkO+bwnz8CMIsHFxiaV
Ox9VA2Y4kZOxZDQ/7UVGH8fGfnmLRoumfsBXz+MbNyYGe75NnJ2L1N7o0NsLDtJr8E/+Ir4nlM6y
Q6vaVZ2frKY4F3GcbhohCeJZLsyzjGsJaOVdyayE221wQBqZ0BScAjKZeymi4pDX5iuHmR8BrGPN
jkmSNE/1pxYpiZ+VdMvo0gMZ6+s8/ugJTRhAJnhRmHHlHe2OvtcSkyDNuO10tgmup14mrlhEbSYG
veaprqM/Tee+WBPQiGqMdmlzb4w0WnXSLV5xAFpO2f2Ks+CeihYxMnEzX4t+eeLdlOMBJto5toqD
p5KXHJPr2vBAiDLR20jfvUsw/zT6WEFmaG+ukinzZtANRT3rTrDUeBj90n90pJuzmMvn/UM1Vj73
W74M6eRfbdYGCH2vRRZpECk8BN6FCNZiqL2Tn1LhaVpL7PFo+E/CyRZcg33mtA4i3Ia8IUptI4xE
hC2A3XaoH9Fvsh5P2mKlYu2LkONzYkB08ykh2YW89tx6BypM18TTgGG2tbMqRv0+V+mHCS2BemS3
cw3n2/ZdY0/E6k3qHHnJPW2jCLhXTa6QWvhjGQPbxnZA/B4WGw3YEJbkHyU8/Fbu9NPlAaIWdzbX
jW7/Epb7oSyGt2hw0T1wpnK6BtdqNQMqbJy7bdcPml2YOwGi/8gmxs84BRLi7Ogp0U9o20Be+ReO
KufZEvgwtBkm7/TRa45pqrYy6eNLAmxwZSRwqSFL5We95YShbH2VBy49OG3bdo5+LsscSHdZsRkx
hqskthnqrFboBsM2Uqa6WFaSgFiUd6GDeTbGiTxRTjheG5k+mmQFPUKvMKJLsYnT5DkKeh1bJZ+/
nlZV9DEDB6OW4ED56sUOwOml8DaOXn5gUEXEDdxeIRcClil4/atz7Tn5MebC5+jG9IQ5Xp+tA2HR
4Ozw1rlbijBf3jSn0UTRVuQ27bZC+wQ/7J2K3n3ScL7ftKeBhem27tnxNx6OS9Xr2S7TJRAoDk1M
8rm8C53UUC4WljLSWa+8IqfWd11pmnzE9y9/cZPji6wTHmaOsQgZkR1VmVrj3M2fbDd9CgofW1I1
NJepQiufEfPR2zk4K+MhtgAdUpn7ERUOA88cnQPDMeYbtdqZBR/1kjhC30ALskcTCf0Q09iY6i0m
kHwf6foVOElyjfgVNKT8pjo1KUsszcwBRYzFpKfq2QF5BRK1KN56gasuGa3ZNmiTZ9o6jPm1+lw3
2UlgH7273L5xIcmjozF4bEZUUy0Q84SjUu1HAeGL8ppI/6tFLc3HK5/YJu8oMkHXVAjvHiU6U1hz
fKbe1WyZrCZ7e8KjCvu0uQaaF/pjPB4KzdYYBEXPqsyrR51AUCZaupTMDdC9AsR0NOlcrAycZly1
11F2ycGpgq2SQU++Rk0ceEl+jAx226o7jm4F7KyOPewBPYAkpzGOKWlrtPYNOPPBbI8ZbtGAUdcO
ZPuenz6ApOVLEpALJ3JxLaGgrg32MRtV5cM10aL0wMjjY25j58bjt9tFdU0SvSM16c35ezSJrwhS
3o7ZrwtjOSNWO3MG0zI9NMBCbwzl0UBeyJma7/aoavglqtEPTv/z5UYdZspEfyhMYhasadhml4r4
l8t9sGRI5KX9FcMD3FK4pFRRE5fVwRSchV+le+Cj73JJkUfswlEoEdU3MJDnpWUecUpU5GpSRiSZ
6E7dzDPedp2TyKPoYjFLGLrMX815izqjqE4MulnP+nE8nCpztsleOCzmPNCBaVQ+5Wn2oUrVwnx6
mQVRILcqXjKzrzdE5Mh0GW1CW8U0tlatvwrlZidEKM7RzdngNcEYrRIrMI79OMuXVtiPHtwgRqfo
KkrQ4KfUDL6zzunODJ1DLqA8mS3riFWR26rlJtu+iOsbmfUL8/wFMRJxkPSEv9FLxZgbmAFrSGmx
UBTjNXAIzfhYNGC1q5MgrcpURuYX0xCPZsWCUEVUxc2iuC9+VEpi0SvpTnPVRIVzSCwWa9KM71nC
fsQuE3VKuEOxLA1zRNnoz+adA0zgMNjEz8wRArMlZBpGE5ufweY2bqcEs6pUY1AyOyXzFvZ1sVP2
7HXu3kjsA8gDngH8kgdfU/Kh5HY2JBN0XEU/OTeLk+kVzm3IGe50VjNtiuzc2wz1DahkvBevhh77
Rxb9v7rg6uEsOba+jeLWdr/bQo+2gPv3KUHVTYwBgD/LAs7Xc3mxq1MPbYe6hWj3FV0Bigo3IwG3
OWTahTpmtzGs9AgnCl937rGVCxroLnkXzpoZHfK8eFYO5eFU4yzTeXpHmTVIgAU2GNPd2qaQSwrA
ZYh7abpt4z6w8CrOSjB49DhHhZbBmEYgAFvZTRJfOf1pl9l1zm1XDnti5EkPD1mYHQTGUZLLQ5Ur
ffk4mZyYODhCoGbvMejf3bTAj3Fwa5arcyjhM5PTwV6T2ZUOH8PbjlC1N5OPbTzH5vFysAq/Og4l
tybWX3lNegrUslayaUxjsz6Oqv2fL3//tmbPsQ0m+VZ4SY7whi/UFOhjc+bdTgpnB54gRvr+9Obq
nfHgEXkMZ5j1YW+V4QwwdTfbMAUyCFyjN+ACjh9SW/qkXpV+dMsx1OxZHdWkWzAyIygHgQafVTfy
a180xXVO4QZwdJhQN1asa5TMr/ry5e9fMbbJr+Xkj2sesdmm05nqFLMmD7VrB0+dRnCItm8xt8Q2
XV+wvrSnbUa7qxwC88Gy5rAbSsasPJZiDb6nFfDuRzp0Qp0g9hZiS0o/1Q4VAhEuIOC05CxnG+dM
mFKgjdzJbnOsvfXg1zjaCXulN0Z/dKrqMoNB43OO2N5kBd+mNz+VeY7UwX2I0u6s5oZrW3ZLR+IB
Wn4jrT2sUJFUuyS139yyO2nJ+JKr+CeuXQbW1SOlw2g9Cu3HaUpi6DN8VM/iGcg5OyfUSzXxMSiK
d2TyJIKbI+l+kDg83jYFWbDUplAvMbbr5LBXTs86AGg6YiBrqraak34Fc33KslyszXHg/cUWr2IT
oi0xBR/yNoDpXUO0B48Ke8GIpCgWESJDlmRqHbApiudK53NNxZCR42dn7jZpkL81mC9DDtfmaox+
VN/om8Gd8H/FxVNa298IpYddi24jIfQHRyul8xFfLGaIYUAtKlC0ULwhJigwMRixOMKOfLfJNe+d
Jmyn5prmT800t3BRqn7LjJSUkUFKe3nnKCfdS2YzxCyijcOFcNX6JgfzlBzwiKk2zBDFMN9ljNuM
e43w3Tqehq1Nt2zltpT7u1/A9CfE0iI0hgKqf1F+NUSoNpYe7TgeaCdn5sQ3MBzmvfTZ4QRcc2xu
t3X80PYwenWL+FTPmgqXxoa8w74zugVk36m1PzZx6FkbE9YWHhQ27cAEzKLmGU8fCNcMb0UogxF5
wTimYwn9/sNqmq2rSIRZGjMATs333reCUJf6EjSfPktmK/s6arexsp/SYTo12d6tTVZcDfHDQidS
1Kn+q0rhQjcq36XD+JPV+X2A8rHTh29ueo9DzoDTK9VLrNzb34+lHHL+iiYBjzE2V0jWCKHk+b3w
wMPykr0GPDGTCOCwaox6q/My2PEk4D+mnzFjNCutE9qhQP2TGf6Zys/vWUrtVGtgtEevuPipOo1d
3FADaLj31sOZc/BxBKy6stJWEidO5Ebo8hoLk2SIr74QRdw6zivbQJM8FZV7bXOG4dbQYXVQ3TuR
UT6OdbB5s+mpvQheh+WxBm11CG2cEmHCG0U6Qp7KPr3UMv0U9qBvCrsn3DYhZuAf0tsiFtg8o8PB
POSSPiuQMCr+qIWJJDI1418mYfBN5bgthR31XjFJ3wPVa3euRhhj8gPjFAftQ5eV9alOHWftUiVY
VxF0S7bvvGhoteqGF6/taXhCUghVhPeFz8MrcvigWCVVVO5gAzAe4qTvg9c5ZGb84WDi2VRzR8gh
6vjwN3y8JfynRtO4GBS518rLvC22h0PriPcpJeA6Vc28dqARKtZIQ7Ivy98RpefnykbZ4bc3r4ef
XMPyWBfN+KdM85eqSZoNi3H0Ew82DH3y2tHZ7U3vVAXw7cndO1s3f8efO7Cq2GG7M14i7AR+7b/k
4wSEVUYDfQbxZ/AJBfKc4fUpzwnUnDUjvRcKFiddNmpTe4UiPzfTTuoYF9RG/WpX92zsX3LZCR6z
bUx8n0FS2UgDACWJZlsvIBsDy08DLDylep10ZcEuZEqaAvOfIduFsh5KuHvVM87Ob2b/zcopbRtQ
9MgWZ50lwW+P5zqzEW0zJNlXUS3uwsgKY0vOe39uH6p+UuhRGmQkjpuQpZrWTeuJMKIDR1mRCFol
XS7ZvK1IRnBtSyjJTJVR4dvrLtIzEEjowt8FLldSr3Lre0Mo7u9faE1FlyAxQXAk5PDmOA9TN33p
3N7a66b7y+ez+By15XfN55iTjvphdEHvToJrUQIExbXtIcyy+MTDitJC0Tx5kMbzWNQAm5xrPZIv
I/dS7mwdArpvvYKNupu8GNZ51v1oDT++Et2uSEwJS5h8cmG1DEaS7iFwuWLgv8t31Kb51hznsXlu
bMvYxhBqVkbD3L2JNVIPVryLeXQEgLGujaH99hEbk/k5liXYyZK0t7TTX/w5ocnYpDK4mmxMk+Vc
QfJioAQktfzs5kX7KtlZejYrM8I4gVle3YnOVaOVF6I3W7WGrvuSGRXmo7H5MJbzdMaCj9PCsplk
hgi0ubtOJDYdVbTHoZgvRm3/BOTCThW7Sc1gBCBqK2NeWpehg/GJiJx84poXrRt4lkhNaQ2MLCtL
hFJeDCOaGD+cHZ8dbrPOVfkpzDwDIDp/W93IlTP7XRiNe0zFtHKmbr6VPXV8rjLltux7sFm+c66j
7hblZX0RRRzSYoYPIiaWvDCDzIBwlFl6j3bmXeAPGrsi6/ceGoSL67SPI+8uTsdAnlNU8SGjG7Zm
bgcnq5TptlewVvEW8EbmvjnPT7okoy79B4LtNPuZ+Pnl9EWijEucG0S7mcEtY4tkC2foHvv5VjBv
CIl0Mwtysj+tWNgzad+etNZTIR3WDSYNeAsdB/8o8Z8pJC6U4ZRJPO6WyEhKkMhRKDzrokWl8zxk
uyaLxbFcXvspz9dXI4hCW7TdajA9+TLE8TNtKyn8q9doPZ/DM2XXztqNtAlLOGK63szE/ObXDpAU
fcyFYDkSaGhob9gaqYaUCgu0lQ/m1fllQrhaudpwEH8vJuOePsNLJJak+5Tna4Evh1g/Sikmob90
i83/bH0DJAjOOT8Wg9AaOSzJ2MFR8YEfBwanqVxPs7r4ZA2A4I85VxaIUv3ySQXMaV/XSF34/qCd
RjqJctSa9ejKrQ0zTerlrqy1cmtWccNWFzdVTiq26Q6T1z23lvagixOMFZieAzwlztv5AQWC0lw8
gMMhSLz+Uk5mHg4O0QAmSBjEAs7B5FKKOOtWTZ69Wt2ALk5BYGA28uVG47hOtfwzccd7YNfRJnD4
3Uy8yUwsleCT5l0WVURIlZBhBEeDqt1rWhj+LvtJAiokcJkOJKpOM4+9vZFJ7u5YVrAdPAE6Mzo4
d9oInSEFQWGm7zLQHsBPXQKjwIFkgAxlg2KXzKN677O1hgZEbg3g1pk4pUzESXwuPZK8ymjC8hyt
h6hn+hRThxZqpHtAANJTxGcGt1Ib4RocbsbO4JBjEOqI+unOR1ioIiSDJrdiHqtfnbDgLenHMWjU
sdXiDad/eS+tJ/rwTNDaeGXNUEan2jW3RXKFa0sCJouabZpaF4uPWBbezlW27u/SbYoNC4lrlAFZ
4z8r1m1dGKGuUntFYfdg2429MsrklpZGeWBJg3cky8zHLPHA+DKEoGczrn1u735LdNgDUiUKryGM
LO+GO/Qb7tT0UhnAwSa/jZr/Z8ZJeKQ6/mEIxHLLXgTxTuatW5V/FoIgKYNkfJfOzQ/4w1TF8OjM
pOSAU8wrj+rf2tK7pTHOiTO5qNR4H5epKFIp+UhH8zQopA2C0eCVoDW3xsUHRsyV7kSNYEEBx4Z5
HvqFeOk5csCYy4wdVelnvc8OPHR5uWrRLaMiGM4dfGhTzr+zVBqPekohaSL/oWgIMngj5gu2g/ME
ajQj4lec+wJxSxXEOyttECYNLpAhgrVG1kLHsw2XpI33NCc8JpvDYLzOWn1QGnsrEABZ6I6BCG0v
dbaE8vBAVtFHIHky0jYNyfwOLSrlQvAotc23QSTfncc93u9gT7kWA+rOHl5FYSdH2Y6fLS9/lrw+
YVIgdQBneOCs3fopSwllO0Hab5qm2teB/uNb/kfct2er40fRBHxicz7CxYkT5G5mZsdbzuJ0NeWE
AOIxgK+UT3hO+ORWeXpJk1G/me0WiFr5X0Sdx3LkxhZEvwgRBVMAatvesundBjEW3hU8vv4d9LwI
bTpESSOR7EbVNZknz+HI0kcte4GQo6pIy+pQEmvnB6NzyTO3WbO+eotDeGD5exmgu2/67sNvqjcP
R33priIDGfwQqpPoblETRxt2eyXpQOtWRt2XplhEp5m9DIV9xRaMBD/CmVybhFRy2RC0l1xM1PrM
7fDRo6IgCTtAXOMgmiIFCbmohLTlsdcfGG2huGDQIpKRBqxJERoST8AbhsWRio95r6GCU6JIEsl7
Dc9818f6w44RKKPiIfGkkGxe/WknudwZxDArHftHqzZ35qiR3BVbJ/+FevIQdyEPZV+uqyjd1zZT
NZsA4qRtBeJ0PhhTtHKbLNw1uLdxBM/cX6jHdU7OgaSpmpFNj0F8rpRa44plHltHGzF5Xy4f5nNJ
T8Sm3i0uOE3QM853+fGwNt3oSTVVfsEKIKDcLHHL2KSlrFhFTtM+mxnAM9gLXSH3zYmRu7NC6DFs
Z8ZTqW+dlNMWj7VXnsN+XiUF57tR6y15C+s8IEkcK3B1SBuvoHoW/tZ0cwy4OVznTDyLeSFchkV5
Suqo33auf7R8nFrVJKtTw02DXdnEfJTVTNFqAJMpIPCii5hMI5ad7PhAF0KkY2/km0pEH1Zobz1n
OJNdcxwt+VpX1fssA4/3nVDUJmW+U90Eu0xy/MxFhtRsKO0eSocULKIfSuKckPi2GVbdwO82Llq1
MAm6S9a3I6qwdUS6A8QiHFtRjQzWJgp7Yh8Vbi3XpHUXwts5Y/qeCQYJpZviiA8/Sq1+TcSxtFUy
b/AH2qspgFdpTFO6LVIWlplmls+mU+X9VQt/j6d9YWu2OFAm/92NXivbYGhAGmCUg8ITks9xN5N1
GPMLTFS9CkYiM/lN/nUbK983nTXu6oTpiC6aCxuK6tFb9NSaJ62qkASj2GF4TICBSTT0jmAhZkQP
ZsjYQjNnUpS6Y59c3cBNdsIoxw0Lq3Y71B6alZSbvQaJgVKj3lEAO1tvsue1cEZ3T7mu8HxPXxKV
QOrK4doP+rWUpJlqK2NsSBCYWRhfpZDJiahEe9teBkIfyZrCUhJ+Vc2eYdl1mkoKk5R5oxynU5j7
r13tQXdCcsHNxWRjnDz7NaRvYxbjfliWqqC0aAtfEZ4RJw3blTfN5KWyNGTgWnywP7mR8jvDQbpN
DDFOeDOHVe6lT4VpGW9RjpciYUI6CKc5Ntmw99pePiiMMuseEhwyRJlR1LLtKy33aJLLPbSECs0R
SEqmmIcqc1/thIVtYSbrlidpMxrsUft8Aaf7C3QUTO0KCn+yJXr1LyTelV8P9ZoUl2JPbC2p70YC
Haxr3ln3BYegysgTL8gNxdJbf43hoQNMZWeB+YkAbtrX8ihToz4owH8s9KY/Y6thiV5NOdMJ9UAE
8tJ5mlHPhVJ/kXNo7UFNSFSv8WcFe7tmodLbX0rVWPRR+/K5NNBL8nwGtPdRA6vEyRiKxZPYVD5j
FT8gSTlIbiWia8LbtyPyzfUiGEqC/AhQmlAsvJOoNy+q5Z/4KcZNI4nep8wjntOhDX2lotr4TkaC
KBFHqzLhku3S8BOaP9wtI8U9OxIbMNaw2P3syQ+SLeq+ac2BZkjqqrm9TabsTn1IO+PKI+OCr8ZK
3kdEdWbUp1ufhoaEK+fTRRNXt6WJvziaOWEyNt+YKb0e6AHKOdRwPJlzw1DPbftXKt2tZ7ExjQ39
FCbiiQox2LTst0nrKX55k9djLLkvUPnl821tllSU8uT4CTt2ol94s8TfoDOzsyoIvZE9u87RXtBm
aLpXZuqBw4zFsfHt+suI5Yozu0NS+GQjHydBOcBGxCdIETUbt1TJOJiy9zbgzGexkWxq7d0KyD+w
FQd3LUr1LM2E2CyDakF6rbWqLBlvYC8cSYXRDMLjXYlmlr3aU+DIr8ZpX8pMu/uu5a30hj8aAN7K
KYClWFb3OGHUz5hBbaJJPJQJS1HVFrgjJbnUHMlbY+lSRpazFdrstZ0HmMsCiBGKRDP2sygwCUwE
Z8yeZ222sBxa4nfS0hn2lIigfGivRhtJunvDt9PPxUZ62CdxpVN7kJNk3cYm9U55/dmMVY/yg9gb
jGlnzrqI6XvcYRf766e8r1GbEMRBvpQ1Rj/oEd4saUEwq8zT4Bus1RTvByBIl8nf1Ks/kQGdsiwm
Rm8Vozqn2okMqBp7s13rZCQX443MomIHD2jfpv3vuQZgkUVMfyx//D2SrjwgirJiXFLWyICq4sfT
drFq1KBAiCzpGDybJckTAJnSfYOUwZ99DNikwxUQJhDwBn/zOf1hcZaANPF286ijhZFK52XND6KF
u9IN0zvDua2psgPTebWBW91mmFtdEbGzLQlfsrVLJ7ygnHvjJ+JvA4mhds1VEUdbU5CzwtqD5cnW
7EyakTT6UsGEu/RsCnh5nt4bJiFaSKDW8AcCv/2qNINjZDBzJz6GENhy/lBwW4bjyW4/K6s+YrgB
+Xq1qUxRs6207IdDY7oAE0zCaNpvL7X/QtD7UqX4qKvhU+XfEIh/sMSqHI9pikmSchmo595JGOq4
VzLDQUF3eb4xDWom0B/xh4oRH5PYONhyq2ygiHlB+1J8OaiNtjmranROeF5djNmZT4RmoQUGHpsa
cWByi6qFMUC3qzpCnw1O28C4WIM8W31Ax0imNQcksi8oEi4jhG2QUGqV+8mZv73MnjY2D3fhkvwT
G78QYxKTJQx/I8J4p83iERf/wwQjl3NGwjmqzQ7DjzkgrWlrbkOqnsjBUBiL6sAF3a6jiQI9NGOs
YA5rHuPJ0O3fIqvzLWlSYkW1+dLawclxT7a6lSHTGzO2LuRzpDvRUHySVgOeR68APJAdmEl6MHSU
KAUzRpqCz0NlshQJ3Gk/e/S+KsRrYJ5RW+2UDvasGp7RPl/qJXKuwMK9cSvcxNL53S2RKy2/WuUA
0O3T6A+h8n+swfhuNUuhiEAAYq4XTiF+qWGcfxZZz+1nfYsyLzcim0/I7H5nM/I6J3B+o74/BI75
3ZT2q0c6l9WU54WYkMx/ZqN5ieb3aJAflT21W9fMWZn/xUlX4kNHDTo3f+geaL1sFnSptfc93qc8
NrP30o7/dE0O4jhcm5UDk9VzBcaj9lWwJlnPddds/Mj10DAnbB8ALCk+QtZkbvvEgf/BymGqyK2R
rSfWjjYf6Vuw20EGq1MaGHfIv0vLQ8dtoZ+im7lpmzieUQJkibPB4EFIT1lJKzLaUbUPey2xS9SP
QY4zKWxpscI4POO5lZpvJNH970gg3C2wwK6AjD2XUfhZSxxHVSN/iqJXLBU8lC2kfgmHTNws63+3
hdC7YOw+o5HDz8+aXzKoHocZI7DXdmRMgcdpu/YU8S45E1cWCOw/i4l+Q33PkgMoTMiPXz6JwX2A
I0xDxue3QeFIVCWkBmPAo8CvDwEv7ltiH7omwqiMZuk85cNTruk89NBeu6rmYCqSg++yBgIIzNSS
DhNnxoSjKrnNQ3DTpep2OmE+k0zqo8wr3mCrMHg63UOaa6AjULdZJ87ory/oEaaVZ3Pj0AadSL5z
OSu6YReF6MstlYI6gcN3c9w828YmGiLpBuaeqNwvW1trMQMAFqTr5OI76LNpZ9Yd0HDJJ2O0qvyY
JB1ZeVqHX9QEUKyByLmY/BgXVQhkEph0RGB7A/HdQuTHETNFqHP/4nevocsnB4gzOks0hcQw2myN
2p9BWP0pYqRKtfwkE2DAA8utxcf6OBf+tcCnu/KEf7B4jjTCGct0r51jH2yV/UjqD3sKODaN5TLD
TuLX7PqIlGUXyOI/yYAGFBYYKY8S03S+sToTEgBSo/bzbp2wYYZDpemj9MD8xi0RcMbisQ6iM1PF
fl9kc/bib4pBmgc/IWYAh/pKsbpk9VdvU0Pc8hnvjAe7YgtOb9GKhtukJzy8KNeFx/cTZsYnM4+6
Ib9HpH3PE0vyazB+5JH3jTuhVYJNM/8ie/t6WwLSooxki83Ftkqj6ScW6l9BGXwnk9tcSKNM1nE1
A2PbTnqgB4ljniAlWtaQ482c4t9WirAC5QNztBBrpkUtiQStWRGh7S2nYzK0X9JUP4PRfUzKQ1qn
rI9GB8iXz1NRDdXvTq5petZ1aBNZN2Qf1sSbXDdc8/CZUMU+MZXu4JQOj6rp2NiUXsJDwFEE1rz2
Q36StpUbfpJoF3jho4f8rEun25AwKmwZ9Eq+5Qp33LolvE2EfbzREisXwIMHtxHjicQxe+UTw7PC
g/lMLN6PkAEvt1ZpUhc5LmsfCWHStEou3pCigApvbQW/FMlSQrYx4B/jN63l78GHg+WE2OzDjP8a
sQ+4ghbkWVH9ChplrBqO6JUy1A8yV197dBVAG+xV6lB2wRBztwqEU2Lax2FuoP9odg1V6Z+CIfvV
jh4T1fYTb+Cn1QQfIUX0W50Tvs0UArOJdzMb9Rl7Bd6Z2WFGnPY75hq7qfKvXqCnPXP8ZO0O1SEp
g99sJ76LOruiRt+wWZjJD46PLsMgUVcFE21ErHHxmWMEix2bxAwz4s+644kW6ynuTuXo7QdykjUj
HUHbtiFID10qAPXKiZ1zm5r7GvwSFJYJW5H3gmTqFPRrbjb2w7kYwcedQkfD7TSZweuQcyRTaCnJ
XyD3KvobFJa1nZ2acGyyCvJCPsPkpkZObqYXX+ANhcw9jgG4r1XcltQKPp2NL0siBkvEH0ZIEIP/
q1OsxZfmjF1TvvCLVPPXWIQ8frHA3OAtUTdUO7+sGRP7CO87TBoHMQmc/iJM9zNETKe+sD39kUTG
tXfCHw238YZ5OtM6t/60tdTLufatpmJT2f3fenHJhxdRcH5U2Z9uPOYGxYcmdWBl2Ux8kpxcXZMA
x9Cdn8YQuOPQTmttdz9Gy9K3uCoQuCbfKQUFZdtQrslSlcd0SSEPmJc9OvFi9C03bfebCvmgUv1j
GLiKk/cYIcuRWAEGrk7D4CNk4TD7wyYS9GJpXkXbro73WTi9mShMuaI+exViaGZUv0GwtolZwjFl
9MEnRS+yDdqDIrFq08htJQU4mwDdVmHa21GO4aqBdr8STURxbZyqyfwbY2p2zRbsaeI+UHPMa8MJ
Lx4hydXEzL0rS43tzfkq/Q6qmmGuTfReq0j6O11EH4LALRQ3zBUNCRQtTyuIBna2np3sk3dnF5XB
tItBC9RieEuS+Sur52d/GP6a2KbzAYFshN9qGfQ6qCU2xG9/scaFahOQITnTnm6sed4M9cCZPL4l
5G90bs2xRyz3Gj25ZDvEEa54gLjhAhbEndp1jvWrmCw4W+RUwBeoKVY5Kke6ro0Q+GJHJCyKXPSH
VMzyZfnKUWBC+QSOp6Zw9BNYkBcfLVsPCwj5np3pa9UUL4MRuL+jCJYN6p01JuphH6pu2WbzEhFt
kwz2LWTwAVvefB0Gnd060b70sRzNwxBGze1u1/JN4EKZwk0JefwAbG78kk363oV++TeWv3WN3zfn
I9UjnXwqOGmR0UEPIfmVk8BU18TIyQ6YKHBXKNSM638vLgygKuUot1T+gHsc7aEjs5+9KsJdRMn5
s/ENyr8bhquSGSNG/jwKFuN0nfzoG/9Uj9H0gc7hajbo0ty66baeEJgKy8pkmUK8aq36mz1H5Rkd
in9j4DRueZbLDSA6PpomStqwTVN4uWW9jUabAXIarKwqzhHQDA/EkjAQt63wKRQui+XFQNcszjoq
wMcReObiBNGnUOnsySU6EDMjNENCC35aYB6aSgVvFVb3DeNEF9M6LYNNnFAOeyG/miSa3L+B2XDN
18ktA1yub4lS02fVrJslsSc15+c45QqW/jA+xpMpBNYv90xci/MQt9Z8/OeLkhK2wBz0xYWakl7Z
emuC3nvOYu9PoL34QDYe114PlC1pe/Ezc93gmTDiDmgQfluHCgyCEu+dkWSPwCNs2kzvz4SfcZU4
uX0N0lbyJ0drP+fc5ejK1U3GryVRRLQQqciZ9ozGm4krYkcwNcyXnGlNFgRwGJmNO5CSq3Fq9oVS
jLNb03ifOaAIwNDFxbPLq23FPlg/5JeiqSdUAuG4Nap+YMFUWoQ+5CVvlQEbw1+wqzXcK6674BVb
OXuZmWRsJ6Gi1+m4CWdHrQn9yemkXnmivGuyYF6B5Q2rbMhPGuLi5u4tvL94YhliIP7bmbjkHqjj
uvXIsXm30UGbxOPghqd79Hcsaq4JXLg7d0p2ReM3p2lw9EXYz1bmdy8ahGMxCgcQ0Ro0in6xg+1A
i/B8/6L1g3nDDPp3anUaZ374nqFbhmf6PmTD9OkuqWi+Kc9+1PMWuxYJnA0X/KnxrD/3t4f9Hknw
wJ/Sw5T4y2CszC/Z9A3Yz8Jb3r7bjb3NRYRKStl7m+DiZ6yzdU21GSH0AlwQgJ9xFQCl0Dzf0aaF
5CMldXFqiLPck2iBqbwPRoXPkfapTOR5avh1k3cEJyu5WXpIbrQI7f7fZ84elxTtIT/njrrYc6ce
bad7dlX5N5tirsggR6pXo43/yFPxyHhneipiD90idPi3oixX/YhTc3SNh/u7GpswWqlsX3uj05eu
631k/QypmjodLpoMo1VbHCk9flRTMb/NLfvWtGjAGIzqs1Q/KV/7t64Yz4NEJRlB12avhp5cgwxz
lMhfp1HOm/sHJTIpISeT9Uy0MP8bbE8VihsdWVu8J4r4DX4x6EUIAvNQh0RV/7Md6vyXF5E9o6yt
rsfkELaORdptQ3UzNLcJt9dGjm0DSdmbD73IFZqNpOBzHwp9GZ3sg1CgCXgq8ABaGXfXM2Z+ToYG
1Uf76ltO9VJbM4df5MPVuiOURc0YDq+IvzIzEkfm3jY3NvvivI0NBFhRe7VNx9p4RpcdLKIByK6y
iS1OzB9l5lgXPeInRqYJMEGP4a52kKcGwInvL+wBo0MjjQ/Ts5qzb7eMvZa/CqzpoUmRowdwmiFm
jvD0rUzByvRZ5vO6IYJZbAYd1ZeM6snnyDkMhV8d+j6nhJ28TaYktcg0voZI3OAgAp5JDGHSbHOE
hI546jP24lDyrveXVmKs7m1GbjiB1c1lyX+tB7WdQ2Qq9hBVbyyyKwRMeg/JccDGZZ6mBF6F5xbz
y5jG81GzJWFg4WGNiBqUM3bxZ4A4xkn4zBgrO/vYkFep7aG3s/WPKQXfkUuJuSOyH3CJNJck06+1
X+EscBvjK1MhYy9vfOwn/SOZbH1J3LbcJV5IZnIiGYBFcoYlWcZoU6OqvKZgmtdy9oqDYfV0Vl7q
AWjUEjqrUW/nAOlFravkkVtQPPH9v1vdRPZC0cX7ihb4ie5icfyD8YUsCNbWIpTBkM50yBQ2gKzN
5IsfxwACM1BwbtqjI0nQqS4h0GlO1c5Yqz74WllrO2GV1+VBCEFc9FecasFZ1wMdnMkuZVAtxoUK
Ba9BGb/q5zo/d8hdzpOY83PKjHEXNK1RrpMQ31a+OEPvL2mH18/uWJjlOoWzsDwLWWWSakd5Svju
+f5vGU4TXXPGGLUVAN820ROYttE831/imc4YEjePPTLcSFhvSb0MWNnEHHLikIyufJea4i30ovJI
mEa+ceO0PmWCys1yJrFzws7EVQ5vFaOiepqQIBRDFO8Nd65glfPN9XCYToyyXpLKny7SKk6iqIen
lKC9O3I6KACOmFEBmalVXOdd8I6cEbFw3KDRiqNjaGfmT6RG4Ijid9v1DqFUcjsEKbFxfTIeyad8
rFu/eOiU/mEuQAm3A1JQBUd7nE9TGP8xfCs8VqIaTqhex8dIgTGJZ37O3PM/px59pAkYIJLOvxd/
LJ7srC1vOTEme1pC4ooQOLnoDb+aAaCBaUw/5yVuRaI51F5vf9j5TG1cVsMl1+Cxe+PSGA5xq2BI
JXDIB295CYf8LYr9aM/+S528WqnT/a9EK9SpMqvsMAXdoQ27+iyYav17KUYNNCvNor++YkjsM/Yc
vIOpxDchVvO20dDPM4T/Z4t+Gb60e7m/EGniXphc3f7ZjPNsng//HSqUwN7GzTC1MaMif9kwhgcP
FtXp32UCIDVH5XzIg7mlZQp0QgpoGtH3TkZyQtdjbfFg2ID2HPvMCtM+378MsyTes9JjNkKmoFxe
MNJmLcpWpJdRDnORzccV5Bl746XhQxDlk23NlEZCsr0kOMHQXQq4wO7oN7uoMMb94NQb0Xm7bAl4
nUQ1XlzPHy/FROryygMzXSMYxORiTdue43prTGh+Xdk8U9B6KCu39y+Y77TPUd83hzok5KEifr1S
Xgs4neKzFjPGXZvtBY9zw5OdF9t7KVz2/HKr9jnGMviiGD95QZN8IArPANjlPS2Nm3yUfgZgjDp5
b2asiOzmgVF9+1CFTftw/9IIAojCTX6rWr7J1GYtcn/X6CnL638v//4eeWIu9lu2YWJfs9o9dyAR
DvMc3zKHrHJQlJRNM/3BlcON6rXeOl3vsJpwpL3ObST5Yqk8UMKhVsgT1tmEKkiu5bdyHH7fQRGl
0T0CFa73bV65714OizmrNCZJz2WlsGS9ZoofGVX2nKd6x9g0JpEopAouB+asSVzs/CaIf/PHQasS
DsiZJLhglmiJfHEcpQ11oZHVbARtIE21bm6pP3EzOdFDAqIOdEgoTiUSIBaDz/WMRswILP1Y+ouM
ss6cm+ns7l8EnAQURcZ3XZQsIUTHZ5Cd1VfppZe5rnZJG+QP5hI4gcWCM8fyn9gm5qckghHeSxMe
TUugOEbXEcfurA6V4Q+7xiqCnbCz8UW47I09km6OUYj2QSbQ5gaATF7Y3sCwcYf5GZYOO2EJk7rd
a+x2e4NEQOTcLHXMXpOOcz95zJ5P3bjx2yi6pqFAUF+38QFHuLPBr1DsZK3JHxhM42p4A4zlTP9q
G7oURR3x2k212jqmn10syQqkiMkyjQT1Rkq6jxMPv8rg5KVT8nSvOEs7y/ZMduC+E54ajbxz9xvb
s21YYD16uoI9JUhrfqQFYvPMJGjr17iPmQoM61yCWd9YzAG3cx2o7CiaMDyYUp5jFN5sPLLyMAL9
ToizvxSLcT3JnHBXDDh1quVL7j0Ua7P9Fmh9HrpOHRSRq4BcSeRYIRRTmwjE3hlntSxRPlgLWzjP
t1Y/wpFPAhdhyQyHjo1xy6pBIccP7fGnSzobZoMeTexS8dvtLI6Bk/22Cju8ob7ndl3e+ES0vwoh
b5bTGGcRR9TY7sZDzc+gPGKR0oIkTxGPOm7Jr2CcfBik9x9YtogA7kcrpvr/H61WYH/2gjy9sKbE
Z/Mgz3PYkDTh+zCsI/xhZvhALM18udcDHpYQ9HU0DHeeio/rZEuwzpKUKeAGxVoPOyOOH0XVHUzb
BffZLDR4ehFEUn9ZAIYHZOuY28zU2YdhnvPuRaS5Fs1IZlPn7olH+ftfLYhmzLi2bfeeEAZxKJgM
XgIAQ11m1ZjVWqvblQjciLejmAhmJzhbgKu3Cngt8KEeeX5E5lSsyYjs6LD2DR/n0+j4/oZIrQ1x
ewM61Gzny5bFd8JGIXJ6FpZDE6x6bFb7GH4MPWb3aGYVnJyctyGao/DqYZ6TMYzSaIq+Bz2wMyaw
/CnBQ6TGsrvGXMCbbvQ/vdyDcdaMD47JwzcWWfttG/Wm97MTNbb52jPRfEqqbssouA2UfmKxhoUt
1PMxmactwS3ulzGZ4Va3EpBR4h47Zi5PaBnBnNfcSrXGl9OCgs3w6/spezJThTb4F43KTcVqXy68
V8k4doUk8VfDbEzGSFtWJQoWSJMWT8Sd+mFQcCe55EGPqUhWtokZmJGne2QXePbvYws2qUyqzWuO
ncSDG9IeHX/oUMJH1tlJsRJ2LY6wvKpxWjPqWW5/eoaofZvhD0q8jv//U0wlPse0KB6bmn+G5xeR
MRFYbnGoo1Ks79+26bNWDzvpYDOHNUHQznVgdLn+197BbYgP9wd+tsdwEdgf44YTVDqxu/n3scet
vbGnXp5SR4U0FhB70qyh+Uzy4/1OafnFbEsiCUIHjR1OugqTyaOOkXhZcf+Z5I3kwgrUiQSk+am3
nprMR+/KZJBWfERQsAQi4Uciy3lp/IGDyE3LJonGKwkIDZu8I5ROIBwOepmoiR4924fLFmQPaHTK
BxMPunNwGlWdpiIary6OTOCNS4mr5/QjDvXbv8c5HOLhSNQIgr3KOQSB5b31FVQarFz/7vjOLOV6
TES/NyxDbguIKds+8JydycyMXAzdnBibXFzpl4emo9C9t+VYH+ZsgKvYP3Gj6aeYbgRjByvZpmqe
ptz5MhJFMLAz8IzoRl4zjFBAfjpGtg7PeEjwsDfM7GVMPHwh8SL3zCPf6l+APrEm6Pko+WV6Gnje
1qkX2A+0hEh3o8Y6hfHsfMiCobGajiS65lerxLVpdrAB0B2eJfcogUoMt6aWP8xMgaEzY5SeGJvz
vbkw8uDy715yA0p6wm62Y913z1MlmmXHnr03zvgxkQHKuH7wnwaVIYHhXr6/qN7FADWRIKEy7/2/
8sOaHPY/M4iJBsLw5Z5YF6Aa3P473WcsaZu+iFghE8gNgdIkw7nrX9wsffz31pEYeq9a/6tfZwe7
JpLoklTSirGp0wmyVPmP3180wSQrryrIp4Ujc9FdR1UHLoIlXYUHa/l7gdPYhyjOHlPO5RuTD1Cq
ra7W91GE3fkktzB04AYP+OaUwL/pIMrBzUuuVO5RfxiVJ/ZOHA87EDU3XeDgs8owfSYakYV3ffGz
vngXLuVllLctrqieYtptvCMDojNU748CSN/JA2vlrwzbb4/exMIGeC2oquKST6AlnDEMz/+K7ATp
WjjxkdXSeDWAV55EWWfvHPqQyRbfuVFb7Eo0XJQgZMfazM5XQPR4BmkrEHo9LNGvacfitW6vSc2C
IZu0fckrz9wqVkcLCO0Zef9Pcmza22CZAWxdM/9uAK4BDGt4l9P5tSRIKZHKuDaO+i4Wvpnf0Qvd
B4wUiaQ1BbV5Bjh7uXf2nQHWcCly2KoM29hxw72JAugwM9tZ8zHlvMxT0hmZ/V1cV/YPJEgVe1ka
Gv8tX4olJKBPpodQdj3CFBI2dNzYD6MrSeQqGrUfy5LNGkGc59ZIbkbM5KQOS3UtfNN6dkX9Ull4
nLSkeGf8g/hUiuGh6c1f0CGmSzgUz3EskufIUFc9g7YtRQ8UJmjwqC+bgoYEyjTGaBFB2/JWMRlH
q86myNdzywRoU9YDpBUQI1QGSXOKKhLllg8hlSv5AgPZr6Aa9UIsZqfBgxP1f8LKcPCLhQP7SyLp
wViOWNpZARL6xHU+ux0gtGRBwi2ouZiqGs924G7vn0tLKuwxbnpCYRccNCywdZmPlCyBe3ahhOwN
pRHpkPHJAQld26IBvhhT7m+cWrH1cwhsKx3KokLO4fH+PDuTLsHpBZRWWZYdZaL3M3CCUzIM4oKJ
W0PdoQ4qpU6PXYfNx6kiHMDLVNr0EN2VZgPTIBtZxTvRd1LZ2bsVgrHGKWixmIdbdr8kAuKurSkk
TTjzxUVFCaKwJFMnlhXzrrPZr1PyucRvWN2aGfT4Kakf14XlbQcwBVt76pwHIyx/WfVUcxXwqzFR
LM6FrPeobvTepB8/P6QObk2GMZxH4aMt5PTsyIgtuoZA1bOixj2SUPbeD9FimNOtMcD1Z0Q9Psrm
V2TYxaGdzA5rBJZU3RtyCYfeGW093YjlwN9wzwg0BQFeCIrSa9Ln3zTz+bNviK80HY2dzD19mjXt
gxcFV7eVR0Sn+SuIapzR3Qtb1efCtus1T6ra2IPfPJNeAEUkMvprpPvhgW3wcw8RaN/e/195INoN
G3V/D+PAxkA9khOdAYDKh4DCcE5y8PKLmoiEeUY7y3zn/le+lVCaWO5jOKYY7rK4xlAPHQfBhwUh
ecRJM/vEONCGs3RgPs29yxHn2fkBbr/aEG3Qb5qlvWqT8cd9TGJNyDgpCI2lIJxbfqTMuoyDhfd0
mUsxqxhW939RZl72mBE8MhXGt9drnpmB0VCYIED9d4HpigdiqJlyOGW0xBG5pWDkn1fruKvfWlsy
s3Sw+ZeVRQxMHd0YopJSk8fTI94xGysrIWkec+ZN5QCQN3xnEyzgxCSyxLa3a4l+i67DKoltgJ/k
IJ4oSogKE6KeSCiLaFrsvdp8dZacNCntYG+FWb+pjWtEKfM388ufQUthQcHp70dyjIi3VQgQG+8Q
YF85KuGS3M63h2+/ZOPIcHQ7OErv8T5yUIvwZIqoPlcwD47KhmEyODw1CUcP+jIj88DfLil0M74i
HObEotvSli9kSq/YuOE+9X77iAGpr7AGFzzEe+FF7YmNGKLtsAaupzwWeEuBkQRTfrGL//9iRRuI
P6D5sLIV5rnnXKGTsRFrAR04Gn3zbgz5/NNIcv1clzZqi6UhQqolTo3alb1c1sgyebIX2YjhFGo9
EcS1p2T5UU8DIIp6PPaMD3b5iLjcZzyzoRIvia/r5HuWUsxrRR/oORWoEKb4WzdA/MeGpd/7FQMH
TwcL+iCpn6c4eOnHnF5gZF/hB4jksh5WSoTbStX5gWCx8TFTbvXQBUX/Mkh77+KRPZjLrYf+ujs2
njwlhIBeGKDZj9XQsQiyqPqxXW1kTJaMGb/9j7HzWlJdTdP0rVTsc/UICbmJrj74ZUCYJJMkgeSE
SCuDvEdXP49Ye6arOyYmJnLVqp0LEDK/+cxruqq0FllviLyaT0rsyV1gSY9+Arsd7VllMzeV3M6z
KNoZEprFOdZy2lTgqQw4HWyQV98MPlh6EZiaDlUDd1oZEcxuQN3xZAWFFGB+UUaky+QbX5yxY68i
RTWf66jokCsyzlR6k7eKzoqkxeClwp5sAaMeQtcR4WVo3I9WyGCAZAnzsF1KcEMluUJucGrywjp2
pUDS1mWi5E93Pf2eZfp9qXYpnPnplsLfL+mI678wbOEIsQjxSBBXj6pW9kItq7dWA+OA7lAHaSPG
Xjev32cSlW+zlAfcTHXWU5XcuBgjPyt06mWa4qtZOjAFkxXIUNWfZWB5obWNb+0dQD+6+eurNtd3
M91C0hNhaSmuEWbWSyRyp3PKs0YHM0EGQOahbg0Y0M447W5qRfdlyA3VAbCM5GqarSGRjGvTCgoX
o4VNCS4bUheEX6LdU5PXX33Qa6tExX5CQtoSoZRq2N4hw07ahri2tin6nGinNdBaFDSPb2mwjOdA
q8IeXtKjZxo06m3RBCSKSj0B37Fxm6pjj5qYcdX6pdy/3vRuf29D5Pw7Sqfr6ddZvY/HXAXvOwyg
tdoWaHhVIJbT1YmvF2wrWt8eS8rZE4DEAhqbsC/PZkhppxrAcMb0qqxzC+V8+eqXEnWWKbXpkejd
diOmqVKJ5QNTWoGv3dDz7xBh1fDTCm6K5M+VEA0+hTYe4gK8kAQsJkx3VZWfCimq7EeXoiDYR1sh
r1dIrL8Qj6U2KITrFhdbE3awNt/mI7LT8As3eq7OYVOx0w05NQo6S+tODZS1hiSaGxRpsrw1eBvm
7YjSW5C3u5ro4qgYLGyNdqttvQ0xNQHqi/khAq2yGb6iFc4646HkE38XJTTqXBviBbEP9CGzThZQ
bdm7ajMTo8oyOqtGCgTh0Nr4pqbYD0irLjbT526CqWTS/AtJL1JKeTyZioSPOcBvFoUrihXmcFsO
5m0P5B/4ocmbZhNRMm7SZ9xvl/2tSM5lqy3AcwYYVklvIL9tyTSNdQiMf8O6QSU9/KxJeVHIGjaE
D8D5ru1qjHMg20gqxcFkRy6FvRPMq7m4N+reyK/mIkvHBSDMZIu+GA5m0u5KhYyCWfyazczw0zDt
bC4jS3Abpa1CkwRI+fcET1kgVH/bQMh8RdVfXiFguLdS2DFy/oaMQP6M8Wa9NJTu5gzZxPkKUGNE
7lXAYxwooCoIuoLHQAD6WlIHIyaW0Ha6hcBJ4yKnZTzNsjIfwqU+tTKadFhlqSUTZsh3Nyw18hQN
ip8V5hJM9+WsU7t1NifnbqjAVQPz57qvp55Onc/YQ2VlgyiY6dynxxTH8u9/6qqWSrOcd+AYblX5
DmMQSnRvzOxxNqeWpQxznr6iLsqsJV8nRDMhqPpDS4P5PswuiQkanHLx/azdw9ZtTAMNsmlYFUUm
P4GWoBrKpd5L4/CQNAZqtRo1IEFmWl7pC6XFWp2ao5oR9yuCYtp2xlOHpgLmzj11uG7VdWa4kbvi
XR/DdAX6zEDcg8Jo05S6G7dFvX0Ed12iNM8tQnxzM7i+5je8TQciDy+6l3M452wp8xv6I4FxBTdR
KB/cIrcEJtCWw+x1BrXf78lhoTFIlo1QROnWI4oUaHHFm0ofkM++3kYqpaDOTRm4OAlJYldJd8dV
t4kBj5J91JKxbHMELRtZf75Rm9iqPfCyxw2Anme8IoHT2mYweFfqb2d0JSa3YcPIZ8tHpjcHYrSx
kqqhc0p8o/TH+RX1Pz2N0LkeTMq+xNWSfDedFNiA3UhNvbrW9SnWsOlUrPoSaPQyWWSwVEpUcxuk
fbvQIIFrEvpq1SPSu4cwZSlDQYim8ktdXP/TPU+iKlmxC05B90/PiVXMaHh3j5vS9z1La5Xf+1Wr
hC/yGC56WZGfRuPabeMoX/8pUoyxA+FGWhSTFi7a1fV7bwVH+f5VVfH7bEDP4pE7sJRfV2nSjkuK
U8BFxru2UKXvHjnKpyF25NEk+Mmo/ZMcwzdQm5iOS1K89Am6byaAA7or8CebCUEQD2OwDseBCu4E
DJSi+naYZ+MplHCmBj9RYWTRk/b3CvnNY3FtcZcbgQRruI1eS/VkITYyjVC5Imuk3buG1y+D/VxK
yTX9AMQHKLSjmK7nH0j4uFRmDWGV5a6aHJMndMjMwHXy8fwqCP6GquA5jVn2Yj7u0fFhdWSDJj1k
CWnxvjERhHquIYHtqQByWEhwi1yDawIqbFz3VEsXt7FHKBfjKxeumSbqJELPfAQ8ixo0Af+Ufskz
4ndKzxQ1k2tJLXR4DRo0Jqxp0ZDmNwsnENAEqoFwE0Q5lUrAqE6MU+vZCFJaQ7mkiq5RVjTDcvdu
XAs/QeYHTGBFC26Kq28m6v7xHccDSb1mK338CiQVDv+jGliWDvRf6RCiDWgrHfz10uj2KSIHuzDS
Vzk2PDcRf1aZ2W+hg0VirMCMUfAhSgMXbQfFPfXQCYUO05polRXEZNAah+cSKFknz8KDohDRARra
hhoiXQC4EKRPZEuUJeuLOU8R2AS1ibifNWzqoPssahAYczr467iLpbUq+y2mex7NLNl9rKRTFVAa
muQ5xK4kiBBTmbdONMEAupZ0PA/7ZBFNmI8er5OxjYdPU4dWeDcPd8Qcgbdru+hK70mWpWpZ9B3P
lTqC0w1Z6EG2g688zXfAGUvAjQkmrbdJFQjcgdaaC31EQ7Dt5bt3NdMZaNCD0iaUj28KYlZQCyOK
AKaO5jRJt3jIw1P+gYv1SGIDE182fZZbu8yAft6r1K0CRneQWrQsJuR6CPNy3VeUwqjaUgWdBUbn
aUF1xPZhXEp9h9A+/XwEgK/rKGwX8TxfdUCH5ssJwlgrjPFuHK2dPCDt094wA4oQfNcCpH2CGYh4
C4rNMpduk+0wcgvTbJkX3XM/64c1GrGdJ8NxFBW+gnoYD15NKTq1T0EKGURrkuEl0JMGqBzC8Ukp
r9A2/Zz1QbKLNB6ZRKtoGtFtmUf4UdHjrYrsnIPiWBr5dNfq3poSVwAyA+bhiGH4CLH1B0gegVPV
3cVgBXCy23DMolFa3BUYu0mDVqeU6UiXTkP5sZEF6Kp6HRnEY7O4UQWEcktxqilbZIDN93HseSAq
KLFjQit4ClrkDrQt/QT1D4YlN+Nxoyr39awYrWNxPRlAx7zqLrfO1Ml8FMioLp4excbRwkcxxaUB
m1RMvegGFS4FIVbcDttb6LsyVunopd5uSPgWIQvtoymU3QA3mQOulUNsxXhZwC+PQ0rWMPZzT3/Q
55DvlUUKlyfI7xdr0uCzKu+Rukj3yU+hJO58lH3IWIzd3DD2jYHSBurHdixXTwb4Fx/eZLWBL+YM
U6Oj7BFlzWT1jXwRIN8jC2oYlFbfDuvH465VJXFKRver9B0nGpDdLKYorVNrmEehZ8j1danoEszI
2MxPhL7kZ1Yd+42CA14SWdrC0Bpc9SQED4ZEd65Ka61l9aIib03FHcEiZP+ylYWkz3Wu3Im7a4TK
HhLzxj24ARmb6hEyZiVWDDL+jo0kBbhyUSbG1SvTCEktuhSSZZFcG5G1DVTMUe4UAmlpdNkaN4ZK
tEhQZvfM+pOmaqahPFPOgJQYEHwPA8JZbNESgMQljV9pW1lAlqkfD3K1AFF+ey6iCm0WdOB95uUd
Z7Pgle2vnIKIaN1o40ev5uHriBzly31AK1DFLcj/U/bI2kpHLLovMUDJMw+HpuKoTrbiUJQEPd9o
M4cZ/adBc5vjxSFlPQ/LHBAWR1egGE2qxppaIrhXlq91NZtarAV4LfLVGXoQOyBEaOngAbjprvff
vM9aFzmJco9S85uWjvJpxBX91gFGR+qa9Te5fmgEdt2gd9sCydxtdFORdpmBgJG02VOCj27fHVrQ
neexQ8FwAKwlHuAXnsTBGoDp9JVGHWlQiTxmszezpeRAyw3ClwW6L440xPmmrhwViCcowYAPZSpt
0w5Mh29hJXG/62toXfV9uB4oHoBg7yGmk22kj8qfNgtWfdRaf4IJ+orWFkVBAEWvPfPBya7F+Y9H
wCPYMJQpFFarZo/2tcDB07JjPNpFW0vaZqZYsRONqmZ3VNu92xxxveRuNKu8SCrcvtgyQRgiaY6g
gF/JMjpgOeWKlV5F6olMqmWzuPlcNBCGKCjGZd8MxZNmWsdI6s8AmV1QAckLKqHm+vp4V5mXczY5
ApzxVr6GZv8WBBV2UkxltC8SO5ky26FNdEQM6sEfYK+rXUe/nAAEcAnR0wAqbpnVM/BPrQYTAn5+
hLGln4+YwVPLkX0T6rmNie8CFPdtV9RxuE0wrEEyyK2G4b6/z8oNSqTBWmtBbxVNj/PtFAVnkOIK
oKEeh+pXY/6BMwouKljkyVGKXFxrditimIQE1pfATN+nUd0gvdTNPYwem30dK0946ep+OafypUOB
hgbKrtYkOhIzwVNEi3ZH+QnA9LRTVEFIn6VX3amjscvg5jnAkSG2Sb+JPpPQCBvrXcdMLRv9uuoS
8DqqPP/MSw2jsAbEtBrLwblIW0oU+C1ImnUs5+G4uiIug90C0k4P4KRBjOmQVH4nJoDPmmrwIVOl
354mL+oF+rdlbPLkpVbG/JS3uL2Hdf1WWehL30ZFPbWFCW5/aGDqYWWD4S870iNseKyPkkVDeczD
1NVCUzreapVKvhLiaTHVNNW8XDxEqOGUoKd9nXTXp85OqRL8WQH0fPbb29KcA/F7pDr1rICclZoz
4PRcX6JcK2QyYWlF0M3wkXKz1rg596vMij+lfjMl/ai4Bj8DIZQxPWe3293Bj6R8t8DLii0Fm3wP
qBxQkpb37p+wIU8ki4ZBj0LOrPGrCvfMoO8QTr5a3miihZIRmXmPwVZVxosVdODEEPQ+9LMyFdCa
dw0C1oBq2IcUWLLeOHXH80j/ftwdvaK8nACZ2c975BEbjSDwgY+ltIMq3FQJ0idxNmCPhvNYr+u4
VMjqpkJtbkU0LrRGfQPFjhA5BoWUXGZPdSAZPnC8jgIjvCk4eVPOAsoOP4M8ogZl9pYnY5codCXB
eGfI8Gmow2wHHPjuykAv17fiuZJCbX8L6aIbjfk0Uxo0CY2vanI/RCcmtNMK+m6v40QVWZMdCUxY
JW1eItoOy0cnFsCaX5UvljQ811OGV0XlcTZkGyKu4l0pcD+ENAJsu0zJ1BDcrbTb9Q3OIe394bqi
fggTqzfaVX1HMye652j3w9xZomeCw5CWnq9wxmSchRoLFE7ZGdAk4FLCPi7uF0PFCQwANRaeg4jh
By76sUPmKaZ8mU/KPRqS7+rVpOvZhd6YBpLdzqr5c1918PWKklYUUVTwUhws5Yp0SoVqUqejotOV
EyOmeFXR1PpSJ7s8gC0Ug/qUKMxI49VjKIxtVKx1ldb8bByS3UC5QAx5tCnrev73eO/HUFpRkUT1
54pAsE6y//dWDdIztUcea4nsDoS+R+jA/p0Ch1HBABW0lFE1ZFbMDToP1p3qeB8PKzlogVVHBeKe
GhJSjyFC8TH3Q+Som7Ar0AnXz/qY3PaFpcX71hpepho6thP5JqnKq9+YIfchm712stqdAlk09zR8
vsYvUpBGu3aE0ZfcRmMTzZvlWBQqwofAaVCl7l5hiNQ0oGCoJYgoiMco/7O80QAGwQxkhk3kMOIc
jP/44Pe3eYzPZeWqsz7cPf6KQFQ2BurlqOjNkYYeQq8Bj+sNY4Pfl1Hkfo85qWPBPgI0ed888oy8
vC6zXCq3dMvIuWT057Q0mPvzir5hV3fh2wxRJ6xUOAlcPx4Rm6ZIFgpmDZWLe5Y70fyaLOA7qkrV
nOMSI6/wPgdA0EndopPAnmNRjRadgaJr1k/EkzS8pacwy5+tNrydzKz2ohmo+SKK1TcsrJGdwE3c
rmfgi6CqnmARpE45p4OTWuZLZNHgeVSU5pZFzzYAcQQyi8QA9Wk1uMr+nZ2ZI2JanXVQPgkSkV+F
Zpkjlp9hazs3xnqZRUBibMCk6f2t6gIF3TvtGU6I/IDuA0J6kq7IVs9qdT8AuVjSeo2XE+EdE5kZ
3vby6JIENOj7S+Y+SJptg9w8EC9IlWj7IVVwn1PBadUQV/hUt461HrjtXZeXtVG86ZY522q5qk7y
K4ax6m/Dy6xNoqeqrT4bCe9GzQzz/aBQ5rMshMgruslUaD7v0QCFxhj3j5UNZlSI2Tbe4fd5g8h+
T6UojCyk5yO12P6dthmGsrrX5tGy+uCEH94APd5kW63RL71PhlizpibVhFHlpyzepBMAiCuL9hvi
tHG5rAF7rWe32TZXUUsv8cYOrl23RK/glxKcvI5gI7gVzB2nmroIMdnUzYDLpSkmBc8xUCnsdwdW
TGmSWtW6jWwVlQ2Mhgq7dY8Q7x18Jh2R5RAmrTNPlfvmz9x7wIiWTUJHwGqLEG05AJkZ+aBNeX7c
3FDRoAwhy/shvoarrM1OuDmE/rWMP7ma8BUoUSO6eKasS90ojgb1ZneQBnDtHbGA3DaJKysxftTm
XXvV6+dkiviKwWpXkhl6Wl9FezMd0RzRv7VOxvAir+sXI0wrV0qjbxPG6p6dn+6gKicLlEnYV7Mc
y8wIhYJM7unTaHckMLoUv7x7bThxXY5r4IVobYwh4jBj+jW38s8gwvIMYU+Q3He5G8RQp9W6LW/z
TdzI61mPsyykvurTpNWbhsmveiuNE9LD5Eqx/mPc5ePUcfAGA+HANCpeMBdCim4LEKkjr+JGZSDN
nVnFTgDTGoEM5Dfs2dQThFpz26J/DGwCiSGKsg3IVDlRrcO1TJUl2uwG2LCbvga4hX5GlZgn5MQA
LM+D8CK3UrqyZqgDde0sdW9dO+GV5kjP5FG+pY4eO6lMA595EO8HqzqYk7BKV6Uzdz4o3aaCJOLp
8+veqPSU+iGqFm0qBZs++ZG7iJQ47Ckz/BnEpoH6LRgRuEFB96bSPV+rBTyIMczgADflNuqu3S6p
IxTJMmn8O/SoJCCij5YdvCeqpG2YLeCzolxKpclPOM1lq4AHbWUlOiu9SSkqSW9bTJnHE3oFlDmJ
nEnPnW5if/RBu9GbQqNtDjXkdqNbBmjnVTagh+QASQ+mJWeomFLvarpgDoAlN56yAEbK9FuXptkm
u8FGIDXVjjkoUkef02VEDipaGiOYIGSnP+emgUXRo96ih/PNw9dPiQBzIq0qJzcSlix6laPWfJ0H
EF1DcqKsup0l7TZsw0ncX4HToYZ0mgOVOr/atvkyDc3RrbKrhMgME+KRPsV1FkCCybGDSXFSHmRl
2HZ0vhBCSkGGPIoQ1+Tj9oATNhqaGr2VrOdtqi7zuGrXqrmQ7y02D1P1kfVZpVeMRNMU2GNf2lcF
oij1QHjbtctIbeWdNreOIy1UNKDwUprBPYDDjGyF1LaHG2gjHOnL8RTcLCQYeC/yN+SOQyCB+KwB
31hBBmSzVj26+bP3W0Q5tk3lzT1o3scJh9ir6JMFmqSuBqPuDjBYPhrgmS6iwZDxtVY6Dr2xCmi4
77u2sIHZQ6+qGuWFnR4N7Tyhu57WEUJd3eoKC4tx3uI8UOWKe+Wgnd4OoHZS//YItWdWZDh5ld/2
imHFOyut4LzEybn+pt42bBMAGX/qMCiCQmtJc21LcQBVxiaX/BkNOQeVRGwvwRt7VhHNDqGh5eiB
dOxIt0pxgzAI9mwMn4RjEPlr3Juxklgmt2TbUstca1MVLlZuv+i7zll5+pkzJPf9o1E5NpH1lCT5
O62XfiP1Bs3y0UX7YPSJIedogXe6j4/54MNDH0Q2LikS0JQo6J5XXdotHiVklPjdrpXpBCYIrjbN
0C2MxBjsPL+FdjRk+VcfFeBowvR4betzQcNWaJ1ye45NKdpCftPtSQtr/hlgKZKxveX0GrEtKdUS
Ia+kPsZV/RzKNbjc6bdERsFXHZLV/K6ULotiwiaNYaOUy6/XIZ+9AQfCPIN+Hrp2qUdf3fCrWRjY
FC6zNyNZ3RKs63FKBh+nvkxuBmAr6UEG1QeqgLu7BCOjHWVuE3SWAlwK1wDh0dK0HIAU9YOKQlY8
Q/WqLRNUQzptP6d241IcmYRv0WCYnG6b1GwWUOGQZwYfH4egY64vmtQnDu21CoZGi3VJletPY6p0
uOe2rzPcdqB+oIwrVcaptFABqDJsjEaSaPi67FUG8o0mii0ICtzW0dA464fj3P/4Gv5n8JP/bZVY
/8e/8/tXXtyrKAib//brfxzylD//Pn3m/7znv37iP7bRF5lX/tv8P9+1+MmfPtKf+r+/6b8cmW//
++ycj+bjv/ziZhiT3F/an+q+/6nbpHmcBdcxvfP/98V//DyOcrgXP//86ytvs2Y6WhDl2V9/v+R/
//OvmazP6Hjgvvc//vVL/n7HdBX//OvQZp//QPLuI/uu/++f/QFD98+/NO3fVEUnJlNlVVEUbCf/
+kf/8/crM9VU+CJFl2nVTN+XsW6E//xL0f9NMRVVt3RaMXNjrvNSnSPP8uclda7LsqwbfFw3lL/+
9zn+lwf6nw/4H1mbPufQWmuuDKj3X/8o/phkTpdqqAZAkZmqyHMN/IkMWJ/X/8VTsAZlliHjOHfW
Myd2LOEdzp7YOrvLpRZ7RqsYHHT13G9VGE7g9fYL2ojPqgBCJnBGEyBP+aFj7Cp2fcT5EA17/bLM
Fsh5CAQunF8EGe27fezd3j3oi/NZc3oXRURfWuZLzTEcVRQOsDfvSLFZxAc0jj1cHpzvzAY9JhpH
twevXV7dzpk5mig5bOAdz6U4oF0hIvGZ8u2EjSJwXo4vBufv7VqBgbBQxUtsv76tWw5zuYnj7+Cu
noQijk9Pd3E2BNoldudwpNHDgcLe7hQbVqu4UO/mq2hicNjW3ZK8OLorebTMlonN0Y6aeMHzTqwt
53xf4kK/cGpxeTnznzdnfd5aXAyH2dLitw+73c9MfL1ztmIQi73v+6X4NFfaWT3rL+NXnIvinK5n
fmDbsQBYJO5iSYoiztuDfzHEy6vzct46d2E/CdT6z0d8qjjT0D6fLeHsIk7yzA1ydmtwjrzkNZz4
ZffsXyyx4/Hhi8zP5dPD7XR67/a2hCTPGy2eGNUA8Sy7kvjkGIq9BebBBXtnSUjiQFgv+Pj5s+Se
lMILxN4SHHXwUrH73J693W69O8At4We58/zDhUdyycV2ZwlNZH6+2NV8EkV7gY09A2NEMqmZ/lYp
cB9mvrSmJf7C+X7JC/1SnbVlDQJwJ+N+vMOAE7B0bM8hhYr5O8jpbtmsrxw0clN3ztMCBia4fP8y
Injd2uvzGgsIEdqHQPzsR3H4lF3ZpYyKQqLbeeVaO7hPrilOFC5t2ea8XPyT6DHrLsYsNqg9TEzU
1pUGB8kP/BE/vlv7iBJewuNHJ+d97svfjQWUR0A4GZf0KESwqD352/RxNbDDXcyDne6NJQ6Lr85V
F7RD3MIbF6jC8Oab7f7AznBGBzFH7vPzF4AuexDcwZon9YxQinh6RmNKZPbq6XQobR+hGLt46r25
Xy0hwS9033y23NAJXMgAwtwgwPGOjmbmQYv10FAC49KJTkxHjbaWK7lgetzD9A+HhY+m1CLfdsur
H/L+HxhHInYOiA+JfczwZVAsUt+yUWd3aIfupOPVU56jrf4OqhiB9/rtAFfVr8VBt/1ACF1gz2f7
sGWEzSYtGtYKO7X3+0b8xM7A8X4C9+rw1lHwgAyxPUdi7+8WnWDhYKIfAd/YzuXzsJsmBigZMZ0i
54pCrgidn9o5dcKf23wljznmFkf2V8TplmI7DbntjgHJpFpI9mkTict0S6gOunvd/qJHIr4Wz9zv
w762M6fk/peL3XrLsN7vZ3zXlsVNEtN/zZ39jZN6BzlnP/8gAjx9+f6HX545H+6S6Xx9QcV3nxEz
Ens2cvGciVPOnWrWhn3lacQODpXO83T3/1z6IPadWHwA6LbJvu3N6Ws/jZfs8ck9HxFTa9F+A+4j
ntHdZN6b/Dyh6SA2tZMIzV3c7JsdLd4TMdgfmLD4sIZsVEjRwnTiz7Rzh2zZXRlBKGHa3IbdGX1B
wT0ZxI4/veNWHKwSTx0nbNkNVVTRrcPX4aS43M9PAm1Wcu4Bc/q84+4ForN7RxfPt7d8S7i4i5aA
LFkVptnMilCz1E4DjwdbO7BledSpfV2wRIG5txm+ifgxFidaQWLOYJ+tDLdyM/GmLniB/50qsYjs
w7POGzIW4dMTt9hkHEXcmXfJ+f3d3D3Vfj+dgKBPq+V0C6dnwOCwZzZEZRHYqVcIvF9E5OArahvO
Ckyb/e5uflidQAUL8fq7/raZ5VdxotkuPnGFEKfR3sC/FTTx2CWQDxWN/arzwhcGF8w6U6j21/tm
8cOlPbvTmbrA1uyjvX61hd2Lp9NCfAT28vl0WoVicOfig8OL90wYXOBoq27oLhHTtL9r93tdec5l
/Q3wj53xGx0pLxS/65xlkCo9y65ssxMBNmLw4ykrQl9ZzBfH+/HuzlfXLUviAjns5dX+PSZvtFb6
5Wsh3p/e7uL76YsSiNM6H6vf3/W0KqNtxUry/d2L1+VL75xkDzV3Ns7SdTDC4fsi7tQ3yYR4f31B
c1EkC2hxTsLpvhVvyOsiuWsPF9VV3YjRboo3+qYOom38tI5m82GaMzYX29iDy9YGDFfYG/H0tF65
G/Hjukv79NTYH+yI6uOaXqEirFbqKnAY1Pbvh9253zcecSyWyJZ5ktN7p955WtIXtOulyYN6a9eA
T+zpJI8vaP9xhyrnlz6ng60jE+OXlcIQ6+1vZr/8ro8v6+3aO18uL6uVcO2XZWF/7+gdfHPvX65c
8fl8pNkjfhXxu1ohsMd5IPsJbcE1l6g1HKov+YK5sIJ2zA90lg5D2Zds1TGTi121thbJFobMIv6Q
7HpL6wo/HARxF8OiRP6fQbvBTnE3voOE+VW28WX46Xe39/v5/p5LQrvMz8M22imIc8bu97HldL5b
HtLVplfuLXH8ZBNDfg8Jtkv1YvwMi2o7LMwlTk2Qp8RTId50Zu8PUi38TOOcUoR95xJAA3JRNkWM
aeR9EIQxfr55soVDYPB04+Fh7s0y/LY8ZouWf146mX3qxfq3FdvAaRZ3pxer02bjjuKrE5vVi73Y
u6vXTSjWS+fddt0FM2RjP6+els6a82Z5/n7B8pZh2wt5afkMMmIqHhsNW+Zd6RbOpXMM1mFu/RQM
3ll9cpdZM53bmqe1/P6X6PrvyPVfI1Xgb//NZv4RqRrGjJDY1Al+55M79r9EqlAzkrDVKF308pYE
7LafBWAhnxL9mIcnoyA0ifeZR2fogPw1ewkRkZM56ka5aFi/INrqYGKyRh0eN6H7MmJ5LZ1p5Z2W
gBsLm3dd0GhjRpcMdTrJzvu0cYdOvp0tK2b7uvsePGLVFSgkN18VX8Ou8NhHjvz38uoVLlZ1Xmez
1kdu/YbAo7E2wMKh3cT+rLAPyS5iTn60LA67wZt2jWiPkUW0nGKC1v2cgpppiaXMsm738bN6pvi6
6DY02525nfmDw91f0BtzBs8ilJB/B+eSu9r6giMDD1qcDwO7QcnZcX6C8OvAXvYTCSKy7bTF7352
n97u4ut2xGp+OEwhVMoqQti42+0unrfeetvtdufvtrnwpr+27LasNO7IF6499k8eebpCH5Or2e0+
dxedjxLCECcSYdZiIcRu65WC1wLh+bspuCl59+HTO9Nx4n2fd3d32e0O5wP7sXdY7PgevtTb8xcb
o+/vPz/ZxnLhsC/VW393GZeHy8FjKZfWNU4xy/sefcDN9SNjTNomd2NKTyjEuRe0121oq266wEBM
aC/UAI4RHXPZBroqfDYwfn5Ozzu+cs+X+Nst+YJPLOt7B198CZf4YyN23oar986Ot/P9aTPa8/+u
TyhP4DO9kRjzEajsVILtZnM8b89nhj+hibLtCCrQPl9IWFC9zC7X5egTE3oMEmcROkQzaN289/uZ
w0Op2X2Pw/MrVR4w32L/uf28oAjxkeBqQdSCQMckQsq8utqvr7+lNzz3Lx67NzbbvsrfhYNpw1La
YL+MKoudbMOXaJebAn2KU+p1i1B83MXbOzvIKrKtI91CWDjLYyteSMp+8fsR7tuTu3L3TyvoafxJ
9qUPXdimfbv4RZqF3AxdbgceiZjb90uBdgs75rt5rN5v6/FgeMqbbs820ZJF2avt/knjPlPjEYnj
7zyi8H7BHfcSz49WfuQiDC9ib7cflgSThA8ho5WYKvYG4gk25IG7enUWklt9dgQidu1dvWkK/kzh
89xRMRDxp38l7pY+pI9GfBm24WruF5J9UIDRtRQ//s/+gMqwvWPwnnc779MnDCQ1kXg+Id8W2pcL
AtyM/lp4F27mnvzsMCW+REJMApLItcfuupvxOBmT/qe33RFBz8SWOXAkebt87heH0uaw28PnOhXf
pGoeqZbPnGKikUXx1Qfuhntk0HJ9RJWLvfghRSL5W93foA7YB06iczjJC7NnWzNpGYWRmIKH5fmy
ZVNjqkw51366pv2O7/Y8j61wPQ1KYmoyzt2eo06Bzz60P5nln6S5Z+989pjs/mEvVkv32fe8w+dl
d3SmxOywO1yOTPotM5B/J03gh2XCI6j/VB0yZ2BqHHca33uinsUTV+Vx80qbJ7PYHbBuc6Zbibz3
I3y+4BhP8uD5/s/W8xzSaBJKTqnksqeJPyz5mpAp4025cC0+9yQbe3/BM/I/L3yMdYcp9r5nkNDG
EKpz4He0zHhALBo+94b0f3psbIsbrpQlU/wv8s5sS3UsSdOvki+gXBoRXLZGZgecwfEbFuC4JkYJ
DVCr370/wyOyT0ZGZVfcVa0+7s5hENIebG+Z/Wb22yc1XDg/TZvHa8OL3TiYtNcdn2Rrd5VwrHyG
eetiIe+IQj2ySOWERHDSKAx7hC8ODpROQxWturfRvVf6g4eryJxjB7na4CKbOLyq3j7ceLEXB+lH
LrWfHNIEybjb4TB0LyMlwWvmE45XYAV/Jp9GEpSmk3xKrWWKaKC/wzO0Km9UtCGMbhxxCOTpOBV1
9tHUpZDTaYFavvlqfdUTZctWwQ0pcZsZ4dLvwIaYpR1HubrWtPzAETvLB9YMZknno7eb75g2mT3p
bTiMXGKWvHXYQyLmsvVOQBr2UX+yCs/OehuKnbn3uf9fnb7vzEJGvscx4SQcXp0hK2E2m61Wq/06
HA5DnqPQi0U26x0mYerJsb3JLMS4mgz3PMFOCdAXUBsUTEuHc+wnCIgYVzOaI6uV9Ru+++Mnikbo
cLLZnAlmc7fdHkN7YDJtFwFbhWP3HXs3xNydH3piCPLN4XjIP6wyuNWd0KWJa6cXhr2wJ2aSHyaI
J2/MZkM/DNdj9P9w2He3w3V/OKcBk2EYHoY+4+KvFu/v/nC19vvDmbMe8nS87k/Whms6DAfvKG7I
oDjc+FFx/RnXwGCLfTRScBh3i747Q06G/rg78MY8+XaH4zEK03A4Ozv9b3+M+bFeHLl3nB0fldTz
pmsOcFcrv7te+9u+O9y2ndDh6Xjhu2OOYT+e+KHvcH0lTCZj80OZrlZDDLbxEJsnHDtjf711V6E/
nJRe5ftPfz3s++O144zxOTMcmrt4+qthOPEp0eM4w/Hz5sJbkE0AOBifNqfejseNj4nCLw/rlLbz
jjvBppbvrLBciP93Wvszq3yC2fZkSEKcVDzBzOSc8jWRK/ixHY4eb/bJJB+vGr9FR/21AAAoSzPs
pskNk9XHeuivOWPAR+t+HfCtFfsz849t0qLNE94fcr11yEumteWdu7aLbV0hahhfoWi/w7Pj8HV/
GIqmyj1gj+ieXJYsa94Px/sDXQAmcfbUeEE6TKzDCg2ZwHQPgTkAPoATsI64/HDRP7vfKKiDaXc6
lh5tMT9oxpUujdGXJ2vk+QomhKW5ZXIn+wNX64kONgfSYeXvZyZTN4YA3fXvPjN5Zjy2fYxYhoFa
y17jriZ1IF2bQYWK5qj2KI3iYLfuFTamlJtgw82CpAJ2oThYTSYTy2eX8t/704VPRxjxNec3XF6x
7Pq0Fz2ygxoyxBRdL2STWvlY8u/v3b4/WTkOlvIa2Z9MZLd9stYy/xauhkhoEvT99407hazVYTCH
AkwxpnGw990FshqyBEXt9OVDLF3N6Y1TFAS/P+n13ua9GWLjMwP+fsYtIHLeGIpZwOLyJzPEZK0h
7LR4nTMETAGDiLQtGNuwv16MM6+PbL6v1sFQd9h3VnIg6TEsKEI/XL7N5DP+mP6r42DGYu+ttmvG
MVz5q5N7OFBd1h3uKVHjKn408lF8PNdnDa8Xwz46zHqtBxuut3H6CwrVYxoh6OjuQQ2PlftsBTpO
MmzUJ+E8frRmR2RsETcoT5g+Vt12fXd8/h9vrxiYz1BZzpg+Jh+J3TiMNKV5XBoOTsM9NQxD7nnh
IqJT234HE00mDwG5uCAuAoTMuA0zotCMdkWEM5ctknOE4ao/fgy670kQuVvL7ZMo2z2/bNw+rk6/
KZwshc/PsZYQXrS5l5769b3btAISB5RvbUQ0VjO2QEYgFHLtxinn91kba5AqPYhu7tCFZmu4W/Yz
0D9+Tj06VnoNNAWJM9nQGRkbgxFaFJMzG0v51g4ouDPHHB4q33H3vs3m5+V5ALHUAN51z/TOA9Yh
6whnr7NQPAUrELZurD+saRaR3n0ILpkyhvwoLOmHRzMI7OYA2Ssvb5HXlebZYZupAjBkBQ6Rc/o9
fTj9yO1v13IO4tx5CwvMxWpf4hewHe+LG+mbtqg+oXd+5CSu9su383To7Nv0dhvmCGsYstUIWlN6
71Nv4HHKil2y/z01R8ArkG4L2D+N2bS/My92Po4YqwMy8/mvMwSxFgsl2KHLYBpxTRvDFf12igfC
cD4qIGB8z2jG3zbQyZVLumv2QYE1IJycwtTlqH3yEZwPspSce/D5DAAwa7F9cw+nSNv9WnZqN3o/
Xb2EUirOfZH21QGEDD41yNxvIvU/KTfp+bxcjidjNqa75yneo0sSKsNXLfKweEv7Meuf9AwyZ4J8
kbekJVSocK6krrtx/5ZTNjHIYUQoPYgb4j4SFnzH4ByCIDBxpAaH3csb9KPvqnP0r1Mck1zx++in
oRwb+1GgkT2Sjrpql0smb/kIf7KXeMV7/qmy4PDLyl4j854j+ENUwADwyehduh/UzKbLNbAVTgtm
AGsUM9MMNy61HBjprt376n4nfPKugKx9Lb+7CzaE6dWzmHTGgm2Ja+MO+iA6fMjPgJKpmBoql0yd
d2DxMVfgx+gV3RqHzvd74qUDIuFCvUv1qy4Bf50e9WDYI1KeiRShHnlUdsDyE+y16majOFBm7Qlg
5xv6Fz7Y29QECKi3hQ8VWu82st6qj7tHeTpI7HvvAAEyMFysxsHVvbv9B7gHBdi691k+vo8FelmW
vrq8zlMDKbMwOpGbhxtjgi0JEKNL+F7eUM2/PgY23+2z4FHgn0ED8C0mGlu67WD9AE+hmCvOJ3r6
m4IgIvrfA0RrpPY9dWbPvXc8HmHb/aid6VeJg0LwI3GCUVzN+aq85ZKrO0X3G7DRcMo+5Zy64K/9
1iJ1I2JnNi524BBnVZtlxujR8hzxvuCzYjjlZO9fg6+vb05GiJnzjXvL+Rrgf0N6R0urF4fT747H
upSDIy7CDAu2Z4nZ//q+YJemHw3M0XMNd6dK+Z9127c9ajH17kNcf3FP+2rI+pkXxC7solVnmA4x
YYktO39Y79HqFhNF756EjYcRKiCU96z5aWlS/xPTXp115tVHdcHmhBIYqvR3E/sTJfju4oTX4OWL
vBNOGDwE6eBEuHGX8OIA6o8QKvNuOUg8YLEhsbqDY9jFkejBTs0qS13FY7AQTGMCS1PAgHTj8B6Y
YYEnUg9hOGOPtCmi8Ogp0f6o9F7Y1V/yo//XnOR/7m3/7+si138B8cQP/08u8v+1K/82Kovtn7jH
+d4/3OOqhXvcbpuWSbpB2/zFPa6qHU1vWwQNcojAfb+7x62/tzsd2+rov7vO/697nI8scvrbtvVX
/OKwYvwr2miT/kkCmWlDYKfaNOxXtPFkWwpMBZHh3cVb9TnH4AItwGjGnt594ip1wL8E6YIyRQAG
kAEThyMmP8rq09mJQf7G+5QClWPl4fNTPI9ARbKcRg8gU/Fvy83o4+FOP64Y6ThQeQ7CzJtyFC5f
UAe8vtyzBJD9+FouxY+Aabt7e8MOFBPw7KFiJv4RGPETDy3X4jTQ5DpyHnC313ctZ8Dty5JziMf8
dSm8N7ygkDfwI7Bv7XzhqJPPAB92eIBf7ZZXtPkk25wlDZLjZVDq10tp2xIuW4eNBLR/ufwSJL9k
axngQpX9vAOmAhT+COW6EisgY/Fye74GBU88vxUnlJ/lUhrMRvcggoAti/uN+pnvuZlzf5a+S1zB
kq6goQC+8AZdYqODEY3b0OsIOYpIAr6JZ0I0GbZAvyl90DQyaW71kCrgmRkUpPotWpjRaKkHahtY
sdMiRfwaPtc/+27NCOIoZqxl6rSL0wrJIABgKd1BBnUVk8ftP3UgQMnP7s12yO2ILn0yVYwvfUw+
WrIruSGs7mtz1Lzpoyf1ugky9mK0QKLtlmlP7W+m9xh6YOqN3cbn9YZozcjNKg7xH8RXBQXxQNSP
sPsK9eTv77ALbx79841cl96GtFRoGBWq/5Cu7z7AIPpGtw4L93MHtviSyM85evyBv3kIwXB5DWqT
WDmAGEQUWf7Hr8Bhr3eQKD4UAFZAlJkI1xxZT6OTq4ebMJoal9zF0S1DshNnYzgToADrbcYjayP1
XrLo7AgG4J3ZATSIj3iIuccCv99CC3xgag0I9e+sqt6dn5+4CxnswRfypbvIA7cpwjm+Xrod5wIJ
IugBRO6aQuuJUymEtMUj69OJCF+4yMXoBDASPmDxHtIHXr06QfFn+ewHLeE/StFDe0FBQvQdpKd7
DKTzsoI4XiRSxJQFBGhx4IMdyxpIj+iK+Q6cDaSMz14r4nXUjnX+Jnolr+TLbzSG1SPXlqt/cjAD
uZowMmCCO9rFFzjXG0aEnJ1X/PIfXnke5VvAe/Qh8o0VcwW1mTvfMZyEfYg79ueQhhMzKgz4a4n+
XI2zvvo8Z/Z5wtnZgbjg245/r9dcjxfztyAhv4fke/hbcVF45DxaKwHIGDiBlV6bFSd5sEOx0ciV
3mTv250DhG516pP+qR+MzL0R0TDX0WyIpuCafJPIEMDs6/qt6j3xd5TcXynd8GZ95EOOwAXxGjuW
uJyXE8uvXIR5lg1Pthl51uFRfuSdn/dpjmy3IgOvwbfp3Bx0bi4DK0imyOEr2kCwPhnBlzzQ6p8x
wSnzEngayUbOLslZav+D6++IQJghqwjrCatOZo12vgbjFQpw4JNee92atHs2OH3lmxWVDJxN1W1w
Dsmwzfgq0jKrdi1CZwisoNbG55WVaXlXUlQG5L+Ep+6Ju0Ow28ntApGlLyJIL7mRXn7uGD0ax+Mu
EJD6tTfO54fJejWbvVoDI+ZLtOWQ1zN8SD8z//reK/aFzxAl5nnHe/xixGvOx6ccxkr9kYr5Swbk
+hLo85psuVFJnI+MOdqp3EVGnzKp8tPhLfn5ep/K8kQdc3YdB42XVrM5IGSF4NCz15BzTSZWugfu
Cdb8ks/d2wH/Jgbr5MD+wu7yGmAZaY7jaNryauvssBLYaTUE5tl4ck6N08uFRCz43gx5p6nSD2Zs
PN6O17O5TI8XHvZ0EAQIJAHr/XBQgD7kh7PgApsj2rI06Rjfpw+NRxc4WUuwJU42A35ggF7rEyMa
yI0IkonMLKedzCaEMGDgz37kQ4ZfPmTWpRNsg4fZXrZDOXj2MxCFi4CKuIKIrtaTQzjhs4OL5GQj
ZVYNJBTn5HPs5FCdnNbXdSDCJAE86Q4QBKHjAoI3HPZEHoS0QXZTuSSdnCBs/M+HoCiRs/F4b0Zk
EJDtj/CLIP384LkQ3SV2EQR552enfwkHchCIh2J+uLiIDePK5MEgLP9z9BvPd4zbTr724yxgoJCo
15dF8Dn8rRO8Pv9ZNqBSxN0c5JZD2/cAMiKxh5DBPUwmK5DRFPQmdt4Bogmm+MbQ4ff7/X27Hcd8
wkeWu+hvQWgEeXwA8wAzCPIE1MQjCMXYJ7hl/XTBzphXFp+gfjLlIC/QCbo8gOwJTMW/8WKxJRnA
+ZZrvi9AgrlKfww+sVqsxwJ1CU41Ga5oHfAdEOh+tV8BxM1WW66JMK6Ac8fbsy/Yh+4sttvFeD3e
LkAaFn3ETwzXBQbfGAR3zflWawClFcATU75CgORtgPUhFG1uAVpIw2gVfQI8Ey+/ALZjwVT6OrjU
Wk4hDaehnGdCw4BABGwN98M16BMSsceBOVmJPB6Ai5n7AKCQN4byLqFJrz6V3ipcAbNKSwBlgRiC
McuKM3P+4Wq4mtCvIdFFjNOwAQqVC9NbPv1pE2EatHDNA2cYjoGy+U/wLxaoDNkaMIeZizlmD2RG
AMkaCJDDibZhABiZq1P5K7ohPVqs6THDBcTN6mYABDpi7TKSTDz/6bLqOXZIC2TqXge8WuvTfN78
QV7lY4aSy7/aSpNkeHnvZ+R5wkleDZTTMEIEbrFHswXsccIRubUK9zOF92RrkeUo61Wes4xY4xPO
zVDgI9iukU6E9DDDg7Bl/a7HQJB4CQ6zbZ+LM9JDREbmVkZzNpHNgoGV6KXGpTVrjghD8H8CNhgs
3nj1Rp7LWMgvfXw998vKAa1c12B2ZE6DlIvoS1iCPJc/efcBNFN7FJaTkROIj0pTvKURRCMzdkQS
qKLlFL3as7no1SGnHX9uQtTYWCeM91s7Ope58c1F5fQ/fz9zLeeQH9A/V0DQEwB2I/D76bWFsqG+
9tQD79AOph1/D+st6hFxAhoOKucutg+PNUvTZOH+tJt1+3g1GC3DVQPNZUXJp7Ko5cJA6leuWXvN
0izdU9GjMPiVIqDtnhlvzY+a9Jsy1PS+/lHncGZQSM65lO71u5naPsFlBHJI+56v5pLrT6zjXl5K
qKAdVL1Nv+mNSJ5y2qF42sXeuLz6s2L4gBVzHgRNRfERp19wCpG01V5ETT6QIf39OeFe8nKyPzI6
e/rOlsOvPW732sDYAqmL4vSjnN2IGmT0OFYEscWJfh45e+6XgYghkPMBekWCqwih82aT82BCsWte
RuGk7SkoIRIT+Qor9Q4Ju5KcQQDVJxFVlS+iUPmEezGYDKIeEO4EHT7b3MY5M6aCwFFNS2bjB3Tb
S+vgo/AJwmMjJCpNRKj2CF12QOgExZVJy/lW6YCvbwGEiP3hhIDN0g+Z9ofMLUuKclcufZFRYkuk
8CA/MiL7VQwch3zhDMNFKm+OiXHd+zGg5LvAvoutjAXjiCv1dcktEvEa2VfA5pFO/oy5/E841JXD
5Ol6u8hBtmJgQGIbaAjAsZh7EpxEq2QYfuTyp8XEfhJ3KDNI98lBpxugjq/mrqHAdLaLxc8E/yat
9EJOIGMs7ZCmsaFv2R4p9PBq8BbThbaAuctgvc4sD/Lz0+DfFhXeL96gRz+HySP3LDnU6MvSkh7u
cVyJu0HGX9whshpkTXBvURnZ9zOdkuC91rgDrnkEyBM4TuA8BlceHi+oMvOUdVGR0ucc+1eGBoHG
5wMtApZaBXsM8tRvE+t4dS7r+8zY3nCMzDuHfBoP7mEflFMnwkmGJfWvrlxYJhh8lCkE2OWP2unO
tQ9rCe/FvnwK6elLsGiHNOgM4iuA/nlxPpwX15G6SsCRzxyk0Fj5XJoO8yERcBL7+BOuKPY0ppUn
y3GHkNwIYRXpyVwIwXgmCwJyQD+GEeiZOua+uTvJ9Ewk0C1M+qcwxaUm6qPGN3ui0Ii6cvY4k8YZ
oU/1KE/3evPHUjBuxO257X5cL/O5eQexFkSWKEzlBczI7sHmNovx/gt6A0rB/valujuJeBXdjYbx
J0aDQDks8a5KxLiExWLfcCL5qXhW+yodqzzSJvmTQMbah5cJLbP2H1m3M08X51EewrwWGD4p6979
NZxnwkAF8ZZHkVTV+U59qqGSA3A6d6mkmg9ICI2Vbg2LhunBGfWsfKo93jbeBrgXML0KzpkfW16u
D4rWqMoGx8yDGphK3pdWqNLbW4BbxaL13daAyKDufVqFR2Qmd46EbE0sVyfYM3KpHk6Y59bE4+HE
YzWwcfLYYUnMJvFohO62vJwQ6axnuKS7uTBf45Gq0MUKHK4V3iciH3qmJ9HjjZv7Wpj0yoDv4jbN
eo+AKhDcATQiGu+Im75CRoDdbSBajdg2tnWgWmBkj+px7jGkB7Qn44iNf8S/QEofnoso6Mi3RMrC
Rxe3B8JJnVDerwmv5P0gAQmO/aPPnnBEsTyza2z8NlNeBVUgWO8HJLxdUJjcKwm4zYfnSYtItmNA
0dMAfhe/J849FGL+9fjjWa/HI5EzhDMx6yNMts8P/EXMsFimTPULGuPhIajFx7Fnhh+Pvjml2K2g
UIBiH4MB9u5IoLPBcvDxwfc/SFcAh+MlrzGsBlfvY/k5+vAy531A+A/Wn2utjm9aV6T5x2LEcmkQ
33Pv+UFKAv3Rw7qvjx5ga7K4yMfx4pCiykAi+lglmWFSDJR5e2zjMJGfwoLkIQ2bJjzeqWrxCkD+
wo1CyjXl29uwU5xdu2aovxk5+cFtV+Ns5o8VIVr619fX9IvAzu+pvPnbPwLT8MWpL+Ht40MlvgJ1
G2DuJGAjnSO/5oXrTWnmSCVQ94sWC6I58JaCIoplJyPKyMqYYpJJjIsATMRE/YZPcjRQ3hcNk652
2FskzPToFoPzKHrv9OyetBuW8nShVT61X4+Lx0r2q2u4wWLBzXYd1bvzQVG65P09VvpO3zX1qDGd
gjLBBId3m8PtLcW/KsG4WXAK7uHlDU7j/PMkAdzvYj3wJxsmBgTPJBoaw4BnvFoKWCUr2eDQL8EU
gGqkZwwcQ0H/lkCVv5vS+FfwCMkI44jhlItLsNiOJ1tiYV7nnn5/T3+CZ/+/dkC0SFT7z9PzRtvj
/Z8dD3L8j89BM/9u2a220QHaV3XNbP/D58AnWtswcSy0tY5Oep39D5+D0fq7Skqe2rFhbVbVV7be
byl5Bj4HtQWnPRWCdNswjfZfcj0YFp6FXzLydF0lW1Dy/tqmbalWh0b86nlQ64hU9gzGg/gSuVCh
QQbrUQ3MK1rE/j5vY7OAY7y9T9t670pZgke8OsZ73ZhaKne+awcOmRPlwtLwmhB0UjRBzY30pt6A
HpbHC3Gb7bh3qWzX7DebxcU0Ecy2Nn3qVI4ut9d6cIXKu9zap2/13t9MzsrEAgK/9I9zKpY4G/IC
aFlH8bWne7KHHXWWEhO/eXtcviAlcapzkBoYHsTfwfBuOC1waQ2Vqo3Ooy0aKtV0JmbLa+wOlWqa
oEXB3EelOOnJcGGqCuE99VtJrw3BUq5TBvlEqkRacjM9niLJH3YsY3KNSCwEt2/fcjehKlXdPAIZ
npjcrfYFf+0VBwW1SDcZlU9OWZgodKGt+XXUzS1jlKknSPFzpzl9tLOde1MNN2GcW+0NRXHwELRy
NxMgn1pi+cNwN1fFeepoP/ZIbaWQvgmtDSxNFHoW7j84mdtHeIZpd7Opg1q3B3BN9U6gq9SVDqok
C7UrRRsv8SC6xb7RPKBhPGgNdOuUUWltpEouxAYRqmUUB2WchvXl4WVRQRe4ISX7EgasmMDDe1hZ
VFnqeFT3A8PHVeFatkIpJHbEB9W3C0pEdmgE9bo3T1Ri2qlYS2i+KWczrdOVhdKN89XyHwV0cW0Y
spd6N22No+TzQnhDsbVL1K02KLimwbmpu8fLMofvQ1eoilt7J31JrrVz0Za06Wygj18MV7ktpZWJ
hQKrYPeQs3eJ9opJNkRWOJtLE9xIMTH43vNY+RQxhSBQC0/wo+rpJ1KVQ4aoX4jYMm+ujqBmhE0q
nUl+BWNtGorAuRFdaW57eadjKaD2EBy0VKhloqCl76sbuFZcUAsHJ5uyOz01p4ZDkWpsSkosfkLC
+rV/Kp6hlaDc0qwj01KUKdW5Mk943igs5jd4niEa9W5p5J5tbOpT1ySGOs8/L8WyuO+1uIDjljIL
NgKBeNURqX0diHu4jKo2XstAaVZ193yBmyKetYqQxHNPqdbNnYLIqRJci7ajq2t4brWcSYFgViT3
maCgNRRoL5BaIsbb9ZO1TsJZa3lNdVftgM0yEyX3q3N69NTrvryP4TWm1OmZinM9KixmBI/a18jP
kYHjiZjSpvYhH6UgUVgZqNg6cWBXLIKygbKKTsbYdBt0WMInsiTzcqvxnlpDcRBYXegMlKLwJTde
cue1sb/S2NYTw0RVoTsnuOL8oDAo4lSwxKB/gXLYadWNZ4qs2BO4tOBl0Zz0WRCYQn0gRypFpPtf
NvE/yQJ5eV3/ZW+0VDKpDVulhoLsnb/kgBh2W+/E96R09OM3xUW85xvcd8yr4WaUk6XQOYX1lqcT
eaxn6Vl7cD/qLDXF04AVbBCSZxM8mHEIWnv1g+BWatg1LVg14cgoI9O53qHyUjPPKkhbuEJ630xy
tXt9kEaXi/jf3KcKRe0ZyrbHXhZZ07zWQHGZqupkI2EpJspQm7IhhB6f4v2RBdRWl6YdnnSDkgEs
1YRBLJebBwx+NyxvdW+m61Ow4WqtVv92gi4j3+e3adGQs5buN+QgXRhrSkFQigUbtfVWxLPT/eFa
TfjvR1f70zvPL6MrueK/jG5pw/l2MRnd53GREbcISwpFzxD/FN4/WJigPbvfvg1KnKTjh8Ktx3x4
BZWNkpv/71vCLfNf74EmifN4/00d57x4539pyblS4EkrICXRcTiSdQMJP9L+iF2Yhhg4qwOPn3vf
9C/tcYdgkYd3KyYFRsKNiCfqekHe0QpbppeVYaEOFFT83NGv04x6pg0k0vsrtORKT0n4XZFWkBF5
p7a6VxU9unz7912Ru/UfJJYKfyryKr1p69LTX3pipAZcUW14b05mkHd2EAd5pQqbIFx+Wu7++2t1
/vRaRguCZkZN6/xh/nKqMccx1Sqc2oTxhZpQ3rEijjy0Gqe9KyLn/3E14w/cAbquoQhBlkBpgJZp
afofYiTqttoo+iYme5/95pnqPXvDsoqzMLtqvUZnBWqPIGv2unL7UBSvwz2jVshMbpY1lePKiEjb
RnfzNnSAFU7EjKQWJR5AqzOSXf5c6LjismUEzVKjXHeRuVJP3U4SL1IjhfIeArzk/mUpWm8Tz6FS
7j2pM6wVultTny2ClENacTymkwIK57pz65rnPUUwPeMR5G02i2Zqktmkbm/PyL+V+zqmqhtp3txc
RY1Q7Iz0P9z8tzArBvxyex09VKmcPqxORi96bIjZTD1TI81dS738hFlZRoHRmhjVbGNAPqOsTyZ5
7ljvd9b847ZPn7juKYlNG5EUJ900FMGY6CWKDGyzcuelJN9LsdFt7mUVXdkQF8WdT3oLY7CeJc5m
CfsUJWcAVczclfsJW55oDSrfUWRx5BHEwLAZsdHnG6r67uzUy1pERMYQpT9W1Z38oiOZzCDETRzq
3PygWXLuJRkPyhfm4aq4Te7PIKooD5SC2dmVf+UmEaH3PM5BXrEQC7LCgFaqjBpqz4OZTZRr5WzO
pAzfUWHO+IWzT+mX3FBOl9XTZJBuoyeATxsNUkvgEWdSCR5r3Vxp84173oN4PVHYqlvimW9UBIWK
2fbNjPi/dj+LUIAvnCzFSLMoLoq9arxuk2WDwXiPekZyWlFjlLqT9ehCzbwHsIyR9OKiPYZGqtuC
dJvKtrTNK8tPo4pd7QJQlpHBlcT+JUJZtMnnLqjV1TXhgmo0aBgSkAtItdMLCf0Rwd12qFpl+DwN
YeMLIm4rFTdNWMS7hC857VYSXipU1T63y6Q1et2X/faz4xbZtoghRUCB3bSW2ibyr5cDLIjuBm2z
1Qyj4tKV27VRk9CMenTNqORKQYSaRSN3JOu0z2Cofh6XzxT6rZSMTmoQbeB4uk5vacJUgD5byGIa
zTOq8FCio2qnXhpFvfs1mh813c1EIJQl9alYV7NKo7pERuSJVY3uEboBVZKqYl+3dzratUbFg8Ia
2u3hA/YZKsfxvlGXzlmbn0uil7lCG50awb/QuKbqd07BpXiILOc12qzKHSsCeaXuZm3z5aIv+0BV
E2kXN75i6mGZ3uHtJl34sRJVRL3uqavsyaqE/N55VsCt3PKM2zsSQLmbrmJwa3YMvOlwkVKqEV0j
Jmrkovdi2OAtlhP7hX2LfNSiC0Vo5W4F5ywMYI6tdrp5feueTqRH36OXfpsjLg/Rqpv56b4TI8K+
GS8bg5Lkvq3vMzidpBXnVIPQZ79RFT9Licg4TctiL0pUbfbOetDmMiZaeNwhS/RJyLRNvK9SUXbh
M0ual1LcakEE+FD9+8kxy3mrucCaik/quj8Xq2t27epgnUbe1UmsSzskV9yho70mkyJFG6A/leI9
LdBH0ps0g8V1DGMt84oYRjLoqm/WexuUNymXp9s4SBNSDPhULIsivnrKEfaBhwcrr3dskR7PfDXX
3wwLpEFMhw530Q6CZrZQYNsocwU4qD61IH2wW4pzSb6UTeVrH50jixB6UVLxczZpeydjblxvGFlC
Stqz0TNhW/arGiU7g64Ci6rUjrAOYs/dHtyMntQMIUWx40EKFZYNaaog1ZB8+g0kauqG8sh5FF7Y
xfL256b8hDcPLZ3ijaz6/PO4AWPMYYyIT12m1WnqZQnUc/5OzhZ6PlXcWke8RThGaINaVTDYehal
eO+Ib5wTJXXuXlHprx4lQdIb2d/8NScKZd/NsDFGJRrkJe4fn1StaoiHv54n13viXpQNpKckQJNb
qZO5pd2fXqchhhoeRm16y/qbuHs9zjvl4BjvzKdvG+Fm85lYFO2jpuj8jkYsc12fk7D1fswjpzS/
f2/sJTtTzXemKZMMCqjbnWKsthK0L6CEmJO5Dis4AWw1yZjNIzRvR2axdjaFlxv41M6kfVpKcJOb
rhpeNKi8hpEm5flyiguMqiO4K8GAMN9bFBOyV2cCZ7U0MO9EDoIRn+MddaBaCYTXc3bW6ELL9CwA
+AhbbMKHGKSwnQ1UaHRNC8ccdYwLLKkTzCiLizFvyI9ne+YOsGH5YKzeh5l2psrYBRLZp3ezh+fj
/Nb4Uj+a0HLiHOJepvU7zzHl5B/sgIUnSpBM2bNc2v79cqdE39GjlJBTJTcvag87MAupDMUzsOst
lZcoKlC6mR5YMdW2TVDoCNq80oJbVuufa4qM5T3NKH096yyU6Pb2bHCVPXWPcFIHFSbsqGVAoRU3
eTy8zplmlrEveMcNruPMogc3IsAhLswimOc6ONhYU1ai+OaZhcT2px2LN6pUuxpB/MLVjLegiPt1
3L2Qo5sqiVu2hzk3BDs/BhpR+yYzQhFmbRVtQngmoWUTAVL8or67F7tkR4X8+zRoCOo7pzXbLX78
5909at3Nc2Xp87NOaR/6zzowq7WtLx5XnEcluY1u1SJ+MIH+w6yoU0gSIUUeHxRXooAZBZzwdcCr
V6YXR6c0umVt3Ce1khRYCNtZ4T875tQ4m4HegMuwSZ5SKvKs8gq3aBvm6BaELZTsPZdI15FldYHF
6M5Whd5oanfX7hB4hzppQ4ugHd/lwjmm6C0mXRjn7Uk/+kab+HPKGjTfJRiICqedcerFKC+EfycR
+2GRfWvPj9OlaxhzRaV4fHlC9ZjXOTmR+rehV845iShSrsA+fWfCE25D3yIoOnuTtvlu6nkNx/vp
RHgoPmNqy6m3FD/HN2VeqK2Kj5h9Lm9wZPC89YCXo9UyqMrx3VKpFF+geSefZ/XsmB3TzWOqcD9I
k9A+zw/L3UTIRH70OihHp2rjp0ANpsZhhjQGX89z4+cJADApNs0zIYITvrYNDd4QUrnBAVdhq+hU
w45xQHD8EbhGYYxS3NYmq82++1C1ORAXU3TDRDVF7OLEf8AvdGcBZmlJxqjZrSsamh29VEqjsdsJ
QVxcEwR/+3yUT69Ae5RNQrFh6daGtxbrDhQ7l+29UwYmJmFjN9MTtrsc1iksN6Fcz52MFJXCQZez
4pcWy0xFCTOhf82jmVkcg1br/PnAsaRtUI3vgXX7flj1qACVSgAP0tMjaJs6WwA3i4c+7ORvxyOI
PNa+0W4CdJRmQ/n6IvMpIkrFHQXSd/Jin6i+Vjw4ZYZbQnuqVSPKaS6r6BEkpMVlj0FJJsszUT+T
esOuXvtUavEE77hb5eiMPlY8Zy2qpLe5nVURiBP4XmIui1NKKQU0UWDDwqB+OnrenaJiV44wqSx3
3XQNG1ZpFM+s4FbcNIHAPpA5Byfu5oYNDwwsn7WBnpHg3tK2ucWSL1HHVWinUCq5ZTt1Gz9mPW9R
zsY5qXbXIhzhhUE29352zuEXBgFBS0sMLYQM+rghl73FcqSSyZ1kkxv17liY9T6V+2mvOjIH8VfR
kB14x51VUzQD3KdoqcNWtaQG9rhzigPR2ePsCe2KvS8ivPSghKJkHZVN9/6Ev7OAk77Ox7VR9J73
WxhH6dLQUXRixTudk9nLuvtLPoM/T0f4JyrA/1pew/8g8j/M9I5q2C0LphHVoLSIjUX/nzsa/mPm
v/uzpe/977+toPU75Oe/vcOk+E++hz895Y8vAt9Bx+A6sJfqbVj4DLIc6hc9IJ+gRMF10tFtVdU6
Fv6L3/IfDOPvpjgJOh2+hb9BULDffRH63ykpbmgdnBFwpYhv4y/QA8IC+AdE4U/G4lf0Ir+XRk5l
ZA17emNxf7e6kdaK/Syx1On/Ye/MmmJH0jT9i5Smxd0lv5zYIQgg2OFGBgeO5Nr37df3E1k53VVl
02VWfTVmMzfHLIEkAoXk/vm7Enr7SiePYePJn2VmnRMxkOipNn3kXLVS4IDzwBybvthnjbztBwJ+
vHTT6/Y2rdvsI6Bamx5rwZmH+k5Wz8jd0+bxGrkMsmlZVZyYnJCkFLP8niePs6MZmselZeOg1wp6
d5ppjM0faFOrKGiOw3PfzZhIaTpl4Ghup6m79VR2mIGy55HWIa2RFTTa9KyAZVM/NC51KvHkDEzQ
ZtrPxMivMt9hyC2SXTkhMir6U5sHYqcH8qGTuLoXxgN4CzrgzZ7FpWErjRtzW9fz2qng22OfbcHm
pFEHOJ2S+Lb0/NulNC+dNmfGlRvPtknYdinem5dtnrb9jRyCZj1ID/1XUi1EXyf9piFPPwxVTkI4
m4NXQcaECT67KHHWBCDf5P1yMy+gz57glfMhAPKx7R/OBZ9tYNHaRF4y3yOEJKDwZpfnIamMvkIt
Usl+SyFydFNUcmJRxsjWpnR21XptmpFAU/XVu9Gyzym5+2ladoKevQQYYU2AKEn/UXGcxvkhqPxf
aS44kwm9HUP8Xyb7DRGxrOJQHUzDAUIVsDexM1LaVJuDWspd1GdsfUmSESxCl1i+bml7ucpTyJxE
2RMzl93viSTOQcbj5L6fgmX/Z+fc6HwpFYVPS5iJeRUUOa/rp93Wzia4rdZEXMFehZQKECoOUjuO
921Ju4HSubNnMi5POYNb4Ge/Ojfyd1HKZJn6fvze1FNx9JZxuXYECT9Uv+8GKWOxTrt213nnMkEb
w56r/fwukM1DG0Q7SALMGewwNpIJQ/giCb6FFbPDxvohTxicL4C/+9saSfnyik3AwaZbltuM9otk
aE+VNjvlJacmbo/95G6FB9HuUo4a5HdTkO2LPjuqAtSpR16kUDbZnPBrDwUHlRmPdCgRr+LSwgXb
J8rofxD5+t8u6f8X+tBAJP/7tfl/ZV+fxT8uxfz83xZe1/nDVpjOcIv5mMxAMf/3wuvoP1zl4S0D
R7WVFP+17gr3D0WAqxMEWrGy/sO6q//gSx4ZqtrhX+H+W7Gs7j8D8U6gHNtmOIWf9j0nuAC9fwca
MxVOo5KQo14GHirMj11gr5yD0zLnBzf1bzwvv7dsHFic1dKOGbRPzU9Y051k1FcnWtKu5ptERWdB
TfZaT2GwpnrjRpuX0VNvxWUiUtxS625aPv7uEv8fKBqqBHHz/QPk7dDzHdgC0MDlzxB/wsZ/9+6X
dCKyPcwIiYrzd7KQKTJdIK5IBkzmw0hocTQSiTJGjMzFgIStoTIOtCLaWOGPNVNPWw8pZixZbKbF
uoP0Ovv0wpGK/xNW+hDO/jpJFwRtURGuu1JWKz4uZ5226UtQh+K6g5uVPkn/TUc6oh1wDiyedXLZ
foKCpWewqVCHJGtrH9mO49/OtjrRB/ElHL9ce4LCoCoVOMUBIldd1n3EtFdCTM5IJC0okOWxyZgQ
a480Tyvo1ppODzW15VanEu1fWOzLaAhg8xQe7fm+pz2DY9IUbNok+a4dd6JnnOe+IrZ9yWFc85By
SNsprxKbxZ7kbXOjdPVhlzf53FDDERVsqb6NnDDFuSQGdTtHXJuavPNNmBDqueTsyFXUbUO/c9fW
l3uZUIe+aLmooE8DfyZZ6peC5vBRZOVtNjfVQ8mquIjmgXoUmlXjZOUMzJI+M3hEMDbEIqUMSQwj
OVP2u0mz5nGkJu1AtRYdMp65Htww26YB5l67d/ZlEZ6ylmE1hlAzJSF6bYeKR2GSa9Kef66KqBj4
Qq9XyVTD3r5XIVUC1khBRWuBHSzwW1a603J56OoIeR29nitv9o8hazQeuwbAhO+B/R2ERVuRaoGf
LUL2m/YYRt4pLOyfVLbnpJe0m4pD17Zfdpor/n58vq3adcYlCEx54Yoc9Bdb9N/dhWKjEcheRWwT
aV+vZ41kqkzIyhxfQ/AJY5F0zl1Uhpl3cHUeciCixDJUrTkqTr+d/1VcQMVooN8OBISDXpC/WSnH
MM89VzUkTLTM10qkkPaflu1/g59BW4Rw6OOn0fphhCktfExVJ5lf7q3G+hKRpo6gfY36+TkZrrt0
RCy9mNfZS3dTGL/41uCvuonBy6LjoWTOqkt2dhrWeQvDjWrpN/fHhqbeJD+WobUPIufOzZ0H74Jp
m4uMwnLYXeUxGesXt8L7uDQe1Ncy307dcEOj00fotXQBKPG7milIcGdDk7j3FC+v1PBgQa+A7L3Y
zzhVAmPkn7KJb2bO3JZUx8HJyrXooDnIkA+VBh3iWD2/DG34m1oG/ucqZmfm1xTNefbxScLYjZX1
Uffjh1VdYhLLBqoaVISNHfxZtS9TkB+HKjlXzm3RWf7ane1HmSFhVM39GHEqKljwcnmTN+UvK5pa
6kAlqQr1KUgFmB70/EDpLoRDRzSglcJXjTYXKzzKKj3qsXgow+iV7gss9zmBU+5w9nLQU890b3PZ
0i5DUxHIPKdeR93YPhSw0BFyXvBzbpV27bv9yVrG5yDlPlBdsPHU/FvFLdC8p6/iwP3sGnjqKuUO
GasXJgW6iHEyFuDFjGHB7BzHuj3b44XxKgt6Mc0uGYpT4IIZLEASbjEjieu5MymGQywykchWhidR
uNfDTOljBNSyKjVO2H6+G/zw1Zq7Y++ja5SEz2cdopEY+LGYd2MZPc901K2TMTnHeb3XFasKhQf3
Td9cDyb/ai0qNYb4SWYgtiZseKDNiRrs17pwaUzweHsMfnR0LJvEZ8arYnGddybfxiNzWB5SZ60U
7aoxi5BKEqoIh9fK8+ur2bpqlwCwaxb1Vroxs576DNLoLWWsBu5wn+tKF6C89iZ2+WCtHJJQgYw3
gb/ul/mzolU8zOVOltVhnFFsp+hAOv2Lq8Md7x2bAaVO3eYoVnMKjWOn3YdxfL24dkbNn0iPlh8S
A+F5FYVE6jswCAhkI/eZpjpvyKL5OrZcsBuqN+l+qB6M9QDVKK4sjywu25CDarFn+b3/QdcDtRyt
t52kQ9n5QBV38dDRAgAXM0HSRxT3ldb11IhfnXUfym5rcgrPJMGwho5iUZ7LZQJrC/tNPEcIvWtK
HOwhLNfBhYx2w0VsRtfd2a5/H6vmN6X1n+hAkCEUyqOLjGoBGhGzSAM/D821kxfbMbWw13bztz8G
DA5lLtgyxQ1FdfKa5/LTL2E3KxMh2iahrOEQAqoT4w9pUWstZcIBoHIQRFveRlKAB4kRfHtk6LSJ
vbNC/7lK8vogp44UwcmUGxecMKgXbh3OZ5uWEvOmH5FAepznnNoluWF4TFS7mykjWhVdmFx3Dctj
HPsH1DexbVnEvOkx9XdVGTGNFMNHNNwlYofIrkHJXgFSmrJelUNZrgsKnFrfImfGDb7o8wC/SWIy
5XS7icGtOFK8i5kngEavdg2tshJL8R3W1U1e109zCB7vBBBJg3tOC3PnubAOWXvo5vHH0qq4qlOQ
f+rZEfLU47qQPkZQve9UdKi9z8QbNaIt8mPDK6/of8eTyVbU1b1Xpf+rdwk9tMsPv42+q2DA5OVc
0YP5tXiioQKEJ3cpm3daIskTlbu6lNcqxsFnU2pqz6fRb257b9gZ6IBtE2XZltfmJAwoLqgBKR0Q
oUiV7QbE4rc3TxyMzjodvWskfZ8x2nZUWrxXZ3LfREKSkJl6LJ+tPKUXeZYDHN1eihPLgJCZNFMH
eAZU6jWO90X4Dw0yBsSCot2KMXh3uuZe2B3EkqfTbbU4aNxyuc3nvNiU2j73tbctqeveLbVhVdHW
vpwTWkWJXgwUcdipdahqsVMRBZ1O+eh5U78rRL8bQj2c56Q995489QthPJ18iMP0e/Ca77GOziGo
ahHXcBQif7Bm780I/9lBpUWv9IPuEf4ltiESJ3od3IKqwjzyaZvl55G0TbZdb6PeB752l1UlYNHL
qSctZFlq1En9ky/M78Dx4EpCgD29jJs0z56aNz/NeZbiGDem7EkoljJiNU9PHdmys92SbMIKm5dV
t6GT7pgNl7OcquqN+uQuD1aWtp+V5fzOiwy8tmo2FXyMO3YKAL78ziOvXnUSzkISJ9D7fYFqav6u
6voWHob9fn6EY4Lj8NuAfTUEYTUor8fGX3ejeW7rkEKUkVCGEumckgQVuM9+m9UAzgz2WTBeeNTn
rGw+GXC2qUhh0GKgg2LEJqTdajOhdSzU9Lvp4fMKKjfHaHHWhYWMSTQjEgKrXk9JU6+Wqcl3SdSi
/AobAeGa7rvUXJp0ga3RX/zSFJksZT+vuHYYb+hjS538bWIcWjeTQuUEHw21vOk9Ozgah8j+xbUC
tJjNxq3hVI0Ux0b7BTxWgESdLNzOk1tZt6gt095fU5jFi+mO8rN5YxmPUoIg2MW+lR7ahEAgJ6fz
NbXo9+rk46TDk1Z1flLde2LLdlsN6Sur8JuV269ytqZVl1YQ7inZWQlydnUvs6w9crGu4uwtb5Pf
RnjE08TrqAzTTbYsUJxWgGLA76FGrXyd9vK2CZbbFApmXQWsJXK6iijjrZxt3CYHk+hHryTHEQ2E
bbtfhUtZWRTU38KPiBuey4CuOfuQ5UgretpN14L2gNBs0nD8HVbz3Rz6TzQtkvFgw1sx9m4Uc+dW
WagGW+ltLJ22yJp2QxXxOtajqihRGwN9ptZ6LZhiN+4S11sV6p9UlE+sdNu64NDhSIHiP6WDJgza
S64BpWucdxLdIZZ0q1MyTds+9l5VIbtVjgYgFfQwJRw3hrz+ynqwhD9PkVQ5Xxv/JvfVdKpy8xGN
k3PjtMMrLWABBFW+z006beMy+7GK+n6WtJNO/iv0rcpKZ21y5zrT3WV5B2PTmV73lXyKiCeM3RpL
R+RfZIfLpzsuC5qu9HOyzbbS4ku43ZVIjb2euxzLL3JV2pHXVd9dy66gNKIbHt3B+eVM/adNr2ba
d48cJ26Trn3sREH64fyrS9X3UDFVToHptosS98pNnU0X1Lh+bL2x2uoqSftnyhf3tdewrrJWti4N
ruG7SDucP7n7GkoYQypFpxpxEFC+3R6rTh5zL3NYU9QNCoggXIAY+5+0oMTZXH6J0we7yPe/q3Db
VQPIf7pNiVaQSryGntdtKWb9SkTlHdCzlSsndu8X9VEWNCItSHK5/WHf6ji5HrPlsW2Lg0P5cNz6
F6EGjqVGDxnyhlNR5vQRGRpQ6uzNiv3jmJhTPSLOKKx+y+sjoHKK93GB/BvFr8Rb5rU7mDsn766M
kUc7FldDASJ4+ehTblKRlKgPaVi+9kV1WurlWWTebQyXHc3LKW6qw+XNZFP9Gih9iySF3qMn+6LJ
arzibcwqfBWmZPKxCJoJ6uciDRhuVd4wIMnvCC+J7DkdAn/foaP61jEcTuP4L4ZHzzK0UZX+5xhb
4Gy1swVrWdtTdCkY9YPrrPxdAmEemtYltgTmuxYvYq6ydaCKa89b3pw43TY5VzOP0be3ZIPljLzZ
mG+n8qcIQeaS8DZhtaTQL/RwtyxsRPDzdosq0/eD49T130PIypqkENsxeicdLBC8r1OV/JrGQW0S
jtiS+wDRHvpmsSS7zuKmbuPmpEbygiP52ffBQ+x41hqhACsNJjkqU1euh2xRIO/cdZLZ2a9fYu8M
zhEgLcZSMrKp0E3FTFMTLuSN4bjxyTvmp+QwrRJXPUydrnahJd97Z6FEJIBJinJCtWYnjLd5rvDO
9Uj/zbBZRJzcOR2qUxVkOPlr+zk1y1kKONtBanajJeRsMD/Ofbjni0QFemTHxTqCpM7z90v1bx2Y
Z2PSD2091m0Sbt0se5QVVBiDd3uSRS13XZ9Md7YvB0i+IkQBDmvM6eto1OUoWQ3mZqoJqo94eChh
Hd7TMCFODfjkOCdsgqViVl6S90Dv5yZ7DOLqrRT10W3bzyYN3q1L+aE/BNeunbMFZWigKG5/aMK3
usvftUFMNoxI19s2u45n8PYInVisys/MlPtkKUPGKX0TSR6TBMSYisLkR+XDmSP5fTQhSFg4MEZ5
8kZZPc4ELl+VkWcXwlk0wxEopke/gxyxc4biz9KwISuIQRXZ7dChN2h78Caq4p85CGF8iIdtbEev
puFitqGQ2zZ+jrQOVxaNgI4FIctDvU/s4rkOp7Wh0JRtmWhq6dp3lWdg61R1MpPk56Jd1Yg11b/n
XPSHudIvtuUfeiNPSSBWOn8Nqn7ThebYePnNUCffy4K5a8mmnyBuELhZVBCO6oPa0usetdi1O+pk
N8d3WSmKm9wRBxPUyY1Bf3KfcopZTdKfd8Id90kQy6sKhIa3dlFpg3U5oiR1Mp8xg7rORyfGl5gq
u4sc8cdjFQQJusqaRiC1qMOVbr6b9JWffjHp/Iak+hDI5cNnjccqcSkoE4clYQSaKgLijKC/ph8O
mVsT+DZwhCkpGF85RVRt7YmDVoT63+/0xdl4YXOPQvY0h5SMzk0sbp3Q+hGUKe49u0FkwFsNraYB
/uix6sqKrRXimXPZcy0HPvscRh/m+9XRtQD7Q7dR5m+wPEVSmM0U5/4WH7wf6F9Bp8DhHEMtxdKO
fwrlUxk9Tp1bXy7BbZLIc9Mv2E8wnS8JOUuG8S+MKrFpGp+4On/lNSMfQMdRmFr7VUPr96oPxyt6
Mre5j1IepJ5Ce5vjT7QklyzHogoYr+3uLhzbO2nSczuE+DIHs4oz7ysKfVwBVnRlq7MTq5YZoaR5
qCpx3djxawceB3HcU2WZjOuF0woaYvWQzuC7tJjjRKEquXUsUvlCq+IpecvngInbcct1T6Rd3hUk
LMnhbSn5nBhGSMfjT0ArImpjNnWFzVaZMyWv8GzRTgzWXZN290kGM+6nLCh+7nHTTt5LFnG6b5Dz
raKwvOl9eRUt5Iep8WWI251Te1dD0t2l/fTWLtFn57KUZPpJ+cXOc8eX2kxvaT8eDK8IpZ782K6g
wtt9Ht3oGAfmRw8J1ghvU4AIMilGqJOm9HGqm5PHEaZvx8PUck3N4l5ZY3c3lfKB4lwgL/HaJ3fY
W2I8C6gqAhtvsD3+Um231745a29DYyvoHxjXVkOiabExpaAZpKWB3hj0ZRXG2Vq5ztWfr235E5qC
usnXmQ/w4uVs7KWD0pVtxlJevZEaqWXpP6di/ugX1EnjQfT2E1AsPkZtFauoL279gj1JUikxeEh4
m+Y6tqkCRlis+VOYw/wL/kcnqIfJq5mf4MBudUYkgoMqbam6p2R8t5vX2Vqe5iX+0YmD7GlCXmew
WAeTuQk0FcsaWoCqeG5j8I1UFXScXKxTrjlW0JlFvDwJoclTkR0OjcLleQiRKtJeuBr9VGwyvz/O
MAfryaByTS66Kbud3rKU3sSQMvt04lrJ30khr0VYu1tbWwC61j0CKowXjf3MjELzSE6EpJ3jEh8U
I0GWIdfgUY5rZDVV2v9qGvzNLg3mSiZPpphAA0K+n1R0pGsQ9lFdnsZJAuehdyr75sbqv8ZAPVYL
n7cQDoo42eBSQlEyZ5QmguKBMXeRvYk0msy5BmBux2xnCx6vEpGFXgD0UWK+2mq6GMWA2mY3uc3q
KroJ/GXX9CLaFmFw31gKzg471ISf272+PGau/eKG4qqlBH7J0UHh1iNq3uL8ZUWn+mJwE+QRGP80
6PbGzaY35L/eTXRnOPq26qwSCMVIk8cW9O3GFbG7W6KrXCT2bRCLZ7rLRyD68gdA/DpE1l5cEJdw
PzgoIFkh8rK/h9OQ9kXD2XqkvbV3tq4x2KXWPkl4aXq/T67nMVCaBMEPRbJ15ZE/sPiPbncbIiLF
V6TPFiACz28Uo3xeHlpnvmJzPnp1XiCSuixm1Lvj8RBry5nGFdgPjfcx/PrXVBQgSXO3cvB/kbda
HSs9nMLseehZ3lUD9ju3d2NMeEYenJDUnaFuVn0DcVFzT6et3SOEm68SebsU8VktHv3SC1Oq6/Hp
dHS8gY661iA2VIm+DRoVZ+lbpzIrd4M7vM2+WodjedeBb4xxS4IFbck4xBieA0JNllz5WM1VYX56
0d7QBrqDLib3H2nhqhm5VaYpPi48NaX2rhx3fmuK6GgqHygpOmbRZWxXey08+7rS2SFelvesCfGq
jykYfyE/EkqQ+MW94dZbKbt/s4sJCHs81BY/MROono7dPpryXRRbT4kTnwsqlh3HHEc9vqiqGDal
PdhsMRzxDCVACPewsOx1oU5Vx/m+ZrHgBaOifsyHp2IRX+M0Hrys2OA24iaUX6Etv5zM/hjMRbxK
K29xl4/Jmz+8K0veT0N7wCD1AaeFWvrSoaovEJDy43OcbRpoeSdB4BswAdGyuvMVL3q5kyKWt7HL
fsKGBbzgCF8ExUvPE8GewoLkxJePPKNOLtW70R3f6IP+sf2Rcj5+pEjjc1u1e2eKzpk1XuRHN5Ao
V47T7CyUUiG15WxhJeeK5aNr7b/e3Yz9H13cFGwjhrFd5bfULcwwWjqW5DnusBGIddnyLasw76Co
vy2l0GDa3LsqD9R2CCbO3tKsZHRwIhXvTcLnbAp1XSLxjgq23uSyknLKxJnneM8iBI5Mkn1c2R9q
5Jw/oaGfU57Wgg/UZ1yZUuiy7LlE1ufWZySf7LUJMmY1Z5zfZbyH+/8VavIeEn67EyXXQ1JissuW
N2XUduw90qXZCljkiovW8p5KasyKgJ86/sm1CNaxdHeWGiipudyUg4+ic5qjx8B1T5nmP4bUQ2TW
nXQp17qdf3S4fOQ9F29YBBCyQ9Kj8djjeJ1aPiwKHXM3QaK2lloN8U+Hks5RHkSOd+WF9UvH7YhO
d0m/2LdOnmpuL5/MMPr88vquSKYHtkfpvftmuKqX5sYp45scd1Wq+23V8wxZ4wFOdjtw/5YKFqaY
f6UoGSvH/DjV8qSL9qUMwlPVq68w5FaLWvXQTWOzHQv11XTibQDw4KZ9TEx8asPmzlreu67cImF6
aJLuVTXRYWSxtOR48EM+rc5Mhx4j6uiYX90gTrIHz/dVdDLKS6+sBLiDg9J9EcZHO+xHKrCjiSej
2PV2fa0qLqo/Zcw7bK9rvCo1tqhV6gVPmZfd2M7lmlOtuyqLYnvZPoWL6QDE7RzL9itVswO+Gv8k
zvTS2PIhEt02544WoX1KoaPtYbwCphiuLpdGRe1NUHPj1MvwYvMZrUSV3ydD9JDFcEueLJ+aoVo7
lv1UmPACR9hPfkknUeF8KN/sBgvLQ0Si88ybmnyu3WUVSlLzDgpPq0mIGSUOslU8q1MmeVDNvDxN
TnDi6PBjeg+3p3yATERpm5wxAfMc+LxV7cHANM9eoB8WH+9QnGFdysYXDcsVcUQcXNQqFniADaVw
WQTmixlSPpVSbnRI5efgXrVJNa87G3uRhWAmyLu7phjfLgtFIhn6Em9+KlREp/vBaeMzPhsskv1v
w29uwyVHayweLn9ZttgfyyS/2gxpU5fuVN7e8ZdwXOGZ03I4TB4r1OXXS8h0rCHLRyPdm0lCseeL
i9JL1jjHVwvi0Sl9kBAHsURn3q3kZM6yTc4chp/I5L2eA/CfaHwB7NrM9VfbTdhQBvHgRfKra3BP
eg4HOns5hcPw4s7Ax6amwn4s+81lNK1rbtqq2wO/f3iYNy9XuG+5otALbFSIjpmpJ5545m1Y+Tg6
hmEZbtJgnS5leYVr4TREAXpgWXa7xki9TcSmNQydQ67f4jqqb7OJPP8eibcJoo2d9PtudvtdC19P
HbdqT07CriEjwiTHorV2TFR3fvE3b97/V28+/evqZtyV/0IPVHyXTfMP0kx+/q9QiD/8wOZJ0bbQ
PkHUzn8KMR3ElqgtNcjTRRRECMR/CjEvgiAZ+GhcfO17yruYO/8SYvIt4Un78oscvu4g8fk3hJiO
+Kc4ah5RLH8umqNLKTRHon+yWrq6sDrRUBxRWzcseuWpCBdYM+GJfRn7IMDtQGS/KUoMyugt2iYr
r2R7jVbAnMPF2g9+1h2S1t1CBV4jiypvL/RYgvcSXwyYiM6s7UwYRBRFx8Cqq6M99jsd4QOCHFoh
n7scgKDQWSXMFlpzWEdyOZlkovVgqYOdFhpKeRp+5XaDu675wu+R1PJlsOZzWGVUwMOobzMNRRGY
QzNCj9oiPTCNh6OkDLNImf/kZJ8tu/puHPNxsYkVSuzmWk9rHNF1Od6Myd72k7OtYm9XxuI89B0O
+ro5OkFucQouefDoKFROf7uMyU+os1VdQn2XEceXill5yCx1SmuxzV3fWjfWSJK228GvuGW357KP
G9XBAli9vw0DFKGm+EqtwNoLa8gPUzA/ZMW3XQ4J+ivOKyV7nx5ZfxxlHed22jMdZ5Vt30bMqLvc
wSUfyn5Z299TGBXrRUSbZor6dYyifh33rCpjd2wccXRs79D4Ewc0Tozk19TbLmyvuSa0n41NtDW+
92KCp6aVIRYnSMFU5nukOnjJ7fJBL+W98+yY5neYWq/F2IttnfRwczOd962Rv/uw2U8JQ1ijLbo3
+4vHycUalDLW6RJ5Y7Ig8vQZtqq8Wq6XISj+B7LC/xfF5A6P6b9Yj/q2+yep+OV/+GtB8v9weOYv
EfeeZ0ul+M7flOH6D+lJbWtF2gzrkrJRB/6lDBf6D9thkNRY5x0fTvu/lOFC/eGxxAkk5ljR0ah4
/86C5Hnyn1R+KM+J5/cdz3O15KDksyz+vUYxiUwXB8tl5ENPCxtW0M4Lgr1YORtymE/HaUq2gXx1
OVN34TxfRZi72c6P4eAMmCzUgbNevfdrQg06wJk5aj+8PBZ7UWGvyYLiOuhZfvyWdDDfYUIyFQ1x
i7wSUXgX2WzjvQk2yHxfepk92ZwXOlQj6zhW9nbspsvu2u8i7Kz9aNCoe+Y8iPw8LTPpdK7Lfm76
mzkaP8Og69YuMyxO1vQjsCrOmiO2oiMAkrzPc0dx9m/kqtcE1+Wk4yBFk/spRQ/QkeYQOTu37F+z
fCFRctC/A9ehollFBJuXd+gW1rkqnFsUpXhXQ30lTajhRBBK6wrv1yw0qgO/iw8TaN9K6+vY6UmV
j55hN53APIyoqgp9h1CHmgutFEemuAay28Z+V5/aannIEBIoFd9ywnnJizrcO1EKQQKq6HVvQo31
1kLlLVXCeiOp6MgcJHcg1TvTKBhq+3FiJd/4c1PsU9CfPAy/HGZMdMvjjaz8YG15QY1pqe83Fnx5
GcFadk3XbDMvpl9jVHrDCYvoyYKCSeEuN9UQl1culndyOSiZ6k1xuDjeEk3UeF4ROjcEY4T1DEpi
Rt5ke3grl65kXA/m82DnzsZ4y42JLWeTd99FBigtO+u3tyBdgQFkc0tT8u5mjY3dK90bHxR6W3RJ
sFmiAvMlWOuc5mT1xBiANZV9TchCCvrENmO1CyE813USoh4c3OVKG/vZy4t+k2KUIrPGYc4FKKUS
gtjADtEVjrtlP7StdWCzPzQuv0mWa3exhp2YEwLBSVPq2DiDAZ2YnwRk0hVoC8B1plsnTp6mEFV4
5z/4cecj11ilKuDvGdLh0C+HCKefHuC+Kkv1fAY+NuzIPwduoXfeQryF50WH1nTIm0D4V3anNeKf
BsFAEYORBvE2UOlP6Or5yonqGjLCiK3llO2+MBW2L42bKsXyB2SOzLYb5A5dyr3tTdCGLsOESDNa
5gP9kTOsg0d1zrNektf4ckDvQ+NQtIqSxt/qoCXu05soPJuQpIaOyIjhGNeTHw3rXnfedc1BhuEZ
4izE8AbK4y7oeSkXGjPNKQerI0eFjUhL60ELyl9mtUBr/gdH57EkOXIE0S+CGRIJldcqoHRrPRdY
z/R2Qmv99XzggaflktVVQGZEuPuLNqsOvDg00k0ajLJGPk83uNWoD4WJA2PGN2zgjqOd8aegcSYu
9HmXz1QtcdrhG/G61wXNZbD6J9Q4/yhgFPR4ewJoUv8si3jw4o4nBi/ZaW3MMCU2D87CBfM0F48V
DjMICxM7vfIWZSZZw8ok09f1hBZU3bPm3Mq70GQ2WBtrHXSM2I9WJuEaEQ/2cS4vUf08r2384ZrZ
W8rPF9DdZMfWTJ7clj02eEOxrW6yTVPxb7jZvSbkN2uck/XgtEcDj8BmmWXF6wiGZB0sBMkMow3H
oOtoK1g8JNTGx5/QJBgnyij77HLxHSuKqVQWPznTB4wyMU6KFA/JoAwrkOqSKqMLrSgi7uwycfZd
fZhH82Eh9DI2PtyEeIJ050V3TfrRyvqYtWl6rq34R7rxdWzoQBk9A3+BIOE4dLaeTl8tY8CCzNGw
ixpCmInv3ovCNg8DeCifOUBQqoycR5K+25UEvKh5jXxKSbge6XfEvOZioUiL7DA0U32fWOw2SyPj
Wo3LgT+SbrsTDymbjeXIU2YwHBQYRxjvjvWRa+Ejzyy5jUz2kYpaAEXz9xD5ah9ZHojfSrNZiBDH
uEVGzfh5Hthmmwmd3GitIweQKfNLKE3ufkxI1A9tghRVNhCCUO7imnBQQcMMEK29mr6BDMUh7fuo
t32dPjKqo9oq8TbmiUy3/C8mrtg5YUo3OIHEXUT8fdfZ3odggnlU1OO8aw3VeV2cVwflCFtpK6JT
3uDFbHtxVzBoCvx8TO5E8dC6DdBfv8z2CyPJ1pcX37DtI5l4f58goFmAt94T98NB9rIx7u+k2ZTn
sSd8iNfi0JPlaZY+ganFCOP/eAvpPFdj82s2MeBkkFt4v8zbaJdsXVKwHmbjb+UoBFvsrB0sCVFT
C7ZOx4Okhsd0+P+TlRPecpBkK5YNt8uDUXJtgph4cBsy5st0ioz1XnuR8zL1N5/06qVPiRovloV5
yJvDvk8dniEcIKpEc+BgQHKaGdjk7YIZi02+jgHHgGr+oHa96FEx5yVcF0+fVcear0oWD7wO/nGO
5G9vwyslbvoVZ8kUSLva665+Sto1FA3LUvAoRXu9TEcKnyNZ7j7otfQDcGDs2OvwQ4zjJ5F8ZIyx
hRuZOAUMO9aRRMwbEpAC53o144CDg1KEUHi0IU8G8xrXX9Mwn/vcOYnKUMeC3Fk3+CrwBjkEw4oR
ok+BcufVmyla9k6XPAVxkjzHVZlesC83B0fEwz5Kjn2hO8zkNbvTPR5rHzOo6J5ACyhjXkNSPI+6
SRkistawGN7sOjIOJOeOzHL/SqczaXHo6zI9sP9ibIoDc3s6hWy+LDaUDuW9UWVlRvqxRGreTfwC
MXVEbQojjAUkWtP5lk4OAigC69dhSS/92+x73WkGizI13rlN/HOOUSVKmu8xtm4dQ6NHr4tvfSU+
ljZVoTPiecTgca7H3guz2djJqryXjILCpBfXMuEMmCKkim3kky0+SQkbOXMmbbAfN6foMj/M1gDm
u2dz+wiOhnMwWKpcn/pt4D+5j1mzZSYSnxU5i3dsYuIA/BLWYWYFWDkTicOyGQ469/fTYAFuGr0D
l5JBqeSmp8jD0Y9PJU9O4zT5J+UW6y5rwoh88c3RMTyWSb+3kRgOaZHD8ImWL2oYsmMaN3idJh8r
NVCnUTBi8AonY/OwJ11J8Vj+WuP4ojVOG0sub2bXMfA0NcbB8ZEp9LofLLxZmTl9rlPhhzKDB4dQ
gyVlWnDMFdohRx4vt3Wj51j9etGQHsIJCxzaMu/lhGR4A/rinqQo9F1ppdeWRfew16J908b1ASrB
RL2Re/slLsu9Ydjwe93kHu3BOtl2FRPkZ1I6cjzQRBh3TbewNQmWhWtBa4zp3PeWluo5wlFlD0zU
7FK/96X51pvvZqH1ZQYR25N4TCdiLTmkHiIN9XkWRNAJDNCau85FdBpySFW/Vh0VfN1iWcrRmg/M
P3C6cQYTeEff9lh87qp3pacfY9Y3m4HAIXYFsU4FCcDNuUDWUl5To513jYvRzrJroEV992CYBUin
Dgx7xI/z0GEp0whK+7mBCARjWHf5GTPrf7qGtVDVA5qMjcHN/S56M2KsG71Y8YQ1AZpiBcoLUBM6
aet8wCxjwd1QPm74qr1TCwaEK/FxvB59lJ9WJ/8gu8KOOIKsO7O1q8A2x6PS88FT1fhgM9vgoc3u
1nRLA+Q7f+WolV2zCWao3dksWB2niJBGRYEPwoYYZMpryeW+0wZOeHhXx8jg8he6sy7kH49+lux7
ajJiwWWQ2TOnY9rGACI4HieFiNvHaBq+1/7DFm+SylgnpvcTXjNv3Kf8o2LSzSlHjzmm8XUxsT13
GcJd5ErOEre62NtAJa0vA1OW86SGk2ERjm89m3Ov50sjihR2FMghbwqS6hh/VuYZmaU89B38Irts
f1OnAsXTY89AXlLQGK1fB485Np1q2eHjZiLO0ZcNJucykQP0tH1Rbrb7zC7D0Vs+zZEsbQQPwhuq
B2gZCOzp+qpLopFqUuzHWfCDb9+CipOLSMgM4Gc86pINQ43EMu+8FpYP6qTg83qG+rDT/m/WcBtO
4iSbTSgrot+tzm6b/jcnfslZYzMWZ5oRVLHlBJ46DTJisbyNXuD46fPaQwawJvKcBq6l2PbfrQb5
uIzcC3HYEfV0pGMTLwuGmbCw4f8tSj5mxu9Q9n/mRp9T+gPX4zTHmn7vFddmAc3iF7e8AjY6x/2N
r7O6+mV5LFpiCL20vw065NBVLA5KNQvHJpsYjn6WHvXs2AJy6qZvX62/fjQfUanZnNFWLtAd6IID
PCWQkvVEq5XvG0k9mCCh7eauwBdvMAJqFsklsf7JR+MkbCMHYSAumMkBIabNecz86JjWvGVt9GZ0
dhb2E54DA0D45qxuzXHfezJUo1D7UjbPHaVPoPv6IY6lf5os2CYumdeM8PbO/JKFy6eR9RqQD4FL
6zn/EQLm/7fYpAgB5MmaPNgqMB8oehAbiiXuz2NRD5ijzedBqOnq0NbqbsOVe6CrinI9zzr9aU18
297EVqXZI0IrFuPTd7AwpcTVZGtzFUE8K8aGtqh/amU/nCLfvmWVe6+VNzzkEheLMI19zYGx9185
DaFDx2xXX1aSkX7WAm7Sog4Z+QbTOL1FcwoivivBfrstzVvbYvVa6IrT0cyuLXHQ0BrmH7Ir1dEd
rXvRO9m1qPuDNerxsaPCf2jGV6GdXSJSyCU8UCG0MKK4cv43eP69YYvHDis1qvfQzxdpYBfNdSVu
lof5a4mmZ2mYb35f/ZNtws6GhjNl4DhjnZRhrknYOi3xQl4ev/D/VV5LVZC/GWvPedMN75QxLDS1
qByc2CdFtc0MpcL+boP94IL3z+TptoVe88NQGWBzzOhIkPXboM3AfHMCoHNKbWHgKCoObc6PWsBk
M7zlARqZF4gF813n5BdpVjWZowFVVkfp1dLHdbXprAqc6YtN72owW56tsr5ou6yP80BeU+B5whpq
wUcb/Bcsyj00tYaBAQSVVmRfQro1O+jiIkyTV2Oy5Un38sXCd6ZFEQWenIuwJ/yJTbE7GXOHUaZm
GfJ88+bCuNd3qVfzccqxDM1a3ZI5rhkLe+KQXNaol7zo/VOTrOKuX9xD7dM44tvuOOiyOwIPeIj5
zZkeNWfzR8cR1Pj0ulixFSb4TN0YYpsEQhTazkTSdPtR3MR3cCMSQOtLang/gxxJOYMLFudVPLHw
oG6vsncf0mqzNmfeR7Y0+S5FLeCijJeDVhiQbC+FPDzHYUnFdYjJKa21vLG/8iZT610tVFILI5t2
oBYfG5fuICUhoYdzxy9wcA198vnP6rB9MMI8QSvBUBlB9Q9+glCQmb0Mg9rHDbF3BzUK8yMhQkgT
+xHjYZbPECAbw8Yc1n6uuIZ29ZykJx9Inamj8+wfDMc+Gdjqtdv9dmjRtomPdNQT7RsTcYiphEXH
OwCf53yc77EfbACmlbxSX9NLpdGnxuK4S6Jo2Y/TcgbaWkLeM665q76HfLhbu6XbN/N8GWAnkZjY
xYw7gTK1HwUWTMPjLPP/y0DVEEyqQ5tGb1+ZDF0KW7GkQLAJgWhO7agRaxsZLSzLF19kOLABBe2b
jr3U7vg2rPf0i6cOESCw14R7fPSe3GS+dBxXpLmM4rC2zcNEAQxXikoYxoMVOhAFW4IKh0alM2M1
/rSIy9yIWxAOpXjufSRqlaMAZJAs4yRjA1gmXsqnVPI4VV76R039ITbMp6r0HYzLI/OIyP8aNSm7
gTsuWlpgcrhog3JW+7Vt8ytszEOE/gRx2P12nPMkhz/+EJ/KcnhzaUOo1JJLWomzBwE7WckxqYLV
9h1v7MQVnwkXlVlWdIfyByoPnKZTsvafzItwZZukedL5wsc7kCQm0Gb7dMXzX3+ZFLeHGzoYknEl
iIpGCxtlDiFr5OQl3rx3De/OQJjf2U72wPOqgsI/Vu5AGNIYLFCW6efSxb8L8gjgn/wHoMQHKvxw
cXzn17BZUMn4bU7FZ6ZAkuekSXad0UFRxBobzDXhq0JFzsEe+mtB7oJF5Ve/7uedHpv7MW4wwG+w
Ld/t4mORtR4YjuJqDprYaZY9e3pmo/aqLzJjXqjqenwAx7QH83XQRt7uBf7LwJ6pT8BI4CUVaNKe
fih9OrkaX+huFMQqiBVC//Aj6nE7GDV8tdo3v1OkmYBHhsFEtO8Iodim9eoZgHmnigOgtRHd+5J6
y7euPUlmfCu+i/4Sn501uTqjesqh815sNf3LHq28LD8lRZUbP0vGUTj6zCho4uJl6FVIfZ+dhyV6
tydOBssnV1iyDBk1udsps2Fyoes1LLss5jr70AKpXw1jMIH4IxTnAlZl3sxFRxRWYcUWhKZTfHeX
yFHYD/nvrMM/s+nerTGKLgZwPWZ7jdheTzf+8bzyhbj0X3vAaOhmfCdFfBni94Y8q4zM49IY2EEd
XOZU+Hem+p1zXC7asD5rhMUKsw+PPMKZ7nn2kOClNRr7YYNk8VDdPEatRsox53k5W5OI5zNVKddT
P7Ddxpi6XdGeeYsxPRr+Fx+nPfLjB5aojlVEoS61Cj1QqZIMh2ITRUyGxTSIUBoDiKZSOahT03Tt
NZ8PWsJN2CmI+4anGUzMv7XiQEqsnrDqRnARy0+m1xrWsnzGK2Tj1Rh+8agtAYFKIhueA6B0uZjz
2hzFaBq7bC3RPX2H/8UUs6ZjkHOGUeBl177OBSWe+lm0xIM05sdmGikVI9xIGYeAB8XkCV+0deEt
Z+FDZX/6jBfu1eKRorYhngl3CJXaZ4LRYOeMzaUYmqDrXRKEFb7vbPqa2+aPy4zeeG9AuBkTjkGy
S6eO9PuaPI5Gn3BSbWGG9I29AN1+Q01JPgQz8E8NbAfx96/XLF96Jv1TZNFb5r6PvUP5bmIpzJ2E
wB223kE24WjBPlOqvCuJSpmMc9kAymlMkcfbOll/2/q/KJZMV3q0gsLEOQI6El7YWzrgsrcmstRR
+wV5E0e0hemy6BhOw0sg/j5pRhfiqe7Nn4Z5fWGDxhYYz6v02BuwakbzOW4j4uvVR2cD9BuHzNyv
eOJmIU66ggS2ybNNSc6OoS37cFsUn76crjbfxqudg8IpnHyL216YMePwqfb5sHiHLm0kENvuTzE7
9A+eYkO5orMhiDRJtV6XKbpwnXIybDptRtDhQCjIXNqP0SzFpSVubAoI+UbpPjlZdo7K7fd1LMXh
N98zoFj3/loAoHMhRmJryqTxbBXwZyKOk73D8GjOqhDmwJP/Mlc4T5iuffuGoE9Z/jjpci04dJws
Pjo2J1epNN//y4SPs1nlYy6mU23R/VOJysE+Zoxuqo0hUbnNfRcHidJ433FNNr+kq8J2gnunIAvt
mbtABmuvFneWkOqhyqy/LhanyWyLYBT9gaD7wekcHXaJa+3G+6nieMiKIwnA6qUvO7LxqR6JbNzn
8WnKCyYvmoGHWfzmPggl5gm3pLfYUaWb/Jb4/KlTf/LJrzx4q/8VjQon34TziSx6xxYBtgMzTXkp
LQsiRhwf5YJBmm/ekEsMNTJT50U9uPYwBXHqgqmr2uV5qJhPaYobIruUHGyJWMtr1yI9j9Tqc7r6
hAqXxxT5b1J9c2Zvw9samd6zX2Inc2BH51b/2DAkv+QJiamh6Mpj7K0bSs1jsO59WeY83LWVgLUU
35Ul7vXCRxAZu/Rr6kO3cY4cLDh08kpeC9Y/OOby2nqjJAXGIATjXhR0fBndYJ7cKX6JGrPYY8R6
2Jj7mOjt22APj3M3uKGyurDH4BNGhUqP+ouJP0kh8AIxkh1olvkvGYvfSlj4Qbv5VETTh992gV/L
/3ywfMov+fwNuxLWIb7XWO6Dek3PaE3its79l9fVd9lUyDDX85/Vj6APTxQqRv1gpcWJmQYxN41q
18KDZr62nPw4qyCjzA9dx6CmcKZjLcoxLFIn2kamr3Op4sd65oiZudFPDLVN01x2NgPd58aYkWqq
AEw8b2h21TRtCLCuCoescEDPtk4YJ1GANmr7DMDzXJMMVHbYQr3nqt/kVXmaTAcvd/tm58b3guQh
huI/QuRn8r1EyvbkZqr4aJoTnlFJTVUTaTvLBuAtoVAnWP2B+e0ItL3heR1Ru/6+WK7tXY2MWq6S
06XM8UiUpM/rOtlqIxuHF4xIgMnebuJ6C7iMHsd023OsK/mVDjcP1qwTD8VTXUzlTs78uxrhl0wB
QTU/vvMW9zkfjDases3F3dcyxBVLzdczlxTGbzlU38pcrJNLyhunnWJ8lzU3uxhHWir7LTJ7l9FM
6p/sIpH7JiaOIllSIRuAwEm+WEd8sfHe9ObuQZge8l6Skn8QfqjEQMXWwUxkhByOLaFjczfnfMra
RaFdp2Y8Syf7VtTvAtiUEICCZ4byw5h8jw4bH2BlbypD+mExWt9NkkUcPngQzhXiaNr8t1TesU4J
N3StrI6U27fGSUqefAcjGgSZgm/xDIPh1DuKJIviL+GuMuDxbOOEgjMwM09xRaQIzyH4bO/QNFFy
H/n+OfGjV+H4H45ubqKtGQFb6QP6GWxPXTz3jnlftJwm7TxdOPMBkY7CCRjXfpfu5Nxcu7yr7Bi7
u+SvF22KlKzJfdkU9xG5F2WcbUffk2RhmG50N9rL5JxoRiCD6XxNkL3Ay1lcyFkPjjH/5t3xIBNw
pUxCPuEv+LGrxuJZLR9IyvUVz39iWe2lHLAEu+5Nxd0YuESFa4+s6xYDkUgEUZL+K5PWCn2Ic/jf
ScuVInnBp9HtHRXzmA01S7kqsqYopWcnt8+lY4IyVfMxzZ+RKz5UD0cinhm5eau2ENEYezfCBadq
YHasS4a1cVGx7Q41iQ6ZMolbOiePk1nA9XzzwKF/wll2s7q5eypikh9PbfygNFbxhP7CzNI/vAvj
fvSSFyNJos1aqI6z82Q4xOnIQu2lyH3yFgsX12h+jD5Ey25mGKpRD+w4YYNCXuUo7IQVKEPEVIqD
72SfS0ymk+Z9Dha5HiiqvQdXWZ9oiSrshXmTefI8OCnm1sFkvGSt6aVczDMjRrj4UgMTNWoiVHEk
HxXMfX82vlrFOdGiWu0J8GNywkhqMsF+TCaKPfLky7bHh942/k0mbOMRThLYgn9cqxhurmdQ3Ony
exxWJySvjmoET49IsN2dJy7Jma8XB9q/VeEry9V4S4yakCxk0CSu5afiyejs/D1uaUQTNTUBIYAu
1Imdc/4Ghu0jyXuDGUwgCFvDRI8uQXensf6SZE99RhVdenH9B4xUjIzrGP7ushwKo/kpTUoxzOEN
ELy0DgFVMNKL2UYUuSW8BYPFe1Uc3SzurnXMQi9hMmAiTedVHV99qhhls7Iia+mdo0XsaYtmqq5F
h97cg3Kn8fQa9+DnX1nmmee8YenBkNUvbWQgb5cTxmdgSllN7xkzM4N7wkbA2FpeZSrYo9P8FFvW
UVX/Wj28ljGVLJVOFfBbwBAsIcCyxealc6myu9Egpk7OrSDEhhoCoSormOeZ0MUuwB3AG8xo4Hlv
vK3sRDo0kxvOSw47MY2rEH8KQ46djPqfjtDRNAAUjicKK3YGJGEGkge+NWN3NzKZG/ltj1KZn6Os
do/WjKru4I8lCQsS3sRSkrwszbAe3bQ70gxaJ65CZyxCs4UlbWOaXhwoj8V0atuMK6fsNgjSCqZX
letxjUmjWGowD7nW60EoPHStIY6zMFj3UNTQdMt/84wHzjUWtdd2Td07aCJKxJjMpTQumamyQ+Vj
s5H55oywmTzGRAcxt4CoLxJ27MHfYjaEoWhcOubJNoE3BqsEa7YgM9ojVH07sqmAvYLn06fccOnn
NE6EyBYfxEugCeFHOCSzZj2ms5SBkf3Xu2K6iNXe9L2/0cozOVfrU4XEs5t6R9zN2fJErp6C/BrP
+ZUSGANB4j4nSv43RpmPjiUuVn8p15RIc270wbr5EPqioV3PNfDC0vvB0DMfyuiDhVh8a4Nx8Ql1
A6Po7UMznPu28y+E9eadHNcRgU6xkzGGZdMJ/bCw5ePcFEO4tFRFc0x5M/BKpixxGIoM7dlj3rD5
CutNINe1t4Pzs+8KjzOnWf4q2ACxyJc7YytK8mm+raXxby0rC2g6lVeMbwymDU56y7jnJ2iu5rkG
6II6wHe/jutlyYhjj4IzuRQs6myi72Tdp4RE7yaEskCNiLNZsRCinD9Gj4AfsK5TXNd47lNAwfOW
CLTmmd0RuRyOqhfg4zoKm656au2YVEFWXVbHTo5zvnlGRow6deqBjao4prBr8xwdxsUFlWKyFkDL
7iPmNgj8KEXllJIE1l21Xwz4GM7KAJigAnMO5sszT0EGzqVHxZQJHtt+cj91gcqZ1y0egDU9pQ5N
DXkhF1sasSQQBwrlJmB7xMLT2RZnpamrutwNFgWCqCYcFzYWM+1nFXXdS9W8ga64xWt8s4d0DWv8
ZLp+WPzCOQ7G8MvMqglX1pgFlaTQzlLrkC7RT9HaFjf99JaRcR5tHB8NsshYr5QuPup5mi38OERi
wzj+tFynvXo5Nz4AMcdkSNM7Fk9gufbs0SnCZXwXOcRx2mEw1zOPeCoS54w/4uIdy9WkHMMSC6iT
HJPs/efObZ8lUak081j+yd0a2rhrmAQCF2cRJwtT2rRVBGMYULp4q2JdP019jUAlmPTQKTBhqdJH
FRlEYJD7gOejCkpUSKMi0dcYLEdBV2VtFqygsF5C0DpWwLS4ZYlpgqniOWXng2Pa4s5yjYOHXg7e
gQUPKuFnxuh3TDzraUymlgnGwAAlXq6CA0hUzTUb1jvdSrh4Q+5dnNiBPbvkzxhq3QAe0ncCjOoY
A/aCzXKL58m5x2Nol+W0n3LzZRrUdENHhVfPDTUQttv3kmlMm653kFNYogrXYk+U+rQY1NVRP4Vd
b14yu7/qivIBR8UmU6Zj6AvABh39lVcYPBXbK2QLJmqGA209ipO/qvDeiQ3WOwMmyN4xKoj++Utd
a5CuXravitEKU0EiLhpwkfDD+iw7+INL659htN92w5dslpKrMoP7itEO8kZ+nu2Y9bW6xhno/NfJ
rA/mCuSSEeVPHetfji0PUcZ9zyTfvvPm32pLZVHyCsZyBkpqxTKINs0Io7sNAw4WZzCnuYzOXD1E
5Pl3rs+Pn1anfCmel3E8Zio/QAT4O9ud4I5KXusOXyj16p5zYyRRN14aJyaH3kXXLL03R5uy103Z
eCGig5W69r2FrLLbkMLXyRyp2rrRCTE5/HEKkPKUfwDxNoO5ZLAcudjl3GyPA59pV50AGLNbbl63
frMa+veycF6Gdjh5GuIC5kzkWDmpEL4doBPgabo4AG4s70eod4wpe5bRGl7YWVLtRcZv4MP+uGYN
kGEwhJfUfGoTfk0kaGZEtfaOhL6vjUXEdOZDBhEr4Ui4oMvVUGFwRKDqMrXX8JDtM2LucEzdJbsO
3H6jjZku6gfAcLHF3heAu7uZdTFMWMzQpIQMHNu0g6r/Hidxz0IF5vClPFnuyIYRl9GePZVVUNj6
raymkC1kTlTVx3GCj5YMJusUXXZl+Ku4paXkoZ1Z5ufzb4EVofWT1v2QwpD0CTCJXn65TX5x8ABj
/fq3mGxOMYv5CGYqutQUb557sPWxcQG4sJ/kwxLMkXFZAtbtzl02vGB2PFh+VGBucj94Atgml60/
KpkfPT38NB5sjdw04/PsXWvO3TuaM4MAszl5J1wyJvXBdJduQGgjpku0EOqEzWaWoig+psS98Feg
lMOFxX2JCt1nN78lwA/XjR0D8sGw0NeEndzgmTXk9hiO5+Up0unfdB33jEbtY1ktVOdgU6DPSWqZ
OlhrT52TicHnDCSHgKHCOUqfASGpEkFnswsj35oF8oiUqmhJbguhsAIuffB8chVzlT9ZWMzWeGnO
3lKfFt6Hk/AXjg9zvvTyfqxpvfFtbKKW9521FTXYil8BkZdeujD/uhRKRhkHprFWewDD3wxIp2vc
PufMnZ0uhn65xuy7WTz43bYMjYFr3I40Pj83VUdTXf0lJidc+I9ezVLhZubZFnZzW400XBxiv+tj
k9dsDHAF5KeWvho7A7lBHV+6WA6soVreAFORyaZG48KFUngYN6tE4n3XWc+vEI/Eqk1xJKro0FQS
tehqdNrerW7WYrc7+IdZCE1p1vPXmKwveWWMR0dg9972QwljGg89d3pKN3YEfF6EmGsJBRfR3Saz
elW3JTf3IJ0aLENcZ5VRDq/1pkY6iiXcIm0Dyj+WpI6MfBhBIz0k10jFxn2Ja+8kRwx9Tv63hywb
OO4M60+xXjumjNtbtrciQrH+xRa8WMjH7GGBbFOaJ6Mdnwrl/W7/IE/T+ZSBBmLzWbbTlW9dYos0
3oo7ZCWu35eZPK45FwYg1xD3Ir7JjEvDh+BWyf+w0q7HknUFset9p4ISgXl1eUZ9xERn533gbq4g
P1b3zMdZFgHJJook3nqkR9ZIWS2MDDcZP0Vad9t5E7BNhzR7JG5dRdiRPNuyy5qep6BgE0a3yDso
fq30ETLKPAAmDOlr6eqDxi0NyMJ8T+YZAldD/6Xn8iwXti/htreJZ/O2JLW+y312R0zCfo2SDUyi
2RfR2daV6XqFI9SSzBYc2ASwLJuhu691gdISeRE3/iWb06vtuy+6hfi1uvdLjzgQpc2Apj2cY8yl
J7wf/HGFVR8q2xRBY/hHCmcPF2X+wxrR3Gqzcz/bLL2wsdeu83z0y42VNexItELnkKZxMD1xmsvR
PMq0f3WjmoOiSU81XkX4CQAWxhJtgrqcA6IJFCny6yIG6+Q1ziV1NuYDBSiAd2UFUGd4Iqz80I79
izPDAl7w/x+kAxrNJxlQNSzX7sbxAw/WSdPArV3JEQEzHfE7QNsUxr8MiuO5sfR7noA+jfjrnBFG
L1PkPchdpDxffVuRaQW1MXIJiIIdGJEMF7K7yDVgw3vrvso8fePxfSqdzKKPd93AWRRbykrrVA8o
yGgLxJaZRdKLq33rus0d5SxWCEgf/SQzElwp6oyi2ehdcOYbabLHat2gyPxLvWd7LP70bM08OrpE
yTeeBn7BANvnuqd5WQLedcv1T0lOZwuUbq/8sQq1KmyuzQjnSHFOJB6y1jsX0VjfD8VYEwcx4qMm
MhXz6Q/KrXrasfyZSywPa5ftG7o+u2t9iYEf9nP62VpiwrSzrTBrABJLRrskq03oZ3n/TmoYk4yH
VAel7FChmlQDJrLasZ6g2BBBIPaJ6A0MBGyBGu7kgoS6FdKM3t2PYbMHrO0Z8NzNHjsP44ZlndAr
YBR35hRGJtrLJLnh3OaLPuPHzOv63Hg4ZU3rLSoRoZNizrCgsAxqINxF8diFXCJUBHbNDuVidfed
qgBda+yDs4mtmAbyNtUoUWh3xkWWrNW0HfVSGqBF6uZMXyf4SNMPhmcMYfD5F5+hKSOhsqsO1mKR
bsmm6ySdx9ogHuYx3F2sV4l/htjfLO49SJXsOcMfPbttiemxx7y0WXwmP3tscR7vrZx3iT06NAWc
TD22S51Of/qs5SyVOLjw+QIwGoJIGvZjWjcW2xsdpgCR5KAquxezHEA+/cvYthswhDYOVf6dQRll
btEc66y7gTJuL4k5M8bSyx14gL+CpVRRBaeLTuFv4YMnnIzh7HZzdkQh+h9759EcuZJe0b+i0Fp4
AW8WsylvyGLRk71B0DSBhMuET+DX6+CNzMyETGivTUe8ft1dxSoA+Zl7z4VAExXgLHNmNXPOsSkb
Ew+GjSo8t3gUlL793g+oZWMk8b50YL5mv2RKll6O0wD1HoLbbp5SVNoxOtKNzGDSkK9BVGhnn5v5
uXcwlBhx2jCKvoxdWO5welws00KwXoW/s7FP96FNGz3PyGBSOyo2ndGcQXuBY5RYeBz5bUxYx10T
kobHwJBpLplSXtEIelWCT4Um9dpxoNsEaC/aF6ol+8AzEOBWiLie49lpgCjHljI45Qp6dbFNEySZ
i5PZ7he/kaNZlY22WksxfDHE8rZFimsG/ALdWPPB/ttEzf9RzIV/P1blEcAoUBiAgpSb+edsQHxm
3/Lu6XvobuBwkPA0E4ctRwoYpUjdMTx98QG+27Z9Bw3qXZR1/pj7UbeauMf2LUja0XpNRixYsaBN
isOdDc53LUTU7ECsNoCb2XrE7QgPMPlJaVuF8G+D2AzXETG7e0iww8bj4I698lgzZdjIJDvkiMT1
2HJV5+BvPOaUm26O0gP9WYVTdJmOIUBFKtZdjJKCzDIntGhhnUCQcAR4Pt3T3wTJmnknA9ihtbnh
jQJ4F59uNTJBnpG+4xrR+3YZcURzB4djcrwN/QlXVWEj7HPxrVY9OmAdtAF5k71klPTpF66/hTLB
YCVlSVZH+K8sz+yOlVHdipzJee669Iq1RzMKNAbZAoOwev6OG4dITrdlRxuZe+gCd26Rw7gSZnM7
j6cknWZOUrw+U7wt03bvxsv9EZLE5I+VOsysxEsDxJGj8S1VVi934ySRJn3aae/s214wDfDabO1l
UI9dxTjZsaoLhCXWEzk6qZ7AWO1IqI0scYcYK2xCznNJc59GgD7sqImO40jMollxN+mh2Hoq+wkN
9IhD7+U3JMfHZ5dLdRTBXdcEr7UdQI/0a7Hrk6Wza7lwsix7iRO8Ub4Wj5wp/A7q/Y6wTkw3DnQ9
QK3H3IdTqog0a3tyju4sBkygBPzNWKry0CwzJVc+hnUIEWkuvz0uUi8EBlRZEW3f3TRZxTUx8AXE
NoIyklNtIa6BOXr0M9Gv1igu5LSArrM9tiX9iwXiWxdme0qAgm4SU325AlNJFgePYEwh0eTZ1hxN
8gfnqCCE3cCmkXCquyHy3Mn0vk1O73FkUjDVHC8uqIMtUfGE3Ft4+YNv11NkXoHqL1jB7CnH5ezG
txxjs4z6U+wiMiymevFaIOQlCzuqWcXSxC1MS7ljLNlAkElPuUWrjkwUsXFEflfZwzWvPf3uhAVe
opq5agqZdtNN2joUHpFZVRWdKuPbNJCtJgO76CAfqocRPFnY15TzObSTLhquvQOfppqgv6I4Klm6
PpnzsSmC+9Ih9ynO/XVmAIOL+YrtSG6FRiWHF4ZtP1LHQ5eNBkcXLNBYy+kmGdgHVpE2sSqaLPNB
ldVmj/M7qeuzZWQ7FqucV20nqRKr9BDF1S7NCV2MJPkTbGcP9hR/JZm/Ri/FUtXR30kNdajCbk0P
jVrc14u6vUFVbwZJtctle5HB7LEUG4ZbqIHJpijY2lgDVq6wNm9tS4O2DJ6TRlyVQnVrMqUiOwE6
ggeiKi97ea1Feet2IaoAmISoGIK9LR/LzJw2E8ZrH6kYJi5qKI2sQTdRekOPRoWa1OSmKRd0uCkP
HFL1+k+z7v8zFv4XxoINGuG/NzWvfheJ6EtszFWHMfH4/Zd/Xv7CX03N/h/4j8GF+n8mrsBE+DdL
s/2H57qWv+RZLa5ajDr/YWn2rD8803NRsXoh4Uh0xP/JWIj+YN8YgF4wbdv1zej/FHb1D+HZphmx
xPbcyLNDz8ci/Q+EBROzQlGXPnP6wq3WiAgueUswQVM8xY48RZn76BUojlrtHf/m8/kvElMcfoK/
zUv56yv7Vmi7iz+bfuXvndSEpUr2xkyIxQjclnHFU2ZkTx6HiDX/KIcJVNndANykMHEZ6Tmv5jB9
9O58pxOqjOhUngSSVlSNJPE64zVwxrtzew375DZsL73N1rYej0lPBU7l4ACcxFNZXVntvf/PPwgP
7H/8EC07clGuOZbvMVIiCefvf5R+SmLfjGPSc92ISCxSRytG4Oven1+zobEQAEafA1zbdRsMoFPK
+dj6lbFv2dHTNH2OdrhyuYXXxEXZ63UAavDg4HnMhoXEyTxx6Ppm7cXK4t9FBhoZgtwFPH5YRw9E
eNprFQcfSZyyJSwt9KTFWTj+7yQid6zVC/wPI7LXgI0HdS12oS6ombvIQxY6/hqiFANXtqUr+uDo
QwLc5MRMl/aNEQyU/j/Om1fdj2b15QLcEGkTcTJ66KBQkVM18Ia7ro/XbgOflMX7YEQ/FE8Uf6lx
Bgx5lTys5t7NXlgy53du1t/17afukNFMBQGbAmLemnKIvK/gMaRIRd4s8VhFP9xux7qYk32VGAAv
6+g1Gpr3mi0s8yxxHR/Qza7LFlB7rNjDzGF9gr42rqFt3mJWW3cURSuYrmcT2gCyLeqnvByLu6yF
rRwODqECKAtNvKpc9vGB9oHvL8ujkyBJ6+LoivkKaRfL7KBRbDUIGhW7Ahhu4ubuvp9DatZ4QHaO
z4oP4+jlIO8oLG567FUEtsv+ktikehkiJsy2dAk5c5gzKI6hmj3DNmdKU4Gq3RGcuTNShve1T2aI
zIq3qSd4Ubns57xmYtFfz09KfHp1h5TQSR6jOiaPgWE+Fn37mqfj2mzZyDcJWWnwe1ZeV0M0SS92
4+wNaTICZDYiIyzrjW8+ih54Z9AM4XFWzD52O3zR2Q3IcbSlIQ79JI2gOQdwiwbQxhlrFkzRCupa
2RP2HQfbKfJ2YABpR1kCrjHDNN66HeenSmMtY8lzHxXyhl0kEuLwfUqMX7HHRGZw1dbLWvxc3nRQ
3o9CabrxlvZr8K2jbOS927QnL1B7Q/cH08idC8MMlGPVzBvoimuv9RFZHom+TnppVXIij+foxTGm
RI1nxq8fVbk4pHGOYvuZfqA2sVO2LKLEWKYEd+Bj3jSTvFWr8f1sUN5NqyiJKTSHgMK9p9G29Hky
WI9WqiNZVc857Bj0B0ntg1qmZA4mmSAHIJN2du1TPM03gwGWTFTC2jWmjftlGg5JbO66Sg9XjXOm
zFahZ53Cpn/Pw4y1QqtZ+mXpq7DEvBp18eG1rotDDTlPWd64VlQAyDffkq7Z4HtDYj+2R1cOdHeL
pN+u7O3oyDdpBXc6gJaqvbCGL8M1VRYpsh3tfVU55H1StO2NGVTvhelsXP88d8FCVEAoh9knYjsN
c9wcN1lY3wBsRR+tDevACYW0dGH3tg3ReiVW7roodnE4jwgDm0cEetshlzXKP4paT+Lmkn0Ibx0h
WoU3YrXcHbmGoxlbDsRbOe4CnM4+3Bh/XllLwW42LEB6eLetDAiBQOjjT9VjWsanoIp/5oQyWrvW
d4Frdl0WKKQHANHrHvDwph6avZM4xU77HfmiCJxHTYc8x0AP6K6QOjNiLG2eihEjL/rsGIW+eEwk
JhIHc20MqpDw4/Eak2MYmNMjiS/OsRmmrVO1W66MeS1jYo4s1G9m6HZHhQxilBq6oHIoHuJu00qF
3CX8zCH/rfzM8l8Xk43+lvAKlUHn1pQdBqSyYz7d9ncomz8dJ36PG2Q55mKzTMgy2GifXEH35Bbz
q9ORvNpkZrBJjXtPDJ9M6u0H3w8/KDSB1sTPwuULLoOQFZfR2bCTffB36hl0J5v3ocKi7N/i8uxo
tumHXRwd5ZsduPMmjFKCdynWnUULrhTauVgG5C0bKUarOX8b5x7TJcZYKGr3+SRfvUAyqYeNtI+q
4yTPTTegRU7dc/1sKS4ulNejFb2UDmE2cpIfWizWX9VgU2JxXPI6aAMVErwyxJ8UEI9hhc+qLzXo
06TY+KnPgNd66Qss2XGGCMbStbWLvWyvZvIcc0edmtCjOzX1A6ZKSmYsJjqn+mi66UBO0WEo1Hvj
EymmpHHTnCs43zsL0irQE/M5yOqf1inu6okuJsEVErAPXIFdeKhleUSc/46E3zmAZ/fwnaGzrFCP
5yEsfxG9ZTw1yFSfH6thjo+lks6ePfOMZIICurUZ5rWLLoj7MJxjeapjhYUbsO6q7t/hxbz3GOjX
YUr9bpTuse8atKU5QhS3ZrvmgM+I4E6XcvglS6mP5Knf22hY9hCTbibM/FtzhucQjqemvIVyb64b
4ONrUYtXbTKOSPHmbNQYE1qBmToHPDMwSDRBZ3JDlWyOMJamhvMpII8Qb3BuAsDeIWdx+MRRuUb7
tBbFcIRjuXFbHNxWmYXrULnMYSZMINUY7JPGpWUKHeZgZC7UoX/vtrge/N4FB9ACP2Exn+6QoBtE
ShN/UbbTCeIBEXyLt1oGE0HY8urpQeMRs4Ae+/Wwyur4IQyMzy6NxMafNKvdMHhrdfBYEZCzKUtk
r8ScRcML9Ro/C/HQHrxZnyHoxh6LiNQVcnfCAVpWkhxrqe9lRxJ1XsrndNmkdrAa7WA+Fg3nPWfb
pa+HCc44BJ1mzLFypEfA4m9WHnxY2Y0czO62hreTmNa10TxX8iAlprQlm9ie9SIB+kqEyk985uux
xqTUOn18sUkMN1pIDYwJd6lrFTun6n4Yg6PTX+GfNow8wVTKYRGOxAAMzGXXbZZ2EPP2hMv303ip
w755FJpJqolWB1InhYud14cR6zqePVfvqwLBmaeocdPpFsQFSMMcqzQjHAYqT+xSH41GhUxv1AsB
PLjS2d+ZafcS9CGSptj7HAN0oqrdoSO/K4dgPeruywp0vE1sptdJihSF2fnayatfnoYw0YsICsgY
FYyRkCmZg3qo8cv6rM63TQ66NUPR3SNSQ6xAZvTRTHACISkDd7bojsMxf/BIr1Z6YtJii8vyZthg
7tMWlaZnvgyefQcM5rXpwulQY6K4wiahlJnDcJtxYFG6OPZuHJFOTio5wxrq963POWY6j0KG8xnm
/rCf0va5dVgHogc8RPlABs+U5gcTy59DaKBW/S4eYYHssf9EmzTkyaKaKEHNkL/pMfcfG2YYeLM3
nmeMO6Ub79G1MBQLndm3PEkeMzawqPFxw/RqPALc8XcU269tYfa7Zu44F6z6iSmjOvRKZ7d+Kcl/
iGfiKaNvGSILZdYO/WlkzyeQeuOv6J1tw7tZLRlNDRUGjQj5C0ggocXhz1sHlsPqlUT6jdPZ3zbm
jecp/mkHH3qNZK9b9D2TD0CkxpywkvT608ze1Oj8auOShLvGI7iQbNXmiYrXeuK4PtqD4FJjPXMz
k6a+qrz5qXcd4zXwfSBqbvvmuuQwQDRgNOT3zYGPLF5lud9sGOOf0yymlfLWRk4+vNIlkjcD5WBU
vVcK+YqpX7s0iy44rpytxavFUfIZ9Xipprj+Yl8UHSpnblDGx4gHS/UbpEF3LfKoRrfs3xq5fc95
N7/VxE7ImbGqp5ZxRhQ56zDx/bXPeqeUpt5ruAlnKwLECz0enrdsD1WsR/z/FqYoK6Tuk4tRqf4w
R2eiw+vhN6DuQYk0Plo6uFW2xH/oodtIemItwDtj95I+/Ri7CsNZkz7RBeQAwHMXbMGymP1xIpzH
uW9nKKzjKbPsX+wvd2JGkVST27LCFlxjKYncQ81YfJEnYwsH9WPMwB5gp3xNy2xUZTjBZR6+OYig
EQB2PfV8hrw3PdPkLeRsctnevNjzzhWsBntRJKXmIp01KOr+/MWfyHsfPYQG8Yj9bDT96wAJn1wi
jx0xFrKWsamv392unbZBMtE1i0Nkyudi6pYJUReekUTnNCFgmybrzaRx2OUx23l2w08Nu41d4y5r
ySnaQzWBDZAtklTQYJh1klOS6Hpt8TpkEHLMZZwFo0mZFGYmTiFSoy+eGT9jpfQfJtk84yQ+ycFA
VZjax8C4SaqCyPjZ/zIKjp3EwEZvDgWaBcBYPOUbsiygCohy+jYWV1NT4+TqZxGdhrGJTskcvDlI
lnYKoBZS6IY4EnGHE4c6jBpTQ9TBalKeMdmxm6TIq2YG9hkq+gwb6NbI5V7V8GfHhin4aONSjKOr
bFJ7ZQkU9b2tzm4PQgf0trlvzfm9j9MfOVElSzCo9HHgfmZKBdm00RbD540y0RDbQQRftx29dY2m
bU0ijEFKqrqgtVabqYsHEECaaGhjJlgmDIa9YdrqyFQbBEIA7cFL1DkXlfFm6hTemzFYu8FxmiPx
W/N6EDkbQwQFyCNo2Fwfh2DWZykJZI0PphDMO3QuCuo/l4mW2ic8jX2+0t5HYlCbEUvtwQm2A50J
cWuUUhPME9yrF49lbIuF3+aeZN6IHSAR2Q4bBbAOf9iVeFNYhTUXIwqfnNqQQI4+rYStNOKegiH+
4Eav1iS+3NnMD2jfd9BpXlCpsg38qlXNgQ3C+sgxyC28BIbE3dWA/XMIyxJRTlhhXQUrAF8FPFW9
KjvL3yLkR7zCcxO13x4/vBfbYkeE2FfOF2/3KRXf8MT2NLijxMO505/7iXl2R4RDVOCGyCfn6ofV
RxcF6XrwWH26kEcfcwK+TAQQhkDoEDBu9+ZLZ6ZvXscisLWtZWZ9GLvU3Jd9cePWwbeD9Q6eJ5WH
V7PEaCxvQoJnnpAgHPWAOsxIB/OSD2QNSmEWOykmBz1uhNQ/T86eUCia0OOtKybBnYxwgKs+2bDO
RfWYmShVqBiEUNipqv69RNjEQQRV8pHcnoNfp9dcj49DOm7dnjM7bYITBhPzVia4DzC+Og4RXXaQ
sG+x3nDdMRGpWVfT4LmHwUM2xsWwQk6Q7cmBf6uCymAD06P4yMRFZR0Zpyn4B8tqT3Ng+Gfytzoe
pMjKit8JoZSpC5XBamoHkTStalhlAgmyyyekmkMfUEpSQDeHsKvoCqu7vNYcD4QCUzrcxgSXFdJ+
rC0IgtLOfrzYeLI0qv0/7zksjga3aosK/YhM0iSnBl2X0JE61XV2aWow7mXnHcw5h8hgsfLsrSF5
RpQ6nsrajqDJyRCVF3tZVJT2w6CsQ0pq4LlGpgg2y33IkLwdiYq1aDMySv+if2J5mDwp3e35M009
9tewMbwjH1aOOBf939zN7fnPPyTp6fHlwuOJoSSv00GVl7ZqSR1AdytnjHzW2G6Soex3yoBHF4TR
FfxMS8xwHm5VFzwFTRSd+y7YmG3FrVVaEQkJ+d5Nmpcenez1r7/E7kunMLvgNDBt/EShQ8yGyOGi
wMi4m23iCLVdDLtiIDk4QrqLZCA9xkP9G48hsvgAo0vktfs4rB8yQRKiCTlrnYb6id0Z46Rpa3tW
sK0jcUv54mxDQ74ph5sfUR9oJNk2xIJ0NxO2nznSNN5EzMyt/e6P3a2X4jyMfPZVs8UxnotmtdQ7
8sxAxF5lChI9a1Rg280FuCWwCDRXeX3tGv9H9umzp9uRrU8voK61lIPOtSc6a98k5kNbnTPVy3Uc
uN+5Kj3waXhlxW1iMtOTC1rBNHS5idvpUCUzSWguRQyGLFN+gBVxcVIxbwnMgzehQZzaJSmng1k3
AWSgYZ13KLdMmEdK4F7gEypHa2cZlrPHe9ytEx/RdclGaGZOWLB+WruFiM9CcnYNEjo42Jl2PQ5s
Z6oOwIhbaZ4T5iHqVbYuh/xUFrSvKOKXWKOJbEvIE2nZ4HG10VmZ0yf/R2GwbYttUKdbmz0WYUnc
IqLsP42JMqGvwKnM5ZMt0MToxcQZLLmaY+tYW1BELaHDnreN8O1N+oM5PzcetYlqsMRHdvPgDfWX
a3nLTNVli1X5x2aqv1pK38YmVa3RxOoZhr3yJURLUa899KYHECHA6Yy0PIty3uVoanHZ2t+V+qh4
2Uvg49Mpq5CFa4AaJJ9pvph5XAto/gw4zV2M/pyHM4qIaF2PRHifLd3JjWCSBJF5q3tuY5eLp4Ex
gu6S2YNjmR8NyIWiyH0e/vHDXFRMuUwBXNJjv6n6u8iJ5xWkH16rF9d0nm69jCBHNU7e3s4CFIHd
yvdK5yXU4EKj4ZOgYcN/z5yasqyPf43awsSlLJv0cJ6GyGuzcvBQbGoIz8uH3JR41pC+rYUa+nvJ
AK7rpHtSJV6iOgvDW5aRB6VJ44wUE8kqIGegYPyOppVeocjUoXMqzAmER8JUjVa+j0rDz8D3mBla
HoGEC/+7jC0MlZxFMw2FikoHo1SGwKuubzBIUNPjINDyeUrT8hTMfNDM4Tc1JrzEZ/tqecZD2JE+
5lTB2tehwUS5WxRSRMrMbn+TIrHJMgmOp66PmRg0W/v4RrAiWQfjapwFjsrspZT0frqFfeqLcV/i
G/BCBjLJwRGJuEea+kC4ObHTeXKK/HA4+2rfaf05IuBZ+9l0O8iW3hFjwMFxrYM5ur98ZmNF6vEA
S/IHlAjUUbi8eABhdS5G8GEF71e11kxTkjxhHMZO9JlqngpQIu6CZEzWIeiJvIC+7YoZYy9f5IzJ
0wfv7ubpMwonifY7uNQgmtYUkhm51LLqWNO3+8xOqz1+uFdVRqS3tZSUDviPorhxdkJIc4fHzAQD
lN+OOZgxfHJHKcVbUVjB0dcGNzbuffxTZ79H9GLx0MmAx3fFYy1a99TO+T1okeJelvpiNCRTdt6X
VfeEWVXXtstPBijPNo12IikpYQkdi/P5VqWTcSurbwz08Iw8zBCLp6sx0cYUBlSZ3FpwbwpSSgDN
zpslTxD0RKuWEfR6SqJ8TcUYdCjiSj6qsW2TnYj7r56wyNCweQpE0S6i+eFEZ9Wd+sN1nIkxDRxk
ULnBHp153SbSXFsyYzyEMnAZu6Ly9Gs2AQMkCL4rFtJGCT54asSZRBti2LkxuvBSOc6X6MIUBfrY
MoqBQOP5ikgnsH9BQM0tfR/tOUYU5vE4JTObYhDqoLUiMl36FSCdCKaGExP7zaiXtNqejFT31q9p
AaGcUe4iEobElLJviHHuDXI+oA51byIKwawQt6pCsiNl+SlGUe846F4jSU5IPDakmAF8WQ8DOrAE
ZHANz2Rl5Xw9kfnpIbZqRh/r2qWsw0M+m9WNKfhYjbR/aBzE9xEnU+O+moJGlqU4T4HK/Wn8eW+I
XOy59hk2JRwNYcbmCdbH0ZppUMuR3BQrw/TnYvesmaYHbl8RBTQ9BsGETqfmcdeKh2nGOsWCb1G1
z87WdOUhYBxQRVLzueRITgMW9nALXyvwmRSRfH2Lv82zLIKWDo2BJDYfUaBBpmBEYlnlzqxAajT9
3aSai1KalFV3fsfE9+O00QsA2o1CXbW1ApoDG+zmnBA6kXjDazRaL32qtux8QDOI5q6lNau67nXK
WSROc0O+zcy2JtFPjJAOfh8cLZYca+KZiBt3Y27GwUaQYD/6nnwmwtUAVfsdpla7maZ03OeeeSUy
iSda2487x3yxiIk7aWPeEkyxqTIuag/da5fSJifI7hhwGqfEaH5ZAcwfgTFpDWpvS8VDjekO/a4L
Jus2XCc7OicQzoFIQefLy1x2b7Mi8qg3zWM8k3JSVeZ7LBx10/MbdsDXMNFzg3esVzXmdcAhaNBH
K9+6dvbZdFhyrcCJNlgT/cm+zb1gOjmQUecMtn4YtB7XEvNNX0xiLWvj1wTtJOUfOol4O5lEN3d9
egeiBztrHvh7MkI+/WAczhoSRec6PfOQpKe8SJ+N3Eq3cbXFhPPTKCu6cyv3gJeBEl4nFyMfWLdI
mzntYt0OiDTLeCq6DMJL3AmchaQthfou6diLxGR4oR7HwCMkN5gz8kEL5narXuUbzlTmQwv22xB4
wiwsAjWyaHJyw3PHnIfjpWAYu01V9jLo+ULSF/CmPHkjgSC6Q4CFt8FjvZhk2W2/QM4YWVP5mPaW
GO2nbFIPWWPPaxHIh0qkD2Kg1rdNA5MjEjuN9krkYJMp9j5j0rQM5iK8CfksMySkDh/64qMkWz24
TjEtXIL6etXR2Y8JDUga+x3+kxDRky/2Yw6WBR3YvUKqFke0G5qQnONMHlnfyhvoasZ6ZP+28gqV
7yaQERGAsq3wkRu5ITiKieoiS7hh0oWV2zTOp13Xz6O1zBYqUjJnX3NBlf5pLglwjuLTPGXOgcXC
NV2CiZOK3i7TDIGTYpGzDvbBiyQYWHE2k/ZgSsThwBzFRtU3ONybrRMwjhudrZincN806mx1HYgT
zRyz6TBLiOKRgVYezFtCxjZlnpobaeD8rOB9BV0MnI4MJD/Q12isnqO8IhQsdjSEgwl0SLjrijyl
wD6UenpgldcDbe7vB8kirhPPXuh/mpJaw9cWgjk/YxCKwkoR6rshBwx7/W1cOsahhnHNNgdlw9Dj
0iFd9IHr+JPclJ++v0SSnyBLZ8R/OAwk1JXNREO3qmp5ViiqblHGyj1CV1gBXvMdFEh8O0QNfefw
xYbyYaZwDbur3Q/pdq7GV3PWatMMgIedfFzp24ZACzRW5BbWBCugnrwHw6UYBTbf0rafCoJtw2JJ
zJ38N2h/KcvUYjt7U7mfFDDAqKBmKHM2/FCnX4p5SI9VRK6TbiSO38Texaza8XnWJ0bzTEo42+FW
dcU+yVB5IRjkbPScY6BR70ObgWeaWReomnfR2y5f8pKLuI+3WrA5DXLuezqqaV1HiPe7tn0Jy/63
mfGGgBIBee30r8aYHksGUIAL+/gVSxCjG3JpEM4/YEQWZNu5J3R95KRr9t5MB/Nd4+BUEqp6u58T
k4prsNilTfrFlKNDGGWz9zSG51jhvm+M56FFy+3ix8WOGzT4EtUDgVR3GPg+6uXU/lNN8v/yqv9N
XoUq6n+QV8m2Eh//9FF9/9PhdzP/TuQgqo+/U1vx9/8tQiL6w7fRNIWhGyArCiPiacbfbfeXf7a8
PxBNOYidXBMgnbvoeP49QsL7ww48NnWmh/IdZ6f/n3orZFo+RCCiDoPINJ3I+r9ESNiWyzv7W+GT
bQWeFSLfQjVk4uP0loiJr48HIn1b3uO/BPZUaHhwoFUBd9xDn4lFr+4R7j0DXcB3VdVvCaOfXe33
8VEVxWkax/EB0q1zC991KWM5otqWiQTxoDAz7fKQ5IrWpKS7782vLpVYCCanuYkmkhOw8Rxq8r8f
Gig6qyKiLY/KxLz7c/gJED1FLvowarY8wiEkgDSJO5Y4ABNC+RL4+VcTYWtD3oQr+M7qJu8R9NMn
3FDMJFPuHPPiKtp8eGwlmRBxquyNXxGLl6TDi7skCXtSl+zFK4eNnrpqkmnOc4YWOsMxewOeAx0Q
/TY+h+HRT4MCxbvgwbmI28OwP9aTH5yaqVlWE9B/4DdURL+ekXVMd3hDfutcUL4TNXrTWAnsFdjs
vKLX3nX9qNdeXcVHtyRNXKcfHtwZmSevsxqH17TEkEQYmCvyn2YANDMX5SZ0KQzDmadkmSAmggtd
hiWioCnpqNLRpPQE1hegCLH3l4z3rwLoWa4T87k0j55B+EUBBPtgOJyZoXSvOUNO7DP9PsTDuRZ2
mqzLOZ92dtGwriSji47C32ateHZ56ZURRk9l1ILyxeC28a17X6JrKs0ItmBYHwJrJi6ebhibTL6x
Zf4tRTxuzSAn982hIh4nwHvFEIOROLQphss8EXpjLJOMKihipKHTfR5kKVotPPVxBc8AwTtlHvk3
nDghI7gFTVGGbXuyk/FsoyFDkBavyvYL/R3Kc5AXLBv7YU3zmCHChwjul1O+42ukV51bd1tgk6QP
ydAnqTp/zqwHqx7GG0s1zBwmsSkHpjz1aD4ZGuZ+kqhoG8yV2lTY0bfDIE/Y+MttIvNDq5V9B18U
9bDHOetgoQxb9CJqkVrbAZNc2st45zhFdiCiYYnkFhP7HK89ppBinAyWtaQeZwQboGjImPwMESLy
Oq3nu9Sti3Xb/VRaUf0byCWkJMjC6bW1bUNV3WTIwm4kBoZdNdCuW30eXq1Yb7mx+5Pv09fHJsdt
gMcokNUHuyaQTwi9zikrJwoVdUWlNF52XRy5Rz9ljxq1LfOVnvFBz0JhjQsGI6Sq23NYtrcBDBVV
Oyw2kefJpP9IJ8xpYc7wLhgQXtOHzQAzqoiBNPm1iGHYvPMf+V2J6XM2MYWpJV1F1+NT0Y3Grhvt
1xTS37GZcUCyYfWZLsBgcbT3HJa1uSlaHe7H1AyBMkb5MbTm1yiZPtwBnqMBuWOFbucX5GqeNu1l
SoLjVOe/KWK6TZkWPqZfvRnq+tOLm+Ssx2vVmfOVKSBrdWerPBw8gcKOljVuySwhuwcynn1AWznN
ZFDsnLJWR88MmZ46R9Uq9eL2gU//soAtCo+E7za5Tok2tzFg6HAk2NuWi24+MO7DonpvHMQMQTx/
e+X84EZV+WlVxW8f5bcziPqBuJQWjX/14qWVPBlJxSIvRkZVVDATTJtsvKr8FTosOQoi7uZHlUIh
mHp161EBVv4QY+bGlpnTDYFhqNpdyHppNfcLOYqehGd3RYMW3CBoAt4RO8FmMjpnXQDFp/CBR7GI
4jWlvx8D7Kqd9h6oR74VjYV53HlhlzXthAd7AUsY/IVRHos3pzFId4wtCh4LTcaMEH3V/+ieLVcD
kw753vJMyGBkALuAUdHN32O9xLFu+NfoC1CtMcp+yYMAhgPfMi4oc9jl3b+ydybLrSNpln6Vttoj
DfNgVlULEpxFStQsbWAaMQMOx+AAnr4/RGSXZeSihkXtehGZN67iRlAi6P4P53znhhr5XJdBt5/8
AY9who9Hi5kLSDQUTXqVMZmpeD5hZfR7bGK/U0TP7KShHs3Vnh5zTwD0Ppf+tz0SmB1H3aupQH4b
7kMWGPdiyRwz9FUkqzBxgQRMyM7xDvJ0yPTeBawllL03BazBpmLjJmvM004iH3VrJNiCSBOUgsBb
GSUCLFJqnxiM0hCeMAqrj9xtaxPNVS8DkmgRnTJtikANhNGE9mJqMDtZPeWql7xFUwBo2KRNYVLB
zgokbcK7bRgffrIEPi9OdoR5SDeiXaVTn/ule8lautyyt/ZBl95jgR3pdayJYzDfHviAim0xp0dN
11k7SPJR8etiIMpCLebxbXbxyGFsvNg91OBKwsTXKAlbXGyIb0+Es5IE03RaqKzyq5XoQlkTOyu9
TOJtH9BA6SLJ1wL1CdJVSuEe0YrKDVgNNDyAWZu7QTCCKsCClqP6TNQYIUmE4IFX7k5QWJzQlN4p
IukGQDghKNj5EGfzTwIsdNTzb7ib8N0Lhm0zFsShRGdTOuOL0CxCGeeHzNFANPslMkmUDCOGnMLs
EY2BJKyqNsy76MObm7PjRwyGoWJuXC262HBgVq6G/ogR64tme4dRd7pj8ean9reLKOE8o0ZjQYS9
Fzi/mbdvWU0Ct+05hLePf6RSiuugkxJigDeD/avPDBHkYZRoKh0XnW+Jv2QlXA/WBio02KMLqqA9
am5HhTQcIwjBYDbmnSrTTeHvC6MsjwAu6TOmL9ORr30wEznj9dOhibQf3U7uotG6yRocYK1vUoSY
x1oryoPBpzU09K69UZtMYlEPRhfbWgTsh9TuNeFfz/SQW9lK+rayzzZ1kbGoqrp9Tj4eLm8YCrOu
FtLYjAO9jm6yzNKpFXhNdVMht26e+UmggSH6KVf2V9UrFtJWQfamL/ZkMiYrs3SQLk51HhaO9UNY
AHeqTg/eV9N+1NWHofv7IYAzKDtw7w3ZVqwsHyQxsJ6r8NZamIxIRGP5W72SQ3Fn6YJ8Q7QmOGWf
4acyWyQS9KEh7NqW/WvZdkBnDDSafVRDDOWZXkUdOcozUtlwHASa1y5/An+Th5pAh++zVcX+8gsV
zly1VTYQshUDjyFut2VE5bb5bpAmfWUq8P5P005zFtZTt8xyMJVmPodSVzowXEdzl5IMIh3rpcv6
7qh66zRIsMZoCauVY1oHyiqkEmrA/MayUm/rdx2t65To2bYx5M8ih9y6+o9CAcpeBsW0JBX7WNJ4
isUfpmbW7dyAchsBri+WfzoADBtMRI0i47Pn8i2iIAPevW4ivQFGAL3cHAn/M0iXKCvETR4zlTCq
IGeNgn0U46BPx84/vSQxL03ZvFuzv7eC8YwL7Tsf0DRUOZRLnGYIB8dHycfOEdpn4zj3rRwyAufd
Rz8Zi21vGKDznJQJgt59R0P9jUCUsZzBASjb5sluSnmcZoNSz8JnvXK619x2UpKYs4Pvjy+OlT1E
N61eDXtU3sQLm7+5r/s7zYO7hWKTCe3Vd3WADIWOPCa6uJLkQ4Tp9eix34nic6L5YSB9gF5DcdBH
YCG26ZCyO9jnfrQhT2Z3KJZwpDNvc5MzwlAWHVP5GcSevxnmccOM87fvwrgFvUXoQD27zEIpkApG
W+uapTIdhXMnGV5ZFNyJ8ie0TDHgQB/spTZfq9xFJaBt3XzejJyiTMonhqZodZvMeIfLaacseLyu
wcMVX2McbUxncBZ3V6dltmMFX8XQbopm/lRdftvo2gGWwSWtkOwqANmhA/8vapl+Wgu8eg4+54Q9
3uAcY0lwAMhrrBV58py381Vr5jOLkIR9hpZu8e3rbADA4+Izh95/Sw41c2xmhjRWAzM9tyQWQZ/U
dsrmJ9TFZ5AUfP8RG5xqZ9WiXrEbwf9V84HySFvyo4+Yl5dgxcuo7e15MFZeyhfT1NoN6WMVdN5W
BdGBXLjlQYsYi8/vQ0Tb1FQf2B8+oZg8ejYzCKY7K2ohwrLbhDez1N85Ja9T3fjMFRl+kNBJmIfr
HPTOf++9Nj3q0XuVWeOp6PB1DwMLSbzVn87EYIiDm/o9Ch2UFVSJAQE1NuMoBYeeGBu4Blylg530
4O+y324ebwAxqt2U7xSSYvwPi74iS+917vlNFmHb8wCh0S0fNJB2ocMgV/ls3iX7Jb7xej0a00dh
LPFY5fxgD/nJyMEnlKINIQ2A+ZFZEhoM7wRKfcKESN3KJi7Q2CI8pHZZ6PdPqkTq4kPFL1EawFn3
3E30iNH3ItLWONkugUhZdhuP3KKZ59+PQ7srLUZ5qbhUHmcUCUK1Kh8s7k1/KiOmNzwGnBMXNTEi
k3UFtoP8KU5Q5xJB30NPCYS2tzjarCErmNLOz3ne3hEN/2mNLIjmwXus56Q5xWbwBFiPmFLCicIm
YjckNL7xjpZYD8pdG6Uuhp5+3CISrbOGeISJAbLy2TJzHF4mj8Wxr17m3J0fajbeM/Cg8wR512aU
KccJMycibdViwG80zECt5ewwaBLj1DKCNWw/xQOLUVFJIsc8vBzhEKBiwtb7A/zFfkamXR3LOePm
OctZG5dJqGKwthD5/yheJaEabNeI25FXUpzXKbi7/RwrkuMNZ6d7fM473zh1VVSE2EPkypycX/Y7
Sd9dyEdBUGQBCeWaCcVUdFusxKCU+zAjW82vDFIP6+5cjrAsK6c/THpa7oWOu3yi24LSj4noye4w
I8+5D4gZnR3EF+2GXUG8MlkIr5fogS7DlTE3rMh76tFFrpOTeGTFbxGwWpRd3n6cIZlir/tm34Rd
Vw/CTONqrUCbsd9KkZczpNSN8dtIkxfl051AeCWg2oP+zGcaAFgyf1qSC6inPl4r2343p6DcJoxt
6KGrO4ybC8ObuAQ/EK8aavi+od0q+kMmTFA/vouSk9J/KzFeVrB22M+yh5Lmdjnyg1zuCz0Pu45N
oW1Uv1GMq5g3b+sMxIJm5QaGXENvh9m71KbfGpVZ4wIdLmq1i/Ooxt4Vy7VvZu9eZi33nPgALg1X
CsxCMIkDsNmBgxeWJxuxg9Gw0xZNb5ODYaAUMZNzUnYb9ttTxoOZ1N57ZXtyXdtt/ahcVouDSVNS
lyDNxqJONx7Kdq6olqAIqHMzQVa6ohXiVRPDl+MgyuvlVzYEIb+aTj39Cldsv0rHUzAvwvMFpF94
wcPAwWXm0LkQxbMRkmePu2fVEF2jS+tqlHTPzYh0pfdAjiDcRkoFXqOIddaej6T/0iqMqOHnqHl1
RyYV3SLIYE3Lrt2OLuMsvnsXSMegYHlUyO3ctL3hp4BcSrtBQ8f9NKbcs96jSygw8G0M34P+FRGl
sKr5MxUGAah0+VeDWWRHU0yFLNmMZVAfB+2FZTOutHw6ewaHbBsUR+GMzwPEnaDIEMSbwLFHzXrp
5XVYAt446ZKwrUaecJ8nbELTx/H9ymsmBzklsyQjRG7VddGNH3n1YZ7cUORDhjXe39baBBKCzc92
Hj9Hwh7RsFKfVg3KDxgO+KPXbgqzMh1zJDkeinnoWNyRyJKazoxvh+HLdZlDVAPPWzwPW7I0TcxH
S2GXvHvR2DHNUMQ4CHdr6uR0dOOvjcwcdzMVnaUnO/SdjzGKxj2+v5xg0FnrdonCH9hZiJ89xzl2
bCE3rQE8q2yuQur6KXI8xlo+1uO4SteRwnrTR7l9xOB9nC0DCS2jt4EfMtcab6OBYidgMbwVYo4P
setDO6pZylCxi/AG/yNw6rhGV77kvxgIDIAdkQI3J87GJ58NkafkcvDmbT1Wv/78pQ/muMmLNr+P
g2FjO1+N1qhdl9EEuBgPVx3iptCDCZgP0aNvSeiHUfpmJcl9GSBudUnqOWQlm92RHXk6I4PoGhGt
LW8byYjamJ8DaF3yUFoMjhGJJUXAqGVxazEoXfGKsPxTPMYmSPIRuoU0iw+U7njNhTzoGm0oplZk
p0nKrr0IPiaDZ8ksno3JgVExo5pQvMrMCF5owSi+S8L2lqVFb3EBMqoyE12Get6KMNeKmxybghc1
5koftGfDBGKjGeC4WpS91nSjguS7MdzhUvU/vSI8SbjZg9VFJdt8E7MC27dU4SUsat6OjuMSpfhD
5t4WOW596CjTmmrEccBTqKQMk0R9xGBImo4ewkr9J7wdhEHMGH8Su3jVFd9xVYqPFiCl4QwP/tCy
3w+OiEEGkEss0kudYaODwb8aZLTpi3v4tPZmFhjjyVu5lMhst5r3h9jizm9ktx3c6i2Nve8UUXU6
AyAfO0Q/KWLUCkfFyhtKl46ivWXyS/ekWn1VUWVNi6Iv6lyLaQ2A+76HsccbNJUVNFtd/brcIQFN
lBuXYL7d3eQxVLQHhAiev4wM+Y/FSSf2XlltNZ6Q0LfYMXbk8VgVFy8XMEQzGT8WU/zq8/Rgq53e
u8Z64bnlB1IuYKyZ9aQ9MnybjGMVodrsg/a1p6jzmC6tQQNhWa0+RojKIYFWKzg6b3qcKM62cUGO
6e9W9JwjL5Jz/IJChGL4ng6UsJeePrPFWFCBUbaoq7HtFbcYRRiZEwEfTgGrrA5lRkoB5E8tEYSu
Y4BqJeiX3uqjBR8I3YFZSE+3NzcDok/ntY6rF9T03BAUlH6WgCqKrTdTo/ignGbfPExvstEu4Ehu
a7MJMXuSoOBfaHFYfi3PadAhcSW1YzXolGECSFMd/JLqhFOlM/qNV/YHZadoBdDsZRoc3Smx4pB0
vZtexGQPms4XaBWk8wS2OBNcKYSt+drUna80f9RNfdFlUDCMSKGESYsSVZqJeojNdKyOf/xP5tZ4
mvj4gwtiDp2mP8UygWnMHExJG6EsfNEE/+JsIaeMTH9ij7GnrSC79OiZVibn4wjQfUBbViKcDHHs
RZhuawZSxPaOAfqRroa7BZmybNQpSD2YDJz1YVmZr95kPXRdheofHYMLzmFV90GAreNlcrRip1y8
G8oCHBF4J6e2vvLOHFHYCJ/DUZwa7vMVVObH1FMP0cTAp7TxLQ7xUbcHejgdzEjDdhV0yq+eNXdM
I/keBmpb1JDcW9QSlT9+jdJjBE0aZ5xhR0Cn+9nAwIFl6eRh5NwGuQMPCE4mlq3gLhmyhxTxU0i3
T+pwfmfl8RVf8o69kgCRHAOPC3gY16TKEX9Y1n0YdGED8o0fPovNBRwJEgsDrb9FUYAMBlL0OjaZ
GXdDdPQrDVldk2L/8zU9ZDTfpJicgaz4K9SOCJjcQcf8Jrx95wZXk1QJNAkznx9Dew4CPuUzp9ns
8WYJMDRrQ8cLF8sbEhEIR5sp4cuZKA+vfZ6z8T7WxHeaBXINVpMABvZWAn0tZpL0wa2SBxQoRGjl
D8RlmSsFDByYzM4b7J++Bnyb88nOawBSZQniypwuGmqqlS2Hb8zzmw7bG2gp+ZFYL9qoN0vj+eG6
5QnJ7ovRIttl2POBRtdcaSbiA5/KVe3zEe0348AfgdDSFBpEEnodFKYo9ICzlHGQEnoIBC3HDYqz
cIttHPu2qt4yeFYAtPTfZXRgMzBdZdfYWYR0rBHWmk8/Gjk7fEwfepnhFejy+6gZw8bJ31pqpypj
i+FYJcHkVMisUTwc/xw5Ved/j2Ut7kj/wJwSZV/RjH+dlo0Tffyp65HJpeg+ooIFHzZAKjvs1aXd
b92WHxqIqngTW/bFaLpHJ7rXqWJWU8eT2jEZAZPar4Z0+C0XDxOqI5aILiT7hE2PIC2dsX+yaV2+
Fk+4Zg3QMHX63izyVMQrK65hRuYNiRtl9DYFQbb2Gr+A8xlXYX1bBGi1ElIsoNlgB8cnhmjC//SL
eW8T8LEW3BtIqkkzQk9TE8VGNBhct6h18u0cswnScxK1p/lEnCYcK8u5d4vojmKcQLCguJnlO1R4
ez2SbeMqPJtpinqmg/oceqM8GQLM1mx962yUmQJGGp736Kj8JUxEQyWnCNFlgnnVbW45s4XTImdn
5yLcobAoJ2jG9YOmZx9xEt/6MK6h3XBPGhk6aenF59RYG3b1VAOUI2Su/C0tfpEIvmpmtOF6cXZi
3oxe8KZNg4KAO/x0wfKhUFyoeqadvS776Nw73lr0Xh15sJrMcV5YpBVqxQur8Ls/Pz/EiIX0Hg1y
zZVsqu8CfyVrJ0XEkmc9jSN31BCNSHSMLQRzxOgtZVGbX7PgV8bpTz45QEIT884CzzRhg9R674Ho
2be6JJaQegt0V9UfqC36ZSDhg/hHVV+DfhCQVgPqni7hpxxUjDLipUnWPuosvkU2LyFrFRxQC+Qo
wx3OzdVTXpmX1HVvW7TBecaPdirAUPEUcoAtbxabUHRp4k0X2utk2Bb0swG09GJaQ8hMoY1sWAHk
mjV5JLf2lDQx4RRiea59rKF6op0V7nZ9Dt5S8swwC/oIo2RK8Kt1UWjuhqLQuYitfEMuYZgMGpdP
QJZTxeUfiOnUZDqzJ+dhxiWz0QTLtYL33Rj1d1W3GSWxNeKm5WkwmvHAsoAAEPsNSDxLL3/ADkYD
p0QS1jPfG0l7Swp4eV8608AMlmLTe4yS7tS1fJLqrvM3uaZ/6CMQDR3f8jYq+DnjwEeqXD8kLTnu
GSeWaLiMKiM69nr80RX8Ds9wMVufNM008wubzsXfM3Yukyt+kbrOlxkBLshaTnhg7SZCp+CnUI8D
Ap8/Pq5srYnK8Sp8D235ELBCdYGq1K5z7RK007mXJ1tkmHsW9Np21rG4DEzOmUDhmQqwcrWswOBM
YYFfAnjseqspzCDRxIcezc5uRllOM+5BHcb5tW0BOkVJnR+CNwd6yzq1kpdmJoCe7mwt1YDSKiiu
ggTsqb+rK0550L9PZTReYT5+63n0kHbNnW/WOl0Q642aF5+2aBqRo26wjcZr26NFzrX4w7XAP9Wp
8WXUqbaeMVBlyB092Ngr5NgQZ9G1jjaAvti3n118myvHjfNNoMOC71riQpto+OpHd62zd9hW/vQy
DvTWSOMbdmjcknRTmbXLVHqNugDGmNqa0oMsb+voRLNHD9VQCh7AhPnOpGI/D9kt4vP7jgwt5GDo
1UibmqK7NqDGNrFmjVS3oZPemgMj+dJOTvMQnFMZ3HhDdDsL/1RJrsN8JCMJ2n1qvgm/YpSCGyav
zBN32EaW9k8RON5K6J1aG2+FrzHHTTAbTcZbn86YgIJnv6Gqm5n96C36O3PiU5zQNHrVvQ/ufefk
7t5AbwuHCsqCQ89cmYKGsUhnzIjYQadVh/NgG5QD1uXWujC6+pTspULbyR5mhOQoSRlJ9LP3bgz4
VsWtAaSVfoF9qNZxGJEO3hxNw2p2boGpM+veBv1Z0d/jpxbI7vkw2rP7YYlhXwXaxA+0uBuV6R4T
LDOoWUY+nVRqmYm3z4B9ZRjmnYEQGUXw2uEx5XNAte/NRw1ezLpPAHR4fGQUzsm9REbGwLJbuw31
NEk+D+ytX2VMSkaBpGTvohFGR3CjafVNW6Jjy9opZglUrpOeW385c3HRcfim7qNAu1AnZHB2uN7D
OFCvUgI2T3N6x7b5JANQEhgGK9wLYOMRebLpSnbxUFDpMCwIpzPxsrX5pPugiYNapyH3hyTsjG3T
TmqdOvvC4sRrEqC7toTNPcz6LVJWQsCX9WYy3mexOIqZoVkz2esq1t+rPqEaq+BiVs3ifqXmtGvt
o517Tla4IUgm+DqYfjLcxkMb2C9ZxgTf0rC9jHhAiQp741l5SosWujy5flud/sEOEOzaDTk8k42i
T/XU6pjh8RK7uOJH4qzwNuYlObmehe8A7g0ZwnwcK59PgNbAvskLWvwCT+Pwm6ql3CU5k0kSLucI
GVOVgbXEY8koUMz7yeMwtIANu4rct8yzPWjKS+SdRMEzPqMCNsJETzmxu/L/a+/+xJH9F9o7w/lP
xXfYILr2R8qP7h8Fd3/8oT8Vd5pr/s2AZMYi3A8o/+np/5/kbvmSaRumza7Htr0/hXV/19wZ7t/Y
uHpI7kwLPR5wtP/Q3PEl14OEHDiWZzmWY7j/E82d4Vp/kdw5iAA9I7AQZizYNM74f5LctUCkaSty
VAmRvGXsGTZjs6EV3mkJ4m2Cjom4gSsThM2s41967gyNQtzeFXxgUZhX4pbJAlfc1pymvYewVkwv
dhDspcLZWKuLnXGrFAIHUXsS8UTYOllS5ucCWR0gM9VZfR5QwGkFuZ8SU0dBOLYtN3SaJPFiRpiA
IrDrmL5hre3azNpCuH3BAkeSy7AF84kt9g2/x0r67SE15SGZqxsk6BS8Cf4XDsneSPY9J2xh7+kB
Me07wBzVXRKbG+wsK2I84UjcV1n8ILz4V3jsBKlfTeYb4J0y5B607GiST6YznKbYXWtckQtf1yF7
hqhRcr/AVBxdMV8aAias7Ba/OgVktEnM+dg2zDVNjEbylGAiQT5gTiA9i+Soa8nBUNa2aE6K4alj
qstAEKslE/ZT9QnGfQneUrhEQZCaTaW0TesEbyAZEq26jK33hND4JVU62fKsy6qCcFD3AdvMo2IH
k/gx6BjQxLZ3m/LjbHPB2tY654P6kll37aQd2kzkPRXc2N6vX0L5j/kumuxKPfruoGuMKChXlvlq
UeP36JNHZChe3t1qY3DPLX5FwLH1S/lhVjjl6/FS+enRBeXiUA+2QUAbkN6PkmWwKNM3omRDgyhS
LyG8saFtL6cb01cP/ysK4d1Pffkof9p/XaTHX7XAI8RM69//9S9/d06/ZN3Wv90//1N/+UPtv//x
5finDj+6j7/8DbZJcIfX/kdO9z9tX/z5H/j7P/nf/eLfoYn/xSll/aeH1BLo8yHTv2iClz/x5wll
+n9zdRiLvo/21jR1AH1/SoJN828EzxuOT4Pi/3nQ/Ick2P4bUl3y9RxnOb5Mi0Otrfsu+bd/sQ0O
NayQgWnbFrJg9390PP2zHthGB6xbnu0w5TFtz15Aif+gB0aO31fmgCec3dy7rwf3ecrY2/e6m3+Q
TN/VDCPr6v/A9r2rUw7sf/sXi+/oL+cgdEeL78jHTWdz5lquu4AM/+E/1UzOJJCUAdVovRU4G0Qp
33GK6RlPFIwj8ZWW428/RZRDevWjKKXLPCMUISO8tAuaO01m5yR1F4OCgfygNF7iWdslowTVlx66
YCEsjzGWkwh5yu3kziyuswht/uLTke6924L0csvgVsUzfQGWex2zewsNYYXdhFl/RLAvRVQzyATy
DEFQAIhfxvrKxh1Uee1/zazMSIdcdLGPuaVfp845CQ0HQTt1B9ei5Cjz/jvltGgG396KYqFHAPJq
XevLGgA2BBbdZVUjDmZms+RC7FuTfUeJRJKqxn0qPHMhKLOlKFyDYyZGSWSpV3Yyu9SnbFaRQ5qJ
U667Yjx0wt3T2b8J3fnNGcC1QSQhq0A0cLDo++gnnVoJnKAxSyNDIxuIoa1b6+yppvu6FQhHy6PS
qN7xtUUlvUnupre6kT+lJH2Y3rcSF+jXn+aCS7HI7FwFZALgawgn6Jh//gkyEc8FZrJyeVHSgoYD
W+49YZBJgDqR0ygwEzwipi5v50ke3Nj6UB7xKW51KLVscdkRUl4EJAPivTIJAyxwaxl1+RPYLd2a
pt91QwmYn1DAwR1fFQicXZzObzJxjZCwwS85lM8tQcNcwKRVydRDydXAuQ6sHcAc6Nkeg/INuiSi
KHLiFXMkwG3CJDwjHWYUsJAFsAa3n+Dz1yx+tehlGWFapQOzpWdpUZYIS5fXAMFI4W570oLuVZbz
uCoGNu1lGdB7IeUW2VFI5qINgJ6VPatfo9MOc1u6m5wbps+oUCVeHAZDrHm07lPCsqwJ56FmZRrs
MSezSrkxDcVvA+iBhzHh+mTzVSsm07LwdkE7PzUZZtqOSdq6my8uO/BFY3PUEyyGae+h824tGTaw
D5CpkSloBIwJ06PpYvzMZP7dsmJd3dklTV7C35qtYmXsPAnRpExmupRxW3XDuzhi8PMYrjmwo9sG
TViFEYjxJLEU6cErWkWo1ypv3QdNVq+s/59a3hyzKw6abp4Kxg3lWOycxCBOK6el8nv9lz0s0732
1/HahzFtYNBPDEYyETPyxP8J/wnd4Sg2cZIcbX4TWzIvAKy17XZoBPlg55V/1Ft+gXQNOWK6EyYI
ZCRXtNpM2AflPHdN6zAXyq9N3+BpBA9JRig22/ZSDc1pbDCPlgOzRLgUq8yxWL4adFYjVye4vFVA
+DSRoTRcEqUWmvQFRnHE/uB0w9ZS7J8g5rKtYDQxSfWBCkOEnRTTQZucdKM88QQp/NegMy6Y+mIQ
g5+eZwlAxCj6MXM4CZYSOOvI55nSh76DU2Dj1h+JKdBGZigIQdZBaYTKaD/9wcAzRxh7puSu96or
Z961HsTBsvUTmqTSZAg5A6XCVRvthWvdQpQHXvsQgVUNeqYEFoIjpYq7od8hYb1aAe4toXa4/LCj
aiNS3DQaaf5ZayGGW8/C2cWxvSOwEscZhHfGvQlsu+CL7HBr3ePcXZM4+mAoj7igjNBJGj+c7YBi
3BT7Y8narjDkuKm0jq1YhRZAjeLU0Qjv4FThLFE+c/rEWgKWzrpxLoGzMhuWSOGgm+7n6NxHxcaP
A8iD747VH9PCuUP2h+3witkEqat1I+zhqUomIoC6HXHPGwHbQB/6EzmH2w71POZtiWTMRVKoLGI6
ov4urwmu88SRvNztZNqh0KM3B8bDiKuxQmuh6+Nn01XkpZXO3iAjRQcqFfjBS5MAMbHhqvGowHQn
Mb1HNOmTJ+foKbVpQO79MlqaEfQF+BYDjxdD5XVbcfZz9CanHkiC8rnwssGDSSdzVmKCgUdx1DLr
s9KUzoRklwRE4fSY/QBdnSdZ3bY1VIwuOrblposRbhnx2SnSnRulNxEfytyaH0FF7Oo6wnhZc3N2
Ix7PQv/C8h92Od1D0iJytb5bbUIe2Gjf/sxBiNHxFhPaABSFifF+UjNTGIv5jGNcap1NCvDRb3Pw
j0kevJfdhz4VhCmvqSH3Vj5iOaNiNauZ8Rs0nK7dW1rM3HQUFzeqvmHGrlg/37W1eHOl+Uyk8X2j
5Ks5zC+xEAfuIdvy3oYuIIx4uUjErsXcJ8wX8xJ1/hJ3DBiqT19MzHsrp1XfOAbCYSbD0jOfpAU9
hpcObQ/XJ5kB2v3c1beVMD4No78WydMorWMa9LcycECR+9eEbIwu4S+Ag9i27xK7ObdmBWga63hm
6kcGO98JJNa5qc45UnE5X8ymuLR2cF9U7sabHPJLSWDqWaCOkB+wPnnpyWWEII5/gBsAN74Zffcw
mJfMa6Cuo072agTqswNXEGVq5aB3ik9J2u5mfcQkL3Z2jxDbiz8az/kwHZ23XceZQqJC1+wn4LKt
6zPvCR4rsznPeSxXRJg/9z54p9n8IDbzBgvEO7pOhsWz8VzNr3Vlvmtj9WONxg2ZX8vtsy46ZEuS
NU2WTihB6C0y7LF+Ym/sLH9KWvexU/tAGvdW395pdAvKFlffu2AefYxV8OmjkcVeyY4A37xX6WHZ
2FCF5pNNbM6KCPcr1+WuaG2WSt6NGYkvp2Le49bBp9EEN99AL68JdA24/9Y+I3VTm987Uz+7plqc
nEiYhmzjyOk98qfvJEpudEf7IdhrUWRlS1DY1aQIGiYioeMc5UA52bAUi83ke0+oLokGbHEmxdkB
af2+QJgaF8m2bh9roRP7TuaaPqJAjIV7Jm7gNYjtD1sT11kC9FPIrWZNCwuteiIa6S1i5s3cvToV
htgic4EY5J7SuD17fnLbJk4Il/dFJtcyfh/wcaATvxmm6CHw4lOKU2eduXtHF69iIkiODC2V9zep
jFDLuNar3fU7bylHCGurUx+CQZGBHiBjlTOGjD2qPtkvYN2rbz3FjXpqlb9x0WivLPQpeZO+85gj
Sav0FwOYG8sChvUGG3ekbNxh60L4Z9v03ozZ2pum2mcGukR9YA8+PwM05k9KCy4eEXSeH1Z9fz/2
07l2QGel6dHB0kYq19GeMPJaYOkYOzKpr8gvzdDkmP45JgQvm2NuFUKMubvv0cdttPLDxhZo2uOt
Y7XI1CxWYO1x+XhWLhLP0qQcRweiDbce4qPCAHbT1BtZuE/lklMdR5ehGt88Pd4poX1FCSlQEq+a
rcSuZ6a9/JVTUfhAYwKUK5gsQsNFExhnYas516SdzmIGRcxJK8fXSRBnmzE2mI9VHrwaY7UeTOsO
eeBWxw84pirMp/yut9XGHlGyBOajgZnZ0gD/LkFHmMjJyzzEurepDXUFFY4Ieza+5qnfBsZm9Ezm
kNMFVvwm2jUFy53CegP0s0dLdfWHjiyoFKU3KSLvNlbeIpgupGVv6rl+Bui48NOOyrKAl7abtHUB
Ezm3Erx0VGQ3BU5/L5YXU4FiM8uNMG8cQiex8yNYodlwcLZ4G0vPMbA3sFthuDrJpg+mIw6Nc2QG
h14/t7naodBCXBoxYvDxV3XH5f9Nd7pVY0WivYJ6Y7IFLbeY7Y5DrZ/LuV9Pk3XAzEMOn3deXpzk
+e2dblcZ1brHB6C15XH5/UmQv5eGY1kcy9S484FiYX56Xt6FRd+v5cmOEKpQNIqQL8hwTrCHw2SW
yWMrrK2PVTtiQ1ebSEAzO0wwKClr2ke2d4kSkozH9DpqxVY3CUuKqSLEvYzVRnNJK3pO2/g42B1Q
EO8ZBtEdj+S2oTKJXY2bQOyUI4+BSbY5bLKG1YiP6o7jaR+EBVQ+g8hntsM3y7+lLdr3ScW/PFKm
YKjW9Pt2kOFgefsE2Y5LTBFwbgJMGmuF0vLTA6Lf2HBWpXsuKPdk85FvYxMRNhzSGaQscZtCMCfy
K1I5h1uVkBOly/UC+pT80E2erraa/y9H57XdKrJF0S9iDCiggFdJKMuy5OwXhu1jkzMU4et70g99
U98+tiRUtcNac4EcIoy6ix9EesS4yoOU+6Yi1Zx6c/mZs1MgveUz9gYCIVvJEbksh9AhQhslMNW7
tdm8ixZlvOATHOZdW+Gl47ExxxxfoLmpqUItQg2t8lZX3V5j6gdXf52RfNWA/afuOXTBPwSbB9bj
p6ImxohmgvfQjKFfPnb886QsbNOp30R14U/jsGVdir1i4QLSBZfuQzDB4nSQWPZk0UeEjfc2cDoC
6Nrq0EMSzPTxjF7bpze8wI4jiDl+BY3gaxoC0dG69kJehDdtmN/C3IsPhmTsOCw65/GksWgfST3O
YE1Enb0DYe7bZJZxM5z1gFi7eruAI6POo9psL1jQ1pkm1gTDbDS++FFMHCFPTq5RxJsa7txXa57X
xvjeeUhguw+4Ozrb3qHaCLDx+RifervYW+gwdEd7tMmbwJC96zPv1EXDeXmenZ7Qa35DDwMfhuK9
yYg2iT1/buwNAhS3ARaBZsdcrDi4GQW0X290D7lotopU9Ezbhqrcp8FwSUNr61bO3Z3kZfFRd3pC
WKCz0+1hG/XOtUfAYDPvhZnZat6tIOqa1UywcSqYXnbjk75yc+PswLjyQLDKER4Kqjt7bWTmgYER
lANnF/TmQTaI9SYUYj3L+UryHCEsYY8565EveLaW84xAiM1AzGsbwC5LsKg033j4VhOoPvx6/vJG
MK3BFtztBVTQ3HO3hcemZtCzt6o0LtP8KVV+LKKIzPMUQQJ6PAeLEHfwRNzP8iaaqb6rBqBEMtxL
s7pn5msG+XA5C2srPjVGd5wQpAo7WMdWfGGScjOr+d2VDq1wewrS7oUtZoG00XkZwSu0ofsgWu3e
aWJnmTgdMtdn633uMGWvGTOpQ5R5dBdkG09kd2L5PmWN9VkV3j2o5GvBIIdVYfnbeFOwtmPjbPfy
nzWwj6vq59KCBZblQm3maaloAzZibeIdAER+/v/3HGPCFq6hAisHNOzjM98uge0CIIbiRqgHUixk
TiB8ELpvtoE+0R3M11D7qwRW2cy1FsgyQh6BnG9N4gf2i0a7oyh8RZDNuwAlaN16dwY0f7PcaUZx
jnHbrHCc4wea0fDFtFJrNk24PvlNMWN482tRom4hI22H0hppLO0JHjpgn+RcmKnU1rnH1A72q/DT
iT9nVOraaK4/WEjRHb0p9nJQO90zP+dUb7Y9sC20ik/oi/6wWPDDl2jT/6mkZiZ+jY72fIpN8sVh
qK7AWvGyWYoJPbwT0HBDhvJXTfnvzJyO6FMtJ5EYHMnkmIda674abTMxEooN/tm4yAQXaYC/PSTF
my07sxLUgoixYMU5ULKlUJwlrMLN+Qx03w8NDrKgnLKrnXen5TMFh8ddZma/keDztwfnbsjst0Ty
vRIzM6NMwjtSgBgjXsmMpBERewRbf/yr6/6qUj6QEgvfqor4xzkvYOor76VX2pUakPUmb28Yhp7f
1fG7Q8grWFV+1aEzX60IGIhD/zaYn96krrrDb2Olvyhur7WJiqwnqW/lECgfRsmu1LuvzuON1Jiv
MBgKnkNL4MHgjA+xretIY9e2ET/k6YOOW+4EwhJoQPlVBO0d3ZtgVhD+dLgitg2UtSK5SgomJH9g
WlCN/7Zat9f19MfzuARkEh+Z6Bb7UYJbnwZ+l2bCmTH2MCkhZ0LQ5soB+zLSIVQjvZ7Di2NKuBoU
RkG9f0XoxJyC7O6tMdORQaaPfW2ItnKagpXNPlnxqRsS27GopnB9CyYGGWSRYG5Owr8hRBSjc56j
pSpuSnuZUg0uZZe+AsIsjlp9KfkG7UqTXczM9olwvlHAupTv+FehaOUQmqHZbZLoa8LBhymLVwDA
0V2hmD9pPTF3XfPtxvPPEp6DgazeQWE3/WRnNNG0HdL8gj8eA1Q4QY8S43MpH61QkmIfaH6cmcap
Ae/MMLSAmO1VW+z/fxMxs2bn3LScGof988FyiNzr7RkxWh/vdKze66FM/tXwp1YqtJF+KF7y4iSp
w8RnNPyN2vLTxRiEmRyIatCv3eUtRZhyjxdoTpNR2ne8ZR11EpvjbRR3eBu6ZmJ04rDcC+J6s+QV
0H6hltGxPOEQrJ17Z/PfM70T/v9Gb0gcgtodaGVEEwglc0ImCarUdXAliMo5GtcCbjgl1DCRy1fw
havgoldmwp3qQthSBYVUzVwt18LD/x9tS1zXxtZh2kX0NXVd/WpV8VsJda1KjELo0GYkJeFHbPbG
wWzg8CgUL6f/OYDzhK5hZFRJguVRNMmPnh6cnDpnDDlLl1OJyNh2y5fp17SQZ9eu9Z5CC33IEbsu
J/MoEGM02OL0NrtkHXaJyj2qrJmv5Gc4R9GP99JOvvKCaMsZ1t4mdNmvE3igY84B0qGJmarpFkXW
p20zdG3c9GTyPQ6tmFYpQ3G1/JS+40QoJ/mZNBV5iNWDRvzlGlQnOlAsf3NcXKRXnasI31JeN60f
/AVJNa7IpFekayRPoGQR/3UYQmJPXTOiz/b1T2cAae1rA8wupUTMH5bYHH0D64ZiuUo8OAybycKL
wj30WWHDX+kGB5FAzL61jOXxKCMCNDpGjnPBwdI5wKmRnu9yl1lm1vV7pbKfsOGEMlK1U2o8KVc/
algq16JvNl2U//Z69RtYA+9Ej5MIIyMETAaoVrMVEcaPDklSH1vFvuwaUvWWqaAMnhhzcJF1dEVj
j5fOc686BsIHp83Mnd2Zt3JOlijk7l4ua5OJccwwAW2FxL4hlgXhClE66KjAYvTeQ6CoHcxi/I1c
ByWSru97DzFFaoZw3TPmYV2iuPwlnmFzZGDOj5ZLvgShjkbN24RRAI0uOEogD08qcznx+PoAen4Y
s/TShcPVKd07AiDuDJ2vnZT8S26ONz4PhJYxhAYMaq/09tQdBZ99MEEUnMaweiCxefKmaNd3wlgH
tXqLme0fmpYpHfk6TmRu9RxZ8ZA6v14gqNWAhpAH7tDAjN/L2mtewAQy0Vmp25jPvBEqXEFmJVRZ
JrMmvUrIPY+RrwG4F4NZTqwPTw3P7RS9DyaifgATFK+ER7BAfvYITNyoSMXH3NEpcGytZZrRfqUB
UsWkeSbrvNg4SLY38Mcubj3/dILLO5DFb1uRdFqD2ZgsHhQADUwkJudtztn/jIqswMqhZCkZfzkW
KQ2p5r5BRd+izjv0A4f08pgAabnaQlq0bTzIgigp1KZIocMqeui19FlOqFilrmEZwK/YsbkltrDF
8yWuI1vMfZ7k91n7tssUVK81kl5gWePRtnUIAXFeQhGxSAwciPTujAmxFASUoX/WDMTTblS+WR35
VM1svGsm/jWAbuRDzUgma9W/Z0t2umxK+RA27XcgoGsuuKJ9Dwasq0L9zFukn+PYebNC82kYmK4u
Uda7OUdp5Zk57NQpQpETMtTDReBuoXBPDEd8lumMUgcq4QosydaO6/HmDbnntyzmNvEyFq0MAbU/
7m+GQi252FehpGa+iAwmIl4m4SrYqxouClYmliXalP7Lot5gOpJeyj5712dlPhb5szOPKRMnrdkU
sbchfIDLDDXJsdF/bCfuzyY0h9VgEfIYExleh8g9RrglbCpzaNIQVkLV0/O0xNirftgwt4RTXiQ3
K45O3dha+AaILRV2j76zH549TQ576rGvHFOYFbMksAUM0LrO2zWd2etYcnlGXaP24ATu8M3cLYIo
ZskjGEwuMmIPEHTy7MAwDIdbUpSEaM4uzgbH/nFN+o55xiCo5L5RTJsI6UEnWUOGRW+4TnNUkjWK
jlQbUYJISyKzCB+FbV1lbb2PKUjsxMPzZjTm81CUyJUplppZV8yvsPBhk6ymID4pi8UZpr8jx0Cb
zOcqE5+hMAkf643tMFfzQaUzHxGt2JC9dIrZ2FR1hzwzcfuRybAzu69kNoyzCW9DYAjZBrFaUNFs
iwKCjHUilLRsZB/SFOZr420jJpAOYQcqraz92HJhCFs7aa8R4551+EKoa7y5h3NhbHpqDrS1hYYY
kVFFQPwSfrDlm0B2yfhBHTQN9aeWxY/YRynkKqSeC5xVld2L7Q3GIVIvLlDJRUH7ZrYNCAGK6zWQ
13dvNOTW7K0dUb4xvSt+OJKCNpqdfRl4X/hu2PnOcr4CG9tZj+gXPWUHimXAecJoTgU5rOvJXfwe
2MQaRPgWYdaI4rCkKRzjXtrQMRKqvBqahCYuTEufoLcdXc+yy6YonZmjDg1XZ6ylRwpMIqpxjipG
4OuuJd/d5QxSOh7oaAS/gRO7ChSW3gJSRQMOFn2KHm11bXwPZhKRBg2Cg9UnF41dekn2Bfvr+kOP
pHnK+WmsBXh68cAEW5fG7H9XcdKeVVfOZwankEM6oMtkrGLC/pdKUtHzCh+2yyPIw9TsWwkli3dW
Winsf8+SZJflXyrp3F3djBeunmhf5QeyWalYJaAgjg/zYKJSHrE2bYZkSTiMxaHS5/KkuYwnnZL9
3yQiYBFGt5fO+F7ZCZNhoEJryMjsCUKWURXVQMUYFeOLDxoLZb/3OxsZV2xa8T7V36HKZrhIy54r
1A6mGHD0SKolqU6iokZr9e6UifbG5qU8jPmfgaiU7XS6fBj6WhTiqeqNcMsOcVHQl9+Td2nIXmPu
DAwdRP2jkaj+HB7S1o3Aik7nFmU6pVXsocmI/a7SSYzX7LfOrYxNIo5D04OSsTJIrn2SnuViF/Pz
Ki0uDb2d7ySoUiHRlNQ9myilVhBFfPCs6N7UVsKgjioBb+5trJLvAiDYChuowSTb3JUhGjVnhosf
uPQdI+KkxmTe7gz8H8JSeGynC3dVeQGcCPLD4ukpQMawqct8Xhe1Y8E6j3fsQ+9aXYy+B19sq6V7
AfAaC4Nu+dM0msTL6+woAzx2VnjEW41o08LFzQsHrk1nI6KA2PTKOfWk1DvcfD5HPVXQQmeqYEcl
+INxYluXYE7uoWNePQc2a9928DcH72DXznMUMXQeUlLcAk87I2J3UGnxXXDHxkd0AMAo05eUhuyo
j9mik7WJDAl/EojAfiKBTnrlK9eo9IW7w5LjMpCo67WTvE0d8P1YG5zXWh/eBKxJ30wMCV0IWkA4
KNhtHXQQALwfqs+1/URWT+em9cbjTMQ4xHGpyprRTZitmY9dPLy2fUjxMbqg0PBe+pIId76A9oGe
+cF12dO1mmo3Fepo+njayozIKUBj8zmQIz+O7I917ob1ppPuc11g0SNQkFU5NIlA5sO+DskEyLWY
VUQznkCjEUhTk2nmsENkoXA2oi1haO3ZGltG7RWz/qaKsw0Wg9DM9c3gFA8eMwy/YMZqJfqLaCXk
7o4WQ2/4T3XUvGg4u3YOw4J6HMYNKxbePxd9PEL6JTmTKwvk24WMP9joQeo3sI+O4wyOOm3YaDBP
ardZgh4ws7ngO91GfRTqfqOha7PZ5OyEwXgWOeK8qTxu9NGdfLepWStZ0PFKYksaGWKV60IIVtwV
fM+XOVewQVjeL90zAOmCGLlGLNgCmO4M6DbB+MhajfR1Z4DlFe8DrTskRElvApU3eAo9RhUdJd+I
BwQZ+mNmh89MIxEUtZlNYrrAqoFLPBpQCjUzRC5KuAsJOjcvxGuUOnpyFqLaB8COWEua5Arij1yq
4zLRF/PoIsWOvH47lC771I4UiXSqPtMlXZ4pxnfALLkoZsy8mvhXLhLNhRJdM6bhAxy9lqZnLDep
KCFtAUUkgn1bxNZwAU/74rXmeTBC9WDDth9ISXsilJzOItyGS99bBuwt9Fl31lN1wYo03pWnPQvp
BEyOWKfiWbfhrIbkY+pZureT4ixl+0zRbG7tT6eRHEHzgwtif13o6Vu2GNIzUREeWcZ0qoiPihmT
edX/xiF88TwZvxRSI2UZNfFIdHY5Wk+s0Nba5FCEAJhudC+O/WK6N0pViK/tn8g0HpPZ21GZ29m7
47Tj1u4FIhmjQCqO4mmsq4XxB6/GcUCFN+Rd8N24m0io8JTVsP4l3zlUW0htI1b4QA5GivVdNhJI
x4X3BCCZZZpCaqaIUAqMvDhmcYXlYOCfKcriWoUaPG4sQHB1xk1O6tm6pdEmL43xgkUR5DQnpOwH
GEDeNSR0rUyVt22Vpa88N/mxesLTvEkQO5Q+93ND3LemjysLs/taMllbxS50A9MlkwkXyEp5J72A
5GZqKY5NZANry3UfRkDzKtGotkObMFrnXwlJat8UbHUilTY70Fo/tRjWqqKqcXg3OT6ZMJUCGZEJ
8Se3vGZXeQxNFgNRBJLsYHUOgqy2YQEVBN9t5r2HM5ot4agbUQv1EX7Sb+hWme9FFp7kbjowPXno
5/YeopfeEKbTOn3hz8b0pveZ3xgmFt4WsDpq/JPERWHqOZWimz1amoOhmcOnHhj95jLC6FQ5W0NH
qoWw4yBJsG9y7MkC7SxV+AsxZjvmDkCBl4A2Jcvf1ovUAeGxPBrTxMzc90xV+2oJOp9C85blOKpt
xtGUgOY+KKFNdy3F0zx7e+R8hAo3xR9K3WPpEmoxJu+qY2WwKFs4vYpAL7duhsg4wfZJUEq+j7SQ
mJHitYobtpf9AIvMOsweu7GhnC6a7rtE2+4tpFLUzGSfu00W7FStgUnQcheSGDEJs852wnOwwI3n
QU4c9aw26P0hvZmc1Wtz0u5V3ZEvBvPJdN1tRoTdFqUFTqIGlxTN6ueYJ2pjVeFrpqKFpmOfgdH8
Yuwmxx3fEMzv8MXsYrEm07Ui1k0+ifoX5WVx5PDct0O9r5Lh3lYRp2YEcJypKPk7Fq5QB8kQTeEm
43xeGYjM/IxFFwSIntQ978W25OPiVVzpDRdy6jWHIieKdgpzAkE6/aVzv0fCUo4hWnzfZhsqnT+Q
F7TOgFbW2Rwd9M7GAZ31ZD8YMyFU6mpKtkoNRsbApeKDVmkxegkJmpujGyhHmAtNhnW5XmKMI1As
ZB0wUd5YLtcRmza1bcIPQgg+wAyhh6+ss7QIdeK9ltup7raJ+GI+OPmNo2OFyRrjNCXeezWIijsI
7TiO5g+yALBCI5ATEka3tHXoTN5HSn+6kzGhMrjb05WLHangxlsZAaKr2LT/WJg+SptlFVo/MiPW
Y2KmB4YgwC8qrD4x4XIGIyCDH4UbHNBSG1l8YxjyMLlYZhiEOhTc47GLf65EdWI7SBeYlq9TPfP1
JTqRlIBHk+VULcU/L+SRanubfU91Y/4LQUbo5tasaTy0jyDLWjSGZNgW3vi8BGrQrl4NRnFm6L4m
YXwlm+VXciGK8mPEF0l+Q/WkSSgQ9cwy1OjdU2lqa6+hCKXyYAIQllvdme+cSCRkiXJHAOzB5A8J
YImF9uw3+sRtQO81Ow8Ocd0JbQgqUPpZvS+xKbTmXtWEmKAgOQnD8PzCWlxUCyHAyvp4ayiNLS2G
rSk5Tnr9oMOQ3KKfIp/LZbceef//tEk5P3lDGgX+bLoE6siw+7HdBDUk5qaZsqALxMUCiLrSPUJ1
NYNrUHAlmh6afa9HzBeyvMwJC4kkwPzIqT2QFfxInlRf10CzJoXxXshpq9XTXYGs57ogZdREup+0
fCxxO5qoBJF3sGLYFQmYAppqXISUhiuz6d7oiSqgdc9AcxDFkVaAtoSuH6fFvsDRH3pQHk2bsVuC
e2HqucHDul2LtLlnnY50oubV4jFFu4t+LA4StK+lu7e0GFGCQSSJtnCJtOCbrbvpD/S526rVt6lL
aWHEP7lmWxvgRHdmFGf6DkadBhqwoXjjuNqjBfuj0ISsLCTWPJeVVeePio9dj9gBF37dakQgBCDK
3PlshoioPPIX104VAC3KiD0co03vwtDEEQlEJETJN5gzBzyqQx6tU1fTMZlxLUGNcpKRtIp1lQRq
c2DqmGDiH4qsWuscCmiXVhOgiDVDjj0BfC8Umk+p53xGLQIq4r3eMYZOa6nqIyu0zdxFoGVwFSJS
HR9VTdls9ocUxAz6oNJY9xYKorDFRmkk5PKRi2vk44veaT/k7lFi2aRzCMIqYRUh37Z5lTWtYDcV
N6ZD3UYH97Jy0DyH/xrJ/KXqLM2PwvijtZn6ALzDkxYLMtQGUt1C97EFSOU7ZU1mZqK92ugtcxsS
A85Vmw3BdC2l+VoRhbEqbgQNcIwGeBGbgYBHumm/70y4Zd479IwNsfYcjeQLwAci39Q0mpU2oO7T
Z3PBFjp7NbgcmVV/FhUgzjzAkV0kxT9rQpCIVufZasOTCDYDccIIoOCADqaHCh00YC2Z9TJ9AIWF
sNyMrJuyJgPLyPQlVfqCwGgtVOoTinwpoFBu7G5+FylKuxE+F5jxrwgm6CqYjUPQE8bAgC+XziXN
xn+2ccHNLXPvU4uQ21lwvujSp4ydJ0OiN3RMEYp09HMJjxAZy2+OYtxI3wTxrANGUnvfw1yTpWAC
+1OeXEGhZQf1VyEx9fUK2/3A0gG8lOyTu2hK9kGGYfmDW59qZKrhTBgUW+QHFwFIbrQkBJnlLtCM
s9A9Qhake6Yl7FaiNt7SAXqT0t8H3a3RQn3blX1zbZIvJTXGtPyPFZ0tTs7XEOS6z379FNSozgQw
jNKt6rU7Mxjma8xtq6fwHM3mn0sIvFentwBZalTFIC+W30FPotNUZEcFKzxuknZrEeHY6IzrQdiC
TeXGqdFtNIaiKGWljvgjBCTRc+nRE+Zl8ca26TnSp5Od2LQAmglauKOihAak43FaYUhAwCIfXTWD
a2It6GiCzI3iEFjhj+mi0wn/yR5nQh+lz3mLu3Ri95XH5rcz1cgh9fB10KGZt9b0EI/jWxHyBLQ2
M57JEwdLYOjEKA7i7lEuAptU8aLgTtHb1+JJ6qCiAQRGkggRacZvMIDfwWHLFQnR6Xcuems9gRdd
BbW9CQv1IQayEDyTRQcBpCUXETnCTQxR1D7Vg5pZQDg4JdrzNFE0RNnRKKDm2DPh2TZRLLzMCLIO
I32aEhpho+o+GrCpVVl94Y0HgQhrVZ8PLd5rgsQOoh6+ip76sW0XMGZMw3kKOjSj7F9RsqjgswvZ
FmJ5K3U21EyRhBsjQdd+UsKiODRQUUlZfRsfC1e5asJ7mYn3MKTiS3W6+aG2D8qZnjtdXlw7E5um
wwciMsNC5XWOQNHGWXmHmH4a6Eo8/dlCZcju6zI4DV11sJNG9aNZ7d1CzDEyII+GG5PZt1Kx7JPj
uKPxMab6atnuuXHFiyyGa9Ql3wyIapKlsB4SaNg9FIba1YzWw7QlOyNpebnKWw090zEjogJVfzJQ
h9AZURYEhOHQMz9NyLFhzV9RlFBEFvKdtekDGsybEw/n1tMe4iGA3wf2zA1tBExIRWUtv1Tfo6wN
2bN63EoGJAU7uIDi5DsDDHn5m8niisePN632lEeviFiJYC846RNogOs2zPy4C/dzRm6pZn02sTyr
+I8oCmx1eG/jhEd6sucPLU12vbUsebkwWU8/1HaHbDw5xA1VYzuwx2zHr4qMMP//lzwMyYbEIaQg
8SEHMbFyMu0lj8W+VH/ACy9EUW3zQt91+oXMmHQ99zHy/xLrQlxlT1A+xOx8xbQlfNIkYrIIgxMT
kxlZgTF0eRgNtyHv4FiPYuFe5N9RU21FHeW0kIgex87bm1VkUR8yqArpZigZ+GPNTwS1yJY5N1zB
E7u0ZBOBLiQedsxDAt4vS/yxymIOoCfHktsIlgwPEVKRz4DhIa7F6Mu1Q+arbvdP7yJiMY0Hd3x1
MsBFQcU+fVLWoejtu+dwQ5Q5LFMsRyzdxvKusp1hbjFtf9pJ6DsNhOYimn/NzkInbeF7jPO3CS5B
SxpqHZPVWTsMleco5HHMuCmB3ic5i1uwpECMJyIXtfGbzYi7wjG5GRgV0I3Qd1ih95zFEkzusqaq
rp5nPE+i+o5BHq5ZgZJzEv4FVnLNXeujYw+EUx7kXI9FBOMOh5B9ifrw0QyfWujBQRPDbCkaLspe
C/DdFFczSN+nBGh12oIQMDTlV33KdlDU91zU5y6EJMFIkUe2ThBLgmDSCBFcU+xWK1dmf4FdrETO
vKjGVhrH+DtmMBa8vmsPGHPTtnZNbnXyB8YVkcPrUKf/KkS5uZU8wWP+YS23HXSIELkE5MMHUXGb
FBUQAUIEGYAgPUe95ZcmBiax14x36P4LkX5X5c3B7eTB8tTRmCMkm+RHy5QhdlqLndaUb17eXMLR
Y1wpwfeXMT2hUyMpElSuSXdNXMgyLZ66lTPyTcKGjBgRarFsJG439vWFy+Y9fgsi54Ve6Wbyx2YW
ENnSiZ4LhPlBR0gPjHVpHZ1oflaR+dqF896YXwY00cjvL64L1aOhpiQq4rdT4yt+FvxTGiYqALy3
QbtGLvHSdQjDntzY5U8J7TVIm5Nrj3BbdQxhLQNjVKJXvel8stLTlUWcOoGvrMwdD1JL1aLUy3DP
kkZloF/MTmhoDeYnpPj+89jYHkav4tlhRR5jTiVxDI7AxPKiJy/IMRdIb9imWwiXDxDR6b4ttTVK
YFSWCSkIT5Mn7C8o4r70+MTZ5/F8y6Fa0dE+WMpxsIMFlJYOoc0Q2S2T39kugVUwBFoXTvuvb4mJ
iqN+H7Xjq9ssZw5yzYUH8zJE5cFKu+WbissFdvhZI+nBDOszuY1b02McaDQVV1zi8AwWyT/XKp7j
GooO22GCor01TQdvZRtRN86vbfvhJcmpKPtnplBvlVmhESvLT2BalHxT4mup/Yin7L0Ir6Ye/zK2
SUT70zrjV1E4Z4qoc2taTJVRZ+d1ejZV8JDWqbZqZPBij8AGmj6jXOd+9xy5Dig4V0QEXBlMHx0G
D6tSZU+UwwRbBiju6c7hLSzczO496wPF1c9QpdIehzL6cOzA2AClfO573pExyJv1aAel33tbU0YI
Qzzib5kPdc2wG7mc0Fjc6pC7qyP+ZIkcxGbZji8WsXsZApStI9rXCKwLfwvmfYMprh5oR//HujBV
O8hZ/Vt+vbEKX6Z+/DWW3MsJQn+8FG59T+mBrqgxo56hKiyUpv5EhVSeLMElRA7bTuo6318G86jb
Z+3g5ofSYXmMeCDYElO3DhdoRri4lODGPeQ62jGLvJGjznDukLDyVNIsTuAkaz8YXeYpcnwJXbTv
rokdgJGtu9X7xIAx8lKMPQ6KPkfXIbGGROmDMi1s5+Y60l2+302PHmS8EqNrrct4jan1Tq7esGGW
fm9V+a0cxqeyZVoADBbVUEngE12aZ4EV48u60j5SfMtkRbJNs6LmC2TSY8O4P5H9DTWtHSTjFoGE
5+tH9EbRYWwV3X00AD1NeYfNeiZfwBumtaG1th9a7riOUGKRzvldW2MO8ib4HhWGNaZHQFYENFwD
lIjvsEMEbMi0wuHQQZkYryuqR70aTglvrqdciGBRcPZAeKPzkCA5XB0UDMhagHfFFr/jMg/jqqiS
OwqmaypQs7UYoVa9PpDvM9gKnpRzMxNaYlOOZ+GdEQHqa6MIThBdSS+YxmnLGpQhAWMSzAMIYZzs
zy565rgmkTep/Q5JD4WIxr1aO+Y2Miyxy4v8LPlbI2odCp3uLzKd6/LXbHD6zx6rhrDUi50LE17R
RhSLZqQRZ4ivhDrX7p175UJPQofqspprUSNC2PzMDIpDy63geuXR1uisrewGcIXhUtgI7BZmezS9
mYxQFv2CXIwuRk0sOOPrSh6aZHpg+3McWv3dWrhZtjqjmNX79N9UsW3uK7CVXQ65RKfzplfapOzS
R4jRq0HwKdgjWDLJZZAO1U8eYFgR4bcbWP/CXBxpqX4kI/OsSp5zlbgEaCOQCe33ivBkbeHIGvO5
T51zEqmtCLLb8mPRaX+TC4NTtLtiMkMd1Q7+kPP5DGw+bMhfrbGDoJ6z3yyI8pmsHyipF63Kvsv4
iA4vW1sNpZrI9PcutE5L1dyIP22OXpy4/vFCNmrAJOBs75ffsdHEb1ylGquyW8UAe98lL47FnpUJ
0z62Fes7Imhgu6IRNFMccjHsAqbr+BL6lRUEoO9DpiH6S8IENqym5yhpf0Td7xIwXVnpMoExcA3W
EcbTuuvYGIrzPJqPNYq71ii/+Qqvoyw7eIN+YX16Bal41NrqSZAAtyob9PL9OF9GJkqltU4qdQty
2rCIx2HAD8L1qjamaLBeufVDFZZ/Qzmce6NYDUjuC5YOK4PIp9koFAKq6RODxTebSL/rjVeqo602
W08eA4GmY3wA/GXODdxT/fvy741oHvh279uSueEcoNSGx1cSQAk7cMJZabbvQ+UBD2WROhvaU8i2
Fcm3sytbC7IYVsA1YcU8Ri6gwmC6F04+osZvYOxuMyN8WF5D01xsnX63bN5bB13QlPXXzlGvlstR
ZMcsjqr4h8oTs21m4ZVrMkoVKLaUHT1DWDh0RvVd5/IuSi4/Sjud/jfcAMxZdWF01XP3mCyIcK57
GEX23nET5HM6J2njkUEPNUpf3mcPDBXUadzYQ5ufQbTdzck4x654RrHzYmJZ1Yzmoa+bK0BMGokg
uS2vSAGVyofoBOb6pxfzLrBfkqI6s/75bhP5hOr/UObaRambRVwGEMePdvqp9ebaadZ767Jtt2vr
sYzcPQzqVcugf0W6CTImDw12H3xYXraUEnjMA5ny+6V3yZHJ7EN9Jq0HwSu8ZBI9Hur81cSsZoIe
A9kUxKSkJwp7LhO3JC9Er7a9KXcmiSMOroJyOtvsBN3lmY604m1scvJZyDJ05KNh4AZP2gPssaPy
+stAOxFQRkm9vbJvOVRdhnKPvY8zPrBXN/DBpS2TzMhongd2Sh3De+LRHkMZc3vG3LBLqw6FrPUt
SbE946uMqJtyUNLGiC6lVMzMESlcc/5qa/Efe2ey3DaWZuF3qT0qMONi0RsRA0lRoyVb9gZhyTbm
ebgAnr4/QBXdTme2/QK9qYjKyqykCfDefzjnOw41vnqpBBvWnD6TzCf9vhm0c7Fmn6a+DW3FwieZ
qvepRITEZou+vbyxBAWAix6eazvbCE3NCyfaac4f116y584+S9Q7Jo96goqELRp/2YNAHolY6EmP
/Hq27poJybYj5hZdsUTxMEtkIvbHrK2/NhTsRco7InWAM6rhHnU2ylcN686ABAk8LfkPXFevasXe
ue260lteU0Qlhzid3lRURgUGdLdghBXVoR4N6lXtEoyZ6u2nkrHlaG25cQ5a9oz5bKCMWOPZszPv
Illz/EgWm8bYkoE00JqDYyjygKz6qSqt9rpZzqRN463CtlDp1NVpkShXQsW9bhjfMxr0iHOa2PF6
46VTX+YxHpPcMxXTOoyzUEkEB0WlANVODOwFEldEZVQP65Rvx8kWhrMyItG4GWqwc1l8Lg0kScZY
sHuyuzC/E0oZn9OakwaoBkJHNp+O8RrlCYN6sjjVITcO2dYEJAbbX1KHCRbJnmtXO/5ryyv8/1zH
p6X5/l//eqvHCg314/c4raufMVE2NJP/O9fR+16VX7v813/gHdqi6f8G2aKSGOs4uq7Z/5PjKP6t
OkwdVVj5NCaO0MA5VfitIbNYzr8dS8fnrVNl2KZpQYLqKZq2/8n8NyAoXXNd1bVtxwV+stNwgNX8
B54C5wY6zv/+959hKhucihCMjbFy+vZf/7I3XIyGR9OyNT4HZvQNOfUTSsUw88hElqkelHVdzm09
fJRZYRw5JiMYmJN2bJX1K9c9SjnyMjJJX6BrT2RAOseOVKihsCO2hfVdPwyMGSk8KwlzWeBYDExA
pSNJIQi3Ga3MY3tjpdjd4BaRRliSUBAbRACMLeQovQ2r6TVxMZG3ueBMRHWOFLn0o/iTYVdrAMmw
ZQqCwhRCUDgt6ZtRfcR2YC/kmumCRajuglqYXGhMlIBXfW/rHiDa1CumNTrnHUqttBPLAaPrSrov
Hsq5jc6WVnUnfXao5CjgEOgvcEfH6fsYGRm1Kx1sRoyNYOfFYNRNDe2iZdClNfSuZQG4Y13HwZ8y
820Lk77P1/vK/ajn6VNhRGrobFgILAlDuKzw/5UMdIM0TqmB44eYqu5kzRjzRxbtRPbeqypyFZh/
V/2g3//0Mv4DMcfcuGD/+5AdFU6OoO8wVOHSzegO3KCfH7LSEz25rDrSbviLcZcmpxH172A6YVwA
/hCozG8HwML+aF+XCUFWdh7RN+TxZkpGKFFDyiec8JoxZOZLNurwLNmUp4vxJauil9YoY38d6IGn
Ql9AokaPY1MT2iCGB6AGTKFKJItDnl1sFfb9tAWwN8qXIRkB+0XWvb1yOJLDZN9kpDc2vRtEaLTq
2rlNneKTa6Os+v0X4qi/fCGaCgqJXaNp0ytYRKj+9QuhSNOUQmUN6VRbqHNeDJ6l0K4UUnkVkHDR
ak/fRSQRYSYk5SwLA5slXSYqNOG1YsDKmnO7GUPDJmbFTFhmJFc6tcuiko3oNINjLsZtNcUaqGJu
V6JsGAUZFYY2bnMvQNdEal0sk4RpwZ3OHmP/D5PhPKLfnB9IPrE/R7Ita9e35IiunmbD082lvGxK
EtZl6MNSUDjSBlNjrk4LyR3Wq3BCtO8DgHAs4kbCQ83K+9WBr5wSrBYg98PsVMjAbM0LYfY5Sx0j
8pa6/TbmRvch6fDry3Q5QECdL7iwcOqpXSiBl/YxwcHxXESf7Q1sZLd4aX7/YPTtuPn5Td0ejOai
X3KFwPZkkV/785tqKjGfL2FotyJeDqSTAslon5Jerkg2yVUbyl47m3ORXDcG9RObhcxhf+dYiRvG
qN6cyoUqTsJ3WBfxjVSZ1WpKdG/WAHl1/CzsrHi1Ef0xxOAo9n//8bW/nqYOx7xJa4HaxkGpjQBg
e+9+Ok2Z+0baKtP2sJ+YekwInOzRSs4VBQh3BJYnkkRO+6sEEnq+JVQiq6l0iJjlfIvKe2ScjAym
/LRkm4XeRIoaDyCh1On0+89qbT/6v37VFshCW8VXaQnGQL/ABLPeoDIZJwQVheTXr2pXAnTcwajp
dNXC+Sgt1lFx3yNtp2E3HHF09PZz1JAqrmU12N+WPlBdAzdtyBAgRRWqLCe1Ehee0JfSMyzw/G1F
tqxlUfNbSZ5gic9QUpVeTWLL0hY+KSifi6iBSUXpzXLOpJRvDAh+9RQKJaTU5CUAugg9BtXjkLvh
NL0yEvwSt7YNo7551LaDFAXKh4lwbGxaiHuMQt6oVjJcFOF8pHxi3K3b2Jrr6ht5vjfKpI6hJogi
aZu+vPr9t6pxm//6rRqOw5TTUFVhol/56xsgVmsd4wg06zLzwXAhgB1bSYCzctYN9tid++QcbaI9
nKMoUo2ccSS79y8FyKj9swqDHylU6uvVVRDcWt4fPuA/PHZDqPhNOPp019R+ufBTE4qXuTho1bbP
1oIx5swy2VUpGL006IkmCu6pYbQaAXZNkpHkMcgTZ9d1OeJIfr/qO/fJEdX3AlZgQ5DIH35E+q+3
laby89lCrA2wdK5r/vIVYvaJ+hKNA7zG9qYpmDu5leh9FckWu3WLikT67VZ714b6AjDRYDeeLb4R
beGlioZqSe6AnexW1XmJlsIxvD6x3cDOnuNkvJ4MIjl0prB/+Ga3s+mXH5Rj6ODVIdZpQjc3at1P
P/5J9iOftpDoM9HdEaz1A4MvDRZb4Gh8yI3CACfExN6uQKrQemMvYbkDIz6KQ0P5HqnIj5wZZaMu
lz+9lht875fPJnTAgJSLGq+n+uuFh5K/j9jGM4KElJn0LjN4R7+RrttSgaFEbTDwodpXmqPhjj9g
jQzun57rP7x5wuSN0yxV2GD7fvl+2mKtm2ncjA3102wRMIYAcA2QtD/hX0DIMOrnYbzFdNJd2toI
G2EFks8Nx550JF2Hu9EhKCQMNHlximG+dxwJ2oiXsXZL7dw6/bVmwmTO5HWx3X+DsfGOTUax+R/+
JO7fv03KZWHyoPlGdfZef33Sq+ZIJBk8aZHh26jc/CquGBWQ/nsrx/qNavNkR/yFdsAhBR84zJeV
T2/pg7//9SmPMEDE1j2eC8ZnFusHUElhPVrf4Jk2uD+pqvVGorbdwo8ERkdv8xcWZgfRg8X7QZuQ
NiqsbubmbaB/YHBY2dDBHECZhDT0NYciBvIL5FKSpYY7RomSyoACBTwFolLWsyieA2fO3MOklow5
2vUpWvr4IYkwHOz+oa5uvo+4J6q07700BwENQuZpPwLsiEjXXmLeFMnmkG/5fPgf6IuRpihzLgk/
aVbGNutHNJW4kFnTGWa8Bst2rRcNSVFRt1xNSv0A2mwNHGsIwHHjllJ0KOeR9QUuhfaYamv0uWdF
XpttdhOnXPKFxVPNognX2Wi1oTIwnOFhdzNRcM3KH9Y1OkaMyMw2A+kffkbmPzx4nePJ0A1+5kIz
fjk8+eqzTEdkxuaOAbZawteGVHSt0F5dyu/40h9bpzVvSwIQLWkmZ33eopiIAzJgwgIUH3xy5K+i
yV5Plbo+GblLsoQDXXfge0v16MHS3BciBLcIIh4jO/orSiLptYv6TZvyFH0PZC+z42axmPO06GnJ
P2PIP9tL5Eds69ftypwap70SNF21qxOsGzGtbxZIt3848P5e7dim2IjHuqU7QLd++TZclPK1W9fD
octJ/UOoXPrMWG5JXL7aX/hZJgScyvirLjCqFkaLWX8GLegs5asgNNZvZuuFcLrpYG/1W1o6oQJk
SqlT50+33t/vFJtDj/vOtbldUOH89Rc7EvpGSocy4D5B9Fzakt3Zgs8jTxrACZKh4rbLVetvPLDY
Lywe8UgHkzNlPPz+W7P+ofCyueAQMrpYEpkH/HIO4rswzWgmnXcdxsVDTs7WeXuHXSGBzVjm18SM
71YlOqI2yK8zInKlC62tahCyL9l4V8TV1/fCwkz7K4Lmv/XFcW8oDWOkHVhvmGl1YZVv9nGFqEDT
Wd4wTWBCWCFYsiyLg950fIQHjgejs0bdRYabal81c/xhPw3WsklCqa7fYotusMYJQFQhGsbKvFNS
Eqdy22qQ0vl2P+CKW3qkyvNX1HFNuCBMI+EJ8mKlhDG9S5hlMesossKjggSKzYpWopwnzNcu0GEB
TaU+VNAXCfmgGgt6Ai500mzliYjf1t9/DEhQyWhIFuUmzs1XZ0Szr+j6nZTAypY6MOKFVJQivdA4
dKEC/Uo1i9OgCe2CEO3YLaW8JcKNxsOBdVO9ZnoBEzC3vUmg269tuPdRhZvC5CI51FMEr7qvP+QK
cqXVLmTYx+CbWrEEORUTObG2p+n5a0Le8hWeUX5uBZmhiCe/lIBRr5EDJ4Cnue373Fp8AF2kDVU/
tN7ChNrMJEoZ/WOCezGQWfZVKfI3nUJb7SYbMlS6BCjYyHaZkF8i+f5EP/Asc0QzM+6Vs5V2nQ8S
43nSl8E36i15RxB6YTjDMUa4e04UGbSphn1uINHeRjJLq64+qdBq8LgPXk/m8XsVV+nKFFZL2LF9
OO+t7rxCYXEY+yC9NhQkAGkKUEjP8AA1NYUYWrqSg17BPszOxXyZ2GuHusvdtBeuNbtAf9iIjfNm
Dag05rMLExBKnqDDt0/93gw+GQUsAjon2F/5/ZRTKnSIjVvdr9s94kQmuGoujbVHkT+So00oWtYG
YxZda5JiFXwWCC/o3JPC8MXd7sZla+UQFhwGrTPD/TDpdMwCmuCsQRzEFtciE/i1TvgE+Gp7jybX
H+z0W7zS42s58y+hNkd0Pey+TftRLYAulMDVyYlj69bVr0gQCBsjXQolC8eqO9+7PaVxZeGpslV0
mNRU/AtZ+B5iVSV5nFS4rK0u7pSpp3bK+Q5G8BP7T0msxjPlIGJy1Al3zdy/jTYxEw2ShlQBI7aQ
kMG2l5E1BydGSBvx4Aje1RqMZ33WLxmqYq8r+dApj/MRG0d915ZG2Epxl9tx+Wgpsr3P5jfmgBfa
Ufpfk214bq2M4t1aHtBWWYE9PcTLhhxTcWmYRo7OpXJDsba3+TRqxxnlPCWLBAS8osKCHwGDwna8
/VCftR6VrWYdBn2YrpUEVGVPhpmSNbzdNvrAhTZsudtnbA6m2BCYCYDVWGoX0glhBfTa65Iy9MCU
PPilQOKUpWCS9+eKoDG5KMRu86LydIgNRIuVgRHQ857JDD4FkFKKgdU/eXJSXYE51wTaTA8zDzGL
4bTn37c0W2EDw36cLXpRZjqMcpD+7O9LmWw/lSY9WaSEo0e2FC9ueNiq9UbsMYb37eIam8wN1+hT
2rvCH9P4Jo/0ewx1QH5HAoCjkZ8/WGR2SNX64Kzrt3HRQTJvfwPDMcU3ZgwasRtGEfmmeg/Hx0j4
oSM6JrbXWMnzMpFwphiH8Zn1269QaiNvtaEeLTtBxVvUocoFfHCm/pV6lDez5u80lWvoK0GjddFZ
Ed15xFF7dhuYY/tEaNrYjZm+Af0doChmiZgPIK4Fo4Pu2IEs5SY4SPv1qC6MmpSJE9qYWEWTHdn2
ojyChWD3RrCYN9VIMEfX9ImHdEPHRs1tF2rHRsn4YIzamb8RUUX3YR9COdsHVLhguxKjfDO53a0h
mJaqKA23sVPJKaiouBuaWufb1pcvePFFOFSC/0ijR4Rq16zFnSOSeKzAyXoGQIEhRo1nz2WvG6Bg
+C4q5zGVfAzYxmCs2ZhmNkEj0Vh+Su30S1+Y/n6c1f1GNCz482+lVLpqp1jXgsW0oT9tP+j9CHgf
wph31ZqgTnfi5jAl4Jn2XzQgc+ZfvQz6hN93pY3s3tTybR9KVV3de7PDSYYrMQtdjYtBQe75ihlq
COeVMTLX5X7Y7YdjM9lPeYNlR+aglLZKCepwGhaF8VIk1U3dao/1KLgbch6FZrGPLoiHtUzSHbZZ
0X5ioBzjpalkd0o13Axb0xPjNC9og4Ney2J0TOINUHP0Wc0TVAA0uAN/jzrwwu0nCbq+wSdJlaa5
jOB3toB0WmQrEv8bPBon5Oc+eiXLJ8vm5S4M/owjK+LZnhD3bqft+wPefq77mTnBKlMb6On7Fzqo
2LdwgwBZI4F1G7nshzNCBO4f7THqXJTBDov5ll7ulNtUACUr0m464/pnKTuv0HWU/noWReLhBvyy
f8l7X6FuHdCcxRu0av4y4DnaaqW9OZoXlpmqzMNSFuQdDzMiBF09CmzlSK4zfnVJy2C54VeVNVyh
ik2z0vSccgbLVVLj0j6DMMThfBUb2Rg4BWyQmSENhgQiXUDRFS5S9EKUlwLIIWezc68P2tFAZJNa
5rEgjdnbv0qGPSSo9Uvp29I5Sr1EZUQuO1pLlH8UXJhn+vR9zj0NLUi3EanP7+tKbWvh/9riU1Yy
eCDRhCabldJfS9wcsQs0L/LRlajQnxpbe9kW3LnJ+z7aCbSCdjNZABv24xKLc5Fln5WMtE1sRRj/
QRD4Tqz8aSby90G7zeqBNZXGZGb7eH/9UElvRNBdWHdPTKEPGmOzk0HfFsQp4t2e8TiGZu2jFARD
9k7qZ1y6we+/l38YJ1H6A36m7mc8a+wbsJ/GMqRPW1ZWmqRBTswLsiK6np3lh1mYD3JZ/GKVkGq2
Nc5+HnBOzGRcfRwa3lO04Qi5B+XHKJzTGsH3NMePA5iKq2qdxRmUFgxNO3t01vHl9x/6H8aIttAY
gmvkKKhMw35prRAoIMxc5AhbFTUtNwuUHHyhPit75Icl4I6+UcFFE+8dKVF55OfWXTq1uZRjepM6
Y34jUgKISrJ0EbKVAU5AqJ7q/Pj7z7kPiX956QjE0XTLNfhqHf2XXqZOBxPnW8KszgGjvnbc+13d
4j8r+vfGXI/6a57OByXOmORsVgFJZAoT3qgPVNJSQmDnCppMVWMZwbk5JwxJnJkSbWyNgy7WkbQ1
pgP2ar8fNX1LWGFkyccBBtCV2ZhvkHbh5VMzo8n19yOvxWB5JXPtfXJCUrJv6EXizxE3HuFS2OUW
NUCRelbyWkf4Lp5Qd+AkmgQWiD4aQyO1zk4BvIg2eo1fiJOGJEcS7FmuxrVJX7J5eBl9T6XfZ4pv
593H/TpF4wQDM6HHF6L2MJ5zpxNwP1kWiQgcW41GRkUToXaEaj9t7cv+l1EiVPT64e8fzj+dCMIy
2TAzlLQ0w90Glj+9+dEo0ypxeTj7Tg+2AsGP21DJAHHh4WvO17i/k85pLl8Ha7zWRs4G2dJY5Hn/
Rc/S+z98nu1l+OVl4RzQ6G+32BHz18aXXVuZM/BlizavlufWM/xkMz+tdAdBNiFe6PSKXfM4kAEk
UBJ333scCjeDM/pJzbDS1EhbSETzh5PzH5ZOTEUNpjrMBtiQ/jocaB27nZG6SdajvekryK7iuDav
6lGdAyZdkNtqw9sbQBXtbBi7+VcIthnLkaIM0c9OByM2nutODNv/wxQAc9zuOrdj5pYuaOl7RCHX
8bRelw239x++VfXvXytjVZWFGekmTFXNbSXx02Nu+7pBYoJgusyQvqtoFJethxZaKNoWz1htvOzj
SQYNGZ4882s618zkiuxRbh1cb5vjCT/8F2mQdk/SLhq1YrmJFgR1JUHbYWGUYWpROgD/qz/lBj0d
/4LPRWwQl9tDGBlWsXpVtsH0aijXQChvmVRiqaL6EFnZe6vV/RiZkR3eBwJx91gWyyeI/wZmKl7I
KS1tvqku89xqBQffP5aKfsYCgQGmp7cusaEpW6EIa82r2+fNDxJaC4XBXproSpWGpvlJs4znltXu
pdJB65pq/ZR0zvdVg/Y3ZJJU4paq1lIGfgZb226mLdj5cr0IA6AwOwQ0DjkAC20mdET03amkusWW
uD4X3/dGdY4yJQQ2gJMtvW9rncRaWwqUnPOxNuD2brU0W34jwNr2OYVjt1cxWF+BIg40zbmioJQT
zUu35I84V8o7QRPiJZbxFQbkGLDg+tZGVMVt4qCHWEUw5PNnoyL/9A/vjKP9fRjvGAa+XxMlic4I
b6smfnpp7CajgBSAfKpa/agxbcEVunqxhF/VAEe90FjOh0m4LOHcAZlVn3vWkg23H9VJG2+d9Isa
5amfTxbR7PFwxLeb3Q2gCvbymeCe+cCazyXAU5nVwd83g5mafQF+hch1iaGM2QxD2+GU5qzBdoUI
75s1NI2/XwZoFjX0kaDLrvcBE8Sa1F4Lr0JI7I3Zsdlq4/d6XFkVD9+A/z6GHhlWM7U79WYpQjnk
56xi7WH06mEGhniSnfajjvCulDV5hbY1fd97JyIKCT8cwchC7LyvYiYoe53ZYKAKsljCtljv9jl8
ZerXq8AGmYzzhXU1jcLWCaa8E57ex4+D/ryvLTGS36ZkuTC94BPtXwv6YZMxRJtd8A+dZDZKf4yH
wpcLwv1Gv9XT+jjQHbuE3QTZoH12a/1z6RCKDIkFdtZ+g2T0fz3puQjhYcAwchHkHQCtgEW2fwF7
lbOySZ4peeFCM6fuFA1Putt96jvtKFNY2Bl5YAmpvg5NzkUiJpuBB2eJ5UPXuBoaWkuVONOmIYd4
H8pgS2F9uZXVRnJHmUxGAIKHsmmjgH1Bf2hy6n5Y8b0n3fScrvqFlgkcdqMwNEMNjRPgqjQWeUSp
0n/aP6dpwS1F+X2oibIIMMEYnhsjc3ZTZMHxLFN/H2nqrdL5o2xMtNtwDx2raTyrGb5YrRV7mlXM
yMjn1rPnjmjqjtxlAR4alYXzZTKZktTAoLw6Tn3oGkvA1ygxYOuBbNrcw9xWXee4lb0VkUnT36bk
V2fdaa6TZ9XpouuCCXBdTmcsnvS1SGdPVQ660pjjB50O7xDj3Q1JacDGMCF23lUuQpmZw0BNaonY
DQbW9oB4cPcn2i0YGf0ErqP6sCaN3wDbl6b6qBtx/0HmedAODGWwEx/36YOWTM3VFbajIugMBqWp
OXEKK/g4ik5cW+biXmJ3Pa56toHZ8gsTsM5PBtTqgP0w+sDiptHBNMdFZE0Kcp4Kl1ijohfO2agf
9rZFGcvZG2E8lhO3FDgYDRA09XC6ssOBPDFwl9VF8V6ejcOMJgqLwIbiQRBAFSMU6wPGMG42QGIl
P0gGAChEmuRUNnASVSnz4/4O7D3Y1rVWbpMfKK4deFgtYske6fU+jVEg5Q9L3vgpfhbsQgYMcEaO
/v5lxDPFY5xzHbyLcAQYNN73ottyPpkZ4rV4yZ2MRL9taubgtJ5W/KaMS465mdHzbpWlXnVBMaku
teC9LFTXG3RA4WlnhLlRw+dqzEDFuT6V+KnYrnVcpezFhk0TxhyeNFl3Cc2BTy5N5YRHTwIz8Ky+
6R+m+szX1l/J2HEP6diuwZpFD8ypNCRQWogWCqwUyYbWmvGhGnyJ+9hLt8vo3AKnTNqUmldEDKsm
SstMsVxG6C4zh2ygQsLDwng62P/o0T11ItTBrQ+va+DwsdVedWriUf5VmMbS631YUzdiuU67154Y
0otViYO5VdRWxbHsdqxUGVCZIdRfPAssFavqfp9j77OxjCSpQzIT1riycdSzmbRJGGn7phjJEbss
m8ge6m5E6cQ8j+UPZN2AzByVsWy1RMeMrUKOjxfVPPy6Pk1KCGJ8/2O+gR9L/cm1lP6ipM3qKwC7
GL2LT3aDf1rptSqYkjHCP6kyXlpJ2touj/0gbre1plwZRFRV/1wbk86wtQaEnlb5FSEBhEkut9Zi
Vud4dp6yNn6z1g07NmzzWZ3kqBx+g8FKjEvRQQSFdr5kmdrMM72TeMpVh6GCvQWrUTJh2+5r99zk
6mtRAsfO+8Q5ryPtdAT6yNvLpiYaH/PCtQPJ+NrDj8AQBqW1asBjYcHnLbQdXtLYZ1tPG9YsGE7c
KtcO+nCnlUADMkT+5D13R5qR7mTKofhQI8rb75hG0+H7G9GdsdU4JgJRHwDHbST8NOf3nAv9c8+U
+/3GS2Yy61ydhtBkDZIrNbd4ym0N5grYQX3f4BB17qFQDil5leViz/ejA4Ynks85rodDqbMezHBu
HfZlc05q/FRqzW3bfI5tdTru790UMdCtp29VATwv0Sfj2nZ7gMJb49xwkusShyJR20xaUkyhfId4
eYoUUCaGLPxoADf2Ss/dBSSa/CgNvX6fhu9H98Ba6eBOxMq5tNnbcqSxV0T48IEhE4Ats/DN9g3A
nlanBoQV8zVCBk52V3TYH4ei2IdeNYyTk2KRWl6yAg63DpvkENvwKjLj7MB/vUIv+m3fw0tleYrb
5jkrecP229lKMnnobYC7VVu3RMH3MOid/Nnesea44q5U9Ac3pkhuMGpVh2pSz6YsW5CxRXNi0un4
RqNDJba5NI2lv3a7//zQwbj8WGwdlOE28tRGaqYyQU1D+vCC8sNrpMG8qIi6h9H9MVUq70RMhbLM
7ksb6bf9wsmauRs+Q0cFLyNq104U4MXMbd/HLu3BhL+Uxwv5bPXzvsTY7/D9j9XMDn20hWvLAi/m
lzWD2BI3mJcpReztFdQ0z82pGuhCW7tXCG1FWKsM8X2E/CI0nNg+RouAYQJvmjPJVGFEEW1hK6Qo
23rxhWc8Xa8OJuNa+mKeZJDSegMYE9cZ8XAw7OrbqdA+Ka4RnQsqxSCjgrjaH1uSyvI4xAwM4Emk
27gwsiAOisG5cjq7YRGIdicfwm6bX0JPIukAs8x+njguT24/7WhcYLlu+FDMLTLiQthLh70V2M80
WZCqBuqPBHmACmF33H9l7l2HJDCsMwwLmVZ8dpxnBcTnG/C5oFhcwtaJYrCZm++Thr193jcYTYUP
dJIcmp2NPzdWv1s6yBKcuTrCSXwD72uP5XVxWjYkNRPWxeQhzBjhQpUPCy6CcZSl0SMZZXTKKu6h
1a0wbzJ63ze7asN+xTLQQY41RC9L6xeKvegpqdAWVnUNgXCaXqYRRofjMFgzS1ZA+x/arjDrZxVW
2iX6jOAm8c29T9r2CzWhOLOhIzfoIJjuL37dHC1HB+fxPjAWgphFytcjXNlN/MfvENHp1zpR3tIK
43VfMmvGMkoMITku/iQTwDEjUR8LSW7zHY4YEli2jo6EzTVgKIxhFHxNq47yfcddLznBly+mXb/W
JYAdAgJ5J7bCFkzYXQuc2YsnTfXoXUId7kbiXjb1T5aq4yHxSMthQ1USo1QBLirqkqHwVNwzUphJ
tkFSs/2/7WustHbvDR1Axf5rKHsldBCUwFcyMS5G1feBVcFQC+1Ysa7wsSQ+yUU760Vu0UjWT7ZS
n1NmxoBP+c5Iq4C6kkM85yhJ0loGogQJ24KeHBHwBfur4Xb1NyedkvA/T5GFjCqfs7VMD/m28kHO
vLWrzVNe/8DW1uKiZ4I0a8uPEdjuaba4yB1Vfqu2TDiXmyVs2IkeqqH5QJbcbT6kHLwKuC115Q8p
YnYadq0GfX6s2oH3aquDcoxd4Hrn47xtkvZR2HsX4yhYnGR7m7WJ328VjdQs/H86di10fpsQcK+c
8k2isZ2kTS6GYP/n3XW8HkQbM3TkKoqd6bW1ta/vG4EeQY9j4QjLJlyg5gzLpMw7FPRJedzPnix3
v1ll/xl+OJpyJ9e8Th+/7z9JQyEgx4ZU1Uj4Ot1oG5t7nmEEmTjRGt9E5XxmLIN6hVMjHIT0Jy0P
yqHpPxnuRgkf9eeFyp9+TbztM32kpfkVZJnAZBmsWFRhey+9nxDGKC4tU7wzZzKM9TU77Z8vT0Ak
CGXKIPXhaG4jmCV7obEMOTL2dQgTJ3raS8x0qx32YhS+PagQ6uUSPjyzFgGZtN7KjB6Mc9yQYrVc
WVtQD55UMD3w7Zq6ZtiQf5QjqYJTJ7/tLaHtNHcRbLArqxfRGUKd6XU9nN84rjxCp72IeZJfp+7K
DHjTEvDKiE3xRmzTI8Q6huU2E4aVndAYtS+ZCmECFAVVCCnhQNvNh13gnJYY6YlPabRBePuWK238
Yka12UtGHGafBCkYjEOO3PtdfNttE4hiBaNBrXEdS4GkpBrmQzbUp87Rg1GQDgEIavCSnvSwVYeB
0Yyjl016fwfq5I08MyaoUvHmNO1P4zD6MVFM4LqhUESt/OBEMfHf6N2W2b5ZSpQg2Hx5ZGr0Qdea
6TR37nM6Moq1zCbkJyev6wp8B/+AIucQc+9wDXAp0/ErNEzDW64rIFgiHBN0LMRi1AHKQJR/EGb3
/2OtpCOK01l4GoJQzwARHew1wJjijNY7qlsS8Z7FgmIvEuMaVNlm8TIkA8EJ8G9mZC/7b2TNU9z5
iva8F0qNMr6lGREyYjrqC4N2Zdh6kirLjm1efnjvVKx+pf0eYIhzjoAwpxlbyttKTndypD/UyW23
WOk8mgM0r1V8LfAlhYootUscujVS3CuVYguKEDbPVjFLtJN2gWRcAR0TKZc6RuluWIp5lTmDc6M2
/MQWu446H97lhqLgAtIYJHmTPSvwDOFhtyPlw6I0NJKieegnSyAM6BoP9mZ2bQ086C5/SiPGen2L
hE9JakBPM8v9gbmoLkiTFCNs83ZBjZZ14Mv28zbDF3OJremYj918yjn8auSs9/vXPOkD1Wxnvy21
vb1jLFn7bqVC5Y/nr8b0tNeNdVN+QCsRs4zpkfQApQ2mKT8X0nwyycT9VAsXO2FR+i3QjmCZ5ulM
UDme37a2gr19aUi1P+gc216XY753qiLaenKNfxGyDewxyK3ZtYRQuhTPrsuTGFvEaPXM0l3kKXlR
2JmqjiuDboXAh8FfI2iCWpkAWhUVQSBuZvijuXn5kxX2DDOfj1aHHbqQyWNmdZeiUccbezFR2HIy
kerbhlndirult75aE3ReBlPmjeXwv5dZcu+sGuiolNs0l3oPFoQOUohTXa/fevINgHqYxM/zPqt5
q3m8u7qvOJl9nTTzuUMnGU3FdF5L/VIzUTvCC9ZoedPvdksgdQZz1WvXmlTQtbpkKn35cFoWs/V0
m2mpkrf3rVHzV8C0y0gnp1jgxAdUAIduWu5EZZHKZ2BFLnKAXEjRgVGbJ5cF6rIsT7nW4phBf30u
8Ura8sbQOsAcQlrHKnLpBEreZ7MnCzWuanmnwGvBJATPD9DZNQ948gZ8W1jgLN9YleJ6w8vMBsFc
FlEmzJPrD3T80ps07ist4SVWRJPRXg4P0iQUyO06ydNwscbm1QjHyubK6+XJWdzuI8kHKGlBeOnR
Ko4WfdfiFNYnlk4llFk3H17WFhTYfjHqkRqQi1AFLnBvc1BUhCbjHA4GOjlNYZfDyPOoKG0eOE31
ZfeZIQvxx4U8Vm1UAMbPjKFMvAehmtWXoU5eItbwD+U2+BRl9+xoD1Zhxr6+SqQX0bB+UGH/4ga4
5JT1N0k0lM9Di7rNAStf5Gp8LMfVfFrhT2C8hwzapadiKKwP3L6JlxaQqO3J+TorQ/IwwbQJkFOI
A0Kx9F5qntkjlv9v9s6juY4j7dJ/ZeLbV0eZLLeYzfUeF44guakgCaq89/XrvycTmhmJ6mnG7GdB
dSskigBuVeZrznlORkrCQUQcxmnKwZ4w5GEnNwTnwrd+FOZCBt1QJOcBfmoQDSUT7ukW+r1xTuFu
tyHb8SRhOgi9eg85UHvJjA7xlMUfv3TZfS4LYhuL8hIObbPPigBSEOj0fcXkdjWFNu+dOdeHhM35
ChgZxKMUpreIOrR40VMJlpt9+3hNehloAST2aUTX5SZHeJDxJTf8ZKM7qBg49S80UoTJldrBLLro
IQsWiLh4TTbGILTd2ALpEWkyEY7c5XiQJQF/bLGCjDiScwG1EyENmw7nUlmVRBKb8/Ns4y4mdtFF
dtcdmFa0uw5U9ckuuy9um3mg0VwCyGp7Pni5Ga1DPPjnwXEumUYs8szQ6GGpgks3UC7nTm9caUuG
T+MQXcI48+64qaOYwdxclf5lGGHp5kEMqY5B0L5MqePkkBwCEYjvPvIB/TSpe1J/ccp6BxJsOGSp
6Z5qYULfTtmLxlMSnzWd3JghabMNP4PgvCRAi5BYZ3u2HBwmbXjhCbIO6sNaoOQcshBuWVq3+dHS
3BFEEbCRBScJqaLxriiz/JlMbuQQkzsc8kUy7GZzOToaEgXWNfICgNxJw/oYLCI4q2dnEPXXxiTY
rw5tYwfD9R08GHpvHTEDO2lnl7vYp0GJjjevS6Zb1kfDRgmDnLAfdhPPAAlg2t1rtXK96P5ySxIA
LmYQPOeJp3+u2PH5KfKgJMiN29JE97F2wuOAX5F9rxS58KVHAmSc13f2gTgn2K0lU/44ae8Mj166
mc8kDBPziQz0eTa/LUg6CMlEyNMDIj/UTTWiJ3ODTylGiHWSPydYQp5bodOZjEayX5yOsxG0IlHp
eX5Btwszlw6FKZ2xrnXAa1NSwlCpp0M4+ARGTw1hZUG1K4mhWqeIVR+YOq+lo+7EXHw7xhTlvSkz
DHLoRMTBXydXPxLrlW0au9Hugx6jMWt+MCO2cEAYEE/c+OqU2nNWOj9h7ZbXeSicR4lORfF6dYdg
uebFEDPpqcet3SP1WDzeh1roZ7dIzRPjAHtX0u/dQ1h+Ywt+rmB7cFH/ryxoPJssIv/PkdIUpUoZ
dbS5Xt0aV7uMjauZv/Sod86J7eSXAb7HRivgF3lwZMQqisIFHBMJR7IfuNBS71AEsGh3Kn3vM8I4
a3VDM4AM5zA01OIJ8NAwG6c7dJ+2E+GRKI5g6wDSYtt661NI6fBTXsu+ERcD8cYuwglMwNk3gheS
h2xwTRTt+bCOZACU4UPrF03trt0+gAet24JX0J0u7C5Hr32iDOielirduGSig5x6niaER1o4H1HA
sFyEtQtjI3cBXZEFgs80BcBcEecaj4SJaqEU3ZFo2djBsKfBSB94qrHICDlQIO0xZw58Q0gR3KwB
836UltOxXjpg+XV2N6Zuwb7ppAQbs20fSsIZLTdCn8y+tErj77mk14y4EthwE2DhBxhrpat5nHCE
xrD1G3CRAMY99gRTeusgTQwpTX4zlPkaBSudYYjmX1VTY1iB3ejP+IR8WoKkyrtNaTD/zA0mobFT
bLLJmZCMUBHj60L+xsp4w2rVLi6FdCA4A+Wwqk7VgpZF4AsAJvsq5u62+EzNUIlpWAv078SiWG8j
Pl8t3ca1bj5FDvTyIvb6rcZIfsvM71KSL3ODeHl36WTa3kjeuZmZSRCZiaKoliJVNbGrqvmb8Abv
ktWL97Ha6Tng143/IAhxOKUFkwcpeGMLCjA9aKovQkDbT/KYDR0NajmTfmnmxTfWlJHD9Llp4Y5g
O1/nnY94hMQA7LYJJXtbHHxNP3Id1PRvTA9Ubzvr0urC7ASrU/2ZNRVewiQ/DjFaOW1BsWvkNsTo
6NBPkuAcTuGR0e9GLd0WzXmBBMQOwdfbQ1rN9xL3+Lrw7tZj0Bka8aQ/be/ZKl+T0usfkm6iqAKc
NIOueQHksTWH8djbVn6KMrZ5NHXoCSpGW90siIeZHbSdg/aG7hUQaUBUn7DjJxYq0UPosVySm+lK
43vL7BKQ2MxjiwPYoDUA2RFERNl0DkneAUfwEUo88pO9h4HTmsyC/OlpS98x7U19vE5esYeKpj/W
uoTOZhlMjkH3Vn4ZhhcNfDo+jwfLJ5PVatOHupnbva4PP9PFWKgxBNYB9jBs/dZZoBvnCfkcWYGk
bETVkKwZEX7OvZQAjp5wyj6Kp72hFeeCRLyL+outcQ8aE33DkLJmQ5a56zVEvw18k1saYJVtMv0c
OpZ+xhlIHVrZP1lrdaee8Quhb/VpwjG2dTvk4tB0q5Pk63hGRo5QUSHjnbAL9BP5e3kxL9tYm8Uq
1EbtrlE6Z69pl6db06+Lw2926c4/V+kcc7rAXmL4/0ZglpiM2nSEqADTmOgYxJcCOu8BOyJAnSWx
NChvDf/WvU2tq1sSbsRj8aQRYMrgeXGPYQC0SWQjWqIhQt8wDCjlqDW524sXo8FNA2C9ebKgnh6X
DKSU6iODZhC7Zaqe1UlC5ti3zBu+FECj1rHQvYNhtAioo1pblSypiQgn8cRLsz+awGC/KvruVBgt
rLMwYB4IBGadGUjE4oEICxg9D1r/mXIFwSZMImKGyWj1Bkvbp2UBUiEyvjTQf04MDS4ZuxY41gxs
q4bNVm4Y2VEN3ZQfgSLeHBzzFTH40BpfDRGFGyUJwYFKvVjY97IFbS4dEKlbWY9fsuiKtyQ4VZZ3
tiobUGgt2n1GYAuGpvhT5GXs8DG2zA3xgIsf8d0uFI3ItXroDOnI4R65yLIGkyGiYfX72By+NDII
itJu3Dr42XAjL6j8Qy7/iSwSJxMPbtGyBG2yE8JkSMqSVwGsFl0viOJ5K2CMn5WqtfXgWGXzZ/U3
frN8tkrxUw2yiYp96aUpQ2oFERaiu9GmYKMKkEBqYBBCo69qPpYsYcroxenFKkvkSMApv9i1f0/n
JjoQZ34wJveV+9jAsAPtKYX1j6isYTlPX+AwyS+qnlhjrtVc6nTjtCBaZGZmL+cLHp/lKS3JZLKM
acsg8DmSg8watI0EfL0NifE0zib5PIH5I0zwWykpxeBWn1mm7BiznNSZp4EOw9aIjIb+ILWLl9Hq
PrbGZiG0A/Sudxus3W/eJusfglHHsTwTdyjaR921/F+slU7kdFEkSIS2kuZkWPG0y1OyOIzCJZUS
WDGCouXNMsjlndLw2ZS0RblSYtQcHLJEb/alBZtNKpD51Lb50LxHAx4uW0LQPR/RvR4eRw2kMO29
krorMT91CDPAHPaVLfiPieVFrbP/80lh/cOE5rAEtTxm177DcfGrqLOOWMDEVjiuY3e4VlU00zBN
8WOcJu8BYd8H3fqqZvhqvaHGQuqajhkXrXFCyDy7EYOGg2fD+GGhoE7c5o+J+I3JhWFYlUx8Yfmb
RgmRVw6Aq+pbVgyncjEa5tyo/7KGeqPxIaSyYax+Izc0/2GO5NuzXD479MeW4ymd2l8kRcCWIiNq
O5Zo1fwprZ1yYzYjwT3TEu5FNRD11KbTmoBuNVhSI2Sl4XLzhoMnbAiuksOzNEyfob2NmG/3ynDU
uRJ1bWLuXqIf//kj+adEkq9ZuBi/kOnjTXZ/kUi2ee5zlyH9izSbwO3lCBr0BbOEWGt+1hyqJcAw
wepxthifajGJ8CTyledM67l94M5jhvqtrVJqe/8mk3RgkgDBkFAG9Ny/CrlrM5uShuXVWtdzZ9XB
Mq/YL3rA7eOw9bcZgv5DE5jYYMmhPVS6bDut4EUL0fwlS3P+zY8InMK/+YIc04RpYfg8u+q5/ssH
a7hd2yasHaS60cTU0tnbjNPgpJnOidcHzJ/dxWd0J9AObcOUeUn6d0XAUNKtCMkTDl5SbUIbNcEY
IYdviuGTegzos6+Zwaa7dT+XRgFSB4fYxkZaAW4n2iYj8AmjJvazpcs7NpP2mEqFlxV8D3XK3z6u
zmkDL70rFpQd3qI/AFw7Ei/2M2lC5lzySORXcFIjQjdnByi5KEoQmZQSbQhEYO7qh8qqg4eJLMzW
QhRZaNTpAeXsyohysZqH0duw+wKagt23LdNvqR3p5xE00Co1C+1l9t1X1jU4tZZgONRgrt+KaPxS
5mN3UrPj3sz1rcHcE14MR09iV/vEfgIv1L9OdfhuN13BjD8pzw6XFu2ue1I/O0z6xaofQOWHTiVO
7U8/zKy1ZY3DZ7NvPzHX5K7KnmuvgaEUOVfarT8mCqtGuN259K2CEov2U/fT+tywWSUJcblM+VBc
an854gPTdu6ckFywuCGxx1hRakTAZc9WSVbVwDxI45usbdEAdB3K0N7PJeIGKp0fov3ReH52bUIp
BdPD5OxhiwMW0eWQLzU06Z1gbK8zoxhNQkEkJMTx6UlI+CMMuH3IGzQFxhDdoLffIxTsK/4GWU4Y
epsoFoQE1WZ8UoutpSD4SPKX6452A0O02Xnzx95QbywcGd4Ryes6avr9ZILnEyHlsZkk41ZKzZl9
Su1RaTLbGNkTnhzMB7l07vEn018uQDwdO76mSHdWSgA9SW9anwzDhx0Im8QRmRd3Ta69DFb+BUAw
6HjpZVfSahIWBoYo5XXsxHfiq5hFsTWZqI2ZHmkXYQ4cgx27Qd+8WO0W7P+KHbKgymPBVbAKWw3i
Q5Yg5TxK19PrA+gILm0sgdZmGJ32rebC6FH1rW3N787mpzSvjQ9pUxxg8lCPump1lFaWQZC/bwrt
mjbFj8bAy+bwq/GRhbQd+GU7Nh+HJRq2lVZLrjRP8hyiy0A7snaz+qYuIW0hwreMxxPn0S4ZI/Pi
mcM+9e1gp5bieIz5bqx+1TTLcg/1k2/igWLP9cUuHQc/ZV+vSL3rpkH/QXwTi3/zjsEoudlVfQ/7
Xj8ZET6mWLN3OoudNRlIDGSX5bqkVH3F5NjbubFealJlUsaod6spL02LOqPqUnOH11Hs+qY+jDZB
ow7O4SO9z2HoYdkQ8V0ciOVKt6gIlCAzNgVw0BB5JREnBIaKL4nwgdOgatjXWokWou8/RRV9uyWC
H7l164kS2TfgEHd2ysit8jONWRLdv9vMx1YOiky8fqzDNDpFgsWS6MlyS6a7wbRnfxKfEy18lYyy
RoxHUSJIa8b+RxDn+blfiit4+WM5avExya6U9ntRi+mep6Lf5kv4zAJzPMpPf27FxbFq62jggiDn
U02DARS8WUsUPZTsGsJKNhrY81mmRMtzTbxpauFu8tpC7MxEYFN0Udx6InhrULLRnl6cBg5KXAYs
KEEcn1z0EKvB0PYZvtgLMTjEUIbh42BZNdHD2k6AWcgjAyeyMY+X0og+6Qt+SSPYMgoFolWx1Be5
way0/67qKWX8GqRQxcI8/UQZxlRZ2tPU4d1V4/eht2iLWYp+qLuq+ueyVF8tgrtXfVGEx6SKiYuj
jKsD+4eutQ4ifNvbH4oFeSAz5W+qSK2ZGjFZsjdzKsrTiOMlziWveDnNBtnJqsYIYqm4yMlOVPyr
yeNdiQ3vBSweU4OKFQHUWz3vNSzJpF4aMtlr2uukpPaEAh1F2B0jqbrKvQy8eT3g7hzw8E3s7Ifw
te/wq/RW72CtImY7SpZtWi0c7vKW+t8yGXUFeKP7mIxsoQbBXqXnbSASbK06hD/FBcah0ZCbtfJU
YglsjTLnBXWY+j5UU9V3bCb0gA2v56OyT5DlqumIKhSZG5JwXCTbqGj5POufWj61h0FaLHPZZySm
A4WME/BYWOXXoNanjeHUt95PjBONxsb2eLMSBxip2rb21XSRAuk6SbtDlbxDZiV3nlBLIwyv+ey1
JzJ9rl1XDIcIJcJIdbTXTK9Zt3V2DiTSJfSR7cJOW3V+s0k6BJpqhKWEsjEpy2s4mewxwaklQ/9F
CUdqf746eG42yuEeTv1zalL+RSGtWCs93YpPkJhR/jD41MW6Bc8hW+BoJDFZ3rr8cam5s4YgGJ0o
w3hvOaqz0YTBdHJE6V7BNK4KoqUeDAROhTQTSC4j96ysIUCefRjdzY5qhMaaurX4kgvkv5mGBBXY
HZtDSbpKSrGOS+bKixe/Lz05391SSdq6JwjXS77PeuqvIxNxVDwtT4SsHTTeco584CJsbnyZc9q1
+cbMrTNOb3+vF8Nd16z4nCWNzwYabZlO+NUcZMYaXAVZAFMA6cAlbkk6lEVGCjZRrMduNHDQd6xo
ejHUBymYsrDJMC7/Q6qGcBFgZ27B9YuQOKDeZ1GJMFs9M/ZcIZJZwp+dwzDMfUmDotozD3jPZZib
VbOEqHF6IE0BLmtX/St8Cn0iwLhfCPCKUXvIWifPMUj501yfC+tHU0/5XTz6z4tO7k4t/ZasnV7A
zYMLkOIgdXFmNflXVqIRtBYn+6rVG+QVy7mS8r4SrfIm9/I3qya2cxirU+49ACruQdBODxQl48kw
hAmlyMn3xtyEu8IkAdjuEG6hWVsZVZKdKtO4FfhMNlXUHmTBsVEm68DL3trKKLYTcjPENN2hLuJ+
VeEFKXWrftTH8gepB0f5S47JaJotDx5r+z3lV62n010PilvGtdYsoYnWjbMB7/8XLaiKnVLJJIwv
YH8c8hGuxTQeUdj6+2lGPJCw/Fo1QREQjIvQwE70h7HwFn6Y29jljGT9/rOo5ouym3Qlc8Gos2jV
RZkcxzB5GaewPyLmI0WTUmoEis+U673PDXPP5IL0JMOTg8Mt4sXpNlcIWIBpnR1TZ4aDv+YIW2tG
eNSUygauLC+IHRwmue5OyXLaUSvIgqUoC+34NMzLi/p9PU/eCaWLdQT0do0DzzxERXBQZWUU1tGq
I0Z+vWTMcLMIAACjRQBMRBPJ8tTfsiiPdo3MhHVdnJ6lSB4DL6FyqJutgBC5S6oovvo0lXtydr+F
M+lDdd8BCLIzstnthNvdRV2nRDsOenWGmUghAs05eGCKE3HP8+XwoVpXykfVRoucTC0HYQZZJeTk
afZjNEfljdCGbT7NyQ5PNnc52Pw9XOa9kvBMNoOonmeW9CkOIcbwUgZAMgcAkKNdan9SIFOCfIbJ
0D502H4FRHQJ6j3Jw8zluc6NoSdBSvIiTVBkX6euPKi7DIPCnlAq1DyIM0DYDTJOAoCotGHNHjsW
qwUrnGLTJLOgplDt6tDa2APaU/XpFMjr4mhqP17drucUSZL4qt5mjjQ2byULjYVriLWdlPGUTYp5
hHJzBOqxHTKEDW7rHBcA3Wthaztl3m4iIkL03sjXgO6xBIZrHt5uj4Hmqv45gcjLaqnQjS4CBw4L
E2n7CvdouYvNMPPuwIY79ZxmXWVbe6V+jEXxGMGkuqPq62y/w+hPjllqi69tZDYnvLRUAvSBWSLW
bky5qWoppCb1iHsjHaJnxmOrji/9StDSdupZd4jZAuEfupO5HkH29CVpQ0XrEsXBEHPlCDDeRpCX
9AnlDhVz9CnxGYQPJBEUEQGbgQiu6r1S88dBbxa0ivyewhXhFaJheDBlkS3LMnVdKIfEhPyetq09
QPyTfBBiLiztmE29f9AD88PWM82YJYbcny5uo6/tuhI3ZwyRiddsQHJRfwNUEZ+0iI0Y+8DHFBzn
1Iecq7HxLpbcvps2cpnSbd+MlFPd9dm3AyV/71IW1oE4q9s/FOO8Kfr6KR6c/tIsGms4qQtWr0TN
dbE3SK2H8EWrxkzQ8fx7LdyLYkUZeRauhB9chzp8UrIvb7bfmswmT0gq81DHwWEFt2dZJwXomhhd
nmCIPI/o449xNd00Fvps5qNvSdwdEn3eN+2k31IXw6HkkBL21ZHAkmSHxGf9Kp98NZMSDEzaNr1F
bEX5rJNnMG7ZOTWmHXZMMnB665FF3ltLDDL1Kdq/0J9J3TAyWsS4eFK2EUdaWGJ7ht2jA1yvAz4z
ayGRzEqhl+jwENZVVUidt1efmEgUIFULbsXdgM1p1zCt6cx6urGpf5mcODz3Ng39VA5HQ6v6HUEr
01EhElIRwOBKo1clSJ+EUe2DziWeQzQ+kpTRX7M5J/F7LK0dg2eicxubQYjSrvZReVh863Gx25Jm
IBr5CuxsrVUMmNtg3nbWjBwiIT6ceQ+7H/IpVzlXD5G9BWoWXDjqTozMEAHgyEC90BA04FL5PsDC
PDSDvh9o4S81LUyKbBjwA9xiCx6yQcb3Juolkjca3ocQJIbkSKhzRSfbvNDFOUwzjW6UF7wVvbVh
NnCeAwgbUBPeNMD462KerwooomrMwqPrjsHkq3trcJd7JulIfcwCDO7vyyyGjNo/OCu6Rtpgs5jK
T7UEkvRz/xz3w7T1hrjc5FrFOC+23mn5XvOGn1FncJSTkQbmyRTplf7OgKJQP1VBS6M6mh/HgDP5
OCYpPW95gAclTbhmUy939kbFi/4o6759FBIjlHdZee5jVgMOLzcbYo6BBGHE5I4PGVLCdasbDji5
UBycQE6RpUvBQC2zW+J7OnAfxSmNusneIq5wd4BfZqfSTi9+Ylr7gj6o7+3mQ9Hc9UDjI/mWFz0t
+HhSr46arRdJjQom/lEGNI9zmZxxj5U32qvfIFv/3QDZgrPisGkydaAGv5Axs6zp/anTuQ2LdovJ
n7Ik+mHINU0K3vFUrifJklGXv8LqscqTFz/6fUlttWL/Sy7RTTlA4SL5pLlaeMC6fkBrpa/IZ4lw
vJhf4py7UQ8HZxvBR2Xkn9FjLSl5a2bAOsRu7hmZTBeh/9bJrPB5v04+QSpCI/IMU+AR/7spVXSZ
Y4y2OQG7cj/jKsNskC1HffReEoOuDZipuTN0xrHeoiJkUyI+dXFV628ZPr+BNnDSCqdh+ZaKk+ZR
97iNhsc9SY+TaHcTwrRHYmgIr+hB0DYROQCs4jv35Awo5ebOPs4RnMM6Do+qhvCc6THngpJ/Buia
3LvozTm2SdW0mBFtZLMT0hiYdf7E7NE4dnlx5tIstwS1cTjQ8ehswzd96mjAtZ3bInoED/jKbbll
1oeccu6euQHThjkptpqmJ2vEeqssb/t9PZCn04V9fU4L6wBgCbNHyeFewsCCajnkZyAll2Jidc4A
jzvI6dPHqdWIEHdlLiXUDZiCp7p1XkjTPZjI6Q9+SJh7a/VEDUi3hYeY0Q7Qnfr9V0syDUkUmIh2
mdkuD21wmYCBxg94REl5eiIN6hVRYrOpfCTkYVpezGhMt5asdizKnso0c+IxsEIODWIttjQDdsyY
8FNvvkZj7CDvK+0b7j90MmhoDr1nf8dzi5pb1qtZUuFChudkID0hkKtLNrPRQ6RNJm49sTetqkTY
VgQ7srLHfcJZ6VY5MToDBXcoArYGWbstR+tjMBhLXGQ3Q2BIxaYup89IMtLfGKnNf7PScTF3sPMQ
Fo+f9+sTm3MMxcxNPyg7jJ5zRmxLtJ20nkJfBGQFERvjSrxhKkH0kZRTq+/WQBDTytFpiTZzpbst
VLHeuCTTsM90sljjRg9WXeK/Z7QKGwg59fY/D/YtQy43/v66eWwZaBck9AAy4i8ecO7/gm4fYpni
mUVu72yDeaCm9udbizkoa736ORdUN71GH8gFMq3ppndLiZoPKBrPPq4SHjTt3DRduM6m8F1bMhBc
NqZRj00bljTcZhkiLPDxLl6S+ilIEvcQuUe1H/BakNy9Fzuo0eE6WWIiB7vlVVpOccVOv46BkOkV
RqoPHbqTfdUWulu6B2Sijv7QSUgXIi5ZduHRzZKJu1Y7zISiXIT4amrV3Qvzz+ZIjIpZh6+J6X31
WmRkClDZd5wEGcXQhmd9n1a+sa5auHUdfJ8/HApVXGDGM2bIqwSq1T7GSHLiduSWqXK8KhwB9Se8
h1T4uO7gCInZyRiRfyodlrdzO6Lid36yYGWCO3/DPFkwLwNOnb4l9Ujbc1QmJjUUCQFCkuVuruQU
etdVfoTY99Hxp4Na8iYSomVVbxlv8tZuChdX88n0qYIkzo5pKT5BCYlaChw9SBY/WoSpTk9M+fDO
yNVb0qEEHlG7S55TGBuIsZMmX42dRTUi8a1qBFlJRY9EKrY+x0+RjMwOKvKdlk57t0bLJf47ckn/
+lmG7pckDI5Dht6DAnG6LbQNBibYj+F6agKYndFSCrt5i1LooKqutqXcx60ZVaUpM1Tpjh/RXq5E
FT+pDXpC5l7NRGltjGT2QR1AGDEyn2UFSmuieH/FK8Op+JR5HvKCON6yvYhQeVjzuVtYaDOc2lmR
89iDvz+oBra1dqZZ4i6Uv72ogmKH8reJhukecQHqIFsDnd2FtEqlZPBtl0zuicyvXjI2e7QdXLdl
dFK/u3ZrJk7N8BJVp6LjvwBjdzV3unMkB5LE1XG9oBjfs4JisBIFOWEGpCB3cWzQH0D8J/sLYgso
R9KBUHpy80qTa9VgvWF9+2ixVAEdkj2FC+MtlV4BYMBaO1aOPb3CJ9FeDDf1d7xAV5VYkTDrofxY
YGg2ADc47j8CABIpDnANtPgfryHChJDUVXupPKorNAFpgkZc76dN7YMlUW6vprMiCI/Bl3Bhq46G
FIWW7uJeChpcXo0R3YiUI/DBf4H88CfIPpAEtKmztbUIMQiq6t8RJB5zRe20YkBVyzAAmcVHo6oe
AjXiJKNu2lSZjL2VDFGdAXcpYinWk//BgKmNHZJsICdmQieacgy6W9BxlAZO0a1Szb9PIUHKpjsO
h9bKn+oFpetSBK96SGvYZlgIWie4hh1aIXY5eKqHkszF9rs2zYjoPBcTWTIz0PewEq8HpkL3JWLe
Z9W69uIO7XvUTOm5xRegagFfxyHZQ6O5RWH7Jfbn+KNqr8g81SfDfCrs4hXAJolrWNs2jtTtNRbu
Sbvj6Y2yBtnWwKwz1DGJEUz1sOROuY+Sstu4NfzjfOiuYREdy6mxn8GY7KpEDh8rYgs9toe/48Yo
xMffj3/fIkVJ2LYlbN3Wf2FzLZU5wuTlee0AY+BcZHybzsK4GXpeExfaTfQVfrvL5ZajSpavERL+
F4dBG3C18TTWNFVhzODK5tYPsRa9GCAytRai4pLnxGktiX5OLfHD1aYt/Xt5alHJ8pYi+SzEAXIU
vICU5sEXcbCxMUpsvBFVuEaWxkFzetRohf2qaV9Dolo3DBNcYC1RsisYs+wrN5TRq7eBDIaHzqRc
SRf31JV0Le7sGYeYSHL14qeRENAl3GZdhb3YJjlbGDkZUf9QSC1nOKTNqerzp3FEgBnJ596yXqtR
yz7cQDgAT5nG9LONtERCJLP9mJRvYqFNUzMCN8eXomV8uZa2NmLnqwJhICsoNjJ+rrWf2DYvW6VT
qTI72DYYl90ynPfqPBklOEEN8XtTxkv5Dy2t8DqJZZzNxJagdUnzo7yvYUFibGhJ202bjRqzjLMb
0HhmmxwBV7DEN9NmlqnOd6tocwIi/WVllv2rT6jd2Q1+9MZrnXJ5kLlnwapZDbj70TCBt30oZFEn
pGJUaUVK6IAVOdSofZNt0y5vUzjUa6MhjM7Twh15JqqAVEBDKOv9eRbRo1o/qg2qVg3j1tTSoy/8
7xW+w3VRkzQKBpJNV5Bd7Zmpfs+2HBosR9Hcp+3aJHYUG0iHBpT9ZGhjzEaSQxByvw9Fw7vXs5VV
I7pwxHvp9ePR5Ki/BU61rMooyPaNXu6WyL6z/2X0GDP4ZbCPuCQeSRSRDkkUcIxiLetS6xYhodJP
2k7D+9TEaDlC48NOuJiTs7aWRmpdI76YmHFEkNbvVDtsIgKENKPVE7yW75Zxsg6B6YYgigpIw5WT
XlSV9v8Dt34XuAXF6v8euHVsfmbfive/BW7xGz4CtzTnX7pOe+x7rnCZnQFD/K//Mf5su//5X6yP
/4XVmpwr4TkOMiWLmljudmSwlv0vyxO2Qz2vQygzPH7X/8rcMv7Fv4pKSDcN4QnLtf9fMrd+SYmx
Sd6Q1Tb2Nv4MsIjil6bBz5mf+y2ppoWnFc9wRO9TtGT7BSY4+FPLRrjBoHaJa5AMZi2zq6v4RsDY
zzDPJCLGPo3uHOxDracudoBRthYvRujn4z5ufqPq+iXrQH6xLnGqpjBsvnPCDn5pErws1/EWpGBJ
pvSBMTsyxCg76a1nYyECkEJ+MdOcZLqPEal0QEyYnOMtIS3kPgUwJIbuMXBjsek68VV9X73Wm2tX
hwSoGeZhCZ17WLXM3/lfu/e4CFJybwPDOidTRBRujgaK2I1+H9QHvZjsMwOSba3l+LhH3t6ediVp
iyPbngffYkZNX17tAi3+ozWZe8dIpNkysWZfmSOvtxfABy1taz0m+U9Hnk+NM/YHdW7VztWcWLQY
Xhae4yiAE2g0b2zDIUQTcXb1fdN/wrnhHxadhIO2M7/66QwhIbIeBwxCxxD4TF675Q37R52C/vXr
uVq18+hc7ImFfLbU3mYmdz4LXNZvPUWKZVf2uVls++zUOfHF2NCCeI45i4gtHiOchtVpCaaDlgr3
UzsXX/UpPQ2db2+TnguvThuOrCDa/OVlun/UAH9NhTP/LkFTH7ondMe3DRuRLOaLvw9iSFNwNT/l
QzdQ7a6g+YJNYh8BfSFsz+ovZgXhgtSgU1A71ZlFOYssC4Qwi4a1FznJIZAFdZE2n/UotM8d30q+
1NERqPxDPM3Es2YOSl03uLDd+W1p87fG9s8v3wFshuLdROD3C5Wy9khihowEyMiw2mOZFcvNtZP4
hjucltpmthALUPpwmebhEW2bv4+8tNq5mnNTG48E3y1OLIjTPfd6XRIPVorfQtg4T/7Sfn98lQgz
dfCouu1Q8//9h4xduplN3EPrqV7uWl0At6dWR9xNVsZsxsdJ/7bEJO/QGMYoaY6F0djnoHKyW1cz
Um/hLGdh94LP4ZaxeTtbgegO//lB+OdRRVILJ6V88XXmjfYvX6OrJ15NbVOyfo6MHZ3zN7vPA5BU
enrpXMmGl4O5iVeSoIFoBzMfL5SLKBwDvfpRzil8KA+PQJxk3T6sH00Lx1BhNb+ZZijx7P+pZvlp
eo7NYNQjfM9FY6vLn/ZfRIrg/0PLNyY8k8L9ox4r6zWIrjasOiMb6ZX7TTFDzBBJ9kla/jYynqec
8YSHI3j+EEtxbLQmDAKS4QvP+WkszR+2NTDsIBNrICi56x+ExOXJD2E05TlEcit9NdT3pIMT2xL8
Ac6tjG9xge4m8sIXHfC5HljtnrEXXvSKqSF9JRzWIEP9FuX3LO3nXSHGV3CyLMzT0b7ncrxYWgej
R7Lo/WGHbv/URnD+bZHY58jEgJuRmoyJ4jef9N+HQX/+/HjbfWIQ5J35yyv/34Sdx3LkyBJlvwhm
EAEgsE2BVEwmtagNjCUIBLRWXz8H4GzeG7N5m7buripWJkSEh/u95xLjwThloVGhz6sOKXTai1QU
9OuarQ8sbSAyX8GB0ypPq2PGqKtMHHkuRJgddZuG4gyVey/8ptam+//x4f4zaWT9cMJYdkzTNoWu
u/+9Y3oaZmKc0Nu81NujlXNq7tipNyy2dzLv2XLG8Y+Df2wXkWBXZucJ3PNMSh159ZE49eFwEA34
OKVVnL8s0IQ9vf5bHwN+/P9/1LVH/V/PIRfPM3hpUMvykf/zOaT9OsXWSJix0YR/h4ZrlvcCVo+Z
5ynvx/iB4gMnm0kdGre9/ntNZBgnQf8m4iIX1aj5dRExBJU7L65xiufWOa91CLJz+h52Xvo/dnhj
+UT/9Ylx1+FgofSh9S7+6xxoabUWYJHPt0WORJE9mPjnCMBhY9z63Gj9XqdlASvNl5PLkF+4kjFb
0l6nBB/3/7h6/8kyXW60NIQgUUn3TMsgEe8/rx6GPiQqoc5wv9PcTZXV6jabyXSi6/W2/lfb6eZF
G+OjU04TTjmDrA1bf7MTmDzr25fZ6fcwxcEuDsgxTUVKd0hH4ahPcCqQDHSXUKKsU7XcdY7h+kOl
HQUW2f9xVVly/t83iuwydlDT9FiZvP8OC7IRjkuHFguy6SL0W8bs5KLa50noJzPCTKHQcQLfAB0U
tyZJA7p9MW3weg6GrnFZYax2/kjDEDYOHkmovXayhaRT+gjrTJwlW6dC9JZO9SXvOnKvQnoVulE+
DGV2KjkIy9IzLz1y3VPpVYRTL3VX2rLPQSnG2pIgbGuWysNS6tWWdFWnmJT3LKZHmLqfA6w8iql8
XzlfTR1gcA9gIkVj+NucLIUGzD3RcHzy5lneRIvkOC3ir1JEf2ibEUcjcyqcqLtbT8iMTMk9BWFz
38QsuRCWgYMNtLdsBm2+Vk04Ilr3GsiMth0vgeNq5Wfh5Z9xX0T7SmImTRr1XI3E1qVEaW5qex+g
SNp45WBfJrTa9/D1yUcyr1qyeKlo+vBu+gT+lLtBZZj5B2zBdZE8rwXqMIXqPg6am8uuwuBcvUfI
LI+eMt6JmtEYzjDDCBcT4XqB1ExXX/bFNSFPGdgs9HqdaC06HUS/QBlZCVcExX8x9wZlWWo3AfjI
pXV6JNmGMjBzH62ly+x61R++Q3Sa5xEnykjmABHOr1mbf2RkmzBwZeq73mKJD5hKl/AHyTIXFfnv
9ZMMg3OF8wxHmOoQ5da+S8FaVnb+WwhtfCg0gJQtYh6MO8BMPMcFlTbbL8zXuwttRninWKAC7nmm
grt1vRnxLO2SoHqx2kxfRK4wH5EHmwfNA4BdzHQaJBxJjNX1EXomvAq7iEmM5ccT0gAsdOiZXCwb
aVxNzwsyaJe22Zsy6QxVCmyFGG280PSWpsC1nrsZlUQ6nFYIEV+26+jtZyQh7yHXA6lsYZzDf3GO
SGywC9S+K5W6B7tV+kmTAQpaQ4BsaWwLIC0kVjQE6I3VyZsCzS+zGBRILY+dZSnGCiM3gzHaOEI0
1Mom/Bi+K7cMtzpvxmFYDi89SELcRtmu01AwQte50AKHQ+3QxAsklPVcTuUhq2NxwqAHzy+wuLbV
H7en47HFR6Q7ipOAbfxZq8gY6RVrm7UrySsGfTFAIferrMgX4AofZpa/jYZ8pPUhD4K6eHZ06UeV
YV9mUjzWOz8lzrkMMMnI4TqHpMmyKdLPwtOP5NOxL5gCeUHmNgLNacFZWo6QWgQkIczswyCnd7Pq
dWRaxq1OR/eUBd5fDIXTxinQYtdR7OyTiDPaZOW93zkfrcheixL5iNXIJyOe3BvTnqVXjZMkP6xX
vxTZbi6zfAPGuT40Vh08S+Lak7m/L1Bgb0rXraF5k83ilZjyZO1Cs4QEEs6udY5LxIPoY3UIMBoB
ctmLVRpvRkzTfn3+EEC8eIMumDxZ6SYHgbhNsSkfrDCg84V8tFHVeZCLL8Iob2O4z+LuvUrcb84O
d1Dbch911h7F+57Mu3ErCfLa2WVIFUrk4/nn6oxOj9qSiQb0MXi0wnwziYu7pSeQf5mfROp+fU3R
pJBubdcJUxudyQORfMO2H+z54v2plL5pRxWflDmLPexEeDgwJZfidxkOXjodCQAqENzFU/FsSbmv
8sx6mhp5j1FyfEibbEmBxAZuBjzLUV0lqM4GhHLZ7/XyryvZHDh+vwSCuGWg86YFDx2YCVrhPROH
ANzXpg2A2piIHK4ILIYYxCrLZZwCSF8eIscLSFZuSv/nZUYHnd03EKaVwwNML93PSfUqMiI0l22k
Xs6zINXX1RmGmE9estzHTfxrUUveYrbWdjkbNWF23+kTohkP03RQJOJEA1PoHlO9hpCZZcd1bcSN
pjmdmCniwXfYvDlEdiegZ/CFLHR2aCycQGH7JfTkXFVTh5ClD3x7xtDK6ebmsQluU1Dc/kwg1A/J
VaGQPtY2LKJKmceVr72+SLYFC80ShGeL6ODWIApKVzsjOmrSyb6owVA7x6hx8yf1tF//GIcPsfH6
wj008JD2MuyI4/OnMGZdIdrpJFX6PcXGXiTEiXCWWvffdcd0SvRmPaAhOXnZTsxjflaSjodLW1Fr
mdSji98BZGaMEwcgcGzol1I9Yw5lXreuqd34tLZfxwAxashjTkopvlaGpy+yrbPnbPoTo+cIiil+
U/b8kjSU1fZiBMCDY0LhM5DwlHCLsJJ0GdNTTNOcSpXkZLWKAAaa0zpsMOY8DxCZevR9xd2UdN4t
Vm9mOHjXfiQpubID89H9EGabMvGlw2T0g74xQmSSZQNlSNONHWoJ9vZgkR4m2KTcXBs3nltx/5bE
zUaJrzBK0XpXAG68eB6vCvXBCcch8l/L+6P0cvAdXhsTZbATzcHeshBurWttKBRwJ9TiyNSK4GiD
LKoRMEP9BcFhpz018nqregSvmA3Q8FV5cIhTxgIGayLQGnHMPBb2cTAIFi7xS4smK0/p8gq5mXkc
o1H6levB7jL4pg7aq7HUAqIaZsqZpKQM6giMDGPw/NzkAfgTcUbhlbQ6tdNkABL8kHrmlxbr9rNT
p99Wht4TdUKS6/1PEth6Ql+fCJsXuEbmescVopjxmhPhFslZhsQsFRYHFQdLfJvhT2WnmE4d+E+6
yfUfVfR4shBV7aGu9dgcpg+0HiYkj/k2kUl3WH/62gQogGaTZ0aYYhFQGpYjeVCDcUikhOvdhfgA
tIlQb/pde2gen4Xr9kcRJEdrHokP78b2CZy9znO7TAA9wDckSu0Fq/PBlqdBxfHWiFiv132SHF91
6aGxpKN9qvLGvBN2g4glHk5lEkfPc0X6aEOIXJ4JRMB1+EsHYEYiV/LepawlaUN1nTg5RkqTXiQk
tkc7MCIfdBHUhZQUM6iw8CQQhZGQvPcEqZGmRAQZQDAd2tjyE7gSm87MkxsolCF8ZnJsIcZB3GU6
ztu6ZWvGl+mhw6O5iwYhWzbUKkdmGWTbLpyVjwfa/Zljra9vIsMZOex0XCHGTrTkiS5HfIuxvA0j
ZFPaXoQTySQ2HHg7uhWF4bQ1gJ4s1bPDW95DY/TRSc0+p5XqVADJu8HeuzhzuLXoZBUzG1uUkfVR
FDZL0VKsRMFg+5IBxCawPO36s25Xc/SNHa/cELFcYf5yScGdpmS/LsS6JwIIKt193bBariE5y5q6
Hg9RjnxbmOOuxZK/R6jR/qfF6qF0wBaAhtJjlGk76hH2N8gzUmSXYswx5LsHoxCcE5JkO+XQYOV3
Y4HJsAfLQoAqrYhgeFj3YKtpahRHVrJdNyd76vcmWeCHuXFPaG48vzX3qCDrS6EeglTPrutHZOx/
x/GK+Y0+3ZaGa1IUFzOAEOI1zYxDq6lOAIPWd79B++9jM0GhZgj8+0n7MkyPJv3Qe+kQLJEQhLYs
JGtrZn3ci7qzdyCg95xZ6SQNEZh6sXEjyigM4fV9PqtrsGwZbRfesrIBfve6FjaAbJJzYBZ/gQzp
NCDVg0u/8WR3qNT7kUhrI5pwombkCqYFyRBdU1/7cn7TZFqdoHVuIqs/h4HGdFykfs7zsG2FjT5S
QrvOjbz01xtQxdOm6hn9GXpi7TIDWjuo+XBvxOVxLXdXKsA0FYcm0JmV5RWNaprPbS/oRRsO5nr6
0LwEKNwZPffqNDRIMitrQUQwU2pIn4J+9qec8clvIdiDxqZlhFEvzT/EbMNKDV+mvr6ACg5ex0Bd
jUm8iDH4pYVu5Be0pgyYqBG+xL4XT5i+oRQ2HbhLIAQ7WnSBbpVXrNfIsyfepJBbNtCo34jBi/cC
AO+esfDGdX6ZFRUrCpDwZsuXqsKgxcHjYEJS3rRV9W0naGhy5jHbySFUzupbUvE4mkUNKBxGY1tD
r/8UDebJ2SlPnH7gpJO45ueMPQjfcH2r62u/VsiXkYltOixCg7mP9bHYWsZn1zo0+ouk262IMi2v
t3ZcWlAh8GzGVl7uQhQsCSdHZHP8kRR27Ig17Dlt1RZsiTrpAZwqqY/vhAM2OyHND/zwGG8sEe8h
j3pmSOnYE6EJ6MTmZDTRXOBFe84bqBnAJImrsH/bFWVlFUwOohAQ72af7xOnIonJQaU+WtV7FOTR
uS+RMmQB0XClax2o9tKFO3CGecX0JL4z1b/CuqSIbbeNyR/WlFNt7aObxtKXHBNDVQUc/BN7U3mL
Z7G3N1kzQPkuwl+IuL7F2DcX1Y00XUEe8k54KK0XQ7+x7M+WzQ4YKGBpeIGyjnBn4TpYP5Ahgx/c
OHVW7luyDiIR3mWmZt1NqUNvlGN6aQTJtrAnhiJVDeRlNuetgdqiTZ5oXHzHRYEkf2p60JFZgIZH
ARZYTAKhJNAJ2LWXGV9STrAVsLFI0WuYybzPKJ6o55SatnVtHwer5qmrlY+LG13JQMFqDd3FySVw
arCtHQd1iEvtRsTNZ6IPu3HEFyqJJCCsT306vf7mLqMdjlYBRQs9/1ObkxdsLhj6IrLIA0k8NkrO
/C3e8XqWYlvP0TvwsAP0l+k4V6mPb+i3Ug+i7lFwa5hnXcEz2kNBP1oNGXD8cg7H41gV+sWJXGOX
NVGF51QhSC2+Oe0mF1TEfh3nN7JrbQwu6t8KWBlSb9slZbsZdWIux8zD9ZrS3oDDmZo2t8OYfmm9
l1LoIme2o2FrOTEgFJvfe+AD7/pWXnIjuqY9/V1ZHsYQ9xHtWA7z4fvAd5liBgCFgNXWKcCoLQcN
8TTbWxt6PBS68qyGb+K7D05dPwKa3GYUDpvWLARO+eQSXWHM3BmGpt/RW352PKT13imaWSW6bP52
x2XR7oIRopb97HrkzOZJeuokN6ZKulNcoYpyo79tpSNmoUlkQqXB6E1MgShoGtS693uwxWtFyOXW
7eV7iZUUQ/jeTj9tu6SZl3tfXRq8hVZH10oGpyAjBDiFqEyt9Oq0S0DPPL7o0nzw2JSCLH6kwLyq
Ivw9eQLmxeCdq47gCL2EAG6gnCMTDFuUq/uzjJptF6DMKTrJh8rtt9GIYRx2fu9ybBqT9BZE5Tdb
9y3JkI/TP3LYhZt8Y8LKFB33KktoZ6OfTaLiMZqjAEmmhxt0RE4HK2PnJDpuCbN5a70CcCzfsUhF
sMsyLO1g+60dxN5NqoZqi/0FzYBZfZnYn/eMDJYwHfWc5WgTk3rQFpIMgSchVVkk5Bt5dIsym1wg
NWJaRPkbSDKbors6SL6FB99ljo3nOo581uBTi1/oWkzyb+dYALKQhmJuyb/DxAQ0hWVmV9gNyYUm
4kae5gChArBFpWvPTNuIvQMMgUZ2wqODl9as63sI/Kc5TB0E+FQzpVvaKFjw1RDDmM6Zu2sF4nEt
+bAqEylOUVKuewObOGVCVkzv0ygmotDSXTkL51jmoKpHo9ww+tCS73pZyuSQsw04iO7arrjnbtOS
5fBKiWLECCpszEtEi4zrUbGEMBZIfH7DOaYTsQlaCb8nm3dBE7wykUfWWSk/yVJjX7Ro86J+uuRB
bFGUltzAufxwOtEdKd+/TROXSRWzQDrmXo8PhVv/Kgbz7Clw6nNSnfQmYI7DWRnfQzHhHx4PeTL0
kJfFvKmz8JaY7lmZrLOdKz9AeusMWxWsYfJKauPUWNYD9cYAzx1LE4Xk2XMjsuIm60qfmXSRXKco
mQZMSwkMlpQZd1E9wJrl9J4hGIfnprbmyIZft+SwAExh8c6/Rd/CnEP4Sa+GnLp820HL3nMTCSLu
tGOKCpc1enhOXaw0npyKXUnXEPDAiTN4cdcXI2nJnKK4NCXLW4spkpwWHLG2fejtjmUQ4EPoBbi4
+v53TDYLVqr+3GMH3WTtE31shNntEUZLwhPPkTtxTF+EPdogVX+YvKtJaBZnt1X5UXedo1Y+onea
j0R1f7u9sSum8muKy5e6Vd9o8ckXIMnvbGpLmLTHSlKZOvlfusFWlNrlvhb/6Gyqx8K13S1RnS4G
okFhiInBfZ3p9S2FukboUex8ZZIVbSjMJ13hwJPtN+qCX+1AWHdv1MTMOIzsBNnGGXlT2zHQ2svQ
VdN5zF89FcSXILrpHtYF+sTzfmwgoGvpr7nNwp2N8nXnBGO3dcb2QMzrCCXPIOM4MTu06gHLh2my
E0+XpEpQtmOTGI2Bw7Y9PLJXhuTr2m+NTQpA7/QUUpl9rlBvUgyzugjm5VPY3pVSh5Dm8qltwNlc
d98J50sip3/D/KHplTwh0H6egvOMDmBvD+goW/gaPCwKIGWUXjqaAwNCAT9JdTy8Fxde3F2GQHhD
G+OqCcoaJzdBQGuCyar9xsgjheuFN1u1850ALl5peYtFPp7INBDJPhA5QVr6vHedtOSCmVtDqwlk
GEhZKkCfb5Cw+2QzPfbi5vRYmfvfSdT+C03xOOW9SfqyfO/gnOwG0X8VziV3WN8K1REPhVn2aE5g
y0NzN9ah7ssSBbfjOUwOdR1n6Sa5FYVV3nvasBAv8UE6DTAnh5p5az4VRgAslinGTtMM8oU4UO1j
Up529i1i92d+DOCc3ph3jWoQpXYUYfv2mn2Sg68YK0c/l1H9l0Sj2adR/JBV5XjxPPcRjwF2qhoK
3KA9JaWyN2UlvruOgiNIQuwV6NULd/6ibLoFsZmSGF69i4GUjyxuyXLpi3+124yU7DoRiTjccrJW
3G6geNFS+xD3rkE7ZHBOKeyb3VDrX3EXzAfNra5y3mqmvUOanpL5QnsEEsFXKU+BQfwXBjPW7lAn
jDZBuP4VlhlSYdlC0td7gKeUnFDYJUrYIj2Ctv0zV+YzMF3KmYB6KKQJ0IQ2ixXrtRs2b31Dmy96
jsfqLCjAQFSXO87/pHZU8PXgM2ExLRWrVrHATyoL8bHBOYF4QdKWgv2UULIGWdKfOye7jWmc7VJe
BAxBn1GkTsRZbyswoKjSH5jJvBrRWJ4Lgrn7EtG/a841mjy04BaRhLuE4F5mAk59MORg7aq+dl/m
0rbPRaRQRS7/yaBUu49k9bj+IqNl77mNAaRUZE+4en5y02h+WH9nXeD8JLOhIa0GDhE8EPHQLP+o
k55cnULUx7j3rAfLm8UD6szQr4xmP5LkgY0ndV/yIRp2YMUHpSgVyWWnFYwn++ccq6cscZ579VzL
XzT+tYy7M4vzgEmFDD4nWXQiQRAcG/qFW9IX9sNM8GMvfRWH4mRO5Ufk5p7PUoX20sFeTL5Jwv4L
YzGGB7Ce6rtJHpKsHG5BZ7ubJscQLa2SR2LMs5ORfNTtuMcanD94PdZmI50GH5lkc8st6f+oCpjQ
A3FExMmSNI1oRrN49Ba3X3VISNbeJU1l71lz5Lg4bWfkR1OFH7swSfDuF4dxMntEXfC/ftRO2Zey
cN5T4iYcYeb+MFTW4BszFTFoDi/hIhL7hjplAPkwi5bUJGY0YGYScZyzfy2BY69sTKv2bDn+Z6NF
KROkle+VKJjw6+WHwZg/+5hvTWuOU9oXxyh7w8gnpfswMLUvxkvSj7ZvTSFW3XAJeXDYqZu/Ya1M
aicXJOkYUsFH02luyfHLK4q8POjV3dFU0j45MGk2MA7+zabFjtHVzT5sKcSLjuVRJEZ+F2l5t3HJ
yD03Dh9fZHq0V0CFHsxaCzd65DQQzZ8ww0qCPVHhpW37SvGm8BjtAXCYyG7iW55O6k2O7xwImIBh
sWaQFV+Bif6FqBvuQYV9aMhRH62WZ3ttKy35Z0kYviXKqUGrmjhVlXkOZ/OVrDzvvqyi6uB48T8y
z8adlgaL6bojZGp8lwGytrVrgjtGbMcIDTyeT+ZtgReSGNVd1z785BABYhSRe1r7EWvXJ1eoUdwg
Hg9CkNGGSC4j5ke/LxqL46WtTmEkGAAuHW0ja3iEzcC4NQk4f84OCO2N7Fga4cinGMqfxzaMODsM
gvizQUN6vaQzmt1H3Hk1VAn3nnOke53ZxClGFfW075GFMWXWLvXC5qBVDNtmCza1GXx7tNYvOaPD
kDk3aVJRHU4YkiVPgdanmHXb1o9Q8YHB5/wfDhMm5yQ6l+S/p8vDzGBufIAF8kG40EvgSFKR5wnT
v5DftL79eZHqr4O6EhSgn6IZqMw89qmQ2CeXFqjEHsc5lvIGnd5fVE3gxKjMUeowEifcgsFBwo4e
eO4pVXSp064jOrAZeYqjZ4l9ZYM3gvjeDhC3rdPGWL81dTOEI6aCMB/TfVE68b71ZgwWZcNLiN6v
tGXH1cPLuPw9dgwgpiXehYlGSkafRTdjGxM4tW1UT0zVIlQsaL0e3MjbVCKQx/VJKIfwDZuFfa6Z
lLaqe6KI9I7tMtH3uB54HsNNORgMs0YM9ZbdmD692HHXzJQCZFOQhMyCu+3whu8UCRLwrxPqeQBM
qCdybgFwkSDFPaeXiizLiTmvpdfL7s18HXEByglSjKK4jolIdf+1hv4QuXoPBBqqmevk4Nab5RHv
2IYWOY7w1LALManUwXRnJ/PoS719b/KiZJqAe6iN9EfBrPmU4vjZEqr70KJCvOi1uBf49SVua0jZ
WkQ6A2StuVfEMvSJ87S0Rc2ojiHy0OzuTMTkqrG+6xbEjTN2E64CvkgUAHeoy+gOueonCPeFHj3R
D/tQs2neJhPteNPZOAgX/Q19qGpTtDXAkaWHHYTKJnmjtPERCAUXxjg6/YSLSrPBmoXpMZiK0q80
NtG4GNIHWzn9PewcJsmsvl4S+7HYrL0/JrrlppzZ0Gegphj5H7Fqj/gB6PG6vzACTpfCxFRUSPeu
rlCaJUiq2sERLOf52V70lW5jxVQOhDDgrmunIb60wAmkzLC0FzweniRBZkkqgobTzSVUObizvZVB
zWqcZ3OgWSqr+m/jOORkONpNWvXf9aHpRgzzdVi90rt/D/vszRt6d/fzJtQeFA6gYPu6DrHW43IS
nXsfqRoJHZyG6LlJPaxiafAuaow1IA2MBckSbiwEt8eRJsC2ssS7JaFX2dpU+WQLl35rLVE5Iyqm
GB9QsMwyvYaCFLhAtI8yNluHmA9UbkwvC5mRVWP/NplrXzwnBLWQNVBU5D5NhMfRjTM3h2/7ALvL
JlPDxU0Av7Uug99Fwiu3NrXzBPEDjLzwZpXzY+SYXwa1771rqO6cA03+uUk0TY0DND0DZwNmtGVa
Keb4xWj7/Ork9V+rUUcl08+hYPQtPOPZId/xZAHO80kWMXEcSnfXCDN8UG3xV4JjXqQK0wxPq0bo
cycjMgj7eTgSaQ5GMNT+xUaFZUOaj+hMJmnRn1QDmpFMw+JIcyCsSyA2LdvkpDr3un6VUEiALVQw
oQ71TEgPgHZVmdtkimGs0Qw+2nX7kfKuPRq23E9VjgG6Q3ocKe0kLYb5/SSuY9JoF1eTXwVQ+fUp
QL9lX0g/+zAL+2Wgnq9EgtgiyX6HPb7epD1D9x7oe1Z/shpLSh8TONl4DLFH1JO6pb+03CGuZp8j
5RVIbTACdwECDJJVE0glOGC08F9REHCiTRvLlclr2wd3ucWEoiLdCJd7cjG987oG4ZALkEbOE/RH
KGoJ5qONqcZ/85B8l05kbSvUYxTdjJ0jpBnkM5nzZq3g1g2NaO16z3TolGbVbS1KikbDa4uJagMq
ZNgQz0b8ITRiQMJ5e1wsbyQdS3RNbEi1Cq66N31jLAk/dV6lVee5FkrrMr9uF2VXfRtS9g/DxKjE
EwARZfCYCdJ1rZG3Rov7XQMxACIlbhYvpze7WN8cSV8B+Jna2UFMeZ+G9l52mKbSsvjA+Qa2B3W0
7YK8Lu3os3Ng23J945acsbIfd+u9yuDWH6MuPIlSDsyEs8d1uZoXKUtk5bu81YwNo4+O5gdT/dzO
TiGjEwg6FWBtM35f95EfAT3KKO2XoZR21pL5c0agQEG3eKKWwsC1ZUmPfRC33DM/vYmemu51xyED
DNTXSjsGtXdHbz88x0tSukZ+9CHoo7+q0ze16iAEWvU9CKzkvnO8f9LRTn0sXjRz4I0XJrrIpARW
4VUdnP6wI19BCkwCS33qtgFjqJoVdxAdM2YqMxH005tKWHFX5e6q2rN17SnyCB0e6crAyJjGW0ck
S8hTxt7Mg4Wpy/c4O8e0IwCW/Uq14N86n+yWoX051H9H3D7DIOl7aPVdWBItQfDcQ29wDX5UQxQU
hVEDW24W3J9pgK3t62ln5dpwKvTw3gujxk81+Eac7hH0LqI19pjw4JberRjezamx0I6Z+AFqvHQW
s0qILgBcFmAFMm1GgIuOuF0YR12vc7ZJJvKZlpvQWfSbBk+8kia7Aa5V74cSiGDoNLDd+PVlCyRj
qwxpgBGpsV3vq0Np4tduoPaoP4adZqXRvTlckvgCO2OxTRTHfsm15cQW7ddRftpR5sTKuYkR31yI
6hnDE7lLJC+sPzFEDAW2iwdrSb50FUOeooIINuM8OTrNFPlQlcsA/cRYJBnnpghGtVEK6k12Appg
jEV5Iuk3pffYLQ/DXGlnVBz36MxfrTD1jmGhPYgOg1doE+0lUMWJIY0O6412QFLcuSOjGWtZ6Mao
PJrVVGwN0yLy1atPSWH2wGGBozFYPoNyw1HJ2r2W3twbQDJD8QXPbth57ZjS2a1QWNoUkBUWEyph
nKaN91EU2XOH5+I+d5GhVc0Im8Zti207Qk3XeU1jloNdalcAP8a49ku7uG8DC5wAl3G1bswVpWek
0+JIK/eisRaDMeBJ5FhW+kATzsRLh9uaxt9uvXuF1fKLWQBQyarS3apOFvPzRHfjIeeDdpLAH2Ao
aheMFc10OyE2fikjcZg1dEz6adLuwSOdVW+cdEXK0lpr5OAiEcqgWizJilkCpFbx/YDSc4+l9q5h
yaT6lBiGdNEF/npVjTSFjjr2Nxd1abKEGYHHpfbCTQ82ComFIaazTQYbR17jiJTisWH3PJtl+R7D
nldt9QvI/9UQffKz5fJ6k5iJBGaPECzbEldWYYhfx1W/qtqJDutu5nFW1Krx/ypn4pQmLmZAdC50
ZRJnePYSof0ccchtM7exZoGEDIfbegoOu/xQ2cnCa/Pu6ON4Nxk/2gnJDS4ogC1+VW/X0Btd38iJ
/O7BgzVh2cF13TGz06zFzmFdzcO47jife805q6U6BGN2EdgUgc8Q0L2cTkc2MDqMATqhQQZbKy2+
Bo0X/UdISyCXlbSXdeVa9xECf+2DXjClpqblL57Ji9QrjlZkhe3T/Iu+sXXqKjBOTUeP3VIAp8yQ
EJW2G/x1OVjFuSxfwCd1uGg2/IPe/iNDYGNad6pi5W7HNmiPHZSBXVkMi53SEKg0GpDw0fBBsBYM
3TmXHJrhzY3FycLKhieHQXiUoX2KQ4qQvJDTXoWSEaMK0X6G4btN3Dapc5yMawcxLs+6dSDV6D6G
h7c+yTrkDbPgU9HGelKwP3+OWqFWQK6AdTPUl5/BNhRzSvruuvqh1psgGLbSt957hWte0FAFG9LM
OLPziqEi1PZmDbGTOFvnoFl02tygPJE3/eRW0H8iglGDhlmkVOMvw4gsf1XBIsU2yS+We7e1GShY
sJjS1Lsgg70vW5BUPxdT17R9W5qY5lleYjdpSaggeW1qGf1Ecco7Dxw3rItfetPlR63RrWuWxrty
EbjYKWGeS26tUKTv2Z0p93mIg1m3mAvl1nD1ppPV06pe/B7pUjG7y6l9fVOdZICULej0uW4DWDhx
Q8patInVctoEi7ut6kod0UeYm1GNb16I9J7IBXUkNyRBOUI5MuXD37SoEEza9PkAb6B8dKZDmozZ
N315m6gw/i2fvAfmkCySHuVv0OT/7DTZDBazPYZhE/kgv4vl2xDI+BrF7XTvILbbFJx4KB2B0rTN
1/qKOUvRvewrpEts1WB9rTimmlh5msNV+SnRuF30B2pihMMVkbF5jNMCnJW2q90Z5IFMJohSxtZl
LTjTOP6osVlj3v+HPpfZ78hPJYLvLkO6vLNqeFXk0t5phgU+PayvypPEmBl/Qo2MhLpjurPu+DP9
hM0oMfqpiYYoSR4cVrX8OgZufbFGUKC60RP5XtqPyG1fkgHuYDiCTc+QwSDXReDT1unDnMR/GMKk
90VVB36RpRuGKxApvfK15o31h7rwGMUTN+9YZ9FqJfHaRnzUOaJuQsv4EzsxDSN00FR8brJLwcBy
BsaZSC60fT8EHuIrgZUzcb4BRsGYHNJ946Ts5kVAz3mRfy+KzJ9FwyZPO2vGeusExodIGdnQznN2
psvICxyesRtojnNeZPWJRuZSmW5423BumTHy+CPzCRZZ3LgZaLbu+jphmYCSv6iE82zxYS0CTTnW
ftMzhoiSZDjCSUsWFH+6aJjDFnP7EKRy14s/2Rh4N81sacZwZGk7YwPHh9n+mMkDfVtnm3ecz36O
i0X9fwuN0lN/bYIoH4r4FxKQcdNHCcCR/G8VdS51W5RuGyjhF2ZWO29u2sepnT81S2Oz9uhImUC2
bKuLnluCN4pCgpjhzK2ZjW+ljDHVoiDwnJxpkpE9pVGrbzvr/7B3Js1xK+kV/SsO79EBJIYEFt4U
UHMV50HiBkFRIuZ5zl/vg5Id3eHwxntvXnfrtSSSBeTw3XvP7a1dY+Uf3kRiQ9ERaglKleFRX4eh
2g5Zwbc1wCSYcIEySa/3fQH/aTCmizkv7kk1y4+uquIrRxI6NPH8NLAFT+RpXBqTMlBSZouPbUp3
HRbyM/XofqWmPjAF01aTvamZuV+1EH1pvHxcYuJPuXxcDJvWOmcc90pMT4IF+a4r+CaMhIYWPjwt
jWZulBhnmD52VEz33Jqxpoqw4SaNrrpkqvdNTounFPZAlwYecUAWIRZWVtdL3UGLGo40DEQPZD0d
+1rWqjk2ONFg/Gsgjk1cBTa4MUOzvdNfn+nN84+dCuPhOOve0W7C5FQhSmgW9kUwbEwexbZlC+XG
isSCZoUdcPHWRYaT2pwNeJhkj6VILCedHyPllYZ7CnHXnICI+RoZyFMj3fIivIpEDiec3pyf9bDX
7/lx1ihzgho7bBwgHSZyHaP7QdNRfoxntlgePzBYiXsdKjZtd45OkDKufecVMCP6aEtz1TGsAVgi
wE9kDtZ81HqIasu2O9ncxX2np/kxXW/Lsf1JUbdzbRhGw8qnCs6bcGWX0M1uv8djanFsIwzCt6dm
plpDYaFsCvnxd0DWhb+pu9wnGJXOt+Nw744n7JkaRC98FWqir95xqCS3Y8TasI5+e+EDRsHieLMQ
lm40nUGzJJdmBuioL/O+1umgpMjgRy5ICKQYhDwR/jL0mhTdYhwWaX+nbmKeb7fNWYn7tq7kQ6E1
u1YfyFikGKgjL7rv36zSbB5uT5HZeTgrdbp3jB7/pgzL9JTLmhAPw8ryjXDtB1YJ+QzrjJVyLI6M
ULpD0jFVmOs/WnWeaIvDA59BE2XMaLnY4qVlYc/El7Zrk95m2OHZAZ9+Wy7DacbOXGmziUeoAlG6
Pq9tgSJsplcq5JigRuL3sAad6SX7UYxmE2D4EAHt1nuVgL2rMvFI+IdbBIan21qU9GGgy8jamR6t
UaOwaBbm9MWxNcRPuLmZuW8n1YEkMP0t0WtnNXeFLbK72w86HoaQrMj408uA0BSAXC/TEPk3GlwT
J9655ojia2HyXDXOPdTNNwrMj4atYRFa55DJbLd7FKPnW7Q3ITnk9Vxm8e3vb6Nr3aDwOSuPbtUz
z3W02b+d58oE5y+OWAaDt3mSh1UBMWmfJBHD5DFX58hGrzWy+m/is29Uyn1gQbkHinEyc0QCHU5I
ntPsSXyOqLuVEuIwluOqlJj0A25sUtzH0MZ5dltib99u1uunGX1wu5iafvB0e4vdK6MM3aZ00BuL
K2O/t0bzqG7kDIL7c8KRQLk0zJL0ruzqVwU5pQ6Hg8WXe8Ip9B7P65GeO9S2D6P4Xpi/nWIUp6TK
v6ZcZfiykClC4xdutubvR17INN21E8x0RslUxlE3lCL2BRrTOBpzPkWBXf52vMsGasE8A5oiHkrq
hC0vutpRdVomr4Tdzt1UdfGFeKGL9lFjVlH6fdg92RU/O7HOBDHifSQGYTjG2GPVm4fRbUv/djch
q+hXLp2o8Wq4yloEqXUUHeKL9HOMbQcgwBX7ik8I4udtcenX55XR78CvRxih1yt5lf24IX/5T2Ic
LwV9fCzqvCxdQVj5FscXibSPWQa+CwjfqU7/pjE6fIIbvS29tYiiDHRQaVuPXpCtowG4ncLL7QeA
oSC5u/03AJ0m1Wvcd0Zc985aBopP/tkbZAYTM77IcLLODkVv59s5gBtBda7xHvk05QHnrcbihGP3
nGUZxvDb89CMZnA7gWJ5DAwxLFz0BwW1y6kuyqruBFmvvUYmBt2Zd8ST6rkdQA8Y5cmQgtFxSmnt
TTO5bbEhPW53VAXpiCmpDXS+/80rOXIeKqZjFo+XysVKFK9o5RBzZtNzpPFqPD+1TILbeMDLWUXA
tfmM3Bo8e6h7ttNmrNS8Z2UMueV2DMT6cPESaGqz0i9mn6Eo2oIjKM4fW31UsxdIMoA/QRhuEjiy
PvJZepi8EMxbeUx7A4pCmiCdMAbw54EuMdee/7hRhDuS56j0dNMPZyUf69XabrBHplMTA3ViGwkn
tZxny9zXedJRI63mIPSs9oLlPbgd76nJiA+mRKtLpDrcZgVjaxv3xN8eUP29ze0nP4YC6ZRS8EGn
HmLU0mQ3xhhpmhEk02wN1RlXQnKnuLZhGcFRNpemdQwn88/tjKU1erkfZjpGa73tCMP32S4BhHwb
I8beROG3qpd7Xm46KqT4e6Np+uENEbE7IDV8YCihumBNZmbk6bc2+hyG7Rm/a8VyIoZe38WxfY76
Ft8V/b2S9uZm5Ptxhv0t1+FU0RdzTvGaAWoVDS19kpZo3xwTblq6Wpi/050rVHdqQge2AMpLoqUP
twHFOGj9A6if+3ruBY2KGojZWQM/r1nDWSoO4rfs3+INJenrZtM1nn3G0QgLK6ZEd02JFMzFDlOa
jEG4oDskJS0sIk6wNjG3osbjzuUUZatevHrQ2yn0HiQb1nrRYAkzt7d/I4tvj85KWqzpuK8IoNE1
qNE8Tno7bv1o0l3GwY9m2kd4tpmKVXPDL6CHCC86dGGGOGTM5EAYIJRJJM9JoqdPVjS5u26dE3VF
++ZprMtDN/2KDMpqyp7VPsJIjqG6GLHPaHlgTY6O6IXG33YGA0mOWjttzl/irvyNJGnTzbQcJA1/
/cQHU80T1HgLxzt0KALima9KzbuU8a86avet5K1h39Wfq7bQn4GZzwUDLb3uvM3gRRy6On2GZOS9
2JCJTlnP4azSMSqgqgBF8RgXTyYxOY7o7WUu089bcqDu+ARWvkgjYju4/VJENBvbeqOfW11EdzGj
dMRUluD1XLoCoHvi3pjZiBBTjQCZWXKxWz3p9ERop9RuuIN1y0c3KVrg82vveB8Oh9UNZi1AkWH+
Y4YOj5dqBJroDB9TVPXHaIynnR13gFY5cfOD2DgF1G5NcfMTs8lAUNMgJOiwEfuaCuZbvmxSdezr
DgKiiFr3Qn3q2m9i+pXD6KV096gmKXenBbhVbk/npDckpuH0MS5T7774BYuz2mQUNCUW2oYJ3HUY
nPCcvBTtMhxrLeHFyLBFWDkdvJQr/oitutqRlvkOvXbeVrmOUYqPyHLPIh31wPGi8pvki31gXuxe
CA0FNHo8t+U07RvY5o6Q8pnSteaI8H697atNV8tzrrsPqFLRlTEClAbZ0tY7e4hmjjh0Sj91RmI/
3R66clpKirPc9wLN9tLKGAigZ9QBKD4jAMWScIkrAxZxk4BQuKG9m4c9Z75AT+c+l8sdxl6+40I/
mYtDLz0nuS3oUbVtUWceKXBVDmeFOXvHuPmFAaS7H/Ho1xFNSRIkra8GLeE+yO0z1rY40wjlGHW3
qfWBIe60QnnWdQ1sHozgdMFjvx6/jQaXr1kq+pSZ9d6up7aDxDdXKH5gNRpOIOQFrLQ+ubh+7VI3
X63c+MiX+jklPbEn25NsGVt5mzCdqn1k5gZmYUGQtMvfjFlQ/dsgOjXiS4+t9NCLfuZPqXcdCLgH
dGnx2I4CjZLGBmuSH5Hmnm78jLS2zmXLKESxwuKwxs9IS0JLqM2kcEM5p6rDehUtJTVAfLNHTS8I
PC269AUOBd4EXPjrm0OEDNUmRZECW6FiM7pPlfFl9BNOxgxzQ7vwIEc265HD2CpG5b6dRMoWy7Ec
DnRG5Eehe1+ZvWDktaZnl4oQC7f27QDaxt2728j2NFgjxj9sHvy+9jEzq4laqLXGEu1hoaViw2MK
JGVgfzN62Z25ID2OAET3Dv0kjN2onQb2zACQoMRBKkzlBmHvLSH97GxPtOAas0MPRVm0l3QJn5Kj
tZ67Wlk0Jz5VUuVUFpNZmLAnC/dRDp84kCrKCEZzm9LB4bholVkPyWNVw24gpjKvX+uQ+GnK5kqJ
hui4pLI0halk2pNRN8v3jciIeax4yT13PqoBzoKFlUC6U7JdUnsOHNp4t9bY85W6U3vQogwHI8Dc
LS5fgg41k/q8tsZ7baxpJrEpZl/tCKaZ/pGYPU+ZPb7eBAFt4jUcjK6+sGoGVc+LRykQ/gmN9jvp
iOOtm7kDAoOsrA1bg4rPKCTJS0av4j2Mflmyg9FuQsi8De3KxGAIaY/fEzV/GmoCBFOwdktpGuSA
dwIi1gmQb7OvbQUHwWTpb5rivrSE3Jt1+XRL0RvExG8XTofuOIfp2VOKlr9uZ61Z76dVHTQThNNi
yc0dWZILw1kyRWtkm5USvwMqq8FGcqgziueqbCpPPc5tBGvcq336w0vzHPooieyy/7r9tkIs76Ex
6aeK4y1F8uFdaUJoGiNh7JxmHK/4D/VfQCMAR/foz03Jk0LOfo4drvNWO7xNJB98iHbPlFXEZO1L
Fg5KNqxczwkFDv91654F53MntBq/92Sg1yZm2YFYdrZ0z7lp03AwAG+deuX4OEHPFR7+axgzfp5m
Y+b2GuxDNP0r8VY+kKa2z13nXjLEkCtlWJYfA20PCkp897E+k9dcd2dCbsOjUezdcjh14NjPNijn
M7LheTGr+LnRtEtoMsNpCwZy1jD0D4vNt96GcFQj+yns4Ja0oqVUOR1RZ5y5Y5CGTbM1F15JzAa/
/u5zOKwJ/TfTiDaAvQLi29/9qFTduJ/XP5K9e0DPh8ebIntNWH+2c6i8e7UYvrk6nizeWjOjHsRm
UTloEF8CiEhqewNBuPrjjbwBLMU5YlhlarX0FgSKNA2cGcdmmUc5ZsSNbAii5ToGeRSt7KhnxLti
j0wGHN/msIJoneq9xhpUylB/4mP76/gY5/RkWHp9MrT+pR1d4hxsWmSS4V67yFXLj9btl3tXb59u
J+WQub0/hh5hQC2q91k4yd1QUaQcK1xLWfwNwG3EJm5W24rExM5aqE7VPiwBSTIn1oTEiXr17/+k
9f0vgLH/hTmDm1MQ6ICrxxN5Y6f8C60JoMU0t2zwvqAslOOYxXm8aU367aeKnAunF7oxmW4LZpVT
72DuWPRkLydlnKu/jKv/Jyy+LPWf//j3Lz7Kvl2e/kRJVf4rMBGI4T8/s+Cz//y3PxxyUQE+C36b
r/58xcnn//wNfwmLhvsP19EhDkqPkQ3gIDA9fwGLhviH7kFe80AsmnghLDBc/81XNP7BFNB1peUa
1I9YK8Gro+YM9KLl/gNQEuAp7ClwWWxL/l/4iqZ+49P9E2kkdWF4Ll+EdAEpIjbb/wPCxBGULy11
IQvEIy8aVREGBTTnaR2995ivp47DDEfPMQC4/1h1GDszDqMJaIDaHBLUUtVtiB2ylbvMl7F4bPol
fBNGkR37Hp9GXDz3mg3PiyFUsPRPqZ75oa2XP7In25u+7KEyTtybWM+yM2vEUfao+XaD1yNzBVe3
ssG4A1iMGcfG0UA/m7p4abEYGEbGMSDfmMy0g8rVP4eIMiQkZy3JcaXGQOEHA3dJ1UBOJxxOZtpM
7sc2tp/KNWAhatQtzcX8Geatv8zlTtFzQ4MsMq+qCDSkTARtHZhDlj2RIqdPRBbISa0kggGG0elQ
I2XYo+rU3Z2s6UDLk3PBbREZrD8PZu4Q6o7czeJ5zPZCMlIkEbpN7mXapp/NHxHcqsimUMG1vwWw
6NNQ52xZ1W+wADjouvi764ofCHNiPy1sH4Lrf8agJRLFPUi1acOB8+rBcUtHd8Qgj1xUCmoeaLYh
S97iLWMWxIhp3xjqV5pr72bRYQl2u51BR1VHYZcnMEDTZfkDU+8htEiW/4nxs1BASABooVAJaJtG
rLBgzByB+U5LPJEGN/j0xLha94tyeO2wR9IZ8GFRCOE5nzxq9ip17Kgdz88FvmunTDkPLTCde5zG
Q0SOEqznT+KPMRt55hwItT2GVF5ObfGRmbTLVY95ZjwnSZavbEFmE3n5a3DRuNA7ntJpGAH1djSp
FDX5C5iIpeLu62GiLx26Jp2MJhSrSaHzVsDjUq3Y9WNSBISbT93sPdoKR+KY0xSuTOCL3l2SLq9t
Jw7givAWG5kiNZqeemNW6094PBfm6I/c0oKpsDy83+EmspG/iRXX27ziqbS0P5VDM704YYV/jwQp
FzYmsRHqw0nUSQfZ7YfeeK37iNhkfFGaWx6HaTnGITEzLSbvhIPjJ3xvYMaWGjai5qeN3RtRtUGc
mK/kiXDSYGuX9uRjVlzFGE4wTvetzOgOJtmB+3qmg5jH211GMjmgaUfod/WPWjmWn+Y0rPe85YVJ
QlLnDsvGTEmrsSZNFH4GLY9OIGq2hml9LPi4N0PI4cfULLLGSLDEow56Bmgop1WtIVB3GRrmwQMF
Q46uoaCTpLVS8RYtDPwi+0I/4KaYXbnLFwxHnHu3FfZBbL6AxktI1MDE1yKYTL5rcjB80Tv3qm7P
yGvXBnkkajqqVTNAMB2nMrqnXGZBmNg3RdPzwttTuhWGhCMNZxovpnaYRSy2WnLWojDZqd+5HdPV
tNb4JTxObZZdoyjttxVFZQwBnF2dKOOKuehxCfG2EUduacfE8EPqrWYOUaJJJHJttr44c6HdRfMF
ucy4pinnLYyShy6nHtGcwfTrRRjA9ECYMZ+ZXJqHJHnpWfO2bOT1sTGynxNoDysadJIIGN1BmT6P
HnQNXWJEnoYMijfZ7P0kSsjr7UA6tRsPNpXJa36aM1e5L0mknmlht3wlW554G6YsBteNwFEZgEdd
UbPM3HJObnqB+wu7gCFKHBPTAdAKHnzzs0z0kBYw7hKzAuWHN1GG7tGcJYUbmultOstwNzndWyTo
gAwwyeXS0g1vDF8tP7dfMP30vizcrxFqyYZO3edQp1HJGw99PUB54kORLuYn18q/UnN5ncPpyZDr
cDKqjIvQiCotUNJP1l1L2Da0jAdGinemOX+Rq+g2o5iYHhmp9oKTCIbqS7vI7t4Yo/Ehr/ud3tvc
3EZxN8dttbfM4Tc9lPZ2pOfpjJWcoO9cOgRyibe3Xen43sw6NY7Tq2PD2oqMekuVnrZtTLcAAASZ
3JIFw9WXqmOWyiug+aw6YE3kcJ9Wzl2onMs4GMOhjcdHLNQoPjAkRWtdsnTASWETklu0Hz1HZkhz
rLxj6SjS8fnvYRoVwLIGSqYBIwh7cyGLGWucYNfjkCysuj82lQc5Ibfw0U5yCSz+uavziEqDydEO
GOL/pAOxDPgVirpLKAzqJ89FuSkdSZGniA9RbLron/U9lQZtUJjNkzuifXe02qaONXLNUmkg72cb
TAyFCtm2bsNXzMObIXOhxExpc+xZ0RgZn2bNzrdxEh7kNH0kWOFtzU43U4f2HetwF5aktsDuF76c
cbf2FQ2BZQLWgEYTZ5NS1enLcN5LT33r3fRJ+ULuC7nWwkZPLbZIzS2sne2R4Opjd1s38rPwaFKD
D7e3lrw+G+ZwyaoxOwze2UsiUmDjOc3tu4ag/54OS0A58bGwxo9U+57JLJFqQi1LJtAcFf5ipz+i
fTLx7WwUHJyCuH/fKuiqmyq/SfThAXrEk6wnODIFz7pmHMqYhJlViZxEHuoGprHskqjl4AD/eSbY
+0LTkePPI+5/mYbWoZ1Zxzsl/axY2gM3dt/sDVCnLmaXNuzBDVG4bIAvA+UMRZ7xH7klm1chpT06
dTP7M5Fy66SD/FwcbY9fgthMiTbUaydUJfJZGZVNSzdvyXM2gXI0xgREhLdIm8vOpToiiFSpb4su
CYoZdA+elZagEQ1IIf8MvIbORLP1h8TS2P46yB0wCY+1nhyrqewuQ95Q8pv22Gww3E8K50dZhXeh
zu4zUseBvYUFvou2Haygo4rLz8I2kKxzRFar6q5j0pUBvs9yZyYz05RpvCyG7Ck7wRhK1gK7XN1e
IS2EO1BsA1qd+1mbCRG8jHyByqjRnbgF8/qHQUZ+AHpbf9QjzzsmWOaUp9MPLToaIPnrcKuxsTuU
PVGihp0eLFUCzxGIBMFCO6MSDvl73ME9ANUTM3qYY/2JYgBwD1F+V3vmh6uGeT/OMtvNLQoTm6p+
EP1l0tBVgS5hkUuzbncj49UUtHeqSd/bseSSy0WKISxINSCADdNq/IOhs9yXJZZduzCukfTuOeFv
M0Xcn56kNHBJvROKkgcjTucdbipWO4+eqJTr3N+/ohisQFYwG5LZmQ5Wb1hPFd1ECu8cJWsTfd0S
EbKU6Zq1GoNieU2hK9mNfsoLUhxinPInqy0oBybKdEqX0fOB33YHbwLNkkGWJAA3bULoFjtHqWdn
CbuN0eTZodZ4W7UiPNcYNA7SbaITTH6HwnpIr3UEs2C5VIiLe7iLx8pQI24tOoophr6zBlqr2768
dkyZH7SIV78c5EWZaqc37P8pvmwy24QsJtw1B6OOGz9X8ye3C3X1JuPawCzLlFUeiAH4vVzqrWXq
R32sn/Qwc88uRvPccdIzJqoqgG/ZDGc7AX/Efhv5xPiaey2JrklW4DtFnDo7Tk78RpFnHCzsOrrV
FBv4y/YuG/FVL+0WkKRHd1D+yReqHYZWHu2iK09KF39yI3W3XrlO3taMSGrFFNuZTol5PNH2xEq/
uinpEfW1LBhz91BO1IPjuTN8NaGG9bV+EtXUYnAlJtA22n3a9umdWk2TFGnjkT4hh/7RFQpe8T55
AFDgclyKDi/bbGCZ1B3Tp8zW3lSp9kZDHFNHtV4jZkb2MU5VYqNosGZ7tp3lOIvwUBKuxm6tf1RJ
v4b1bKL2C/H5YrYDp6gqsCQE1lrP9CONZXjE17FKDBEN4EZeJXSMUxKxTvaWhdXDWA625bW70IBO
0yGLEELZtK0DSRXjaVEREly06tTndB6b1HUusg5ElxTYNmHawTZBH4aswMLwZ2hKkGPNH86jOQSr
aIP+iZHIyk6NQzMOktRh1IjnE/ZpYTNM17YPuSPkb1Xd4E33yl+JQQNT00LCygV1jpU2hH7ambVP
iVPmW61uBqJPl8/8Hq0TZllNy02IvWlgddpowGsMgeWk1ueAACTLK9bCTTkxG+pC91du0Uoz2csj
jIh7cnDAOrTpjRKeBk7m8up1NdRE+i8CeHB01rn0dFSZc7QIPnslnBENxwa2WmnAhyDsPrbUWqV1
+yzLh4V7mal5jt/VeOfrSR/9RAEgs91mPzvwFM0pu0jUYBoNR9ywqyrPHDBu0Qacfv6SDT01vSDp
wjj7NAwo9y4WwSV8oWg8Wi+R5wE/YOUt67j829LEobI5JbcGBUG2Vvo1BsGoAxtgLByqG6P6qIXc
cmmv4YrAHM6ol1wK87nH/3CnYXjhnvhtvVqcEYOprohYocbt49rZ6SaTR6Ltwax3W4Oi87LYWGX6
OsQAHLwYO27TcvbscBasXwFuLqTDslrZb0xvzYUGg5xZKtneeSuhl9O+xSV9dsDAUWk6uto6Xmau
OVl/Qni0b9OMx7KjJtkfsqbwbQAJZbp2qIVLc7SUTkZd/vRGDXoRmZ5yCt9qPfuVg02Be8fVP/6T
UHqLPx1V1BwfVc/OLkn9nOOpvI+syjvKuTvp7KymrTZalJAxd4rHBZYr5G1erAr8et982pr10ebZ
DpfXPpkraCOkHgRRlDhm3LmMy1e3mN8acnUd8/sWOrs3mo7X0OlolKDCE68Xr1CR0UFELCnJfzFm
wb3XNy7jWfHmwmyg4oYjWKRAyjC3zzBhj1Vq0nPFNTTRxxA1qw5qiU+1kt4pC7366M7Mx53qock0
BtkjyaAxNL9qGrmJVmT+5LScsSS2gGggnZK79BplHKb8DDqum1d7syqbrRem97NOEC5ZWYkNCk7M
QEJPipdI1fc1woFVeJ9eo/1sJb1m85L9Hm2NOXuTXIGAc4sQ3SXM6heafg6mrd91fY0iLKnjGSdi
Rxqh9GTY2130Ka2mPbpW9mNW3rBDuPnZwJ/G8jKeNVV/dnCv8C3hvayElp5b9r0ir1772PgdeRzn
zcjoN0ncLAxXa749u6IWLAvxajGeaTSmI8mUE1vgxokiBgaqHnvACAO0xRuHZnVwipI6nZwZCslM
xGC6dpAlxfvcWvd2ShjEbeqHRaJJi/azxM9Cfqka+DJGBG6n5QRLjY/hfmYOqBHXHDCrGnvdhsbA
hD/f0v1E5WcUYpB/mF1v4NiKZ4ERud+n6TbmWu1b3Vjg+5UsvcVblRSUzdoAtB3ZfGfAIDoGUJSi
6TR4P5elMHkxHeVPPUudgdsaIEaxlwyatAiWDg6R3zOy4qnjzOoDB/vIsijdNwJ3X+fKgzPksT+Q
bVfTVgtNmKyM+1NVQwKE7035RfmTOtZ7aaOLq8jaasztsAnzr51lU5iltSVaagDGwa1b6Zz7Qox9
/TgeS8t0jos+isCJ6CuQArk6tvBxseASzB1OrvZYJ2h9jlieW8jlA/17MV+MyudnkGG/8OEZW2qo
cFgKzcd4QAdaFFhmfh7L6LeZrNb5hDGHWk2EXI4H41swNYdSrGP3wvO09To2y9ptz2NXvaFqYp9G
KmOU9DS5DG9KgAzS5gOzurTYFB5OvqIxxn1NX2RL+mF7+3+IDr5yGq15NaMJdJ1bOF7cwa7hqITh
Np7afofPECzizAuEQPfqInzDqU0gyOM0PnHovzaqWo6L1T2pTg2EPLVwl1U9vedD7Q8wWV9MY0tB
hgLg2kynsRrOiUfHXKRz2xx0jOmLcO+dPm391oo+WgubdNq+ySxDVxZ3HXUO9fiZ50kWDDl0hNyE
QeiVd5woWEEc+n9LZmh9acOKszPuKtZHnNnZdirTO9fqi52NE2ejKvtXo4lfSCuun0sADfyKnxs/
u+Yjayqo/dSn0jONNO9SEMYCHZS5TYN6ET2EA6leG3oW1Ky9pJyV00bzEuXMiJwmeuitlL7KluZA
hbJHrBpQd0tiqyvnbS1AvTib3imyt2ga1g6Q5AmjK8iCOJ4vMflPBqtrSDmJtg7Z4/3iVnyUzbqF
WjEJqyXos4gUlHHXuexjbgqWKxFQd3D5wUUaQQfa0VUZ2oPtihgYTefu5hI0z6Lm7znRYMxFE3Yx
gp6YmrdiZG1b/ZUaw5tNo2hoVFTpRDwXD/NC7R4Tv42aSUdmaf3sDEQoEi45R84djFP0L1pDug0y
VryTDQSX0BScatw4oEGdyB0nraVnLRedawWqWcMv9CN0BEMT2L2W58UQEZlet6zzu7zpA63GEwgU
MID5BqBYJTMEjzboBcJureXvgxHj1LQOqU7iU8wEfasY+Ag1GumAngba89xn+SFuONU5NnJqTsEu
GiQXqzHFNz6zsPIH8zezQbR9Tu1KGlgk4S6j7VKrRmx3SCa1zyLOQYPDWJN9FF4iGpterTHh7j3N
2uJaQnAMic8DAMZyNjskSaPpsbYwcfaq/CgbfHeGHr1NY//HrDa9UbHLkMQOZV/eabShTykXMCCW
zOCNbSMkHBNX+6wmcCzGwEEMNjTde8U2b7r3IRu/O2tmwN5ndylTn13vtR92hR9KdRxxi1pus7km
B8YoGbxWseNwnmFZBtKnMtgrjeT7DmuSHh1zJZeBgu+Ypk/fIkfiZf6etGx+EBnVAMl4YpO4E/SC
7MKkCxpPw3eg5cRrDcZbsiCGUpF1Uvg0Y51ywhGXq5+p+oH59rMxzGxjdYmt09awdHgzUTJ9ZnKW
A29aivGV28ghMl0VJAKcCdXI3z3PfpQtT5ihONbq6TePSI0y18IBDLFbO8xrYi4sSCDYv3TYVJqp
9/CxHb9nezuAV2D4w4gsqCnp4I4J63WY48RPPOOhpM+IWRb/a46tDx1UVezWj9kggXUng+Z3mfZb
OeVDIdksI4PJh6tGZqbFbhb11R25qciKhHNZvsy5aH1LpPkWq2dFN+VdbqM8VOBEymeM9gzYyfmu
myNWtzfhQKNg+KeT8gS6s4CJlFG/dyFqkaVODhbFEkHEiGEFCGL2XPJrNH7Kxs2CMpl3sUjPvH3V
VpfYTNt0HP3iMauIERFe+xQDxzavIfBJl8FhJn2pJ0rbzLOqNiTlN0Xk5KeM+ICX1DZ5SYO/nceD
G0tR3/cemVzwhVddFNk1HWgvNIaq3UfMzUPYVruF+WDVjpxSSO0whCO0Ql91vdcqiJIqM/AS9Nfa
NMd9O4t7aMcvNmuUX2o8ulb0ZcYp8xFdoxG6CsVeavlLOXCPMQRHBn1On6CIs6xMZe0nMw6ygr+U
xsV2hM9E1zDmz1OcEL0iPM+rz0CpL6kRpJI13Gix85tJOQwomgE7Rx1xmCtmVUocTS72jrF81B0i
skhSOhNoyTK16cJ5YPANgxnsUC0gNozwiZ9wuytM8KBaKq/sAHDdjOppaqZ8vYV9RALgqZtOfgIe
pQ814yTtN+4WV9tz7tnwOCO2zpneHhdXumfsWbltwkL5O9b8rZjMYtuL5Cu3yMgZ2RT6ujLvw7GP
gwG4kj+ODNUNZq/Qa0NmMV1O1gYi2Jm5xIKKkhEBNWf1KHITt0N/KKqd7IdpMzb0LkCFJ/oSveNo
n6GYvBteNq6hbtqiOn63qB+XyHlPBkZs2L/hbkn3rks4hzo61wzO8uBeJa411EOd2JpPEOw5p0bI
rwQHgQYkmY8jOtnqE21jQh7yHNkEdCO5INwPMTZuTsq8A9m8toC7XLNSN6Vb2eWWVmqtCoy+eYp/
6YBhYXmu7dsQwjY1yBZE/gVRRPxqjHM6lXI7ZjwjU9Ps3JIQXpMSs0W9xJddvlrLmDE+A5wv8ncD
Gs6Znl+bnOhaLV4QIXFUK3fuxaj1313PdEl1iJTOwMOlaR2HgRCvNJuImnAQjUOEdbwikdYl+6RE
8piF+Vb096aN9EmpYpQu72MF2l4h9/hEKJ6mfnS4HnvABhUrWJF6Dz3TfKxGBHoVoLF8OP8ncWe2
IzeSbdlfafQ7C6SRNCOBvv3g8xjzpHghpIgU53nm1/eiK9HICBVCdfulq1BCacgUnU6aHTtn77UB
OpCuW474yEKS0cQcgek0h9Bg9IT6i78cG+oKkMmjMzQPxiiw3pU5fbEZXwoXdqQvJbYsJAut6s2r
Ca3SipM4AaYjYBST9swq8xk4pRw26FNlC+LgCpvUNpBNDiXaoaBCH3KU4k43bnqexV6m36PQeitl
mdF253ULIOg6hVEvMg2PV8OSiQZTwqpgPtWQg7XqMdxzRkKB3mluu44YJFG4F/cqGMr14Pc39OdP
yhdnw6CWnC2+uefRBw3sgKhxgEBF+BpoxTnOf0ztNsY+ukkr9QxS40qfWtwPVvyKrO0nn9yAPyru
/Yyzn2d2dyNDzV3nuz+TasCZRMsqUy8m80uSKW6ToT25Jh2+uO3vsjHCrjey00IDS9rqiPqbZAnY
Q5ndcxB2ier2a/NZ9ziZ2VWxzOftau7bQgcQi0yVCh7eMJJYA+s9DcRVYKClCVuDUbsli61R6wrn
6rAMtYn83xj5Ei3rtQalfCFdFGiZOMrKWI6FsXLStttmDujr1sR5jGnjbBXMKlDSJojkvefaajlB
6eZz6Ntsw4QJFVN0nZge3M8x8K/4FyyKoWiOKfVIM+KVHlG5mIKhGYPC51En2LVq8ZXEOEqhsSZv
DVLpfky8VT20PxOgATQAKErwAz7qqgQR5d1noWay5f6V2m5+QDvzjP0w7XCa5PWyJ2TBHmclCxsf
ZVrFFqShGEMeH69KQizWaWi9dLllrKVR07tl0ejc96brQWXzvOJseKuaCvBwML0UAXH2UQZItggc
kD52JPGS67c+XmMCTV0FZwt6UVTBtptk+T3KPZoHycO8wdEUL9ifpGVtWRRWJCap5ltm4WtQLS3P
SFSLNOjvId6O2xgrH8keJ1pyKByK8MAC81YTGgI03t0K6dD/T50tvDPWvGzEhWNRoBv9U5VokoaT
vC6C7Bad1rMlKb0LUfZbBJp4tGtxSHxAEAk+b1gm+6rnbWwib0HsFRhURR3u0aAjHgWEr30/DFCs
fPg8VU4srDRCUl/r9Clr6S3ErniOk+SnFpnHYmqfwjR/6dsgxazNCaouxzOua2LVgdkgvV8InRpj
mP2vw/hOrKVOB38fje1bpuh9l+92T8ljV5w0ZSWujDI9RhrO53BK3wrVnBoXueKooBqONr7qbuQU
FboA+inQsSKiy2fZazHHeJA8naeAssputZeKEN51gkpladfI+NLwxSQbakvMJQ2JHDqDRVN1L0tr
WOppm+IFM9SyGYqVqcJrZWAipKV6qAQEBocMsyLWDkYNtxRW4JoMVERcHCDcHppA1wcrL68ZiO9b
HRU7mzuNmlUZIOBvBlASBu2lFgwYeU3LwRJinWbqp0rZy83J4CtMk5uC2IQ+BejoJliuEsYYTJl9
YhNX5KLzBloUs0Od7IfAeVOtPAw207nedYI17hV/berM4lt0wUcDAHLMGWqRpw5DN3tG1/n70Tc4
kJh8jq7H2TxQXdQiPjaSI4HUmJobWvTeK81eGZMMGAA3LwPPzkZY3GfLTQu0MEW7Uvr0PS70ZpkF
GSpuxXFPEjqykiDz6JPMFadTbgASZpmTw3jMN12JYJkEgxS9CmozYb8BI1RLVtZ4jYkuXkvbt7Za
Gz/XJsDOGM/GmmiFmxZ/yyJh8VkLztIbK0PlHWbRKkxwqlP3jIsigVCsYZgh2UZwpKGETX5UmkJs
M7vsbabBdI8FQwe7eBID+p6+JWaPlYnPD4A0lvF9NjjDMu3znokU8RxBhttMON43scHw9zxiRl7j
XJt4K8iEGBtxGnzzbtKhnUufeKZMR1Loz8uzzwa+zmW1KiLnngQNMjDQEzAkpCZzymjlydKmLXrd
1Ao0QY2jv57RHkGNvzIO3FWGLojMKMQthopgrHBZ+mjgbjCwTcBtR53o0ym3lHcvGVliYgQREnXP
4GFoBcEwbKu73uoJlw8Cyp2s+akKsqUloMu2mmBhldMuqlKgezifTvC7MuFPS1QV+LaNbA//Ux6k
Rgj5IJ5CGJ/IgjzSk7o3vlkATBj7BJisavBXVdd+98jDRcjZutoKE6QFMDQ3lwTYlIZxRd6jIIcW
9gEjeRy3bJfQhYlmJ0QHqYXbWi+Mdu7QDGSbsjXue++BTlu8HN13Q+zVWQbaXseId88XvYu14ikr
+vepU2vR4jUQnCZFydi9hFO2QP6VrlX0HNg8ehYwd3oZguKo6jfDYJ5g0DH5YvK6yCcnWViBti1N
jM96G99ktnnWioj6E0CD1sp3vWawSfgZgcaddy7jdZPNx6m25IxiPZYu7IdWoXDiJeScvu7JN6MZ
G2QrgWJqYRTgDnPTQo5mvGusjcgxsud8StaZxYRhGlDtpA7zWGAJWjC9dyAgbExg1OdceoVpC9o3
I3TzEcMgnG3NOMdO/RfgcgM3kOLIGaJI9Vvt1guDn9EkgRJg+sg8gsq75oGTlF1D44BAdyfxnDaM
a7Q6v1KEzeKyVuZDb9J5JCmBbIBTWqbYtsr6u9FVcm07/lJ2hO8UOjHgqYw2SacixMewXIGo8smW
aG7QE1uGWFnK9ZeWTUvVHahsc3NklifwUARu7a+mQbVb5nFBR/KFYnaFN9l9jQ3/PTLVU4+oynDz
Zxspjy/fp7jAD0A0bCAwwIAy3dt58UgA1RtCkeHYTZGL+c9600zrHrngwSsgZoZTdpd0NiF4oUXx
EwTNkoeO5YQ1xhZPtkVaBESSgHa8wIzGZM0yzPQ+dod3+qlgayzzDHOSVrV03sfcghdAKxqlTtfS
kBpI80v9rea3PwbSV7e0ms/V/AWx+BF42OEtddpBLKSJQFyQ/Z7FKBvDeRGqnNIhDajJUbVTlBbd
HRm2zBsmGtklUUU5FoElLET3MLTRUUx08RE/Uj4hNWS8ta1nWYYu5uXe9pHK8X7nyWSTE1Rjk9U0
AErTgzn1W7/q9yFvD28yvpMx6uaVkJaiYTXv/Td01O5yJJN9rRme2rY8VQtFeVFAtYmu4JeSuurQ
885EkS4MO2eJSopbFbPm92y3hm5QMkbjuK1qzo2YZR9d8GhUNHG/cGJQvD69Qi8lKSoBf7dIeE8q
3CCLvKjvRGQBPMGmg6inFQukl3t6af6Sgda1Z/nHpGCW5gr+qrQnnazhEOYpyWD/nJTdyyAYl2So
wRaIOAwwkAkpYCWxggjP4XnHjAkz9822EBLG2XSdJpPFgZ2oN4Oo7KXMv+kdAhCd9CRT5QQe+BCq
W8CXDQUHTVt3lZb4akHDNAzDy3jFyVqCsSO5LFomG/DcoQx2hSzepCL9QJudM5FEOdUolle3tq4Y
XW6CfKDlkKMcST1zugogyyIMKM9xND2qKgcWI7k79X3XRVcRlYAc+vCECmWVuq3c44izoURyYLKq
4B1hznOqxFUfVgFjLAkmQSRnbn61THUkk44LCapx2WVcY69YMBYcwmEIcHLjfTwM4bMRYC8sM7oB
ym8XXteRTdelq9zua85IuO+66hF35pw/t4sVzbgUIFXAfrUZxqAA+gaCUWPuz5MdrtXs5QxK9wcM
XOKl6BKWEG9p3T/aXUB+CZSrpZjyl8Ccx5K+vYdLtRYgNPeWIiE26YfnER3AnimONJhPtXxBt4RM
LUrzocA90QcvCCDQDtBnNQaUbnZTbrW0JrEtIGUm/OY5iqyokW4EkjJgC3ckx/jBrGdoee4iir09
7KqVpaMxs8ZRQULSpnXXZoBLIHAhH0zXgVDENBCP5Qc3oAG6xYgmBj0LhQMW0mPkMT0pC87TaojX
qGj9o+AMi4WqfOiIfdmabY26KlBrXMJoTVpnAbuDAA1FheWh3o1NekITU93YRxHMEHjeKRtA361D
hwz8cUIUkjeSKRlk3l/w3O84MlDT1/XeYGVKMvsumRDfIUCiyPOybJFm2Bjz29R9pJHHOH/UGcCw
fZANK67pFFLMDeQootj7C2LWW9WjnEUWsZA9Hea4advlYNJYr6N3X2PiTHgdmq0UqDu/TL+zB41s
i9fR6DkyWM+WHv9MkuEpVRagqLbFkyaQMBCw6R/Qw95PJhY1xuqRDT9NG4hiARdLI8rgQJbr8KxT
K915Bn3tgVC2AJabSyAKnyvS4JHCsmJUvZXAnmOViI3eG8AGpM38u58ORYO53CAlPqowqoR5SBxv
ke1F7HYnHYjrwCal683aVO10R/E73bkQO6CORgtmJmAI1NiC2uc7Ceh7kAXYboTdn4eW/HPyXvkX
aK7BmWB2i6CUw3vM8bJtu33oFD/SyuMtQcrXE2SFzhqAazMg567QTIJTWqdOm28HLYJJ/eK29UkZ
BWkIZvDcF2hT6zT5ZsjqyIzxKbHQlmTx+EN1iiT2ZAsn5lyxvZmoYsdh2LId7j2vpVhqXwFS62vP
Uy1NUJwgiDXozkr3sYmwmWW4udKa7kubyPeWkn8JU4k5tvOKSwblYVow0qOB2aNYL6qoPFSZvmot
SOphRNJAc7JitbFoL3jgv+kOpfF2Nv+wVA4coPZIuNFjM6NhQa2DHWrGGeOR4jvjNBhGNg2CKf8B
X3U51giaS8t5ULZ/N1nAy72hclfs8i+DpgKy1nBhiarZVzH8k6KfRx4Vklv7vem1ce1Bg1gFca9v
A008uwBbeHrRwJokmxRhfSNaIbdmMPaLuODUnAikU239Jtr+LNEbIcpDeBAT/iDCut1gV+U9o1zl
XJCtTIOWuJ+c+4QcLtkqa105HIdK8lk0eG9mxOimD6xv5AuotaZ0NigpV7FRDYdmyn96kUnWR0bn
Jyo0cz0x6yQDxkiOkT3m6w4ScNGwZKETA7rSHXjjbwXpviQgs+6UTNeCQqPL6Nj6oohAI3giWoyW
aW9ppXK6tRL1l2N5GZ1BCXS25odyqGCYVMFz01s4JvVrrIUQL0XzF/kAr144qE3VWSRldaRCoBMJ
pIVkllMO7fuZ5lkf3H2fhjPqIiCKo0PcNdy4AU9jnNGxG108ALrqWUt4pzAPE3lg0BwkEgiJLkjQ
W78k1WuI0hQKa+hsRxIhLXtadhATlzJFMwBkoWDAoMPGRRjW0s5g1JL4DOGrYOvGQ/CcEJWBAnv+
RJdhaoIUL+RIOxCUuyNJ7T7t2aGLIr4bFcVXNhKokfvBBkMCPajuENqglwvU+o6lHKajcy91PQ4G
Qw7rrqmr/Wii9HVMgXXB0yOCG9JyN2rBK92TVVppJz8H0BNFJXlIBFfkGAKYwfp7u+vzpTXrhc5D
3Xz3w/BOS2p9n6KKJuGdvzuA98VqXS9VQMVKv5pexhjvqc3uizxtdn51DyBlO/dK14E1C6CZ0IPf
z0FY+RaKD04sgyJppgivpAZWL3KDN+EYjL62iSnxw/MUkWn5l5i8aF06AU3G5Luug8cNO45SxC7Z
mi9XBkE+C1PU4koMcuMJ3z2gIzuVFhPo3Ey3BHDd1W28HYRLXl0+PakmmlZOF/8MXWp58mCI25sl
PkI8lNPk7xN/W8Ei1sBRo3zwhCfAVyT6wQuZuiRsSmPJV8K0utrmiRZwXGCupovr1KAITygsaJCT
5KMTYoJ2Hts/DAFZlWgRuwOiPX89mekcMKXonseCxGUacuH0JEyiz1JaFw5yQbAP65qyG663OqnQ
Tq+S3HqhOmONogg8UC31t0GMSL7whh1jx27RQm3ZcmZeI5J+r4sE3B0DQ3+iCA/CRxSTGS8tmSX4
wRc6ElIOSlO5ZWU8BIr8FEB9iyKlo8zz8lP3WRic0ryLUKNwOn4PerYerIn2ElYPh/+8eKs1nS0N
o/KKTNcT0VHtAkD80RjZGbw2bFeTNuvXjA7RJ2DxxnzXMlyj0L2xG9oL0WTbvBkY0clyqzrtWxNR
K7fTntiMelHPbRK8SrtaZBNh2QlpOhFESiIOV74W1qdmgKsn0CDpWUDekL6VRkyKnhEOLMFIVRr7
pU9CuZ7cnwNMj7NA46pXaDmwIBrbQp6a4KlNg0PJvuuDYFu12vRDquw+kMF7MbfXU6Jmlt7SIDIS
xFb9hL+DLmlOhKz7WjhOerh4z/7/ePTO4VtFQ+5n87/mv/8tLzBZ+0Hzvz/+tP71c/DEszfuw0/W
F5/cbfvXbKvD1c8/yr/o7z/5n/7m3267P5n01FcmvU2YJd+z9w8mPf6BXyY90/iX7UiMcI4ukahJ
F7/f3yY9919EyggsZTpuO50/9X9Nekqf/Xu6RQtYKdt0dX7rb5Oe7f7LMWxlOnLuIjMTl/8dk57B
317806KnC6kI/sEsqPAJOhKjYPEPB2jUCgPAEHqKC72ntJ0bdgegaTFMydoenxsKn1VlYVfRy0cg
oJwrLuR1v/MXYYur3MNkj6gTHNU/buG/8aYK7tinK1MSn5eJNsEShtL1j1fWIvBj+YZ2xJZwsJt+
uIUweZ1Cq63rCsWEso+DCQjfbJ5auv2vBol4FPRqT8DPjR64GtLKlIjc4ZwUfrhjrEVAku6dc5NU
kHaYxbAVuGO9BVZ8gTgLs6IThlmCuMbh5utPY8738eN9VsowpW3w3UHHdT59GjlobVfpyGidYu4b
W+2pg5yZ2tqjbhfTM2dUzkl1cDPVBqr5qvSCZdol2j0J8Q09JJz/eecdq/mHzDXfLrQVDWH4tWH5
+a10cRnDbX5ygRrjOSzyG6vdprrZAc2p3zTyTx6JcoCywa6iDeWu73ABRm4h9tLJESK2HNNKQtfW
YcaaR5EV4ExkUvH1XbDwln68CyhtsKXzJliubZKY/vE7RZlFCgJHUAQrJhZ9M0e36BHO5Ift3WiO
u0t0qFuAmMqGiJLdC8TZRUDbVzEYBobtbmrspdfSmNdytXNtbA94MZNdKOzoARLYO+cwH1KuRih1
UzeHvgnUwoKpsq1tGd63dDp928hWiQ9BIqoUQwyIOguHidS5bkW57oX9LRvNd5KcrKV1iUO+ECRQ
/Fkze/WpyeTP0lL2I43lr+/O78+INKDGC95HJTDOfn5GDOJN9C4fbeQwHSK8vuGLuojFhSl3fdqQ
zKcBH2/il4yW4iZ3h+epgZ/n06feNZDCZTtunSYJvpWBu1OaUT9UkWecw67BSDj/uiUCYq26ODrS
jSOGPC45B9f2CRMBQlsUx/zwiGg6JeaVDL1waOwNlm8UwxPJMd7gxPe+Jg5ZKZjZ6GCrcS/Jzde3
4fIQfHhVUNw4wjGxIVsW04/PS1KlGZVMJ5u5MQPkHo7a2EanKCPC2HIi4rg9Uj8uobNhyGE/61PY
csSIjHoxnBj/TNTCgIlqod3VeeqfNeQmIfr8fTaJE4irdO2QSfnt/+Wq8VoLZfMDrZePj3Y3iFZH
3spVT3q4nmTCTu/KeukPJNT7RTXtI6K0DMQYV2j4tz363xMUJjSJabkaR8x0aEOWk+ubj6U81EEn
sSFKtATtucwcWjD0mddfX/Mn+z9LKrAcV5gmLyPxtagkP15zWHCkogUZrSuvT3dBNdJ3aYGyGkDR
LwirC4OcYFX72Ku52Se12wudZsQe+4ev3Zjf/Q9f+3wxpmIvBBxH18v6eDEOHYAWbyyWMmscbi7r
u+3bJDGlFQDwwDtaWTqcW8I6vcDaRwGg3wso7A/35Lclir0aUzS3hf/yBH5aonpykMxBN0EB6YOP
MieYzQOBR8hqQzibASBoZ3HEgwM+Tw5ADO0nz0TfG8lm54XlhETI1LdfX5SYH54P94bCQbeEhWmf
csH8fFGMaUvaMJZYCb2KT3JGIsP8/o6/q901LuOesni+IEe0oXEX9LO1VVHR7krspLlPlX7ta9jr
ftH/kyR4zSP/7ChzOlzQdN/8FNkfy2izyi03fnBj71UYJa4arE1ffxLz913doawRtsmnkRbP3Mdv
2bODwaSBFa8tVUD7jnAbtxPVcR0GdF27/sRsadybZbSWA1JOg+G91mcPhRpvEki7d6OlRXcaMKdN
xyKdTMhCLdc7GhoNe5XQbkkgB5NzjOYv5GBkU5yQN/UaSO17owZJjEsLXNplXItUC4h9VL05YTZh
rovu6AfRZU/16dHyxI0d6fdff3gxb/IfvkZBEWjNn5sHDCLZp5XNLPiO2X358FCGFw0hqwdlZXu9
S9P7iqsDMGPHT5XTb3RGcbg+fLDNucnsXe8OKIeY30JlhbDXugR2Q7QRoqCfn9Yn4pOjq6Z0qz88
eeb81n24ZCkMnYA/vimG6bwYH7+vMe1Ll0xUgbwdfZ90CCEjf648Xbiiei2MVa04skdki94QzROR
/1d0+ZWPdutXIFY/SNRSGtE9tXEoPNjVWlRiidHMw2TL/pwHtMnphUY+7449Bg1ke4ixSA5mplTM
gbDU45VOywpnYoPEDFIa4W31qm8yADRK3X39JV2YJx8/sSlNw7WUsJU0dPNTpTbmSOGrnu3nshZe
VkCNqc0K9YZxKgv3ntUYurI2PICwO1xS0t3Ada86DuJRQ5SRJ5N7D0Tiqer0YCUtpsmGhCtBybVm
/hW+KN0/kHjWrSzNpg6cq1AH8RhqnMq/sqyz1eE96BgDb+DFVLdB7eOzchkTgBr2j5Uz7WmDj1eG
kXh/2BHUb4uw5MPbJr0Wqm6Lxfjj150lmVOQd8aHn6+qCuJujSSbznvsDUxiAgxynkZrJ4eQs71A
xHwTJVxl+Dpmh+IxkXixOZZGBs0rEEhNBTvAcBiLcquDQ6ol4do2vG8BqOdDzrTq5GDPWP1KIrLp
IzPCnV5JmEUPmkzNjzJ1xS41hvsL7t0S3cwC7pDHsiDSux2/5VIdcw8hXJ6P+Z5ktG+R6PF3R7W+
GjSGl2YoS2hq2nXhTf45VxDwqgQ+sEGahI5Rk+MFRLK0V9WKfBodq21hXYES/pF21rVuWNBMoRIz
/IZVdMSh4pBmz5BycMuQDGWpn2CoIjIpaEMZ5sk2+vQw+ZXHnJda28fanom++3UO/3V6vfn1MP6P
rE1vaHo39X/9T+O304SE2GNYhoLwovNdfSo2mEjrOfwRE3EXwDgzeSEmnatLc7zwjHte7kYnIGPF
keZtGiNzogIwD32UutsxjYFupEgpdSc2rkLcIIcigQDhRNbp6zfp31wlWBaXGs7iPnFY/VRe+A5Q
IaOYFHrk0dlrAXtl5if72A5Jxras8YUykFIclOKByvWbMdryJkfDXMWFWrh6mNAniUhQH90g3aRM
J14GxCrxJbXqD5f6eVsyDUNXglqTt15Qws2//49jMJ5taY6jXyFaJRDcBwuHLdY/OhUEQhYiF+cB
Lkf5blVkTKeyZuTb5Uc+OL3BMvcOtWV/c1rcQZnZaMBroqc/XODnb3y+QDrZHIj5qmZKz8cL1DLB
QbAKqrU2EqKml723p7tqbgo6WMQWILMaTPuhdNryEHllfI1ef8Jg5GkPJeGRCinjaz6GryMddYY9
/jmGCvWH84vzW+kk6FmwYhq2Y1NXft7b07yMhnQyAyQEUt/4I14cgHLBRuqF3BM/xQBsYEytxU+W
ZY/bEWmuSo5STfGJwtpFaMVILXEj/bofnGcxTphfBnFMeGZPujPly1hoxgPDlxcxJunGHV1x0I1Y
LLmoCdgEZn88JvBHIGaGy9LJxqt0ghKNJ2lrGmz5Zp9bW7qv081w6MAp30TmQLffwSmduBSWpEnH
aeftkxKWtgZJtu7sYzdHSakB9dAF5pjQDFk0IPc2aa2Y+Pce4BSWftfqim1t5HKVFLJfR3WMYdqu
b5v575l4mxeCm3E0Jkz6mh5v8rnKhW+qgWMnqDH1rZ9aVx1JjsyFtF/MCp1UH0KcpPY7AYom+n2i
6dxb9on4AYYcznBUsicbb4z4yLnrUjTn03CyNFIo/vD0/Zv6E04YhaeCsGeZ6lNtTry8ChoST6mO
zHzflEDAQBZnyw65/TFDKAqtZyaGIYW8LzMP17U4T27JVC9wfvjNAA0moBnTVohPu9ap/rBtmb9t
Wzx5KDR0w3Q481Nhfnw7SpCrpKrrPtQQRHImYdibuDEICawc+hjYZuwex0OBQmUcm8PltjG/Xunj
1FzjSA+Z9sCknmblZ1eFd41I68cqt05RPby2gigMV5TDMoFzdZszbBVoKtd6p9F2rhhfYxEqf6Kb
IzuB+alRHKvWfv36GzDnOutDVcIntHVD8oIZoEU+VyUl6/2k+02w/rVVGuA2V0ZaZjei+0Ec3SKy
OvvKLdF29G7VrZOoKEl1wHKYNzuFJALhs9Ps06HhRSlIHblUKvPJkCCKjBI8Mu8v1OCpGX3SvwJU
FTP099JnckJxa6f6Kg06dN9dGl9fuPhgkZnKjTHJnDVhGIav4VikS/H1Jzfmle3DJ6crIiUHatuy
+eTup11EdL2wahNjamxIvDmTAUks6/ctGa/7sMueIHMO52lc5bwFyJFBWmAFcUv9JfDI4og7d3yN
oI8hr8AAmg7IkyDGGERB7b++UPHb8kffghWKFG3LkXMD5+NDSOwBm1elA+Sdu6GOQgAI2xtdRPgC
aC+fXSDBsq7xIlxg3RcSte6qq5LswsQLdSIlhycG4ngKW6JPGpuYDL+0T5hSMalnC9Np3U2djbdB
4XTLry/e+q3O5/ni/M0mPf+PKvDjxeexUzDlwIoqExVsBo9zU8iwa0uztVxRtN4EBhBnb/DatX7I
CjcnUqS6zpgpssbXRKYG6WnSUw8KAfslT4V76CyktH6F1TzVLTCZANtwwTrrqtcY+ptkORnO5KxG
kTM4odC7rv3xwUnFPcnbP8ZWaTtHg7VCyEu9w08Q54a2preYbiT6pKUuZbAvPMR8kRuJnZyXwoTj
0DYPrXWqoSL/+g4Zv3+9tG5dbpPlcHT7rcFD6Du2Ri1WKxeiQz26bymGrbXqXdwxbeQgxvM4y3os
2zzK2X00A0NBx0KlkFf/SX/882GSSkAYwkVmZ1t0VZX4+I1lgxJWE6Bx5I8hAklwweMYsaN1isXR
mDRxVTbpXeETEmI6/dEdbXPfuLF7ggl4bABagoHTSBOV6dwddWOA7UxQT3Zl7LB204sdovMfbuFv
i5ik2WSw13HeMR2anR8vOde1yNL0gRgdrP6XLkZabVq42yh7DedUxGSm5IxUV6BqXiAo+YCngdpw
ylxqseYeHADWG3MkD/7rCxPzvfqwxgiO46wuOidza0YpfrywwEQJFYUVqh5Xdw+ch5kTElmDpMjK
lopeJGj7BjwTr7LPoQhnEJYcLzank+Ym27iugmu6lsE1cNGbaV1SyT3mAh1NyJMOyjc6xloYHeu0
+8PG928vXOmKg8YMWOTV/XjhulETmAYoZe1jElj5A5V17OPRwTR87eemBpm3fwefEi0hjrlBsyrR
RssoQx+WatZ2YkV/rIVzl1R4aeLpWksDuW3nQGNe3PvkPOCKv/76Zv8+BJgfWqUELg7abPMA60Ot
rTFQj0IO9Wu7Pogo7YNl99I4tYV3EdnPpfhOMlijE6C3+wLJUIDSC00Bmk5wRx7kd1lNL5EVend0
9/8ahNB3ZTBq2K0niiP3r87pSXCZf7C8XT7A1R/mU3uePkxITEEGNSedk+KuItj5Cta4RqFF4wJ2
EYIHcEWjY7er1K8r2MHjKUgpK0UlT0pKJLkUtU5VRv/9sxKnOJviWaFXo9CfX51/HEDITBFOOpCo
K3uLoDk9ae46Lfj5i5Vb4POJ4mJ89dEUWV003gi+6B6myjeJ3UH3ET1Ml7QcYsumBR4X/TR0WA3/
k7OS+O0tZijHxRrSIeFNGZ97BLRA4MNPeMHNMBvgAMfmWg9bTPKmsbN7xzumzdOlLRJ0ytk4TvtS
19HfqWwYf/ukv+5pJ5Pxk00bqx86QFVE+sgiuGnQjV3WyrJFNe4b9XUaZH9dekFfP4S/t76laVkc
p5SrWwh0Lh/yH/fbL5qotOEMrmKHhuIAThqEd4h4a0YVpFZ1oNYj0GgiaQNYubsrhP4iJ788uBye
/1A5/NuLsS1TV5ah0+T9XF7rKmojrTLkqkxrjI84bJZjGhmbqkIRMJmd+hXDY3ZNssbfpnZNGrvr
LgnifV6g3f763lxqyQ+rIfdGmZzfhKQZpF8u9x/3psaM5bddK9FKlz/roTQPXa8RVp4YIEkMeeoj
lx1Q09EI9XaHLjkktKZ1X9CR30sStq84YD8arLXgDBTOqgEHgsQNNETxkzaRFZghoj3mObLvsdJ3
ttbp27YWOIXiukdSE51CHDn7yxzQjmDLf/35fnuA552TRuxlxsSCP2Nz//mu+UJLfXo95DBkniCj
FvF2Xg43OWX7qrPdx6GEhsX7qK1Ns3Z2NhHJKLe63aVA1hS5876R3aUTufba6GG3TpAURzkeqGyQ
R5FhXoynm4hY1l1Si/wciRqZW6XyP3xRl5Xyn1/U5YMwuJ8bljYd5U8lQGOSpIPwDt7gXP3Ejmts
mij8bk760+WMpqOY6zuzuhZJJuh9pYxHg5IQQoMmALqTqNSeAsLMVo7LGejru/xbRcnFcVXcalvx
H/lZWSC1nljqDkripRz2vW7b5JE8Fn4c73Ae3V7SJ4Ie1TY2W+B12oM7WSweVlOsXLye+7Zu3+Ms
eHCGNjxemskG/O/VJY6nwJWZuHVwziZlnYaAUKg5/q/zKx8kwKjOaPQ4uUMXvISM1gZ9Ed9HlFqR
9gFbH+K3T/81LeU9elgTkhNWDjCwLEVleNtLT9sCb7fOtNXcw2x/Ha0h/MNzyNnt81I63yMmOyZK
B0ufp50fn8Q8TuoY4IkDf8mSgN4pndt+DPel6acYu2GE7LWSyMZL3NvlhyyX93qVO5vQzeg+N0SR
VUijLj/z51+6/L/ej36YSNIOU1xeRUPf3Xd6XRzBvXQH9jyd9ugtEUZXFt39o90CcW/r4lk14Xi4
/NJlBKd18rUztVkTqfRHCD/ot9gPbi4N64DYRECLJXHUAFA4QhItTg8K+iX6VY45ZVVTEoFOiuEa
bi8/NSTRCuCK5LbRWwI2pX7XODJet6LpYFX48SEq+0VYmxzj0YHzUCXLfAz0Uw+Db0lbLLoKCZTG
HUNxYI1OtHMKczjm/WtW98Wsc26vHLSdDxOlrVE6xvbXCM9EUsVpvRgxm4/j0aFJ8/eFOp5zxLz8
qrlWve0HhhnuNIFVCG3MpK3aChry6NXn76IXeb6vEK0eCothe9WZZy/S7QMyu60WxtaVJsDPw1QG
EvF/iDqzpsaRbov+IkVoHl5tSZ4nMAbqRVEUkJrn+dffJX83oju6HdVQgLGlzDzn7L12go7SyCTt
2mNv9ejiAnopZt9J0+ROEQ8QcmijN8AJw7Yc6/YFOimUs7m8kQFenIx0+hCcdu6t4Yw+WcwEcWNf
RfZoCXrs1neoa9OfXpnt/39qia7AnZLSeR1CjtglOgoOHQHhRRbVpkkU+YWGDsJeet2ZveaEm90J
hFJZwRUyrYxWIy4rid4No4XunxmvTmU86LZ5Og3Dh9qRCIE5BCRCi0MNJ5301tOnH5rwZRp1bEkN
VPzRDojC7ZuOeug10uXwVZrn8SWzXEsnnNdJsn27ZEVWsYiOdGUsX2p17d1CdEIz9cWaQQJoyWD4
Igpj33Ews2ZV4D6zzAIq0zX61crXTGI06dSbnqwEuW9Zo+zCJApvE1ktIfipiVN7jiGsYxWozbzB
9ZU49NbMnuaG7NYmCa5yLwB89aWbpoMT0dXV50NKRFtLzn0fKavn+KA1FzNhANRtOQN5Oi/x4flQ
DdLmeXN02No22GNCEjXHTV2LjMyHt7Yl7MHqqRzqEEZVgqP5VOnDzWDMtMsTTD6i6tgINfMQTVXk
W9rwsPPyc3DSA7n37S3Nc1J8Gb0kIHcZmTANqxSE5hUsJRwDAgBT96bAnFoPQawcGxSB6O45NOjK
MB5ltFCsx16cNvajhDC1Hii4YA4BZ3p+V/s50xaObHlgWqNdoqo1Qv1cguTbs1KbxNjHS/ytovhB
BsKlGEl1oZRRtqg9sO5YQ7kHyWBdwxpcjJYJxxNWoW85IzXbGUMfFo0s/ib3Y2uO80cvM3IAKmEb
TXELzcJE1lvFbKR6Qsa5ahEYE40HdIHWWmRN6OshhWGOC2uahtkXChZ1qQAPCcQRY4zJABxQCsy4
ECGooRdEQEhdSUQRNzxELsaOTRTs7UQ6Djl0ggCRgEct+m9Ef3nK5tOzN6GAXzs9B2sl5eazDwYS
lKFIgOwzEtFvhrkZp58d7SJVFt1O5Pl8foZ8FKKe9mTckKxN/9WTZ9QniuE6TgnHBHAHczmo9c/l
IMiCD9w+OE7oOXmSmRt7JxBopq2mv6cDgupypg6Zostcp/pFm7Q/1gA2qplZq3PQhXKUB67InPIT
/81UkJQctgo1Tn9UoTKdMUQTgWqfW/KDimGqb+Mg8t1z5lYzl8QMCjwYWytJPEWVPhgQiH2TGcFt
lA2Z9zZne8FVuqraAdhTsimdfv4ObCgKYzTqL1IYbwD0Rl5jZA2AjyXlR0dFNOIR2pYZSSVm2N9V
VuMkIHjk+ZBCrl7pbVJv9CWkqi+TyctakkdSZyJhDFHWRlCIoZAJzfFeqKRqyTKnMCf5k4a5/EP7
6QdDKwB2B/gzCzjDl5bRqBYGq+fqMaZBcUqmOoF+sAikZJa7DbSFQZu1K+V6iYKX+6/EiQEvABHZ
/6qnecnSqWy6NnNjvg4yytwii7bPxaXJ4KlbeJ02RG5Td435wMJA962wFc2VJElsYR4MMPs3Mv/4
QzSHOypWMWI9yPIUAzbge7hEu3DCINbU0ZcdoJzGXXFFvhdcDW15osIBGqGSDAQnlRBYSbL2JJBv
ugiCPUG0dBF6Cd4HvgRLEvA9i+BHKt+ePf0iknt/rLDbd1OkECGi58xlewEFs8bgD2nZwyHudWj5
PU3ggUgVfjbnvJz8F7h7c0RmsAkmJ2Vgfn2eqYNe8RNyFkkpbGufBM778yVKNf03iWrgSlqcngCs
+ZNmSofn9ROZQU9/cqgvpal6kX0fZw6/Zl69aGIyXltdWsOEeN5n2rC04J1OYN6St3ERBsehws38
/D6NHfgRppG5UL/qDjJFoqakTlKqNiLX9px1MdCpobzVnTDBOAZZGhQ+Svw6pC4P5mOaNmCPrGIP
qm0/Wj2AJJPrw4RboE/lXiUsahWIiRU59RcCkMPRpIVTjNxk1Uv73NwNmgCSsEM90Vansr5beLVK
4ncNphSleQlNKFQhDmOIYv09HP/BcGHawXfkZqh9qXJd1BdDyZgSD7Fm/5g3Lf9kjULou7Jx75R4
FLt8lDkfEJoQyTOOtfFPD64aU434ZnN8Mr5pW6bm3VT7wo0MXFCSqhxFOrERYcrBFSi+mir+TGwM
9nTkBuCEZWVvlICjhlAnqgxlHwbu2HjAVBW/SjTbI8ltvk5jc65HefD6oCUQVqftbeAU2RHuaG2y
kj0cBXns2Y5MkB/Tgs4ipv5gsc/vxjbs/dyJP0guO1dRkGxqwKLroJ82RiNQzERxvcIiHqJQ4Bhd
Jwxo+2BuNw2tJ5BwF87U13SZ3Fties+DSduMTJyJwKApz/kAnETUTI9RCY9GyCEfvNLI84nJsByy
/DgZ8LOgdJJqqTUezcJh046x/BjV7E1qlEeb9r6lm4Aqq1VeYohSHZLOommk+8M2yLsukMwM5Xks
o4JYURMob8cqFl45nzUrrWWcAeRjJLYDiEu71lvbrxk5h2TfQUtSlrbSyW6sX8Psj4MMVqBXfhd/
qFVnOE/qXanWNzTRb1lD7PcURVdhjDdHnbBOGHTuS/jRoFa/q1mwOzlD76u1ulKssNpLTnbW0GkR
OXnUZgIA+kq+J62WrdEpw90p2uyiDcDOBAlebtAaOQQzunUOW59EcUmRQ2Ji/ApF5F7E1tvzQqG5
iKOUGIZ11MpwIqvS3juIY6FbB7h6K+BvgKOK+CrZxRa/pE+U/GE2fh1juDujdavFl9EFB5QQPnvp
JYgwGAKeIxDRm3vEA7qK0khaVTrMhMWZsHB0UCot9rtmvPC2E6Yrg/QC3zAwU10NOS+Lpn6TQKCs
WaIUvDvOVxLNX/Mwnoqpexlk9c1SY2TKtXGXlcrr4HQk2HtPQyQXh2actnGK96YhUc9YUVd+GK3T
EsZB+JtR2eZNajs8+wqz2D5W6rWCwQBXiAL3uK6jdwlznWmUDiQccPVEuNHQhFOlF785+R52/mUm
xh7YGerK8M9YpdQYqn5yCAGxutLj5IiMuN/q1c9UJit5uoHsBO96rJ3pGkPRkNTfdjoMDmOddKOR
Y0PIMgZD4sZMjY3ebofN2OhobNnyuq7ElwtiLlNLoNERfuK5OnVBLG0n1X5nwGZ4NUrf0EmnXWq0
qNeXSiodD8zqZsK8im+HwYsNSFbrH+QxBzQ2z4IZUda4KtbdwJLXbUr2KiFbGHLcIGaBWHyYNmdB
56NNMuchlMl3pGx8y+irHUTlKLS2suFTDaZpNYhJ5khhrKSqb69a2Nxjgsk/k57o20iyLMaZTbbP
ay1ZI5w7JjX7Z1cZ9Z5UtM6nmL2NDaLzzGm3amY9DCvneejrDKh/h54OTv26N7hZBTRRNGv1RyXn
rkFBrgG7gm6/6kfTGxxWSOQ/g4+DWnqdsK9qhAQoijvE7yYUHihaqgPVnFYLpKcLTJkj+FJ/UsP8
zsGz3QVWKbtBVeNOJdgTHvCKHSLfgHfcxbShoZ0Cfp8ExIQGpYtcBPhlGmgnlsCv2G5Jv7q1dcsG
M3XZXuLFy03nEQUkooS25vVG+j0NxoV2LD3gipd8GH3D2gYFCahTvqWZ4edkxumwiog9RbfPgaj9
phfkG/MSwYEVsIe3htGdg59va3el/JSH7E8YvyFDTV8i0Avrrj72UJCpeC92pH/3Jj3Aqtt+xdjq
jSj/G0B1ELC3sInV+o346g3pkPKbI8P3wIXlKc5fQsoiF3jHkjIzgWmlEF0ZHARWBi22fV/KB0kj
A6GS45+qo+Qm56sw7ngWg1MHHYDfOsfQpGJw7KtVXL9ywZggnvBGXQqJUJOR4cMub0EcUNfFQIhI
EdDJGE5NhuOxqte3Npi3RCNzsQmKxdCULb+13xTgJErJcgNgPyT2MMF2tiMxxz4akKjRcrUK0oW5
XzugHjcmWHcrBQ0yT2qyJDzc0jj7astE9YtCRABOC+mmFfWRcXh46MDEHq2K0FAJ8s7wFPC/AN/g
XJDf424BHJ/o7816uE4JcDAx0mkLVRkKDZcAOLt2JbHGlQIGAohZGWgCZcE6UfY2lhDLhnO6JI7H
LZknxWCtKiUlfQO73nqy59oryIbaqgBFyRVeHHxs65kk+zQsmW7mnH+5aj3nQvsTC9rcvPRF9OZY
6Q1bRQ5hpJ7gx2rNFvA/hO4I+A7idkDgkf5HYezn8cou40Sb7AI+ni+/uRUCr3eA4lDbNCKaHjlZ
EjspED+NqS5IwQSUeSs6f+jmkzBYrtmAXgB4qVLyLv/2w69i3yLWdjF+EfKOZw4MFHBYY+CMTmK3
AtmmOckoT+9TwuoagujOHln3r5AwDbIbcHsaYbqngl5pTbUqjIQzIJhWnNSH1iDHRDi4iJu+8hNN
LrwQshpwpRqCY9J5epAmD6vAZyzojwSnVIbXmva6h7UNNMdk/R1yUBAmPYG4wnFQu4N8moNT7JgH
rUMdRODSANi20ABRm0V6zGPtZozgbbJS+D0aekXaLE/LHrX3cKLt9a6VGGODqsTBR2vtxlFgk9MA
hZDOqX9gBA37ED+koJTJNaJa+nH8Jkz7S7Z7Cot2JPqHI6TdJMkaNY9qVdyOFb/6OcaCQU9Xh4FT
IgBxhLGihuW8imcXA/N4m6Z+3YYse/1biyQmfsT5d5x9aKEOYA0ospeNQ3eNpfBRzS0JFgzk9jMW
yfd+iE95SXR1G4znyozV16REDsw9D5urXrHnJ8wn1ZMdE7odxvAmGltW36uwverSsVHTQz6PK9MW
f+qGviapWG8RqEDK+1ViDpYLV/pgJngqwlwnv8dC+xjOWBgbNohFxw7de0fWr5q1eMlbKCATKbRu
KVwNYTmpXiNpoJxQMoA3bslbCRZ4zDgFmtohYhvieWC2gMNdocASt0oVSC0GJngWGt5Q8XFwupjg
nT2oMjjpeekRIFy/oTAGKVF21rdk/iu5K3/tQrtTFVIZq+89OF14NLpO0blm4xxGOit7E2lFfEhN
HKk6z6D/sSLfzLwgZ1iyH7WrmWHT3FnKawsgQlNe5fRXSBz9EfFzdKEbEa+k4ZBLPqvrAHhqgH83
nuP6YwiuPTwonZ1LnbdC3UjBHnH61L1pxV3g+a0eKHlTyZ9GLxpg7roK+4aQt2kIJZoKLO9hODf/
NBzAfcFWXf9YpuAZ4uO6TPbHRFMxN/4y75A6fzQ2dgI1fjdYh058iMNM/9TxmtSDnMA22DwCJHI2
9IK1VUOAdHV7HQGTLz6j9HVgyU1XJi+3o0gXQF2uBTDBcVj8ZU3i4KSj/en8LhPJPSkAC3fskJ6Y
OthDuf1RQsbISeHxFCsziWIWjZdieuqyzRKX7nIHTwGhb41QWBybW1wrymYywSRiB3aLOFMfejt/
53JC9WyMtTuLjGSxBq2yVPyk7fL6pSSMaDZpfWHq7Djr6OCM9eEyUqlsQNA4qeQpOpkMJRYAsOjX
hlaUaYLVIucNeqVEphi7AajMvo5BrbX4P2rdDwcjOmZMxPdjbxgbbQz1yzwChCbyjU23e60D3VhH
TJ9OjoyhpZd4CiELzrobguIl0PENktCTrsfSPuCQBLk2lSetU3ayyjE5FQcTMVELvTfvgoVCucmL
HjIQIF+Ct03gbxikdPo+mqf0nT9HBlQ8HMUlZPH6XiJ2CdJ3uaXypP9LX3gNhtGBgUkibdafAsCH
0kRsUNFh85dXfDlct3qb4IwvyLqpwnTJaQVQVTfxDQUW+MqKORnm42xvdddi3KYxirrxGCOdf5Hx
KZMDZzcbqxNLuCj7Xo0TsqL2njcq90trWKtZf2Ndh1C66jF2KTFltlIda5keH5ZHDzpaAwcrpWAv
Kd/H1Fb2kKpiEA0d1UBOqi2cn7iCVcoyMCen2ml2uTYjjESZU9F6GG1CsHLSfWz2L7HtVOJFcGYR
b+yWRKYMvXGKrHE7qK+AMzdhp2+mQALdQxlLxGLHrr28zswjSM9QXQOkpEx7ymGL75b3xCldxEJr
dAP0ggX2wABCDS4cnF1waGy0Afkb9m9DfVGgE+NPWslO6vWgAXOW+TbIKPjzjQr2PdCoEgilKDuu
T7AOucTEHJTuOHMT28eWpHYMFu6SU9cwTB9zEAq8UVF5HFck4FIFwoWsq01V6nt2Kk8Qn4oelIb1
iX+j7E80vRYqDrUQ2i7omqGT6Ui8ZiiqsoZjJUocRk2QTRVIOwj6EXbqa3soyWrDQdR1TCkUhAeZ
r4bRkUMDzcPSLRV6Ddug+WPG7NEUR0heuUsbYnpl1xgenN3ZifRNSeRU1l3Gjsi9JMrrW7Y8NLn1
3gYHrG8qkR75Iaxp1HZ5V7GftG4Jq1dR/tLqcPKelSeSHsxytiTDzSfJiRWqtGlNw41chSHYy+Sl
NSms13wCooEbhFjenM9hf1unmoX3zoEkUNLjlmk8CC5Ca+c0sCjAaZqG5KozgVOY/0nEZBI098LN
Q1q4AA5syrrRAm/HQSwMLKgtJLBzjYTiU4vuCZagOtTXGs6ZDL+9kUM2ooTT2d7argGCsfTb4fOZ
mlcFOvbPSxh+NvmL4UQelTvxvaObmffFGxTLAIoYSJdqio7MgOfyxaIUmVeuA4tgeYAmwzh5BPnY
riwZx1yrUY6Gc+JNWU3ovGWflq0+4/jsd4r6TyJGeqHHibU24vDHKkMinCUR+GLCf62KrjmoZcra
yf+l3awwZejt5oxS39hUdNJgMFQ6P25o16bpMBawoB98JhrD0xjemtsYnboTdQ37t6pPWRJZ7jCD
6JDpWW1GSzuZkxA/TKeukzVxgE2nA8QZBu0V6T4Mjqp2SwA7gL7eeo2K5MxdvymrjRbhrANWCHrv
3GvyMa/DvU3vrGuiY0GLcsRdysSHjnOf3IN6MVmMTuNmlUolZbXA61SrvJCh82YOTGEglR/GSp/O
3dR9WEqh3HvnvoCSVrX8Wr8bXX6RkvZA3tIZAvghkL4HJ/Q18BeOpWyY5h7I7SH1asntIxMi9+bC
9rSk9HLZWWuq7ecQt0RrntN2PNLtZ715rWPTA0Hq1pzL6FExwblM1bcA+KaoL8Sc7yqcO/Jwkyra
mtAu9THYU8V4I1cAcBR6MdQGu0zySCEVXMz0wpGK/pWTDTUrx9GedFFiv7p5Vled2MIcjy5NEDwq
QOErjWLGc8YGZjOeeRyTKaiG8sOG2LjT+wylbUb4u9oYnKXt6RZ1xVfWSTLCDVFczF7JL5lVFZdY
z4Rn6woQ3eVjxOpg6MPlszbGfIfhS983QRudS2ZkgvHpYWy7WuZI11ydaS453Ov1tSmYztbY39ja
0veiCgWGX6d8aaqu26Ks5SjwDfWEtLwSuIwT8nVS05jbKq7/hAwMLj3DhYdaXNPRMt/4odkBPMe1
sLnbzL6JLo4FKi4qmwNuB/3ENYwwZT7n9ly6KL/za1f0rZdOlSt0NX2zJ+BhUvImaDUc5i5vlsJZ
eH3WRn6jWp0H59Q3MJ19jIX9JsJtFBLSHaqfPS17wjObgrYOzuVgSKtNoR5sI6xd0mSklzQrcl8R
SGJh1rb70NEClzGuecjt9Hewk+lQqjD+n39q51nZdLJ0Na/galmV2Pv1CvZJ11ejS1IYBRKOhM4i
0jYx6JwaOu1LCD1xeSIAwS8Z7R1yqwTu0RPy0UDIOfB8zGgj54TArauk+JvHOUfwyKDQWx6kOVyy
v3pwORpntSTNjyHYuSMtWApyU/MnMr88pSW8gXCjhByDpr3JlnRttVR5l/S223XStmRuBi+wltwg
MSNPn+eEizFDC9s5EeaI+G9oaS2DzV7bmDk9ciiFMm2hGjaneQxLkA1SizmCOQt170jogwUNFQUv
By+gxDaYtKyEUBZAWwOZt5XH8hr7Bj3VMGwIzFHnD6s7p1LLb1zfB+rU05gYO01086Uktek4J84b
N/h4skNaG0P0XirZzeyigoQILKmNRjkKDYepfSOba+5ngDQdOtRS4fTYmVgxQe/rZOMur1OyZ6sp
8PkyENIjO4HZXF0xek3959C2P2E5J+cwFo5blWI6pV0owwOQkiM+Nfpdpv4w2Y5d2jQnoVgHQGh/
I9pDnBqL1sf1TpqqWn0jdw32QoLRYkcjDT+gVAD0/bpTNbofWgCv3CyARIR+Ey0Jz+30O8SBCRMq
PRSSCarYVgvc6ApdoijI9s8//fegRVbN0hF3vslJJgKnc6GV2BMLQVPFN5Q4P4MlizSk05Zz4z6I
19QEgdtZ45cKtfQsJUDUARUo3Kkd5cOsp7BxauldqFTuUrs1amfe2tCnTTp0l1Ch7mkUmxW54PSi
cbAKJfNBzhwFYnMH5/SgV6R6dT9qvM+Ocu47dZOSV+LNgR5frVltz6XF68+U4DrVXyIEetThYNoS
s/tSpKj6IaIzUEmJuH/+yVRidOozIMCnYKQySRnJxjJ1JZ1spTyad+mgOdtmUuy3QQamBqey9FFy
bAxE3/jw9bJY8HIrxwZNPP0pyDqMAXU8Ssng8OS4EvlAvJENLSOTzT4esZuQpjVzZ/jAOrtbMZLC
xe0d7tgaxUfJLEC3x/oP6+Hkn5RKDDsrDXez0y4Iyw8GGGT1aHdLyR1fqyvzRG9yhqlyyPjtj2ZP
oF1gmnC/dFhsQu7AjqVadURlBGaogRZdq3a5MZ38gBSl34Ms+LEGMazZXpAtVxKrCa8nNE6HAb0W
unaSPJS60Q9Tbp2tMspuWQAMHfKoRM1dBO90kDHElA+HlsIBuvqakOOVPZAGVr5kqZPdMyKpVvRW
nU2q1PRBG/NLj23mSWlGtVHMkD79uTeiw5jZmo+MtPDEfEE7urT43gZF+SO2igq7m04UqUa8pbQf
zV0/lfOjKoQ/ZDA2I+WWyWF3BsajnoaCORskzfoRKeWLLuSbqo8wrNtm3qYoTNeVhgxnLClC0mag
742dksaMNb1C7VXPy7kzEtme9/AaB1H6ydK66QApwu9FRB0W4DG7aWtzkiD7B6UnvTg5Lc9FZRXn
lK6H1zsgmmYatDQClw/y042d02uXtjG2ZZ3+m/rwnDLsU2uNftHyxc+HRkYhAQido5CObKQ99v/y
Gh55y01Ld2hdBZ4Sig9yRv+UFnivLL5nLP0BBCu9Q1rg6Ry0eshpPixgr9PIYSgJaALrj8Nf7qv3
SdhvY4oD2xjIJWQXJ2rFcgpXRdaE4w5uHcE5YcjgzqNBKYOilWoXBzoU0GpALCl+nqh6sMpGGbyq
nAZxGW7qjrSS3rwMTNX4Usr6Vg33Yyx+pKreagA5SIhhBBIXJGI9fSHlpmP2r07PRD4k+zT/zByr
QRrMxCEmmsL0kuZdqECgxOlGrlXpCFfqaB8ZFiM+51R28+A3Dsw4OfmHKuyS1Yr8pnHgKBuYvUFR
30hiZRaGWKCWN6WE2cYsw34FFRNN+fhPN5d6SqYLXeGXtVNERjj69BjMb5GDzCXJk3SkdUmQjdHC
JeNGIH29uCEQNsjb5pqW6POmDmqE0oqPY47YLh58IDNBKT3gpzLhyvqGo2JB6J/DIF4vaZLE+E5c
RafDUWTKQ4uhjsdzuJ80yx96RkZpdia+61rmkXpny2EoS+5jzQj7aBqIW3oCl1dOk38wJ1OYjTPu
Q92FYzKcXYPUIl5na5vg7b1A+/0cqcK1VPvN8ky/OfLsjb3WucQggzr1qimT/Jqk10dd1QyjmZpI
vI0zs3dKnEKVPYW3QCgfAYDT0fynMx8wtY/OabYoL71G01fqRBSDfrWSOz5YN0xPJCPINDcE3iSL
QXjcWHTNGYhDaxtVI9wbDC/qIPppC94XOZUe+HOyQyvH4pzcoDWbZNotSoT2T5d9EZcMl4L70wzC
Q3wxo4YQWSUwrywEFye10zfyJvbxYIdrNSfNIWHys9djC6ZxJR2n2SG4U9dnOo4zzvpGpYrAzrLL
sFcTklGJdyw8DkvVbJB3RfFcGOix6hJe5yARrc3A7ErL2up/8mb+pMVD3qXOF4YwwwlIpakT2JRd
GveFfM2qlxx0XlZ+TRnZHxnZbTHvvconiCnsH2bQunL0z+LFCBMDR/jLZEDyJiaLShAyHJKLP42g
iR9hqgowBeHzxkXc3XoGUwkyOAIUQ4Iu0Pu9hCWw3VriYFxKMGGDjpUKuhVhdnEl7Qqj8dTkCmYB
tNqD9se6pYdgcSOZpK1QVLamV9VnZ2FmFn8bWyNg01zns6AiLAlO2MG+BUPfy9a1jkfnRACfzqbj
hCL5Cxf90xbjSzSG2QnRFwKQwmmhzGvhX0FAem/azhuWwW5HkhDHoNZysyKU/ih2t2p19BKhQdgu
mJ8o1OFn0kPF9Zn18jqhoyMWTv41SN7tzdC/SNXGFvvAMVyi3jzNvCwJ1dOjTq27HgeaW2e4oSpD
/k1YX2MNDHU1uLUhPhH47SrxmyN9q+1uXRGU1CpfXLDS9D0zqS6i1ZAxoaPX20c4Htk0Aaf6RVDq
ruoQw8XorN0hC0CdKFpr02ajRApw1bxIwT3Nm/ym0vQ9SW3JVJWcrOgA0mZa2MHYueXXVo7eeo1Y
QHUiEKIn+OVLn3VXIgIv5QAJ9V+gQlj1sC12namU+xY2GS2jaPzsJ/snRHx8LVsSPNSEEdbz48QF
IHlmdg1691UaqlO/DEJh2eDikYfPFs3MJq46hATL/3Lz71GNdnelNzVwVMRnPD8+mahIuoYFXymd
45SI6ZoF5FwENiOJgKgJ7EjaLQnH2+J/6yMHexWe3psBVX3VSXH/hxEHlNtuog9cn2snYchRMtJ/
UCevavY3WvM6etGWyUuBPJ54GixQqZ+ApkLtYzYrAz57bIUrGZM0nsy1Le6TyQlNfDjTw57eCBBf
zzYLMP/VClUglw/mEMFtZqKj0HXZ5S1Z5/LRsE4Kg+Kyz9fKwIwmfkd8sJbtzKucgbM+xUE5eEbB
ybBAUIg8yznWTOSg564VSpC+pTVh9ZR5wMkcUjNHXwuR71VuQQ/O+F5oTHrH3Kyl01hOsI5owDAk
EzSFJPLGpuJaiF9NI0Aq+bN04Dt78ARCVFChMszSgEYS5uW1Nczr6Gci5IzE1nWxtGU6hhNp6leR
7M7GhZDMdTVzd0jwR/NTa30h1HKrSYC9712Lv3SoOWLUEXvqB6tkrJyZ7a8a6WHQ97I5bjWEIwhe
0JppQ1e/Qm3nmQerplVpW/8W3CVx9dEWfwkyYEgF/n84Kk2MDtPGwHBBoORPcJJndhngkawwhFgQ
nRmoNmEu/9sCM8shRAyCK2zWcUaA2m406nbUrlxxsduxyC/zRrYJ12AwR0XqNiSYF8MdBUvO/D5p
OjrwCNKVm4Qvsm0/6ewysi5otu24EUjDoaM+RksTfqVXkTsaL/pYrjr93TBh3ewkiNdBkm0dga5E
vFrmXRCMNch0RKpXXslVxfdSyhpOUbmeG0Y4Nlc9q6YchCsSItGbL5ns+Bmgy85eYbvL4HRK9j3X
ttLtFaIdTAQIQwVwR37RNX+xPC6ZXkkMap4nW3CUM5PfgGD1QhrwI9NJwddhOd8hv7o00nJZ7icG
dcNfU/+jiX9pTcaHG41vXcuYVTrb6U5D4dk8jwm/pKNXfJ+FpmtrSFLrK4r5lVn+rfK9Yae+guKI
wyixunDlOFDX9lcsV+sRtmlSfpOb6iLJWHK2XUn5Ac2AZoZ47PCNoKc1OUcriHXrMJN4NXHxV/wQ
DP4NkPtxAfo74Fw+bAi52I1pyGt+3cBGbXwTWn0SgUqHw638JiMjDIP4AtL9+lL1ZPo+HHI2ZE3A
/USFQUQkMR7gtNcWP2HJLiFvGSCmC3FxFWmk6oyh69gvkznQzWSAV6DQrWCk5DoDlQz1lZ/kcbjN
bVAYRu6cc7lt3lQFPUlnwQuyosD+DMoHU1oNMfyLEWQos6ueYkgFTuvsZsYud1wGw30GezpWww4d
/PimzqrmZXQZNuDOnfdgVP4EXIbXqNPru60ZHsFGX3jzxJWkpH5fjwwXO7M71bq+JZFB2rEYn9vQ
SV7kJNEZ1zYHuRqTl7jK5JvjuIiaq01r4rhm0o9wM6Q2o19gWRsCM+IXxITRC4LFnSoEur6U0OFK
n8OXclblsySHGwWCwMvzoecEZrbMMETSyCezicqDakpgTJTRuSvkY6I/0sofDsCcMc3gKx36dM29
xylUHuEP0/jZGqNqX0NbJRg8aoevRvA3erPyo2FbF4VCdr32O7eALq2ujhiWGbgFsOOdZOy05Hpw
FIoi462KxkucTMF3a8aXoeNCZUoP93uQzdN/D6UcIDMGgmzK1f8+/PzIf3+BnKaAGIhiXP/3CfZ2
1C40xheqtH4alod5TLdiKOf980Nx05H09/zjmEf0ddXk4/nXOuxI9PT/BUNdMMgU8kmzjGFaIsw/
xonw5mhQ59PzE9VcySfQM19VGFTrGmQN0rduh7wy+CiSUd6YOpkACoE1H2UX3ZtS+xeNIjkoBr0u
QmBpOikEBGa1GX9K5mC4hQVx2mB+gzO/Lz9JIsy4zVQ5YtFum2o/hf0vT+HTqCTrPb/0409WBj+i
J3SADVTfphdpmuerkje/utW0n20/bxA7AC0Ae/KpsvsPdf2id/pXMZWBN05D5Y+2xMs70WdXq1um
BcTdIK2ln9bsY2JF6QQ35SUxaXuSY0PSLO3LJFD0v43ZAIBQpFVPRMmBUJEl+klKNkgChw/VGVwj
L0hNRl0R/x9b59XcNhNt2V/UVcjhlQRJMCtZsv2CkhyQYwNoAL9+Fui59d2amheWKFMSTRLdfc7Z
e+2xYfDSyDuqcvfQCiJsosF40fycOC/N2iUaMGCo8eY1FziUjJyUTbIjmTX7Nq3UPkxq+WeSw/gC
k4Q8nATBUCyz5YIiYrkkMR31DdF+cdiEnqFeRFnS9vfQAVSGvYlbpz6pnJRNtLRpcxpxixwwHIc6
AWfd0JCzAZO4qDrqKx6ZLe4OC08SThCFNytU8bTYwrw57q4rIURYQWGbV2sYRag3kXXoG+ldHzdY
puhoGNCQFJLdRzvocSOilO6Mt1zolWKlimxy89BG2GHUgw411rYRnq7eIyuQqPccezz6fzpLjx+2
C7og4Bcui78C+h+/qyj4QyMgfQY/PK5OFmSfBAUcuko4NBEsd480zGPVIOo2p2kc5Fe3leUTqmI+
bPVgcOwVZ6vu9GdXt5CyUd66/fhU45MIZNmTXSnLmuBcNAu693vqeO3AqOtbK8mOcz/+rRwG413v
XoWdPueZW+w9HU02se3lmyfWzX6p/sbrvce34v7F7wllL8wXAxbRm5M1f2pGyRepSiSPZTuFGGPS
AO9YFRZpYr51RY2DmAw10lC46+RobDuXEe/jbsrn8g55+tw0NsahBvRdQkf11ev2Seexx6sOuujo
nQ2b5r9H3NmPWW/B+dV+ctK9/mxL2d2JQiPJpFE3UaFSnKk3e7dEeZjitS1n9yMuF4ExZVOMNK/n
QaIzgzGPPlNQr2ru1RyNntGiVT45VZbuZkNZL4k+EoOISeLb4NeIJTw1fpeZRWNoGJZPp0ZkXFWK
DSn+k3lOgOeRhlNdmFfXkj4hX6sbqnP68egR5inXe49/xZKHMGIc+OT5JOiR1dVlwf/6uceXjx/m
g/1ktao6Pr71383jdwnXFCeEzPv/74+Oul/uYgnt/b8//HhgZ8z3Ji6SQ93HB8+1fpI/txBtRKb0
TgkZyJhhFM5j6MW8eAzuVXtfJV73hXCXjrXr9LhXu8OqbzFEyAyCwE67eY4T33kiPCZ1F/u5jvQi
tBvaAonZmS/O4DGab+csHHr7pcKt/nP0oUm2rGSbzoThv9RL+Tzq6qrZ1Z+lgByXtH6PjIvLH6TM
bypJedILOkr20ktSB3IoT/5PaYn5NAxXZ0oIpo5N4gYtFBos9Ghw2+JXZ3GotzVyZo3lNnACPOk9
jbdGl2Lv54RF6rRZhWFYgb42NWhyKuz/FsInkmT0MTe35K39crJ8VQX07UW2abnxl2bcdVj1ToOg
+2LPpG8TE1DviT1yNk5sfkdLKfZJ4l7Q6P6CGxEdsIh4uOf6b0aEsdYc7XjrczI0oyFAhGUcPb3v
z2nSNaHRtdcIVPw9XWJ515ZuIW4SZsjc0eKfJvs+WXVzrY0ujJCFHeIGVVgaS8TqBqqdpv7es0Tv
Xb+5lG5zWJic/vBMdIxmniVHiBxR040XnAbWxZJktiKrQlViTWw2qbzFXelzlsiespqreRiR5zc1
YUKLHXccduzyGkG3rmtibnJjVSQosvcS2XOCc9G2soEJpD/JxHoDGywlW48x2pog4v0yJ/QhtkPz
m7H2CSGVXzDu0KWLBj71z8WCaLSaBKqO+mt2REtTUqhdpGQdVoV7HAnf2lZFiyg1fm1RRmzYpf4a
lfmG0LfaEw03bpCJbSr8HyQOjUd3MQ+ZmOOwtVv9JDt+oRGNl2TQipuNK6HtebP6jkxawyT4VV/k
UYKbGYteD8gKB2GGjYRtRpsvsmJnzESEuX+960wRbYD1q97tOfD/dx+rrhaoV6MkpyDRFnunWeM3
5SNH4qQl93JBqyPG7LPtjWXLKt1trLiB7G9UJC8hFZyKRlybGbtkp5R1NwZrR7oW7UPcedPsVM8T
JfZNJ/Flbp5HP5nuJu0pMDnirGHD33BoM8YUtxkYgYxgZYCayIKwWmVJrq56vnxNvTYe6pFx4eQQ
2YVwGjLLTD+e2Kp9Iez8SRPdZ8Mw/2jpf5FEt5e88furgYNw8JL51Eb5cClpXBxRpmGVrd6MNS3Y
nBh5yQLbgRrWVOR6uC++ebBkSWib0r63637pmskNkzmBHN3PqGH/mgS6AzWSyl5RE8MPoUOR3gsr
edVGvwhVGjObrbJwcsiMjpfuDsxMuPx/OgYDPF0Ka8vGs+KoV4ucJSeuX5qIVEiOAgKZ5xAWK/Wt
mxjBmSxW+1yLnmILGkwiJCWzh+mllXJBwu3OF1Kp4jUisQ3TUYqbv6ThKIGF2FH/nnIaJVYE1YHD
FreJqabBA647QXf2JmqIrrDD0h7pKKm23CFfFpSrqu/k+UdbEA3aEn5MsVrlu5w4BI6XNGedCdPT
hB2lo4vu9u5fJyq1K/L4mum7ng9/mKGXTIqWOBW7KoavOC6ix8hg/S5VVpyYnuwJXEUvhvanHhBy
eQUhc3Mh08CIyUPqqYa8aMAFR/btgNQKEQm91HS4VLPzErWmt+bmYHSlIEBTlmztEV/OVNXxFmKu
vl9QHg+tbhymEdISSit/V+k5eiOqkniNztCBEPnlzKvY2tTNS7rHswGFvoqPCHyuhQsku4B7iUYZ
IF0q+y2r+vAxKrWDNAlb3X0tZ4OgDZZ1nI/H/nMaZ+0qZ/OFE2/1UaChIaJTtrfH3Ur/7tbeeJNZ
CXShJ2Skltdy8vvnJJ3ta+4g0lrMt7FW9rvqHDovaS0OfmWcmLLRjcOZGaQgbQ2cklvpxz8QEOGt
9ubvZubTe9V1NzBG3nEtIZHS/eY1i71JuuIKQZAL2pggBncWxhJ6GT0iuUbxYdYyn9j1RbuUcTXv
eoOLkxkuLfpUOqTF5uwjZflU2mTt+pP3XikKbAat1k7RKigTAgdpp5FK6h1tasHA6Mk4NUzSku0W
52XivOWxW9J0UF9zXH2zhwY4R/U5Zh3jdJqzGzSE2yLtSGOz1hTtPOazk0S/yeCqQ2udRhfeK+g/
GbjLcbCHOUiQdaN/j+ioAGF1q9uUesN5Gv3n2Cc8UnySa6pfqsY2tgvwo00FnHuuHB0j7HR3pOk8
Vaa78zIMVplFF2RUNF6mntxDFoZJJzav1246LqSabqkLoWULn+6IXfyuUr04qC551Z3lK00IWCbd
pwvQLWWZMYdcz2GfyumIju1F735DaS+OALjKTdvRDistanQ1IWqaEgJYSBDq61bfyHnwgBszuoDl
tNDjm/SdpGNx1zvvA5O8d2JHmU5SLN+EHyPDxXQ8YKlfbJ/UKwNibFviwdQqtNMdfDS15ODvf1rl
bAYDvQ6t/uFUvnuGw/NmdDQNZot+UdoC0KkJXLGIOXkywYAXE52gvFMngsWavdUxIwAnFYXjkHOw
cBeuHd+8GnPqPouMBVVEZ/I+lyN9AJcc7dZ7atrpL1jZ6Jiu9x7fXzADl8glurG9uH5WIM1mYS56
mpGEAP67adavHNxthOREdIqzWrGoamDf5/UmS+L/e/P43uOuA/n8aOgFg+ipPMlMc7ez0onm8eWb
SPVhNxnFp98U3rNJeeI7TnHvBYoKU85H3TEGQnia8Zzr8L0o/GirKz1sc96MyJnSkCtby5xbnmjF
2SgRjzJY4csyglxvM/xEKr+6QlLAEpGNJNwmzzskJs3jX9vyWg8WHiiDF7li+T05cfxSTX16KMeh
PncunTKpiEFIpJDXutfl9fEVhFr21p6Pomf23zEeZB+s+yF4GbzWGf0cZAN1oFo7e9e5aiyuJ5Ph
75+S588hIPoa8d3003nx3PlcZgAyZ/9kVFZ0mopRIrddv4/hePn3CM1X3UnLqCjWHQaVfX539M2i
I8SiI1vc//t27bdPhGnK0//zffAnNm09CBePn54ntwDKTxRnPhgf1irazLoPXI/rmJPu2OPbDobl
Q2RCPi4i3SGOGPQhFZ92etz4IsGlEWkaHVjeUxoFj9vHt3NZYQloc3qKS5Tc/rsplzyjd8eeVPp+
pcHZmWttg3ApP3aLen08MLJL3jqimTS30y/L0LHqri+8B2L1XJKW9fjW4yazW5BpOQoxzC0kETme
DBs2WoJB/WxCATz51AWiOdTE7oY2UhCUp9a3MmvEZXDYjytCpb87iiDi2Vzi80yf6nv/hUt3upo+
w8p4fosiId85fcq9LqIvIx/VGSFMva1iff7wLHdiDOQ7gNu4uziMC3DGurcI4Mi7wi40VzMyZGVe
Zw9B6r9HYZZDW8WMpxmePAOWGXzRBTG9yUZFhDKi3RkXUEtcAuBL9DV1vx2Fw2hpjopDtsT6Nxyo
HMw5VFtUCDHnqnuecb7z0XT/kOhItpNT4jcagQCR/rl/fH+hz3PwfQdpOf6xH3rdk1NdpW9u/aHh
trp4afe/b/oeUkKa2Og5MjDuj3/VZ+1/HgLUsghK02AYT7FEqcwPP35NV1d3q8fi0KOOHHrLpeWR
e09mZGPJdmsV5JwvLyUZjDiSkYpHVXKY3XJ+VutNRP8PJX2+Hx17QcXe28++wjfiOvKZWOo/s6YT
xqZVL763uouWkYjffqqJS/PpldNuC+x8lryb1vgrlh9pO0SfWTndR1XchxauzEKgybNRSLJeP6TT
1ee5jrRzPOvISD2teaYRQr/YRrGRTRgNhI+O5HFDEdMRbo1jyRtm3uD15r9/rVE1a0umsJH/zw/8
+2pIxiCJWMT++wfI9OPNLwKii5MXloHkZemLF1u46jKs9+h2dE99IWnbc+/xqExj1+6RRdFyGT+s
HNlSMQ6vdjTVdGwwVzj63BLkDBRKyIbYahyMAcrE9pj4ZDKuAqLHDa0viS90mraicbUjc+2tcvdE
dPR307a/eW2dXe2U05ObjQMKCxgJi29f+F+Xu0k3+oNTcH71ulXmTxdCjGO1S0ajCB0LCXfbEfCR
oR2C2N4Go8vkZ/E9Pt4qsxmqV2pPqjwZXwplE1m1jLD98X3RjFXD+CTgVCUq7y9GwaWLmNS9jtnT
JP5QWGoHVBrF1s/VV9GbPzv6DXuxEEpTI8ogSqByzj6SEzvjM9DP1KNwAP0q905KYoVsES95U48h
GDrCNZZxWMSFd7JyrrJGq54zDmaoMDmwM1A9oV1/7gVIidqZuEK6aR2GkVIeWWx0udFCf19hr1bP
x6FUdDM86ucNZIH0hKv3h5mAbaGgP3hQijGz0Vdt+j9M+fPQSu95PmLboETfQRytg4Q3d+tpErAq
TblL7H/EytHChPOEs5Yk9E8+AeTGECxMEojLxOBDY+8MM9JfxoRxxdDmv1MZj28eIyOycTvM/Bjm
tDUX3cIbdq6wRBmJN4f1/NW62THS/O6Uja+tadZnx8AC1usux+eCSNZM7j2tRCwlvcMoZbOvG4/W
mp9pJz0rX11q4h1vuAqp35Ruv6+cSyrjkchsr67/TolklL/oDFHa/kOj1E09f1Via/a2Hydwfk3E
QNYkQw/M1xZ0o3eG5kpzowIboSarOOsxCoOB0AY2oHX6gIjl5LLvq6k9udImOnFg1YxVQrxqR5ds
LF9YHNpDXLO7C32wv9WWPA5x+wWEpt4UDVyuiNMv8yTBYc3If/Wms1DYY4N3FMK2PHvNHcM4GSpF
AcYKibAOE9o842iQS7yPMhYK8rGKzej6e4gTPGpCjFqyoNfMJg7KgjNdF0wNvTScC2RYvRmdZ8cZ
QxCOHceo6TvajZxZuKntG13hP8znkL5Xs4FehjC6neuA4yC1dzChg3IzUucq+1prFuAKLCAZHY0Z
veOeYAbEOpp07+CmoaO4erbT4PrvXA5wW/RB9o3ETWM7QMnZ4ZzrniwT/mmFnX1vA8bCJcvTxOli
3WYiPhe0eZveiPJ9pKrTwslcm6KW5Bd2tMylG1eRZL4lzXaHIrHd8lza0FTFhRKv2I6jJvaQVfdT
CtVLcjahS5SbMLESyY5kG1WFLjV6JkvDBtnQfluGGSeVsVi8rChm557Wp3stnUp7knP+1RXESA4S
fUiFXJVr7ZBPBaDlAs8ZlVCYkNd0dRwn3tEcIxnBZ9Fwc2oz22W0IXCjicaGBJr76lANnGtM9IMi
gxtCIwv9YF94W9H1800yEc/cRbAg+H5I+RUuZKBTG0rUjnTBn2YPCWxn9PVhSDzq91l/bRwmy5QX
Ee3HbI1AQYSfk101WSZYIE1cbaDqF3+kFEgV7mOUl08CgCUKX73cDDorD1If2EFMnNFuPE+1/GW1
/o+6X9Su+VbqiONtHCAbB0aE5b8lDe6/PPe9a1b1H3UFHcZN0vIau/GnSo3vlszrg4Fx4rqwuOrU
SC+uWr1KEsVa1RGx2xeFf6ZbUh4zrbi0tgTzpcUHdsaN5Az8g9yon7iNvlHCpldrvak5a1sZr5Ju
00szDZAuC02LrpltTFEYmuDl7I0y6Y8QJcudnZ9gwzDYr2LsGYrfCH89tAosurUWl3cL8oDWw3H1
Y5cgEmUG1uz+tlvtT5b5MbO9dGv7+Yew2/rJU7A9kmS6GcvH5KE46g04SHTwX/w4xILZnDhJUtl7
UJldxNehbGmDyVrUqFuXJ6axZKTHA00h7ZLO4B5mDe9Js8RPyUxG1uBInvlAni6TUXFMyq/JJdVR
b2+xI/EXy+jmqx+j3iIxFWi5IuqUrspgGCPH7uoM+8OHa8w9sup4VZQhpqpjidMxQi7rm8Y+WUo9
BET8015m59TMYaXXE9XiOs6npWvZ9rjLVpJQ3b7lXo5MHkWoRBamtPMyIpoZVn2JnqOXhOPC+4lX
QRP0HIBA3jSYMqGW10HrMPOLmXttOkvCmlXNlSS6idKlN7e9jy24SjqFZZnW88q8SAuO7FHHoBJI
/AlHv39qTA7CmjhMNFNvEcNviyv+1uCh0qvL1EbGcbbX7FgSvgOhLOPsjL+S0myurSYJOJAqDyw2
swD7krHxEveaxCi7ewLiQrj6RKQm7Q7wtxV4WvUROR3S53n+MSji0YsE3+sIiAeHVINuH8ybO+Qo
EYr0N3qmcW9x9GaDyAkON+dyp1Gd0qTKphVPkJBJ0x8a+JUIH5O/vWH06H+7GscJruBEwNPLPblJ
5/RvGWfevomnn1QG8rj2vJW+Al2dgfFUIZ5rrFGHocfxNI7+uI2BOgVST58Bff+0MPghHmveCuzh
F6WqAzqVX6k2fcLLOIgaoS+YRCPo8LOjsD4Ws6sOyTg2FN10K+Diwteoj7KgJ6qjPt9ViW4f5FKb
9PwrcsUqdH3NxP/JR7PK2FF8CpGYoUgd+6PR3NfGzvCy1MTZZqPeHy3NWQ7jOtvuUTbty9iL7rpJ
SCxOXg6Dsz6Hsl/emy5/0pEGj7HV7yaVs873/cqgJEyhQdVBB5pxP03doG8qYz9mQZo0uwkD03Pb
y1dHKXUMqbABNihypwodVJjL+82OcAAale+QNmja+Is8Yh8l6iO2+W07ytg6u4WE2afv4N65N1t4
v71ysTZND0yxbZXY5pr3HrVoANJGuPRZikDRZHkZK6Lh6uRHPqvxNuGGpj23bHGV6GdOd94ePVrg
CItWldG9aZiBYKvMuBbnJ73Mur1LFvOuxCbpTR9+lbVBmeuMn0CHuIx/Np2xfKo4njeR/FgyZHFO
nkO5qHndRvvnjENpDwq321rKwOufGwB9FDHUyfCyMKZjwOYMpG+vA1llmhvbb/9mmIw2utP8aWqW
Aa1HXtx9miaTc+Tucm+Agqetx8eQ5OuLqDMysJ0GkVyauEez20vdJKPPSW5MF7+QJC67npOgmQ/J
Jcq8ozEJDnqlh5VLcBB83FixWzz5sfanMRbn1BHf6zbNey2mP7A2xNaqs2nvSeNgEI3G+kFHfDAE
qtI6DSObZZngYIYZ2YidwX5PleQ/wwEMdXG9X+I/qdMP18kUHEI1nqGd854iaT0UaHWNchTngokK
1COSHBYW7+K3paJD3egco5Lq0xqNT04h6S7DoM5orFLnsWY2M6Q/bLWM944KA8puvLeEJc/+kF6I
oiRM2+VENcaKmI/6puYp2eedPb7R4mRSHM97154J7IGI8a4VNrpjOfw1siEPSutade14FQK1PfUC
jGiBp29Jr5jWlwAVVYZFAZA9UpFAL0oPNYr9K2N7oD8Gw8fjtTMJyrb1yQkXo4FGk1UwxPpj7INi
RAo6B1oMf1q0yD9Fje+w6nhFYkpyXLZBJDHx+K3+0vmJsWMgH6o2jnarL7czM3GNXLZ3IGjMsVZm
evpFPObCQJ5DItHtQQpUE5uUpExgid+4XvvKXgBHcVn5vWX9qkcW+RgZ1P68Zq7PJV9TS6FRpRTV
mKh6QOYqsDay1jF7ykhndjiGFIwMD8iYTkj0Q4bAoVaqmRQWx/9ojLHf12IpIHyZx2TAWIHwByBu
8hWl5H46fbsC9BVmtX7uX5ThQ1Wfx4NfQltGmTpcW79EMw40zIUSfHrcMNb86RiFfVAZn9SVPsHy
rb3mNdLwZGGxysHE1cJrMacS+8SUPMd1QH8/n0pj29mw9zB74JtdowlI4PQPjdt4B9vEqze4L0TZ
aq8PMJocLXzfuc3k1oqrfcI56uAoHf3dTNfbSvLfDskXB9dXxzpm4lusquZaWfpJue3LXJhkUq3w
RoMwpGBslbm3UJXnprMdfRx1seWk17LC+jOPOuQIlN6Dr7LAySZxdwt2yLwxi/e4/TXpk/0aexIq
UQS8DrgiXCaTszu2AWdTlaYTpJrvPccFjZBx/ZM6de6hd5H1GUreDZuSe0wO1ko5diqGNJOdlHfC
73ASmyhaMkYkiaySJ0IlfkLru4+87CdFbb6Kzh6ES7fX6sDEvHInb+ZP3/kjm698beOi4lqQ8vXx
KDtZpj36ImJpMf12vqCczHPAx1PDuUtk9wf2bfbE7UEpdEzjpDOPQLYpuuvjRX9kifiGRMAHp4sM
k1pAWCLNpkpoVldD8+ENJCr6KRyXqImeWWMVs554VxUmCiZXnLs8TyEXMPBpG2a6TtPeehk7V5rP
IB7gIDyiSh+BO7RqtpaAEdHaUb1tjabdglZDfTIgCF9PoA7uVJv/3ZaVk/KYgIVrZ1tI4lvrLJr0
Hit7OUkqz6EhD0+YWXalWq2PEVaJzCL3jGBIt9i1k9BC1bjk6+oRXpNU2v9yjEzLvlidYBwFd3pT
p9G7XjfLZUGtdCBE+qPL+vmUknGzj3NrPNDqnf4xKpWf+gfshXTi2HUvj6+iBPdH5zTl89S7u9hw
xzce/vgQRbNaXXOc4h43AwtFVWebFkrR3ZDeS175+smn+7BZRopZmO4ZH+BEMpV0myAi/XnoBQlG
nFmedcxGDGoc7RUzCHYzPSGOuKT4LOnEn5deP7kaqtMF1+lx6XygT9imPFZTLDsvrW9q5JLPxwlX
ZL/m2aWCpxYzIZixImziiEMvpMJ5r/WoQEoD3XOPcBcBdjJD/K0y/y6yAaJjvgK23FnfTxbW+taP
S4ys7CrpRCJNrCGljrNf/3iehvneraGpj5s0J+2dTbk/amiI4NljI7GsLIhjT7C9c+z2xvQHjuy7
MAWyNa7B63pvGrIYQTSz3TmbAYwiZ2ynzn6Vs/fmw52+Sc6JuDjtc4N5iCFzEwwDrRLMsRMF4oz6
SWDusEooMZqORxYVf8AnAflGKTx6qfy4bWbpV5MSe9DYez1CKVOKzP33jidp4lMIEZiisU/4WV7d
4ibSvqa4YAlBqLddVAJOwvL//hcOLcp6m846E9JCIvJsdTCYcxKP+0Un9qOK6zIApOaFHmaRd048
tEknk/NJ1ZgV+tZsPgitWg5po94GqZ1I9+F5myg3JwXvPWN2e6UY6MJUa4+9HD4aJq5/QKltI3+T
Ly1omCS2t7zD3hUR1bwztIlzcDa3zyMl3nsz9vRe12Sux41mztOmdGlcTz5so0JLb5xZOVzP8Qs7
CfTWaDHZMP3i+O/5i7h416yXltEIZ0sEWj7R3jb81yDpMcmiEeBdlGRgl0lWhBM5FlaKLg+9dbGH
rdDtKjWzjHQCRV3Xh061RM8KWFOJB9lefP2TdYOhwGLOh8Wz/wy9Kb7R1AcCtL5eUJkLmsZ8hg3j
1U9r9zkf7TAp4qNhwmXATNYi78bP7ifWzkwLhEbM7G/M9Z/WHfzYx6CxyGu9m8LAfB4Jm+Nr86f1
LdzlfIyfHi+3W48yfFzueIUZOq6tHJudvGE+tIsMxs5II1z6/SVeOtSjjed9W/zXaB6SQFeeJPUY
KNK/JDQ6Xn7QS+Ee/u1tEQKWeosr+4nqOglR8C44VC13l1eGtc9tnDQNgy1qa6cNBf8cIjsGXALL
ajs0qJrzxT74Bb7IjS6y31ieSebzaUdQii/IaTuvoJcwyOVQoip+K4EcH2dldRcQueC6NC0YMTeh
yS+ftJVL+4gafuwA/8JpH4s0NizSCr1mX0axcXukP/gdPrbJNewtYcROoLdRaHa9CEQqx2DBFn33
pf6Hvw5tlddBo8kDcCGaYidY5lp/A+xAN7kzx+e8rk+x0j8cGqbPYkAUUuvqc1IJ6ZR0Fnr34x8k
2VrPVkta+VfVz/YZQ66PBxh5gkFnZw/c2H3qekTsmSjRVAoGk74jCI7FEK8cK2ST+coRV38sM31s
rBtRtwqpwLCuq3dnIOAknudbzaSkX1npC25WRuocnXE/E3li2jUnuTatL3m2zL88ITbDbGTIk79i
MGj3akDjN0yxe4nkhLp6WDlhkbzkLrG/lhmjyIQHBecW2hUax9bjD2XfjBpeCD82a/sU90hYJwyb
ycIIzEFOz4+1E18QU4YsAy1oCow8C+NYgAtP1bolG2nWB1Vq7x6xWlMKECqp7P2/z5ox4LouLesn
kacupkMT2k3Z40PpmYEu9oxBTPgqnCrj55CqbAfzgtCFcjjhqeOQEePk0hbTOiUm+o9mNvHjCTpL
WZr+5oU2PzRLpzwji1qHqNPQ8zkKwx5CTasw0+cWWPuCyRXmxMqIjOeqIhNRGl39PIaVVnSc/ctl
R3IUSoPB2phLT4/BtCuMiJoIo5FKuVYCacuaNtjYQK2k5LqYLG0MlAkexB27LSKG6eZ47VmOh2Iy
+jsZB9m2TVMPdDUnpRK/zOPVeiyFNES1r8IyssBfV4ZIL7EgOPZwyqeVdJyVu2blUtBXGdG3Lsav
2ATWqoIHu5i3nU+d4Seoeafk1nsG5LER/+zjZctxle1cMyREsLl7GtX3EJu7KpN66D5Wqk7v9y0T
631r4M3xVqbs2LhwkO2Y/ADPDzXSVzigf819mgaEjfx4/FXdsP2DpRc04dflGtHvcDVag9Q5rtpG
17tjOeTLvpu9X3FvvZmDN7w4I5dBGiXMeBE7cxqf5B1v6grN6G7GOB+NpnIO1mTnX7NE5JhWOf5U
1ei7eCiap7lCcJRqg30bxuiHgKn5NcElRsugqYPOh2GjuqncA7wHLrNePBMlE8YAvKRZG2+TWhUv
ebNGpqDSqmzZPcuRCaBeOi+ePgPVXDvDhDYFjVfFlwF97w0a+ZfQ/OHYACijyU1o79BANpndhPh2
MhRzEtPpoHH0Nkc2bcVhMTDc1ZpD7OLT46VhRIkCi0jZbp3E15o2hORO5+c45yiUxZYISyOrsTNw
4PIpBc7Crq9JCz11kvJegb8GAsaTJU5ktTVcMTMEA1zHrZ2Z7bHUQZ52GRz7YgU1L7h78V1AyywI
T9rkJQoXi5z5Y2xAyhirAnfsGnzZ6u4noEj3tbdZFIwqWeeVINgdqbOwQIs5tXXiYJBoLVR4jc84
G3bv7FcWkBWkY4/8SiWdZeN5bXrpS9x6hl6+27OcPh8rAMOr5jzh+N0NLVfGbDVjoI0IoHuD5V9m
kxcQb8nPu05xa0gM5EjN2lWoDvm4SeI4ICXWZAPFnln8mEa0FQ4iBQzqBe7jqiovaZ8uMDZmlKyx
empWE1+FOy3QvYZf4QuoTaolhCnHj5TU3XTN/vYspk7+w+3m4eanlbutcrsMwe1jkGZb3fhYh18s
u736CAKIH9dvFvqvbYWvZ89T1EP61pu5VbvEpax9vOJdYtVY+/G+N7HKL2gxnP1SaZxKF+Vc6W1i
2NPQHHr0Z3ZN1zXHupt/07WJt7U+dodl+g0dGC3jSNqADeKn84S/i1x0V0znW4xSFVb+WLJbRGKj
oe78TlaydpimdMTTuSQ/NBhdCA34QKmXpY38Fw3T2b4ejenp36tVjYRxP4oBsx2wygAJQCj0r4QF
HHt2WXxhiYe0/ifOBNBOGqsKYSjE59yzOArpHaUlC20gObrvHvsx/il+Cc5KLRyQs3LpUVvayLL7
z0SjSZusx3HN7jG5SoFwtHGwWE6Efs98NPvCfk1bG93VbPPcdXTU65oH8LvTbmkfjdeuRVPuwwJ4
RBIsFqX10jSArYCKbMD8MHmhWLCM+k6HzA86H1Op4BE7U1cJeOmV0qVFl7hxk3vdq9DqxTOY14zp
1wifJEX8gmuItiqA20aU1mtGAiOmo45gnKQcto+Cc0yyu5cM8hLLFpkegqzjo0itpYl4NU5f1Xx/
fNYrD9euUg3cn2y60yV1z48SFSg1UjDHuPhraiFXmh7QJO5IsADMr1zBhrg6xcQaZ8M01NqJ/8PY
mS23rWRr+lUq9nXjHCCRmDrOrgsOIilREiWRkq0bhDwI8zzj6ftLqLrL9q7w7huHbVESxsy1/vUP
LeIEDy3NfTGEm3Z0ziav0aPsI+sWMcBjrRvdoTeNI1htue4g3F3POMDBX9Sam84Knqsg35bWhMQ7
7+TRFdbnwhl5IlQJZRJWhDDbuMGtob5p8nXeoDgLJGgkFiN0PnqI32k/XueNe7IwU1nLdMJH3gy5
W712xHoxusXbDyAB8j98OQuxi0BDGtWGvIMM38MSTbQD4S1y6qxjmFbV5gMhYAjmYIN2F7fGczRl
mCL2aXOXM9+9rX0VlvYZPKVgS/O0+3CWiCnM+Vn0cNdhcGCxa3eQzaqgRUZ6CmoE+y6qhCAVm97F
YwGGl38zwFCFTZ6qOxtrNMucMbkOp7YY3C2yGQkRa9hO2HZYdaqdUiG5La7traPRal6WpX1u2+eR
0K45Toz7EaLfOjNQlZYzSbaWZT6WZEFtbZ+yZwbCudYD7atb6C9zpIdfLJeRb95h1AO75gw3oGqh
39h4Yd/rVXWhsRqPMuurnU+4A65+wERTjImLoffDQZBpNzWosKcMx86PAlcros8a7+hLXrnzKkoa
+xYMFOvQqfxc6elwN9cdGddNCH3evDg9Rv/tlIUnhIrOVqRgY93sBKfqJjsu28fg4pTzsfgn9uzv
TDWac9smvV3+1nSoTHsUmXs/7OVJq4uXThfRpwYOqTMO94mEvkmeG/6FGOZz0Bq/l0zOYrRA/vCv
H+j2r/jElUXBqLi20Q36wj3YULHv8Nm5GUMtvKH7IeABlktvHMa5jh7pBeLnZKZrrfRnJ7P3EbZv
pmsTPytAVwOSoNZTYozHwZqgN4zBCH+tPTeugVPLUD0hSGGOgNYUN4tgeAaCQeJcD4fYx3BmeU5E
gIy9HTd2leSEKaQYgfeEgSZJ8HVppWRUf4nyz8tvgrtkPOWSJXHonsJ4Fh5L3BjfwrPeAS4ZG4IV
mBhoDBzyAGcwqSJlgc3GDwCByS4mHDxsq4yk36PRV++VwSguEG18N0Xl0vbQeLgGDnzOiNcj699T
D3VpmyZaf2WMc//4sTCH9lqYKIuXh0vDnzSFsT9UKPjh95rBwWipHiA1ZWek05ICd6AbnbxZrClJ
gtu8uzBbWwWDT2+bGq9hi/W5NZbfbPUaJpCYdiQTkK2JS94THhirsaz9IxUWJlw9W3ZYHUYLVV5W
WS9p4GvPk0thEXI34R4k3r1DKYp/nAi+zvGzIIbn29yyhOhtkj+6U0JbOofJflkcdZL+XiaT/N1i
TB/K0NYeMBx7aIqh+RRXjNmRgAVXBlKLT5E7QiTT9Ag7qYG+ERKZ2sPhJd/GGGFNS4Om/igMsDo4
G4elDdQF+UVpbg63Wjhh5eRVzy5akGWbmWP8rqXsam2VFMQQfMR9uFJ/qTCMy2K/3XppBH9sSosr
q2EoRAO5XUIv0ra2rouxeRLBon/QDTReCO76srr59x9lRmKBzqDrBiboPawUAU4RJkeSy4xdYucs
zhOGs5iIblyfweWyMdYTqatU4/U+Mz2xzpjlfSe+C8OyqcZuvJkx+A/xTnQZqx/1QkYMlsN6F3vc
MnQww7XQVX/VwKotvIiJPhgX7ZMs1s4cw4oAmXZu8AbzdmbbXvdhpOFEScYbIeS4sOg5Y6sScUKk
l8kul2AQRUHx7ytYNR6sAniqO6VkF+96j59mw6JbCbtsT8Bbxb1edxzeGESv+YwzmdbDQwRkZr0x
28e4rm/rYZ7vMevGmDdFNx7BkrpmminP7Dv+xjOhHHeeBa5CybC0Pvbc7gM5Y8eiT83exs0EQASp
SBHY474ZkHyUad/edLMbbpScE1HtiPN0Tl4CvLgvdaF1694GJuVZSy5deu0t8UVIOTHtiR1chEqJ
2Abn2aDX5kNZDOXHDq/lUGFbu0EpKozvy8PU2DjAxT3vn6X39UPex19TWtSNCQjHgmC+JD4hX+rS
srNuYlMPP02YTYXm9In1bB9adbwOEt16wkb9nGJDcA18Vz/BIfWvl4cvs7G1qsr0ORGWwF0drp6h
edaujqFZwRTuhP7NTtI9nhAIGsdbBRV+TCTQzOLzWAThoamlsfF7KuEomds7M24eXLNIDkbQO+zx
bnArXexvMLr1LGzTetNFi4/IAuMNs1llcZPdSh9KD843t9FQBIflNtQahG9rNI5M0JhLuybVQT3g
NgNqFxnS3+lD5q+XiLYyokADQjjjD+XsUECEa7u1UHvROTrS0fc6upAwJFe4mZlTRYX+ENi5/U23
67vOxCqlBYDbUHeu6dTEKXHhdxUFRW5MnxuMiXYuGdKv8hFyBd6pt0npniqzB2KMgMAWLBWPwzA/
yWYMt1Pef8PEStlotsQwhSiioFEN0K2JZsvS/mEo6Nox/0ugmeni4qd+fMVJkkaifoarrweTQGq/
Ny/0IN+SDBQZCvyM3QaNuU7Q8G7yuuC49HMfyEL1WpDo9lhLsoKUjF3LxM0CupoUwAr8dAZLaX3y
d4DNDha66d1OA/kBy0O2VEXL6qjJAHszAXdr+b/EqUBcUvthrpyXUSH5kmjvg5sgl8QC+Ipm4Jlh
tMtFNJ07YDjsMWpcwpd/ioicadRFuvJE/JzgR/jS0ZSippyuoe7dIMDNTzbRMSeDzX75fbOLJW8U
y2rj5/pwsnUrgppEoAHG5vqq6EjhseMpeozy8mSLEFFh5nG3GsXK1ZuNbkftNpj6Ygf7YlgRGvEJ
qjxqpol9fnmjrcq6rUyyw7T5zjA6+5vvZw+Irzs2fUDg0r4pnd58IZD6EQkwXreD0zMjwQ4sTlp4
7HFeHawp/pK0RXYw8JO5a304TuweB3SnWNvqoB/EC24Cq33XQeQeXdSGBISaBgk1IFHLLVx+l9UT
WeDTXRxDR++Py9+kjaruA/G04XMjl2nuU3uCnyWAf6vcOOOt4t8WlHasS4wclk9YUPCSFN8MN6Dz
j8h/g3SFUjRq553Ww0fHtDy6C3hxdyQAwJhSC5qdJm8zPKwlTmomfqFqErL7oAh/cuAtqUwPekiR
N/vlkDMGQPvBvtZlNF99vJ6B8sGv8V8tsz5ZL8s7jKbyaE5BdZP6Co+GgimPUfG9dkL3s46G+KqE
KC+IlMFaKLkaYhFf99n4lDXjs6SkXNqYPJ3mu16DWV5fBV1FD6qP5jHsi5k2hr9ngnlp8pJiy3wL
KejLYMI5/ShTSq/Eb9OLhlOu877Ybf4pEVDZ7Yi+kRDvdLeUr4h6PUoCp79q0ydTI5yiUjZeyxuX
0w6jiwemn+qHnoHAzSSnrxGi7RMyJueUpXN0aKSB73EyvpV6eovVCnMFgzgNHlUDhJM/LJTkd0U3
0vd6K9Hb4jK7+uljt5euOJp4yfQ0u3dNLusHmydlLVyiNBbQXKZwxwc2yihzbzqKHJAbvD0Ib7X/
LtNaRcb+mMSq27ptmHy3IFT4r8nmkS5SOvqOlIKqErgXU5ekFCJ2PSXoewY8BjQcOinJTYxAUFos
fwy6fFsWg3IqpkOtQr2wcsnXpUwkAa3AzCTOe/RzGHP4fXIzT4Y4VOm4NkdD3g/JTJRYVpqrgOJg
g6EI+kwJc7Z3a3REEgZdbmv1PoybmySG4aY1/k5R2DeJXpBSOV3jzd1gAMgauqyA0tNvcyfXbiPQ
eXvgUOdiIokn7c/1EHonl7gwGE9R9Hch5sZfLp6AhmFJ17Q9x/hLFvMQppNh9iRStkmLHx0A9H08
4khj63hmdmrcEhfw2JaDLGN5TDymLhACUKT5sHcb0eaHoEmmXaiRVpOo0EUzISYnqsqbSo0BnQ48
Ppyvfp9wa5i/HLewmZlZVHKGKUwd5jxf//rGohk0f/5h/K8+Miv2z0Df0oJCfQ36dguzwtgQTUoz
UQZbO8y/UY+Lm9kpLq4mPmFdJNaV7GmuXabKvz8e4f71eFjJiZE1XNezPV1d5x+OBwxyEqXe6tuI
fnk18IltBN46e/ciiIarkV1vE1lVingyL/F/d6aPRoE9BzazEd/A6fsSCcfeMwcUB6Ee5U5G4SFj
VjxOJL1UpV6gU4uo9vIvrtth599b4yMucf7O1mFYE6Y9rn9/Wo7Kg//x3eIy20K9Wrq0dMeQ+s+n
xRBIq/QWxeEwNddjZytdHLlWAAFjSPZVIJJNMpXMPcdG2/CM9Qcw2PGUeAK36G7rd5r3NsWY6iyg
UzfR7K0NURH7aZsw//O7PIMkfZ0VCZ624C/YL8BAk3lxCSxUMaVFPgFA6IAgtwYWYdPQHns437pX
4E+VYXyq6QygqFavFkC4cbC8mOaQDNLZMu90LvvKdot2BQ8SpyQ1zgP2f1+wibRqMJPT4DjnA35F
PowrZqVb3LMxPVLQsRNC5VBqftGTBeWKgFWcXQsK8ZjeWE65R1U93DSz/Gyg6FiVUQxqkDAhs8dv
RhoVnFxOVAQO9sugvQDipsADUtYzxDioyFr2zrq4EiyK2Ahb5fXv7x5v8i+3T4fDLgwXFyWPA3Ys
9fUfnkqNgUGYJbZOQMuqBSh4tGJi5pIWyzfIGXId68n8GqfmJ9az+RFW58cExW54VWA5RHcjozNH
ETE0S8WJVHNCi+RN9zTbeQjnV5UDBqMf20MHauW6eYk7xYrM62u7tEnk62bCbse8ZFidKRWiZJuf
5vR5iDq4OuZq4RhA4/yCKn869Iyj17i3EkxDt78qkTWhCBiqQ4Cr2Xks+Xk+0HNAJ3wHFAABY5k6
NgYE3gUrtn0X6ZqXkssQE9AN9yfDd4zyo7rKS68+NmHzSiKag8BKz64mnzBWOc7ReXmkk9ykt/Kw
1Ssz4R9clQ7pQiT07OGbaLXxM3ApFAwh3R2EQ6AomZFOkVfFjsRUml9mh+RfD8fWtU8z1vt56dNt
Y1ktquTWxPHsTmNydjV2JGIg20Cw7YAHDu3VVELsrFtUbtAXSN/sy10ZlgMPeKgrq4rbNoFMWVYd
chVFFtEc37nq+P/lOc5TYm0zXOJwL9aPfqKR3iTvqp7Oxg2IhGlYBKUoX0RtfDAzzMpWAYqgJnVD
XOnHXyu3R7CuOsYA+55VGJvdLjMcuD+kRtlO/5mRL1bJdeLtPSzFDnk9f/mo8lgVK3yO0wZnJvio
Q4nW0SJZ7iik5+2tCJfwCHjkjNGstUnp+fTkNZ+Af7wkEJj8MB8UI26Us00MWNdM0c6shiv42Tny
LJO8ph4twTKnxt2nWXVWFH3p6vnZcPT7pfS3hxBLAm9u7jsoldhiMyQjsW9jyqh8GSMf/RwVFo/D
i2Hg8dRgJAXrbzQAmLvs3Fmzfh9186VoQuC8SBg3YYs23WVYTuRHSzZTPT67eDgwjevrazalazF1
Eto6brnwGJWfavbdHorxsY3b5CbCsGWT+o9yIBAXR+htjbJh6YpSNK4kPvnmekjwmrFRbKyNUVyG
dgjhP3fDMZfiZalMG5+ha4D3EU2/d1z+1vbt+yAdZgS/XyYs5z+sErSrrPQqCl2KX/Yu5q2pix2l
sTGhvvHeA/2aZYApVW9BWLAxNQp4gYUWajfLF1XImZ4M7mfPqveTzizJsB4/YmEbqP57K7O864kq
tlc0kcCevuJDjPDdGpp9WbKO6EnVnpdnN7hI2TKg6W15Mya2i48pOTWdjqY2n5zkCuqefwgZ5Bxd
04GuYsGT2pgIc65QnkJwanyMt+JRfpmzieSMgGhDchH2rj8+sVm5a6+d9M85uV1IgMVzQH1rY9l2
E9Q9KXwttvumIH60lT4GAr44pl09bUsHrOj3l3i5hD/uoyzEhMx7nuF4wpb6Ekb/w0IMEcZ06Pvl
JpHTxqowgWRa9WVu7PymTOmS6N/zxww3/4Nvtdi8MQbe1ojNQ8XBSzGegIbEwGiMFYMs2LtZGu1n
cgGvLMSqdB76Gf/6t98ftPEfdg9pSIHYCCooFaJ6bn446FyOoYM8QW58BqUThMLHWSv2MJaeycdk
yXGxeyhnrEFdacNftt9lqY/KNmFdZjU5xxDXkmhUpxvd/f7QxK81v7Cxh7INLibhd3hyq/Lwh0Or
c8rCJkVxiLEXJYkbID7IZblhajp8tbi7+6qMryVbyQ4Y9NjE1Z0EO7lkJf/T1bI4FHnwQEjucG/V
BgqNsDwqh4kUpGfnmfW418wHZFHlZ/gXxsqTgcZKRQGWpvrRCGNjV5eVc1hqyt+fmiX+8jaaXHPe
R1taqJCtX04tidxyTFJXbpg7uke/mKtHequn5VzQe9lSIlGdAN5KBoCXwpkEqaOpZioZz1vYeBAX
1Te6HakdNdaGKEICHDBVEaTNE0yCDA634ToCUn//jMrbPfLEukdRhC59r0vzLtD8RFEryKAikmAZ
c9ax/wmirXe1sNqCID75fvzoB1WzzyLLPQLnk2EO1gtfXruQ/sBsiBkEU0HyZ/2vjtmSw+KI5sZP
je8u6Np+nugwRNfTqUVudsSfSh5+fymNvzY3pqQhtAy6FYzupfz5KbGmCSYLle2/mMFDF1GS0bTF
mgDLjYoNDZF5wMl02EVO/qjrsNMdO374/WH8h5efw7BVe2BL0+C+/nwYVcckyZ3RcWP3l6xi+axb
owQ8TOMnbXwKayyEmNUYUO7xSY0hcG7HvKGgKQCF9c68Njz8fiKP9FfkKh5GN4Tt9sS/U7WAOi9P
PLnXu7856v/wHDJqZqkClIZMbvzy9o/YV8VREkNKq2n0/AH9AjbV5QYOPvZRGTk4fTKQsRuzdVKA
EWg6a58MxrK3Y+R8J4iWWxwnzjHUEKYJi1lIY1PYtDYmpp6jAT2FwXU0BHssYKeX5eD/++v4v4Pv
eNamU1DkzT//h39/LUq8OvHL/+Wf/7yNvhJBW7y3/6O+7f997Odv+ufue3H3ln1vfvuhM7ZzRfbr
R376sfz2fx3d5q19++kf27yN2umh+15Pj9+bLm2XQ+A81Cf/f7/4j+/LTzlP5fc///hadAwA+WlB
VOR//OtLh29//uHyBvz3jz/+X19Tp/jnH1dvdfH9HwiR3vJvza/f9v2taf/8Q7P/i/GyTUdtsLLS
pUqWn+H78iXnvyC5eB4gNTkNgmaQHjgv6jb88w9b/Jep9jaPBdmxHDaMP/7RFN3yJUN9CVqrhVU3
fbon//i/B/jTffz3ff1H3mUnLDBbOnlbrX7/3kgt3mVpsYNyjK5nOp6rNoYfFn67l4ltyxQ5aTUz
PWNo1WA+tsaP5kUr6BAZXHnwOaut6bQPImJB6vMJj29Qt6LEiAFXWOTrQ7AZKSVWViYTNg481bDF
0uv0iKfXqUTJAAF6fIvHClpgUG4DibdWNdUrBozjFaMvMpBd/Wq2gztcIlZV9x0uzsPUJO/h4B6d
EVCx9rJbzeTbIJyciC5z0QbRHtTe2cNDZYVb4LSKxv7A3PkVG5TrTJcvGAAeBDmwkWHC0yXzdzER
deMZ+CD83OoE3fpB/mokxauBTfZG/bRo+mo29e0Pj8W/rvqPV1mo+/XrZbbZ9B3XQknMLf2lcczr
yEzhbJlr7ErJ7PFShfahGC51khRt0gs8nwRKhyRvM8QZy5nxI6/yd+kzC2G7PqtrEXtc3Ig1f+UV
+bVeiZfc48oie5vWJJtBlz07lbY1a+u2nUICDryJC1MSuJxl4Ml8H3arWAp7yXrOyCyfgXxoVu7r
qoMWFnL7LfiuFIgZZE2OstTSr+n8gtHNGa7ee9z75y5yLgbq8UFCpw87/P/aT6INLn7lMjhGrLON
SD5BLnRJrBNoaQ+LakaPOZbYYpv0urB9SBjFAsQKho3B8GuVhWh7zR4EOfe1u7rEJqALxK1hvdZF
dmL6iSLIdd/IfsYyMwQ4xasJHjr+0GOXYVXeTjtC7ACS9iE+TQmUgZXmuee648bOMAXVX2Su56sB
o3j4U8nBHO1h37jZCyNE0OqYc6ntEf2o1e1ADjAekemrwE2APmS+9qvisWVCtfFIlB4s97UrAnz8
ivtuyE8W1wYfm+9m7p5zPPbFWJybgeeRF68BctTwmUg4oiHj+rhoKaQJtYcPNxoE+DnUoKKD5fWF
cx6xxGdOflreKlQJr2QO4YQ34r7BMMSO3/WKvPTSY6OrtXXHfsDMvli7bgT7QAbvds+99UASV7mH
Wktr8bpTLCmeMvVcI/M/gTJCYWt5oW0s0NPhizU5zWqKoLRCVtjPhItjFMWF0IP3KYcT0ZmXWp1N
l7ASeBNAX/2CShrdbeDs7FJiJ+g/Zk3yGpHHhXmdv9Z1Z15pBucNOeQTMthbr+HSwkR6r4zk2BGa
h2LysWckqflPjY1LQpzp7+oEtAgll4TBumoDYoIQGgwyLrcwF5kZNMF7Vc7aymy7J6hTZB6lZFdI
WVw1RPKmkaC2ssDJUPvCd2VKokG66frhtgqKp+XZ7wWXxoQjiQ3M1WSWN25ovC1nB5nz9ffvu6tg
vJ9XVcuiXZb0f7YlEC//vKpKTcNjpCsEusj44AxM1/Igf/PcDGWJZl7GQhwdIvqScLqaoKeJQRer
eMRaLMrdE3yigASW+M0xPcX30jBYIuup8AHFi7mDhlU8Wo+64D0okwQ3WAx4Hf1YWyh/4x4OEBIM
kxwGxzC+t5JfCUf2pD6V4FsBBwG8PMUsMUJn6PlfMy/cQs3n/Sjnae312f1IGtxs7zpKzT4Yj3gG
Hbsyews1pmYaaq3Yxd4pyd4gJg7MOb87mnGZU3EWocoUxoN0ot3Hpo+uFoN07LX6va+0+46ekxCM
c8KMGXzI+VHinjR4oSsi7Q/q14jBJ0e2+SbV+dYO1lYK+oO+qbS66uxtZIu/v1XG0ir+eq9MB6iD
7oceSP6CfHPZRDRHwKRBKS4e56UuE8Ylx9InR8BxL2D6+64wXlMYevB0s6uqmRnwFtOtXo5n9WnC
YDS4uUm+8shs8nSkkrV4jQYUlqnDmKdigTL075qTvNEubw1NvgU5l7xXk+KRNFsgER3toPPQ4Mds
FvICVzpn1McrV+VfRg0reXSYWVm8GRYEZXJVnggGeXMgb60NJ3trTeeg185nOtsOx1au3siyBAmc
6IKRFFJsbhocVwiw5gJSaPiohg5DziVFPkHNKcRFgTWF058Q2ZyEy5kuX5mj4sHKm9NsiiMpuSEu
JIrwgkX8YJPfhQ1XjmATRRGzMmL8yF0sjBM0KmURt62s5sqScc66xse6wT6JaTog6d27iYMaiKk7
VX6x1mOSHn0SuWwmH1dhdcHMvF8xU1PGeOWKeoMweEt8cQYeeSiOM2zwBHGT5yf7GSsXS2KukZTJ
5zpN/qYxdn6eQ6j6aBlCeIZh0rP/BWjQOy1SkL2xNh026DzCBMLFccA9zTPXyCYG0TV5vpljrrFj
wl2XuO/lpSt4pgO23NKvV7YwLikLQJHox+WLRsRb2MbcLLu4tGSWMiw44k7wpj7Z5QZPxZS9aSm/
wgRgWgmJhh5MK+nSt7KVFxjFl2jwTmbtnAoLETz23afYcLmWCRer07jX6gCKybj0Qj+aIQ8onG82
zdwpiB3XruahQuXOb2r7C/ARtRSWYCstd6/JQub7pnWJ8grx9bjPzR7aVHRwRM6P9ZBSomY7DAOI
rOhV1gU/xOCP3ucP3Eu3EUDKsghopupvun3IsmarTFIWPwIDL79/h73/dJMcLBWY6knTMcQvDeGU
aw1nUot1bPfuVvPJDjaNu9bIT72TvzVO8VYKnrOWLJ8Wq461IXkeQXGzhrgH7h+vtZm+qZVZfd6Y
S1xGiUXEiphgUWxfVtHgfoF9sJlJRllZOgttzjeAqR8x+YRl+YKq+NHzO77Ia2kTVEt0CvdA85PP
RUVwDvdKLfgwpnghLcj2RIwlBrltzd5HdKKubhHxXYU9XBLPunRq9WwNeWp95bOI8/S0m6r2NrIB
d3X8Vhu1p3SMcfphI1gwwoEFA3rVBYnYMcfXIx/ii8tqZli85XiDbvKEQVqZsmZPzUC2kYZxYIqN
qDWsq4KVxte4u3nUv+JIiX416G/xQcUpYnJxu9aTzwOyBFqIG3X/kFSd1ILtFMwEZFeusPy61Ox1
Y8Fyjo1PsWlFf0xd61IHONI8APRqf7NyS+evRTUgBGgVOKCULpOsn3dZLmAwEBZO9IosTnNbvOpV
9trM5UlmxYnG5VKHSB96raCay45lr23t8mLJGbJRfvQ75BphiZ8a9jDxxtKpGsaaIN2qai9+dMD+
6b0UWbl1oN4ZXftEzYKVcRZMeH9M2yC8LvT2La7yo2anJ/Z5KjDvETb1TC1T2ADrKWVUxXwBU6f4
Pa+Dd7TuVNEqaL5n0ZQbTookJCMkZSTyVo6soa24zqYNB48lU4sJxSSJzERo5XUFsi/c7nyETjpo
7PqjLhPlczIy9yEeQHPShzaQiGSae7OlG5KHQot1mPEu/D7uLxMFZiQ5oz+dwVsnYaJXU/cqrOIY
YS+1VKzS4yqUAyalPTk/NmDoprAQYoMWkDFAed9SVKzdjuANytVR1jss1C5aC09Ve0E9ug9RHcma
oBVoTg7qNR3OH+RTgtA4MfwZ3ZXIx2Pud/b1hB/dqiIzesC4YU3UC9Q67RJ25K/DoTLJDYqriMAX
G496jsrv6SbMHL+ccvyqkabe6wFGIjrGMCOn4jJBWjc1wyq0SGvNRC4gKZrZykrKvpCfhhSDplNJ
V0OsqGb/7BhUpgVGKCY+htulr2Dyurd655hM7DQQIPHfTosnjSmWPkPuiASh1jS0PEmVqjJHwTPH
s+eW+as9UiO7iKYZDI64RyTv0PvhJCZGv46bcx8413EX3KKu2zNPP2YoGQi7vClcgoT85BW32feW
OSikHeO6TsIXQx3zGDSfMts6dHG+a6foq9YiACHqdOVFFFJoY1HMxa8RcwEKJO370mnPysNlmmj5
bGc3vXsTAm0tAU3MbGr7aRs10+fEnw+DDO+Rzr/bEcIQeCfYZsaP9GH4O6tWXoVdJS1PyozT194k
NpSOj0PCres8Nl/smFEGxkjDJq45EyEHZ0Upzt0m0mewX9Mse61t5yw1uVfVvc/9JeKNbkO7zaNv
RJiebK6aJtNjynS54pLGHbZLXvdOluk7mRU6RsWf4jZ7CX33vDwPWKtfWSo9vENl4wTzqXOz10HV
9ZFDU6NujTlkzxVS7bUVJrguEWbVtk6CjIcXOUKDJoNXYmfeI2ib6y6zHocufmlrznlQNxvG3wr+
xifV0izPm2q9x7h4GpW1lvqY6t0g6BPAa4HXF8cwiV7Txj2z955xdTiP1lUn8sdIxntMHLZYO9EL
+tzWugofQaTWYwRpLXe4mrNqotvy2dHx4B0Q7a50+0vfGO+m3+yDmG+sMvpXtbo4LZ9X/XcoyeWY
Zvx21El7yMYiG1IvPjR5ewVh5JkB8rnwEWXS8i9LxOwgcWvS/HVUJzgSuzU5uLjUbGqj2T1FDlLp
wCM3LfBQCwHtWwZN9tJMJlHy1IJJcV+9cx+lr7jS0FzjJ012vIUR3teyaZ6NvjhphQ4G5LwUwU2U
N5/Ur8PC4DQ45nZ0id+ibT4HKAkQrpM0rvGi4IP7PvCjg84yVgWGcVvPGfcxDmIlnAL6Bs7PDaBX
jrp2iq3h3i7VP1r+G/95ytvg3Z20c02WJrleJSC8765wgWED154UBlTR9lc4rUF2uCyn7/GUoxKg
QjKzmzghN7BTHs88ZozBrXWl7m49h+8KEUp0kBYULqSjQRqdHpOMBz81wExwg2wUK1tO+WsZFaeu
rk7WdI1h+gkniG2K0NPx8lPTAzvhr6aeWPVYajUUzih910peRtC9vZPiRdaU/CZ+Bk9xgsuW4aQX
BeIQqEwWWq6/9JWVbCDeOiTbmqcQc9+xhPaZwCbbiF57t+zpPlWHKkw2/6BvvmGXpY4O0UyPk6gD
X4rlrmDw8G1U9sedj7smquY7e+a2Fxrdt2lmmPKSGt1S8c06F8mt9a+FY94OjS62Ed75WrDv8ejy
ZJ3ftHio2aVCDbilvlqk1cNR2FuAPgjw3Bi1dkRG8jp0eEr3pdx7gsvbRd5ZPZMTe4R6YhqVomXN
qOAG4JrkVXyxhjJegIzlJguM/Zl4BFe/rxSFauZ+bfY8RhSMLwQjRPsXuJNUpdqf9VYoExP2cB26
DYN9lBa4xsBF8yCrq617AhLQh+Q1y0gogxW8w5HH3SwvZVcgKfK75zogitqz2mgLsUAquAcfa2gg
PKao99nkq92EPOPvTkD/eVK3NCRMPah0HQaIEFF+GSPMlpAk3NKu6mI+wgWFeE3eqSb0iyTtrUzp
xbQUP8GkPlfjw2zQY1gzvWAwuPDRGqTjoQIaVDVa2PoWucZGVaI+pFlff4sZFa9mGMerbkSJaM7j
WRWUqR2jsoqTVUO3zGus2SteuM1SN84GnH4e0pM5uju/u5v16Tb2aEGNYcCgxKYgXBqZnHpR4TOV
1T5YFbBESR4YtRFXkp7boEpdOmHVT0fMZLGd4o84qjbS5K0fhXlJkGb5WEV4A+PQuaRij6jErZji
xiU9r+ilklxUT7obPmEoFW5FUxys0UFaYhTrhAagcu9g3xyAoEABqc/nGK1aqr8HpdLUrFoNj2bT
7N5TFNGdvZvtYaIMqD9NPQ2DZWN05eDnDYzE4Q9tFHN6G2Z9MHhLcCVNXhQ8MPn9k2Y+K9RlwWwM
CxNMo/vGm8lZ2fzapeVwXWwqLYe4SlV9kw6tkCn3rvAbqjzsgPE1vfZyQgAbbDa2RRVfcLMU7WOa
jDfqIjltu7Uy+6R4tlYdsghkMMzpWFoL+ZBz8BmirMcYm3XZU5aGmHGzNoH4BopwaFxaMJ3JyNAo
OUtvoo3mJcISOepugym/BIX/uXLvG2ocbBlUa2CUGxFqQMp2q+zghlsCgs8FhNXtYGvoAc4VN9IS
xRteTbvGye9Vh6AhBCoIAW6q4kr9exjdOzcHxh3AdFL875aOoU/uSuulyFDyWDx7VIZEBufWicnx
U6jbm6rngjdxekzI911wC011K37EU5Pq3BvIfJcgwGCAPp5qVzXWJnIPha8srenYn1GYQmWzudbo
DldBkX4HG4WfmxcnSdNWLB2iamMjgkenXu7GrLiBOXpR1DqYxkB36r2IpXUg3mf9+4Vpmf3/sjAx
dXbI7pEYKhm/zmF0cwiAz2OxVmDtUmSm2FC50vjAjsGDvtXQrAQ17TKX6eVw6/b2XSD0e0bTHzXy
MGTJxu5vyoaan5yn47KWFi8Ro6XV3DnX6Dn20CEB0HtiqsbkHc3P0RxGnH70Va12DbVAZ+14LHwk
IK7Z7kdPvqoN9G/O1/2ZDPGxjgkPDoft4bbj6b8wIQuzzxjP2vxmVf4l8bf+/zB3XrtxK9vWfiIe
MIfbJjsHZdvSDWHZEnMmi+Hpz1fUBvYKB3th47/5gQXD9rKk7iZZVXPOMb4ROztTnpYtNlNHbvdr
87+Nw2fBy+5m8wDX5S0dkk95upZbqyyqMGAR5LYd9SdsdpwZOdhDmriXHxQs6hPm92ObN/dUBfdN
FBF4Z/tyHoJvYQdzQ0eJEWl7yakp55M8ia5DIHnQtLZWM1y9iPMmWpZnI+XIJ1rCIhd+jAeRz6rV
X5GVX2Q1aVjyE4/xvnjNY24X9zFo4gwVBQ7CPaP4eju74TO4LAOSg+VZdFor2vO6MNGcWXf2nILT
yTjEyqKxqvlN+o7vniq0FF9TtdwmuSzV39b/qbhMMuqSSo69FR7MRX4a8m2xacT+1ObAz2jNNJZg
C5/Y9FljbnFUgSrjiGMmJDO2sKMBCAC56VjHLONxQrkAVrXGI7CmqMs7KD0l2PDkdr4eyKOBH9ch
2vZIvh4gRblQGQK8rS5DBzsoQCKvtVpB1Q5eoEPlWpLgqSSfHc06GGu4mJzcpRdJjlizOHu4wrRq
OFMzRPI2ZDwIJKncAk5dPzkTdniTY92gcVhXcCNYSnxK+ugIS5bbvCNhwkVcJh8WeTaWZYNHcM5c
X3VOGBE4oap4lzu5rL8tHewHZdKErO2rkCkithX52oA+ZYEcE6UMHjZApLIHeyBLk343CUNtjs2o
OeTyCAiaji+Wl7pySj+xSaAvSvPcLNZnaj+EfTLTsOS7ejr3KhWNzhhnHaXZMrUTP9xrYZKmZHLU
lIUyROgHGk8HevRjsDTyB8hjvzwDqgvK0GLyxzD+Fcqhji2iPSbHIIqV57VKXwtQ77G26rM5GHhS
o52bK+c5qV7CjpdZAVjhpr8R1SmfhS60D/LujQU/JtTHl0Ic/v19tMK82Hb7StzVIfJkxcw1MRbu
Jx4bx7E+SEXXB5jetXi2pgtWqGeD5/KrQuafOpRy3CU/ODotcpy0DrFEUxMimN/L7yWr05j1ZiZE
vWzsO8MgdmKwRyJu4aCB8x99e7SOta2cuoj1SZ4Vezo5Q445HgZyvsRvzKfuc0X2Wfj85LEzTuts
t55GXYfDputW5i73jBuaIhYCYyL+yAGi5VA7QQ6OiZka5hLpctXs1YjncJYf+VolKSpQKcP9LctR
+aOVlE8wkR/VkDUx/dtJ2coxsYoym4xj9lWWSblS1Db/sIvFvU1fJCp563Pb/ShV8sHk4bhggVqr
prWCIFyMXGu9oQOJ1058zYLX5die2mXHgs/HN4P0bbIYrSi3mWwupJzhzaa/hQgKCeV5F867R6/e
jYgSo6guuc6hbHc80PrlK4gdkfO7jKJUfkbjPB7oZrzJGryvKN0q1tCkie+wOF9zqo/ISD4zFqxy
Lt/LuniqdFy0cI7bxEp4GMPksM7GZU1lckOwJcppxFo4aYX+ag4cp2RZVmvtecljIJPsp6zgilv9
dFBxrx/lAG92a/Viv75bbOEcpuVzaoxPHAQ+zBCXh3yv6tI9eeVjk1DUrA2VUsvvFh3fa4thsOwt
SgSHLLL1aVDq1m/oOsiWxXop4ffRa0nVs5jDe7nQQaM7TKbr1ywN/3n/WlvKf9qvEZMh5mE6oLnM
CP7ach5a+bcGx1mcqtwB3DO2Mz92U7GX/YVlNFh9Te1FjQ+JvfPy9gEK6sEg1N2FAb12WdaWgVz2
5GVqi/QujJbN5GzLpr3GVfbpFfk/bLrW/7XnupSXnqwbGAf+Zc8tGGYAlZ5x+BY853F+ry2sr/g+
KF40hUFh88sZFL80Sa9uP22vuEzPUsXROubBlg1Se+1ghs8tvudNPkDqgZ+gIzmTe9Dao5H767qY
y78BSndMlPlWq1wiUx3Odj4cm9I52E1xkavSun/1Xgosgvoqwe50yLMk6EvtTj5uSoaZ32nucp1p
buRaz3IJWItzR76aooGoUSDUk9XX+pilhnNCMkLuJnEHHj/0P191Uw4S/nTVNctBtGM6JkYOqXT7
c8c5QV0OZYZHvdfNFwspf400ZagoVORICPrfD694dS2bgijlTEZD3JYTN1svwVMJdLEcY6VGo476
nSpPk7P+RGrek4iIOWoZxsCypughpXGtBxQ5NpWTBoneXmsmOV6QcyIOoEue/ZZzA6TWs99NJGGn
oTg02szwItNfmEDqmwqW1MaMZ1/IWZ/bcfj9z5+I8bdy1AR5L+0QcBNcpmXylvuDfmgZSRd2FKH5
YTiTdG3tE8LONlQBl6FiaWSEgUNHeQ6zGbULSRu1Mz189XNlawymEW4m8yK3CGovTCE4lz1QVWAv
Djiln9U5YWlxa3zNSEjA+DDcvLEZrTqBMbII+jKf2l7cwPHHm0GeAOOcQwrW/BBz0CKH5PrE/Jjp
0T/cDNrfeglyCeAd83pAOKrrzfKHt56oraVVs0d+25i+a0rzzAyUxk4V5APOvJJDkXAYvVjefTdM
exCmj1nEnmDFxDAudryTofL/+Wpo3t+EB7wm3eXvGUJ5Dq3DP1+OdGDTdKEp+Iko3rysuqzHD9lR
d43JF4j414OcFCABZ/yM5Y619qknO7rzokdR9z+qBCWSbLNWs/1szM19khBOMZoX2RGRzc5Ft+8q
97K4LB6EipEIp+QglEkz/jot58mnJuIgKhef5LqjOq2Sl1BecPnls4u4z35fu8nrKWYVNglFP9GJ
DcIaYzVnp56aw5MNR7n4yL9wie9mKN1TgnUsWOvxzUbLlCM23iRm+Nz3NBY1t7t6inMrRlpZU0bf
s4DJPhD6gMFkrYvyFESe2dKyYI2Wb0met9YVKkmGI85KujnLV8t1PcYMpVxqcLJs1x+5zlPkKayr
dpEGsEAeIVXNfFswAcU8BBshu9IK2YeOq/5cpUO50mNgIaiArSFaqBbkmKW10geOSHelbDhp3via
ombJOIExrdPOkcI2N9qHVI9/QIY41iIkwH06WFnH9upCZMQNzkdkywu1Ni9LjpZSypLO+X0cq0fA
y74t22jzKIFbk/Fm2wdGoAeth9FCcmOw9lR1JH9DCGGnlhMNxomyxev4soaBRvZpRNWnZWWXmBoA
pimOEOH3KL/WmyaWg4fciL/NcXeW7fwso4/SkQ2jFp+lPj7qyK7lY6zLPqupYrXNm1tNj1qOe9YT
zmxkH2ZifjWrx7z0i9ArMekWfFCmD8nw0xx53hU1/Qlsj2Sm9Wwr95MmDK+YehLuhAYADt2ttYAt
FpB8Ko38RdZGmlSLNTPpyNZRxP+SwTnUA7GcGDRAHVCj/cM42lRlD+5P2wQjSdXUNDiyWP20v0p9
6ZTmpklT3JfrYJoS28IWH/Lj5SldFieyDJCzFyujqBlPFkMSneBoUq6f87i8zHl2T6T0ZcIMn/Fn
Ocka+p9N5D2AmHmbZPdeLpmNxvgPK2MrB0dyaCHbyfJZkYMpWSSTf3mH44txqJwxmZq9YQbZ+pNK
dG6vPuDtxSrBN+q3OYHQ8s4ZmVOR4ywbtyC9P+XgVL4CIOnPKDrlcro+tyUPqkyllCPNr7rbjjER
RZgIbSyCq24xTpkO4fUFmE3XuoPcTLJj/zPDcg31rXgjk5Z44UkL6n45cE+UFsNxqVkUNHLW30Tz
naJFr3PSvpn0APx6kp2B8k3exYWJQC+iiNVwUq6ls6xV4IMwHnKU9Uav1xqYA0mGssELGzJuWDjW
K09EHED7+sljRL1pcmrSbx90gDm+yzmBrPflI+4a9X3H2jnnSKxmUmqlVnCs0je5OEUxNBZ0l+si
Ja/aUNIITZyt0VwJ1njW7OSQL/mDwFGwldUS0Q7Fekc4lIfc1E/aIALqhmd1rL8+1bW0XJdESDzo
rEi9qLz8zakhJOjpU9bJFUsO4RSi1UUJjJOmFYQCjrcY+CD7QN1wbymPqjxMr4txwURTcpoLeYSi
c0blkh2jnLb8E+M6Ji1MJmSNrBfpT1eJN7JW9hhqraNEUkO7jRPnTzx4JSdK35Gll3zzOolEGzAi
8q2EDuEb67+3VfPONFjFZNnuuNEbqmf+15nMvzvFY2n8GkY3dFd4MIhUQgxCOhafXarIgQTLGp+T
3HZW2bE2a3cJ0aRf5eTXQFSOF2QhmabKhyaIcOoAJmDkY8cq3+StLNTwsfXgQuYX+eIAvN87wPH4
ovRMU/iby3hGPiIGkkR7UoO61H7VI+9Nigd6hnT1fGnN6GkVDGfdCl2HXJsL3lIu35fKvx0rUiR5
FoRO6wCKuPIoX/TYOy9tK2jtWK+mq77NbLPohtggrYRttjIfZZdBHTdxof769yHIcUlmDJVfXz0Q
K3I23lW+/NyTt7wUT1v5VkNlsVurLhRhlyniAZitZ6TWq8w6W9Jrbyr7r4kh8xQ5b8nc/MFsxTYZ
Q8IrCg7tnK1Uy7eQty6ucm4mGMo0W9Y7SmOYvlB5yMGsnGCR3PevyWVP7IimpvAlKWDkGFgWyVId
EQ7GQBOq2Upx8lrT2Ub/QGRe65xkES03BDkmkv9erTkTcKJf2G/H9LkNY/jdCEJTumI65o11GLpu
CPJmluNFl4tHchJBLDTTRjpcTFhru36TXYm1Zo/69E1utaXszWNyXNJbRg7NQiqH5DwCeeXJ6con
sxius1heOC1tU/LZtJZRaY9cmG8q6zb5jdOWH9oTkMFaLfcuObm2IXeiip8gOfLUyw8ulLfwWmmu
LYgB/ruh81WrinvS6x928+Sav+ki/SyrbBcJ7/zbshqL/A7q2XIxDsLxAr3A9KpJJf2Yivdp4hv3
ECxTnm3AjM813xDz4FtdM1+ybRpl3Bskf/Aqk5I011GtN3QxQC+Hpd+PLLGyFwEChGfHfShWRbgc
0dYi/k22Aqam53Vn7zgcyc8y4+krMvNZU9zDevr8r0wi/7ez409+kf83H8n/jyYRqsT/YBJpf5a/
Pv7kDuHff7lDvP9BQICTHNEpeZGqZyBs+5c5xPofzcAVgjNExf8BjwPjxr/MIZb2P6qr0jmn+LCw
P0ld1L/MISbmEMtFPWDaGKNMx7b/G3PI3yochhGuoxr4WDFbmo4rdXd/qHAyggVoz0FZzotxPgiE
89uQURr2Uj2+EP0RX3ILOGQ1OOKJxXsaWYJXdqvbAyN2lmW+TXM9XipAhf9t9QVjwwBWYeGlYlvx
vL/MQdVCqfuu6rDTrdiQYShl5Pd9E88q6UTsGWgkIVqPRgooZ3EoHMkoK1u0897MgitUtE39wMk2
SoHm/eEK33+d9P7o9/iL55CPyoadYkizJ1fJc/7qUEsG20mRXCK2WC2/qzmf8dQ1qs0F80Br7mqH
8anq9kEyx9WtyLV8K4hW8XMrg26BCIVTiV7dAOuTt9UZRGZMw3wus9l6ipPi3WttAtene7NN2mPr
zc7VUui0Ih56JBRpH43QPqGBoiGGy3pHMhv6fSsP0g5+UYyMEwfnwsxNEhZUjdS62qkZEPX6cSUi
aVPkRwbw4ibGixaX4q7HAeSqRrILiTQL1oQFL/PiA2goyS6GSWBg/TbAJP8DjUY+An86S3OdUfaZ
qHA9+Z/Dc/DHe7BqrASAGmIer16mjdkZ7NSLaAHREww3v469Gt9SwysQAE9zENWK+ZQR3FFaL6IW
1W1omYkTUK+4hYZE/hRi1nqpQryKjtY0R6NJDSYgXXSELkhS2BgPX9Z49EfdPjcj31EgHBkTaDuF
bpZYSviaooBjRP73xZAo1/UX4P0ecFiVjCoem3+4n9aC4Y8FhYPZi6Je1fGxoFX/q9LRqAY77CMD
JfH6o9VIPRpVMEkLfuyQkttSBpHx9wzm0HhxU+2swRo7qmO+HFejf9EBLFwDK7I0jHdWrD3+wx3/
t8tkc6tzw9uQijCm/c3xQIpuMdoMeuO4/b361DsL8FaXIAeF9YN93boPSxS5bRsbMCiq6A4r/yem
lvFusDvafsSCbwoPoVvYMtZQq5ZUQ++Nr8WKMM8tjM/4HQZXd9WmjpwpQWYNNGPwq66pXCsErv9+
akaDO5nc7ZI42yl+mnQghHY7kPKrEPE8IodOJKR1my8WAO3J5KzKcE4YzeviQMqDmdCCtg6BUdV6
v8N/kOyy8qhKhrxjQ4ASwJA54TwBAkUrNSX1jfyZ314+veTupJ0iCxDbP3y+nsuq/ocHAbAKBkJV
Vx1Cnlx6t/Zfm7cYfbyJhETmQymZtJNtbNreu02T/tBkhonrhlqfQ6G+r9wuAATmbQGakZxHsHEP
cMskJQ6T4mWuNZRcnm+ForjW1i/6K8mV4pR4icpBszkupOx5zhUuosnsTYFgW2vvbQRZzJqACdix
/hnLu2+B4DaN+dZxMKUsmqYAIs32WTni6wOSGKyAELshXymmQxmmNXHcmnapoMGdh3x4jhX6TC2w
0qWyHl2p3UKmoGfKW6MuNtRB3Q2mNn1pe3Uf1c3JQONfEF2HssegGiluQ721xnnbgtbYJHH76KjZ
NYndOtBM52x2OtxHsE9m9xgX40NNN9ifIZ7qdpcH1KdYZNz3PE25ZPlTFkfflXAKNNQxpFhsaKJT
VSOG6LL2ydGeEJuUPsCn0CfWDe/KMFDIpQ+FLX5WdP2LHkA8a0UHBfauiD/FmJjfNMpcp9BQMRJW
QhzHPbkHWEVUKFi1KI3jmFA/i8rqAbP20w6WJomaVVdC+7/qqps+WtkdJMl+uQ8h9AQFqI0am4Vd
b7WSF8FirQWKkjh+a7vhsoHHsEUPzeSbgMraVX6OherhjprJyp31u5TMuq9fLF1dq7k7Kpjq4Ihi
+aF79cmBuw3xRDdPJsDbwEMq+djF6bgdvLi+c+YoBSOiWRet6rxD2eB9YzKyH6GH7C1MDveuayh4
UfIO5eryGeeu+3v0Up+0ekQq+q1TtPhu/QVkNtoKSWCKwsg3NBFeBFwkQK8lsRF8A0gIK+glljtj
FY8b/Pvmh5l9r+FKxiSr1cdsmqPfdZi/piij3xILsB9xaOY3bNsTogmIta4IAyJ57Mtglt1NVWkG
llrBSExBhlh7+K/Ck5ab2PdUwRCrnuDfQGQrLKq8xTgTNyvue6UfnuFFb3W7Mb9nTb1Loh7zSWI0
+0ahb6Q43rduHp292S7ttm7iGFvIhNWRtO3W6pc70Xu42abqhhwR7wGok8BukVUZunv0xOJK5sPs
gzYi/4bJ/W6Ya512Nly/mHuIBI7o5+TIXk6jP+DJSO8Nw+r8SBHeqSI1Y2v27ef6py4ldOfrfzTF
JixH84RahZEOIHDl9PWLrtwaIypi1g54XbF8xpukTk65Uz4MVXKvZwV8d31oLo2pIl+EuP/dC2/5
lHlbtZYp5t5yqiyvv+s72/arsEL4NpXzjt6o4MaeIghWYmx9R+IPvn7BduzHht+kmPEqBwHW0F//
/UsHDeogqpjyquHiCKBuELDGH2Gn0vnkpfhJGesnRTQhMQaxwSDNFGdHR0hGh/MhVXmD+ImHo54P
4dHxzG+J9qAk/YdTIOSakuyBiJz2zika+2xlJp6mWLtojab/tMWummLxnjRuiKV0walkSvB8a6jZ
pa5N62SmzIbln8p4CL8Y4QOYFCUVHSDTRLukwrquOWA9cVpdAuUoyVTJG5gjwmeWBklBpR80j9l7
gb+KXRm3JqziKomfAGVMjNnM+Ue94C3CakVxttIRyV7o9kUrkbha1p80F/QGzMoAi0tKHvAyPq65
BFFvwtcnDD336le1Hz+0tgN3NnZ3scGhUrNKjjy6mp8aMB5EjRX6Az7SUz21/WOW2M3ebvfepHeP
mRKoXe89gop8LA0T0qZX9fekyPX37cyAiviR8JB6pYfyIo2IBCXjzky1k4aT3l/m4lclIwWmFJ4+
7j3A+ycVUZnUcePgEknyw7LSEhHz6E8rascZo/hHLrz5bdcafflsCRhvi1HR8Jd/zIqMozvpzY/e
nHyIgatXLPC4iymCH2U+qaKez+svg+PoX+Q0o/eWoCyG6oLwpcfw23ZB5HjN3vTmMhBkZhAlbIqe
/ARCqEiW+alCor0yp+JADgWSVZTMCHssVRlBEvlgiMWj7szVqTX7esPUWzwqaVTQk8y/C8seHsGj
DY9OwXkzMTEEKYKoLWECpF4T7qD+RpsmJX1BpUY446aYkIKyXXtDmZ4T0hxx+srfrn9ef+eWJeM5
LdtO1RDd5yNUupWgFXYZ01fze2s04qeWwjR1SRHtuKRj1OoXqzZJL0sI9S04vAQhHIGDIZNoeDrg
FmcaCczapOxqY5HIvELbrZKqMAeqBc2x3cMSItNPlgiLdELl+kyjY9oKBNlXTjpEPwzo6cPSeVAI
CXqQ3VK50/3+SvKLaowJrmzJohF0Ohy7oJjbh0UwtjWbeK8BM9w2Y228xBVMnrwctobEWnnAoTUL
xFSejzhA3PIiML7DIxcnpSmqi66WLLDzWGzGJi6fw4ZUUy0RQIv7ONyR3uz5CmImhIhGQ4xbMOuG
9qhYJa6TbcHazoCoTXi04+elrS5saeIxxa63R5bU4h90H+opjInqHMtjDD+VMQBsrtFbbm2t1g/Y
8c6dPQyXpLC3SxrVr6BMTzAbDV28zCV5BubktrvetYpdVTXsxK6R35zFAQWj1CQt9jN5WnN85Wms
HqPyo681+3tmLmWg06e/Jy8J732hdk+KxRAGfvBv1Rrb3frPi1ZPTpEtTx/d+D7gYL9ALmyeEOG+
0RUSF69P2qehiHYGGquAKrTaDW71oHIkDYYx/XAXBliDeZemy3TX9HCNbUmc0Vlyig4Suv7bGKv4
2bBGAZ3M9KNmsE7dLG6taJlYabV7dXLmhm3G1kWdmIMq3kWj80paUr+pIdls+lLcl3Qzzkutopaq
yn1utI8mG+mJI8p4Q3VL9jS8MtWrNZgCjMXgRqLuNXw9eUqh5MXmG4ODCKgwdBwn4YhYL32yI6fO
GIF8Vw4V8UTYV1oUyVX1OJrm7XWM0+xl7sW1E9UDgBQelrFbWCyM3RTiSQR2/C3VIuvSURLi9iFl
zOr0Jzs1CJQJuzOfHd3rnT0xFkrz/tyYc3KqSdpLd46o1X04z1cjJacNZUfBUFS8e3yfKBJ0+BGh
IZfgqkEhmAZl1zfCx8g11qFyZX6/hV85+c5QiIvdOuk26ad5u9Tzne1yYDYXJSjV1D6Yg7kbnL48
dBZk6rEJd1NnnRDYxywN3nQbosdk0MKd7ikcYkvSYUpdOdeGO+0rmOY5rcC6ix5ypxh92ood5712
i4ljigSRPtMndi9jJ/JTqMYXzSCPpOJwF8yZGngLvOkww1OozvObmqnpowExsUOVUT1SuTrQ2g3d
1yteyhCPD82CgpyY63Of1Tuy7d0T1D3ObERXyllOPBIGY9nshq0+Be25SVTazPB4qEEDPKFo46bw
yS4Vj9w1bRfVVR/Y3vBmlZ7jW0X+MczRzbSr5DZxMGunodzpZtRsvDJI6hagaK8i3Ml/L14dKKj0
L6WxPJPFVx2ayoXLJ5CwYZYiDSa/DHOGoJPb0pm524HV2fhAxmdt6Kqt5b067C2bNqkB2TqmixG9
+p4Soo3+X4FeAEK9ylqHaJi31vBG3kOYsh++0gDZhPmooNTpit2Szx/ejPB8HFWEsto3q3BGhEYJ
qfVKfR1U9wEHP2JSI6wPeUrAfOYRq6O9OGQSBmNlhfumS+9SzbG2iW5/Diwi21iXyLSW09qsvWLK
hybVpT+SWUGwUVkDDMPlZLhKuDOxDwVIck6N3Y+yNhXMB0cch79GSOXECRZ3uJMYkLp7znVwk0v1
TX0ZuO8P3givmUEik+PO2KlxxB3bLJdrKPQAGJcbDE6XbEwQwoM1VRd3rslNTBdoqPOhs5uQPOmO
zNUksk6TVm5n3AW0GSihst7PayvbibiZtnFvPGozBVqGLG3OySYv6tJiueyPI2NjGevj+E5eqjdY
TNdOq58tTzQ7uzFuVj00pxyWzCC4ncGEddRG8zYvNTqN5XyOIqTIDku9yjgdjxk+rXn+AKO010kk
OpqA5ny1hhDseMTFGI2xaThMpgaR9nT5XpLCvJ+nGsDGIC27lceIc0QE2OC47QoY2M+OToRB3Otv
UUVfvWlim7kmy2k00w7rEHbNmnuqcVxlSOoP6jKiXLcJ4osoMfOlxp7Iuw3zyK+Nzr14RSaocVNI
fVbacdQ/FYUA+1ij3VdC78kjxQInBUl0GYJHLJLe1i3exwXrQRdJ/n1Mrwmv2QZZ7XCUNVGqNCiO
VYeLT9oyxbFPU1jZjW4sOQrcwh7LEWbnkAkim7cdhY8p6rKz3TThxqqnQytY/+NBrfaOp/yEQpH7
JYgODzXROe8MhEveuPh0Tz8JaiVXTLWqcz8pvpO5F/AlC7uBcQ4jM3woa/uBQ5WqK9VP6HYPcvCs
V/l3yJwPaWej453IacYtWkIU5zTikj6+pGZ57XIasVitJReWYmqxlv3SuHSwsAPEovlVeSNbIwUV
9+S8gc1e+WXYAvWdYNImxNtfbQ80Nscgo/L6wC2GmsNyPh3ifvrVAOFgQWiOmRN1wUKUa9C5Nyst
kPiL8jcCvkfC6a1NuXDEtg3JtasK+kK8cqKsOdypGmnEDZ55Q+0YqvCxxqHua1V1qbqFJaLM0sBN
C2Kj6EeEdtwGGVETSRXznWxnxFDfXLU0VMEHZmconSYZkVwzqyXhyFAtlEcWcYZtVJ6M3nqlKVBt
9OWt06Zsnyv5sOsjglN0B9+x5R2jLizAnizDtlyKQ22F2WOJuaoevmcEZvrFWHU7d7EeXCi6lM85
QlS9tAJXD6lvLVIh6gYhbKgxchojQBxxhw9YNiL0Sav9UuUzKLqCxreWpFtGvpucfE60IKbwwXNv
S2Wc/dEFmYrdb4+lC38eCpfWnVvY5y3XYE5+IBmIhajfcabz3Cr6zhZaA7ao8nY1J/RpWoqjYnRH
F0mLIIA7sj7mpGh8a8DnjJbWzY8VwECwR08OafEYB8Esa4TtmAbQ0pq04CYe9eOAFwTcoW/hCvGZ
Q+8BVGq7IV78sUnExp09yf039zqNhUennh8i5NsE6zKQLWyWBNysVrCErGVjso0HAnLMZvLjLEQ6
O9IXthq2IlettmiuF7+vDMOPOvZuW+mPWUfNUlfkhHK+xwM8kZ+u1fZWLVuAgXMYH/C0HTW6gLZN
BJ0cN0DACU+pINkUWMvLqDm7tltatG9GvVfjJgOwVMFLwnLItP/adntkI91uLPjUySsIKAq6M60h
+0r3vhUspCBt0BdkNO1NVSIh42SLYfn77LHBk0H45AxMpQ2XEi2pkgDibRK46sKWotuXBXlcoBro
M1uNk1E26PMWttN5JHo+Inpup+UtRF+zIoE8ESLI5V0pM4K2rimQAoizqedvZdKRf14qvAKLuOW8
Ma8EyQWFoFHu2k/kyZg7xtwDDxzspxAoXbdsY0suaMw2TL0LRsNF4F30nZ9+t634XVWcIQCESJaq
g7W0+QaOM9yUoqy3FEmBNXOFrcXRDhECSoU4w1wJryb7ww7L+8HtR4fQMMGOaZXVNrXUd53WV9C0
WrTtbHmsIxtzgwf+qRfhjsOpvUkJ2cPGTO1AdinG29w1kBNm23bsF5+pvNhMyRyYrA4s/hG11jTR
OiUQoXO0KOinst0UZQO1WH/BNi5DG4EQZaNTXguc5/NQ6oGmDBUbkKMQYsMa55oYKcd5OJP6kfky
AYw36Ch+aLCnFkm0hYCM7S3T1F2m8jWKeDG8tD/FeA9ia9G2ZLTLRHtKXaI0Oc9CA+PrDx0pfUk2
4jvTU3HCJYZ7jWM1I+zq1qlYaYlREUwgpI2T0PotUW7bQo1unPRpBzJ/RuQA7rmvEr9g4RsXdsLe
OmCpmXd1TdCTHXf8BPgYOP1Jqppxf433ak13BZXNSCfGeujm6S52s1NiQfmpFR0q3A6ttbLPdeDV
dWaSpzycGRJYLGlZt3eTGvGCmUxEgqlAv2QgOW38LeXss6e5C/009hJupaZR9kyA2qCBFg6BYelO
ilFRXOCcYfmJ7FOZI6rtcdT4SFzKs1YvJchw/MJDxALYjt4BvVh7GAdIJmY6BBra+F2sh9M2lbnx
mdp6uzyaUEuk+cnsm1cIGvEVC/Qxs+Ij7Itqnyixfp2yxRdzkZ5akl4irXntJ6JJtF7JyCwueOjV
Aj+jdqKMnL8ZLSxMpJLYzSkviTQcN52IlHvKy+SQEfS4MzuQB8LZOkqk3fQyO1bejAnHlr41Lb+f
YEAtE9jXrv+MbJAevR3fIIMHgzW+K1Z7ozgIVEANGANh9/UBPrSfnYrlrnWNGwcNODHVzuuvxMD+
6Jr6pwNSajPt7DG0Nku3TWPn1zTzV0ZeHFx7PrrDeBxmVmq7eh4a6xensceM2pONXeT2B87zmMnA
a80N3hnm1o3Et84KUYIQztsURAziiaFmn8pnFccwSBmil8a5QVEGsS4Pndd0zpxNq1EfW+nHUBDE
3ugXLYXOWd7wWW/FnNNW9lLGb0AmanqTNvIb870TGrO2KEUaEVb0a8vH+Zcz8TwV+fQd3Yvtc2R4
7jvKFosU1hmJK1X8HOh2EaScyzZ2wdskHf13bE70E7VnWmDcd6zjomi2pIyV/qgQNAsV4TVNZwKS
OjahvrFhuQ+aL5w6DGiaNJn60lcET1mqfDCSO/Me6199CsMKuU8eCgLq8ufe6e+U4oEEN062Yws8
x0tBKLvCOoaN+pRn5bfcweqdT/WtzcgSaN2E6JGUsmJQWgOvQ2cGUdj/grzzzUkw+tBkkpufyboi
nsIya6+WrhxibbB3BlJ+NhLBDEUzut2g5NiXreo0djEBnUL79BJbkw2XBW1S4IzdLmOg1iG3ZfyV
MdQ0nYHud8TSIaJt79kWpETznbPOtGvjd8ZJW2N0zTvnV2fJTovdm8eYtnwwJ9m2YvziE7FknxQZ
Iu2mt4FT7DEdmcGV7C4YqqQROOdonntTeEuK6qNfwiPJBldFnXZkdX3r6Z/zeuoWrehoY7YOXZZq
Ak1jq/dxWUJ9jPVqq7KAPdRNaAXx/axWwzWHDrBv+Np+1ne8W2ICKy1Qk+aNjLBgJh78Tu0k0M3M
P9DNEw+b/QwpTzmcTz9q6lOpeKeLwXB5G3ZmgehOEYEHVCHtE/Lw6IWThUhRXhkkec36DBAoVL6H
RrZzDDBGAAmTk2WP381RnD0HaqtSxckuzmgBNwSJzWied1Kj76cWJMGeSfmlEy/s5RHpP+4Ow+3/
MnVmy40qWdu+IiIYkgROJSE021bZsl0nhF0D8zwlXP33UDv+6P9E7epd3du2ROZa75g5/TdRcG9S
ieyul+xXUZQ9mm6agsV8lG6qP5FEnTOrtlySHb+TPCZieJpVsndQgXBKDI+4YX0lj+IJNBudU/wl
WvDUoc3oCY4Ja4OFcMqGnSickh28Ph8yZHEXS1pkhBe+O5II3E/fOu5SaxXw5RFmvbKNf4QmD05X
p+OG37f7w3Hy35QkowPLl480D88kDqPjm85udTKBFTd671yUmX6o2QIObn9QkqrvkMDtq6TRngVh
YZtuYAwXc3jvzGE8t1V5r0wIAK9zy22GRJendDuPxXSKlaKcuWf97+hBiqqq2Gt1NTOoT2yCGZ1k
y5zuGpsPluUIFMBVfPIkgeOFMd1GRz/J4c2pqmlvUOO+EdLl8Iw8kAWXYWnsd32LkI4TK903QCru
gFQAynjXcPyKsP5aecZQfFhRnRxMYYebmVTKhS7LxlHhBhPfOiYSLeZ5f/vYq1Db0SZZOjciFKMz
2ohpNQ5fqjK3nlrtag3DqRl0JF8uVmRUhV3r+HXo7mms2NRwfhvpsHoUToS3N/zInXidmMO/EbDM
RAr+ZuxxZGqcLDaTqm68FKP9UYmFuygTattRyKoNds0AkDKpA5+FtFjOBlH57ktYeaafGhxCvLn3
mRxuhpf0UzrM/nzH3nYMqTJv7lVG/AuKng/RgVvKq5Fgl6dxEqzMAsVayoPbIDTFMGYDSUx7s3ff
M73/lTftI3NrVB9dF3RAR1vlml0wJbj78nSnkr7YJSHCuWJkOlGUI41j+irD7s5MSh0mdpBGt8N9
D1+3xypUrvuTlWGAMM2RKc6CUJ0m0y+J+WcccUm4aVGpmBYNDPTTw3mKofLRweLA7wXlhjVioiGz
pqeoJu3dShferhm/uAsmU3LoKmKSL1aX3qqySbb67GyVM1obpepmB9m7yYBWN6GqsfJtxBSO2wgB
6z7XG8qj3+PYeXFCzzhUQBLAEkMKMFsxZKZ4Zr0pPOPS+YEAIjoVGkwl1WevxNAVOwJ20QzMre8J
SD6jj81tUpFkkFtkPaEe4fkVRBbRUM2Pme90jvmrAbCnrZbArANpnNxKPddlF0QqvC/OasJsij0W
R6QdwNWekSzvGtn0CILA/IwuxrLcuvdOc35KkyaDGSqYQ5IsHyCtjVcYHzm48tbuy8xP07PhwCsT
vU4hA1CSTtGhEcQaUICcRYZ1dPjMl/Fi5034ROhBkc7eBSAUT5hYwl3FdSUIHArD5ZR8m3VuBLVN
Wuho4qnU9NBvVPQycCR2OfwqEmqyFPp1dZH6MXaZXmFEMc5CGEvSP2ezONGcecjt5G9kcQvrNDhO
oTFtp5TTKWEVU3EvD0vdYZFWPPxNQV+HRS4bWwdcSvg8meE3dlZ941TAaKVEEpBHyxxE3fQz1Ut/
mGD7XLvpT/mSnbs5L3zJx4HKHXWqFmGeUpGEQRpmaC1l4DgRQ8pM8kVsfg3awIOmU80rQ2ML4jdF
Fab6DuMa38nc/0IBN4JLeDaw7/AW82TYlMxvHHM2cTSSebyrMvtnDjP9iIvmuemKYYMFQwQpwKXf
pMrbDdaIekWXdETjr/TIjrczx7xFlbHOxp+2pZXH8TnsszSgczkk+KZ9ZeIXXNREt1adbLeSsqZj
LRwLgknxf1Zqt0j3njJbdYG1EC/qST8qPHRC+CBhlnBgAxlYGnbDXhB20ZwdB0X7+p9qaZhiunjX
tu27RikXiYp1j3cL4m4s+hPeGRkQRfHDjtOXjMJ2RibYUVgWfyLV3De8njzB8wIk7xYupFiVorVI
odLJyt2RN9yxB1Vy26POP3XFOxNUeR6m8YSGn9JbSFQe3nS/TNqxapYvuxop79QZ2ikVxtsT4Zb4
yDp4YCoG2eib0bvmLI+GjH7FdccdqClqq5AfJNx7u6E1kj0sdrjxYhfBWi34RBJvoMQfVu5dZ4Dg
A4VU2ksjP0izpGohROXRD4v9pKI8kIJfup6Ee6+1Ac3kj5gmi6106spfxWdeT/2dPnCTz8hBOld7
7fH9+a5XjXj8p5jC3bHc1Xn7p84boDSi+JIIVtEDkeavfxi9W+El1pZgzfjzKddkfEiI5YHvPbav
dRbji629Y5a3LU6y1YaV2RwmX2OOiUuJaVuOZG2hVqMgWPK0AWH6qH6phOpi1BqlkoEdN1fke9pl
cj+arokuZtaCfYRRvs2a4Smf0HF48nfRlc7JabuvyPsRV8i8kZW6p7yV+tXWi8fS8rlMbHdCnxGP
Nzp7X+IWhKPTB/0jNYsHHUaHvK6rwOthfOtnoi3AyKuJroKw+p3RrtnI905DkkLgDpH+tD/Vy1nP
bMID2NPj4Tuy6YGYQ3SKScxXXZj8Lgiz9tqU1B1Zs5iPZ+6fS17KfqdnnNVJ127tWfxtYzc+xvkS
UeGnbxuv3mp2Mt5K2z6opsr9aJieW502E0cWy95RmnHw2vBcD1N7FKWCykQBYNlPZT9rX3MGROZG
zFNZYUcvJOolLsc9BLF+ytpkPMVtFPqWUv7QO9QueKdiMDbVaCKMEN27LMGOicKm6qW/IYLb10Vl
7cshsSgMakg6iEuJAxNEGE/3stfFSEmjq5cvBhKdjUHpKGHmUw/ipO0pOJ33GZ4qX8TelewyrnUt
ovihKDZd5zSbodSSY+l+NlCM53528FyyXtVmrHZVWvly0f5S1vxszHEw8cHe6zRKpHRoEgbb8Gws
uQ98Zm1o4Yg3i2k3R/h65PeL4pdIXcxSrREY5zpTPzmu3O2Ymy+l13APZFm2zyvbIjGJBvCuw3CS
93yr/R5j3mGyE6x6kjHA0oF7sb1y6TDTdn0eb2eF0r8w1R4kgSTatzmVr7OXf88GCalysK8WSB5W
IRe1FBjxdlxRWS3rFsB9LNFuf4zt+U0nt7mFmssiGoI0l8A31+9KJId5qn2XRkrDQyxhYlnp4sZj
KpjdDjzqRNoPiojcqXnQ1UuMFw/e2Azw4X/RA/5EGEcBRBOB1mJKMYfqXonh2g34kC2d+t4xBzmV
+rdS6fNcafpuYuNDWMw6qFs1xU5zsgv14boI5tDIa2+6pp/1dDg5Me0OmmcSJ2CHN5RSdyuOgiqT
jF1y+Rh4o6uYpALvw1l32RYztTZshGY511KOyQ7RRrsz1lW177JH3y830n12VQUmZU7tm7acuiF+
cExgfm5Nv4dCPJUd4R12Tx2x0jmscBlsp/YqhHfKFbQtrZRcY/O1N+pPKmMvSU4uHoTfK+bF8iSa
9jzMqXeUmfO7ESl6OINBtwArpx/D0bcIRDqUYcO7NGc21Yb7N01c8itbhSSP5H4zssZjqQOLJ5mG
z0V6AdJKNLGauNv2JXfCiDa5EPC3Hg5VVxzI9+VMQrZ1YP/dhmjNMOpYBIdIpD36TKUWLEmzESS6
2DpdVK33xXC2bCZZe7AkBWIjhi7CtrgHiJOv94WgcT7W9pogNqglK28zCPNPLhPtkLToC1vvc2pW
7dmKnKL8Ln3B9oRdhiuhg6VkSEC1N3BPOdpzK41AKmSQ8eIxN3KPISE4WcBIwI3auRPtexQRlqp7
EWOq4x7nhe4ECqkgEmeSzbPwmJBzT8diwn7BfFZ4fYzW0j5Y8cHNkSqSufurih1FXEcdqNQ+A+6E
bALcaA2q+s00VU8GsGeYlMQZVXa9TwEH6HNNHrz5pHTRg+Wbo8DaJjGqKH0LSi5IP3xdWD92YcjJ
m1Y5Dh6VxwHkaLiDDN+mqvGgzxMeUlGci+lqD8gB5PKnSIwr5/G8axBn8gz8zDrnvbeXLT1w1jEe
2C17I/Wjbo3kngiPHGMsL1G9IwLzl1vYz0ktxG7sIJ2aGSFSZt0aDZ8rtmTsrAm0owCFzLUlC4B4
Cl37iwtQPoPIGpj5C+jSXGOQ7kGEiYmDndouXWjTQ17YmyKDay64OfoYT5iWhm0wU1ZkKkJszHDk
gXfMC1mB6a4nOI4N7tUo3K9lyP9AwdD1opUDCpJ8h9j+xB5Fz/Fk0XwYlb+bVr5SRQGHbPEBhPQM
4vjLE0gRkoGs1yV3e46haDikktphA1huKeonYPBxtpugzQu0PVaI0DWjdfbPYJl7p+wE1SwGbIU7
iO3gkp2G05YnZAGM8PSWq8Yr/XR9XMVaX6UDqcmQaowILeCE2bd3+J5F0r3JaCJoIOb0bmDXtSl8
SU26U811OBXud2upC9GA/YZ+gsp3huVQ6e05W/K/SWM5+446vKU/d3F4i2sk00hcfpdDFcBnfjKY
IVGapt0oypIJkppR2byolOihFSvgOsLuFOr2LmwbmBfvZibsrTorM/vXUvieIjmoXep3Sqx/6aEo
93YLPB5Fgz9Y1AWUvUCjYFbFQYzvYYtjGb12RXL6xB3klYfcqs6KHh5W+oafVx939B/1m4I4KyK8
7pXuDH7dtzMlz83n7EFH1bOmNpbXXzQE/50G7qlZDD6jfDSQ5FBkHxme1Z5K7mniSh/j77kjoThz
cARYTkiXQmIHYYLhmkgOUp9Rumy0Ofvb1I62iysZFGLE2q7tkN2etZxKQ2UPd64MDrpsfbvoNJe1
9YvmSVQt9GYiDZJMlgq1xxF/J0Mx7T0FBulN3JB2SjT3xyxEva3bnqnM8GHpX3oz/jPQ/bbgYUGJ
4vwtnY3d8kEYeoLZc1GhVTBZ5xWXww7a19uIFUTWy1+ifGkfhfiDmIliBv0icetCQNLMjdnyC0pv
8mJ0tOnwc+5JYPJUjtS+yRLE716HdYyKE5R6m3it4kgtiaY2OwNBUafp8tC09pcXM2piRyIkTMaU
SCTXYgXE+zI19lM/tLxL6m824rATYfbh5pE87J2Fb9jGk8yiRPKP13yTo/5JFK8WlJZivKg9P1VI
1iopvzPIo/0ol/elQSegQLk0OuiQgBD9OpbG16B6clDqu9E67dGuUV0BA9Vr9uYjHNq9gfJpp/F8
diH0yzCrxzBCo+GH6Pw7EueP0gi9TW7TdNcotHuOAnaddXECi09uSardTZWQO8nvc/GG8P0fH95p
8w+jVz+pfSTYJqWlQx/aP7D/D35r+a5Hf7OVDND8szTd2HqF8z4h+WWrHrXlPXmpcYudzKHLG/iu
rO1jZZHkUUGqkZOK532RLLRQvDh6FfNEBMnF3GoyzNCahslrUyxjfDSz9FFmfCJirx53iStoBGYy
CTq+H4bDeJvP8sPLtWyrVkfsqK+VHr9HLvBdFLkvrcmaPnjTYz1qN/PVtbKVjMABv8DtUN7zboo6
9g23f9bTTedWd7MHXxtoVNUq8kbI5vi9tCxda9pO0HDUXKumOi+Lo5GNK9SutgYuVuLxQiqsN+Nw
S11KR6L2G7SQGF194blHW9xaCx0OhaUdmqtupSs0HOIAt6WC8E19RyFLynpCTvpKfNvG61RJbm6n
e4HRGrbFMN0TN7CFjC6uK/chOzlSbNa7jCKJcCrfHEc9m50dB24fbts2oXISxXWZxTwqer7LncXP
tPeiLH+4leGAOi/sPTNPf9ic02VGI0MLtMNP0BQcq02DCzlaxZY54fpdfyDV8+y1DMW1ZR7MmsqY
qmGn7LzGI9Wr3CIleNZnpDXQzyed3/1S0H8uVbT3ygSU3QDztZrmrWutb1RgHK2xx93flvCvBayR
hIsIPc61JC12UEFAp5qpNqS3aNsiaS4jarl+JIdC86aVIoKCaY0XlWXx1iviNCAwx6dGbAgixn+K
cuQ9LhW4RcgOQXPxc4n2Xggz3REgylbhNW8A8GCmC4/1KL+bvmGfUC2yvMZ4xSnAlEH4Ocntd3xE
94RPEfN7C4q4vIam5Y+1HXHBgp5gJrsS40t2Uch8sVRADU0WfTRLLPeTWm5JnT6qzIcfzY/4eYIF
1u3cuuZJN4DcJD4FZhUuV+k256JPd7O2FFSeGNiAczPZdsNCuqSTt2d6yiowpfGpRta/NuNw/BEK
1jA92fr8avK+6I5CzKuoq6W/OLql3P+Vg/K1bbwnjM0MMdyDIxvUHCPo59ruBE5lI4MOMlkovXL4
NtaGk8nNyq2akcWPTKFc7bmO7nqOdBJA3J9NRBJXqpXA3llFjaeDHCA1hqMLznSStn4V0Q7AGu6+
8Qq8vPG3tJC31Oti1Zr9c2+wdLnQkzQhm+Wu6GCt+vriWOrTJIj4MGDOGqN+PpZ289GExU0Shucv
Q8ncvGfYc2bjWotxTYxKcb+RNEA+Q7ZFKqIwqbQ/61XZj8Z3O8SRII+atvQqHbaxO+xyb/ZNGjxP
S/kQVjntx5RfNFaDZ9nKMcicsdtZdJrh7sG+VLzZ7vKjm2jIxta/HRa9xXZuggkNznEkP4wN+rUX
5o9laaPtkjHoVH3/3s9eoJL2KWnwc3Al+OFkPGJ7JLa4gbbTaUQhxOTYSPilcYx2Tuw8HLP4Syfu
Jxh5vE2y/pZX05MbEouIjniPhShcI9RJ0VW8CQ3Kd5uspZChjaAWBtmmPYXt8E4SwXhFFeFtlx7c
w3VoNRLVoSoWyzc9MaGM6pJt3CX3Ee0w/3z23VxnTsUj6jJCbGYx7CQn/aZmOmAkU+9MUhjGuMhq
Eh25axFvp/gbA0qUkUkafyHeOKYS0pQ68a4MchOkRfpBNt2NBLATuIg8E8s7TB6VvnBccsAkqX+T
cPoiMxGBM4Myjk22aed23mpQhn5YUenS5tq7xN20F05FrBvjteWm19htjk1liYsHmHKwFdT/IuKN
4jIGQvKKLcWRDPniOoXI7Pt2QCRYyK30JJOG5ANUM8U6RNGPHavqYPOAjZVIwEnJ25QODs4eKRHj
Ks2DJUKCSJtgn9CY0Axi/bJ6MiQGPtKSrikB21GiCkViiRAN6enOaRiUqy6SZORya2P+zLaIQsEg
3InpfUICYWVg7kvnreLjZ9ibhJzFjDRTz9t7GrFUo1GAvQ6/FMbLfanV31Yxcsn/lQ6JwHpHIwIB
AQLHZ0IqvBMP4PqMTuv4XGjsSiTVEvKRJie39uDB8hncV/zCxqJdqW69zuzvB/T6bxA3EEuO3/cZ
4kRScabuFvc2U6BOo6q6YU7JX7IleZkJ9jhZdfpj1G7KU3dnmCs2oOQcU22zm8swYGdwjjWVVtQe
u+QHt37RZtc5W/iYtjHVdb7tnPUqDYNZdNqmWiU9mvWemXEZMG4Gddn7GAwvM5xy3rHy1vYtR9jo
21n8NsrM41wFk7EfNq6wIM85r72EzuRoinDOqacEaSeHUf09otDsIx5HuezaEGGlLdNDQozDTmBT
JOql4UFPinsR23DBKVa22FkbyQ8iK2aAIORes7tc1RpQNyj17dRBKN3xHOXRaQJMXz/7d5FEyQtI
EM+fe6SvIZFDkDspHbQegM2QPqj47nx32qQm6XrR4F5IU8a77FbHcURmA2npx/E4XNyiI1u1SAMH
JxtCU2frdglfGHn0I0JPPst5pxP55QL1A77HxWmu3gj11aD65M4t4+YyIwI0htjaacSTYth+qkOj
DAT9gqLXz+h7Sl/KlMYlmVFtQD5HtQDHqro4xoJwsXXUKNKR6GvHAqdZ1cWNasiJNLjsU9e9Nkzr
qyxGnOqVFqjH4YXAm20JmbqypQ2VXIr6FQ2jhNVtkxkvDuIKk9nVsCgiCH+W6H+2QpOfmF48ROPK
++vYhfXoodcsSo2aabaDnJA4Or3mqzYkz4UuQHdaAtl5DJ/UYG8UFRR0MPT63nOiH0WeyaNVM99U
1hf9tcANhq7tDUEvOPGQxwKvqJ82vqn6ahe02Az8qWw8nruh2WjsGJm+L6L0pPXJc74Q+Vw56cpX
8oa5kl80djDjVtVf+mT/zi285SkQqRaK/Mz3hLbSJq5OguCz5GNIcQEClH7ozHo8ozwJqJf71WCx
PqrWosnR+Idg/sI5ce+Z8PYdV+tWZ8C2teGrdnbLuHLrrUPmcKUMf6Sxb5srBmQDjGQzF6/waPj0
Vy6TRsjvtqgQg3poS6yG6cQqckKD0nprzN+uydKV4I2ixaMlACOcP+26LRF1tQ0AXnYKByLkuZkP
Npd2RYggQ7ih+Z3ttQSRwTOmFeOZnSfhuWDSxEeOBDjWdpXRs4F5ILCICa2gnIw9gQMRWVM10kFD
6HutWvZLx81Q9w12pY56Kklj5LZy+JdZjFQmelOyeL74twlCkCrCnFlm1UH3Ohw6M9GjMf+2jWEl
V7wteY2m0czM31rUVNsuPJHsdeeztgS69VyB9oEvDeRzqW7a10P8NrSSgJ/mGQEGldWI5LWxvS0x
lndOBW1CYOqpczOxQyQtRiThxx20howzHV6nv+qd+VmPfHh0/hqR5xcjHC5kt7ZPuaYLAGhGsaxv
P4zKtfzWS65Ayg66qWHmTkfZqF4NZr0tcn7iPN3mbkI3BKFwUF4QJII7709qifgo8E2xC5sB5RTj
HjAV9+E0ubTYW2cP+P+A4+FTQzqGnMg1SWsBBtm6s9H4ekZ8UWRA2aosfja0yBYHrcTa0q6uUeKF
Jc2GoCpZ18bkpXHVEJUc2GPF+0oD2cs04hXpR/17ZNEEPIpPqE1qiolI2stE8zKRqsb0lL1Uor+G
am7Oddh3BArW8+sgGg12H3wEqvbEFdsctFDDU4JOaDb6c57Haw67BoMUmUtJsGzvRSyshU3nRvqn
yKjZsr1FrRtldrBs5AVlP97ZelpkAVO5xTWf/GyyiQTuSagniTn9lvXWTwEtXuYXPsv50c3aX+gC
oyMlhhc79LRnOIzvWiosNeufRptkbtv0zlVW69cu8aL9CLIdQqwcegztDU1eh8iukWa1wDgxglsf
BASFYpbO/rho5amvCP9HyRnlByTx3h4Wg3q9rKlu1vry76vR0KNTO4bX//33rSaKACN+fkivbFnd
j0Zi8VlQ8G8HhC8GIpy7UCiJMl0F3bj2wvZmFIAnk7QVe+Ex79s4aDymB1ToWFTJMdgVhjk8Iyh0
sb7y93Aewbhk6Vfn2abPyG/Q4RUjYCs0ysNVEh70nplbuepIkMWO57n4RvXPWYcALtMIzZmLBb28
te7fnWO/mqX3s02Sdf4xl4eVQxjoRpbcRFkvj5LTbUqK/p5Mjnwz3eCflA96M3mxyJL49z8h1d69
TLNHJZ7ZzncyDQKztsuTs0Z7Gm1pvf1/f+Tau2mN82gHc3wp2qMVGeXdXl8QdFRHxD7fOkIJwl/F
LdTd6mzNU0CzIjI1wzsPGq23Q9E7t9GySHJQ4b5EhXkOS08cM1N/LbLFkpu4cE9UfKHFX5z86vWC
ZkDDPhPgSiy4EPxiFedukjvO+X8vasxcQsNdRF1Osvh4JsAoXdEfMeWJe5kN8mY48uA1hUmzVTsd
ElnmbzXu9ixU1l1Nev5GoMpNZJP15Ll5fJPm+Ghm3nipD8ah7TV1t0lieSnD92xe1L2bCXETher2
s5k6V82ssPRi5uhG917bRVgz6Ye/DZ5eV+TFSRAvc8yWjNYUGmT3i3R6X9pueLBXKZODbsTvmU4O
aZ41n3XKRei2xTsGs1M1enaQYfTYFXFifCaYxTcV7Vy4ah0EwpQ9oq/r4K6S7iW33F//ok4Q6K02
XzrSKoyqhBTQ9IQPejt7SC7Jxi8PTWykh6EX+uXfS8+H6L+v/v3RgALYJEl9MADDDtrkeUihUCJ7
xfjmzXF0del/RHHR27tBdLRhGXq2xxqhI6aR08Ns2gRN9NAcpej9eKiHc2HZzfV/L07Ih7ps1p+3
PBquZaAR+X8v0SpPnTz92qIbPpb/LPIoYztWI9IMpFiD31dOiZ6vDoq37y9olvwBacktS4b1x63P
MoJy3OgVRiLbQzGONCqPL7LoDljSo4OwGvukdbFBZ8T65ZiQx4ifdtt5BEYYNMDNHIJcEDYZIl3d
vcw58jsS04rTFHrtiybDb1KE6oCua+PsTotxTrUPsyY5wffGKXzjYqfWbpn7FxY2dCzpxHmBpKq+
2PN5Dstyp2uAs7oy9W1ll9mTY4GdLXAOBrfNPyahSfpTgVt5r+f1BWH98Iew46tTCPlS6ctHZc71
FkhHv7ucb8jTXb9QixaY9s3BP/Tgh6MQxVYTMezkaafi3cgGHc9qjl2C7tET2zw9XqX3paY4ORN9
KSAXZqjC0NyPZTIfRywEjA0xawyFnKuL5Ug+DXI7ZYinui7dg7m2xhTY+rbOGnr47/fw7yXSkeAM
NER2Qmf8AFo/j6a8oqg3j2L1gEchGG2SYM8zjKXb5vhV9ln/+d9hkeMeWFTGBZ/mDxgYcAKxtJcG
RcGOerJxbXhDEbl0w2ZME8lbaCHwx0rUnOGu2u5gtuRF4kyC/LKKZ4hG4Zc8kkxEstllysIjnpXX
lIYn31WxOuv4brY0U+1wpqH/gRw5o/UNz4aJ63VJS7VLTR2LcDbcEZDHiMzs6I5i7qjWfDrNW4pr
FWvGljzW5KyhqpgGhzqdNqjlTbZG+/Lfy1TVTwmtlDmxBUgAmucJDOQ5bRcdPDvxgm5ZPmUtrUNv
h2VgMvqBlDnPBRUjyHOGNep3qS/LlFacZOqYEqn/4I2KT5GpxXs8AcUhb4zTZFn6YyeK3j5HSbOQ
dBimF9pHKJiZxWdWTwCE0prgneRrK6PxrXboM5MLc2UvrHcjafEKcqWK0h4DIgWqH4YNbQSzkPTa
8HAInrSmsUDzkhcflqIot+vq/Gj36SOxFiIgZvNHa0zJLedDFJH38r3k4jkFrj1SYYFfKpuyd8GM
5WszjT7I5LbRsuRna3FzFlG6PQcSdlCa80d3rbZapv4gFBGRhK0cp4UdCLk7p3aFR2YoR0xUs7nL
SO9/rhoBJjx1LeBt0wYDSvBbjsjzhomE72XQf5O7tPjYEBC6sCKsHc2k7MU1uiSH8rt/GUJZ7kak
2Lo4SgG6gsWe7dc2UZIKamxbxVxkl0YrvKBNHEalQp0FAVw+jyOkVtrPt8x9YF6crqVua9t8QiZa
ZLTs8hR2Xvwgd1e7MoiOrxYVStumfhln1/QBjJhNZGxj6pmpLlSkb2//feyNfBkg1/ovW+vtHyL9
PQ0MvzbAdI3ognQfvHImQkjOiRibHBV/QVil12aNdMCHap7/O3wy4hcGtOx3gMNXQFegxHDqUOPE
1RN5qVRjWvoGBdj8UyL5MC0v99t1lVADcV4Lo92Jj2Ye8lcG6jyn6RgXmf5cav1vI0eWVUeWcWkT
omARadk/zCa7xjivEWYR2yCwrjprx1fnqexEbED5vKRx7msobFD6YzSwjf6vU1tosfgpr7NeFteB
xIhDW1j30cR21LUlfqFqDM/xZB0TSTcHNmSAvJEwE+nqpMNUNmN86WGilYk/JVj/KzQmGyxk5u7f
Gxu6493SJ3zwTbGcQzlbAebJgimN/jYO7BADkccKHA/aJbbmcj0cgEH1br4owQSWyhDJRFf/6kwu
+Ygl4N8JNXAW7pmA/5pG4u3i1CWuZHHwGvRueDRiGhxxHBHTO00YIKgkjTZx8hmRcPGjigCwGf6c
o8N+stVHyyDzgRetoMgBNaBn01SIKOnJ7TwWLo4+wpxznOKGvTNofzipHIS8JgpMxQRXGECC/w7/
OV4I3O14Dsgkpz/dGwhaXl+UObN/e0UJCOMxJmdGAk/fanYQi+kDDQfmsDbmDPFs0pHiHi0z1SMn
krw9f5ZquUzri+rd7tQDddoh6Qzs0c58SldIL7PSmwS7kyQrX2keQmsfNrTx6bI90Rj1kRMld8Vd
Up5KtD6bjsIcHlLSYqXTjFyyKChs3H5B3nXLba7WMXqKngn78QLqUsR/u0+XT+5bSfjFamp8EG5g
X0dDdi/lcmgl09+/I0fF3cke+oZa0PwpnMP+aFsTwGDcqps+peiJOYqCvnfdQEP3uqYDT3vgMKiY
kG6hgXbhwxDVlwY9wB0JuLat+VtBRMHwpi1LGVDuscljho9uTPuLp+TELpb/KDh4dhiapgcDTbPP
aWcAnZJk6YwzrfCTFtRhZ+8xgDj30eWAWLJ1p7cTlk0Z76Q0k8DM5a4n4l60RKmXIfNDh7u4Iqx6
aZL20rUi3ltr+sV/37lKpp9qPQGR7z4vtsmMObPgEB0RE7Szjnga8uAmxeRWtrXa6esjY2DkOOTr
Hy0C24NZSwjRrr3wzBcNmnWKYpoyJfYCVbNhdwMTX0V2WRei3ewBBRPdRKYRLYFcmwFwPmcXaM/0
GDXleyUAKimhsk5pIak8SKDjkVyLG6174c7Je/rrl+Lh4pQ74BbMWf2JwXFnlPN1uESU4RCwIekb
mj4nypye7Ar8gjL4XYRR7+nfM+eYtbFLnd65/h93Z7bbutZm13ep67DCvgEq/4VEUhTVy71vCHvb
Zt/3fPoM+qDyN0EqyG2AA+HYe9vWlsXFteY355jBqBZ+JMpPTSL7ozCJLyOGKrfr1QdCtM1FRamW
dR3MF7vSDU9tuupZntl1Xa4uXrIiOQ5kKQ/f8wV8tmZltHaLNVcqFyyCYDIdf/+vjY6T/rlmgRY9
jC+kvvSrxLb0qqe4+uriMGWBhM3nPz+NPQ4wE9i1bMo5xk+ak6RN7vfZkG5GRSvtWRR2YqwrZ71j
MMZJQfGSwVKuUlu7M4ezEyrarq2T6pis3BIiCMHBaHpPNRq2PLAt7GJoUiiIYXoS8AiynNmLsiKF
y8E8EPqh+Aod+20e6Bs3dSe3Cv1mokrv+o6wQKMDXiX5Ehxnra8P8tIMVzMp873JXp4q+3C4/j7U
krJSzr/FbLmpucHMm82lJU3XLFiCwzC3cKg0nDbWXB1ivTuUiVYcmqS3bpo+ur83g3GhPOOv92pf
qvS8RhdZ4O0gdSldajQ9QBaWTRsvsLqD/5nuFUvT7AkAFL7mGTpRQ19CNWoHuQdYjUe4dhayT5CJ
JUbmVsvmD3oedkm5uCflIryhfjKz0PRwpxdLsg1ywlR1k6xJqiY8/z7oihSeqRGe6aBt9gxdRbus
IOcjIML9jBVqp3I5EW5ceewl0uBuSVj0pB6vb2ksNQNDMtNJLS22EFqCIwxxeldUoOZQGMZA534I
LahjSrqTSxMxpapTttCpKh1oeRKZr3GvbhCd5iQqA7qcBN01WLQ30fqeJgMLuAEEhqOz7WjCpvWX
eKLlbH3Q++yNRWHilhOnh8ooa9eqFsLd+DAeZ3YNvdYzIp3M1q3G3vKI3dz0VgoOvcwJUMV67bdk
Tzfx+pOU1YRXG/V7AWjuoCl99BCTNt/Wch55wzAAssE8tcMyhDNXNMixIzW5BgggrK8KFHVdPQ9h
RoVYZM1uE7TZ1ZL08y8IKh2oI6Cydz7EPaatMlaNXZcyE9CzFsZaUzzXfT2Ge02rTHwVQ7nNu6w8
YBIL7cFaRih+armp+m5wK5TTopTzc55rw43YU7Vb0TBYh+RTEGs3JJ72QVnQMuKEuru8G99Sskmj
kGUA8SzurNCUBGnm7CVntS+N1k8yK82xi2qDxAVzK+a7y74IcJrljRTZ0mzWV7UVjZ1IPtNv9AjY
xRwqKO8ClSdFfikCzbQpPwHY1Zjm5vep9wjayJRZZP9+SMCGFa2I0Hk7rBUYkFJbKzgY9jqxJp7T
icwxcrts2eWoqYdUMkry0wpWWF3AOx0owD6NQAH3HIB+qIEtDjkx22QS2uvQQRRTQpIeVWc9K5QH
sHdiDi8tJu6E1VG/VeRGP7Jd04+aQtH3FOUPel16aWDF16WQwkdljLgBtYmwkzIsg6W0NAcx6mo3
ijTm8aZu96Icv+IiBUyBQfM8T8JHoreCk2tacR2NaPe7oApgJ1NJHxEgblUYigfdWNKjEOknrO6r
nrr+K2NCJxr3FFuQMIYsvdI+/tKV6mw/WpN6hpSkQjKn1Do31PCkyjGzfYtpMa7Urp6vqp4ql9R8
CzSB3UszgmQXdC+L+7Mk5ShWHT+DACFDF04vSCqK4s/tocoTHXSk2BOyuIn9wBR0VbU4tVAB3wpn
qe8erCpIWTC1V2pjlr0WkTrmOw4MyvecawP7r4OWXDTbBaGA9IsV7hozWz2bVj56EnNLNlYmNzXW
acRkcI3K8j4vYDV+MVC9bF0rRQwPeaBFvp6xVQ9bfS+H2XcNGT/UEnzScE9bR8vSlZRfWhc5iJOT
FYsAODj6NvIAmEFdvNbClYMxvrRHji7+L7dNV4y3emmYFJLGdtra7I4QR58jApDnZH3QW/1CEUjh
1/BElHDcKUamXbgARhBDq5BJji/361ZHcqz1r1YuwS2kY/Qwf/bEOdys4G8KYr8cJL13jIF7TAWH
c+4k4blW0MhgPoXMQSkt7fLwCiQpftkq6M2HupEzV8Z04OYJ6KzfKDL9W9GpZ13Lig8Dukcn4a3c
tlJsXv7+YV6rA2UHnfUX+SwVB2tXMcYlyZMFu0jfFn1XPUky3ltNEGanB9LCL1Rtt6rYmTvZ4ubb
ptiSKSYNTwMscFAECanXuHoSw8UXogRXWPawOlbPBPzj6+9DOrMh0NNKOZBJFp4wB21y8Sp0RvQJ
sJURbNh+yynZxEFI6fctJ2Q2dReNIfoRjCsoAsT+7KAgm6kLVu2UwhDwe6kQ3Ok7G/zgux7LwW/q
rntlQs21ar4aLcHTKgvyB8usqIaPOIc3xeIGKc0DgVk3niYOzS0r7MmQ1nPKLL6VosLvy4rvZs6Q
32iHxzQdvGIRgNnVWALMSGv93qRptaq1+cSxK3RDFTxcoPeBjymcMI4B1VCh8rUJ+2Ef4K+6xByO
t1lmQU+b1OWQxsEPShWeccuCtMaiyWKM/4zKGxPvUF+chcnXRrEGywIdWBAyZkPshoWNoMpHVYDp
kUv6R2HUy12LlTOYVfUi4eyXoOL+9VFGQFaRaD0ToRO8LsUdCdV4KzQRMXXKRleZWuOtRxuCPak9
oacRU1VfwOANTjkbykMOVp9a5So+QDEAA8vMs4+zN0WY631DiMcuWN8pRZgfBHJQ9u//xQmDwt//
o12Xibs4OmqHTTnRYvn2+6DGDY5BAxfT+ql+MrPzOpdtdJMhZd0d2Czm9y5fxOtaTt8nLUBT7uDs
lpsZ4MAg4hNbHxYLwABadLdlT3Eb9Vyk95P5Pxy7EosOkXwTz8ARi5FB2yqIBn2MrH0eLRJJGk4E
3agw/xXGU2lOR2nB0KnKbIemfs/hNDmo626ipuqCwEf6qEM8eoNB8kLOWGAzAKIilrLulM7svkfm
814GK5lyLRzsCpQUohDGd03E5jqwla7CL6TH+Pb7wNiW1oD1CRmFYl3Fn8kg8hkL4XDTFDKJEYr9
Ddcyp8t1V5ZO8FVKaaJ8MMn/pHhh0djb9FITJrA51/4ZS716HITewS1XbscssKCH6bpLtvGq4Twz
sqHH1Fzai2h9Ty09RooRVi82dY/c/4mX3/WOF7GaQDqU60VSpvWN41X4OQzsxxo4UPgT2p2hVfkT
pYNUmBuhhI06xlQIrkJcOmeaBEILrWFK6IwqBJhF430agi/oZuwf2QBucMA5SFd2pB2nCv95atSv
Kem2rRJ9N7iZDw07BK1tboVI/vd3HzyU7RkaMgcAobdUzFuVzo2SA5dofhBbxrZr4DpFewucYRKT
Qz1ZCW56A6PxyCo9VPmBPceBkZALI9baR6taJi0RVSarxNnGWFwCdt5OJpT+kI3zqyquZQ25xbiD
zUUqQGpuF3Hm3o9Pb1EtjOcEy30iWDI//1usAYWMk9U8arglIZvkB1nKBZDpDv3M44ZiRNWf51J6
NAgnOUnXSu7vh4NcwFBrpAcwXPAQTabpWjSZn3U1XGJlKJ/Htmp2rUCRXUnH/WNkzh9KK2nnNtXy
Dfkz9ZzPpJsKPDVeuWDZs/tyypx0Fk/MgkmGrLpoXbbtbQXJcG7kc4IWtrdJ1jMfNtHaemzwV8JO
8IacX2cu9NRxTDNgQbTQPOu0DzGZP9mf1ncabiMKTy8sd5UHwDPHSlzxAhosMMISV7tcRhtHiCKx
vLLg1ZYDGTBkUogzyvO4mM+JoJxoQ83/tFCzQlV2QQKJd/bt0h0zBTZ/Eee1ajFRMGAM3JpytUHW
Vvohlf1uqNk0igrTB7NJl+OgGoSO1pc1N6bDYAIZUrDQYYftZbdS6k9iISQDy3DP0mP6EWNeO1yM
4UFEt2kI8b4wxMXAIhGRD9tEPiCx5M5CGvc6Vd8mI7AtnJDxhU0AbGrDqNWdOfELjsuyd3u5jE8A
juKTGZRMSv/+sdInDw2ihff7qb9//vf/yqhjpiKAVbLyYHSB2Wikm8Tl/PcHowW0bejBVyKEnff7
+UgfJoYE0rcod6ngzYjQhwn38mHWW3kf9Kp0h0E6PPUfjYxDkAQBSc2mm6+80kzrTHq1WNWaS1CA
TLI6K34dwCPR/qqme2mFvDdd6xH68sSJrQVEFO0e0IfFzWF+HRiEss+QgI+V1kOZYOWRla9SIVcR
ir36JCfc4OOx9XQJ9NfveRVLvrrvJ8MtmdtyueGaay0kw19RohbhfsxkYu61InS3NNhJz/Cp+z/V
THuMnKAmSHqZHbBS8HbQ4UIOaHW/D6M4wdnAYMsL/oQssLfK3joZ64MwiJVoT638w/tS3YWhXIr2
X39CQnrXjiJB8P/1t8F9LeACFrYhQ1tdJ2P5QvCQ978f/T7UQSh53A4r7jSlVBGHwsvV6NNBl5rS
VhVSlwPJX+wDjeIjm9/aNFAvv5/6fcjKSOLiB7fzL39gBN2TpNeXpgK9bXZRdBIWJYS4kr2YS00P
kzioDq/uwkZL/hmTuX4jvYT6v4T6vtby/G22s3V+Waq6tDea6spmFWXYkNV7qwycvhdJfcYxwztM
EKun2CjuS2O6ZV/N7yPlcA5RbQbb8Pr2sOncmUTvwzKW3KODWXF/d9dJccAlvS3jUPG7rMbv2GXC
JpubQCIpypKOVvWlmhEnMLnovHDGJgFH7geO1Rq8a0roNkrzIoriXgiBZ7VS+QCRpd0qFR+BHGXo
DaiJEfpCZGyTNOo1pcW2FpWfSX9B+udoKhvJLutIAbK/xJqsJgqG+SHxFRnrtCA2vrGmjxlpWfgI
s3VNxaNqICM00RvHCpFIvoYcrPaUz7EtmtLAzuGhEQRdGldIPhUmwZ5CkZKEx3OPacWODEiqekL6
3GK7aeKZY7hNoKMCpgiapTyISnsNxg5LUxtV25IGr67jAinHYCUGYgmmcI1CH4q4GSIr1CNyEhX6
NZ6GSoftvbvpQc0wfP3CAuQnEkXqWIL5p1jVT7XHlM+If9tLDdwODoZOTSmgGEWckcfwa0L/1thn
Uo0JZLAEUtwMRX0mcQXTGHkvsC6zItC9nZvmXqSWK1ZBljAArfxMU3YmTJWt2dQgSqYjGuZwyQmv
lYlab+pq6QimGjI+wjxyFo2jdY8dzZJagJgEXvSEDRR3so8wQLYJ0WOxQqzRT3V+C7C/bQpRqk5z
hVU5VLvB64gjZyOxUARIf2rV/LZ0LBcx89xKRQpbI/CWmuyHID+2fXGsw3bcduzTN4uiQMGIuUei
v9lz/90E1GSwpwawW4bXXlCso0grRmX2AFUGTvlxRVKb3QyKpThtYvqDYS5gO+/LfSKJu3KirUM1
W8EtNaqy9HiqWfAJdWnQ6LddXr+LIgCJbKD6N5TpnAzUir+BtClI59hIq20U4mHVcUlPuqK+U+1M
cVObbNslAR4stfscJ4dXxiQ0B+UaMbt9MiOd3MXco7VhXafRcidoXXDFK4z4vRJFl4DWXnHijsYh
yBXT0drXg3xBg8l2DCM3Akj+fVDG8X6oBbvhTGOb9AwQ9AK/tmRAQObAfIuanKonpXPGRTU8Gt6i
6DsgN34PIFyOfRXvlx5WgGryT+6IB/pFR0YhTKRNttq+ycpolEOREcntoTDS4wiRsQk75FJCR/Xc
g3sJjQlwK+PnedOUU4N7Ir1DN2BylQ9fYOzegXDMIBSVzq3q6TJVhOQIiGYrx1LCmWXPxvRmqhFk
xJTebFzOvqmlTxj2VAfiGWvRwMZ11L45RDmyrH3peCJsS1/Y0kyuuqSSqwxttw5JaXDmELyR+0ol
Spa7ojIEflBjmqQEdOUdgVsEQciob2ETp+RPqcDouFDCNxKqSI3lN7U5qmuMcn9R8JEaKrTEpeq+
SZxrzxULZWkpu2UJXpKcsGgzM6jUCGL6Uyy/CQYxulLXrmEs5YTmCGALkfodGwavdCS8WwilbjH1
nhENtwqqMNvizE0bcha+ZFjpxeKEVC3WUeLY/65E3S7pEsORWHtBRfF+U+vv1hy+g5QpJJ0h/XYI
6cSo5noHWuAjMorPSctWEMgKRoK6vo1wc53K9VIwRUVyNHiymF6GZg8M+GXhtjxQMuH0xmOFfnBR
Egj8oQxqAYq9K0eleozjAON0MwFQoViIGwBLlVxBtlHgfdX4tPWZRIQ4ZJSjl3RGjCpNBsO21atP
GnzOsaJXV8jqaMYJgCNUDUCRTfrVrmAfnTkiKq5U21JjYMHW6EEVer8f9ctcqMdKwgbPjOhqynDK
VWuJ952sx6u9e80rs+UACorTYDj1dFNt0gTrtzjkd4qOyLwH1ftQ48OYa0KgwTLUdiTLztIUqg/9
ENNzcihAj69unvNkFFer72Kn0sNDWks/AtKPU4yVl46Z4DezGfg6lx6izrLYBPhHlJ2GbUc5Yvzu
cSMDXv8RgD+C/rIOdWfGeNLFF95JL3UMtxDvnGvqcFDUVjK41MYCPCuvWCs1dinj4lNLHGmCBk+k
z79grsEqjLdFHRKmlmRwu89tBVA2y/uHtBYsvwsudUPSmpxItcVVigtJY4JhpSAHp9G4ZDVEmjkc
8cCx7rjKVWi5d6AxhbQU4pWUGciz35P3Sitke0KGpPij5kiNu0Xjexk7gUlZg3rvQxogIKufFplr
TWrm5CRMws+UdZeK9NmuEqmPmEfppyqKF5QXfFEB/Z/98FQ0y2uzyGclIstORKdSsT+zI1xJpwrc
G4tDdgrJuKnfpg40TS+Or/WsG77Ukk0b+TzBWri2GTvGReLaicrZv1lLySC+EwsvN7g+jM5jwu4Y
YywduLQeAPpwyshoy5xmAgUQ4jDP75KZstMES5iZFPoe/DSl6eNZx/3v41OACx7Efm5NNFSEJE06
oS78nlJeNy94L6WkUaeZc0ZQ5+d01F2CDF9LKF67obpQXyifzDb16yb0dIryXszVHoJNJ8MuHb9b
VsyTigU74c8exiAsEK1Y1vHMyUi4m1KIE3dSAvEsz0+zNGMujY6aIWJOLFmDZYWIkqziF4GfLoh3
cnhk10lDe1NcfFpwfBKhNxyty7eiKKM2y2W3M2V2HrUwittgDvGXdZrTk24+qRXn9wIclN7I2EWw
jAxl/o1EOJyHDm+rSocCAtbWWuP4mCxt+Kw3CqMVdzGS20AILJiOS/dZVJRI5Lrqtrm4q7LwPRCr
r0KbcDOBRUB6hwshJeeC8kGPgcImFXaC0CPwCmHmyOQvdkxabvQuP0OpS8zyU06q93ga/lSThrOG
SI6LWDtiZp5PYwMi1siqHxJ5P4lS3EhDkURgJuCZEzvCobMY71tx5UtTU/nsmRghn2ryL5vKgvCj
NPQLYETUXJNZxWM1yS8SdGGi3EVjoy5nAeDtIi0DIs/LHXMtCeq08NIYMGk0mLckwxRtlRZIJmAU
jmyOmMA0HGSa2m+7atrnA+qsIdEPE7ARvDcqswNJhGc52WlCrJzR1S2WwCH0yKdbTQsPXdOq+1EY
dnprbPXGXI5NnuKuaiz9olWot8slwiT7NYzCjQC4M1JH89SxcjUrgFLWH3lbt+cam/2SQfnVB9Md
f7pQ6hxZBerQ4SIpcQp3A7WslUxYRZ2iY9KWPNThziAeu5DXOllsrjZdOtBvUeluo+UAGgXxwwwr
6VLlgXgB392ZQuhZMCR9qUhd3FRsfeblOVogjDZq+k7kR3hQpbaj2TWKN1Ogv3SM7ew0kO4ICDpm
NC3zcJpo3tya4BSoxDG4SjwGtdCNK8gkgTKNl5xUa553is9x+b9FI4MhNV0RKl3hgrUc9zVZ1CSk
1WcWUcFgzFFAKwkIItqIUZ2amDyszkT9lEe9rA6DAQ1rUmzcPbKCnXeSLlMRJV4RG3vO0m6ZWQxX
GGV6YUqLQrnc9TTgIK+iOc7uf92fJa099GU2h2Wx//of/4Y+ZCqyDknJkgxZg3z3Lz31GK8M8HsE
tJuFphmzB5wTpRTNmzTqMP3CV2JwR8Q0GBZOy0uNuxmHQNGbD/KsfYbt1pRjhaEZzpM0ns7/9bOT
/7duL1PRRH6ApBCH1BnB8uz/oWgRVAxnn7nj2YXcN9KERlRgPcGt11zChbyUrRG7Wi46NHfOd0np
cDbEL5oUnbjtCG5bQdVDfTsSHZBAs7CSFDLKci541H+ILws5HrLI1f+llEyVaK7851fVMkXdlA1D
V0TRQEb75+fdtDron6wHvfc7MIFDm57Je+M/s2b9iE8rv7M4fRAlLbyFHdZfnhh4OfDBBJXmINJz
DK61ER2umV1hbnR/NK3Wb6bBwY2UPqpy+hhac+6G+IYZWvUuq3iP3zEX70QcxXtPsEtoYdAthLVp
sYCMINYmkMbseRC1gVbmZCRL3MqwH7TI1jqQoISVgEGq1BmUJXiBwIyPGL7zQ1guk12TomCjpDh9
UJfXrpfaB14AFXAXDRBCBeirTSpm4RIKZSYW8SGGe7jFP6cRnRxjluwJJk2XxKyK0Nq8FiwXDDmy
T3Vlmvx2NahsNTF0zlrdYSggE6WxtA544W6WVu+AYGNtkFPLDwkEQpwFacv3kMk5ycIuKZX2tOhl
tFOjOdxGmdq5+OlrX6sEGPzrw++HYNSfE3yM7t8/RdFy5KKdPcNqYC7Wpcho3CRS5/ev/H7975ca
kU6PAb0xarBEF319qAsiwLLcH5emIoJBM/xWAtNtm3PBeJMxE2uA/KceW/OK4X9Tr2JiE47mA+oQ
5R4SsHOZ0086dDOQdB6yFu5Er+HMJ8B2/pW+KkmZ99KAlSREyHAmocjYgvdUkcQyqkJJNvf3QZf0
J/zI6o6sVOKQ5ikhrdSGZ7XCnzYZcnLIkD5oaiz93w/VNL7MjGPMVpz8Jc/vfafVHlotOqpwXjp6
sRZFPg0WVlAIYq8Se8H9HCkQ26UqodEAzP7UzvpNbiqsGyZND2AnguPvQ1FnQCqMFqypGgnHXCzZ
E4sdzTHss27NWClPMUBFS0iWh6UoZAyFi2yH7KWkKDTeQ0seyW2BQFFCOnrkiVFTV49bPaa5JkPx
ZsaJw3/md2Et6lWuTqlpmZdOLtVrO5+NVBVcre8s35wwFIwNddqsfhNHak3xaaOB8l418/E68a48
klFucDlrIfyAlhZkRiBBv1mMWD12nMuEdVhK1Cvzf32Y3GxRYJbDJITFmUKxmvFh8w10lAJOI+/I
ZFRbuR4lf1IssqTyLNxRSxiLooZukSgThGrqFIpamihA5jrp1qujcKxQzzya/MqXoSrSTch4S2ny
6q6CFYSTsVClsIIEmChZR40AhDOynNOoVUPGp2MMsK74akqAL9RBJp4Fx/qahaQFyqI07EhfzzBx
Bq2vNTCyLXm7NYyp8WXithuaF9q8hS7bmASpE/wVjGNjfzbDr5Y7BO6U+bgs6lohvy1luaYoQy/3
nZk0e9mq2JqjfnnCHLfnOGjJkpY4yYLaYmKyfi5hvaG/jOhJ05ocVdhC4wA165rfq6AcDME6UzSX
8myr6IiH4k+gpRPD7BObBvUYqBr21ax4Yw6vHYxgDKEdNQQC0zZ3GpVI5MzZM1hrTJVK5XgiFq0T
08K1m/ICA4YgfeOmmF+jFZdulbkKW3BkgAMjuNUmosa4wXOsVPg8TSv6IbUre8wtq30ORdIeWW62
7SzA9BzF6pooS+gRmT0YmdVelLjR2KxW6VMfcYkInV+qeXbEXJi4Q2uKZ8FA5jAbK/MVAxevWo4n
hRQ4kVSFUpcygWwz+6mZJG/9CnCe096gxkBC1cDvQBwdL4cc9J+/OSBaSpdNIrxQNzDBqPLNGVMQ
/Fitf8bte0Bwszwrn4xdLHY/QzTktzib6nMhicamU5T+jINRdeZOiY/amM7eIA9v5YDyMYyEhSdj
snOCmXOgty9t8RqrWHZDhTNGM2Yl+xMImNlw7rR+na4I5Y64xnAxdcsPIukUU6FyCQJV2M+F2VAo
Em3EQGHvADXrzF6KidzCqUMaC4H8WzO4edmvL+g6qqTfnlteYaP/618VbKFjMkKN6sJw9Jv1QUVB
2/aDrDnQTLiDGrXkMWzLHxfo3J7BgYNuILaKSgCaKZNhDIHG3Mf0Y9gCcsGnMHggdooDWk29y7Vg
2YYzbiU0fpzWeX5SeRVe8jEAaBoEk8+gVv6rpva/U98dfpfXv7ZT7d/+4x/rvP/lw789ljn//cf6
NX/Kam5ixMV//oq//X9XAG5Rxfp/LgDfxZ/NR9Z9NP/YAb5+yV8d4IL27woEb9MyVBEfDp7qfywB
V3RdkSxdw6wii4b49xJwRf93SdNMRVTYobL3MqV/+88S8PWPROgooihpvDMlVfp/KQG3FL7TP2zy
NN1QVIVvyBPUNVXWxX/Z5OEUiRKtKn8ktsz7ZV895nfpFSHS6rZEk1Hgna/Uz/1ouxwlr683XDS7
1DMO1mH+1o7DV7evru25eMz2tO9+JV+SrXnZI/FV48/43CHFf7QObLn9vK0dywPBsCeJ5DBG2g9f
Ec5teYMG7uOGvNW+/hFd1Z/YK0/aUQZXZPcZZSUb+bl5xHLssxV2rEtnZy7wyW22T5/lW3UcHZhZ
e3rK7xjjnew6O9yZEWp623zMndhToXO6xQUvwtM4bfmT9rYcIcUc+2eicnfUuD+yr24jd9x1R5it
Z3blu8DuvNQRfcPFpPSTXEufZ3lmmfeC5/wuMPP4Y/6gioUmVv5t6HHwBgi0uqNJF/i1D/aTeGFz
sVzNE5/C6VL7lXX97E9IIHzb8MxtymdC8MxLeOTf8AMh2Q32IFF9fSs62qG4GBsIFm72EDzK+3LH
E9y220fgEE7uVEfRVyDRDlvRjc7mIxFjF5j7VrXha+3G7yJwGzL6r5pX+pJrudQvev0puDUA+IVD
8G546U59WDIbYCI7RW0TuDEFVduq28Y6bQpkX70+OtWQyz8z6aCgFxy0fb/FgeROB4XnhT943OZb
8617oIVRgXOtb7TX5Zh78a061DsKbJJ97XFj2Sb8u7pNxsuS7KO94eZeuQsPsl88tu/COT+ZV37C
i+VCxhOdaM9Y3+RlT3fxTreNu+JhpU++1lLAF9jTl3Fn/swnUuLDi3UnovyiHLqHhjV8I0XkUjeq
6GFeYNIieOI5dgFL2Ngmt3TLfJj+7OPtR8928oN0ER54f4IcjYpLnHuGK23KE19vx1t5E7r6Ad1D
BH+1iXeZXb2R5tzUt+HKOID6FoV7CNUhW8qJPGhgjWhLj0Q7owLglSvG2+o4uBinsNN+4um16x2U
RwoOT9d8uwGVdQeHu8lcw8u+3O4xDDf6MwyZEAaPycv0Djci2phOsO23TNEcAU2aZ1G/56flULjd
BXIemzz4uVxvvI3E7bSf2DBJF2ZCm7Q4ApEKN2BDJP21N4BFd0imVD9bP0Df8Sno2nZSvEk5dZvr
n9YF5oHq7HE/pyrdxpalPJFKeNCeMLiYCDz5gc9hNKOOiFal9g/hlQ1V2I4pbb2mdECLzuSKCAyH
ByL/GE6wIzIeKq7Sh9B+MbdUqMzL4ootio2aEF/F11H30n6nJPtAtiG2i2+m9NBDwRalg/URvq02
tphE/mXFgZjYafl2DrFyij4vzDfISwSdHT8lnBtkZh+IYSly4jdSGtav5T1WOUkDHcBGSInBy6rc
Mc6z+/hgOeZRcOjPsiPVDaZrAcXuc+Q56R4kdc4am+aAB7p9m7YMDZ3xDu2EmhBbjw4KhNnFwfXP
C9rhLR82qcRoVNum5Tt+PmDKKXyU4E8QZ67iKg+Q+vLoihLdDb7spM9rs/ebejDkU/FU5/v8pX+J
IYpiLDK9Cl8shpUd4U9T374bwGTiTfucRq6uP3epa4kvYFxKYgOcPVACHLhlIvVbr70F7WwHeznd
z9YHOIb5AeGXKP7D+GA88zsBe7mdzt2dKRmBeEHfND4jfvvB2EucZzeITxQZzONXZFJ/eoPRO760
L+INZXiN+Dt0ITIb3fXC1lN6u3gSrua99b4sG2JsLtqcJ6qToH4YJ8YJ2/61vvQQ91qXeO9JCu/k
gy49Fknqud6N/qnPoQ2AgZRJ+JeDsJ3+oDTtVilzY+zR8bf8Tu+jMztsJ7fGiXYAjOGPfJ9XWu5u
kaHBG3B7dCZbiHxwqtVJtk76JzWiG3oRQE9k3MC47OhD3xb6ixLD6trV+uCAIKB5ICP9chopEGN5
4N0Bfl54ztDO3jAcwmyV81P8Khav0qXp3qVwb1CGEh7bH6UDJlb90Zon66Klhx4F+6iKO7t2ID9f
tN4epu3T4Djjn7x1aH/bSNtkMyHCvYSYGE6Y0TYVQbuQdcapTiB3WRuxG24mg3WJjBZgdbdL5A2w
MPp5YvHKgo8N4k/L8NUsntVYdfU0f+FQSraut9MHcEoC/n/GJjt8oInf70cbIfrTvJtnkN+x3Z1q
OEJ0+37y0J0yfz4GF/j9dv2Jb3TPj+KXWm11JzuaoCiAHXnVXmdxVt+jff9ZcZUd+k/lOnrqQVPx
WzBp3aRXCgRhVL6O2lXysEjbssu/FTOl9D9ZO5PlyI2sS79KWe1RBjjcMSxqE/PEmckhNzAmycQ8
Ouan/z9QZd1SqlrqNuuF0phSphiMcLhfv/ec7+zccc8XEH1wrjHwBx9olLsC8Uq7rmIYm2RMHJS3
ZYxRV0e4PsGMKgq75zPQp/ADZ39D2vzaNbCrwjzAqror3f0pOrHIWM39lSQZGRD9Id68eYcI10i5
I0aMzJKgvcXonVH3t5sPaBOm3H+Vcv+/S979Z3n9ln/qX+viP5TJlNL/+b6bt/btD7/hOI3b6Y7p
+XT/qbvst5Kaonz5k/+3//Efn1//l8ep+vz3P9/LrgCdef8ZckX8Q2VKj+8vitnPJn8rpl//wm+l
rKX+Zdq+59Jl9TwPQ8M//zF86vbf/1T/wrTk4NRyKVWlpUy+R4H+LeI/8XegTvHnLcbFylP+/6pj
pfsv4SrXc21lK4u/r/5f6ljxSwcYfaFwPBg5vC7KbWUvvczf9VhnN8hxUmJP6eiY+QGRVYAoXYlc
hGm9nmmrcA7pTYZQ/Qo45LxPMk+u5sWVGVqkFeb2rk4Ex46fkdJWB9SNMKcvlmHVjD4rsf36rRsH
6b5rho/fUpUx3m7awWm3aIaOv3vj/3PZ+kfR5bdlXLT63/+0f2kaLz+QS9vPM5VSXBPkL3W5O+gU
wRmGmaJy34xZBmdaRJzflb/x/O7FE9Cc5slNaW8bYJuxzl0QGgyXYAbR1LtJDxUtRhXITZSOMf6o
crrBloj7o4D7mkF1qyzFbjH37lqUHAB22HgXR5repX7PqwNhmSUVRDhc5XFZrwOR76O+mG//+sd0
//xj2kJwxxECv630XG5Ov//ckO61kqgH6EqLqrauaqNBOpp/NGiq94TJEYgCNawJtXGOc1vuVQ0B
4Esj1wVuc4NE42ITbXfVjlyGK3+65vSPHsIuhxU833iV4NKSG+Nt4ubN5jczbzQWOSMpjFwqCPx1
XTfHziNyyKQB8KNS+0IeHRGEN32ujANDK3X2JwL14GF/Vn1ovbb0qTd21QMawbSjnKK4pj1EE31N
E6LkCmAAmQAEuO1F259x252roUmxJBFlJjvpnEe8KDSD4NnqHkUwxiCC8ZbfjsUEhCjI1HUUFx6I
BbTlixFa0MI9prbz3EFwEivRBvaRx/GaxtS8NhCDMYOUGJ8JqPztl9jSv22Ff7j8/349Cu6pv7sn
uqxHRixS2bYvXMc37V8+KATOla4ckHCj3ea7Lw9GVmV8+7iH3E213aE/BsYlrhqHQRI0VcIADJox
Kd3iQzSNb/lEE4d1u5jlu3Dn9ZN5byIZueq1c2UkBqDzZQ3EhuGvw6yMj4XoYlIX8OF4sbbObmrD
+ifj5bfGxv/5R/vjFfjrR2NdS4RlXIFtR/zyqFVDNcw9FIR1ZtoNmAyIfZx5+fUQu9guFhALPUZ3
P8IeCXBWT9SEOQIkK7LJzdI0SiscnFAlY7DbpV9uRsHDwmDl5Qs8ZA7KZrLMONw3pr+Z0Vj/5aW7
gqGSMPloHG/pLvz+8enNMqtrVPjrCkqlUY8OhpkkexrKEmT74J0rOI5kB1oUP1NFgU5UBZqydP3X
TzF79Z8WB64zxYhImpat3F92Xz0OY9tBJgNHX/v7FmH5Sk6kcNOs+0ZwZ3EJFlB+tHyFzb3e66J6
jmIa6+AbH3wFtr/3T6UHyP7rq1FFwW9fhQ6ZkjAbICQbXXOBI4bR2OHz6fQw73MOwb/7Uf7bOyod
h/WuHN9nPvjHd1QXjjvhs03XnVFN6FfS/kwCss5i6/T1m255qL++mhkvcQPS0+EL1vO/f0G1RFM/
AXVSx7H3m4Yza8iyGJpzIZkxFTr9m330vy0EnnjOPYtGju+rXxYChkHbm1Koy+ioN2gA9IocyHTT
J2O6DTFGb7Iw+cDlh9UiMOTekT9NI/2bM8ta9oDfjWGXPYLqQCwbOWtA/rqZj7PZOZlNK38kDHA3
1+G7IgpzIwru4+zz5sUPSY/QsWCOX8e3boTq8q9XovXnbUqapkJ1SovMNxH+/vHj62FjdQAcYTBm
mTpHVsulU2flFRbJlZWZAWln+oeDRmo/+UZ4jvFY9vZwJ+uCDKm4emCGPV45KmD4EULE+4Li5H6X
Xv3N6/zzW0VD0HZN5TLXowu3LMPf1SuFDU5BVEuAt9Gxwg0cqY1FdpPQyxrp6kvtgj2TOLovOBib
0opOf/0Kvt6JP35YrBO+tVLSpET7dUN3DSstaoFBbW4OlgxjaAqoK6X5lC5yZsjkYg2FpqaRRqSH
EzGgBCqHb7WDEseYwtUpTScPwmqw4CeAI/DM2yLaol8ptz677Ar7CL2b1rk3l8A06SLsFQpDvlI7
XPfli9s73SqYqpGModD+RkaESy5I+Syw1pEJTpyoaFxu56NOt1/b8Oi0+vzXb4NFBfrLmnUtTjU6
qRbvgql+2brawMJhUxBJy+TZXuu3okMZAwQfbZ7P3aV0GvPSFPnCkfG3WWdPmBOdBAyXSS7HEvSW
6/yUAvZE7W4flmL3QZ97cjv+ZqsXf14xLlWSZwqLxwz+xC8vlEiZsISKWKLwO+HghdVt+oN5HWnX
vIYAjtQk6o+qy05dr1FyOubjF8rMsqbznDXZye0RCwt0SLsv3oCJEAStg3tsW/LY4jjy/6Zi+C9v
LFJHygWMU3SXf329M2D2iMSl/1R2bW3S0BtEeGlsRNde4r8MrQM8CFdc1vQ///pTdf/8oZpshRSr
HEjSXq4dv3+6nDyQSUKwHB9q59NoWkBUM0k7a213+SMvmacene/fbD7iz2eHa/FIS24TnMZS/XJ2
kB1Fon3Ft/2yNA2Ml0PIGbXonG+JHeVonqN7jGP6LjEY5Q42meQNEqWur5MJ3xEcapGrdpfF84+K
7D5oUk1OTwXkrCbrA5/MOJMbkP3Ny/4vbxZuBInayXG9P29FtcVsqwicnKVsZrsw7lFXxtmVbmui
dxdL/BdH5q8/oD9XDI5Jte9Tc7FdC7784ycEUXhOZt7CFTJQNmvrtas7FABivPMj9FwegsHcLS3M
OB7pqGG6kTHdAQ8cgQ3xeYWk9LY1k4dJhz+YobYcLxFQmeDFTkN4OrWxX+iQDfSJVRpEJm1J9TfL
22Et/brKHGGZvk3RqCQPpfvLKkv4eFqfqCokltSNkyfvmjGt9l5s7Lo54bz3ogCzAcRfO0aBYECe
kAZsm50c4SOFcy02rdyaNon1ktSCjWMgg5uh8AJaiGDrT6gQIiwrkQXBNS6y26oFSw3XuN4MXl/s
rLC5m2eusar3dwQq+2hkw2NvFdlOS+NTVQjJrXhrOMbCdCe/3m/vC6Ho4UkEQ57AReipflMcy8Q4
AcVRRx3QzSaPFZVbFrQ4v58aI9/WBRkjcKYhvZs62nNwkFqVXOdBrM9W99I7Aa+4lGIb9z7D5mq2
1zUCgUG2tKhpB2l/QKcqoRNW0adGYl9q5tQFNffGDN162xrdT4cYgr2bFDe03aWGcO77xnmojEtR
f/MYxz/ccZWrtuVQFVs2ZtylGmCMR3PWHImkt8UCPeJmDh39LcRYu6LccDa96aiTGaSHSA42GgJy
nvXgvIg4A+XasvpQfedWUhwzvm2ThmCtZut2NGT1UKyzK6BiCXmRMGhC29bQPPSzbfbhGmKO3qaN
sYvGfNeVCIoS3BrIfJZ8YygqBv7yvbaqE9LPcZ10d9oZunVlwenKEGXsg8ISq0GYeCaSnkiVquo4
AhkBu22/NfwRzfv0Y4xGEoLyLtgYiJz4aNm83LdmsrfNmIntmKqC5vl8IuoIyt6o7B3AjAUHJ5C8
jBnsirBfDLeYhScwEtupMN7TYbwEBCDfhFZGigQi36ae6BOCHTCWHl6WMXXqaLaRD4JwGgUnftIN
PJyKlJC3NqBwA+0fbKq8244iiI56jG86VGQrD5PwhpqQZgtlDW1FRBJVdyR0AqdhjRIE/vM5xvO5
dhtiXFC1a8P/6Jw6X2wK+crOqxQWe9ptEq+o1p1gbG6duiD1lkCTTz/z7nNCxVagE8/d2WtpNDP/
vyub3roKkalh4RnvREsaQtjXPyIkS2oMhtNsfjqKCVUsFnkaINpdOLLE8wzBeFgopiQk20vSl/A3
FcdB0c/PNyO6axrsBBSoGd4BAMflsqoPKo7XoezBddpc5fOieg8T3nufJ3klEBasC88hlB4m387i
3SZIHblPFzZb2fG/iTMSh2BJDMA8i/d8qg9+mNAdtnKxVyTMVoKnHLkyPOKZ2Y6R9fM+aGe5ron9
WtdNKrctROlD3N0NJGNozX7iT1a+7baYZwRzsnZfz9a8r9z0ocOoDaQ7tzeLQnpJKksrZ9+N+bEh
xWgzCbCb0N3KjQnhaQPAJSZE2y9WPbAIIqVxIFjDR+4mKDdXIbSWrcXlHzqQu+1TVtooiCbrwHG7
TtlsqPPyE5s9TjhTMThJKrkkqHXrhgjExrFIBfPNBxs0HOc+xMAZATVgT2JGjXx4jOR70Pr1qnE+
6BXCE/TMx5odCTWhR2xHnkJJSjG8I8kjr45PJigb1Pl2skc/YR69+dW0RmdnJ8UPhx9NVDLcKhwg
4EgIFWgYJnhSBxAcnMeoIFUvTQgCi1EPIwpKt8G0ZGgGl8SAKEMrB1i3Pe0GE2ILivBqG0vckvlC
MQ+s9sOnA1HlMBN1wWjMKW6Jv0TEnj2K8kjG4WtuQ7cperdkmZFQWhDxQ9oXw3TcQLHMgGq4xLb7
8ABjHC3YhcghTbGzRZX90gCC40Fjruj3F9P3GIOXSxwpO0XJ4zmH7TEd4WgbhPBuqELUNp6qt2nJ
d45h3lxk63xXust30TB/j6KfEbK5dZrGDN61w7gw7+PbSRu3kGCJMTbrAtIa2ALCE189JCheWclb
p+pqQos4QIRvTjACBeLmOTlxuR+ZEycd50J8rzF7B4Xnb51GvbTJ5N7w+bIPIq8cI9qSrkpfIJRZ
xIO/Zq127qqszDY2LFZQ23LVjDE2IQ/vBsCA51lMLmM8kOKyJ4hM4TLNsnvDiQhwJZtzNRvpAxrJ
fo1r9nseg0Altv6xjm6iR4q8T3LZ9N2o1aUNmoNWMeOIvhZboElEa6IGXvsZBPgwL/M10XoNGAbu
ovEI/zsjVQQAZMi0d5SMsluCE7TMnnt1Z/sjGhsz38gMEXnk6mNTgt3s8INLnyjGOPWo3FT6MJaZ
s3bBnOFITMU278gstRuyJfu825fud6gtYCl0T5fwknezsUJl2Zx0qQKMXzemKm4AvMBt7rIP6Vf2
Hf09morYS6cpfgPQAgy9WwIVmJIp+MqvmN9WtS3iI3mjF6I0mp2twmuOymMTyFXVonVQQ/gSWbAt
sxLcZSGjGyWLq9wZCAV1vTduAeBru5Ss7HEgDVQ7F63Ma7YpxLyLc1LwupoKmZNoLlVuPEde8Mhl
+0h0O9AQpF22b29aMB2HdFy0rUj6GoldMB2MjW0zKqpiat6yl4eiwvNGx5AhmMrxc8B/TQ3nkmLB
3FsNPdSZOY8dmu9Fk7srn3ptxIq1ylGYr6IyecZXYqwbj3/PXoHh3LwRlj9uo54AN4JrsBi9FXLq
j23J9DGrcQ/DoWgqgPfky6VaIwyxSJVC9g7wdo6TDRqcneWO+iZE28cyn8QePHi/lY54n7qG3MHR
F+t8ct2DoFXMgyy+qbyHScejRJpi6TM2ZI2akziUXfkmCONsGenlWnMwTb29hb3kbcYm0/R+vXsK
1KvZImkAh+ZajjNe7+VVZp3K74wu2mKurGJhv3LiZbgnUZkkdU8AZcKzQHRCSCm4aUtgJ13B36XT
t63s4RTiTtlx+3DPj0OSFz+avnwouHCuTK/zGHC4dJlr/Hvhqayyl8K2HtIUq2WJ6iKEcQJ21D40
vXNUIvmMpTiozHgL9bfRVOEuIvqomtjeJg98ro8rMAvBVLFrrwTpfzGymKhRnAG52tS0ibdRyDZv
pmd0Rea6T0q2u3GtQje4t0yUHBKB7eS0h3pkBU+FH93CyHwsEtZ/bRXMMBWiGzJP8AeMNwSkQEG1
xHTAWdZQ9Ybvre1YcITzQxjWN0XGlByL2IU67Xsy5GCRmT+D9nntG/CcfghQoamZyJbUpo1i8tzz
mep2QJHhUHe25DHOz52cDlgrGV6O7c9OzjBuIpcS1TirwSan+w0SYrqHBJRuRzjOHGPOtrMHoJ+G
vBiEbI2Vi3/QzHnSooemMw/eEi+UmMhpEVmvIAyDk3XNRySzq7Qb7XNlO+FmIg56gC7pZq+5H1Fd
FUgGjSG5skexz023u3J18KqWRyIT1jWbabFPY2NeVSoU3Iva2x7411Y3zn3hh949xNhvMhb1saDu
EMK8HYiBRXLtbZrFwGJWM3XSqm4otIcqPrDJGlsy4rEXCDoAU2wOm6m8zUFsHhP8G5tZquCEDt7w
0Z4nFmbTyW4fjLFYE+mhD9DOQB/KxN/aifGapqN5UzIH7nKTKnPG6dU4wSplMyEhOl0nZv4Tguoa
7xBPBygMfNE66zfkB00rrtDAdXWxLwFoYTqkqYwH3Qi38Ph3A/+MZkMOjTE/DlL+GL/sktUKnz9+
vwUDX3trPeTUd2zzmGJ+hjAczeSTJAZpIkRLFzgK9aDo5D5r0EIL85Jaw4Fbya30CBmsH1USRisH
bGim431hBmTqoa7Ore/0xJYK7Q3VXbdKn2wgIFNK7dMXRyHokoBfooK3jfsJgKjtMM0wmwxgbjWv
wYhdVzD8SdLuURGl6ZHQrjsqnfiupq7qzAICXdA+cylJ8entDK5SqyzsKDiGAIOsP597IsQKP+G+
5qO2GRVKu0h/bxLE22k3IYmyodNTxQwKB3lmb+3MwSIFyOxRF8MZwCarKvCY7wczCcC80hKE5NHn
me5FtBk68iI8FfB6g/I5boKdM4n7SFiXAs9ZQZaIFOAEmK6VrfkRlfZdqS18bR5iatAM4aGwrE1H
x44z+pVhq1ynHYauXkXfhn6DX5TUwLAipa4G9mzIT4Kgf5jm2BCNgWDHSmwcu8a4CvziiptPsfJq
UFGMtO9yFV8Sk7BSkiD0ShfPWRp848nIVqB0XmPX+yE7tUmFeJG8szmVWESoCAz75JsTkrxLDgq6
nFtN6U//uzxEhRz2zgQm/Jm75dTU37t5eo2r6q5tHbTfBG97raxRLIctIl8O05T05TmenzJfPuep
uKqhN6wK0cBiq1W4lfbJbeolORVrMFBgPBtcgKsuXecmd+LCWsKjxE0cuxx+GVBqp4qb/QxDBUoP
7tNcoFop4dYagnAtw7LoVhhPmkmM2sWEbh273nwM8MuW0KbWDvL4lSmin0UcTBuiSZ4m4fcrj5gd
T/j31aKwtpB/eVF1ybndnThzd1JocS0KpO2OEaLKp+hzSoJaejCAfpW91dp4JUwg2eat/IT5ApSI
tcM+F5TyOfWjd5dIhg3n9fXk1hS+HVoaKN9rwr9QDCIez0Z4kx3gne3kx/vcxjQj9IErOIIjEFCw
SNZORBhPZ/PRuGE8EhJDRkcxU+jk2jxGcXw/6fYt7q84up1+QKwYBCGhS+N3kVi0gZKkXkelfyoa
A7gg6iYj+m4YeX2IEAxte3TRXPjajsFPcyylc0+qAdc4Sv3q4EvXwwkx8ualw8ENz0GkGcqF0a6c
WvixLjFjWQE3LKWhFAr3YWKmjI+U6cPkQoYHHgY4mDSlfEoJs8I48ywluRZ5nZHEQSsGSRIEPJXN
V14nEdtMKVZTYZvclAjPBSsJldLbTwnpQTDrefCC/i51xHAQaequBwAKFH4zZ5EHOmtS3GmzAjI7
UFxOeqO/lf0hUsA4xzwG0YzqW+oTfnpGJf0WRbHPFdgTa0P0R9B1J4OuLfNiYkdE+xk0VEsSI2E3
YLhuoudmhOVBxU82FKzvlS+DYqMy9xN81Na4n2mWAuMlfLamq9F5Ci+jHQNiwPHX+lW78oiJWgFY
vktBtpGZ2u3rtjzC2NukijAE6VjZ2azzBjYFy8goQoecDjs4wKX4meFfP0VEO4Ue14VJR+52jOSr
TJgCz4D5CYt8Il3cAmLNSTOkJbk52ZW0WChOiHieGu7Qmo5cdfD6d17RuqcA9IObA2QANX2Vdvqd
aKt1UiUo2UZr4H0XDng7fSuDkZwz18KwMaWr2BDPcTqYe6NK7E03wMpzPoBtoNAdwAhrvOjcNpL2
2OTGbjJcQhKq+sUYG39DeBNxx5DuvVp6jzW2kEAxVMubHxOxNkBgCKwKcH9ttS42fu9yuI3AxbpG
xFhwjyTpjGfADldRntPP8DryuumyDBBf7KS/EIiyw0t3rwtzU7OzI16S9CWWa6fffPghzb7ODb7b
drQnml1z33U+Cr0AyAt+rC4J7yB9PWWjFyN2WjazkYMqd1Hs6rH7bgQIXYV1nJxpP48G20CAi7S9
glm/93qXeBm6SuSLreMqfaqK+oy7j08H7bJhR8+exWQyUvVl+M5AmeuvKsp9BJITzDG53Q68mKyu
iMZik3J9cpzgih0Tr/pBz+AYEsuzZj5OTH1J4vxk+MhlGyPdNrUHrkjxhgQDSk40nHy2HvUemyLG
TGxEJW1yNA9c9KoupzpFTpOl3zQJxHbKTVhVaMfr5e5Auv1GxNUOlJcL5Xc+jXg6IbpZ9HhnLXY1
dw4feGlhsWFFOCe3RLRT+AaATPD/w2HjWFWLtXuysa1RkfYBgs45ZO2nCnvYTHCoaRtbFxM5QMDw
FAunYHraIS0zKfjGfn4C//mzdeQz/ZF9q8R3HF4LMwEFod3z+PSWsWY46nOe5B9Z2O89h8adO6CW
HuqooPtIO1RE6LfkJ3tqTSuRDw21jrgxubFmk+mvbEWiX14/dUN5VxTMa1ke4JoScj47SeGo7gVx
wlmkNezWfl9H8j4ugk9jGkoSB5e4YRHuGgM3dCTaUzERDJaFVDkmfYvMJvuwgXRII9INtxHOSh52
+gFkJhradUDGdfcD5r+9b9WPthEXJ656IchjyPiVWrrpJLNOsjv3MVRTWtjp2iJaCemicQMCIxYu
TaSMXIwkgEffFRUDQIP8vIkCZphcn6XGwsQ+fQQTOa4GnSOTp81j+PdjMW/qqbw3PLc6jjFWqSi6
kFu9dVrcaSNM0mxJXZ6t6US2wLOfPjv1YzehdspmeedaA00WczWXqjzmw/iMwKdYB81EDO9CbRnt
Y2xn/JuweeFOSZQYIQBMCppvdWOvYrAhqzRqr2DB/LA10K6GYMu5XYI8hoWCrwNMoSGA+2IECe7i
8dfRgZ44uB67/VZzG6vUoE9u2ZP82veLwZ0NT5j0T0je9FGrk9l6gg3nh9AbKpfOX9KZx7z1uVT6
wT4zQb4KiZ6BwMwrxjGwzzF0rjNXXLdV+2w30YdQYuGzGog5a9s5xpnaAL+NL2QP8a5E10auH0ow
zMRnH7Nk/gZw+8oXGR8/JITrudR4GMoRowMRaB6sOu1a49bOAxxZg+OvlItiAWrhezFNGP9X6c4N
FMoSJ4MLDhy7BuQLLGwB6hWXbqTUM+nrFhae5gxS4Vz08S4joGRvkQ3oiNdRknw+WXNLhtu8AFXn
m7ZYOpK+8b4E99U5grw5L+EId4g4q34pmGoCsTM/4yyu+xfzKsgCDt6QMUqe0hUwyShLq7FbU8uc
jSa9aecMl+zARsSlnAE/nnMbkjr8uO7eSGn1qBqbKTE48N0KgyESI8eUVFGATASsRNm4yiQQDc8H
OdioaW+acEP6OX83Ir5VXbR3xlfiowCUVeYQL8j7BDIP4olGmZhor7N+vQH6quMk+VZqi1T5HwRW
fZR8Ausak/2q9ujUxjL2V1KNRzEPe3I/H90SMXzUt0TDAK/PelaFAIdIQnPCFY57QdsGyb4030RQ
zPQELfLVu+RMG5MaqeAAriyowlPBNALH4Gqs+vuwmnYm1M1Dn44AWUq/ogMLXCyIBh5Zne3TjG6i
O8zZPnHInDaYuCPA0Ve0Lcq9aw4/iOcJ93E0g/ViTU0uqXJjKY2t5XgfXKzYraV91WSwkxN//GD6
mz9MoQJcx1mlq4QjQLI1NakSTw5d316shzYj6YTAqS3dXO84WdV9V7f8mSw7wWJ4UK37ziFCJ6GP
JuTx4Yc/NN96z1PHWICEYaRCL41UxurT8VzakuWz9KiLo+BJN8mHNozvBG7ptREEyIL1eQLbuQ/5
MXgjUT3JVs27yEMOwzlXszVz9a4KGn+lsmEtWjS6YC2sQdckPUNG8nzJbAbPp3qgkTAp16MYF4p8
91bU3BJEeDU6rDjSSNbwW+SjPZFI7k75dWchA/JgkQ3y3uEusiYxByv045z0gKVxe7Or7Y04+gks
5j6rl9F0wTXQCwRIf09/NgbW/iCsd4OBp7huT/VsXqqCDwiEPyZiZFBBNH9kuIIb5OtWBuxyzjFH
hWa+DZ3qmQeJeiD7DJcL2yhq6oKQgy9CdrixvEWTs8sUBp/eZWTRYOAHBiS/tWNHlVmwI3FUt2TD
kf/4CRy7XQed8zHRjQiqZGmG2lckAQF0bqqdHZH9Tk4Nlzqajs0SDtGW6lKN485sQuTxfQEaqeal
F+Nz39YMEFt8qqJDH5bzqGDLJdS9d7fN1H5kRvVEStEh9ZPwkaTtk31jiuPof7h1xc8RPNLaeUCT
Ue4IIL4HrfjSBezMSz4c3UZcs3tX8XnBdTbxnJDPMA32tTl+d93SXjuWgYDdDzZ9v/Uz+DzR+FYw
KLYaXC5Q6+iutvvYmt7l1HIfpndfefKpJU1KBLNzYpBxxOU8r5MSoWOaHEY3CS9xkwOpXErVZuZN
dkiXhARwk0bDT6JxbWAzFsCNob1XRE4v1G4CSp/bhufbQRgzRBHYUOg0E7+uC4t0JzD+NGlgpZtu
QgbpzK5IFPAC2CJnllEpyUR5E258DVTVodXpRTc+KEO4QnXCVGIgOhQcoKm03NSJ91A5DY0Wf9hG
BCfA3M+yTYyNmYQX19wMoX1vTq24DJxnVcR5CUsXv1mun4O90NF3bRnDXsZkMou0H3YJ0WtEWOYP
EHTnjaTdtR6461nw+zBZVU82FlZiKwB9ZSW2hNpwh1X6QzQ+RVHFZmNMSGSyjvDAzAH7VedEHycM
81E+sT7hPSif2NCA3hUFTXNbCF1sW9skHNXJn+m4yr1w4dkUyk23FhfwdVB+ABkksJSm8WrggrYS
YGvnliELmS8ipiWelCy9loxx1zGwxLg0L3NEz1wbcCT0hXhzKemIimo4cH3KFTa3mmZI/6IG9vx+
yXwyjeTDmZkeqGoYVhoPFL0gSsWGTEOXy/EcMi1lLHd0WnGucuZUsBF5KUMPKYxgCYk6hXFjCufA
9yIcKBhwoBee+NDfJ50dUXIDCUq4CnXJJgrxGCvAcSoDx1LONIvbAelFVtwyjcaClEO2CLT8OUj4
NBlpV+vOOYjSh+kJvahZQriIXNdcZzvutCtxyoeBMPt+4K8N4Fu5Pyhp4NorNQMcPe0IeD2FQUPv
YoLGlCUnz6KZ5dopcbVkhfnKXZvlTDayy6rUSAPcDiGGLA8JOaiKeD+gk89St++KbjNNApxRWNhf
Qq4l0A6fOiO48YqgQ1pEVG1JgC0ySCoqAUWoHkMg6FjTd52P2qF020vEcRsbVXngXnmOC0l6GGvF
p8Jf857OTpVs4ok4aabJBT2sYfqwWnaRRnBxGEfFwI2rbUOSHLPsKwEtYEWyITlCc/1Szt1TkNhn
r4l/Jr54dqeJXpwonxyfQNW6JF8dDBVYeTBy9axARy1pGFHArY1E+rrEjthj9mQaSY3iHhFuX40S
fJJwzBMPXQz/J+FxKTMNwUQ/04K+sxtxM9IbX5nDUyDDcROwGePvIlyvJkJonwf+ljYoEYnEv4Zj
+e6o5IQggEfddS9QSNY0nqZ957UPPYVnkXGKQwbztzQ+Xt9MzyAkeISHmeYQD6oeLb+ZPMZlcDc5
9VvcFNSVQQFVGx8H6qMOtZ4Ud4zuyKKIPO5NxTjyFWEBUTS/qCnnqlR6733BZVyF/XHs/Y+6bzfK
0s+NDiwIHPKlYhfZgrol9baGiIZJJ+EaHVp3WQZdoOcinlgl18P+QF0cxtlzoPPq5JU/G+7+5Pc8
mtjRjyopvpkQFMmcVRfTch4t33hBfXaqeiCijWJjLjQN9n50KD/z8W4q9ZVoSMlJO1p1fTYSAI4h
qH7sM6oTZrxo51PMCryd65J2eirvaHLhCwpzEIkhnjmvbzaBmCJaNrC2ve6znQakDIl/L4gnknaW
H61uyabJ2/0c8oQPRv6QiAbacIinc2y3jQvqvqDpoLVZ7/KU5VbS7kVGBpHEaSC2K9yEecIRLeaV
P8935BCxaovU2YrhDcQFfl+jPFvZwhgmFHcFqPS1TNu7HmYFgXhFv4QzH4bSw1w5fV1two1dErqm
6bG6diOXURyigal5sMz7Os2+q6I5tLr4pvN0w63DZjsOzhPK6bUPv2XrxdQekJqp+5lJrTqIh8cq
759cZgK0ivKRgxLCS8J1YMT+DbirJwumiB/hF+7NfEJdWNwFmpGTZdVvTkUjsSwQqClF2kxsN9ui
tKbVIOZ3EX30jDoOKWPOMMei3FUPCY67KkHmAdQRMQzFsnXfBO4hoddLpQHmuoFc0Xrmpeeap4BS
0FeMP9JC9MAk8KagOKE5OGW3s76rRm5AjnulivwWHdySPstVFagPd4B91Ll7PzJx4rXOYTaZlUwU
XEUQvySV5sZI38qXGf031y22mX0Ei/+9s7ifNdb8pjAiB8Ty+nSqKqtNCE6YLshjRnhsFCtWQj87
M6ZvYTOZpN+6dBf8Sxe0AIgXzas0oNSN7tkOy4dEM8/3aTqs2iC9UrRLDtLB5y1jrgsVEL6SqW1i
V4ihmn1i89LKvodnDgLX4PtVRXiWfbiH/YTxV9dPfew02wiY28oEU8YBofD1EU3knnT1EctpU1Jh
MbtQ/8PVeS23rixb9osQAW9e6SmKRl5aLwhpGXigYKoKwNffAe7uuB39ghCldc6WSKAqK3POMd+p
CtNtHZgTeFMSuyU8tl6YIXI6fucC/CuRinDJWWk2GbE2nIo6PIeeu2ti4hnd0SRT0N4ZyPB5k699
09GalXTt+uZ7GnIyh0vWsTInotpXxgN7MAFZmGMsGmnk0626vnLOk8Fz5tEZEWWIrj98tbPfcKqe
yRMFi0lO98q1aX82o7Nnevw3TRcDo68/h5rPmhQdzKxgZfw6/36uqpBSLXCexUR8XOyA3a37T2XK
N+IfkUG8I9tsqohDhMJvA4RjLrNt09c1ZlCOwzJ+tGN6Zg7Toy50D2U0UeOAo83aPljBave3WWRy
4pS/KkcAbWU6s2qH4SfRyJGQhXG7/gkULaFuCNzLzHEn6/NHP9UPFOIm+xeMv7TM3ovc/E4iLO4e
WBZdmAzntT2u5zD5NxhixvuCIM6NALBVbKf5NMV4JJvPycr/mqTvdqCgVkSGoVEsu3/0enxVPrdm
/lCM1H9uyD4emf6ugVZG6kpNg4Xp58qU9ZcM6ifXUjufBNCthNieFSWPo+dC2rfeyNXY+K0jT74o
IRyiqCAegnGNjQRPclK3Kw3WpbP/mvE0fBbz2p+2fez2NE7dl2xi/ckaSM+efJd5+UmmdbphbvAq
itlAg4TweMQGRz+Gji3lReoHyd7Lv5yAALHQL34FI5KSjI4ePYZ3MxQMfVi8N3bAslkRJdfndbOu
PQvmbU1boWEST7FFdpCwy0PnZL+9+va3Qb0pc+Ayg4cUTjr5h3LK6QY2q1PjKR6scRURL0BUUvvR
QUZmPQNqafig8muEBHblLPIjZyM4Ri2PyD+RiU+rwDRFMvotUXTpAwJVila9jNCNNqOj1AYdUQ83
sedz7J/MUeymalnAjAJoQSOB+AbMHxH0HPvQAcfbs0IiJdvY0/QVzebJLIPHkF/mPGYVht6c8A7H
BjogsOaH3t4a/4SN651QGf20ALD3dURanjk7l6Rywq1WC4m3p65XHRzMCZjsMP2OsPvQU+eDUzQl
x9ChtlYDuOIAQ3fawlsQ2GYbAG3EAoPOpOH+Y6XxMvGYvrXp++sZeSVRCdGOfXNa5zb1FXaXrZH3
6japp8bshq0TB/EKF8Zva2hhlP9k/ggU3FeSFW9CwqAhw1vMpaoGjV2OZKDBCw+OeJUtEzwacdnJ
CkguxJGDUr519pPHh5p7C7YIhuc2cqB9RPaPQejZQ2+G862GDndTTvrUWNZ7aIbp41Tq+gU+3qus
vJIRmOmi2oT/2HcGLHy8CanOr1bk9XSCUegkOWOequpBgdKxHWPnKlP9Uphka5EE80WQ01NTQoLw
ZrFx5oJJF26n2Evby1x0j5nN/q286CuMyR00M4Esj0PNrrOo9Lo2pTPu7Ai6lUeb/hN9XZTFhBBs
xtCTTKZUuyfkt6YFXvmECzlgGawny6A36pKTxaC97d9hy12wHfaPM9FR6JWLp75JdgysTyZj5VMa
9R2hYjn16/xhtLTMiCqDIzkh0Yp9+rLxOP8NKMvH3HhJm+JRDSn1ekhXN8ycB9PLEfUEwbmetQER
HgkGxLln0jgi8muRR0i6+QrA6nEOFsd/NoNlgyPD5q1oVLlAoYPpVymt82hjWJT5/NHrqH0MGeWv
dZIfh8z+6YJ5I7rYPvihcWpaOqxODuMcC9O3Z2KTCxC2rWGOPkuawp2ht9z4yAHrx3YmrIQFNCWm
5bdSLPAwJa8BPh3W4BwGvD0NG9gdnX1D+RlvaRAeZwcqc3cdKYkfrJD4Z08oRQBneEXBv/RcM2eT
e/Q4Pf5CGN+Bjq+WkaMDJ/OJPkgKt6uUkBJJfYlT9C4u2T0B0Znp1CC4r7HyuYe+UGczJHFazkBJ
dPA0gOpinugUD2bX7axhvnZGZ54yghBWAR156sr4oRK49OOMubpotzBO6RkThcBbWUUveQyksSCs
+lB13dHMkleIZs8OW9KqgZa6IzZ33QGBaGd4wNnk3WqnOgl7OFror6Z8uoauInWzh0U7Ju0xMuib
DYX3UdH8XxV+g+YOOPIBPiRjB/a+KiRJRmTOm2UDX9dBnf4rxM715Sdty2pVYkk46ZFSTenqH8HK
ycbMMU7a6E5WbgWQgzixWze29sGCIAZf3N1mukWXQmkFM4sTX0qPVhhewrwMYTJ4uN/jPD9IKFO3
hmhMHovUP8hpH/DO/g076zns3FUWzz3ESgJZpDPAC3Ft5+H+EtY6vvwKqbgXN8bJTuDqmU3CR13g
Dl3Qpzc38PuzMNM9qSrWTS6X/77vBDcRyOnUEeuAeFN5DJ2FfMyb/JDMDeiJdkxfvDZKX8ivxXPq
Ex/aBoF3oIJKLZBCpAqLhqOPlU4AeJaXwWgmO0PR/WMBgrBFDi6ralScWbedy/0yBDSLQjeh7c0g
6FHItxqcFpHoaX8ds2xEK+iIZzTowtV4JcYwORnQaN+xon03dh1f7q9AAG/g6CdPGmrKsLhNilhf
2cDdS7bgvkJNACVjVX9//2HmJvUx98527RI0NXbey+DPzYt0GVjwIhFszVVbXIqc+CZ8pc+OA/XV
FOXJTYjZNC0IyHEPDT2tendfo89ArOqNt+6l6piGEggMriagsp7S+os2+KvSLaE0Io520mBuybQ1
Xdss/0f2fdrbd5c7cjUANd5ExGkrxlO/zDTvl0JPTDdb4R1ziJt3R6ap3Q4WEJf7y/ulku7ZDMgy
5EaiN5jDyam86CEa8DKv7uaxtjUYQwfxb6Gn7sn+8n2veJJLyDworWifa2xf9tdkw8cdaKWi5/+E
HAu2NSeSQ6dF9pmZVI4hZHdaRrCUqBy3/N39zvd0efIc5oVOKn507RaXFmfHG9THH7m8CqY52ox+
RKD6rDk1B+l7xVzhpJowRk4eAt1HLchP7pe2791TWcoP1Ll/TFRsr5OkSWOFvvPellm9GRj93Uqh
+73fm29xMpdrFSK3wwDW7FyaAkvT4r0JEzRmmOhg7agWej8hAXN0rWkoXOkeuFf3GiwBeJjlhi2H
oJpehgnZaLn4aeecRl/+CVOHFrJH4yKw29cMYPHFCjpCxWS+riMZnaruOPQJ6swJcuEdeHu/9EXz
AEiWHvWShD32Ma6eMNtW8eBhjTLcr7Im2NeefmESNHYQHf/PtwvquwDFmGeYT51V2rcM0HcYjVBj
FIpokKw8U+izhrXTutwwGDHA8AfdW9iAySMrbngXRYp4Ae4yW/Ea9XjyCGq0+CS1KcSgdTSbtnzP
Rd0dFcaZZzKLTpgENY1tg4FKMIojeT8wcsHyGkEMi0s6wJSQPHPc92z2BKQ0aEL1ukj7D4vc73/0
aTuNgUmbZJVTYirgVchuMQ8R4FL4+lq0/l+aFWBg3B5+uVUbKAl40qi3vBeaJ6VryZcgr8S1EePu
Hh9tIAdqV/cv75d7oClVL6aHvIj2Y/xhpKH9wik/fbPHEJu3GV+bxqqJEyINvAxxL2vdOUe3vqap
/uO2dnIKyQndBpBtH0Qz/DZNZj1FT3UIZsCxHyf5WkXEDuJRoZQPCKe0O7jsrvbyR3sc9lXg3kjJ
NW/F6AO5sZP+4EotX1AGrozU3pVulJzvl2IJHrx/Bdb1T2NiO/B7kOhB0WY/eLPQlbK2PldObj2o
YewpzslbKukgMh3/1uhn/pgRsQAWbZ0XH1ni3rdMtccRmx/u67AdhNVDgmts1Zmlu6sxf2+NLLkk
nfKecXsmNxT8f0fEKxedDtE2idKdgYDvFPSs0KQK+Jwngj2VarU3Js5vMMpRvDak4d0XB72sCrPm
Q2T0vrNQ5HgmDfZ7JlngdcVajRCFwQWgL807OFoeIqaIgr4hsOMzNtNs16at3hu+yj6DLPzySuIq
vN7m+Cam/pRUoj85y1dpm+1iPAG3hOM+s2pBxhTREMjt3V0UoD3sJygiRcgcUQ7aRK/oVM/3ixO4
Hwbq2NP9FT4iHuck3RAqUf/3D3AxzPsQgG3sMEll174YYq+HoL+6S+SZnxnhIS7cvwImvlE1vytB
BnuDe/xtSMeFgaCeOyMZVzb/k5OBBR8eZz5SHdAY0sJ0fkzSXNEyWX+8BAF9nRWI2Ft3vLmFmC9q
YjJjRs0vL526TVQu9OXc/VfaUQm9joHi2htRd8RDSaVL0Mv6HpDeiZgOO0O7Xc/+Ti/XuQhTmed6
udgFvarV/bWr4Q5j0SMFZvlJVMl6x1wTZtCSDEruRcpIuy4flLeYrgLxjCktR4PTxnvD4XQLoBTF
zkLtGHFivNgIoVehEzF+W0zJarLByi7/RMmgJJoalQq3Q+N/0Dv9aEK7/2nC5rWxTjlDgLO/hPk6
LnBNWKXlOgpiH4hQwyjfo6tzX+XQTKCn6MgPRscs0mebWISDg5zmkHVRfDGJol0F/U2n5XSiUa4H
2ia6f/zvS034ZWGBT5vLFP2ZLKz3Kpisw5z248ZqqMmt2FpIRmiKRelZ76URstKybhYOJVZtFvuo
D54ZTOS4wJgd1hXt0j4KmBWVjI4zL99S7/kvE22aC+q/cxR3Ys967a4Tu5A3b8wftMmOoAZ9KJXX
bIvGSLeO+WXmnbzcBh6Mi8+eA/i9+8kHmNLGTFx1G4byMdV45jzPJFyJI04Qje8OvP1DAX5/a9nl
G4IQQxu33JjIEKqnmVasRO3HgXPr1Ni0Ix6/m5TWu9F79HcHJthTIJHI9Clcakb62qIkbrT918UT
vE3hip9Qw5unknFHb7nVRRkjZMCZyqRYsLsjejvStCyC7mX2eL/YRn1SaUbmAksMw524300q/7RK
0q1rtHB0b+n7Uz9ap1rQWDeZVRL+si2xPq1Zmv52OGv2wIivuVewgXjedXZaps+2cRLKDFd9Wcbb
zkSdbkMkeSKAfe+Y+ky9Ou4dX29ztMnnInD56FjnHNS5Wlr5W1cMB40s/qtMIHwbZoAOjzFvMKJF
1NkQQ8dX4oxHwDw2o/AO4SzID1BaMNaZitdUL620kqzAWqKzNYzxo6Y18lO79n9fLN8xGpqgWYJV
A2MfccFoAAngKCIStsdnif0MsTpayWHWJXAUnHmBCpPVPXc68vkb2iJ+QSS/mz47T4hPQRrGqec0
vfaFmD5H1zwq7KIQMFGit3Woz10efMiE1gCngPFMfTvu56yTq7wtAEVYy0NMBPvLaI3skNaD6/XG
c9EH7y62MU6QwYvjA0KXObOIymrFDZveVw/iq8pU8jr49nAVAz447sKX+wW3ypMuDPcErylEX5gg
yP7/isd7BXn/HpLJAMHB31ZZ4gk3J27ErCBrU4UHvyA3Z+j0sHMImte+l72ni7I4sniX2UTix2yw
AmeX2kAn/OUAoFguLoU5/NhWw8e6IAvul3hizj5FUAqVo68jiPpd7nIIiqbWuxkQeLZRY58sK0hP
3RSoA5EKpLXR12O+VA2He1ybZdTyzPrnYWB4SM3hUUvFOYQ52iVNAAtHaHRiuDG/8rk/pB0fy5aZ
S38o+3raZAjQf7WWdfTLInqr+py8TZn91F5ztnN2YVMp62qHBsNrkmOyfJgueGCj/TSSFDPWELRL
X5JCFsK7Q7ybHO+VpTDS8ZrDEuBh0/yHJT1AH338DcjDcAn1krxmUQlWyI6Og0mr1ZbTwEEIk8/U
ASScFxhSwf2nrNQ9wEq2yB0ym/PQtdBZ23Znui04zeWVVciHyCyL89S+0KIJbrm04ycjMF5GxNt2
FgXMAMBE9l5u3bqK/MmokP6mXV7evxcptgytFlPytPC2StGSGJ8PfMlx5VvYU713GWg93i+N7zcP
mt8gTcP2sR+uRtou6XyNe5rkYKF68qAuktpyikiY3LawszZhLJ0jmiHufRGPPZG+U/3B28M8vJl+
ZTnJ315Z1iQCa4ah5JCvNPkzG/5LHiLYIXjNff3Y0NH7xcHHRk+h6K2USIXuYYGZWeR6dQ8PDCCQ
Vb3OvuoOd4Vp1Yg1zWo/WDo8dLbfvwjT5oktpL3xBAIhowmrx0y4DyOeO2aS4eMw+0Wwoj2Y7rIe
eqZX6+o696cY5+S702LtLtX0q3cwdyXCn46pN7pPvojeMmyrkAfmCDOz9C8fVRQhmrA8Bo+z5+sz
PePLNGTY1aWvYbTHwV8UifVOOol9wtD2iRAJyUapcnIiK46rKqP5Rc4qcVhxe+wlVvHuHgBuOba/
q7xLJJP5r1sCKy3HJLvwrgyMx1vzgAX2Vi955lYb17s5tuptgy5jl/plcGpxmNCqgQOO5mn65QxM
6yMytq4ES7XXQOXPrpbyuxHxxZoK8cuzFBt5GLrPo1uCHCmn6bGOaU2QnWTvkwkBSzoIc5/ALdk1
OpLX+1fQedSVeNRXbGj6gRymYRv4OUyAZd3rZ1s/Vt1nnBXupaUFePB89S/JeXXvBdy/r7Tp7dPU
x/M81S0zOeRMZsNcmnuIfG1UPnWPUe///sjQKtqaIFNwtgf2g4sQ705GMZYV5v6VkzlqD4nhvQdF
f/rfy6zE//uyLzwOkRJ6z3//JEMdJaJ2CTehV3H/1e6/qb+MSVJyiTf3H8iMYtCypvyk2/hEEIH6
ZTmsUwUGK4Y95AKTtZieYnJIH6XfMeLHzYMCanqay3h8quZ207QyvcaDAts4fzft0D6RwTc9jY7H
W2lU6/s/9FLtcQfbcFwCu3gIgdARFnxrGdQ/NsslqwkQWP3v6woFYOSXVwMz/LcVBngX2q5/GiK6
m6PqBcpcFFhzOm/B8f0xLfc1zbDfKrbRXWbrY+i6X+hkMOu7aFNCcNnr3MUa7+Q7bmdW6Qg6Lene
ZKiE0dHwnZd8fPKS5EnaqXrtjfFXxohiILrwmLe7hA3tHHjRJ+N2Y5+O20EE7jny82QP1Chcu/ZG
Mq5eC5dk1wrc+utkK3xvDJDbykUZN5b+TguiGxSDe00YL5Ht9Xy0NO88AZW/dD3CjeLccUiGAUG5
31mrMRl+mrjUz3UuvTXelqNpl+F2XZFmuUa5k+HjMeTJbKgWoxAxtJnNMUkAIn6MSBlQiMkh//EK
IdUBw+17HCA1gR/ibTTw2kxrQWJkchM9VnFyH42NTd8vbUmvFxjrKjPbyRZRpTlCYeiCtN+6Iry2
/gxEhvCAKJg/Qo9xoAev3867B9ps/xyTgbZbwj/1huRdVKXFmj9upkGioQyGYuMkcE5zNP8cKfzd
4I4RBpzA2YBQIuUCgAfGV3tdosUh4dMYl0AjvOUGA+28fCDJqKEFhpkrrZubtKpT2tOlrGwwqsJu
D3VS/ASyv1W4pAkFuCZO+5HhEH4y++o8ROocem2wVj49K7Yw/BBGc2xpPgASQKskIflOOPaRpStU
W6Z+k8sIxe2RAdnUUZu+1OIxn70HpqczFO+kXw7ra7Od9CsHx1sCWW/pntFRN/WL2zBH6awMM48R
mQOxYAtH4NHLUTFhQQ0JiWHH8gxaaV05bOeOTCwtS+dcZB9dU723c0hfguywdWt62z4jeshPkue2
ZbBbM72hnXSiD32VMX6BxiL+KqzYznHJQHec3C1L93J3wj1OB7WJ/aE6cIoxt21j/W29ve8hJRv7
gazOqj7Obc1IG97VNjDFjYAelPXJcI777nfTZ98G9kbQtro+eCl4V5OWAYLlkQS0zv8Zc1L0tOq6
rZp0h/8sh8ea7VAAtxxsqt/JHJ1IskTRjy4SNWSMrSFFFlAV3I2zHR7C8J+vpr9s8LQMbO+v+G6r
8HOkS4YXit47uRnn0iTPo4iRUWF+ZTdyZ8xabc6R2Oe3NL+SBHoGToGbZGCCdr76BfpzQuGpt6M1
U+Qn3bhGUBQfEaxsjVb+aUm6eGJ4yv/hNJ1Qfqwpk0LMAC1zonaGHM8dVBuEebVdcJQl6s1aeaeO
xx+1beKBW9BTpVZNCJEe4Tww8RaSZmFNaMYRhSxO5bdQ208jUSf7KWu/VD3lsG+BjrhDDAw3RkIZ
y11th+EFdiKzR+nj6bLJBhLm72igpcFomPMVORQ7q1AHrPfVbk6KreysS8oHuTUqElBDoCK4LeAp
SK//LlpwhMjY0bzMH53d7Ptq8T6+q5rAL3SG5DBqAUxf1i+e9vpjlSeXQrUQVZQYNz3pMWZQMAqk
n7oRpcu6qF4sO3bWhvY3TTx+uoM8RQpkfNccVV+x/Q+VhQZEdasxx5gaoyHII9RfZqgneASG8bSk
d6fVPjNyFl01zsDS0n8kDqUPSKbqjewxDJO7uFWp6RwLE3kHhzZSx3tnl2jSf4i8+z2Uzms6zoTU
h/7OboiWTVNbbv1RYX41OeRn3k640VkpY++PxMWYg4YkPMa3VoCJx/XjIXtjYsJp9TKFr0ZMVfwC
aQPHetTj/IveJy2rVVLj9Qq1v/Yj+SsyOZ710cn1XTKSewzADTNwnmw2cVJP0In6a1Em84OVpEfS
ebOtZcGdGAPKj7GrTYABJCzXEwpvL/JOYay/Ec0UqHfdJ+GIdaKTiFnTgAvBZmaHqySGUx5ey87I
tmXVc3LFFiCRX00jzHIWtPxQ2k6J84wFEZUXAkB8yzmyAZYxVgyqSz8DWVtxQwScSXhIiCqOpmQ4
DYN3noC4nm2pdvlkbRNbvqvIoR9o8Ne6AkxE21ziQrsbK/DGnV3bNXynDMfj0tJXDbOhsic5r9dM
cv1y4ITM4G7NcoHHg3oCbSVeOYlCyU+Kh1SJ9pHh3ecwqdNUx8bOGMR3yCymrZf8P/bETUGL28Bt
yhybeEda4hyev6oifypSfGhyDg1qgp/B9RngiLDZBEL+xBrldTXVJ6bm+0n3L06YPbhGQgSu57a7
aXjAaYqidKLzDCMkOkWdfC2q4LOZIOTb6lX0bYrUxUNJVAaMiQbxFM4z+aMG0yhVCZD3hNrlRrwt
LGWz0G1aY8Jt2GG0oCV0qGqIAwyLqemmZTjCMafJguugA7IVVGvuwmLRUeQ+UAfbsm4e8lgC9ubN
nJE75ufjLvBsXAxuvo8aCx8syzKHe4NdCadnknAYqNut3cblycr+TA5KHANHh6qN8JksOybw2D6a
2eSVf6tYeTeZtpxTBMUYiQimfnyZu8mbEMJRMNcRZ5wOUWs1MFJ1UdQjz++crfCTjzJFQ5uEb5lB
VUqgb8JjEo9HkPh0VgeSn5iWNuR7diXlZB7hDHYL52/m0Xe6iHSMz/mJUpfwiTRF/A31lu3vuW87
TrQZnonK2wIPQwQGq9WkIcMgAL15Rv4RguBUbjOrPZIzn/AsWjTGSxA+hv5ovLb76G3SQaT7kkqD
cbYC8FsbDp7R5JpW1sxONp1kjYLZy5mhh9Nwrt1KnKlHPXyMUX80sFMZ2BbR6i7D0h9H55QcEHYA
d0iCBnXzI8xZPLUWBr0hJ3M9SjJGAKQCFyXJZmo5HzvxAF/BD7eDhT7es8efKLOei2G4KK+3CAka
f5FodpZF5JAabP3yX2ywaLdgjFA9+LCMOJOy81hPM3LzTdB6T0Zhr8Zq9hjLgqjIHm0xE1CacE/1
XbZ1aJ2ty9hbHPXYK1Np3mCzHMT34HfGlc0Y96UHCyCdV0z0OBaIzt+jOkf5dgPpam+QLbNSxO9i
0KepDdwHONHturIIYJjDP6r4LMKh25YGgONEA1CAeX0pEXFilSM6XkkeBnKGTJtmb9V0TK2L7RwF
5cZC20x0kzR5CkHzOzRDtY7+2bXxUfV4/zu3n9ajGy/YJ8ZByqNFi9cx2khbYqfp+8dMZnLT+ZLg
Bkf9U6wG5DYhd3EUAAGT6btO0LMb0OcnSdjkYO/n2nzRHsuUH8fhAgMKthmmePz81GtO2OG9sdZO
seSNKOnsDYR5kT+iSIYwhiKt3pH55p6Em39boOVZlrczsb2za34ONpiL3L3GefqOIzrfeQucxySY
OO2LA0s/QjKfoZCLWc3wMHpNO7eKwEk24QNNTAtjoF67ZdLtsonI44RogSliXx0wRqw5/P4Wc4j0
omPCnIX2N3JBa6VqeTWnlNCCEoSgDwG81NswZxZpmGiDR/WsS55Mv5qsFdVRCLsgi94ib81OJSiO
EQWm36r0kDLn6l3H5aGumvFYNupXSLh2B803YaSz5nhFUviA5jyu3CPSH+JERuB4yMS/hPyCFLkY
J/mbgzmmI6LsU93DJ+psgTANcSfYtJl1uHH2lZrjo8rmF/QviO6y6DMPjX9DPTe7PAvBz0C9jnME
HyIPvya/4MhVEfdG2OiUZJi/ivLYOeVVRf0/mrtvKasnZsQ43rWnTjTGY+uDnijFF7Dsg/LmQ0Ta
3poWM3mjhFIwvn1WYh5IsoXWn1UTpsdsD0va2mEBIEcR3tCqQA9EMuF3hsqQHI2Uxod6kzN4UpE4
HZoEehsyST0S3HjuRYcFpithHE/Nd+lg4NTY/TUMFEGgjXgj9u9UTwgTJyLG6qPRhtbeDRobn0jz
MQXWU4tnRKGtJLau+IS9Z3HyYJAZTXO3sluPj5KUgZBTAnRT8grsXzPkPvZCRMkhCbNA/869qq8t
ifI7zh9v1DC72BiYvAUhjy2f3LYe3yBn6YXX931PrXUz9ZMYOHjNABll5rCAs0IeS+V3ABPIXjGX
mtj2hPMU1OFX2FcoE3vCaQba99UQ7xsjYIZRmr/88Y9JXzm3/I/cwv7qROFP14gN2N072+pVt3LR
yiavoaUJaAq4o2yNJWz2l0eh3/aKI6pROcfQnF4AKKyA3d5i9tp1vqgO9eAQBJS8eDiIkXMBErQK
RNScVMSARHGKq3yjHe3tGormMoB64iboXDvV7WXJAzhP+B2QnuIpzHGSDBiXVEJKihqCf9YcPkyy
fJHCxsrSexeJusCij4gFOgETB+Qb8I7/6J94v3aSadMqZ5MDgcHp0PCo8SOUvnYjsc437k5ZHGKI
HWm3iSe2eMlfjBCHHfYypu8o+jp6s1RuJnwCCwmTTY6L32RIsOgd+uTlbcIKyT+G3yqCOmLEWFn1
eMK6suHT/8oi+DOjzL8NSSZUAl0wwJDGYOGNoeA2qDjQqQwFtZh/OOEOq5gAdBhEZCzS6JWbhA9k
HaLTN3Dfetm3HvCdFNlD2ne/hpbzSmD0iFLL4jeEn3AlIM6JNr1EwyMP9z6QzZctcW4xRb1lYfkd
lRZnxQG1rJx3c4fInVnFTzW2D0khH3tXDquxV2coGNTIdvsyG+7WNRq045b6SHCjrKY8/pfN46FI
WZtCm5sFnzF08VUQiA8duefYpmBPLRIIJwKylJvsXN0va/PvIM22SjzOxovZ0Sqy7ZqiHlH5WDwL
HT2WTvwwK2Cdnmxeey94r3rEPjMZpEwl0YGVw5sPEKGinZT9pj3uI02yoT4ZzbsYOda07pshBzyH
De0S29R7K1I9kw61Bx3CyCgZGgQwq2Fk/kFO/XM6TXrD/kDqebRt3WNEnZTw6W6ICjYO0zC/W1VX
70z2Sbx7TvU0Ma/jyd+KlkjuaVlAIMPklAruyulMwsRRJOwEznqYdjDYzBJrXe29GSnOT1popCjZ
8LxZsR8lWEuHkNtdYFKlTS2dyWrxhJVYO8+uMQwrSttuPSSCxnMgbmOEFrVt5bdIjQ+6Au0ubkYi
lUbnjx+8otgHOCD5lDBeWNtltahhj4EOTwgMxDu32KhqVLqp2x9op17RE/1Z9DYJRIld7Xig8Qwk
joFKttQbNuIJjIzd6L/PUr6i7wCYFtSvgVU9lml8TVr2o8D8cdJ/QdLnG9nRPE+r9FIwBgZC8sn0
mmSv/KKJg4Vj8eaYxmrWo7+2Ax4nDEdLfyb6bXSYOPMOv1uHuxhurc2AMoQ+x0wusHxueyt7cvAA
0VvQ+3Ayf1x/eB1xO8ycTXJ6xobbPKcJ7JQiTVHt1hA2zK76CY0+OujaI+bAs36MjNFMwVx54038
pZF2/9CGEavYwUUU591KVhwcA+Y03EoRb0NDGg7eEtoqz2nNJohGp9k6HAdWljVPwMUwI6p1NRgZ
GuH40zZxKCQdhhkReNsYufWVuvGhrNVZte7BqEi9KKNjGNA7F/qr6syrjUxyg1zyAs7i5shpQ2fp
1Y1wxmVwRDgu11vhKayOvkFtSELzyg4r1j7QIeveZ0jp10i1Bsfe/bFhMZJRDRWmLVEuy8lr95SZ
JB8L9EDdJfNBigWJPExElK+oISe8zCJaW9OvBTHj+PSm/RElI8Xj65zUfzCq0BzNFeaz0qLAYb4/
AOhyYX1RjJV/vdn7tsrhlUMdLAadb+CWPsZdj8HYwMnjc/jDq9tBCOGuN2jTrqqKx8wEtzT1sXcp
ORSRPga+fyssh3c/MOiZBXvceRHejltpGv9IfC0gWO61i7g41Bn91IFTnjDypxwJwRQONAl8tWq9
yd30tXMLRP2bYYHYeCp9SZAvJoDJWYSy7TCnySoKE+fYw1nJ++CjI+pToN+bGGhuqsA+WxPDZonK
Rp8zLLtaAxKCrxRtuwb0TYhMyRzRA2fYsUHMQYScREzFk772keeuzZoHsSFerZr9Z9v20m0noTSk
Yfb+P4yd2XLcSJZtf6Ut31HtDjgms656iHlgBCM4SnqBURSJeZ7x9b3ArHtNYpYp2xJFE4sUFUQA
juPn7L02YZvxscnNYuOG8EFFb9NNLG9D1+sWRNiO63jigkyI8+g9HB0jAJKs1F6ZgBb8+J0WmLvM
bQjRM1PeEo/ncej1K2h6TGzGZKl6bz1M3HMUDPvJ9ZknaQ4zw7h9Fmnu36CmAmFF9QJpUM68H3PQ
1aJkVF7Z2sVCeXBAZj2jKWtW8TZ0l4b7FNKRWoMzyRb5zOsp3a9BheyWjQOt7MF8Q8U/LWyerivu
9g0Ko6WYRLHRiqJeWhPNzsnFWN4xTQI4IfnWyn1RAnVEmF9grxOybKOYBm4L0RL73po1Hl4OotPE
S0M4aDzr8WHtdNntSlxIS7JfMVmLm8nR7zKgCQvfcrcBmgpett2jKTK6OY5gkUFngCBB0YzYh6XP
ctTJrPvn1KCQb1M075hBMGXH9ALGkNZW6bg/ED2BhSmrI7vR7JDm4wONv4KeqH4DevdrkRETiMag
kGN3ySvt0MtTyb2T1I65bCYB226+XevWHQ6iNdambHnetMGTLw6eah77gau/Ssr56j0HevpkBmDS
mtqukCML2JVx6Jzw+HQLiTNpTfH1lDe9gEM7bkxr+uIrnc6C5W261ryzpY+2j/SLLgUF6ojuMGni
qDnVOdM68qMF8+NoZMsl6FKHPZaMkRJ7xNpMQE9wSS3x3evYU7NcHbgF0IKq9iRbIi+Fnt+knb9j
b54uaAHcyjJ6MY2SyZjWzFicK/aEYn61DY3OQ4xUYd24vuBitVc5A7kz/OMAc7P2vcqobVyHsGHH
5YEbLoZKAsaCZWqOj73tNHv8CB4qtWUEDWZV6xR5beKzUFuRWpmtebJwFwDXzOkjWw/VoxZls5/H
GYBXpzeiRQmktR2Xmj+sK9dkujuAPPdtwCekx++ipNnM/6vq+ByVjn6KMemvpjhGe4xMBXO7fkUc
5iB0H74Rk2Ayf9yAAFtngRooJbm3dZNB5UDTkpYJ62lsJuu+qWi5aJC7yprNiRdv2Ltt0dNezEl7
z6J8nesgPXnYRPjv7HmIEBxTgi0zLdxXNcgvUD4LXfOhg9oo7I3APaGGDxgs807TEt3oFj4JYWVY
PlPBmXNEdp1UFyyJcZ2oYPFzFwHNCNsv2XS36NkxVBibjnwlb2rOIz4pMxMFaLH6OYctv/bCWVqk
HZrGPuqEM/oVv6QQWBAiqU2HsjbQl+pbx278q+OwXSxDSqyIZ/2LMo3bwW/Z5HZXcNTVPjCcozZX
vYDRp02HxXyhNf3FHcJkPdVqhxepPYdcWlFJZ71rIHn7ItgTO/s+TshrpNktB000PFWLG180NIks
aMIunQa9IfzQ/2HVlgcDD2SK4n5f5U31HTkIzbmIAdZ0VMoxDy1WascnEtI1nmegNAFPSvLUMZQ9
LJtzQMTU0uTDdmrkrqvjp9rxxRcqQB8PhnepLL09s43vbzKXyjyp4ieGuoK09ME5uDNASPX3hlm8
EIBsEcv9A1KNiTSgvoUhzLRDgL0kyti/Ue0XPZHajQrKE8BoaxvVAVOFomDx1sl7jVmC3REXhj1h
GYtDpDMR3PXxS94xvAlq4pkilL0rWTBlz4z8lN2Jpon3WdytGmY67GzBDqGanbbDqOdrQVAX68oy
8AneqQegDFA8j3lSvRlZl2Er6YOZpYRjEqLf2hHuQwjrpC5TnkFKq3bCwTmBqmTt9lR2nVL3Rai2
obLdTTmEW5e2YzHm5m0CqeOeewtwbP2l0lAyJzRM5VpHKenmbwPLvi5oXZhSMgns2R+0WoswMhtY
Xz3GyKVvMgkFNQBy93vclk9F55Ly/d0uxLnG7OyPZfrFAt3Gdqxn/0rcNHPucnoxfDoLKtyAVBqX
etMNtENIvIQhfIzNp6CxooPpk1BZgl1ZNvjLhoiOCHjXBIcoII8RRtSINaah1eQUch3W1XoYWUbE
6NsrGQRXM4ruwZBb28pC6DlgiEgaGpq2j7e6rKpnq6+DFaeTujMujlo5a1uLYx0F6r734SLMzhol
ojUhZ+8atZzFpm6tT2S0l/U21+3bvHLPvU9DWHajcQw7Ne0BmtAfBm0DdcEHVdZUD0OjqD+bONr2
t+5kZPsuz7/2iVhL2etnLMz6SnygLk1quw48C0alFcsVKFg8Tduixlnip+Uldtv8CUrlN38lDcCZ
bIMQwNJk9ouJJ0P7GNguNkOuKPbZ3y0f7lQzb64DlspAkqZj6cFJAjhfNna/1A/kYbG5GEGEWZg4
Gmb8qPDC29CkcDAr6S95eL/Flv3NK6NLLPNsMzKMgKNaPkg6b4gckiXcg70vmLFRA7DtMXTwLu5a
o2KnLzMcGJBY1QOh9UAFRmwKEACgy9RI8seV2YwK1zpgC02PN4OqHqzkzSl7dUtfrUVmGU5EYCIc
yE+9cC4IZ29MIyw3dfajEK65qdtZSsNSklLmYeRjNTPznGlKUtAH9i5R33wbfPmYmRYtSLa+SWzf
aPjRfICmZc28dPBpVVMPgYhkRsHauDLrb0hWcIijxl/1ffejBeaz1tPkCaHtAPaH20vv4seJFCgo
eUsvweU5FMmuzPsOLysVsz8mu6ZNbiPLEeuqmKVWyEpAPLcxC4pRc4ZCdCtUx8VGZNG+By+VmrWH
O8Z6KPp2xXz/GxuRV7+lhJ1qq9kIfdxWNaGm1QBvwmBuYTfmeahDcBLDs5r1jXXpvnpW/qZmsYWt
oNdW9EBEJTpaO7ApqH/e86m676YMYzrtlSKBPw0PJ4QQ+I5OH6tg60wLydPRFtomZ+JoKXUhMi0X
Zbg1FSW6U3xL0VYtITkV3DRjWrygk39FsrqpRlCkgl9WVNJZ6FmPRlJzHgYlv6ad9kOW6hC6ZnPq
hm1W+He2Pez47luNXccq8yIYaHo4rNHpngr471w1pgY3gsGFL7UHkDPuctKGjVNhUuk7stwKscGi
c4MGBaMzAy407imtMIjMHUoEo8ne035u+zRIBRzj3euMH514rODNdQw/NlYF2juoXbXKeszelSZ/
uDECWuGgzS+NaVglk+j3EWIA9y1K7/AlfIuNpKa9c8x7hrROMka7EqMgXSRQYCQZF4oabxDWCfBt
h9i1rKYDJAuCoE1yOLL4i5dYtJpYshcAct4HDQmvkfbxEkn7gx2KL4rRC4IHdWslEQ9vpuRRAMoU
W0pAfsQ4bEHCLHJ/iX7mNjDiZVm858RxM+nbyCp+Ja+RkXLZIqWY7GrtNmbJAJANtgNFn+Z4sBxr
Ayh6zB64BRSiWQp9RTY+ilgcOzTME435beBiSdOBsvjIuxHVhT8Yeh2xh2KR14S27DXntSSfCoAm
PjO/4f+h1AT7ci/hdBQD9KGqnVu6yt5ExPa6IniuLOeOeIjNNDrBXm+K2wyFScf3LW2PKakPsMDK
S+7AKPjGc3/gIpyQh7BHhwbYsxhEgNEc9wmIcH3jBazgspLexnPVRZYUGXrVHXWXEAYnLG8nrCKb
sEcI52Ktt7RiJbqA5ZdEGiOxX4R5RdV6SO3heQyR8+VYLxYhoxXm5mUFIhvtxzawy5XvR0AHLagU
yKmBUcaQ/uZBWGvP3jjSEnUnOmI5brLoneW0Yxy8NhuugajtjW2gsJpmIXCtOmFjb+B+boNpZfaQ
qz02QtD4Zx1c970GXJvhkOEx7n2LMzwWNhphnYShQ+ev2P6766bhJVodVhjPeE+ETxZAOT5pLSex
RDoOYOjRlQP+1rzKmAHl/EBn3DV9fLETysYOxcnQj0gSfYa2KLpXPraUm3FIdna7K6QbMxswFnUR
g1eKWxLcR8gOoS6/oiHFQhg2zSpOCLUKiOI55p66WCiFwh5XUGMYP7yCDhd+3pMhPW3XT/jPDJuE
Z3vM+ittrKbKjw4aQivSf8TMcVvf39G1GRY2Hcj9aEAuZL5zcH1pLg07IFs6yfmdJGnFybktUMwW
vPZMjoiJWuObocrr2PZk3uMpvUzE/sHM2AeZMR2SyRRrNUKdw33dSPFQeH5LuR70m3EoX0q/JmIe
eaFVcp1TVn83PHIKxKzVr7NbRrblYQrzFxeQMe70bOsE7hu2+S8TuNMoMl5HYYw7e4SlJLkO+i52
GAFMK2mN10rvQIfRIshLkp5rM91751okzlXvp2Nfmf7JxNq1xuiarKoiaY9FYd7Bh67v1Az5Ge2K
x+HU0SbvrXnLjLiAovMmN11YP1KpjSMzfS2kyI5VTtaahnEwy1hJ8B6k29xU5nagTClSbTn5aFgm
cHCbIpi98hRP26HE8e06/bTq685cFbrmsp+uj6ae2dsOF/Na43JfGNpcManDjLQj10E/AvIFNoHZ
cdmEaPIbUWyB6rsLhMfZua/xAdYHzpu71DSdr9MLW1LUIbE3ul2amves+kzgmXGYqhL7DPXywrEk
9DxwXrHHnCrPwkNpsAUTCL4WCgZoG+jfKl7kuhM0cTUZyqPU0FnpU2yeC7TMXlh0q4m6kffkHMS1
d7TC+Cmqh0OUkqNupyBhATsQrRE+JA6DwyFKv0My2wxdt43H9C5Esu4E2s5N6EW05pDfOiV0JTdY
9ha3NowpnNRuP26ArIEFHuhhZwq+izW814k6RRWc7Q7ZYOVl4dbzkmufg7AT3AcrGTpv0i9uehUY
MKmTvWnkLzl48KVDpxp3HsNvG/WD3shX29N7kFkx7ZBmE8rCRhre6euhtcE3Fv67E2f3ycSUrJqH
6galjjm4T24QfvdMonAMibrOHbgrMhGR79OGKF1Yb4hvAFgW8W5CXGcmztIYaxIDJXsVDX0NRsId
gQXAprqIdHVHnGqDpY1iG6RLJWhKW4Q64cC86f3xvlchLqHgxfXR7E5xClMzWAcEJm1tCniC7KyV
h+q2sSRi/NGxDn2Ma7yWw0nk5RFSIuoc9KktI+Pfh4Cpv0TEEdFo245lzEGEhIDNoc4/hSDSlem0
j0F5RjX14HIdj8qdXkaU1gts8cecpKOziCz3yKyqWsvJeqFM6HYjN/+Vbch9U8j8S6OhVIp1h6H0
LLMi+eao4MvwNMGMojW077VCcJeH92aliTuwtBZrcpWfDKEAUhElgtk/Q0aa0jYeY3XJfPq1WQ4x
CHrLkxkZOZMcpNkFAsZFkA23mmqzZS5kuWOiVd8W9vrPbNiwwRTl64RjL9QYX3sPRVzpjvbJwxu5
/v3JM/4S22YLal4bxLehK8v4HBBtcGGjxtHQzqnSmoN17LWXt+6hdhjWg/oB9y8g5kzVaixqJA+F
4W4ypLQUmOOhikGUGAz00ML5m1gL2ImRlbfUy3BXVTGBGT5EIxGqfVQQzhENNE2NGqHass2LYlUC
TLqabYlhWg5bN1XqaOQJIcC9zVw19d0HZ9RWaHqda9kO5cYBkP03+WvS/Uvkt00DRQhD1+cgS0t9
unrQLIJoMZDqkuaFoya35CX3gmPUaMGzydibfqHPXC9lJl9gmflSJcFbXw+Ig0K26yIJS1pXGdsk
DTDyGjX1yNqUjecYdAsuIB9XVWuiTaV3+BEhPcEXQ6l6CIic2WGUr6+BxQe9Bv+mchAjMek2N1QW
L0aVfa+r/gtQ5hkMWOuroepLvLtMclo9euxdiaavIcctbayVK+p2O425fGg0aW1meeLaR8O+UAYP
V6PQ8/sk8u/ZtbP5o8lzYwQCoBRL3yK0C/8A2yphDwOMX4OoeLb6hV0S0iHnv9j2sMyKKBF7RP9Y
6ApMPEVcw7wDT5M2QI5GrxG39JOn/dCZFCN51i9L9slzNHPH9AFy4NT69KgLir/U0b/D/XVvTWSu
LpkIJy8YDynhD7tSkt1sGoOLEtj/lqvgXe86ZzM40LLqBJGdPxPeM5388o9A1iRWMcTlDtSLpkls
d1KeK0EtVkFogq8y+5V2H/GNpQEgdbSJIPDaNgT471wGD5gPyIP8HJgMcIC5fh+JBBs31sygD2Dg
4DeQNx8fhsySN6kr7sbEDr7y4kCUt6yqRv/o1YW16hNYQB8B62Xeece8eSGS56yjgNoR+hVuGeO4
L8BWKclH5KpFhRxhqjd6wc259m1dfG9BlyxVaZ8MYlrPTIHQw+v1LRNyZ9UH5gE5nXmUxYQi26qz
S9DpaHxa9d3Oe5vCnlnMOA/0aKv/MMZBbptODKsOOtl1ql4hpt5wfaaEFmTTSdf9Yu2WiAXACYJ6
y8vgmnbiOczDGLYLeKNgFi1Uc+nMfA+6JaTMk2OhexMDA8zaqB7iqZyhk0VNHxL6ONiQ8qtgCYmj
4VzOXuhpRAoda4Qo0nJZ6IHQH60a5vyI5no1BTAXTWOq9xDNskvdAY0ucBSvKjsSbHI7E+U+hkFP
9YxW/D7GD1DGm4/F779/yeyu//U/fP6aF2NFndR8+vRfD3nK8T/z3/n/3/Pr3/jXKXytwAu+N7/9
ru1bfn5J3+rP3/TLT+Zf//erW700L798MqdUNOO1favGu7e6TZqPV+G/5fN3/l+/+F9vHz/lYSze
/vnHa95mzfzT/DDP/vj3l/Y//vmHS5zxf//84//9tfn1//OPbfX29vr2+fvfXurmn3/o7j+IBAKe
YOm25Zim4nHSv81fke4/DK5SQ5D8KG3HlqSa8oRqgn/+oeQ/bIKchSOVLridFJmzdd7OXzLUP+hD
mbYwCGUzTGlaf/y/13X5M2X4z/eL0/Dvz39Jl/+UnKqjcMddYemGcg0hmbD/WgkoduCp8i2yEKEj
JKGFwNI0qjvFHeTRgkOXTI51ADFvIYEzbZ1OSbr12UMF84G5HtDoObRv7RvBbSmtgRgi9CoJ1INd
UNCYK55tbCrnn07uf3jR8lP+58eL5mRaag6On0/Ery8aJQ4RcsSqL1PDKNZk890CGwBhzyRG+W8A
jFBm+owwDKe/+HM9npO4t1NBu/ubF/Kfzp7jID5zTM4fpdSvL8QQpe9mJoO0KJ6Q1vvjQLYIPtCp
QdJrKrr8pfXu9g0ietdv1hlTz5XpTu+/fxmfnscfp8MVukUlp3Di6Z/eQw/Cf+174az9HYnzK4t1
72mnypzcpUoJE/n9vybtOfD4z0trvhVsXdcJX+U/adpcOcL8dPo7j20KPT8a6/iczkUDQtpTL1pX
3VZaMxuaY0UAiW89RIK0yNYfvyP48G4moAsY9bkA6GvDOXgOAKLQkCY1RD/1CjmVjTlkbUliw3SA
/Lu4L2B3RvUPFPMLljoCYHiS7ywUcGsuK/p54V0nSjRyyEmPNOqeRDtoh6ws/V0csSFvoii8p9tM
eyy1jmEhyZyoz37iYXos200Lz2Qja8e+yeDR4L2j7k2XBZXLND70jb128D0DOyGl0Ezcp4akj1Ui
04vJTgycv7vMQuaOXpiGK4Yz9YqmLyYTr3tvy3w46PUdmq7+UvYNfg4A1l4UyS29PRykNLlEiPO/
toP7JtJoDWsTXGH4pwdsIssCPUukdPNUkbLmJcCLenPYASakY0woxy5By0K0BegTXLTnVI0Fab4Q
MRJhnJt+6DemDOn6kk6BREsbgmNdecsBjNYCVoe/cchjWw2W/0Ag0kOitj3WZFqU5bep0tNtbJvP
nj57i2o6qR0uKKsnR8v1QbuMPtgf129pIIA7IGjeKdGHlTFNr1KdlD0eG8PNDowIppUNd+7WHArM
vGm4bXKiVQBe7AYHpwgjvGlv2M0jXGUPbbl3hlUEZGJsQPWbbHuNzkzPsGJbNCiOfqifaVW2TwXa
M7a448Yo3PG+gcXEQKOT9GArZ40q9yHvidQbukI/5pp+pC8QbX1D9hA+XG8pSSbeoKrxd6ZtBlsV
+elSD7V+02WFs2UP/yXVOyp003z33LRjIw8Mx3bybjf3QpFYSQBDMDGa+YPqtS9Ktk8jMOgDpXKx
lBp9YWF3xVqDAP83Ozb9047t455zXF0aksQZU30siT/v2ECnp2ER+UsVyrVKiP5h5sOMj0wIduY0
SdkIOFDMK/tbiDKUiWjunYkyufZMItqJuE9Kun3UueHFeyD8Dk2ioFDhQ06X+1iFCYqnB1HXLasm
sikNwB7Qp+JEYR4eW+fPOuKXMuLn546c14hf1xAphGWjlLEUyTPOHLr+0+8jxKiCHrbRkk5mhm4j
c0/aHV2vcMHmpl02lDdkjph7zJ3ss7ub3p7yreZ63jov4sPvVzTz8zLOojmz0AQPVE60Zc1f/+nF
6JIZvgq5KVllwzWk8P4YeoO/6Ea/Xdfk4e1DTNMn2HV7j8nhdehUemtX9p1u0asDOaFdigr0FAbi
cNc0RIlODrg23Dj1OiyleWR6Svhyk2DQQyYfri2Rx6fJjCG/AMOx13pczaMM+V3N9esHvwNQLDZi
6pVgVw9pD/IqCA8Frd192XUl+YV2vQVwaZ/DSuhra5TVjRugqbPgeo2x013RPRdN2H2hmxRUSjxr
9VjcjA15nH1mt3+zKVTzM+bn95NT6OjoyxwkTbrDM/nXU8jspqSFkUGcihDYBkgoN0KmPREIdXCB
fUzqui3ZV6R9iUg6bu/NYKCdE3fZ3YTaGL1zMe5crQuvPVYy1ilsT8SxYWgBlUDjpStwpdRjs1HY
Do46DIYFaR/Ro1NV0YYSihQ3EBdLt5T5bJeUABl9xGXZTLDqRmRJPaawLQBiZ0UwJG1Or+YRWYLW
9oKcxE8+A3UKYLuAGQL6QbsiiJG7Hg8NsS2md0UwV/3dTf35JlAWBZ4rpcsM2CZZ4dODdNAgzVRM
H5aelmwp+ojni4LwVk3WPq+DYVFFxJurYRTHIC2/FqZxYhoeftFawqSn9kvb0oEFXQhbiVGMiW7u
pHQFcXUemUfduB9NElDr/q03Tefb7+8Z43MNxhvu2vRMlUsjhOH/XCT8dM9Ebq0ZjQU1O6uvZV8Y
j23eFFtXn5L1x6dZXpDb7LeX0u3TPdIWc00SQ7W3itRaE3uv77IO+iu+r+nbiDkACGBd5uEpS/aJ
3VtnzIHg25AxQJy2hhhlRyryC85Qf1Ho1TqHUgL62B/2LFIdSAH7fgiNv3mD/rJK8QYJS3eocqjG
HQQTv/6SnWdZWRGT/e4VakJAlfRMsa0vo5l/5cL+89621UhXlPm7Ep44+pY3HDybTDHI4tPx9yfd
/Fx5zReMBcqPF2MiFv24C3866cycSrLwcEBqbcYIZyicTT8kdyNEVSyqSXAeRe+fM9v69wfTx2Ux
TAXdyWTYkyuwrMKg8Rf2rW4Y1TOXV3dAsW4sxfxpaDA2pGpEQ3JsyAXbtvS5NlaU2Q+ThUeBPPZ7
QZoM9E+tPFua/FqBMrtrXNZoiEjJrXs1c915hlqUbywdBkbeTM2qbrjdmULRr/bT76Xt4s/s+jM7
sJGh3HOZdPnejxx4mUZtbY2+ILE9cxoe0Jp1ZW/87IcNM7ZElX+zaMnPhbOilp3XLSm4hC1hf3oI
sSD7U10ZKbmZFUlqekrL1/QwcBrzELyY4GfUfr83m9nggTy5BBpZquKYpzYoBEfbVS5gqhSN+iYG
Zbz8/btt/GV54OWx9xNSF5akzPn0WApSFVdD5SZApsPmDMjTWboAf1g1zWorsH6Cn7WndFPJRl8F
cnYRzoiKckZET3piXtg+DfM6KFdN0c0cehJlqrktyrZzvqsQ3fRIwimgUinWZDc1MxrXoOYyx7UO
ZIiBrvMUlICRI/BK95Yi1a0bWXF19MFLIzIzyLiG+rvb7i/PY5vLz0CgJA1XV4b56WEiEKtjxg5Q
PURtd2zzyMEpD5YYi18aGq9R29ATIRW2N7u16fHbOglBQ78/+9b8j/zyRONFmNRbJlt0SUjUvAD+
dK8leAkdqn2KApKbhB6759na3JhQeiZGDNAQa/2UQPWoEh+3bIkV34bi+Fjhsw0kWqja7Q711FcI
XkgP75Ge7LyR6C29Ud/zGqK0YeglYFS6glyeAJv8KlmOVdrfk/YOWr9ZJWKcqZf1YkABdRMOVXGm
+I4PRYpQcLTr7qEp2vwCs2sfJxS3QdlijgiLveM04mIkhvuglYi0jDCSN44ZeQ+2zRpQG26+//iq
Ek20xrMfNZl7F9jeHGTR+juLUIKdnzH09QbDvp0CDQVaUT7ZtXqVQBsfvQrO1ezjS8qKjUbAqFmQ
GEmv3L1jQAj22Cr9v3lD5H+6XU2WDRhkLgUbe91f3xEZdm3LJKtYutAIp8l3T44q3dPHnwrVXi3j
0KfzkSCEksgP5mNo5qMl+qPZd+5ucHdcO80G957WzAfjZlLARhDKxrbqtwXW4oUetTZmCOQkZ9lA
xrMdeWXXohE28XUo2GnOh/CPhnEwP464O4TdYUjnI/T2hpwPU+6bZD+yeXN3XQJ/dsfhYYFud463
5fC8LXD2yUDTsbXqraohhm1J/nEnYFBA/nZ8FOaOrV/4mnUQY3d9sedogr1n7qdhX4UH4pqK8GCV
B4JVu+nQTIfUmY+Yoz0GyTFsj3577H2MIkeO2r/58ygnVILzkU836XRjOzfxNB9jeuLwJ6Jh0Ub/
/p5y/8OK5hg0vUyXhW1+lP36DmZ1VBSjnNVuRg0eY6jdc0lf31So+wc2WVEYpVdTqk0f5c573Rmb
uK1Q8cFeuTGJLz5EVhLQ3GxCOMA/EBOmJ9ed0tPHn7SEYbSPt2Ws2EdjNvqqpULdWwXp2IHdiLtp
pCfE1rPfldWYX4ubxkATQpLMM2CQ8pLndnkZa5fk07CHRpz05cX31VXgPEcNOUFycsikpn/7GmE8
uiU7GaR2BxXYdgv1NbUZTxcM1hd9SsOdXNvBWeUYihcNv+yGDMSKGdfOzppHXTPsEyGM9imyG/vk
2wRqpExGV6D2FrqKzRewR95Sz8hqNwoCNj42EbKx58gzr7l2o/3uJZN7iYDN0nN2adiGvrtKhszc
DPwzCwAg2U5dE9GG6VL4IO9rr0QA3MRo+2KGAoAs/VMNB2KDHQbuXlchKjW6/ELI4xMoJJJhnOI1
0vzogfRcTsn195eC+nwpsNGSUtjSFKbDf58vhaTOk1AOhJIIMG1Lbnc8Lo2T7kewaLdjSsariqW6
0ecPaCdGJuFC4p0zOaF+Did9WfT6xpJz3klWBQifdEwEvKEbBoZB1MrXwgAgAN7OvfguDbhBX3pY
I9Y5+kEY4cLYhJU69lo74jixinsGRdpNk0Yp2q/IeKzjYdpoUrzbiM4WLTi6Z91PcRVngbVNCs97
zor6azrlFenWrBm/Pz086D49fjg/urThpinChVzj8waZHsLgTAHhiJFk6AEya+/ZSX2jNaRn+RJ1
dEPIDUquXDxWjvkaDk785kbmCihjTy8OnVnamPath0SRpQKTVNrh/Syz5BbRg7eSkaODsrWfNfzc
54pR7h0zOPLtvenen8QyI8NvVzSEWgp7yO7mspPaqHG2CaSje8e7tOO6Gd8Kw7SQofX2ldSk/oxG
e/PxGWmVL6ab4gRguk3klkXPZz6rVuhh/fWN24wNyg1GVaKjjEashQ8koHc8hzigwLpP+iFd1RFF
CCRo9v+V8wJV+JopY3pDlL2MsB1Nuh1eBxhdFWXOTgx9ti106rIw70NSCRmjlpWjdkysC9obgBUn
QSiE6NGT4Q3C5y4kH5w6XNMOY4DSqXc2FZQ8ms3tjs2OkAek7W7fc/+14MVDLCZXL4YK4vZu8V1q
u2Bom0vBAPDiz1bPyR33blZXJwuT0Ak/Gpv2VO7dSpUnnYbUChYy5lNrsnelJjZNSbRhQYJyqkMw
ARxjPMohcJmSqhbLrq4/Nq26apmy7t0pgoMlgNQSVxCXLcJLp5QP9xqRW7yzmnnHMMm6sxuyVV2H
cDqzwVTBcnuHx7S6h/bg7DrALYt8xj5bjjGeZz4DECeExTjgT7pykNso+mYGms8gPApbr4+20dRH
ff4T1gh7//tL/OMO/7XAch0eBKDbDXyyf+m6MAwmBoEaHJsNDn+ooWfLzIBNeVP1iPP5cVBRcOxJ
8qXjGywRqeneAXHLg8vo4ZZyGaM9piujm3pIZwPKioSktBjh+SJMlb0s7CBdFfLOH7Yqcei7V7TC
ycsGLBsiNC/86Aete7oyiPr9hKaMaNQPx+X6HJgQryi3izX3KD2F3noCtHQTzMEuustWu7QJLKBh
sfQLd9pNYz+sM3RHWxG4jEgsgvdGhKo9Mk6GwVs9nNot3qAvgUvoMk5q6t5mx1xmbdXlo/SGV/r2
As+8ZwAvI0KoHzN3V/S0R1Bn3P/NWf+87ipHSFoONttHy9KlYrD1c1krs4TuZAwnuhikeugfh8l4
R1tK+pIBo4mMwvhUhNqlzV8rQ8Q3Hx/o30EXKDwsvL3TXcrmPR6yCAmteRoGSQz2gOOQAL9qNJO9
28NQ6CR+vjA/EHcfXOw8FKvEAJ40Mf0EibL0Rj29+Lr8WpqTeCDdDVp5P4Tfx/YSOCAUZFIz6x1k
dh+l2HR4koz0wZt3E6jipu6Qq0MN0c9pDTqLJ8VH+8bA+bS0yVQglxn1Uu4nWyKR78lquiGTDpoG
Etkni0DCfOjtR6SjXzVTu4S13z0Mcyndee+Iwur178+3lH/pjNEN03UeYCb7dVt83kcUjq98zcFF
TwALWhqAsxwEgnCETIriTVzNRwo9FFc15CC1GQjHTrcT6Mlma85BifNhN5D2dqnceieSJydnG8c7
s9ql8c6u5kPH/l/tWFvUtAvqnbR3hg0MlWb3zor2Ni46sXPt3f8Sdl69cQPdlv1FBBiL5GvnZkdl
WS+EbcmMxVxMv34W+xvM3MEF7gANQu0gW02yWOecvdcO06PmHnjF3iHJyJE+QFZCsOsdeBXeofIO
rX5ovIPSD4N+4MLk5bYHnb+NDzY/aO3B9bGbk2pCQ3Z5meY+Dve0oXm15V49Xj1J2jFbWVw6O40n
6bxru50vd1MEPG4r1o3YAmQ31+mo+09YI9/iCIXUDJUOTGj9eBGDzasqSVre92LXPo5i3vGqMtJZ
4sQh9cKz22+UhWN2+Z/PnLcUeP91fTJNm34md8rSnxP/7U6BgN5OtYZlAyP+a1zHhxaGOquAXx3K
iEzeKLbvNKbgGVUOokI94knit9Qjvvkz6Ha1pXnb77rUOafNXIGTJ9N8ktgydeFUFpqQrAkaO3qZ
w37+sDz1XJKp/OQwjH2SJKub6Sg/LexNiHvYuQ3hHCTEQ+7cjM2p3YdEKzsJ21E5Ts+PA3wxJN4k
YiJchUpWdSfH670zssnq0KPyXzNwYsM1L1oHB2FrXjz3sQPRW3bRrp1+tcpsVnnHWRuZS+0ehM62
7Gk3JNX7lCIjRLWKnNj0jvWoDbADzOHkp967mzJwEEhNjoVnyEsmbIl7XfKwJEFxXU7EJefT4GzT
EXxuFIX2tp6U+upZwnVdWu+hVVhHGiDNf37dUe0haQ3xFklRBYDX1Pp/PrP/rZDkzKLdYuTt43Oi
A7uc+f9S2mc91kaeS0gsgGOxTKkPoUCgjVTi+SzjLbm9xbOMiKhs3ci8k0SGqnAIYYGgL2saZ2+T
obU2JwgEFWKc/88SjSZgWYT/n0vPsnVzkeg5tB//++bPousT00QEvc48ogPQei40Mw9IYdzBVQB1
YMzkYA7wBvapCcS7taMPmOcJ28P5reZujYrSCh6HJh4tYHtziRBlwsM+h6eRLuIpxU7hheWz04Jw
GIswfnNNdoiJX3IX5pG8CEgOHtNVjBrMSv2qzt7MTBBJiywtLm+TktUJrAkBjZFZv09ugQ+9LPcE
wjbnsPOzfeVDEwPZlCIxL6y3Oj1GYdecQvxAy3LP5tuUeDrj1j4+3j0OqH2BxCuGenjiLUo9zzik
Va6/0t4Md3ZmY3Tj8bWr56Qm22aU59QRkoA4F3ezKeVz4Y6biGIyMOwS1mvBrkuJ4kPL6q9uwk0f
DVUVKIwX51gnCHJ0euvJZKC6Jibc/yhG72/iJuN3IgDJ5Jr1EVsOWIrMIGHYHK0PMXcFo8aWuZvZ
PjWOrmERq6f1gJ3nrXD/4CqlxGu3HaF/zzU5vdvM98OjUKE4Cc1Mg6Quvx2jyvZayfPUxu28yePc
XIAy87NqWd+NhNGqkETfxHVkb3SM6enkkWeZds4No8QeXT390Dg2To+v9PJDj1WDKhovQ+nV9p4O
Mqh8U3kHNCXVqrCgDhOEi5HNgbkhFlR7KNSlZKAeFSD5ZJceZdT2R99jYKDnlgnZO0ku9RDTlXWx
Bsaj/NeXxdqoRrLq/NAMQGbP67Fzs5M+Ab8Z8tk8uFlaX9pqgGQxEJWUSyM+GUV3stFA3djcQ5sZ
099tCaWLy77/yCr7rxaqJxJs32Nfllu1ZPoQdC8g9HjGqWty8/T4qrLzecUEoPvQrj6juRunYEB3
7XEauvYjTkfQ3RRUGCtq89l23d1Yjv5tKpMbQ6PiBOdtM5WLPU1rUM/Dne4ulixJJyiaH0hD3WVo
VRjgr8+3ke2Buhno4pFsOdfWdxLVXzR7uqjfEwFKfe+P9hUBmAmMT/YbUSEDpFrQvfFOFcbEfw2V
Ba+K47wwEy5uVDn45KYnq53KP24IDUdv5+ZepXp8jt12RuDJb5jiDilnN8bCesKhgVqvK7N1nMAZ
ZM7RHZqjVwwkqJRFA9E18nc5kDuGYESphkaSgE4gKqdtZlJmQbIdogZFfA0U7MV48ITq2doacM23
tTfre7KE5U7TBqIAihzG/9QUxh7AerrrG7zDtjMgrGum6KYx8GcKMP/MUQ5EcwhfAa3pJ9rL0Voo
kGKirAgtGrzhRk4BEiPj+niT97jmrQIvekzj5oqNwjlCtTxDmi3uA0U8KY7AscwGSHVr29HGM6V+
0HuAvLrmTgHRkqtWLwXgkggERzj2Qd8sjq5uMo6aKeB86l55qFC+U9pH+XU0/WgThlyZdooyTprd
UxFZ2SFGcciSrQ56Bbe0QXyCdqOod1W5oMqEkf+bDky9ve1IrumxktNnPGY0ZnofvyVBLAlxmtWi
1Nvx42Zn4jLf+k5ap/H/HPIBhVFHLvhG13M4BYXzbBG6ebOt4h0YofwtWF+gVtNnZZ8Zb5jq1afW
45bzPe3yGPvZRgULBxqQ2tUVvXeSXn00J51/zrBO6YljUtgzJesy7FaJC1k/Mwq8o31xyYVM1qaV
wYMEC8qQgsKX6bNzgi3HztlZiPkqGN2amA0LVkDm/nucg8pBseJzjjeP0bUK5SGjrTK63qdeLeLm
po6242D+8xBB0jbE/NKa7z1atmBcDl2eIMzMFZ41+IuHpJicfT2i09YGMhzzTH4T1OJePS9jw8kq
vq04C0e7UsT2pu747E3turCK8X3wJ2cDJaU+Dl3Vfvo8kslEfE4bOg5jWlkfXoEOt1WsC7b1YaHL
pxLutCNBgFHUk7tlDvo7pvqr8PzpBgEnoSMw3rtWc17x7Fyp0zDDt0b9BpQ6wDCC8bzVzR02r/+d
4+NQzaya6kMPe/OD6vNCW2aLNnY+ydyu9iUE/F3W239tQjV/66W6uTyRb498FAYiJeZJyCCgcc9J
ntZbTZVii69pOFs4B02PIDqeBaSmG2LdmuG4d32poRbtX0tBmElGCOrRJU/uHc3Dlul182JHxiXV
spCGdoOjHiXVzjWq6sRjg84z4Yq72e/gowwxE17Hv08Crjfzks1cz0szV9PXPdIOZtn5T9HG59wu
5y0IL2sT5nV3UkP2YQJkZREeMWDi2UqO3dh9imT+ayW99ZkQb2vglt05Dz5P7cRPYVSFbIuqcJPy
2eGFS5mXNR6MURNHkiSf8NJNSuwsBXIyQdPlyZpIRj8hy7bAlpjQj2bXRYJS4bJALQknvpf8Dh1I
k6YnCvjM3U1n1H819R5y4DiFFIEEL+LD47FUvVeJU30lWv00Nl0H4AO+mNtp3gKr3j4Qzv44jKwO
viB9KLGecqEd83ZCCNgwMYNTipKxrl+m5TGNO/LEWDGOXO93ZtGOTeqK/hX5gIL7JXeIesHk0eLJ
YqVexM1t0nk7v2mINJAQK+PW1a82Be+FzSAikXHCSiXDrUOsGxFS3q6u8yIA6IpVuIxJsY5jde9K
1w80i9IVj/NeNXbzblW/E4T0L22v0p1W+uJJTyhfhau2Cmjt2rCzgdT72UNsveRNcl/+afoKjAMV
mj7MA/3OAiFPQVCsCI17B4pobeVDusunJD35I+76XMwagrPaPnth95okE0sKNQh2PKecNkabMc2V
SWCxcv+tbNrhrsO4SbRDoJP/eBKElkPZqM9wgqN739jarbWfuAbNTwQ81YLlIjDW1+4+CQI3u3p2
rYLQVl/fCyDWbk9GSaXkxgS0yfg3ll80r44GspSNOYViF5G0Gfhj9E3rJj7RJpeHRlFx6fOU3srU
d/DhNO4FBc74AmvoUoPM2upllW+oXFLQzQ5hfyBmdnRw55XwOu9qT5whHXvhAeLfeJHF9wA8oOwk
JApbAZ7ScbOsOmPxvTduwtCkHG+dllmwzVu4aW0+UQnQR3NimV9pg44f4lc9g+nyaAlj40H/HpKF
ZhBqt9VawPI0IcaV5YsfgSkGFKTP5dA8PxKr/u/BbZPwgMf0lnox67uBuqrCcx7FojiXNimtpWRM
BLD/OzNgguayyM+ZV39BECSZiYjpK7z+XwKMRlDbBOx0ZQ492LWs++PgaV5gJ7lHPZaZtxqm5qSZ
13hxDKQq/juaBq7fIQvZOxqHjoFLYHFdratKXTWjaFeS2/gpQ6RyTEL1R5NNe3BaDbxwNt1DmX0b
NuFLUkuaALZFc1AFDDm/AVXiT5V81ZumxiSq9+e6EvYqH5XYy9qTZy+J7ItmIGWJR3++do42wXru
7QsMPDwv6bT2Qa+BPxFndy7SJ0kyREoIuEGsMv+nEOEIWsI7qk+aa73Q9jx+rVPa4+v3+uIrNijD
NVrzS/+13njY6w7R5EUHl/ilTYqHc4J6DrIjUxd37rrnHjPv48MchliQq6zdjc6LbjzPGJLScOto
hP1lisogai63o8R0X6IwwooyYuNtxGWCSj1ZtvHpjUa3HTujD7K+s3apGTkQrC04XIQYwmJBknof
yxTEABAdI/2m80X6o99C9lD2AjYDyajja/qlTk2UArqBMAa1rezpk/MxuP/MqfZvTJ1KWB8zyHNo
LmcL7q8hpvIgkN48l/TeD2b/3dmzczVauUvpoBA46zMlskyeJS5Yx7Rns0vEFMLhXwkhr8yTSN9t
c1qZZSSa++OwCHJDQ3Znuy39k3Cs88NAU9l2eeuPmleGO6q0F1VX87szH6fcrLdDzVamdiIzMDTL
CNrlq7bCrqs37ggmVO4JM67vFQzi/xziOsUiFHe3uod4pVep2jaG0HZzL7tt3t+rUcBbbit1tEZw
lK2bffrDO3AtC/+uAwxH0EIAe1Ph+YJ5F2XEfdc+/6ASyC0TERbfln0DcRC9NXU/bcyiVk9JWpir
sq37TdHP/tY16DSknUcIymhABqaM37W1Lnf4FF+ypQcDn+hXXObZprO9BFBAHF/8guxok6dDnY7W
ua7Tbgs6vX9nI/4F6A+sVjMX4kNObbXDwp7tH28HRwOI4cDu6vraO5Vl9Bq5DU+EyACoWaO/IG2c
bJMcvCDYhVbI5q3KsDhGlHhgtmD3l1rObWBmRRskMnpOzaG94UvLbxOprfhnk9x1iZ+XP26qvH2r
1X9lnvxr45A6JcviU++7aj2x8d/UpkcAYjlcSjoLCNrILzgBcQy4q002Mrp18+0a03hFvUr95sOe
j63ngV7IZq4K59Uwtd86DetJeAVUlzzfh66MkC3yCDCWfRQZLN9mDELblVB3oskuds4s/Zea1hWo
6ea9DtPxzokFr2Y27xIt8qUeKQgfv4ng13eRlkSjo3+gcXrJa5F8AFU/aFnqBWmoe0Gb+XI7TGO2
EsLpr87UM5Vr479Aa/TrkEcUyamkY+Gb52bWjBuq6jhIe+zXqUqmT8sAqgo72gm6yiV7MJ2nPeyj
gH+yORMI0782BZ4bp/Gt/SMaDqxze0gF6bwho7NTYk3RNpFgDbt2Wvl2/NyljOMYzsV0VUf3u3aS
lEgwZ9olKn21h6m6QItIdiSza+tUOu69t3rvDjssDUTFn9fwEIK0bWqCKCsodT2pCjFQF5fr6qLV
/9I0hPmTmjsXGMFT2GMZK/WUAi3OrOBxaLuwP7hQAYYlQpP4gVOx/B2MHgFn+DNGYX6YRxoAEMbT
aaWIiRzoKsJi7RnoVkRAEA1X3gbahQ9hM22WCptVijtfkVCkafQtck1uwNjnx6zCXuW7cf8Sxap/
aSD75Jk6FmiR381GWWvg49YaNY3Y5Iq81Rqzp+807UcFg+1MFKiOZXHbY+f+SbOtl6nkh2kXwrEo
Fy/aHOMYBspPYAKZqXpHjIo0DlMmn8Yq/CGzSrv1tkPqH6LcRI6Q/CtqX4W1BKg8aNiIsYnN9frU
FfAeCsU3nnpAExM+4ZO+HDwL1WfU++IIBQuGEon1n0VE0pHtfTH0jG9jmqf7tp4rciIK0uyV2wSD
NoPNIOIEmJfxPKhk/pCdZP8NvBFJTMmmRuj5vnE6dmVhI25tDPCQ0jA+wH98Mwik2PdIxSOiVhKe
IMqxTz60vRWD9Yldju9vwoJI0HzZY8d998Ks/WJNRXV2lgPZnAVbwdx+M2p3+vS48WhwzMV9JNKB
3G+iQ8l9/3YqEPN8i5VvJercxFpzgb54NvQ5xKPocdDLf7rRlHvL56m45KOqrr50zrylwdevKyTO
ezfEKyf6ON1WyfQNWrvah6U+PIVA9I0yr47Ek6grdiGAUK6mrjQmFiKDnV9GP6V4jbrxdfLLZ623
XxtsdXfhG+q1zbD8Sm3+qAfqw7Kp1nNnJWee6uk57XRqkEJxRY+Y93r99FBSsx/7GrTePTuaK7eJ
p//iEzBefChryh8ueceNbBtDfIuZ8N1UlKzrQpcXAptR8BXDuz00Jwyj6l+2NORjD5OoZr6N4zed
zj+uBnsKllcEkmlJJ3tEFtOz57PyKbdojA0FmzHG7c0+dbHPpYZh7nVHg+LAChDUsTUR72ZjIvXD
13j6T7xZ2uQ9OWS/26GWf8PJJjBNn5O7bjw9UtyQMwHY1sVxoSFbYR/tib1U7w1eKVCDTGwGWbi3
NvLdWwe9K/Aoj5cLuuH2/+wcyegkbCmTnPzaCAJnvDr7rRsputtIqB2JfBn3w1enSudtJEU5XhTn
Gkb4mA926yxNTMS8r1U+kBCGBwx2CZ+JSxf4hBUGrFTqddtsJJouKXKxzdMcTRHUiJKEEjqSNY+3
Eq/Z8q4c8r9t0bZkGaKkmJzZ+4j5o0QJjg37SxtmW1Z2K63VjIuvQQnhW2UEqng6eOcQ9+QuTug+
wUxIV5mJ656+grHn0yXqjqCEU1M04FWUWtxmtr6ONW0+hmJIz21YcOkYI3QTsrEQyf0VvUbmY2E7
F1vmn7HJVMafW/zrSW1LZHQ0VGp07hdT9v0FqyOzSDUdkJB5bEbnDsrBRBgwihMQeCUhkCTkHZdP
r/ILQauEjxC532/gwtmrNhTdR+jaT12Z0sV93CjLAXMij4JoEAB46ZOOZfljeqhrLaJn3kxvhB1l
x4ApkX0V5lwesLL/lQZ6oSFW3qdXl/D6QcgGbmu1oB2Sq5MXxpWQzobEJSbhIdyjHTmHOKVqYjN8
Hg8XpeXjhwVXhSfutom+QjVMwDKIqMEkZZ90/kEvHYarw4hjGxK8EIewayLhRYH0kxzF3AAqe2K/
mFAb9x+ugUyBYVJ3enyVMtc9Ab81WM25gKyFtN9n97kggGSowuxST/EV9dJCGwSnX9nwCCnw68uY
FAgdzXAnC8N672TzioldfxZjIkgUwCLNjSq3glbrXprsYE2USRvDiMWrxdgF6cd8153JeXVzoCPF
QMWGLfGFE/hu9Lb+3ofsDaFGAgByvosGyETSxNZ1zv0AcT8YvMgr362RgUwX5Wp5wOIuJ5XxBD9u
rULvmy2d9urgTNtFHnyLMkXG7LgFHQvTkjtziU5Ck4n5ZyQPjdS/V6iEE7lIDf7oT09Kb9cIi0ts
cNoPff5E8xzoXZ9frLELgZpHgKIbZuQP40AU/TFlHAcinsJboex3aQ/s9lP6YatqQsrUpv5FL4yI
bUKsrS3CUvdLdPSrj9fZjvhxYr8fjtOs+KWh/9CWjJEk1c8x7ZnXJMu20biAzliBPxu38K9hmOiv
EKlwZKp6PD3eGokUm6aR2Z50mCeG3/rF0ZS5a6J42rN8rpOlL/s45HZ4EIkFnG2CLhhNrbRXAEbj
LXqylBEyVBhVN185HbO9XebRG/FD3KZWyWO8rvdO6RCn6y89Zx94n/J6SvGo7O+DbIszAzg2yAAF
DkY6AF70/EObOtPzYMYHnFQ2rFmZ/Zr7nhncZADEsLMgS/phD70pWee17d0jXXeOxDoAzbeXeOXZ
Rc0GKaKdS/k8IL7DM637h7yjCcVgZxthFjl17FFCsHdmnpYgutl+4OUw9wxgp3tLTxRRwfSaRZn5
wu6GlFIk0wNe8LyBX+NmqI4mwPPPNfzfc8vCbw3zUbipdpWJIj3NMT9l63ZngtlpFg1fjzd+PXzM
Y3+Ye8s4PQ6a3WEorIGHMpq6lF6S/7Jj+z3MirvKw1OllerJGGmCklxGBID3FsoYRNwQW1xuDYJD
zAD9gdAQCF/VxARX0/wgxxx/CNnDlIWQ79GAYNusFPB49giXQWifRajfktJKvqN4vk1j++VYMezL
1PmHHNE4UynZa3JIwnfL+wcugstGG1VyHAV+OiNPmj0KTPGMBc5gdGSOgRixt3Wqno/1ghZ+WNWp
hcSm7adh55dv8ADyZ4i2zcvcOB7brxlBfOvVL3pm60j1SpexW7ErQMKdrSV3OTEpZSDj8xW/HkXe
woJBKtUiG94PIwlHziKh8kqaqsJ9zkTa3qaoL5lf8+fL0iJ3I/XC1dRVEYar0AkIEJ1PsQUwuAQ5
sOr44NnIIKlyGyBmadkG8Uwj2gTDSUlRfswznqDE4kIBdWOcu87Wz43uwg6uavRbkKnYT7ANbgI8
IPmtlaS1WPVXn87yLJT7VdsifnGWDQN8LrasikQ+Z8j8jazoIdZEmASPg9MtOKWFIPT4G33IxQh3
dBjJ9xp59GcLc7iNJOQQv/isjaned2NOiZf7TqCiZbedfdBTzK9ujiCRUtFZPRLoVemaFw0s2FJ+
5T5yZkHuWWh12hNuo5qrIRVHgkXg+klnWlP/V2u2GdUTsqsjYyHA+QVEqRTt6Q2YeXLGiGNuagb1
K4p0EtiVrT9jsSxpq/gW+Uk/dO2nIB0qAKtZhROiKI5KNRucfOnFIFf5FGvT3WqNeQuxRoDw9tQv
pZMsNiTscKBnJXgZUJuwPUqRGN6Z+s/nWuoXKyZlTaLvwTxrLAoghELLBBrQSBoYLh3z2n2xoC3s
GzkxnaYuPmuRwTJmYhq2y5IVEGIVmAi2QU1CxHxmvkrNcH+jIz+FcFniVaUwQtX1L/Cu546wrXXD
hRF0ZiehLPdGB73dnQPhTv5WH4p63XpDRJ+/YZ+rjWdBA3JXUnkEVV+1zBbqbD0aVbcnPgDKBr30
W5dR52kZrY1WGXecwclO0ztiOTLnzX0MkmFCrXSo9QGf0Q9EzoOFAuuGsP6gHOcTOttwMEtszdwJ
LJtI/9chRhke4mV5FWF/0dNSreTkvjweHR61N3hTZ0OsjgqswqTdt+hptBDxGNiYeCNpwV4n23g1
IjLUH+/CxvxIWerP0QC+rqyj7PM/X03iFcuCefc9/KsTZNX9HLnhswc8pUfUxmJfxd8qI9TK62BF
oUneMLEp7qzZao0c+Y9mtfiFlhlVXJwHw5VIaTlXKgn7o+ups2Ju/m4YVnz2M4uIJpfRYy0tpvku
llO7Y9LnL5l3WdZuYSoZ24EOPq2o6k+jpiFwQru8IxV/tDct1ynPcUcwTVU676FvvWeG5RxaE41i
zec6F2d0YOIK5Vi/FeyPb1XmilPuJIGbcieqriAZO0+cdZPp+TsZe0T1pUn4yxwS3LMJiPFxblHo
l/p+5Mfc+WKeb5CfixXuzedisE2igprwLa2e2RM526pC/wQGOLmype/2LZ4sqHW8LSOElx0w2b0x
zcYLy9O/sUBE7Bvg7JSHHcdTaf8r5GxNCLr/1EtOCDuv4mq1NUFTIQENs2loR5WRb5Qqp7iHPB0Q
J5rxtY26G0jG/jqkODVc0d1dF86hCVxmk5VmtG1GMyRoN7SgUXGAV2afEz1q9oDyfmdEOB3Givw0
QcW070cj/QCtg2Gc3JPz4209Zgcf1Hmq9S+PBGikhYRVwOYlcmwCoMJ2PKnn7otcZDZaTXbssXHd
3XD8xfA9DCRMm4uHTEHM7fTUZfb0ZNOIrcgGMny/vY45UgzQhnKfI1nasEhCl3Xn7EwsJvQSKfVt
2GgdWo85vHQVEDzGvEOkjgBgePc4VEQLlQ16+7Zz67tPeybXs2RdxjjMQpLJbMMd9h4ptztzcsjn
qw0THs1skdtArVgWfr8iJMn40qPyrZ7JsCWm769YQrlT9B4ky+srM1fVK4jlc6jDoX+8U1WBmEJL
7fVge1Mwm2LldqZiJA48BjhQV+zseRLB45BH3ScRV3HQDwmCXHOa95Eb43Em0wkNjlS4brpx3JfC
TJ5tqdLnsIN7Z1Und5BvBGnSr6WHfusTJm9ajvEPOW1MAiolQqnruCkAyNdtNb0U/uy9zAxHgcFR
OSFj8F6Y7FmHpMOA20TVIY0962zMZv9izagL7EL8zF0P+jnRNKbLOSsXqFpGwl3+rpFojtS5Vn+Y
Mh1L4jWmYsyZJrIHy6Yivjy+ehzKJZeXSuWth5OxKxzYqUO84vtBUsv0Z0+L6HkUETTRNI5+VJa9
WIothmfYYOxDAlj9tOpPBcKRNBGSu5x3j1/PQ1fflCSPrxP0TViUBrIhmtpdEY91icyUEb5W6M/j
RHiRppzqNXdhrpE3rfYFIZC0Fd3hOeRTSaRpnKN4GJ57bj8xZ5eiLrQjkzCeMD1zrL76cV250Un/
2rCp88705xDp6RhAMjGHh9mjETB3DL/VQLp4N+x7qwawWxGnViZI+9p27uEgeGeYuOnFFCIJ2g4W
5DRPGvjsgogZkQO4DasKiSpDix1Dse+wnsg8Cr34kBsQqmnpM1PptJLWHBl3yu3IMKtmdbaXQxuR
Om6NyLvDxt7JvkyOolxoihq9LaORpDzOVtmwMtiQ7ezcIUkprK+5Eb6iQ6hu1sBKZzd0UYZ4/Gw6
kuAfVxbz+aOM+Q9PMbdZIawciczyJeVas6p01y92aWtxeVfJp+BiPUwyCy/S1UwUmpzjx3ehWa72
zguYbTuhA2LQTFpb5WgdHu9nn4n4YDNpH3SNdc+upvess1/xFjtB1JPM0EGSujgm7dW2x6wBR/Ys
C7GPK89ZGQAOIftiFDFWovCCwfEPNcP/TMFNR1uzqpz+2eeJiFlhrXV7hhC0ELJjVsTP2ShvERAO
L2IyC2Wy98OVRKlWT8ZenzPyJNxrBuGinNxtT2reSCPhzFj+PuraH4m6IpVLuFrvnI32M2MgQ/Q0
86zuiISD6MdA9J5atCoEKRCaVU5b6fafaHMCkq/7PL4ZPWKs6cumwVtUzjG3tbXXnzxvO4jPpKXY
x2TiGcY2w9incBnO6jAYsKRE98OPuEls++qFp2g+xt1naXxZnXlnBMiCE4PArrkpo5Nf/rKLDOgN
PROfTktcb1wwrckQqAUWOf4JL3NzyKp5ZxhLdgChuwX6LJrCTfjuoPZnEjnxScRg+aKXcu+yR1v8
TvVE6BIykoS8tZ7+fz+7L239p8WSBLSDtoBHNKLat/1fp5kCgtkMuSd/hj14tEtnNHzos3V/AfD6
d+97cDxww3TJ3ubkTTd+QbQ4tHlg+MdQD9e6xEWpQtioMGbXrpoDz/5b/JbE8JbVRclikwFUlVPg
dcCEu7MvoGty+nlMb5u0/as3Zx0tgHieTLVx7W6TqG7jVy+zOW1ijVoVkarFuLpzqksE5rnAbNcN
GjtWQpDYNYxCBQAOVj58yBGN2KxP67hjsp3TAlao3vSq3BIIeJiNeseDY52w/HcZ+dCJuc6MFQkd
uxzPahd+hIbJJAj1JohWqpKUdY8f3YI+PMfJMcffh+px3UgCuYlYgvqSblOH1mz1msCnI0s4okgJ
j0xyPaO9zPSZCbSQKdQxEktjOp+4sd0xP6Jg0nzxxaT6DPluY/VE3NMX+6333raebcqQcOMT2iJS
skmpU1Za4pyLxPqJQqzOwJqMcVdwl2rWQSg2hE7vvZljeZyq7C41c+ulCewn7jAwwln2k3GzIIW6
0nnbmYlJWaatGscc1oRKTn8mNOqGH93mIroYdfubhO59lkRvk86kJcJR2O1zqCVYYUFwEvCdQsKm
roz69pgpHDHgECM+0XJKfwmeaeP8g0rsVffiU66s50aNG/Q9v3GOM7kcX3M/Mq+cje1s/iE7mDEK
P5BrglVXV7Q6AODtu9flEm1stiWHVXDPqky78nwod3B/jYLc6qrRtuWESBVZwGClm7rIdkhZCEhx
8idiZCEOQuwJaceB0u50wDFTHFSlsfHDZJsu8QrdEspWvoyiOiZDuZLodVLAfxkNuiy61HG8rtG2
iThDTJoGLciLvodS5Zd+gLqQVEHiOgvMo6O31xlA0PGc3yNm6YxXTkSkzvj96n9JGWGL8a2vgowD
pHCXJInOKYEUbYyblYiIzJmf8IoHrhi46lkiCz/aM8k8VDI+ljxg7AE/iR/ggwN2XSDAmt4ZGgOM
6pyDqLxNqgW8NPG7yl97f9gXtXk3NuwOyM4BYrxEI0REohI4XLYhsivnPkoXCV3OR6ZYqR1whAmp
RIZ6oV8Rafm2SdjbGyP9pg7XrOMGuSVfIfHt6EmgZGEhLxjMa5DD6jReRXxX9mMfSSQIrEVM3rLZ
MMm/mrm4cgC+NQ3OFoP7rOcvYW589lG0Txhl6aSm6XN/sib3mwykjTf+Gp3foJz/DDNWFMltac6s
Lb34Byh71xOqpDRiM/35xohznVQ/NItQpf0vms6rO04ljaK/iLXI4ZXOWa0svbAk2SoyFLHg18/G
d82Lx/L1WK1uKL5wzj7GLpBkrCRvE9ltYRATgNdUP5n1mQ3YgYl1Gvr6RlAOCGaSjFGgbm1TfDLd
WAnL5WRyyLaCN7kdUlmtuz5i2cW8TnISc9km5dYIGH0PwdoDXVGXzXfAkHY/zM15RCrhATXNK5Mp
L8uXFg2OnDQYDO0mjkvQhqhzSKf3omZfOuVmBGppmcX3yAmE9nvXkvY2WDDXCJ2OmeJwFmeGfJ8i
Ojc6BbtOzxrukIA1tVbPD6KSZyMtX6ANPxRI7bj9z4nhPIC2XBN0vdWUsZ5LxUzLu5L/8ze3PSDQ
T2Kgdo5ixjVmOEdATaPglA3TvrfM1yxrdq6HIFpBrrn40v8d9WDnKdanrb9TrrMzBtKNYJ+FMEx3
UaZqdIkGGTkJQpj6MFflb8MrRu4flo54EsX4Wysbo20Gz61PvyHYVWuMhIwVS/NoieBxNhCuxgnh
TM06siQ3sRfOdnRoGAHCbF1XloXIr2MbrX1AxedUZD3QOxTC6T+q73H6K4qCCcy3vKdRTjxBQjnF
+WUkO8Mi/JgULqLfb16RBWFBDi+TtjDW0G55pN3XyQ+I4vOMoTaOr0Rprnwo2ZWfP2NII49niSWR
u1TXzpUZsZZuGKpmOM0azicrc4lWFncPrENGiydIP2Gy9Zde8DgZOmld/uugN19oBbOKvUW01SPt
NzPac103BJyIrTO5944EMWdW+xyCCq6jzRTX19YnR3P2dWjF4D6nPw4pg3b0O1kYN4d8lxTBhSyi
XdI529GTNzcOnnBGbyv0kp3DnD8ihZE05NrcR6h7w3yAUE4cuV4Qkia9F30C7FddC5ehRwGqjbCC
XEvPJgaSkbApKH+PIJKR9pFDEHDTBH0xsBCAgjwbHyOsB7yH9k0mBPj0hEIMMNzSoiR8FY6LX5tq
b7Lj2RktbvUaa1BCQVuwaVsb4gq8kwpz5uUWBIpP64iI6ypjvZF6RN8kyHCQ3tbfHXpIJmkbB68B
FlDTwSbkdCYZt3LrjPrBcchaRgu0Ah1I6pO3MvNvl+69z6J1XQfH2nxJ8AJGgMgaUW5k4b2RHoQ5
Pz03PFHq/rU0KW2ETuBBshXkSASOvm2JfCDhgrX0cHNL8ahQ0PRetc80745gGJF0gpK33ToS+Apz
YRNQqpaVn91CJze19LexIx60wX6s8XJmF91pQgjDV7BEx254zP3ksfXw8GdofwiD8UKlkFjFMLKG
LrnovXiyYT4YPM/7tgP/lPt/85QyxGBKFpK4yxQTzYad6r/Kq1/E7CSbvqmnQ4tcZT0349c48CnP
7L/Yr5FjUpFhlD0mfklYqMkwq1yJmAop6up8R7IiOQbOWme5gIDQogiNWUnjvQhZLsYXz6tOxEdf
i0j+ITKD0YKqbpmW3GvypjDUW68CNUIPljSUJnIr0mijklz5rO0E0GP65ZHfoOz5U9nVU4FqGz5J
Tdq0dvBjVW8sCfy/bkNGUgsxO6eXAMwV2l67UP5+3ca/er3+i/aqAilmALRUOafXtIp082QAY8gq
/R0E7cKveNeV/5QvgPgB4RbXi9I4oDoQjWs1IdOqnFuaewvrI1Vw+sozpk0+/VomqOOZ03ckyTfZ
H7TkYvXaMv5aNF9/DBBgK5UcAyqhdWLg1JlaNo/FxPy3sZKV7hQSlTeNZ2zGK+5aZ8q7letrLPRa
rDu5tysxGrHlJ5JumrQNEmmw5AZB05hlNi56U7MiaYXgYv6dhj9tmm8CSbim4mxtWum81omG1XLh
bpwgOAi3+61RNzAjoQCylUiPrOKUOW5rIyKE2oBHMo/Nu5u/eIOGSmpC1V3wPBrjusNNqVsrbSDQ
ZfLfCInVEAw2wLma8wSXd51YFtFCVF9IODKOnog9HCEXVjqpDR7zNNxI0lSDsqCcn8i8g4rCoxK+
jpVnr8sq2Zp1Y81G+EMxBd8hjn/P+Wb18hpMMT84I50yYYl/k5iQq2we+l1y7nIsR22ZfpaMX8jU
OyiPSnciX1GfmoOlN7d/izgyCcN6dgzEyOzwk8/Wsss1RBM6iNF4nZrpAjwZMaCbLND2NF6rEYo5
THuzdKzVrHXfFdr8yP7jqpPfJS9gu2///h9sjPNQaSdbFMfKLb56MT6CPjsThk1nyKguEeT5GNoi
dSAxk6vCfydXe9syqA+ZJtyk7vzWffbBMbfvoTIh3KDEipwTjhePmeywa6zxXZliYmZrPHuYffjP
k8/Cyn7plYeEzCSAOTZsSjfN3VeVgnCfMy1kaLfSM+OnJH94mdeFrgFKA1AciSXNHzk6dagQgB9y
FFOJY518Y7oTEa8rclX1RG7ayv+BYVWEefBgavpb7ilgCNguVhoDtqErjh6ZBdRcoggN1qIuGoNR
H7owqb3bNIA/HPpHOdRLrpEDyqbv2bFe0h4rZAIVZ1UzL5HMebu0ONgV8BN3eoPG4a3yJa6l0eOL
E0Gzicl5j4yIUQnKv0Iv/w4TDJa0UL+V+12bRh3CM4M5b3V/PHKJmL3VrD/aLH3JE/a7LHU+M8TO
KAUQ9eqE0mos/jikrG9A1Mxlu2taoUkItEIc85vnstTs85Q7DcN3Jo5JhQAEgUhAxuSMxwJxlj5k
V/IV4ZwxDU0s+1OQLKPq1l0NisWio9nOCs38kFEoRxwABXP8lTZS61lj/5VWf/W8HnGlM3gg9wqb
B9471icQF6djVTjyNLGw8C1tXGlGq1aaqNYTpngCDl899gdEKRFBwzmwYPG3TF1oxB0e66Vlhakp
3+qA4s2KOoCOUbWL8umrcJwX9ua4h4Yf6hC1mr8bdsF0PRL2Shl86/pfPR7YluuzRX62U4S69Pdj
Hk+8MKw30qZVB6jul+5rB1sBnuuwtyYqC2SfpCPM1g3UEBfCs0cubX5PHOx30uaIMeKCg/G5SuOP
IelfA/s+tDwx3eKdHGT0IcMAosBJKafKAupriyCJGGzW0w+e5jATaeWumNM32RGjmjBnZ64M04L1
fOPp506Cd8HWcyOb/FYPxPiYiojUEnJHH7MR1ssvx6V/Ty3obEHKmTxlyD1cBjOQZh/6yFn8UzeD
gW6W0tHUdnaHqhDH43X0vbXs8tOsELgiAtAc9anwVo5Bf+li/xjp8uAszHrPfnBI6zNEvk+08i3Q
ib1wvfFgKBwfQCrTkYQKvDADBESUznG/mEtch9vW6taz4YN118HaFphtHdl/JgXMO5NlSDN8ckqO
GxK1HsvIRedoI1IKaGGH6CMOPJMBGSbeznO4dpcEegzcrrQfiL3hBtfs94azr5t+Rl/7cPrpMA53
Ek0uqsbdkbpPcaF9Z2jKNOdlMBlAWMZPhElgdIetF7GOj1BfK8XEUzZsZhv8DdQQlnpJDP059eez
Gc2P+KnOMcbEUOlcI37KR028/L4NrHWtoyjWUhrVsgbz6Cm+4nZveagr2u4R9ixJ8czBajJFdabq
bmI/4mr5BtjwmPkobMGFjEuE96HMbXOdoFgkXvHHJX87FHNPurDqXt0K8kNQIShyq3ejmt+G+NIV
7mNBlYjvQoMQX3kF6Tj8RJLw6XWbiD+2UWLfjQ1sZKO7AxKNZcnQnoh+Iz6JxNXZat9pe1CVWZZD
wSHIg88PXUUqA2Bj1krNVS+Ml6Tt35f/pcJ91WTPTInpmeM+uWA6+954Xcj8kRN/K2v4LMsUWZ2V
bT0NDck4amszJXigGs9Bkf8SbX1tioojL+rXqqTF+PcziAKrZtXdBWLKvIUDpC7jwDMqWt5nmqQn
0WgHuxtu/qhfOis9TIL0zbj4bigYdGU9RCba167bkHmSMJEaBWNOQsnQzK8tybOTIVmVjM9aUf1Y
fLKwPxxy05lhYSjnofVkJ93NsjLgxss17TsD8Vllf+z0kv1AZa8ckwbHglQh70mnRSur0P+ygDgG
TbnXkN74In10E/lDvcEYaf5dbvKWwivX362GAmkacE2TWRPV+fc4iMvoGz9DmmREVxK2nvX0iQgF
CAdUtFwUTuNm9G0G1kV3q7neEll+E/n6BwXBHXbwtu8YZhkzYdkBk4zqVDXvyWz0KwxQ6GzS+Fna
XIQgy5bXqJfmnyCJvkhLO0CZ/gH+hv2JZkSZjRZOxEVj/U6Yy/dkH/qrHrJkONQQRGZqVw7i7I/v
bRIHZg0fF+mu763tHvlAr7huD9YgylXSE8fVj2o7WPqaW3yHovtIntamEstYzm6NsC4tUriJdtcz
Pvg4pyEW9mdrdyvCJuZwMHuHIVZwcZZL2gsyKnUThXh2Ub7PmpmEwKIrd6WGCcEazTLsHIfezbmp
rPk1cJPhqjXfTcXuDMDfrvGsbavVrE5s2IQQbd5RLzAILPt3y8t/lYPpwcAfvOqaYY3Je9oip1Ir
ar3TgHiWHd3ZdBW5YhF+Xsu5WzGzY+K/XPQMfD65GSXh4HY3qLaPA+6aukf7ppUQmGTEO1/7+lnP
XLBOigrGrv1zNIBQznTGa/WIzaGjlK2Q+MDMIGCMT6Ecwac3PTpEs6Z3USSZEE9F0TJG342tig2z
gMRwCVgpCT1STuFsZqKGSICYewam6NxseuyVIUCGicoTh+xAgxNsgjoYt1Z1Kp32XtrmRbTZgxM3
X6YYInLKu2ktPnGRE1xkO2GjOQgIRnQPI8jHttDBQS1pEV7+LQrtXvUcRSVTZiRtRd2RZA0JeAlV
6lq7XDVE9Gq8x3hxr4WfPow9NO/UIa4lt58zKDS7Phn9bavPC/qH9mpSw0vv2WY4VobceKyYT9bi
gnA091BVRXTsC93fiWK4xnPt7GLJw8QzYA9IO9rWzPtWsP+wNtAg5TpDf9aByA+7ZOcgJNb1vjq1
8nPKFmfCQH0Q1HwnrdAOpB+ehOoBiaZiZHTyOVf69xDYA08S/o4x7cE5mRvZUdTZsXf3jUgnsxp0
S5Yap9pWQBtIT2IXhbqcYacy3WRVuOJvyoI19Csc14K5nh6oqxOwzLbYcgT83cxtvyJF4yYR2lJi
FZH31/DfWfHz4l7hVxFrrg/JSivsXWGVLd7KIgk9u/h02+gVHS4WXjHvEhr03ZSPyyjBR+VG0BnA
3JsVoD/oOzqrmoQSUvL0+pHJFeGR7fS3K4HIx+yedaa9vK35aqh98nwNeXYk6ZSIjH7Ruh1lWQJG
kVaY49kIS5fnbqs2kyKTsQcUAhYw+dWXiD9ZvliTc6Taphe3ZUWK/TWNTG3XadOxrXSEW9n0KqBC
hQrSc0/hU8Y0XVpbP6IrRdaGy0xyIYJAG1/IZaaxJZE2SBfAAnU13kaXeKXsIEwaL80h8FDRipZ4
cmJoUzGrVMThlFRlqW/6CtfRUEb7wDZR4edvI4J9vCPGm8v+2IZvEIhEW1sTIKwKdgDrQVQutqJL
sfsxNCOaopYET7wAnnJJG4vOTIUuBjrtmkzA1YM7JMR0F9lXF01HU49PrhVvC519vtXeKzxtkeWf
5WL94ZsbwzJFWPJK+kXu6hIX6TsMlfSm27o8Ea2Mo1KqY844YbjFQ9uGTlY8VCjQWJMcAfQ0aMGw
9cBcWqeG+46t/ttPul/Kw48gSb/xE6wcTIpJwtoiYT0G45kfX//j8bOtIpEf+x6xXznXmOsZtekm
HqMC1aLXQ91yMH2OyD8gAzxIVKfEkq8Wwdn6339NDOOHoRrB1f5VdGzAGsGCvSC4A1WkuwYhxGx9
PLoiwY2FIHNeHk6lJziWjBe0o996ZaZrkVgHt0m/yFNOGcB95HmzN2R5jrR5o2vNM4KynU2dOKj2
Iq0lbnt+Swmhtxu5Tuge8bLSm9Nuo2NWT02Ovbckwhcv2bFgiMhtMH56It5FuAZMe0nfGbHdgngN
fbb0q6GIcRjhMwppGwKBWdd9IlLRDR1vjSdUD1uJO5kEbqgwzZM5j/ioZuBpvlMyNRkf2nYHHXXm
r+eHasiesrJ4sU3EicBui3C0ULTz/IVRUHL0Jl/5bLAFRtOJ0zK9z2V+7zrzNQJF5DvyYTZqLezN
c53pXMBmizGqwgfB9t4d+ScNvXud3B9zIH2z6bznto4R5JDVuLcDDUqFdYq45yICJyJmqn3bn4cy
udUVhHZXTJdOrfU2fyLNIeZHyx/bsT/KLjoxLEK58BpkMeUBXhsn8V6d8bOek5vlVifNls/QPs+m
wMJd91ttnHkzRuhyQFK/bKsnUBI/DLJdg4cCwbswnELNT2a2jd1DqysW5RS1cD28ZZumSf+BKoJ7
vIvx8ebreCBO0yZgV6T6a4OONnCIkcriDtII1XESUcSqy0ztG2qfdk6hV+EtYUQe5rFC2s+d7dYO
dZiKPlKfEAvjbo1ET+FjK6lbiyn0Pwjq5fmSQOkThKbS7TAH5+JeVmwyAeUM7B2xNmV49JhWHNOl
OktYGUcZeHesOr+GrC+dP/2Ao1lhoX9OW9ZzrHNQx/bW3ovRWdtTmmBS8b4gAL6kw8BxuHyakHPh
KsjsFYg/OxUOAOCYtDwVCUgbzaufcWd/9r3owJOixIlIbiBsYN6k0cYGhb7B4ElycgFsqk4vDiX4
1vD9XTXFJ9NiojR39EgFKlV5zrn90wZrAcEIag2OghnI1hfRVWnacfQyZs+e8d5UeKBNVpPxZ9a2
N8pgsgFTaqQ88Y/myAqPJzePRndnOsWLm6ILHNMHoDJrhBEPb2VJkplt1Hjj6gDthEcfJnAoBt3w
nul2szE7KJlpI4utmOZPFM/PRVm0LPLNH9K0Hda9dJKJwRszVhQVvrsbamBNZBluqqh5BQSDrg3X
3qnEEoJ6Vztw3+3mktRsVxDgO/DowgTGfJgEV9dyf7CpkgXHCUNeWIDlqLJ0pAHTl/QZ0rplGg6L
hbaz6gcrmdcyc9EkxOZLakNB5015Z1j1xQ2705QtN3h9B4ZWh8ry5ME2hrfeTdO9gtsrXJeg28g7
idFv2Aci0u8GlixGWiGYZpyIZT2cMgsfd2l+zJH/Ju2zG7ORNvqcqYfUnvw+x2iXUj7Ux3aaHvwa
GHMQENcwxHcMe8sEOQLytg1m49epRxwXBMSFxUweptacvN5/M8ubaLmExorpU6Nzb6B0OVaDf8k9
PyyG0iLmAp1JsQT0as7AGZew9LXyi5YTgV6VmxlSEr1re/cm4yTIVJ89gLkaPEfL243+Sy4yclV8
ZBVdrX+ZCJqSrKayEOOv7L21v2CUhD6++GZ/GUeQvwPfxQlEHhqenoWme+ZUZezVWEPo+nhcGkO+
4zyh7jeH+1C4KwI3qg2hqW+qzx8DMzkhxjrNKVVXTFi2YZb4XaFyARPmHmolQ0ZxmWqTJjJlhFKY
+c8wWNig8QCw2nYFWkxgAGY3PXmz65FscG3q+D76Ba7A9lXi9VphmuK6rrJwRgyBz7f7hF3zqU0b
ifw5xN3sjtCq9YaDsfN0fH8eeu/X1MiJ9g1Ifx7PIs32cxdXqybHz5IDljI1JuX4i2AtamjZ9Ii6
4t8/Y+RvU2Y840qgZneryyzM356dBXTy4pPZBiCm8To1Vk95j8cmGeVr5FsnVHluiUvXVKR1GoXx
6AkD0SsDjzE7wa+Eackwm4qzO8cMBMPEFvBdk6PnTCd85ADeMkwFuaEhz0uh+oi3uGp9sg6PYw69
UMg3FoK3qdG+0bzRlaBKCt4GnOlxEDwis/oaW++nRk80B/Yf8ZGYNNPaxNxN6rhPLROip9qRD/xu
oD0FF8t14JlES6n2O+EBj2A8Obn56G/QiUcreE3mvtCqlEoK2YpYp+lbJrkyEzN4Fm5NSQWyr+X5
Wpusngy7/zOU/qt0yY7uE1OnlnS3+YAeNMOe0bftN7kke43Y39aW935Qf1mIXHQAMYB89ppBQh5C
QJbTcu+Y6jHNGiLzlibAnryTLikgeyKo8LKpRxZqGl0YLjE0OxKBS+5k+cqtPkqqfxVInq0TbnBt
V8Y4VXy35X1IJQ8Zrd7lio45Zo5kd/6lzfUdZts0BKyabyqjT44Ny+yRjmoPE/oJ1PkSGJ8XSILg
U40JT2t/StfmYLah1BkPIjBc89of4SmiFGzqRyuvrpGIWCMD2kkHrwqjXFszhm2hEZfNKvqG7w4L
sCYki7CamCK4utRZAJxCOIuwxb1WGacKV3FNEVbiMZ2aeDtXZyeoP1U9YinUqdZnozowH2Vf61sS
TLjcFG1jbqaMQzXrxB+3R58dweYLg+Khly79pkBbiPeetTTgUJbWlPF59qhrPsANaS1WeS1Uj1xj
HBYmHQz33cLZ7z4hPyds6ngwQWxmsNtZFesh71t69iVxnWsj+TGF5sqdOeg/GKeXU2aAAi0gkBDA
VKpk3Q1MFAGbUSAa9lFPklcHLC1bZZMfM+d609BjE1ztruhh94U+/uXkh6gh7oSKgBoq2FnQLoo5
z45CY6ctmHjhoklnmq9x5uYHQIQGuDcubGX2HBIVxo/QEmyv0dnUlMKRvKmy1bau8ArA56rY6q3b
XjrypMIeKdXWSPtdlfhirbo+WxcKgpmQ17EI3rvEiNdowtvECTaGU3UwA/153SDdz7EMHlprVTQp
MhAjfk4CO9ukJbEYDu96pOmocDKJ0to3CEAeVYT6YCbkd4m3LGEvUGxpEDw85olMvVD9NM85Hf+J
h8s2dvInjVSsnUE+ARqRXru3TgS7zkiYNmHVsutni4HWKZE6pu/SzDeZbHHBQdXe9x7XQuJVDV2f
/U0kxrDxLbumGczijR2zmtaj9Mzir/LHOwV8sLGE86cpyXUtB4E/JDYezdgmIrzlNsCYQtJV3yOH
t2sUdjl0Ss0XEOWaW2nUbIdHpgsRxR2ruWPtF9qVh3u9moIJZtrS20XTzS5ZL6csdY7UA/XG6Yic
MhGheUXyPNgMMJDBkzvdxMZadILweGNgtWqAKjO1A6VVqKDwhF7blW9IFQl2SKBEDbGN8K+L0b5M
M5lGHwqp+TEzCIGi3l6lBJhuomCeT+ivmWJkOR1HYH3FRGmuHHv6SPKqCJk7qU2sT1hbpurkauvO
aOJdmfdcwsKJNiD6UrhYcf6CQ44Nh5WJHYr4/qx8EBVIE6N009UwlAB60Ed0GHtY0DYPbuHMYW2Y
1k5icT5oLURqybLwxZfzdvDMqzbnxS8n0xaujv2VKpIRRCnHS1RmP0nTMzoi5ObFNCsG2qZi1xMI
678vkfsU+IIgDAKnuhSGlhFS8GCLZnoX0n8PrI9W/UogyUQoLcTlTL7j19fw+T7bho5WnKfxGah7
cYBLzUg5q/xN7XXJyWbciuQgISEtquSr6RV3EQ/GquHfWhm11G7/fkFHnx/iDPoY9tsQebj7wuqo
JhfeaS6svxnSAb1FRTYfiUOxz8NsOw8mPmRgU9m7ns6fWju7Zy/NkRPmhlrh+LXO/34hSj1FKltt
y8h+mlpovdBX0JnJ+a0lxnbJdSqfNcYNrvT7r+ABoXbz0y4FoxN12H79eQIMlYHpGqO/o2fcInwT
934MDv/id5sI7FXZvlOQIdAfXPNFa7xo/+/LzDLlDrQ452E/2wfd4CFjWiMbCrAq3jZ1Wrmf3Nxg
POpc9CmTh8qt1WWI8nRVdn19LqcRPJsdEEIzoVvF3vLRZacApqO3tAXsqtPQsXX/XPngP4keok2q
qcJHwyr3KUyd0JEWWSCdcjjdyo9Wgq4BSEJCw2zfA9vRLqLEBFcpQLBGOy4wRkG8ifD1S1BF4BGs
6D2OoKBkWa6v63So10VCj9zGviDrXj3JuS2/Jh2h/OBjSjKbar7qJJQdmZoO7L9i/4RbAsFralMq
Yuz4sjTvwU4Lec/r+dlwXagFPU9rPAwGD66GTHkHMue2MpHdKC1Gaqdgh5CQs5gnc+q91Nsiqqpu
aZAOu0BLIZ/5jMgDWQS3fuEXsjLBvlqhbAo6oLsgxB4ru2vRy/koMmsl11ljoTNDvr7BOVCxEFfE
rtvC/um1qrhaZpST2/v/34miDQ4UHf/9uWXl86F0OSK9SuWnHGj2xtLz9m1kppkZXfonYDs8dCtk
Bf4pAwmz4Vhf4DJNv59d5CVgcPPHCvHDZpQdeW3RnADfiO1d4Pa7yW0YFoKlmdJYkXEMg6dgMMCT
HxHbwhsdgem8GDGPNcWavIjNNz9CUJqwvab7TFZNW3QPmFbqA3e9jhjmWUZd9WC3NQOnhWNONoES
HtnlbgJ8veKHqYPqrjfARm1HoTWtav5Oiy4CJO2GmHHnUnRMaQPFrNW2IvbZY3TMF5uUSq5pBs66
qGICBPuEXGelpq3X0lOOIGSElh5THjQnIollrAgQ6JzkOWJKaCNBYVs1luuonxEYqzfHqDjTXRVt
A2hLzItgYZNQsIkbvd8qPfcueICJKjZmfG5ZAdsVBgT5vstvM9f9G4v8hANx2ntWMb76hGQgibAn
kOzz+Oo42gdoWBh305AcoJQ1a59+4GWqpoUw170Fo6FtJKLmnZ9FxRsCSjezkTPqyl5ZTuOEMoXN
QtQ2DhMTzHhg3Z3F7mLmVbkTA90HuTXTqmEZgSVhgpExik3KH52GFsRhOsFvTAdtOnsRWxwjmtbs
hMTRlKzXx7w7dJZMt/8+nkz9FJaKH8ykeGirqL2auUbkpXD1J4tDY601WfUQj8RfIEkDgSbxfcBz
mihK92zuiSCZ7LrcjRqccFO9BhifnsqeNYrAm7xXNpMUT8vUmgE+psExurUqG7ZRqQXo73zQDWPe
bnrhoLvqteJuNuNJoXimHSnZCUbexeZxpJIXAT/ucUKrBFbZ/KIu0l6MhNfnGc0h1XVtp+yc3OaM
diaaPmW9BpNpsCH/vwFUd7nMHN8/tfHizazNJ91DzjK37R7AE97R3nV3iiH9wSIRaEI7ZkzRiO8X
vVEARHo/ifklwHO+013lnZgbDNsmo/6usWXkvhWsHLJIZ7tNLq5dvkdDZj05APLxZeF0jQKzOEu/
Ls9Kbec6JjkIAG93M19oC9v8PLuW2gltCI6lbwe40MsOEsOoHpyoxlPhurD6aJF9dkBN1HK2LG1s
gyDrPmLeQP4xlWyoyrUpJAJSpECx4rkG13/j6IwaIrbUSGqm6ppJ8wl9fbb7Z3qqS9Q6ZN8Bhsfv
O3Ree4tBcVWmyTANM1NsTc1uICwVo62xuEpZZXYEbsmKdPKpygn6DES9c/Azs1V1Hxay59Y1Bt7c
jhlAEDCD0qw45dFTH013ds5wVTyaa8kuenEjuX12I8bI26uJifjcU37aeXOAwtcAIW0YYKBEhmxO
HjuMA9RCg4Q076dZtRkXxoJJM7ZyPSM4/vsSFdOhgTd5d5xanb1CDpdSr+IzA8gVIs9I6N3bNDjT
RdRyedci/Yw9J99Ks0L94I/J2uyQwGglyxt7ikccxXzCOH2HXR73wwmXxAaoT/xaVRBkCgEzh1w2
8Woq7ZcLkRe6yCSEyMczWC59OzHbu0dIHsEbTcYr4dEHOek7IuHy5yb3sieV3Ea9Avmde8gzmWLK
c+EOoN49SdfQgoEjAgSCJ1jERyPKxYXd9VMruKzMTE1nZirjIafQQaxoMcdYeFM0PFvfsTiJRjCv
s22JbdDn2apDyQuuuS9e9d5BBj12W6shsTw3GnXEGq5t2VjfosXUxajO2rIu/f3HWOplu28YROlO
nL35pMhpap4uXrXuDU3gCyF4i8PtnNQLdloqXh9dUtVHL8RgeI/wip1aBE+jziOsMGvzcXCnWw2M
jkcU0+y+gkrmB1udJNr1oGO7lC3XRFoBzmu6L7PxqhsZhvs55u0a5m+hgxR0fXz5w2S5h6QXu2a5
yePJTxiwtZD1IQY/FP4B4OtpYk91lXBzaUU1+whO7DGvqYc00ngenIFxeJ5143MZWKCTkq+51ds3
BJXoPHsAbIWH06dyUYol6lRhO0bwkne7oWOkYKstP5d1+cemwUcc8dhFiV8uiT2ZkcSXf79LbD48
xhxuWicvnZ2UJ51hyBpJSfFJ/f/GQIksJ+3QTTYcPkcieBuY1HLUigyyQehrc3YkCaN56svW40rP
Gcqit+5K6K0Mbq4ybxoeD1MA6wbys1B2d+1r37wqG6R3FCxGNXJUnmIO9blv2EA44Kg6hrShS8zs
o9tOOFbKHoRQW/QwxQ2MEGlUfJGxcy6ir5FJdxV00Es8UZLsvKhjkhgl7nhKNYdvQJfrL78g/c2h
RAwuBhC+BCtCxO482zvUL1BA8+rrv/N0OVQ7UalDyYkcygTem4M7ctN7vvuEewNKhJW8Fo7msJyw
9jZLvLU72eI4BWkK/NC/9lZWnauqQ2yCEIUprQSss0hZgupvlAXOzpoHf+0PLRBVg2jhpJDPJdN6
SP8WpS9UA+TBY3b+94thR5i3J59FslsO55rstxVceeNjrtlZNb1hXY0aeRSumo+pd/SPCRndykPD
mzc1XN/03wMxdXYjwr6HPPbIm/bH9h284GsypemX7cc7t8l2i+Lp0Ydn8KJcZOFQX5/+fTUv7kiV
VM//voJBDTS+fambZgybppW00mXBnrL+H2Fnthwpsm3bf7nvmAGOg/NwXxRB9KhNKaV8wbKppO97
vv4O4my7p1LaprRamy0pyypDAQHua805JtPGqKi/9Al5qZ2DXyyiJ/PgdDZDwhUxpbnrminMDD+3
onjHCipFTZcrtFnVebAG87mhu2zROSWB1l7IUU11nzg8khEFFizaSinD/Cz9IiP9vo+V9Q+hz1s2
spg/H1xbm78nPe1V2jo7RDf4cespYC7bNLwJ66FAEnGeEO5jqWqQh5vN+foVuEsWCfEEvJafE1dU
ijcbqt1vlHuaZf7GvPOTAWhwz2MrOAWRCvzC6L4C0NNXUlTgT2PUMdgtpQcWLbkDZuAcl7H9QjJX
cqcQAty4Vjvs9RW1pKfLL9qA5Ys059UpEdmHxInTr1kFygjQSX1rddEzkEs2nxrE9kmznFc1p88s
q7FzIUuJLV17mA2doUGCZjF3LV4G84AAwlqutcFZRVn/GI3DD7mKmmOrkWgZU/18PaTrV5q1SoSQ
TnvC7WAuL4wqHLOVB1no4rnJtHg7L7o8XHn7WlIl2xyB+yFLiOqep/oYQNxkcujyAcpzecAnYlyu
GwijY76UVnUJ/39pSIo0neymm/XkIgY5Pc7gQ/QOR2Obg6XS4+4hzbr0kKgkIYeSRJJsKr8XEpEo
2TLDg4rl15Fh4I0xSettmrNt2sVQT4LSONWmGLbkXMs30l0QpI39gzEb8nbgOmCkocirzbR+h5kj
vHPbOfQTe9jozALvrodcsf+3E5eW56D9kzouUfGF0T9Arau3nTLuuAIvLFTnW71O6e6RcPVDZ9Ct
Z/Tp0hT643VpWhClduKTtmgLLCtNN0/oSPKV/k+nP5/fnL75S9qR/BAnKYRj6waJDlJydNZcnn9l
TthjMWR9SsqaE5D+M1f5cE82ElrrqXsc9Kx71Pqg32uxOoaZ+Q0++8EhzfMYF0V6Zpz+kK0bvTiM
DAZinLb//bbUy4ENfPWrqE4OQcDfq7F2t9Ke7bPVpO5drph9wi2Wx6lgut+5VYoRJEz961d677L4
jiUfUVEPJ21J2F4UycVl7/fIAvNnw0N1H5e9u4VwAcTQ6L8E6OuBXxXqPnBgikVQFje59pyip8y5
e2tFS3idss5dF4vnAQ2aZzLNM7hD+EVSiW02JWr7eaTHhyRXYQnDMSxWmxbUD/1dVOrYLEGUSGAG
0AbVQVr9yXWN3zQENGwfOBo//9vMDyFKwnKEbvERJb9cKf1djmGPdZgNxISpCT/JT/j1N1Kl3c+y
xsIUQ75/nEc32kdW963qECBLAfNyHrymrsKvTCVCdb8w1j1VtSGOsZX9rNIMjUKYucdEkgBmurV8
qJYpXVcafwk7v4aZl9kclsXx1//9P45pCcdR0rGhwBAkrNvvQm/HJB8dRgPDxu0MElSn8sTOOSqt
9p5FMeCdzBXs7jlfQtvx3gmortXXuSx7f2aGtyQ85PLJajY55AIcBY22s2xpeOzKA0Qu93Omy7fA
ruttReCaV2cRLjhrSI8WSL4wmmKisOrfesssRCIS3oydZm7yQKOD2vLsKW1roZEQ3wdJ3Z61pXIJ
Dm9dFFniYplO8GKToZSV9i7O6f0KGjQeq8idOwYjDVd8ln29rpMrKM4Vllf2CLrc5a0eMDZJfMuQ
OzOKdD82CaIi9THdNiV+Td3NCEuoB4z5Btb5z68WlNnv4lwsQQuZibiSltB1w34XI50aoI4MgdFD
2Mat4EDrKXRplfTxbsKlhzOVJWoPC48YzFEd9G5mfYI1KS9UixKw2NJ5qh8dhyykoKqZNWaMBoea
PWlbc+Orpnm470CbowZBcBlmy9fGSZYbUrbdbV8wYAGba59Y2nY+nTb1JTQSOsyoSW2Aw5iny7u+
64qjbJp4j7LQfW7b6glcVf8zQz9p0hxLb9slMV5RQccYLuvsh4mIzgStMsi1ixC0mj8TFt2ryDy3
Q86seiTP08Vp5hlwh++xAN6ZXShuaLuwrW4D/TExpHE3obmomm2kWliDpX4GvAzJ1Qy1k1oq7TSI
OYSKQztxHBWjL025J1vr9WM+xiNugnwdkJEn6MUt4W8QH5pHvHdkh2GQEIFOlpudd7dZZ6KCiYl0
BTVTZOW9qbeXSMXVs9EHxmPX2Bvafeo4CPRCmC7umNnFz6LW6qNpRhkdvBP9nGlPZg7rn0iMB0gh
ljeGjCdcTa947mMCDLlnPMViQkqhRxbZA3yFPKm/40msbthEHDSlijM4te4vueDW+6gqiwg9yzBs
bny6Ky1zDZP818OlEsLoEZxDkM71L7CJjeuGz2vherHBwLHbj81BAMLFGEhOcArS9qZji+YlfR1s
ehE6t6Um/RhmXTznr+GCEFwt30FpzGtWUOzkhwn7+mXutC3MHOYQBMMUnR7cTSST5LrVX7T4qzAC
l7C3jehrlzdMX63ykLQiKza/tQnACucEFedVk9C8B+XSfIEUz/g4jP4SuvbhWQtmRZkmb4cSUrfs
d29HkONcCbq23MQLhBVdkhGSOiavuiX6M0IYvalybB1/+ZivN/0/bqw2G29pKh4//M8w333Kq6Kz
mhn7PH9XvQ+WMmKZyl4IMEJvkaUBUtLamUNWgWaAC1Uss3m0JvkG3Ab6Y6uZbGXwcP3lRa138/cv
ynBcV/KKLN2x3t3th6RsGnPGZ5/YpCA7de+nMLSPIXtFbyZl4BAZ/XSssqRDDWcdx7l//ssr+PCs
tLk6XduQ0hRk/urvXkHX6SDzaFdssgQHlAsIF5dLgMGfv8pCYbEvLUknJB2O7Kf4FEXTV5afh8Em
/YGwIbH5/PXI9TS8e0dcrgtdkSHtGsp5Fy6uegbkZhYTrxD1fmQP9b5I+wTbRua8ZQ2cbCbjR72I
c5+uyBdQZsZXqJDAjBNL+qm2OCe4jl/tfI10thDsQKuLdjYhEzazszNW7Yj2vgsQVLZG73VGHNxP
w4shozFl6S3Ekfs/6CvmIjJ47GSh/Va1j3o4eiHN6XUxJ9zsLUgc1mMaiNUku0xj/1qtHY/rwXWg
QOS2NA82eLPHRrWulyzRfcZG4laQqnNT6FP8uggUUFrbj+drB+560OLuH0vlwWEUhEB//r6a+vvQ
snVJpOsswky5fuyMd6lqzHvYn8A3Zca0T/V9mOC2RvJ4EPVhnA8tNhQMb/Ss46Oa1wrmY+Uc2XOp
5MTOYGpPS3sqCGEyTuiHoVkP47ktzhOKH3pJRAeN8K0v1GrITS6DeVHtWnXoL+aFgtzXQ0gN/YY3
9FpDTTr5WvO1xKqJ9p3AN69HN8Dh5+fVLTMizQV9uKur20Qje4UQq9vY8PvqdqxuK82nmmt1GtEF
/oAq0cYH57X8O9caDZ+acZ9Hvm6Q8unbkS+a9ZhZl+B61PsL5Rq0QZvKfoB0Wr3NTqJvarctH3J8
qrCS5uQJIoV5w9zYvF9k9bUSjJ3OhThr1aUPL251cfhiucjqErkXMNSaurjXMnMfDjI1jT4R3sO4
Vjf6zbVa25/S25qf42WDyWr7XXqbjKgsgN/4RXoLqDUkBA+Ug/QfgsxX0revpSW3K55hZCbom9Jf
Bn+61ix94bCC9PvsPzU5F6rOfGwDnXOxMA9MF/CbVFRe5uBMjcE5M9YKmrNC/RXDT2HzfhLxWRvZ
hq1FNsKCRp2MH5bH4ij7I/68+OuYH6mG5BnzACQHTODUHyoELYBjoLYLHKT7zy9qYayPij/uFlzU
rmmBM5auw4bsXVxqbdiDpWG7xfwCe2Yz06GBIIQYItyyr6VEvQ1pqxnbeNwG9haxdUjEdohqwIOj
OyKna8lo9IZ2LcPyptYT1lryWg7mbTLiNC+/VgmQhPHNtfD69VximuegI9ToSnv4galGep1k9I8J
cK2JbztU197QeTCcGfabyOE6zyq8iKBNhm3wPeC4iC0FZJ+a2v/UEG8pZleutTFd8r02LV7dYWPQ
Mb9WiI41XIucM63aKnIR9LWaa1UaXuhtkHqEg6jUY6pGLWRDjN5EqCC6+9HDxdOZa83KQ4pT8UO0
VMprr2XEGGJIz/AmAAwkISsEIWvF1wqVx86CEteCkRSSpk6f3UO1gR+cMhMPYqGeeHPiQVN33G1p
beW8zS0wf4i0tm23zcptjFs52SYBUfLQRyBiboLVy7JBngtUqgBmV9wEB4V0Hvs25zXcLtnWqreI
I6MRiyId6S1tW6Q1cPUSZ2uFHn4UarnWyDluveIlhfDYehjygXcwchSzR5hXxhmceYu8UOIgWouV
/bq455RxuuVa9bWKxWslYk2vl14LDbOj7QkpwUN7YlxrhpcSr7UGFMcezciQ1AQBaGUrwJa1W9rR
XbEdii105YVUKpd9+IYOSqOvR/hxGDw5Fg75xXBcIGWuFRCWMqzV6tsaK6lcq9T4Iy7LrZN61MwJ
HdfjSJleM3r99ThxHk1eCXNtXtVazbX0eBdz0gk9UR6tZSrh32SAAGIqZpIDmc9zHc8YPIfh1uDp
BsAPbwb8WK3VX2tJPEXkHZIna1tY28zaWgR7zNsOpDDYm3IbcV45uwEP041xRCs1Mi/XN+7wl1WD
+rBqcIQFvcOxpS4IUHgfGVrNVZYjGiJYNTAVzTk9emJFTI5iIzzwSPkBZXd0i/ZH9xwpeMq1hnjV
nIfQQLUeyN2UieXBUaLcKz07jtLmGTkglCLAZHOl2f/vISO8a+M4r67zmvavec9/5nUJX+v+1Qhf
xbVwPiL6uOo+vmrZV9t66ZevonlR1lqB9eLwdfBMRfMzxODoIZmf2+w5m5+R7jjWF6ptv/Ttlyj8
koR0iJ9Y68jiybmWcuhDrpWMj8J6aNNHaT2UAk8Q8q6qzCHNxLZ6SmcNg0AZ/JPYcfGM2/vQoKe6
VyNSINaWySYDDvj4+R354/LNEZIdjuWyxreket++0IcWOUFAI0vCzAci156vhznDZUO436Ytwc12
02y+6JUNR6CTxpnMlrfG5QaNtUVsRx60usFAvcWrhp8mTV5n2l1bhS/zCBX0RkfD2ZjC2MkAZWdS
rp7pMtcf+mzhie6m51xO+sP1Ry3f3jhM2mFZRC52M4WbQ3MMz1Gxepon2GkdKussSF7gSskzVsl/
H2JjW6wIq6U2bgZzZDkD1wNLbQg7TlNfVA8tIhsa7iHMikhvS0hlqvLnZsLb/fn7el32vnvQEQcO
d8cQwly7QzwI/7WFnGwzSPVm4QKvmUrNhPrdgmadj2AOqMk9gmde3COZoVTS/adCtE7gZq9VGgcK
P3CQrccJg3+wt9S2v80FWnDy6vY0xXCox86OBFfKwg3U7ZpirSTdzfXOErto2iGdoAaq3XfXgpnp
AEoi3C0+QI3rpwMwdkh9VCYPCVUdw+jICQzC40DowLQWs4EpLmawbD09aie6XA+lRmweOZh9C7OH
1LJ+xSz95d380I90BKNhRG5SmcI1xfrn/3o3U4BCHQNxQmMLGi8kAERgn4nim9X90I/waKpqfo2b
xR90Z9iHWFDQq6nlfD30TabTlYG5VzOVOjQqHu8CWoXITk3re2camwqpw9Zayn6PjC+9Y++X3PF5
+BURDnhgePifH11/3jRNAFWtBXK+/gH27N+TOWOhSAinAe96bnpcDQpMz7ngtLEFm2ejeXWRoW3y
BN1FmPwsW5l4SzIHT/1o4huICUi15KhIYeL+Rqzu/WCuoMFEL57NQrPO/bBSSJqieNad2PTVT7tF
jFrWbvoNUsv3oJ/zn1MXXMiAdp+boHi69hmqAu2e5i7OwY1N7Cud+Wy0Zv3gtkXzW+rAK1NrmvxU
otDsFrLaqy6vvnx+6uTHHbOw2Nw40uZObyv93TZeJ+uX5CKcjm69Pmstdz5p4wDfxHK0zRiOr66B
xSWI+hHcFWh8gQ/xFpvt2Sb36eLQpjnURj+iuRu+Rlk448/TrVvsv8lWJ/yaCAPznw72ACkWQDWn
rYxoEcl2rr4M9kkX9gswCA3cHl3rWDeeky0yKGMHQlwjJuY+WEAyJ1n1kOg0CjUD0k0dOdl3AEcQ
qVOiGevUeQzjNyA79jFwXdYBJErcplZ0mnSr+J0YvdpqyGVvP3/frjfeP24gNj14wVKZFpTD27b2
Af59ySOnNIIgLcFXoOent9lCPwvLb3W7pmev40M55sExM/SzSY/YZ0h7Kr+PhMOlOG8StbEhnqJh
UsUzzb5/yuQtYQBmRvIFK4a5GYdd0RcQGDuD568OPrV0AndTOYo7N0nDJ3uEwtHq88IbJgOMJyDR
3P5NNi0e7pLM53kgB93gBTKE+xbbLINmoDNZzBiy6bhHg0tm/TGAAByAWgeoDlD2inzvxq65Dwy1
CljtH2Ui+othsvC3UBPrul28MK6811Kjug+EcduXxUUXWvvYD/Ftxdj/Lzdq48M2mwef4Fbt6riy
gKO+61+kmCR1awyrjaXHw2UanPjYpLDWutQ9F3UMeseKcnTvxJIQ4nMuw3m89J3zPSsTcuBip3kw
sibeBGWKVhnUAqlfo33AeRz/rSH2314p4errsIuAGQYzf14R6AuRSoKZgjAQTYBzIyQt0SZ3E+NL
4FTfR3SVl75OHFaSSniQvI4NEbZ37qI/2YXde+U4ZCy8k29Aq1CC9jkq8zoQf2mRfRzm2K7JP9IC
NasjXFr7ev+6cPW0MZN2sGtMwQICTYodssscSNMT4VAtvH+Z9NML88QvxGXBhZu502l1/btklfJg
wdLeLi0gASmL5zgUJ/rO1Q88qqSN4RKQwUtngqik+8dCxfrL/vTaU/zzQ0ePhwanIZXFY9t599qT
YFqVUFW7yblUdkpj01E16xxAj5xtnzDdNFq3X7PYhsdkmOZjrLWE0gIiZ+RjI5Zz9UtPxMu2gDnN
rcnJ0HSjLIrXr7Rw1G6y1sgOiGsyvy4mth+DwyRnmvmk5X9Z2rHS4J1+99s4Lu5C23Ro0X1oFSIs
IOI2dDkTUTz7ShD1HERcq8inos3kquLYFFbz4CDSxPAIagX9/3GgKX+bz8apd1PnQQx1cjvRC91A
QmY3LNNIEfhMttRqh27c733aPUbRsNwie1m+2FlQb5RN4h3/5Ts9ieizNLU4p9jcb4gYD7bXb+2g
+gfnZnG289r2Ii3u90tU/mY9X983+m2jA5WpqwL95xRegtnM75OlCbY2cx+m/eielGH+AJG5WzTN
fpPTy9gX00HWrdoJzU4wvw37Qk/aQ2ymhJWwnewsvL50avM7Em8Eul4HYBKCY6z2o0HKNMErB3y8
vWeqFrEL64ZjG5nIrLlFlky8geDHw32xKAG+M9Q8PTJyehWu8eRs9X6Yn4z163ooOh5U5aXKl4yQ
X55WZBClJ+jOxdNU43+C6M/IjBhzGL1sa7N5+Fqsms28GM4pUhnPbejQlJoF2rv8RSb9eEuOwHzJ
sCVt8rhYGYxu4y0kj2x53JrnaI0TwmazZ1IyofUyAL+LZfoOEPNmGCX3sJlMnHweWb5pUQ8JxUme
rZY1+OfPq48DeRZouikdRzeZmij1/qMT1yVZ8RjgLbMZjmOBBW8SX2uwj9ssLcKaNINp3M9unR0M
J509LRqyV2N183cm+vByAgqe4gK7KSUMvLEY8+8p412dAc3PsJHnjNnqb01hTk4q3P0IQgfCzdsq
nMk5m5j8d7gr8U71h7aMn+XYG2/Mr6abPhvkLZGF5oNMq3snv8VCuZx02uE8sNYvo7pbTla2NpuQ
TqPoSggnaFNBbt4S7nG7V/sit8kWtOvp1iwy/a6t2wUOeeB+Y71Kd3qhwbiAO1646E9qDMSpRKla
0LtgnPr522ysj6M/P9O2QWeYFRX7NWbl75ZTMhXxiIQXXkIxFmepBk9Mon1RWMeOxP4tWzh9w41Z
V+6l7CD1zVP+ZK7mA8ULmrVXJs2RFdTsu5Thqz798fnrE+tpfv/6bGUqyOxCOSxg/rz7a0UF73xh
cFzDoPCVUz4sett70VQ7+2sKKh/7cNvE6hfapn6nCrFCqhqMRGs89VTJwbN7JlgqH4K7kv5UZDHk
vR7ILMMXPuvl4fptV76wKdgLE8hDRwDgY6jemlyw8pjIKIDQ7x7jCj1Xbi3xraM7Z5ah6haN2V+u
fOPD5sS2hWkoWwkDMQAr7D9/ZZuhuo5aJUbynJ+uewQ7qF1/JO8ruZ+h9xyCsLwUaRvcwkw/Erbd
nsW6xZiM5TuYt1fAJygfpuzhL+difa/fnQvWNI5t46m14D2+a7YC6oRtCaNw06M59TWtdW8TJKTc
H5CxIh3mM0hPmUnNcnTBnm9rhHFd8abnEKWJuKUjvszLpR91cYvnqiA6JbY2ja0sH+C1ZAiAxNtB
RLArmAdzBwN9vUzfkp4Wmw0oDLFNLB8nbjg3FtFVW6CxEIYd8nU6dNmf/67/ZRlnSylYKwsppMsy
6c+TUDeW1aLFjekn2xtRxMgZOxP3oulod8AAdlPfuI9RTSYMbtjzFGkR2OHXNBe09qr2orWmuB2n
DoJG3uN/0tJw1xqxuvv8ZZofT4ljohRh2U3bymBd/+fLzCNsbVyVIP0ccCOsEpnaNnP3sgSomXNS
V8O5NB94aBsPWZIjDynTrcOs6qZJgyeWwSiJypKsR5VKlE+QkK15OfbkFRGAxUEytkfqZ+HxcQnp
/fzFX3fZf15PrI3Wnh3qe+gK+rsLHSROmtVNnm0aU/2zLNLxx4C7NrN8A/CspRHV4Fa7Bjblg1ua
1kZD2/7VsBF8Br2M92UVYTZoKjbfq9VziNSTJme8AvKNpOnMT1FtbFothna9fjvGpXOKU9E/2gab
3UXPnUuuZHNoMoyaYWtWjkcsnIfqILKM7w5xnOOsXyxs7iU+Yuv4+W9/nbe9++2Z++vIToRuoox6
d+fVYs2M2VcCiEDZSRwT2IS+n750rmNdRi3/BZQHBDKm36wx5RZVjOEXcc0QKoF89vlr+a9ngjUq
zRBl6Qy6319GqZW6htUBOG/8HJzATZm588sY4hFypRwJwgMDppXZqVWsboZQOWeyjV70wEWHmMTm
Ja2VfHB7A9CuE/4CKq0d7aIxCQ6MGHgYGYELdX8ZA7d54CmYbErTfiPn6ZIPiB4iZ4hfs14PtoOg
V5XWcrrkuf1G0JLDkK+ha4+XdqdHLgz6rEVG/fmv73zcCbEJYn9MI4iNG+ucPz9FM1dGRHJgsQl6
4kWW6i6tnfAV2E52ETlBi4qn2z6Q8NR58dPGrMpXYN2dry8lTqQ2Iwc9InWzm5L41R1aXGMy81lJ
Ha1sdiFNEOgmNWBWaVo6AEPokSk5na0uWEjOiPvnscRS2FYz4v4NN1mPrFpiHgNh4qEOCWDPDfeh
gFexlU7l3LZaWJ3oR7OYCHv9ycpFe0PEz7QLR8lNt1PFbWh1KGEASupktGptKF6g4LzFaftlEAG5
wtCMbuqybXHQGs1D7FTVQeHJHPt2ZSS1X4SeOscU/v3O7FN5muFqsqoXb5UI7L2d9iT8znnOrpvp
S4d+3EuitD3KfA1L8oqqXTzewAgYrDvAOhntFzdWA4xQY3kyNIYFEB/tv+21/sutcN1roewwaOkh
9vjzJPZz6sT0TUlkaiTOg8B+KIbml16AfSqwZe1TeZ8vZrVvE5pzI56a3JrMB3j74lkh4+6L5gTY
LHicSFgkx8u9z4izPpcKU+cIp+f6HbK05ebzi++/rHDYF5qugqPGFvGD4IEwFpCNPdkZgnisxhwe
xMQOa25DL9Urwjs4FYeCeJOjUcpjFMECbVs0vy2RRRtds93z+q2znsd0CP4J1Ijhp5vJfW/M6lCC
hNokc4/tzSS1c9A7Zx8IaEIIXlnzcbV3IM/ORqjSe5wCDAbqZQIiYX4TcbagZW3lqbHgm3z+S9sf
1zhI7mjCrpt6hKHq3VJiknZTTZhMcBESUAKwbw1C0E7II7R7C+gdGyLH2iSFRYRTM8FOcfr2fE02
bMkV2AczBJ/eseDG6HV0mBOCoa6O2KWL78Vyn2mEz2jGEO9K7mH310Oc2fkll8OZBN32f36EyZCP
nEYuecld5fy/h1kUI2PPh57mH9vTfHzrEnR9Nc3SczfG6pnNgWdj+H9zYjrmJFJ/R5jFOlQM2WM9
EkpDWh8YLCwGCQDvMwlE9SbDtLDXhAs+dwhdOj/Kn3D5JqnTeXrTCy81FYCmKip2LCdMn1wgbEJ8
itsYDeJcPy2EVSRopYvxb9fgx509JjJWMlgtGN+Y75uqSisClN9RtlErgmUWCTyL3hxuRTwN3uCw
2cGpALfM620YG4AjK7rkSB6IhNM4XYBdjeUQzHjTFzgNm24kaJkpi2mtc+MewGWwdjL4e/Nt1FQ0
9mczenBgCspmSe5aEzICPsjwiVg4mPN4KNvSgTDHiDQhVOEvUhhjfbL++eRd9xKSf5TUbfP9nSLt
iE7PcUHjT3SzB1u1P5JcOW/1qjaPUtc55VW8smHSI5cZHHyMoadG9e3JETdT2+PIFH1Elmbv/GU3
Zn+8hyk0Vbw4G4GcNOS7BxGdOqinpNRu6jHZRwPilbbTpkepL/NZGyBywwl/vP4odCqGabFNGmrW
wpGKQ1+rbIMmQSbu9NC8m4CnEcoY3xvK+l1hxCApJbN3KXK/GwMl7E2ThcuprhxyK5LAr9POuBGL
5t4NulH6E1ivTbTky3c0VyfyrbMXc9T0A2396SZQ+XcD/f6DWA9Oan8jGyAikG98SfXoJw624k6S
HUZAOs3gjEZL5ZChWrU4rwr13JD5diItrfEi2ygPxTg0zDdU6JdxF9DQ0vdZVa4rib7/ZvR1fAuT
+FglNoaX8E5joPH5vYgF14frwTVsR1q8E1gA7PdXPx/C0Z5SMJ/t3AwHeAk8l5toRlEEfTZc5yOp
W1xybMOKyELPWrT56EwlIUxWPDKPZH1pWvf9gAQkqmtxmBakJiEM62KwdwbB379EbXwPOjlxN8dK
vlQhji7VmBBV++ppZMi/ACWd9F48FzYzlqh39V9ibG8mIsE2bo8uabSxRBgIBDf2ajvO687Yq87K
vczES1wNtbFv6xxQ1TRVjy1vH/tCWAgh1EHS+g7GEiAuTRcC3QsLnizBrPoFke6aMjk+tJjicEs7
+Lz1oN2K3v1Zu6WxS6rGehgDFKS1uOgh0O+bflg/ETHajDQCobjE+syqBJNEMJSBX5JMis3uh52n
NgE5Uj66AE3QmS4kA82HUvY6O3BVBgxuoFv2qNH9bHV/gxl3bsb1WzAY7r5kMoNFTK4We3MTq8QC
uqND/4VEi/6kib0WKvw9KtFxl9t1eEpJ3Mjx1pBvwMGOdIJCdNSrRtvRlQaI9aL64nXuAsMH7xMz
rmj7/dri2djsJ+9qGePoKk3+Y415kiRvcfPqEqKNkmyFGiCGd1jETuaSbuPMKE79ksLWb/V6R9dI
7icM03srN2IaOvWBi829iPUQx7N7mSwuBZEV8ylu5PCl0A62jgt5Aqj/BQHlD6dn9W/1h76Xwh//
/6HVjdfPr3SEfu+vdGUInZu8MnVaSYb1bsdVinDWwtlFXFn7lu4L+jb6Wk7tryCG2g/0VV7HLiA0
fBR26bWqgSXHLmf/0YD786vGrxHTZafqOMJ3bvyh8Wd0dZE/NavATsMKEPmRden7S8Jehou3v8x8
na2VIZiczwXO5/nMNmKu/lN6xSoEauWJSoZTdq05PxG0RVnG0WbAjUYWdca1TONgAAfc8f9tvlaf
H1xiZ4J9Q7eGBJJqXzmwnvaFszfjgx4fsvqgJiAPh0WuNUbHqUKTcjSno34ttwZrdXQ41idZg4Ph
NJ/a5ZRmsLfWSvq16ERkCMwuhLIP4aULL3a1VhOSAgiN81JcS6kLCyhbXaxrTblP9uCAvi/3u9xv
ch9cSpX75egDWk9HL8YAOfrx6Gc5pio/yv0QnsrgqwGImu9KXzHnOixObF3aTAq4wyNM+osR+VV/
afpLaK3HDvgiX2drGQ6v+SKc8zifJe/0fI4QHgU3Q3WeriXEidLDsxSneDjB7EqHUxgc42sJ4zh2
xxlkQLYeR5eP8YHpaYCCoDuECPwCbvn7SewXQQrLvh33AmZmuye4jQi1nAU2be6Y7dxa8c9igPh2
oMbq2EXw2I894ULTsYlPtgRDeLLrk1WfhuVE/zQnnm858eGLrqVhxBN4C8+ZOKOyTMQZgSwSyzq8
iGqtcrnky2VBfaku8lrxQvvAN9SF6nnb573+o+Vd5y132IBd74IAM9VfVrbiQ0OVjxjLWsS9iIVd
931TA3V/3tFvqDZ1HqU4aB3zqchheRKQ4pxxLia3iSwIcyAf+FBnE2ARk0FWv7INWc1bd7jKBFyU
Cv+umMsWbAD7QX3K7ggNEwRAD+GuNyLJFVdmu1ba7t0cYQMnsLghAdtovNAF68YkzDo72oSiDrSL
7zLFq9IAQe0SEv6pldVBH8pya+da9LI4Lk0G5gN/GTkjqfh4u8FbxIYMFh4bG/VuwjiJtKmTjrQW
fdj+T832lipCDyR09UoaEMOHYPK0hmxpL5y9PljLSXfutaJ5NzKGn3fK2gXWDq2Io+3cawU83CBi
FPsMdDrU7X7PZomajX3TYwrdm9fiYTL1+8zdo+ouXNIP2bSu1bh72e9Dcz+QhdXD8d3n5t6GWrwq
N1XB4mvPk5oiFTWKcNiRCUgELFqVfW3/P87OazlyJMu2v9JW7+iBFtem+yEUQjAEdTJfYJksFjQc
yqG+/i5EVs9UkmXJa9fsVBhVsiJABOB+zt5rb6ZpAyhOmzZxO9eUb7RrVeQq2utQXWeMoeQ6VteC
ec+1AgRCLg2OuXKoHM1cljoXqDlLwVi51q6PzIgpaEaU8NaMVclC75JNS/UbG+hSuSmTzQP3PqAL
hrdxdQLMNmPqU33qy9QfgDdcq619qq79fpxLjn5zfaxGX7P8BMSl5eejP1h+SgwgTsL/VDj6FjaJ
wTequbTKHxN/qnzWpRSC/M7dUK0LY2AzapseOZYk+n1DlC/kYUqLNuT/UYm2JrgyKteBXBP0SCXP
gJFab4Xai6pBcLUrOHIsPZpqpXUrdFfUZM/FsJwKauKo1gq0K/I7zbm6YD1cq61pCm1YQw4gLM0N
JjjFhEE2V6AQXo98x48KPw79hJPlWtD2i8JnBSCvReSepfk9ah3NH6XvaeBAfEUD/+lHuk9WLbgc
91qjjmqGVBuf8q6lgKbjf8EZcq3C3vTkWtkAIDZKszkl4aYHsZNvknZThJuSBpa9ju11ylki54qv
1cco0lY8Kuix0ACPc+HRo4ZuZapzZVD17FVNN/Na2Nrjeh0ba6VfY7DKPPDrG6pJUC/NVfUbRQf1
svH0je5tHH2jepuBk8TbdJwnnBK1Lzk3OFtAC3B58NF3YLrlSilq37T8evyzytGnCs4gy884fThx
xrmiaymDb1a+N/ggqCi18ofEH4m34xxJGDv60sV3tuFK68pN5cIj25hyUwhaS5j95lIjWOlrSpFr
9HZhufbkGsxJQu5mssZdaBlzKeDGG2JgP+n+GfOi56ftoAv8iVmLw0XKwDH6rvmZjDkG9bGpl/S4
99eA65IAYXTIAzofgNKw9m6uX47RR/34SDPMgaSdvLybdCGXbmMtdKsPn6qmCo6dDjYlA6b0xZwH
k61NXhJYA+JeFAd1oVvUu4E/9WiABa6z8S6pTWJNwuh0NXNbkQz3IlwVNBX2pAciv2had2HZyoub
6vIivaS4N7LZtTQ9/Hp9+Dc7IVdz5mmgx+AVC857lSGhsWGWgAde2jqpeqmjcYs1gt63Lfsxnj+7
fkmneUe7hErNfRQdum4vGFTmc0FtivVdNxOxdk67s7O5HG9byG2ob0u5TcetZ83lANyKdk5Jr25H
SMPGYCUWA1mcy5329rSfXBK69312oGR26ORBNebywpuqunHCG8ISKend5NVN482VFcd4OCbFsWE0
VG7C4Rj0R8WeK81O8bXC7FR3pyA9uWkdwfRzlG5RDTrjBhqLq3Cir3EIwkMYzZWZe9nt+27vkHud
7yN9J4Md2yiIMUa2c9udxSv0UHrNJVjEV3MBc3StuWxeXrRThrmEvdPifW7vCJ5IrwXWC9Zcxwsk
MlkeIGlLeZiMucoKvwz4mhtzulGrfcKuk7hldqQ3VDQcqbg4KjOe6RNxJK7sj28Il0mwyR2b2dKH
OZ82knFWZkAX81xBht4pKYuU3DxHAUkpnSiN+6EhAjuymbizBHoC20m8WDyRcNIDHEP9ZoTw/DK9
bHyjQEIq5rZ6j6NsTbSoc5ahvi8sp3lwdLV9aIB3S6NpT/ZUcMWKjc1gcp4IZxLPbpVtEmm+tXX8
JGwvfKg0USObY1KhBe3abuI3kXfd9wLB+mij5hgMT8wDe4JAw0ojvYautMlFre316lKqBAROXa2w
dIWSHitz3pll1g+8TW3W3QTOO+0j2qdmJXWgcmA/gDVHlU2XkViqySrKZVwQZUam8SkynpBTAOGc
JDzzDKak2zs+uAeSTwrDugB3IbJMi58BqDrHhpMl9OpTbZQKHQ/46iMTfUxSvfpUR/qeWaYNFiOn
uzCShTMnIXzVlcDahaNxHtVOO8hIHS7Xh6SCz1FOLJtcM0CLlUbxWdbFIRpH9b6ptGeOT78fuxzG
emzhyWm0G9O078H3Am0uG/rgzFxnCqxAT13PXgqZ740ecUMo4/q+/qMbmWa47Gcv1wdlDIO9sUz6
alpKoPEHtTXN59I+sAI2v4g2KPejNZDKoobx11Goz2qZZ6c2Gs5jWEI9IKdurU+1C/ywgfnS1SAo
0LmFgWfiTqkQqUQB6SDcJXWsznovCiIKQRg7gaIsSlPYX0xTewNBU7wOguyGxAwZAVpHz8Wd9etL
oPdhyYrsxMN2b2OWY1rwXnYSkXiRSIeui5DikeFPvlEcnEEWQ/HFiEbiRmu9DghN90WqdYcbcZhu
rg+RYHdFV7PTL4N+aer5UdaXLryo2pnyKnTA5/5UmVzVz4528rRTCGfv0thgghF1RUBoLaIzqpkY
u2fBGn1TIgVkP9zztdXW9R8w5Q5B7uG2i1KbsaViXvjpb10loWUUJUaYipH0XLZ2Z0T3ZjuXfi3H
uk/zB6obH+L8IVT+rKl+DIKHxnwc6sfKfCyyJ0qYj/n4RCXZU62AsyF84rlQniggyiyB8q5fKAGx
NR5w31svEn4dlt7XPMfQDsvsi21m0QYaU4uHof6kWa2rH65PXBcsGAkAEnQd7+y8BfuLIlCzdEVU
KTgTzcYTv3fqPfg0QoT6HDfi3uAgmQceW9II45sAnph2EzY3jXJjIQY6SOWmLo/NNNfgHe3ixMCM
Mt1TUJy6Anf52XVhR52pCTagdy69cyUuNb3R6TJca5oubjBXWd0GAX8GIlhuWz7WbkOGjCzHIvFg
T2RSFGb+0LS5udNTWgY1C5q4tqtdWDrRORQp2BPWnkLfKQvoc+qcb7JXuNsEO2oioehaEXnU3j7I
DpSbcds9tOQCmwe7uqmjmzC4KdW5jOJIacVRHY4j4QUw9LITRX6anp2kfWr8nttneq7s09idnfRc
2ue+Oxf2XGl2oeLskvQX4cwV9ZfcuaTOpc1vKXu4rfNbc5irslaYxvThNvNu1eHWFneJd9tqnX7w
SGhOpcH9a6YOoL6KVgQzoz5Xku6AWg6BlqOGvo7a/VZXcN2Gko4NUJ07dbqzijvjWlpxRwUOYRV3
rnPLWYZAG36g6dya6W3Wz6Wmf1ZhXX5UZl28mGDxi3N9jNqzEV+U5mwaZxGfgdzl8TltT2l8jtsT
FbaMOE7SPLbyyGMpj006Fwwmdsx2f2NeKyOGwjvUqP7VQ1of4voQYYeMDkW/74t9himSNPjkExLI
31hpmGTOvBS2zli03yNp8pC4iDoycfLrkbiPBL67rlXx7sHtQZAv61PQeLyczLpHDqOujVmqXfdS
kjVsSpoB0VZDPnW4fun6QOa7cTSNQzxanr0CkSsXgI6XStZNt5HnNidFskTX4HJEI3E4mQrArw/F
+DVidWxrqfuc1EwjeWfiG6tgT81fd3LSR8fWtbdMLuIfP6/SHY3sZh8imN+kZNUtTKfszteHAjLb
Oe7M0G/1xl6M4suE8pY7Y5VdYH6BPUpfbbPKnuXQEDOTf6Ji+qgnnhUzcABY8sP8YOj689WDlk+c
wfcQS2uyHpI08TCFT2xJIA7GPfMHVigrd6orkFfFKSrwuCBHXdhjeC+GfLjXbevRtaz0FsJZbDGl
MFK5ZsFiEW9HlMNAJt0ZOXVGMswn06GPWj2euQUYB0mYpxkf5hSuzZ1C5gNgdxlJv51qVIO1/phB
LMLUCLknzUv7Qiw3eXle+GQBIFloAEcXDj0pVrVdsSkGInwcHXRXyxK0msNjf30D1T/eQCE7WNhx
MeXaGMDe9XwSZxpRWMO3b0dS44Q9W8FCN9xKFfsfKHLnNEJ2nzXD614tEmjVYlymc5wgOGplU1hf
rCpnc6pJE8A4DkyUmzeJB5BEH4MXnDrnVkzyE/HAR7kXh5Y7v4m1BGeJ+V4GOYGY9NyILIxIBuVj
4kJhH/o6YbAS9GuzMbBpoDU/BnazAf2qnvSOOXzS6Azj3fGrGksCdAImn8K0EUOAH2aH4zITHvTP
nulHFTY7M/aXugOIgEP8Xh44qFNnJTpLbsd2lBVgpR26XPUGzxd4VwrDV0yUMnaI2ekyF7ahMJ8L
w9cUENzlC2O2e/1wfCmQkGIfu1erzvXD8YXXy1h5Cu2Z2fP1w/DFY5P5vB9UGry2/8PzVcUYmubC
9lWAX7dmz1ccIYiZC8PXj0K+QNE5b62dHe1xuxRm4tErUYh50CvocYW2o0ptF7a7tN3FLevlbZTt
Yl4OmiDAjO221LZju1WybR/41Bj4Ga1nww+xrom5gsgH2kw16sZqN6QQwqmO12m6oSxeCC/L2GBO
+VGy8alpmov0EyT1bu89kBITuZ+fYh+3Vegd8KgCdaIfCoLh3XBXLUfYoZxey17T2RYiIYdHrIuz
FhMPtp54+3qriv5otubvWtfr8lr5QPQtTZC5aiTGx7hCxreZ+s3A7MuYq6PHQxcwRZnjO96GADYz
RSLhG7XvjnNltp9cq4+28lqKxeHaUtwkSEPv+60ltsa1mn7LVBZl4yS2ot8OYtsRl97Pj3G/bcU2
7LdmuC2Z3ArUj9tM4PHz4QD114osXx98rRxBjgLfAmu/jqsmO1s8vdo34M/Wvjf6eu3ntm+Nfmr7
8bW6aNteq462rpirjLZdvy34Yr8ltClY6WKLsrfst6OYq+i3GUJfMVfCj/Aiwq1CEG649bqtFm6h
tA1MH8NtF84fhJZPBeZcE7NYOlWDzxYrWAkoI4mfJT7pBFTqkr8910juVLHp5aaPNjLixPrkkv7R
leWw88K0rNqeo+neezBaljlZ0VU6XO0WHYyap2Q+JHl7r3HvKYAIb9nGuve2k7Chbaf4nssXwR99
nG8tZvv7pGLcmOokDdXd2H4F6HhobLxjUUtI3ehM2jkKXzwioKB4jqdy7Nqb0ijCYzThoy2FF31R
+54/UESGKBPldhloUAk7FSIPkFL77KJ92VdNa2xSr0sfQzd7nf/rvKFZcgdwzqg9SOcqIEZI1YPs
25l73SpJOkZiWuZqc1Dtb9rMJ89al1STkEvRFI2k/Iyh8RJayu/DqLbfWeVc+lx5jRJruhMp/9aU
ZXqBk6t8Jpj9eHuCc0N7a1aJYS8w3t39HdJsMleqHM7U7rbSGqN9i2cEcmN8bwELVhk5VLU3PYsw
LqGcAN4h+bpDmxOnxE1hk6gM29iaTTU+iagBmWwBNOusACdU1B2tVCEMsDWCT1YtH9WikI6xuKsm
F3+mS9e7wl/2PBF/zNJUGeK7pgMJcQzN5ZCzUlGMqtpDdcRONyS7JLa7O2wpnq+Jx2lwzduiH5RP
5jofRcfoZjzUM7pqariE3vPStHSYzLRPlUVajrjIo1Ic7TJ+ZS3vbqzMKMg0Byocey2NsIzgWXjt
OZOFusdu61/Xk4kxR6/LlHwcZ1oA2NVB2DX2LrGtGGbE5L20mXnr1l75ia4bH/r75hbxZYRKgQd0
NGT29juZYBsWWVMMRrjsp0CtliE4VCb3yrhy1UpDMClhpYp5G9ObOsgTHqQBMCOySce+fkNYuJDi
HNwPSZAbrXPs/dQZFfQz4a2SIi8A7YbcbSK9ORvzQ1PVzVnG0+/EzlibqnHag9Gn8nD9SGr9F9E3
rW+3RHQJO3lGozDupCAfvqQNpoDaPFSiCw6t2QFoChJGQMSEM5XNPEi88GoW1w8LNW/2qrNBs5K7
90J4g/DDUlHXUuoWkVWldUO+dEEAUcqNsYHIff3aOCblii5gtJpmavQgbGRumothIqq1U+IGcHRH
m3CqyIguFYT0ZVh3BKcgb7lcvyZ14Z0ZMyvNf76QADth++CQX+K2xP4C6QhcrrQar5PphuEA8uXB
LtMFXnxCeKaBPr9T3qo5AdqqSt5lIhrubLI51YiLD5GhVRcw8yQVDuTOZwwA21aTWzMQ7YNmEN7Y
CZdgH+stLoDAZBOE/jpOh23vqQ4pOY2xKkbGbmjQO3CtzGMMYyYmt35otIKoDnD/TkYgLRex/cBG
2won8z4PDEAiCTy2zEZFlSokM86QT8IJCTaUus7EzmNbazfJF7vvndWgA1GSrMihvHKbTB31oXHr
8FIYiv5ket9My84fc/DhYRwY29Rson2Py3h//aiTtDGuH5V55XH17aofokQnx11RtaW7K8upJwBk
nB1ObXfACCEPEjDXIYchT5TP5DELzRYNe5qvGWK+TQe+eTel2MIB9j0DDD7mUYK4NegM1IVNwGjB
HNM9oS4qcGxg1WRn199VD8lfM7qnMU7YYOdFe3JZkFw/q8Z8WrkVTl47U9qbkGsV4j+r1XBnEU4b
1ShpFAxCbTg+OCq7IC2JLq2HpNS2J/Kb7EawYIb7IOBmdIbo91AV+z2ojj8/0uXQ7wuPk1jrI264
vNrbri2nW1dqr4rZmHsUpePtj69nDYYB4d1cP7t+fQSU48YtqTMMDpwAUEfrZeMlRo+413Tu46ON
Eo07263nOBDqNdbzoVEF+zTsSNac1InAiQyg8iKevxpfv0o+HKx0ui1XabVDiIVPk5Og39ny9OOh
6aZNocyucWE1NFXQSwDmwyFoKAEoOYBJKpe2BXJKkrvLzhmYytrnqsubo6fCbxC9uqVpy+vRn6fA
5MDZejtT3Z19Ve2un0j1D1wk1k4dpaltQ3PmFvQaSfHZ+FKNUf6oMF/kRu5+qQc0qGXc73JFMW9A
YSRh5R1QpSbd4vqlCTPFzfVBxl+r3gWoXZldtLpC3/s5C6Cxhm0xB6/15Ap5svzzwZ0/dT0CiarU
7H05TNWhrcTvcgbkcmYWYEZTdW3P8si+dkkPyqvzFdKuhAmj9rgy2RYSjR4qQMZtrKSL1i419tEw
8N3ICHety/1AL+zyopLwHWcMalhJvzmwHu8qgzR4mKTNTUqE2x7Xxz2QrgYvtZM8ugUu6aRR4Ccb
ED3yiFm+x/9wO+nE5Jmj1x69IomXOsQ3znPVGBe0VcJFQ/wHERmheogqOR1ScuH2E2GNuIJGeocJ
JK/5o+tDqPesakdjAvHjPLtKXGzJfUWZo9TW0Sx0Y1+I7tHVWkZIljMuS+gTS4Se08G55oW6kyDy
3dafyjx/rmyMtFGrp3CfAtgRpUkreIgOhmjqvdp2YmniNFth2ycztg2A9bQuMwnCPFi7CBVUX6wW
SACNirZKVa1lmxF6L9HUllaIqg5/f0t+Ad5VGHNgVpyVGMa9kZOtF5CadOrKTpwUMw1PDnGK2pJM
ejkp5TrqenQFXkObuEcclTikdRuV5mwj2J+LziR2PFCYQV0fJLFsi6rqyCOwpuXghvV8p4jarcjz
V3N+LySWB8tSlMU2JYzrHFo5MeCsLCCIRfc2eubvzmC+IaQzXzrTRhQSjtFTFe+Ckr/G6DpIxZJs
+vGg5EGtLK3cXTq8B3ZhWCakAJdzWHcKgmASNZOzRTBZDPh0hjcrk+nTNllaiyQdvnlxFJEo2kSX
UKI7iRVrX1p9cEc7+UZroCBrSmdtsDwOp2HODRjHaVi5kohsd1J3gVOBxXeHfqmkZrEBA1itRodh
dII/85gm+U7L5QiVqXvzFDZjZplAO2a+u8Tcf6cZIdy9xAyY7KIGxf22HhIElqkkt04zw/geRD8w
tdm5XURNcN9E1Xc1TZzvVljAeA5Jmu48YhjnEBrT7dwbHVDrqhpIxxsi9WvZeuL3pjZvROBEX7Kg
Y35uI1XPLGOp13nPH5icEsZ5qDL/56EkMvCQlAhQ8ALYays0XifbLO/NwTR2mkFomiADxlc4NgcZ
Kw4ntX43aLSyRezQHUdauWW9GS7ShnnnJ22kj8s0z6N/hPvOpivDSu3nLp3Qptbl2pCz+obFGDjZ
V1CzMQJcJuMQrCyjZs5iVM+yK0r+/FNz4sh6fmQUQMyyLPySD5622KxrO6GDDUx2F9mR46tQFi65
Nz5qppWvrFAjQB4ZZ3SSWRWdyqxyPumH/U1nieBblVEqzkVuh+/F5qSf2W4rSQOLKrM8RbW+5dxQ
VyrcEjcW2GfkwWAatuTfktjr4enG5lcQI7xktzgeqyT5ShivXFaddy8a/atqsZv79cH+G1koNlIo
1/RFLSYq72WhrdOR4241MDFDpP5xyyY7mOgou5A6vhSq9joByvBLJbEWrOzV+wTFVIaZaQ25VDni
FPRjNwqRm99SWn4rDAKvOtCvh/99aOdP6Y6y5Kfl7RtBfJ8JzflKwpu9FAqJRW0vvVuupW996R5D
69HLnoLxycmekvA5ulbVPhs2DsC5mp6YJD8XX1JBLNsLcYmG9qUbXtpr1cMLEo4MZUDfiJPTifq+
sbzLr48bZr33mwlIsh7GaZqd2Fkw0P18lvYV0SjWmBew6pRzbUfdhrQ02+8srX9xgfuSf4RLKu20
jcldmcmMkwG57vYyudSlC5igJi5KM8UaPxSa8lYDnDBixYzi6LvhNuGlTNA/h6B1zo10IPYXOLVq
FQeMZTk3tm4ML1Zv2OAH9EVZcTwiB0IeQQHtXegoXz089MhskGsmet4SpGG9BaqbLSd7OpgKsJtU
a06m3aLNMErEVKI2tlZACGydB/dTmxjPUh+3uVKor5r73VUdzEYuMeTV/NCKarzJM9shR0vPiS2E
zTym8SPUhejRC2/JKs6QFZLZpKfJ0h7q4uxJesAFYRrLzpbMpyy7P6rxkN+wRMfnn78R4zA8NHlc
+VaKHoSbjdiarhJeNIbPCzwyNJVM0rz7lBulLKdXYYqvXYtfiLdSi7QpIt5VEo5eZ934lYzvcikV
KF3LJCtAeeNrlOX41Y57semVUN0O674EXXAV3lwfbE1PFmkPGeqzU+X9mcL8BvIqXVuuBSQNzJ6U
v+zf+eWy7L1aLnG3ksUXKE9m1/8RTViYCDCTR7ZTApy6n3p2vywlu7pfP4GPYw8uQwiceAqcrK72
XosZkinQaMx3lkYcYK8KrX3rVPit2yZgAgdosbCm7ZSUaLEqxvWu069iiTAUNES16vVw1RGcxAbV
XbvyJW/nXFS2qibasj58xdWU42oayztJatqvn/kHzTpPmkuSQ9OGdg3X0J+PXASHqtNo+S/xMdDn
sqEpxDlxvTCO0JUav7PVGY+K1LMfR+y/Xof/E76Jyw8FWPPv/+bzV1GOdRxG7btP/+2/idO3/K35
7/lf/c9P/fxv/v0gcuqXP3KMX2vRiD/a9z/10+/l//7ns1t9a7/99Mm6aON2vJVv+HveGpm11+fA
65h/8v/1m/94u/6Wh7F8+9dvr0IW7fzbwlgUv/35rTmCANjGX/5A8+//85vzkfjXb8tafGvjbx/+
xdu3puUfe/80ddtjSoVf2LLwGvz2j/7t+h3jnyadF/6U4K6JZJip34Wo2+hfv5n2Py2DeZyH1Aiq
lzUTERohr9/S/4kbCvmwyiLAnS+zv/3nlf/0F/zfv+g/CLK6CMglDc/m/aoCx4OlI3BzbZOQjw8U
vS50hondVwA4KF+LzsuWiSvKjZhiQpkxIpHjW+Y7Rpv2crASUOFuX+4nIt3gN2HtLVVQnTrCbeyB
tyLytM+cae/PdW7CNCdZKHC28y59P9tBWwQhRqlpTtG0WYrWXOlDdNSIHYUR5OyEzBzEdNq05IV8
nybZrl0MUax/YrzVLXsoh0EVk+KvGc3tps1Kks+6T1qoHw8iT5JYDZMnaKs2ncCf35CdkOyWVSZe
wQjsdhyJ0qPbn6jhaxrYctkkRbBONYyTAWiOtcyi75leLGyj2nW216/MXN+KJL7t7E+vse+VnBw+
IiKwMBIzAi/KerdoDHSMcmphh0vTDNHfCnYKUxQkcOYVRuPMgosdWIHHRoaPhBR7vgJLYM0c5lwr
jnknByXckdBCjnWT/j706M/CNDjZifolCfN0ZbV2vXIdVMoO4jgwPRYbrjhXuKIW0NtijS0lmUUo
lrR6K9yAYEsC1LeNHCOi4C31dli9ofPUN1lMKnEO7n890IzfQRNn+ec4DU6czie61VlNwLku/VBo
ixTvbV45w1GSF88bxd4ZTkqEiiwJnobv6VkokIsR65ZLyMpmHNlfGW58CKxBO3CObcOOFCNcPwYE
S+bBeMAZu4RKsJFDqZ/JAKsUUpGTcohWRhhXCxR27Tpt5DaQecFofJa3lmKfOxb9nU6pTyU/upek
aSeTznyiN9NdEzKO0io50pcj2Fwx9Bu7a1fObGOvPbgTsTmnx6Vlve0QP3qp+qRlqlgpbga9mFAr
XrVe7wp7bGjIevvQSpHqI+/aE8b6He4XSydzfHPJymPdOeF0N2O5GlGOwa0rniJL3KSQIw6OzD5z
Kn9ovM/nlD7LwaxZEGvr81v2LzfuepBJlNvEkwE70nGU32RM7nxpOnvuKRMK+YTRSZ/pCCMH9NvB
8LvomR6nXf+Zfeu65/mrUHl+KvDEiIhBoUa9uxOCb3DIpokYT2KEUrkML/LcY3aJ7p7eLUnR8/Jo
MDayn/AkRMETHQoC4D0RrTSbDHTdI/g9iXtzZYzlcBrFiwutYZ9ns5dBOn8o3OYhiLWI7EvaKiJ5
qCZIzn3PgssBgayOFfrrPupWVkKUhk1LR+nrTzr02tyAf/cqLRXfDLcDBmKe+e6Ac4FkWTy4AeGb
HuRyVm8H5a63mY+64GXQui9xDxHmmzrOttOrDI1+FgIfjOkzNO4ny6YPmguOOWQSDUCHZxHG8x6b
6IgemzqsjoVZfWcY8rsROcYt8cBnruPZKtTtBmQqWCElc8Wii0G9qQpxi5PMVln52FQi2mPonlay
JETc/Wx3yQXsb46W41kGYxhE2Ib7ztFXiEi6qULaptE/26zffUMa7sJ2p6MzZEDusEol5fQyt+S2
jsMtQoPhsMKkFK17rhoviWa9yiBHIqUMi3FUCPKVWbydxiI6c24vm0bW2z7P4HIL4tV4f7zSY2ow
xyVw5oMRGSALSLJ5L1HTseGJEbUrh8ocxMvvoIi5sHXhYcqs8GkY3FuLb4Mly764TnQb62QU172o
ifrM/hjddARLbCABLsejPW2xhjOtjDJt5dbomup60bRmunXQoa/pypCSOixDpLD7KgF1nUzli2gx
e6LNxfKTQigXHTPfcui+a0NMa3y653+V7sVYZWsY/jN71rKAqyQSZmAZ7U2EFSs9dBt6hPZN2YU6
Sdn1uEvQ1CRd95poxZyjmwEE51JPCFLPwsEazIVqxFsIEc3BldWDQ4DfQ+B16LK9bYnNTy0iZwuu
AirmNJDBHnb7hKVzELbaPm+iDlVpTd+RqOp2tgZPlVzPPZmnXo+dlZ2Zl1Lp0drluv6YsuxYOTRy
UpupeinRpdYmfUbTGAmaFUO5yWPI70Em3WVaQRGo+uAl6/HWdLUP4Q1uqyfWQPbBqaHEbZ2SNvXQ
71rlXgGUdW7r6XvGUd9kqneOq0JDeRbTCShfXdkrj0yhD/qEWgH+yDN+3XYxk0BwBaL/mDu+XAUf
20I7u2qLXDkwj2mJ94hec7zxWl5V2NlYMrkRk/fUbPWJ8ODURYa8rhMjgIrf0d2tAnvHXRBDNAGK
Jf3SeijzVS9zbRFbFRqVlt1uH/3u2XnzOAjjTrAMIEjJDQ+Dyk5OI4f0UoddsPeG22Y+aG5lPbPl
fg6tJt10/EaCRd+yQG2QYLZkX9VNe9REcxm0XizddBK+Xk4cUgTioHzVJS89XLv9gGUtVTiuYUYk
kjYzqtX+zQC8F6WKivYrVhf6xHTIdAIWBNGe9+WhHceNwdVp0UUhgiKn/yNU9XUOcszXcydfYBJ/
Y86gk9c4zemqbgU3kWjVsHfJ+cUiJ2xiWXZjz8o0CYkCMzsX8nsb4x+DFY34xyFnKsvhBClOjXNV
UWc8tbqcwrq+j3jBHFrtrqsrzy9CMhGtgE2TC3afxo7jV3X1R9pEO1oTULdFd6d5BOApjrtLFTlc
OnLsF16CpAiZZkKUcNy9WebJCqIzidQtW4T/erdW/2lt/jdrX5srKBAefMsfqQwwaTTBe19Z9I1q
bMSQsAqOBmtRa9FLDS1xVZcWnsjAw+/UFWKpO7APUJND06OlV07JqnJ7v9aY2DN2VZeq8TVIYNd9
8jTnNeT725PL/QmJm62y3nq/xrSDoRj1VlmENvJn5GHLEEoVEaTxRceh+Whz+GvHfkiTNljFo+sx
7munpRuV8SfGpQ9SO+5N7GNAxLkee5kPSxPLJQ+sN3Jl0eYSUgHviWWok/5sG32yjlaA844zY/Hs
5p6yU+eA07F81M16+pKH+gMzSpZcdfsmSDrB16DJFxew5ALibretLO+e1Odx9+ujd10tvTt6kHk0
HW3afEd13h292lW1to1JPMzzWpLh23CrnPRhVUtw3zmzj5VpVpBEVJvpZfitxYqTV6xFTLybaii+
BQkDR8VoOpgEzvm6IbM5F5FI2TrLU9NYKHm80edhrdMo9YrD8ZjawHU6tzi2ZlXjk/7/+jvAI+Y1
WZqDsPTdiiW3GX7EJrNrobpk0w7BAH1QPyZBNq2JWGs2g8o+wyHRDRtX1BC2gAW20t5KIHZKxppL
4Xcvir5xfEKl5SJ3qm9hBwm5CohjZhwY3TAa+f7rP8XfLWxZ1tJeR2BMO+h9Q8i2oroZKoQQZtk7
8PsCfeuN7dGsbirdGcmFNbnaoWdZNSH2Ze3/EnYey5XjWNd9IkbQmyl5vVzKpzRhyKRoAFrQgHz6
fzFH/VX90T3p7qjKVupegsDBOXuvnTtn3vw67sJM/o8+avD/KWK48prQfekcQML9x41Sy9pYGOVl
iT1K8wgEKIyN8DhNsHuntSNjY+GSOw4IcuZQW4lZz+2vos9xWAXYhYLc29WRHB5NFX5xbA5PRaRf
V8mYvrb78jH3ugeFWby10Aw2BXuEZw978A7qPKBiK4t03YcBVDkRkVQ9d+KqAaCUZGgOm5HpYB+6
8oQSNW6jefjQOQO4osvc29oQ9nkO1x8pMqRiTIV80M3xmAET8PH6+DLY19HwSxXmhLPGaElAIOl2
xNHZtGN/yWCJnUkPpk+tK/uQDxIbuwTeJJurrGq/5o49XYnGu1cawJo5Jg3hoM9BFp2lo596mi/X
OoLGajnLR2sTYvffV4iz9ST/8bKSCEbXDYkaC+SfUt5qbhvHVqsRq+1AhWARj9pSVwRVD3HQ+cue
Dfs6a91h3wcIwYt6/gF6j2dZObG0132VGc5uHb3manbsveKA59whq8Sr9kTCJ27qkuSq7+gxc+PE
LLEfnKaJw3lg5YMK2w+1FzKrJQoSPc5KBL3FcHo3CeKXR5G2nAXG/9hS/wXjYksNI/qktkWLKmRF
8pX8x20v7RkdFSYshmDCIpWVJIbbmckwWt33XMxQdptNMkxdHk9oS/baRRvQ5L4gsjUAQYiTR6Rl
TbaOlV6IzSEv+T0T5fQIYfskAebHdePcGhV5cw1jUgpupAGlbqgCJ2zSk27WhLYN2YVenZ/RmNkJ
OPFXYyKXuptfVGZ3/8vtt+24//ch82B9zlxOkogL1/Zu/scnzrEf1WoMDXoXYtr5hn7OFq4R3Rh6
WK4zaFAFBwfjoCqWuZeC02gfdJsayVCzd/z3Fffvqx8adhtbT0hbyaPD9H9/F79z4eW1sKC40iTE
bmFjrv/Horb+varxt5ohByYX6G10s30h//GBu1CKTWKYJ4x1ycDs2TlOf8GlXQHbyOrISAK27jKI
h6ZXjH5zDKrp25wwiRZyIaY7lT/R1KXXgjnudS/aFiqovHBuyZYwgdY+DY51jOYIpY+TD6hkjpPp
Tdf+or8JPG4PQzaS6kCncVvBNk6KefkqQAdi4Gt5Oeaui1XbzXEt5+jKzEYMV35LzvXAi1agLcdn
t44vy6J2UN2diz09qlSM14uG+RcQ7hvPs/M+u8qCPUSoQV2sOJvlh++UMo56foGCLOwkFQdArTjP
IIif/aUkNsp/IY5jRbfZXuyVllbXpcQrZSNalvnT6UzrVEuGfDQBiAR0b7QciNGiui8YF+29nsaT
rvJLhJLqysmf8lVx++C2tZOR/aICVleeVsGu8AZMtIb54MmCmXSf3Qx1heQrB74bbWxuGa338Fdv
KOmy67pfbpaa2mkcBJi2jl9ceikXRe6Dkwhvpnom3Gpxxb4XbEvNJKyzWTT5Q+Zf2LwAvBRXUxsV
t1OFugAI46OhYQS6urybuCydm82kFEC/jDsTyIArXOuqKIDvGQXfZ5KhkkLTOETXvBQ+ajy8VVuq
YDCTxzHXfezbsrvkRktqQhfaseuQNjYjCoGs0oHOi/QlC13jqG0v4znO1dd/f2OsfyWgWSxnx0EV
yrPmAP3nCFJPmpBuYIuJ77sff2fkIEh+90HgnH3bamPrCwP6cplK4RxTtrZEBrVxLRdFMoVYeVzl
1n38K3wqjWVrCiwxoQGaY19IwODqmpOlPM0U7Vix0aLNWH0SN6y/FPhkyxuScJiMxC39MJ7bPkCQ
NNzmokW7N5VX/kpSySRoURNWYr5bQ4XlWwbVyR3s2yIozJOt+9u/XFAj8tbj1FxqxLvIG4YbYr/G
TTJhek12yas/pbQERhyNUxYjEwdmS0Bt2p2DME8v7qaozOGi419CvuPWhn1Xlp1zpyOiTfMBUrG5
xAWslFtrQwZDgvzMau8WKSvCe0N3Z+F196RAfZhKL8cMcX5Jjse58hCwSstTRwXvq5sJx2qXjMSg
iNZIdi49Zmi19mhrcHMC875TfMJ0grZgK+IR3E6IWHJnQNy/TqfCykD1NuhF7CVee0GQVzsmUYb1
dRlM0p3TwNyvvTtTIbQe1aI3EXGIfiQEMozfsj5UpgenDa+n10bple799DxzBv0NMGhDm1xKKhf6
NfDN/YraMZNx3mX1/6jjnfBfocmsu22H/hugw2H5T6PspmhaCJQpmDbDFCr7s4Xgpm+sV0wxBA0r
CGfr8pUTS4yyFlCz62diXxQWodRV8EKzeE0c+HVxGI1nZ8bQa5C7A+n708a9TTK89RU4E9+dkX0Q
Ab1lRrPGGyDHiLzWvWg4S/vcIKu+MZNy6BBopo9e7n/Xqb7P0+y5rWnFr+MvDrLjhvlT86T3WBKt
pF/Xfenkrz4TwSR9M5iXoKbtaI961gGdPkh4Sw8xzLujsfAUMqCUyeI2h1ZaIMVn4xsOOyq3lU0D
jvssAWuaZm3ES2mStq3UCeH65heYSFz3vXsUF3FaQARQ1eMc1CPpvPzyg79ywcUXWc1PTRr9sRdl
o6QhbJYrbhsjF/wKFrCPg18ieito3LsQohwEKtXqfDrtbmRVAvTk66HW6DpKLZNmXlwohlVt80hq
xN6QwOSsIAXGoovtuzQ/2oEIuBHiYmzkw1X4VHC/xHTFPRmkGYFimLHa1cHY3OY7iEGMwHrIrf2M
JdBx31TV7pTV6bPH9zhYhNrpRpXYQM33RYKSybo1NjsIL5332LM4iK6D8oVgJ2E0v+feR0OBSJza
II6w9BqT5gXk1SW47aCsFnVmQ8QQgO7L7J1mCHAr48YIkUy6LV8ORTeBYRTHptFfoIjDsV1o2UiY
mA6TmbmeqnjlyN9ZrfGbHehtqZhfu71EdAjyFX6AisVCfOJAQiA4wTvkNLel26CVIoaX8Gp5WxZE
jovC6VGk5He5bXz0UC4wsuzGnB/jR/wIrwWaajRpEgX0+ScFI9+o4qUez5USPqcn6YlTJt+I4nhc
WwHTqvgE5/lLLjBM0E3/EdGPq/CwBuItCvm0qYVoW8ldWQlCLQLnOVVzgVgLWYmRdd+zAqKr2O78
PN+VJAbzaSO6gvLVdPJTiaAwNsyJYJCmtZPRx/1aflilcdPNfFQm+GQJIErzy+kkdN7Rc+KfWPLG
KSMCmFsl4toREX1J8TP3DV+wWz+XVqKC7IbcFYF8uguTyPFLENTZHcnkH9HaPBYpDKNg0muMkvzo
KJYD3/yUeMG9Llz+FkoW9IC8L0Knl1RTL2786Zg2/rfdeodQ93D1bIINC3tNghnVhdWUV7lCIWr2
7zlRTesQ2Ekg01/C8R4QaoGRDK+E2TUHSIRNbChPHOB4NvHqnrISHbll4zrtqjXfYCnIp+R6Cmbv
c8VkRf06EuYQEJkVoWtr71b2RITMoSSGMSLrN31bO6aFAJ254dYDXadqPcimeNcWrbylePr7uvIE
830XoD/M6Rqnvkd0LG8SsXu8ysX0E22AxABeNeI1epEbn9ZPH+xueOLlgVIvsn2gWi4BAHCQn2QE
FfIwDNnfZd3w0dLz2vX6z8a4AAhGtcbs8muFxcGyLtpfzRB+e05dJQtKtn0W8sOdatw1pHqxm2Ah
8sSb0WkeS/Xg0+5J8LF8YPTKIj6PR6WW5MzVYnHvLaMZN7VEcmv+iJaUvbaQb1XOX6uL9ZCLgc6W
IPsui4rjJMp9Wot7x0T+Cb0CewD5gdm6IlNYCVo9zSGTFxLSziA0+TCp/oDiwDtsN6+BjyO/6j80
w9+4cF4tQ32MiswTqnIKxuk7a9mxlL3c1uxWsqHlkQoeNCPmYzi5f7wWMpUxEWZQsWFm4tFsrUtQ
54+RzB670HGJH2GXD3EjlWVEEoXRfiOOeqgC9VITWjmFYEq6lZqWhui1bRbX3ZYpaAZ86+VarnEK
BxtVzEvXOh5tl4biNzTuIcGflpntFoNNtbtpG4OFa4YrPyrxbVwiRYrw1C+LPB65GLt0SnikPueQ
qBFXgTuSthVbk4qNmteVviXGqmHXVA359hU7/CGIaGwyN0J5iyGQ06HBspfd++KX0cyIEowas8Eq
H1tlkDJMVlvbpd3O8O6M0RM7DEku0oT6EzV/Hdu0B3dLH+ybUH+1oj/R1maUM5GZsY4sNqvEPBFC
jwhZsqZT7S13siHM4cCsyp2xsFLLYH5MxfBEKABDLFKp3LQNEznYOvEb54u0oSsm1QftIzddPUMi
93ttxyhCDUhTIB8NAHYD1pLFeaxr+zeDdGdHlBXzg26+al3B4dIcFiB0sZ+zZnq/SbAEp3HdOvNu
mmyVhDraO9OhtbMu9mY+Xh5keMPzFM8/Dysj6y1R7qvRE3Xc2+K70poOfMFmmq7JbE6MX22Gf3/d
BH//g7/LVtLZryslytbKsiO62RZrgKf0RCUNbaMTCbZuinxrQY6by5gq/WtqM+QLM3xK9OhbX30h
UnOFSVOMcViNcI2IDXcNk0TAJvpRrbrMZvqEYRS5Q2nGnsFeIE0eaj2Et2iCr+e132mU0HWV3wWp
+daboKC8QNHwn7w3MQqE2qLcBdiTOazaV5R9v62FuStTpjQ2DRJhTBvi2vjR1HkJcYQCkMgPaB8u
i3toqHKilWhqP98ZEajsJsJsaXesZyurATqjl62jeBjWTb1dPrhY1tPiVVYOev+XsDLf+y0G08ry
mR9ivwEQ50GqfifC9sOFymY0Pe1Tpj1TpH43aWbFJmlO0tXkGq1Voip21XZglDZ2zutQLe/QXAqk
gNnvuc+eloXD361B2oy82GZqK845zePqkeBZJmpGPydUsCRnvkcAuwZGtecucQywK6f1wmi9T+px
/fFFj+bLxhzQcmn0oW+VfokPwUeysNrdlRYzSl40zLEqxjuj3aA92kbvwBGmMt7ucpVUaJQIixN9
9233ZkZ6OMDuUCGDRLmS/hR42V05NlRzUejuB/lQTX1KULPxvZEQYqYtE6J8TrmuugIKg+m1NB8F
4O7e7T/WmXNSSpIB3J61oaDV2oDC24HpOa8fM875I5zzajd5Xn1waILN+N6FkLvCxx2WPaphSESz
QP+d53yXuYpR3SavG6jh8IU9Yg9Zkmr805J5fTtF+beN/FLx/qWWezQxzcUsgVeiYtjbPOZFBktY
qHZn5Wa/S0HbVSxSMiplSCbJ2d3WaWFFr1mEdd2boE8uPEOusy8a2XEtieKKINFUlRnuVsA9cdRi
OosY33W2/JgjxoAWn3iqSqoqZ9hNC584XDgk7FJGMcpbxRW9TUsAaOQugxbL48A80OaFSbkS2GFp
30qKyuKYKsrzCM3gEJTlg6XkW4C6m59lPNUAkfKu7ncFVWXsZQH5BmRPYWz7zoyZrq0jHmCO6H20
frlkvjlNYR6cSiUAnRhPejVJznOGLHZ0ktps53gF6pDMWrO3E7G0tCRrL95uHnLqlxYHmJ6d/lDT
wDkEBTsaGzpSMUsnTuO+V55xyYnyQJSCJyItSD4bzDqp6mxMrCWiA2Ddi661YIR7XA8876Ic0sWz
WTp4bafj5Fbm2YtdUCcnJ8ifbTM/ZsKxYxyWOOr0j2V2knuOf+iZN+64NA77an7HBSjBT3CjNJbp
UE2ov5hMlbtx+uqyPCfYrNvym+eVsVO+gwFS4yLHoTUwiOpy6N51B4DetiGMhSTP60+ayNkBuwqj
wz46gO8sT4YOdlEaNGdPZDcTt9TYXjwaSWDIY9/tf6crGVpMN5pErcvJWp18NwubbAf7fjGc18jn
Nkf8Ld7lLLu1SvOFrtrFtzAhj9lKIycYEjPMfy9ldTF7mhE2i66AkQOZV3xVuMqYfnA14JuOR/Nr
BsEFHq92D3bjPdW6+B4wlXBvi65dWG1eoa5b7VOxk7RI5YOndG2/uQndtcJW7DM97WmNt9Toh9/8
wTquhHAJ7npKZWbGikl44nesiIaJ+JJ2v3WV4mUdvHs/wxHk9AYBQ0F7M2QqPDMfhnDSxyKIHo0x
mmNtsUF0/lW+RQOMM1D4erkqLDhN/QhPRcxIY6NsYIqzsGNxh6aIZxclteobVUbKdbEp9jUdQ3az
XOwnf2goHlTzVLm4ALImeNcl04cCm2A17DGn5Dfpau2bbnRhZFacEZN/Dis17VYvm3hL2rPRzcup
hevOSONjijCaibp670lOTOiIAGrDfEmOgJlkUZVUnvVT5nQzpSg6ulxst9Nypql1SC1QIc3U/agh
LzgLBKHx/clkvVnSOqyAC9kN8B7PM94YAxNpCAuqThfFzew8bPRwcg1wxbW/JUgzroAS+HhY/8rQ
fZIXQoLL5LrvQxVhqZ4pXFbL+hwDWlTBkjrsGgOZuczfE7PIX1dLf5sabZ3EXd1jrY6nbtMZsBll
9QIfbcn+YDKE0jiFp2rF9jNW5RtQqJPvCYy64+PS9Q8amwinY5rg84ajbgcImaA6XpcZ7ngROtw2
kaDkef/MZRJVOAM8a2BuqquTaetzBj4tLprhJqgtuN9BChdo3CHOjiMB5o0L2W5yWhyXWpSHbByY
CMXW4v30wdrHOfbgnQduSXiE0EmQ+wTB6OMyzf2pUAX0GQI7LH6PCe+bNFilghSMfde35AqjVzyW
N3KFbzZZUX2p7Mx9aaPoz8jSiv2gnzhAHT5XBR2BZ1ccbTXTiFrdOe4dD6tG5p8QbwTcxu24w8+U
FI4sADERhWtFNy5mzbqvwMWlr0hheNpOGdx6lsFT+duuaJrbUceeJulFL5yluRlVmGuSwSgF5n3L
2I90sXeODb8J88YzgwlkWnb0hF5VJ6m3fJZC/crU+mJPpTwODkXcmjPOITCyiknRug0ov2hxDz3T
vZUXzktvxsrmbA8hAfdBxI5QPUYk3lOWJ/72L1cdyxqqreM/GDPVbVHeMR9vkqZQZIgvwy3oDuRZ
e3seiHao1Wl2O3XouvE527I0M0jYBbSjSQ5B0vS0OXNe2q5FHZejwTjhkMA/JxCoFhUTwPWxsjQr
3Vo+hGTfMzNozjmGX9lVn6U0CqIioHZt3GZjci6hq2sKlwLnJT95ctlDNERVZwSzAjBOO+XP6Obj
zu96GQfGsIvmpsIK097MoPYTd4ErS4GUbeNAawnLXZtlX2sekfg4g5rpt1xCJ/iYAlVchJGSuAA0
O2Vs4xrssrrp6L724z0H5nu6tSSE1xRcNjwuiW5/pG35NNThZ1t/rIpiuY7W97lNtxzRIZ63PHNy
3w5j8ZQXzpFwnpkoiAnJDRjjbKbUCukTpx+10125nphj6TYi6UfMvAPhLXVBRzLAeGk4N1yqnmtz
mTlfGmQaOd8ZpY9dTNt/a3hceRARs4kfMXbsq6AwikPmMYsJSouoC+uextmLn+mIIKqKIWIeXNgg
kZ5ldAODghPC+XYdpKwWGQt5zRBxLfzb1jTOblvdtan1WSGKGobsO2oYfbjDvQtfBpnpHqTrvT90
yeyrLuYmNOXze4OWG/5/t9Ar6Lc51z6cOBCF+wsi1D09zxGGXfaBGgdeSZ2e69q40wDRWqvvqK4x
0hhWcz03RU8bJkEtsZXZ5DnzqLG0h1mApzAtP+eCqGJVZjd9QMgP4yXO6V+Ddq+qeXJvmMzdrNwu
ElGIcxsJccmAALdpdlPrIMKTufP6FHCKmd7WkUF6cogDG76EmTd2TD0k+T2P5bjtOuquN4kS45R0
yscg1K91WZ5DdymO+OFYXxIADlEMMdom2E+qe64tvQkmupIKUH6HUfddeAWr12LPj3ItD6JGyKJU
GYdh8MAe9tkRDzPpp7Sme1AJk8bv1FO11+N3KeeboApO2Nff6VTZt64rPrE+fdK/xtxcM5whW2Hd
kV9KgV3XiaW5+3s95WO7gRio1sn05qtfq7cQzfGijAMUni8unvMBc/m73YN2ntaMzGT84ldkVHOR
MeyLaL31MDmbwNn86bc/bQ7jn270YSF3Do+093ed2UK92uR+Q/GO1S+48TDqx63TQ8d3sNwNlSaL
zHifN4W6EyA4NIahw9Wu/KRsyhfPX89Bhfndd3h3ETjHdQZkxwvN8crrw3MjXon4K/ZeCm5IDjut
oT+Pbfdhm73cDSuI7s536HineyvqkIsaDi9ly9kG/Cixi2urow+m/fEZRzANMZwASTEFJlq2W25a
eVxomHTpEGU731Pz3ilqIhVHqfeygMXYavsegoBxVTaScDXNceaknnOCIUcgYAl1t6djXOYR2AP0
avSvYEoiVOAahTHaXiTHKvSr2LD1we0MJHrBSv/XfKQP3hkgISiDigcbVASBfs9Yx+CkJPkcEq6J
2YmRqN3sijY4jx4urIwumFHVUPgHdV2s+KkrNgOoL6jWyokLC6SS+6WWBS4kw0kKRk199R6luuOX
MDhTQwiXgfEWoKbfZTiEqbLNizf3uuJObw47SLLwATzrNnC7W2nWA0nDZX8BI+LEK1qJUtKn4GIY
xJ1yb/jQ4WXJjOBi29239kt5GIwK0cXSs80sLa2UvKHR0Y7+wffsT0+ubqJipuZki9vmA0cFWRUM
Hx0416F/P7rFfYEnm4aQzVXB3fp8u4C0ETodzFaBFVx6KzqWRbQ8RG57Dix2Ykcv1b6z6JQtSA/3
+OS43KXGbSBoV5fZHaZ+eTBMrzvkvaQPWTflu1t7ZdIG8ln0aJYGoX4bSWpUVewYlko2EdTOiw5F
6EECRpyjg6/RJ3Y9qqrEXsvPOjcf9OCO+609xSHSXzt9OlM9P1jkBfQ6u7I5OYrBbf4ME56zbi/k
9I6ks9r3CxO7jWF1zQ65D71eJyQZD8Y7YZffRrAq5idttqd77dKhVf0pFOUVeYVYyGfCXPJhr2yi
M4EMIYfGNVbR6mxyl1nJgKwnqHzozvmdbLvLSjXCBKSad2HYX5xh2r5kOmReo2+lZ/1xlvGN7Dgn
7qTrJ4a5nGi9vxQsnlu7L15b6b9zQPg7ggXvKoejole8Yj5GeSxpZQLkeEzMLKDzpSKTfNKAs96w
kmX1Xwo53eBdQ0M7ufW+724KlR9TlB1WI9gLfBono/Grq7NnGXylrhlHAZm+OXquOKjcB9uHZJkj
/aFfTJp4l0bX5nwXlmQHjV5tHMvSBJOFwLVGZhX3gXHfTqpJJsXfEC75V7P0t5PTGcfQZIBRKzRh
zmoR7+XUzMLG6sdwMo+ohvIjM+lw13gneA1+Sb+u9oVy5/0wm6/CBVfkV+GnQrpOLcNNfy34WzTW
kYQC6w8T2yffNsDZ1BEnk1B7FbjorDdmBFbjlcBSXhKafpHokPaTYawIy46bgH4ttNE+evSG6XoI
L607UQLzd9skVVLIN5SELrorq9qHtaIYCJ7XLGNNuBCSxHPnD4+N2IQjqYcS0ULiN89FyM4pyGxT
QLqKyH3PyrwjRj4AiuNeem80XpaJ3IQQgdOC4rsbMCpYTAYUJXI2mKd5IdXUHMfu7LXoHNuJ+3Ih
g5KLUYF6iJIzblwIq2lYxMq1613uGHLX2sbzQtGeRbWHh6CR+7m2mHm3nGtibfeupl3C7o2FdsJb
ulQdnVxOtWn2iWVJ16PFJoOkmvTM/rCEqMG1me0sn1mYtwkmnaG8LL2f7UozgspGUF2E2zRVxDeM
8zQwfy2SPp/TM33xOze3bkzH/l3UY3uVG0AuWi94MPrul1TudGiMQDKVKc1DORM80wbVYTZbY88e
fJ6smzJjV7ayBdExJybpZDcGqKqqJ22AesYzovIatufRXEjK7FymOeVsfva0BU+WDkuak4F9gR15
YYv7yLCEHgEykhMz7/Q2q0iBDiW11u+hO/0au+UjJXAUZwgOr6CkkKzcFGQxpZyv4r4hjmIao1dt
cgA4zvuoDIAqkTSvmNKf/CrzTg2ip6BbT9jpoguE0K+hkE92CIWGGB6uqwUUFRq93KTg4REpdWyb
4FzPZbdHbHE1kOPNrfxoMXNCbEuPma4RRPc+34O9hnJlk58QPa3riUAuh2opvPJ9coiMeX2K5u56
qAID3G3hcUrXdJCLP3BqoH5W/mdX+gEl63or0uxN9z2hAkD/ID+bp1Yx72+d8KfLKwbBLr8dwzv6
ZjbHCTlgtG5kYx773L9P/fwgtTEfaHQxYcDZiHCo5AK+3HE9QLlN63qnFkMc1DxzUJM3QSJhe5Q8
s0Palg1AovElyrLiAVf9daSXs+pN75a26Gm06NF43vpqh6D+M8OPB4fzWS1Uz2i0LrDLm33Uyue2
EcFRSOt5WDuLPCILDJXi3r02366AU9W0qMFz5jJCv6+m8xlVI2Uj8mgsHW85+TMnl7ZTXCOG9MfS
Y+bVfogFGSKFFjFR7rlCuc4I7WS33CbdzGeOUc9PIjSujbLfRzp8qiOGxuFg0Nqi94A/jTUdUQZh
bAjjvsuveb/YckqG+Dq0xUFHzrNhBEnaEBw3SZoQk3jUOVcVyWLhi0lkT9FkNX9Cu3rBtjBwaDXO
eRDjLw5Phso50/QuDW/9sUVxiEnFoIYySgjko8e2EI7npsIrLB1aqjbkOsYORKxoiUv8J0Tjccx7
L+MaO375peiu0wbdMPZJtH7lNtLhzrk+azG4pzLbY8MHvi9dE/SKkdQRmScuHYZwah5GRDaJOzh3
Yzu8R0zo0MDYMYBOem6LZhTGNbnPw28TRy2kAxnQ8c3q4QDq7JvxGNNcZJ9W7/yOzBbySZD9IFW9
jjpRnKiB6DwC0E8g2apYkaGgHW/fbqYjzWDYx8qVTECAEshWu4lxKwdxd0Bi/JwJcj44QG7yjGBL
vDGce8L/RcF1pbErxUNoT0Ta8BnqgTngsGBsq7e+bYA0m7Yex08Rri2jedCJ9YqjJnfLJ8SOuNKG
u4zklqr6q98mYLXeRtJMKvdZtS572c3PJQVD4WJrWYv6d+s6xsVqRp20Np2vPjqRR0vjdUpp0Wia
Uarq9tJq3bPEeBAw9odA4ezQrxxCnN1FadisNsgu4AgKZn7Xuu/AvGxHXQ6bxSiIKNCLjV3SeChU
dLLCS8HRj+pZxCJn5sjN7wTE4g3V5w8uipz5uCIDSH8bDe0zZkFO+I7oFJo8BH8y2m5oZ73x/8YG
2Rs/am3KuMjrU6RXSLY5OTfeMZiykfl5QScjxQQKoofuQbV3NGU1iDvaepJ/XPvPvHXH0dRQYFzS
hSYtDo7zW+XqyYQEgF3WdeHJMTaqZPCWdqpER/pTN51+6xf3TKr309At7iXN7I9BZZdBMKSRjf7o
HOyogTjr7malXbMJhkpsPTSFmFSVWf0uS/KkUqshv1G5Z2d5qAz1ikDte8MVJrI6KqZTJ79E1O06
FqOoBhVkKOgILv5CdySbTrpt3yRCgLNTtCCLKOG2n+EWkSBMxzj69nQdWAZGA/fTggNV0vZTvTcg
ISG4JB3483kpvjvXmw9jmnO2qsc+urL4X0PvME4LnqQ5D0mkrpRlHsu1+OVBsdnBgnVIel3gKRKE
mUyrQ/iqJe97UihGupwJXr0aDAC3ljx0kBRN6ptD7BPlmBuH5dbDY9rgvSMDiqvS2A8YTvfA4uFL
9cNhnl9JQMCqZXEzG1d57IdPZ+a9tloFFY5pJrS/bE/P/pERPnivcAfhX11jPWoKyCfadPOEkThE
2vVpqcyvtF4J7rPCpAhm8yGqjCu2Kuq9onxBNP27DNWXG9rkDIFHzIrXKYzuxUi7CPaCHwvbSVa1
BEnu8E242wtX9a1Da0IwYafVxSCiP8oxVzvT+WL+ZNF1SbepCNfkrsSZ58uK7gpzTuTbJSwi+8wt
litPj8mzSP0oIU7xLPK83ucrTLpmdre8mbMwJb1wJpu+gg2IejH2J7J/TCfpbDohbpQxu1+d32VO
zoNkKNgYggGmH94HM3W0B+smXmamh5FTcWmi2Tx2+Z6fw4zb4RG3rh6TfOpObgWkmqjML+QegyfQ
u6WCRBY492UIu09VZSwX9L0ipCGV6ZQojYW7LvtLJJFCEzrLdk3rsdh6hMy4L8EyEVDkwVwK+6W7
LJV4ktbkMZKomcul/n2mrZ03jjTQQkdR0pBMF/rXIUCN0ZzbxJk1DzBfv/yqAYQtaAmgANo51uDt
umjlTzkzUyK6nLPrbJbt6ciDMElUilCDDfIN32PI+sIHPGBHcWoc0chbGc0qjlMTTe2ggOGWIeaJ
AJ0bV2iqaFuzcsTzzCicPpb1zv3IGArOK58XcB7lJUJatNc9c6OiNl+qIu0IeBPxotmru55RDP6W
Kk4rcWemzgv773GwsIKJenlvnUigx1qDHQpAAGJ8znj20MLaJs1eWYcPMPaWY4pihJupWmj6+ggL
xqZkkEiTrmpW72EEixTZK0sLIg2l2f8j7Lx25DayMPxEBZBFFou87W52njyadENIlsycM59+P87e
2JIhAQtjvVjL3c1Q5/yxgy/IvH3rTTeTQxQhArCbfPS+YD7PqL2pd0tHGLz1UhN6txNxyUfN2InQ
y+pLW9FkU49vuZqsLffVmozKEFAZNPAEi+GH2oj8SZjrvwxwvH23MiX8qigPZaYqNA1UluecfIWF
oHAwY14H7rxtxwX0voW5dohELqpXyNWQUjOYjRl2PKtfyIkp9wxyGQN9AW7YIKdqnPSIHpWbXqKn
LBzOkk4AQNko4Zp6Lg6kat56Ex56lixzN6HJR5JN8pKkXSacLJDiiMM+qJ7tHJwwcJD8OIotKehc
niaubdgXPywRvo6W+yMPWInMbq0SSsrnFrEM6VLVuwO/MBkAKlQg7J3EerOzkvavufFHA2sJg2yw
LV30YznGFT+GB+fMssKNga4pw5xBygq/X2iXuCkiuarxumGvaANnIi5Yk6cxWF3pKF+Q3wrCuGPJ
Mxi4vGaGOWWqKe+yqM+38GEKLKF6zGQJ3sNTGw18zQLd4KYZgtuuqN90iGIjTCWkQYWCjTUwQfDB
rXmCeZsJzAWdkLCSG9OqbR9zJp9a6divRotYZpBECe8bQAjTZMu96MYjz72XbAaKf/0oUj/GpD0O
VgqzTr2MVS6vQC3mti++6gxAbRyK9ZSNucpVWvl5qvdDY/oFXCc2ZlpBJ16PNJiCWfQtXprYUjuK
XqGLxjvJ+rUxtAXcwMbPq5vJX+n6ZKHPYEnrt3HQA1wuKHYiTt4LtzmDHuD8xkFohZqXEDHVlfd5
nF47Ep0ujSAPMQ/ROFhosopSkK3PsUphVLzqXcSxI2LNDFSJGkUuBwA3pGcxTZmFScPdkKLE7g4o
5qOt16CNY/Og4jhKrmijcy+lRCIIjknRPjm9J7cyQyBD+NWmGCLQkjYmRtMyTIKgscchUME1nLFK
q6yA1w7hp60+2EtM54azdge7kmXcql/pgtf8/qAXpWy/R6b8oKh5IGhiNnYh2jrVOKei5yUwbZwY
cpi8gHjrhOVNNCXmJq8RKtDIgMIEMYFv9vJuDsjXxO4aRyQnkTolUDQ00V6j6UCp0B5xTrS7Ygq/
ZoiwcuoP+KfYYYGr3qQ100lXMKVlK5BChuMhobYXe0WzC7UoN5MN0NqZEtYDqZqfgvkUcYmVF5n0
zm2n5qyE8dC0aXNje7i2o5AlUML5I01/k5hzSzdrfNNt29Oy2DzL6mPR9NoLA2TaqabnOmbpwHPH
z6ine3uY+t2E1An/dscaYh3R0z9KiZwh5iA9OC3dIsXEGO6C36Po7tP11fOauyyGs9k9eWO46xrv
22qT7FPfoMKJB9sa9yhYt+RFV7shyPZGDFIRFQ14UDmchfAGZuS+I5vDY7oyQVknfGSzOCKLsJkW
nseJzjLe/7IXzwvco+pHGAki7VOyKt1yOBqeUxK0YmSsH+wk6HAdWOxNSv0NUR3Ol7RNX7sY4AuT
hbFLixBJEGU2ApNeqDwYDXBoBt3oIHSQQcKfzLD/ruYKmdUK+KpslR6Z5XcnXyhkmnz+19ofST3Y
Ljb16xPehc/xJvAWUBHCIWhkr5+5HRffIIQyKQk34bhyEFU033Q7v7vBXeewdzX57O0Kwpqa0AMJ
hNctM1z1FZGscfSMv8M8ZDU0QMZmQZEWgEosuu2CrmrCEcpiyd9l+DiyuaN7kHA/OnUMkO54ivap
7plhAojoPKgFMrf8IkT1HkYI9x3WVsByJkAOUqipjO8AXFOMX0goPtpMoP4yIXcIMrs7V04UbBpo
bDEQnBl7VrGLT+gp7e1shQQDgwSJ5Yt2smTXIqutIzCzWMq96iqFo57YG3rSOz+bOFecFAceIqCH
ViPnyIXaySWPmXTzQzbUhDViATxaTcmzY+U/EFq7FHLHf4HDPbsI9OkRq260qO7qSb+x5v1NUAFK
Hoi/reyXfEPTkuHHdI0AgGIPEPWXPDKfuwjhZ29jr89yRa1WAs2atDeoxeKtGTo1yw6Qr5wAnxRg
rbTag4dMfI0h6Lf8gFScOv1jDC10JArka+ap79qRlMaqS52O34osaXcSipoFAXsOne47xNFf+fDN
eUKHvmG1RxEh1d5szb+bqo+uWZx/OAHwo0bZhm6MviTDo7HyAvbh3lVZfB8NIGdujFfdcNO3YEZJ
PORU9RriqxUQktF5nGVJttK1aXFPJrx6dqLiFpPE37EEnVHmDMricgQqPJEF4md/FCOBopVHvj9K
JNribus4/zItRn0iSP4wOuJ71Jr59tNqqG2CcJ24+hhry7qARgO/Gu4dbQXqUqQaMdrkHG37hM97
QPMIVTnIYbiEbUHzRYT3Eri3TKytGEiasNPmMVYpKqaStkvUMbxBLOKaqsS5ozQs3M46hZ7ClX9n
9d3diABphxPpS4epAcYfhZWxplOglfB5a9Hw2jjUOvMHSNXfgs17O93ZNDc3fAzIwb0OrPFEvnnl
Lx2xIhGuM18w3C5u4NzKhRuSYGfC0dx4JxXsbB4L5E0dKG/Rk93d8ieXNadtO9m3adrKBy+QpyHv
U1obsHJNck73i/Oaahsjrili4gDo7pv4UzcuKFuASsvB105oH3vsigHp9jCrUvuoNXZDW4CmVKRk
hexIhUvIApUEsElN4RCTAkykrVciJpWPJQkNHTsbLGLjo/WnuzRa1rhb+rsV9tyKhOCt5o9ijOZs
n2agycBI7V0TMzdLM47odWBVadMnlRu2nxHkt50HCzlDV17xjl87axLP5dqhVvmogIheXX2paX2b
Rpl7nKPxKQJFOchF673TYPmMY0OeUIneJEZgMIYt87aru2TjBQhpsBxr2F1OIa8myH5qJ4SMxcTk
ReJPaOBkS0kudhI0YlVsnOSaZ7TEtJCVHS+5oIjQ/k+ehx+8pkEezg//wmaVjm1oUCDu1pwMX/ck
MXeCIX4BNvUryfAfLUl8CIIMrMSmY7gum8GvEhroDMpSWwmYV7UOTAK1gmp0eEOU4+LbMimeI09s
PfO+6Uae7db7iFOTAIkkfPGKxnrQsfk+zIOxd+vqpSfG5zaICdpIXX2fAs8jV7wZiaN98ggAJ5MS
4JUR48XW7tNnClCt3L8zxSoqYXlDEPlrLyWmRumehsnlnRByWc0QQ03XACgl4feU/fd2KRkLZM/t
0jWV4wcj0vzZDDjNGWffSJI5ZWZzO0+EKSAwZYRe2DnSNSATkU7yQY/ATSHWiXyp3YsbIhfxrOqY
WabzOrbRFsgu+GGn05tI2CQd68G2kJUYLZkhc2PKO08WP/I14gPUFPn/lPe3DfaEWI4EFTcg1jpX
j11M6loNgm8yGZz1Kn3kDDNJNs8Uqo3I86tuuRLWkr/wyYxbsL6DlJSmLK771kDRMqlv4PvgtZDh
XMqSIXBIrZei13Q2pFTWT5KLyLDTEb2Md0HSI4dYJseWuiOss6Xv2O18J++CDYhheSnCkPbcugIZ
HCV8vv3sjPawxbDfIhPrr8IaMUmMdCe5Eahf7ya+VT7iUBhemCDPFX433AZOcR0lxHSNINyuAIX6
L2Qw2XfGkJNixrYYTvZb3cOcViN7V5Vrj1oUJ39ZWrXVKigfYyRwbVQZh1rG2aFOBvES5XLnkSC1
JGgIAgPOET8MLB8Ajjh6o+M+kdk43/bdOgNpr/NRx9gXE5HCzCb4l1itA5p6Z89ujdvOo50toiSA
mEkOh3EsaXDB/nyf9Tbl0NAyfriIRzMUw43Av3cIpzjbeQWltIjAA87Yayq5tQjajbZjoAa/DAsU
7kLmO2nVj3ohXL1Nb82CVtFhqhWDN0+ph/2ZfFF0cOPfGSB26PXmJTR/uGlWX1rUfEuP7lGPlrnL
FA48Xl0NSc1wSWXxTt2odSY8zM+Gzn3LUWVXWDjhb/N6H+T2j6qY6nvdDbj+tC38aSw6YCs1PfYJ
k/RwGT1w0yozkntAGAIkKOxqguQMGjUdFfFqgeEkjwhBribx8BsWEnqNkuF5tuxLyiZzmBoYU2ck
sygU5gtOr/6YxZlvO6NxQCR9NNLJvApS+WxoFTQd+eIH8/y1RsB+QyZbSQ18rPwogcgfGuM9tqvj
sKKJSg3pQ1pquZGRkV91t2SsFlSdu2mYnmQzs4XJoKCkktM3SeLhxmMVq4QnDlBALKc2xFVrDJfB
RVnasfmYUhxHnoWjRCTftM7OrRTd0I2QvrUq2Xn09pgbENKFbnXN1jiARiX93nUm4kHCDEG6GVjM
VFVE9rg6VQQ+FcPLOMzxfZgPt7055ie0MOhUGZ/b1hpeeRjShhT5HGZmjG3EnOvNlcQtwqsyMJ9S
Ee0bCvySrq4uPH1Hp+lJXLDhBlTgifsJBpB0sTkkuJY3SGFP71Y63OHjP7MXkZXUke4iOuXyEN2g
k2qPJZDkBQD+Y+2VYzPNbaQJq/Us/WgCYUF3cz/hWwH/9cpv2jC/xLSM+VaevdFArc5k/ADBOTeO
WY83qEYmP9Ar+tahCOfVYt2LtHg3JCf5TOLJdeHMPqp5rTbvhlvQv/RauHNJ9Yo8z3atr0WJAFyD
LfZR3NBmYq5CW3KOipzpw3Lip5T6gFM9mqhNp6K4M745C8l6YHjzNZxgiICkoNkEDo5KDtFT08Aw
W/H4YNsiPetaTudcwXJZLXijXWQCYQDGqSSoARKHgQmjvw4LMoZoGsObvkq8g9fjeGX43mQQ5WQg
Fcno7aMA2N4zPuo0h9Go0+k+CdxTgc3+pUixUeIAWI89XDVDlXzJrW72P3PO2gy+x5JEl5FOhNOJ
gqMbIIeI/P/qGsEFbBwAj02BlTNtKXWdS6c4LtZSXZLc/WtiaNqRX4GpxUs8gvJItitoLd4htSdN
yWGN83T1F3EPmDtYi1qjT7+OCa2ouFDwZJrboYi/tVYLdBkFtk9fI3kNccR0biUPJEViU2S341Fy
8CC03QuucyI0NLhdYt8rr51uezJvtlVUosRjWNfstf0yJ5C/7oQCBfTVnYHoiQUdzvmXPivFj1LE
57hJ/vY82TOQCESmeTe+i5nbLMjOqUuRbt++tnU2Ea0I5SEM+4eBrQKWRDN2zHm4E/j2eCo6n1Ue
aXr5pIVQD7EzgZFIfiE4UrxIA4+4+yE7EjvMNKIi0UUN7jUgc3HyrOyJPke+gVMPd1y957ABKDK7
HtmjZWxbU902vNU3diK+oYTbzRgyP2wO7DZ0vsFym1/E3H6LOGvxhr1G2Bdepyl9HuqK+hUEaLgL
enh07b5B1u/mHE0RATnL27j+t7kyWT2CoD+HWUAKlLMYWP34h5C08joVDG0GRo7vgv1mWHDvFqOb
3obt8C3OFgbjea2cBu682CUhHAlh/0LH8gMRzikT5XnKxvmtJmUeAHcBCkpSMhueIumhzFdpeyo9
6NuyOoZBlV8NCSpv6gSQJkyoqBvUTQlw+bBAv10N+0AcKbsqQGJYwBiuQKPDidsP4baxV7W5Yg5c
pr8yuj0QbcKdEuYHKKG8cyVo0KPdmqbqs7KRXnjtQAoZw90mMkkVkl3/xjIeoYq1yo0119WJNtG3
oMjodMnJGKvbttyjeLuy5fOt89zcS1KgNlpX4O+QNKJ4iVVFMdrASwZ+ACdY1L0mIYW5JjElMZNN
mZU5m6TNul/Vqb8QgGkATfTCPSX16F0sclAwlZDHF4WPZauc5x5ZE2Kttcu7mAkQ8Baiuq2v1A7o
c4JkOndiwU9Y3uTB8NQFgbGvA57Yrh/JM7OLj8UsXB9/bBPMpGEguJ2bXJwF0ZuoTbXmV2ir22w+
2AwsD7nJ5dB24IuE5JkCWOYYFwCsYWLcTFTfbLiUemelDdo2U30jaRuJygwaR1baxjBL7OSxi2lX
p8+iBjNn90QfWL15xDkeIg5rI1Ymd8dnLxwkFw5d9IK0F6bWX9wX8LnA/om0513XFr5KI71t+1fX
xl2ahSkoA59kQ6MDEXJ99LfLIGE0gbp1hu+SkIltYqb5kXig/MIxvMeujATZcpG9TOVz35jOIXfm
L6xrYq8wbe1GGBRqskt8viTl7OdxFby0xIlzklz7MKr8Eb07eS6ow+1bi2IjSvzkx2R12F+kd8/x
AgzjNv0h7LjdKJLVyOPT+qLbd43j7taVM8BsPp9j5IjrFJxsKfRB0sCclEbIkQwjRl0yl0xt87sY
4yd3XtUW3QRHBpCa28g68tDxLSfPzh2HndEs3cYbh8D/PNIzDSHaG8ShdMFxMT5XJsZClAIvVC9S
QK6LhJsMwsVwQMoik9t1BB45zHn7bXSJlwDfPLtm+WwFxMMawxRAOLog6Ub46risU8SK5s8uEwpI
3prv0s4yOMa51V76qpWPRol6o+9wOEfoHVipeUeVsCjx3NrXWSVApRgEJraF3ZSQg0M4wOdla3oD
5kSUT3XJY8Kjm7IZS2fnJIJHGvnUpaSZyyKh53E2+O2MqYjvY4RReN+2VtIX24YLvyUAbXkS8Yyf
MNoDQw2IBm8nY7avSYU+AmlqdIvuDqrCIM1tXCLhR6Z7R3TkKqPTdHQrKunT4EvUNLe8hzwb8XYb
s+RHbDHbyqGmY1SBA1hM0i4eD2TXWN491ibPulQZaVbIV5MJ9ZSV0N/QKbELEHId1NI61zZLTwPx
fqIerIeGMNBtNZ9nGjT+GlCDqeYDdnD+nuOuXpMqxB3+MVbkqiOqK6A4KYryq5mKYV83r3GddzcB
EXREYwYcNA4Ef2ahwirTxnksyW/ezLJrzhIj2YyJ8VGnGEIl98+VDAvPfBu6rrg3qig9ZpPZrHLM
+550qadRO7wEJzRLNSjlTRNfXAp5apKpvuXrHCOdM4Fm5jcKZjeD4F+I1k88dOvrIzHM+rZOxvZV
I47aJWpW90PEjSK6IwHE7eOakY+uTeIXj/LwXtDMJJLsrRiz4lscyHOTEYZjTOGDWQCaVMrzeQ8f
gnVR+X2sy685ecjZTW2QJSfZmc2f60/QlsZaY+DcwuQB/sD3h4XHsBT5ZROXZ1bR9EAoFC8CBA4V
9o2gxJTQzOOxM51jRF6sP3iv82IwRaK7rKR7aPqE9Nx4NuHe7FsdqGQzrjFVnF+7jsn7WiHC8DsC
XzdFnY9/+EbuLxlvGiGRQ9sROTSeZ+ifMt7Q43hmUgJLzkbzNEl9JzycJBCdNoEf23TSgKcc3ydB
+GxG6Sav6vjAV6s9lTz2s1HfesSHBYUvp8S+MRM0oUEMyBD3YPhtO5WnYrG+oGGxzojtSBkRkziE
uVR34TCsEdXlK+F9LSYK/iJs6Hcr5y0wJ3ZxJWD67FJNa5UPbR5W59ziPiB5Lr/Aw324iCvPbCYw
MDVxKkPnAdwWvChm567J8Q9bSM52ubbp1RST5UcGcTB1bnwb7GxCr4pENFMj7al8yrOc5eXz/+pY
H23mtoR84dmFHH1o0nm6ReoMa116zv2C30Qh4r/mIeork4hrAtT8jm3kkquS4rF2oYqhc+MtqWEG
9arIMl27IMzWlad6pvps7lES//6+VOtV+ndamG05bFGUD0uTcOaf4oYZh0WalKMgU4LhtEut9tjk
zeMSG2cLuve+yX8UbjWcEibjlUpxaD0i5c4Wc/YSSqi0fnmvzci7j0RuXGLBG/TTSAjkEF28KH4W
dCfv6SMPzmO76s4XNd1DNsDpzaE8pBD5YKWlSVB/wHSwykfzwLhHym3eSA4ZOS4aUeNKJzq4gGTV
mHedjbKLlIIt9u0vMP4BRSh7BDZPoYVsqqQebEQYvU7+hd/l3SUw2TP6kqCtBb5ENNnVMzLaEykH
d5aCLuII4KXRg/Gn5Otfo9jstd/CpufAsU3z88f/RzKZiygrq+OJwWQZANpNcmXDCikrehHuZ5RL
AoUKngRszcJigCRFpeEbt0/WjLPq91f6s1D05yutJRdZWYYmXfqnLDbci4Zsaq70TBPqQ+3C+7Hd
ZOgjSa0JMfStPcFS3naKZO4qwERFuCzaxh+5F/Z/6EWQvyYR8stw07lQ3gYNEWuvwz9+mV4ssNV9
RMpGQ5Tt3CYMVeTy0cwITLAWZp0XlrAoixq/lJODdcLeVEPR4ZQtlififJjORRByH/bnfAJ0UlHU
7iFCcuB3iv6q2iCMz2m/FkiNDyJxcDcz5SYpCP/vf1f5H0+QbboeYjm9XujPWM5/fBXPCERf9gYy
mGgXe8Wx63rzCjpXb6jUuFfA2O8q2BqdkR8BV3CPmhpDg1m8lM59Gwf7qmTL4GDrfK9Z7w0LxLmO
CEpwk/khtFr5MhBaKLoCv7BZwBGL5u8pc613WpH/8FV+adNQ9tqngZrGwx5mrr0h/7wq0p7MFNu3
QG/R57t5VT+nbqIumZW+Rwh7Yi+8Iz/nxatGZJF4xAGKh+fRYSKKiZxlpxEkTUQvRdOw7ZgCzXeU
HACG7XNCWhjiXxTwZAJ7+4zXreUV412qM3KZA3T8v/8upvyPL7NGD7rapRrEMn4Ou3QqkeRjT6tF
DF8IMsikHOjghT0p2Okkv5cZIHhRarGn/QyzljsjB0QV3UWTyybBtJdO35GiL2Zff0jJ5pSEpr8a
H7emkaPuckoEaY9F+lyAB0KegjcVA8fMbPb3PxzLhIsN2resWsW6o52vgVn5aUgNhdWAO9ZLrPB2
6hrk15PqjvOMiBP0gHewdL4oAQFhJncZfUxPgeDdsCjsIbzByx0iWfda1Mv7kIorIFJ1s1Ajhn61
ecIG9DTDrDajR5diMOI6pGHbsItbZ5kwLTZagR6Bl082lP8sSaumucJd2ivmkvIAY7Pufsa70KO3
GYb4KnXDOqdYmVxxohI29UsD/rM+BE9RUt17HmkOjjAAd8tKb20SzzQxNw2W3oNHbdQW/RwZBEUv
98tKm7VijncpyjLbRpupCLvYIbNtt3a9uLdxKye81TMhaxPmCQkL/IGsGNnTivR1ZXLq4u/Uo3i7
rCvHOw7//Tp1BrK2Pxydo0hO83FftKtcLmoQydpufV8EJHsVYaN2Q8Rcu4ZvzvRVvbfpVOJBqb/0
RqewexMkpIPkin71i6tI1Z8UA8jvb0n3P156js0M6PLucxT/+ffjxc4JsDvz0tO4HTdu28c70fTq
An9p7XqIysTD4rsx3YeuXY5RJbPnahHumclu3qY1MrnaNaBKuIGzwIqJTTJOtia7XZNnSUZhsxnz
uDrhamjI2e963FnbbvTmD+xEh8g05CNIJinp5eyDO9uHkJUCW3juXWK6OZBCU39RZzTPV9P0N7rm
5IHwTJDN3u0uuTjicgxO9sSdYeS4eoaReIyhoLprqq+UXJzhNcVNRvb4HU46tKR0raehUXxzrIZW
DZrQaBOv7js3AqeP9HCN13VSDGhvCEYAc69f+9JrbpSDE8nUzEZVHOIGsK1HlgF+L1BaO2rF+1Rj
J1XgrIdm5BWzpBUJDnHhsfnr9G2O3pcg8pu1L8wx0SVj8sHu3DXJLgg8JNNqeUBGY14tJrDfX+D/
fOUow2ScApcxDf3TqcaxhQRIUv5uVTN+WItsd8wAHi8YumP6NT1wavV7TfTIqKNLPGTibm4rC+E8
/ZF5pmq2FkXj81yesoE0csgPdU/M8rJJLKS3YyzILshAgC0OM3iDSzr+kJMCLOmN/g/nmvplvle2
42qicy3LVLYrf4pVBaOZhpyiHWZxnH1Jl9ygSsGBWr5Bynm8/hNyK+JRbQPyPqgG4GFbWgRYbRZ8
zJaIHlSLeFYLWtbTvL1IT5d3pEhQCChP7Xp1BnJFfaGyr6GJS3fuFmSOUzUekC8jQ5yIsG6K96Gz
vknO0kKa89Fb9V5Br98ErpVT4fJumVaoGI37ozXk2y5X7gHlUUkYy6KeI6RVNSqAbdFN1pEqjisN
BPmD4/Vg3q57gvSY/LLNRv/394G19rb8e9RCCWCvDR78eIpt+98PeucYSFtdGGhFYVNcj2tJt3vy
nLjfd15hMOuipJipBCUr3U53ggr7O3Ssj30P7DeSP1um6XM3U3uahTZ8hwMTgomAHE8b0gfLbI4x
88OMbKyVnf3Sj7T/gOYQN2NGh8jubQRMGK8yGdQ31vQ2cEr+4V1m/vouU7zCJO8zWzna+XzX/WPq
iVEVFS0UK/YbAO9xbG+SVr2HYiFubyCPyZbn/1cEC3UTqPiBpNt2fLb76SOlf9TPTW/+w/TyHwMu
H4n1WilGS6l/bk6JBppurQFD2WRFL808vETYfugjGUkfJoEyrKJqE46rI8obiU4iJnLregCwUwb/
3CPE+sNd8OsAwl1gWtCgdCAw5v7U7oOXWYVxmkECmhRg8IHbbWkX40tIAF36VgRk5IoADpRv02+X
BCB17RNuEz50SsbLUQTRX1lLJnXnpgdHgNGJeHmcaIB4AEmkB5wUCskRX+dZ4ocE522BuJl6hUWR
BnxAERu7oSA12JnY32TAIusKQJLioZPNw+fNMc7j0++/9S/1qKbiWzuET7taGetS+e97Hzkjsr+s
Bg0P9Ieh4aZmZ7ybFtKE45QFaF7UjR2ArivIJiJgqh+eRdPO5/MtSg9XX82x1Xh97w94tEXiqx48
4fef8pfyRD6lllqD/MCJW6b8aRlqm5qy6oGA+kwNXxARHdjxEdevepsAgUKoU8i++M6ruE0L6RpI
2afnMEtezLVzi1XyIEqaT9MEXd2Y2mSMjIAxvX5ISq0PGbmtJ/Ki3zjQzr//5P9xl2seOi1ta30z
K+OnhR3v6+JVDnf5vCzhSccLqt448g503mdbB/bzLo9osF5yCDk643gkbN+xgNj68mxFjfWHu9z8
9S7n87iGs1aVaS76uh7940WQx6hGgH8JsfYaokw5wffpaJPVAOC6fJLVEQVso8AiMjUIcEb5EWvq
az7XtM9eMG+h1EeTTbDufn/4tdZD6t9vYs3HkwYgsbQN6fwUhm4Ke8S4btM9NQbmNcLIAgVVb2nd
eg/ARQ5sO6QT5nXDLOiVp35v1eGX2VDPv/8c6j8+x5pQ7pJAzw7NBPjvX8mZjQTEiMPU6uv3YCHK
ctNG4+08NqvlxCsOssVgwPGV7+IhSvaOnZDDV7OFjcuIus8wLb9V3eNoalKeWN4OVUAs4VLBRqbg
TYtQ3gEzY78JKck5GEgHGHj0UlwmjlTCWAAHrVo1u1YZud/X46sgsWBPqZx1aDLrWrkhMaytxk2W
t8t+yT3vVOT20yDTh0/BmzmGt0XqspVabrUVQY86vaie3UAZbLC685OghRcIFNkMgniDvMUpNgQ4
6n//S5rrL/XTFXXplLAc7RoSKfRPO6rRqyCOEOKwVRTFyX0JNJy1IkSw1c0JRWa5sxsyCKzibIyG
vSUA9x6qF6FKGwWXAHXfHx6Azwz7nz4Q8I7H+g+0wp328wNQxo47GsBzUzKANhIBXULFLV5PHt/q
89e05W7gjtCkGuthns7lcciaHHexxRYJKvoBFPRYxc73sC7GE7tb+IBz3G8oc78kTebsNHsZFWAZ
+dAQ/ZhxpuaYCue+4V1K3uDZ7GZ5JNgRjxMBZai2Hgs1ug8zEQ3keIur5fLynwURZbGoii2G1682
rMrORk3/kDuuvbXkEB6wWeU7LELz7vfXzPv17udaSc+iLFdav0JPSTyh8GwqiOxC6ZNY7ODSmWZ8
MZTZzpu84p3BQbyuIfnTMjs0AI02Z9jUn3AhNbj8J+cEhrRp8TuEResRLYgmpl4actzwqnvyqztk
MLMIlHbd7P4N0EZofOZ+swpXnun0Mh4MnOkbwnCMXZMi+EaZeTOkOrnx0Fxj7V738XiSN0am5Q3p
i1FjdzeTbi9URObHKIXQQ04Hq2fMyLddcl3jJpePg8O/MVnVZl2yvCzAS+QcYlVBaf6dePFDL/t7
lCvOPmzMnWXPFe1PM7m3Zudso657T9FFZrSKdA7W6IoaqYspu5eKeLEKiQF7htgkW9zeZ6t2KiR+
1U664ctC98O5BgIi9IGyxJgwDs9J430SqemQMV2SFiPJsQhApi4AUMdBuvWxwvJ9lulbuHyDIOfs
Kkls9ArPuP7/L571h8v+H+vQ2iDtObS98t6zP1+K/zgaSht5SCXHcDuEj0aE7cUtvlslLNNgYv0j
w5KkbXFZSpLgcMGckri4xuUcnwHBNy7xhyru5wuiJiipkojr6YlSBcwaMnjA53SwcE6dPuFDN1+j
PGVLaKyb/mFS+DWOn25lBSbGkcs8g4nz32/uhMC2tFYBU1zklQewl+HUZO1BT7K4iY/G4p514D72
s/CJC51uvYHE+lEyyKmbMLanKx/T26UgvttpKd9pMM2vReL+9fsnzPrlFIaM4emyP+HdtRL335+y
4hBOUBrHW77GfWc17jFcqyFJgrqKkHCjgEKpq3SLA00Y3b6LYPAK01rfk8TA2kbzsFK/5UCETgb+
tzeRq0CHpsee+N7bAMA/jOlkRP9KG90S8a4Z38fCfiaKbdjHfRPtJrt/qqH+GosJxLE6AnxantwW
k7295N2dIccDbxb3T20nv2ypfHFX03hksHgrprp/f3Gnne2EyWTlbIi6RaFQHpZqPQaT2YKIhy1d
IiTSOrPRkYweAnaFyu0Pv763Hjr/OgO0ooOEjmTbdCSdR+vl+cedTvqhMTrhiHG9SeEQQ2CJABMx
+5rxZbUlE2BxbbL+qqfGeO2G5YXgJIzm0/SD8NeX0su891xHf02ycg5rWB77bA2yNvJonwgNqDfd
IkmZQ6ROvku+pfWBsgeBjmYR/Ussy6/OQkSmtinJGsEIbHqoiGgkRbLCuk4yLPL2Vb/Rehfoa7yP
AT2PyUhqcDH8PSLF81GuMD0iwSxs8vsmz0JH0be3GH03rZMQ8jTGtI/8j7Eza44bObP2X3H0PTzY
l4mv56L2fSNFSrpBUGopsSOR2PHrvwfVttttR4wnuqNCJCVuhUpknvec5wzrahz7vRXCnWoJW09Q
FVdORS+TExhwViqsgyZGW/xU7hKo7Kcs/jIKQbAXcuMyTQBsNYH97kfUJKW8O9RnFC4LajPhJ3VK
7WN+Eku6mBYtNpsFMXHJZhui7QgZdoL2lzLMo3rnIXCBLFyGt/2kX/HhkvuKiJXBcgVZ6exUzZ2v
NXA4kfoKSx1DD6IcBuxPOpHokR9gnceU8bZ5RL43pPekcIN112n1Cqr7XN77AcEkWdeK83YU9J9b
h5InNDVs9zJY67H7CrSV5C/A9nguKq3rfJnWo9g0sylHCHmCT3Hy6viRGwgXtaAIl5aXz44PyGse
EGKaaSicIPzfYOrwGdu2PjwGkr1q6U8HLwWb6w5o5okPcdrMv0lTv82+uNRsfSj8Cckw2xu4FDrY
tJp7mMzilih/JL3R75zJ/dAV6qro5LX3KDJWxZutV19ijbvd0HMusID1iLaPl6bD1zWBcUHfkFcT
yPaEoa1GbQZCXyzZOb7Ug0EE3oSzMRiXKs8HAA1RvsFQNrQev1p33KLvyw2IMWgE7M0GG7Bv51Tk
wFrs1j3zLrBLAPfLPFJbclJAUdBtGRU3/rVMPjlK5tu8pSIKB/E6bwCOsEdlwBeU04ND0PTwbbCa
Y5YkBw5bIA6i1wIZYCclYWup6eGxMnk+BznJDfHJko7vcGBlNrl5xOl2El1wBBepXUwTwKrdl3vp
BvlZhFN+7pJ7Ik3vwEWvH5vSguNsWNhN3JTLsxmwJhYxHsosSglPOKa5dwxTXIKIyz615efEYL/Q
c7Jftc5yXkYDZs3c5l2eVVx0WUlyWtpzhJut10zMw63Rw7pLgqvEFXaNOu+lrInyhaMLPWUOReqp
S3Imq6+BTd4vJtu6Liy7OMbCfrWMPrqaUf6zG3N/72f4K0RTXBtqCzESR0tnNC9pG8ltorkw1p2o
2BoG2cYYtvEeGuYMWYXUErDdc0NU5oLgJLGZ85jpnNxIGG1IGLlr3+p+Y35HerZgf424b1Kc+aPL
OzKrrY2AZteuv/HJChoF0wua491uYQ5jdyzgEBuVDzWoxQhkxDgjUREftY/jcIjck2nOzDQC1Us3
N7/2rWOdYYd/0vrMPxRxRmJb0JCRR7bag1Bo5LA3iSlxKTAbbbqx2fko5wvyr4Jy5OLr4CrGfQTv
QR0zMsynML4VihBNGFvGycVo4rQuESIbDSXPf9atFe/jTJNLP2xuiYWtimAlPit3eoVoq44FMA8Y
iUP3JSk3HvHhLOzGmwxdqCyJA+8va5Jj3DfjIm2r4a77Yt2Qf3yBdd2qJDtzd/hEUVJ9q6vpMVEt
wIrY7LVyQqXt6mqGx/Ib9MP8HHfyC/YANgaxk608XbyoJvk6lSV1TNZXa065CNcGThTJVZG4PGF9
Aus4VswYOyPD64mb+9ntJNPhLCXWg5SmtaEqu7VX+3T5VOV7Uxn1naqV46i4fAs3SlbJgAGbmVex
bIci3cclESwABByNNQdTacltRQcsvp1G+gs7F7AcIJ3oHW7q2nMQGfTBCna1xALfSXobCjd5L9zc
WmuVxxUNEjpOiF1yGo7WhYltXeuBGxSVn79Wc5fl7Jj+3++/8z3+3+6+ls0OM0CFoMz+z3ffvvFH
2rC7BBYLNPKaMlKOpFkP2kkZO+hjdzdmC/T8mv/1ffhv8aO8/f7p62fd6fdSjsSFouZf3vyf1zLn
//83/5t//J0//4v/2f4oLx/5j/p//Uvn+Lsq6/Jn869/60+fma/+t+9u9dF8/OmNddHEzXhvf6jx
QUtD1vy9pnX+m//XD/7lx/OzvI7yx6+/fC/bopk/m4jL4pe/fWj/26+/MNb4pydn/vx/++D8Y/76
y/77j+yj+O3f/sWPj7r59RfWzb/aASYERv40jHj898tf+h/PD5n2Xx3T4pRI5RUbKX2W7IpSNdGv
v7juXx3EGyYEATYVCy31l7/UZfv8EJ8Q7YOtl+vp+JGQp/7+s//pOfzjOf1TZe28Tf7jSmL6TZbD
5ROyXUFJRmT785XEKcp1GRen67Sx+oMjuwD1kh43m357QL4cMpZp14mVRzHIqo8dd+MF7iUVaLNh
4tg7ICr/QcH6F6Vy/pYQruZOzwAO6r/brIZJBmlPCIfVA+M4RfGUHvj7yjeuzlRc8fJ1X7TO21sR
ZONcdJ80VxkXgLNvbe1vh8S/TThrLRPqntsepabGdddLHDlRdqxzl2TUSB9Hp6yPf3ra//ar/edf
pfnnjTnft+7prm6ww3Uc9JFna98/bYkTO4sCcIFqHUnp3yPbPweUup18NR0QuIo1qKyHlOlvmZt6
x3BsiouaTH3T0NLYY/Q/9Vi8Fw2H4xOKFfPYtHqpfAW8M5cw8fDv/Adh6TnP+vNz7/Eb9mz8bC6b
+OdB8J++YXAvKXpara042m0nVxXXFtFiTnNWX1ARuUNkr9DKCXJ54DaE3Wd3g6k+fABSM8RAF0wV
YSNk7eusrby25s/ODU7uMBfBatOxV/XnMe7H/+AxYhA3L29/+sZNwyW96fHq8KlZ1v9l2pS0FRWL
Gcarht/5QmWOxVnj7w+isJv9CGH8j3eNXmyf9PnBNbHcYyflj5U10Q3oZpDt/vFvtQELrU+z48K0
KovWv2Y45ok1HOUML37+6fm+55uNTMCBRiUa8PxXnh9oqaG24+lKl1V8k6VSV6M+aGGc3IL54flu
C3LQWnTlt6HTvzShPt0xxet3EhvF2rPzO6W/IJqZ6zi7gBgYs+36SJwh2OS8Ou9BOus/E70+BZpC
4FMzQ3Pa53ESAJlNdquwn4lXDCGUqKD7bMSTeUr9xtxyT2IuWHTsmOJ/vK0bSX3HBPOzanJj53ha
e6ljQvPFBCiyFpKI2NAEVMek3oEOMXnCt6QWdpPO7T1lhb+C94lAUL9TuYfRiLpT6Ord6fknFjtS
nkOYU/DIN4cvECyKbweHAfWH1jRjYEaElXHAtsK+vTE5IwD5T+cHsxwqb01oygXRMb+jUwXn9sx/
r2pG8DLH+mvA1S4XgITi4/PB0TR7TUiJY1QdmcdnEeIfD51DlFGM17pS9TVtCKVrWv5u4fJda7BX
v+rmaxwZ2mcyyf0OjGcJzJR30+m0avyueh/RSnaJ9QPIu75qiS6/TdhfN1gKCMXpbvGmVSFtgzgX
ttP8JobzcGnUHewRB+dvqKwTAUWqb8yg2jKeq18E6/tZ1skDn3Pz8nxXnnukENOqPT7fNIhW7Xuw
9EZNg04yTsMjNIvh0cMfQh6tSDA835fneER7e/V8K5rfBR+fdpIpHFfPf6Cy2OVIzPyEwP4nZXMy
7/SseQzVZJ/zof/9rQbc3MEaw3fl64wOUzEBKSYncpQRFRNqZn8LvvAMKLphorDPmg6me7KdS2hT
LJ+3bbR+vin0hpvE/AFN45NHiuafoJodaRy6PXDsx0xMEmz+/EfRa1tCHWIHkpxcm0Gd1iE1+4ZI
7RB3JDdA23qJ7I7B/PCU+GDI1CtqqnjpRRGq+9yxqJwqOmTxV2wz7pFMIM2WoIeuxCXqrT2iHSxE
5oh5dk8Er5TQgWLjVDcpMDfZpMcJlwelbvYqFq3zyJ0AR5uo7wbADaMvSdgFZMd5UsRqZLJykDat
BDIpnPNgvPVG7F2s1HYvQnU61Qbl94YOs22XFGLdi0R8ogtXXzoReaXMbfyjtiuS0MYFC4kpdjVn
6dptcRwTk9zi84/GCAiGQud8I/zaPOdd9iDvCBVClpe8BFuP7J5usaGGm8IDYjS2hEHs3hvJLsMS
cMgmOTXkPGgWM1+ocxnKZoA0TqFTOSclOUPrJi8BoPnJBa0h5cxvgedGuaGlyveOOFeueWFj3AMB
nhh2fSObp+2YUlB8ROfUCyM581oV3jpLMVv5E9WEehPH5EP9/jxXEkkvJLAjrIfsfeMxmNG2rLUK
QxfHEShS3TmS9il1ggfBv/It9YgzY3O+CCzrN87Wc9j8kE632mTU0RNATvo0xcYGn2cCKh5GgUkl
AQkD0pwrlNBs0ciGGKi5i2K6Vocy6tYjlDfsU3IV9zk4SIPygszIv1ux/aNMMvy+sTxZGg7EWc9W
OOppacdUmYTgNPIRJbsMKfxpbIs6zDxaY4qWKCF0LQbEnYK8Mm5VL78EwER3JiVC8EURdaM27nfo
IdBNOjz+R4fgBK1H8bgaY5OEGz0J6Nodbdu5/arPD7wIllyq2dIMWAiNoA3fQ5wOgA6cV8WKVGXM
DIZIv/ZFMr7pY/peEfZaW2OAoy2aL490cg9pZ2yG2q3Pssvrs59yNCzgxmAKM79V0FSBSkIvDLNg
NuJ132ytby+ua914acSvzwfKC3chYlsQjicNTIOMzyaWrLMHFOxcTb2F1cW036txmF4T3z34A/5l
TLQv2TCcyRUk62gYnSX7HAoHZ9dzHsfmThu1hzapLU7O8e72W222IoWzCo+VdRdxfweJojc831En
zmWbAZVoz0FSGZfQhLxb4o0754nL8Y+4IQaCDizrXHlr9PqOCc83pA5CpnDLziWE+zhR/fdQeUtl
6enJoBZPuZa90efK2y7eAnKabmU/qntHVqdqKD+L3M4jpj6VznIaZ9J8q2NdhAXPgJseGvTUKXSO
pgiQypwSla3Wo0s9P4xkO5aWpHBOs8frWHouK+VwwUqu7Suv7zaJZderMtDBLnnZuAtdzvGZjZQz
QvAKMetoyEn3IJiYQBk0DKKokzOGCkmNVrbS5p+pGwNCklMZrnWpxlNWNt+RvuGeUieDfAJRrKZM
NAw7G9HFlfBRblYGTU/a0sFVA8lRU3X0QBP4htg6sZOxxiM4mkrGJzba6ljCQwBCjZvF++jruIQg
WgWL0iQC2TdtvcsLalv0PKMFwmtv5Nc0Dus06mk0OkHNHfytEbfA36e3cGgF93bpbWn8S9dF1xsP
Jr/Ltkl/SyMjPkM8WcU2guoiZYt/9AxaUOa4T2s0d8dogOendNsl3WhTI+//jEutuYXDiUkukuP4
OfJorxp8BMwsadVGbMaMswQTQLDrmjGOmMNwwk9DVG4APpLpZwme3IJ5WxVP6xHZaZVjgFzqVfM9
iEUOqPzdjqY5TxOsZm/ThuPWyZXfdRO6XUQ4DzhJI46UGZ4iDtooDnTUBeAF8b4WBBpYmXKrN5eN
X9qnhhcEs8o5iR5vg6qUS2wA5qmxnbfRz7SjVhWfKrv25r4ZgIN43QQZ48IQ01IDp7FmkDxTauN7
NmpYcmuWCl8iUTd1sIERde0ZKB36rBMbb8heU2v0ieaiTY1EG6EEWvU5GMKfeEnyLZ679thGBipF
TPfzCB6HWdhC2saF01RxhI5HMzz1dZvIQXTOPMBPiNDSXrUFYHytcGo8OrOrj5kuzPeqXofVtx5E
jNbJr6OonSPRq5l2CAE0yku0f3MmcCZe8RqEgJKjoSP4hm/Y9KafwA7S43O0y9h8ZBzcBSv2mNTK
sEFC0nT3IvL6rVHLB8wwXrMw68ADtnsAZfqykUGxMuYXQYfYsebydgwpjxpz3U09Vt9dRdGmcONw
NbmrjA0DLdhUKhTznrFFm+vZueYJMhK47eN8FlNpHswiEtdfefbJaB2mvkuXdGh2K5o+GVto3j4d
QO89txXNvLeI7Y2fZdjpwqqlRLAP40Nkxnd24f5l4CxIuaHmX8W09uiZ/Bii6Ju/zYn9XGUPMtkL
4LjKMSkOMmrrtV0JSsdwkJw6Y6x3Vty+jqoaucGGpyzo1K6saWytXStdVhrtmM+10nDTfl2VrJXU
ZFHe7QOxQ182oGPByf3jgYDSAPsr0ZbDSFUXavhGN8KY2SuFy2ZoyI3TuBbATF5AaWBNO5EC25cq
GtkO9x9MEdwToLtXKzDjnaXXdGJ6423QCg2S2RpLQP9AL4QOa5rutsdVViUkp0PIQQsakL/65TAs
oXWUlyGH2gvvk0oIz7JusCO+xqG/qzzpb+W8/vYtnZdWFGTxJsjHM/lcdYrTsyM5yEFVajZxOuP9
Yiy+mXXV2CjaRIIoeAR1adjizdbi73UJzpZsZbFCGoT8atefZaBVa3hxIbu5dqHbkh+Fw6kL0QQk
B12N5G1fShGSjTSie2m3R9/kwo9JjW1bTX2Rqom3rBlG1qoL7b35XibJ+/N2lLeddR4qCKXNUFnU
oztXHZbPua+Y2E41lX8K5CSiBPhA8MvgCFwCf+8EtRoA/M/XGN0T95A5C4Bgd9pUGM4vWR3kawCg
51HRSpAVxWGujT3k+RezhxFJ7eoHGP1jELfNQSQpubdAgJigw2eZTqK+ap742o45odY5Bhtxp+Cp
J6nQR/1c6DxwyTRWy4SE2CJNerbY6ETCHpUhP4+m8I96+IDbNbD7JEbWpRXs+QzcYFT35dUZT17/
w7Xr6auTBIfEFKdp9pKH+As3TZ3Wu6rR7AtxCAZith3dYlBBq0nm9XvtNt9LLSi/e346HEVit6c6
hKVQOiSNzYGtS5AmTE+4Z4BzpLu+crCQULykumz/3CN4DUBABr/MvZV/CsOIegx8fVS2vFRePG5T
3+lQK2RdoOM22C3ng6A2uNERPZTEay0PwxQSvp38mhcM00WSJtXOm2oAuKa3LUJ/ZdU0ZmASfNPm
OMcgWHArGZ58fiE3pyv8RVR22raMXEGdS1fwlLjbBnPo3i6bF868MYJT9so4fll5KmdBTmnw5Oy+
NsspO/lhdmQzppYtYYtzzBDoXE89MEG9h0FeV9FSVDUQXWIkR6FGlIgiAoqvULxGv3XeNMcGi+W5
NyyG7lk4UPi7sOXMCVEdal9hYHjt0LIsYR7HSH6I1ChehaMuYqCXFQTRcKp1f1jZmbadUtu6ZQGv
Hoo15Tyw3HSdq/ZFQx11a+bBsqwokWBiIFad52S7uKESoDIetROwp878DawxsFXc2u9428J1XjBT
omstOhHiWOF1xeGGzXRVlq63tvMaB7NU6ckCGj5f+sLM3Vve4M0rrAjLbK2iq7Ji41AJw9oPbeDs
jPRTTbcbvr3sZ6tsJlbza7HJ6H2IaAPEUVkfAvqpnitgmTYEzEpAgi65iYVtTNVGNSpfi8h/o5nY
wCE2u1l8sbM0yztPMUSsKp3XQ2UC+h79r6XZHZI+BAlW69YZA/eh0wrmXAX0H6tuD9KkWaZu9fCq
cVlUAnq1Frm3rpH6oZK/FUPh30NaBXu3/akiJR+moM1BDXiEKyXkLgZ4vbW0siUy2S5UGBOLSdJh
P7py2Fg9KpBeAyQg+vQ6au1Ej1rqH58PRkSWnt472J0lmjUkkWRlVLG/yW1hU9ACXU6H7k5MyaVm
gQpO4jsIOYpfbmgXeF6y16wQE0hbFyiwM+ZMr4gpnPUE/JSla2cuixf8DfXOFUb60oezkpD3aqPK
LjyWqY6nLGV5ho83rQer53o0E++cdnxxqrCOhVdoZ1EzSMudMYtWeHVrqgC0IlwwunvrqhfN6MNN
Q8HaEdqD4ImSDH+DMNyOvXhxpcr2spjOmSnEPa8N7WYoTHh5ZX5MRvPd1Bz9mzE128JJi3ueWvdy
8MIdLgOonlMoX6qq38tGQIzXynzngzN4bcTccDjlx+eGIKTDj7sAq0qGv7YvsrMz//yjgs1MZYe9
5RASHFLREKrhZmUjix2qYLyZnWt+Cq3fhpA+oRFg4Reapg7xaMGMyFDDk645qmbMTqV030dZwxHM
aGKaU0bQmsJdBD5nK72gX4eabW9k2D76LM9XhacP695Px6OaqldVu9Vek4ABGgvnT6S3/uH2fLVg
qKoxK5DE0dOOkRPV3HoUe+s+9KPfl0rPK3/UpXORWc6BJbVfgSzmrw7DxSao9qPGTvL3V6ZUx0po
1Tl8TY05kZQP59SB+6vbbrMFTWbeAYFtDY2VmO10fJB+ad2ZxS7balo2ZaZfGaUeTGGimtFqzU2Y
xEZhwDzXJAuMx/7BLlhE8g4KmtmwER+Ljxapi/u/Xe6E1OwXpo49kfN6Mzrtje5qrTKTswtaZsHI
utgGEYkmaperhZUiQQddqR/HT00FoaFbUXIw4tKLxiOV9qB5IrSSNu1CvjeNk4lXX0XgFmvAY0Qk
CgiPpA/9kCFnbHxOGeslA8MsMAmXjv4qhpxEOmVM8TWFcedSVlvQIN6hmRpCu5ncZAThzjGgqKMO
awvJYgAVWpo3T7097/10F2EGIhuEKWZTVEG4UQRF2ShzkAxvqkdLgTJWIyXKuUij57Wt1YqtOpsl
avn0C2dTzrMpg282dy5cHCbrwqD8kbUr8FaNOzSXxmMonmPXWwqv1iBrYZH3e8wHWlaMGx29mc5L
QtpzEtS995LwfCHC+OIAj0nN9Huq2uDmjgHENloPK2O2ASW8iqhfWZTTLL2lyt9OYN7R1r+GmkdO
XNfSpU3l+Q6j1ffckl9KRvSnAH/aIcF845dUG/DiExvZD+OrVzA/cagIT2Z0V1LVB1/2zhHeHsLV
lHevQaezKMTdqcdZ9lpyd4udzFpNmWmtqsJW90jnVpiKbtP6OUeAMtqg4HUXBUiAQloH401Hfwvf
bujsU6c9WU2OaScqqy0n1vH6fHCYDV6t4J3fF51GgLBWjhGNJ6LS4+l5Sm4xQyyN1mdCWoiOF13H
hdaH0x5UCAkc4epHS8vNvVs4m6qGuFL4wtpqUfpiQ2i6hBUtQvAxqBIqp8Bf4GeEW6jRtevaAlB6
ZI4ABX37miZGBjN6Mg8hPtwDKOxbMt/l2xxmiiocNikTLPyusy656oyLIEO2Gxm0SamXe9Z2fy8M
9gexJ6rt75s73/3kmZiRyGek9PXU4qYDyiH71Z81zI1RZlSPIO1WJamDRznkb3XZ+YvnuoX79SLN
Se0qrvaZPCSOVpS9AcuLt6hy4tSyz4cVAiJ15Qb2Vqut9z82TRB2MWFSH05LPf5rOorfIZ+8WN0l
K1rzTmdYsBlCz6Nr3Gj3YgZhDGSTl4aB7yS1qfiE7IiS2a6fBxZL9FBdRXdLk9Y7VvH3wjFunKvt
G1QItYmYOS2HxuSFwXWpAF9FefKbnzXvGqWO9FvUNJZVCeu05yAg2PoJNIbcWHWfIAHxi3A9KjaG
EVixbSr3lNtOvTWAukIcQC+xa/2RuernBDrjoE1VgYiwo2JFb5NPLRtSlC+BQAqe1vWj+IW+Zbns
g15b1XPpMbIqfSl+eWh0jyAzacxVL+vsmOjqYocK81PZMKeIu3DrWiM+VgihW9HnFRY1bFgjI5hD
NMDV97q5KBtLctZq58ku5RZXW7MOkRswHN71Ruk73RYN4IdmSy7zxfIkpw/xswjrh8YpZsNnobu5
ifIIlcTYpJY7bTEAWkexIeySeAl8Qrc113qGCBJTZHb2oNa0Ur7LKPzG9+nvXFedMNZ2m8lPjUus
V/geXPuaDEp/w0/tYJhFYwwKyIp9HqypYki2oUjpyLTEBx07zoHY5dcpLPxzpU37qHid9Ko+BT3u
vji0T61GE3CQ4FKqIU1yhtbvZNHKy6TlbCyHcEeklqzlBLZDwE3YDHEaEoe+PfcadBgW6FjhdPPa
aRfPLUN0leorU/eTR99d+8iGjaHZxY8HVL2ck6aGD7+d52DYlGI//hjbCPu0q715k+XupQODPoI4
EqYkxxXcwC3VsdPWxRut4vwGkWojrEoHI86xqw1pvexKo2Jz7ZYrNOga/X8CheS79bG3ym6lOCKu
oLZ6lGykzW5iIBv3UJMSRsFbYIM0/jattqV+S03dYeyxkkiktcxs11aWTFdrgobQaZB+3LJBI+lA
Y4k4jy5NW16t0d4IQ9l3Y7ZSurR5lYD+6hriYA9vPKowcxPR4XZJQ9vW6iu6GQISnlj2oKlS4rXK
8OjjdBq4+7Ig7Vq/pO6iq/Yu7pd91zdvQdtNj8obYH1k/qkeP3Bovw4mDaSFGtv9kOrtxszo/4zy
dDko4H0xzROMf+LPBIlSojZuRvkmkyCLWow1LsZiTc6dRoQw5fQnsmOfOrRreWB+TE5bbK6c7Q9V
Ygmj9MBYdSy7m6hD0oQ61SHisCWMJd47mVNzIVxmhz0n9KOw1cO2R+jeuqnza04/XNev12UHuw3t
EKdr4RpnIgHUIuAchXoSPFIXlc3ucVBKhxhxBgVx2WeBfcLCpq+iWdUnME/Vjj8CcNUajeD3kFyD
FDW8cES2GaYi3BJgogM08e9+YhylvhjyRn1ypiimCDpKtzgyS+LSRb9WfgaQqGvqS1MxQxSJEVLX
0idcsROiWxXSWj2RRekqujqHcQpvQ/n7jnIoL8aU0FovDUVYId7rAJaWqTKMu6wUvTAjfqcRPiX7
/lPeKga/8anm1DvBy2RFw/bUjeJdi4VOq25HJ5KHehqneyeDSdSZwQ4z2pee7mCCdOH9d3uW1bEi
+D59xm+lJuUpr3J/WQ9wu4pM7RSh0VUbtPUKLWg4BPJTS+h+rbggNq7bx9sUU8I1qe0XLXF+6LRc
4DBs93gALV5pwtsMUiBTC4OdTt9g+C6CYeOV7IMyCfYmYxNKxRHpjtitjb1hOb9Joog497qF5eXJ
gXTCD3xVP7oyupsyzg4lXR8Nh8StEsBpS2GujNbpLyKgSK1uKE0uR3kMNIaFrbRv+UTkp7vQH/ZW
IWFxUon7A8Qq+MuV6g/0lcDhudgNLQJ6YRy6DvtapPXiUbjY7J0q3SjXoNUAc/gu9sMteNjVU3Uw
WmZwtquxSjv9kWJcfa9Mb1F3doDpoRgorB2yLeYTHBpKiY2m7L1Jtx0N4pW3IYnjIf3rO5Mh2Agd
HIpRmGdf1dCTtHLoELQaat09WM/ryhrFXbWAXgQ+gwVyWANdj6Nn0pTryTKG02CzE6JZQxA8/NCI
bMVEGO4SNXhRI92vqfnId5CmhoOR6cFi0uOE2q1GBxyPg0+bPHAvztTtZDEXpFSRQewgN5cq7yxr
Y9vl19IrwqPotHvoCWTyMQovnEowJEIuXiOGpOfG5PmSY31MGsRYtzK7WadaWcJutlNIKodxJrKF
jsLXddeCSeJB67EmQu9farC2mP61HLlM+qOYg1YcUlLvHvuH3m69KyaYubtc2Ed6VrW1C3TI1QHa
L2zJt5qRhS6S/FzFeDR0GjY3rEI0VI7x1TSLq2dJ89GnwU/p0JAJg57ZMNlT1nRGbak0OwLYQcwO
roQ7RO/MQgivO5du83moo+BkK+09GOxq5Xosg4nBCqiF9aEo5XBJVEzdRB7u5dwsasfMwvNmloBp
o3ruRSKfM8fvJw9I6wjxtX5IPunU5iG6GV9cYvpLUhukPYvgpOCDAj6m1ttDhaJSw6lm7f/dyQw2
nhP1VBPGYSpmW3vt4Ate9opKSgMhMB/z9DTm1Apqff/CF6lWzZy78GpTP0yMVBeuVo6HuqaYy+PY
n0fs7AUVMs8ToBIQ3v1URltZxPwEXkStBmGZrhLb3E/VvqTrAeGEWpVw0DA/Q01kKuC32C56xS3g
BQu5/BK5pdpOaFrgWUprmzVUSiLk1Y84PHPr8k4iky8xRWd4qmXysDAwHWK/0nZTX/ezgTm6p4xy
bUp+7gWoxOeZSSUjGD/Rc3c2TWcBxd+5xKP+VuRl8WnCUG6PCLbM2Dvce91deTkFLQ49eSknzNtz
15INzqYfYveYmiMBczPVST9AzZrsGqeFlZ4R7ch6Kewrventc8cKX9K83Y7pPRH2e6tUf0kbKBD2
7DsGUn6VTa6tzc6MLhGpFe7wznx1BtRWhp48hYOlGOloD9vMYYV3pbkRsX0ncqqv8VlQNGEoqPEc
2rZWKyyeiIhi7QG7M2A2Jjui3zI9ta9x+qUTFK8mqv1mJgLcitnUh5xQwBcQl1rRPhy9U/e02buO
xPuf0cNDNw79p0kWckTyPjtIcrelI5VDWyK7GI+ZHKOasrkF1brN5Wszfx2oE9ahnqsDCSVSDekn
7dmGYrXoJamEaCqyK8g1k3sO4/SxxYIfDEmyyzyFlBGyzCCRKy9+KcwOcWCQ6QJmdo3JnR48vS3z
awZBelFLdkYY75I1ONE5hlAZV0Hp9SKUcIhn6AHC5Ekr312CCvswETcbFhZQ503oE6zQkuhrL8rx
a91wu7CM3yCpaRtBX+UZZo9xJvxOprLjbBGN2pmAMYyhqC1RLHznLag6Y8nYYDMxpd3myIqfOo3D
JjUVw5ZfTMKUE0tOy9O0trtC35SNjsCQ1ulyonBk0bjNcM0HsNlgSlkVC3wj7nQenJLrKezR5xFq
cNhDhjLSJDlOCtWc026up+ZKKjmucjmeVGW2F6idq6EO7fMQQDvxp2Q32Vry0Boi8AoP5yaVenKK
aqcAddj/7PS0f7SYiuMoK/ZpSzBAeMF3HzfVi4imnBbpgYRKS9gvDV61iZEDHfOEJGyqCCzK6b9v
n4JcFYp4hQQPoOfJhHPLdl11MUieebxU68AZRU8RQGJo+8L4/9Sd13LdSNplnwg9MAmTt8fh+EMr
SrpByBW8Nwng6WcBrP7/6e6ZiJnLiehGkJKqiiKBROb+9l7bKFjTnekkBlSclI7sg920+cFEA6Si
QKdgg/TSVvRew/JdlydmtOqUF4PYKrcs+HpIdMplrt8N9HS8VaPhnXW3/z0Fk/FaSEjIbTq8kOGU
D01QbK8lVc70xtEuqRWOV5gtd2fEO2igRVHrhHPey0zcKaN07X02E8U1mFLBktTRA6z6mYaQTdA0
2sPl/ceO2iLZgvn9G9W3AGwy/VT1I/XG1vRUB8wpYRymeM/Z9LG4pBvV03WeMiG6TxlB3dUhpp77
sZFni8qkXe2WxkYfKvQlg0N9PPQmMXbkJhsj+iaT3CCAqwofF24DM3xA8ekzEJZN5tzXkU7bFdqh
p+xs24nunAdZ/cCZgm2qBycWm97vyMXP0nLYzt2cFyuWcf9TC8ew99e4iL3zcsHImB5J7d7Wmwtu
2uJcIjAjNdO61g0UJyNiFC2Wt3Bd0l7muDTF1ETTTo6Zl3dLDe/jKLWDIEl6btERAVcxKgBXdRso
U2CUjWh46prO3E2C2aNj9dErwNz8LnsUCvBIxWY0be/suRX9FhlpYuhczdUVIruULeKv2w4MOejZ
qm1K3XGv0AbM81gGoMygVFYMXtXwmrYtZhh2KUvSw54M5FkYELt1wkP48WE3Vn6kHaHZrfKHppJu
uUdCduqZfZ8kFjenjFB0eENSna12U4e7sGakeI0rgfCkafo+KGEnaBxkWw20GNkgsMCZcm6cQk5d
EusXSiZ+ElkAQJtxUgzK4pQvdLVItZJAhzhL8H8LrTs7jtK7qlprKSdrx5MoYutQzXgUR0qv0FAi
56Nxw9fZ7vODjqTiZ7HOXnVyDyWJB1VQ/B5RA3qQnfk7RNhQmxB24aonNxaURXbS+kF5Ll31FtHj
WVnTPXcGshBxSHo8qZ88KkxOCBntsWMx3Wa9kuc2b6+eSOZbbZdvFS6ZLKzpG9jEyzg952TTbxMt
DZ6r2RiuCOKXjMXkohZ8q6fXVNIW9nxrp5QWzzx9DizvUuCVPORw6BUcDWP0PhTOjY/IiMKzg32D
cb/DIuJFctMkZnMQyZijh9HgNrlYLvOueDELWo750dAEl/fZE6OLDkb+KHzB3X/BqsBXAXhauLSk
GW2f+Kokv2qncJWFrDu+V+HX3uGg5HZ2sh/pLrScygdldS4W5CS1tspn2F+eDHcSm9rBxlJ9aGOR
sCeIyntSv0LJTV+UOx5nhNIDxjRBRIN8psly5BsM1PkpAGJT8thN7nyUNQNeuzMVfd/ci7KHziTt
gjfVssF2AgVQKI3Nc9cpX2lG9CmZMyGj4V4uuDP+44doxHBW0Gvtm87VcGZB2TkEV0j412Bm903L
X4onCW6X4G8SjbwTaufmLu+MMLCt3TgPM7dDdhGLq840h97Xito8TICq2Btb8u6kzRds6UTeluOn
1VObogseoAbnx+eXJBH5KZ8mAIUtwCuja0mlYxK6eKwHXmEMzNt9cUSkgfQ3QVz8pBokOBzWLaBt
oxvlENxZt2GxGGTZFg3WMoJhx1jHwb4yw1VZ7rYkwwiRVM9dM4975+t6BGwFf1dnSNXVCJwUcDqj
xIW+NQbjU2lF0dO0VGAODCzZwdmvXcHeI0T+NJMMT55CVB41/YVuC+seG3sYevZFJIxns4mpXewY
nJQGfWOBuH3uOUImTPj2iZeWu0JQkck6Vm+9xSjWsE3wrZjXz9Sh66Zdt6v0+q+G22mrVT2j8yo0
6X1OqWdwpiuVKRhOkvRpTZsNkdbR9x22h6D/zZ4CRPRyYa7h7W3yP9G2bgPXnwpPu2GXqq8NjUzU
reA+sF/ZeB1sKqufVGn45hL3BKLq7labhAOX4dIWofZEYHPa2rjzfF0rcDEvI9WE+/kS6uG4myo8
UNOyHXBcfBlJNvBsVIvdD8+ik0bPo5y3ToAQZ2QZBjbes9+RlbHxTSDaquCpLs3fNuBEkob0N9dI
raDUgvqeJ/QBeGL48UlKBjp5xkoYXCSZ3E3G7MnX4ivJ2uKpsIMPLbJM2tepUKWr6FeAV/cQLg3O
k96ji7D8b229wq9U1wOiNNze2bbwltOwrjyODTbf/nOWu4ZvzYhkc9hc+ONUw7rFr1ln7kZpdE4m
MWMrV/b4LFM/a+wec40uyQ/m8YYxBKD3KAmOPViSJ7PE2+ylFN6Nz8ECSEBoGunCMrVtqrniyFRQ
v/cg8sDNoDmZKaozOEh5SGrrr1Gr6M2lcMjDcrGPesO5ZmMiIOrX1eJ47c52XL62pmtQ9WqNv/sC
ThS+HbSzqWPukHuugDFCqybnj/AyL5d48XppdfVicMTEgE/ZJyaf8CNHJ/CG4o4/T+04MnHE8Prp
0CG7kkZU87ML71tSuRcK4X1MYooYbJXt4SsoI/tWBb8N8n030bA4gCN1br1FFyb29+iNMjrv2IVA
R+sFmWEtQcf1oqUuRmxdf4SVG1EoAzwVAJg6rsbFGGl0I4SSJ5wjzcEadOSPZR2NG6B+ac0gJRs8
/M6kSOmkWr6DnlBbig8xYBcT/kBRPlseClkVvUY2W/NYo4fJFndCq9Gx64slgdlsDC0cvzioF1vZ
gbYVTd9tZsOiNnZquqOGNOKXlcI6MYpzP7u5HxINPI6Njbbjle9Mz0afuumjRaUF0Ifa/J511AI0
XnAcnSo/uhrvmHCo3Y9++sBo95PyTxtHjimepcX4VW96d69Hw3TLOpzL01jxdSUcknnNv7cWDo2C
kcyeCbTjD8L0TYxdWPpskPoKAUIUo2/nWu4PpnD3OVVo57lG+zaqnOCIrBnNU0a0GVgdn2gtaFHO
cI2Oqkj9Ef2cbq55WYgo5yERgFwi55xHwlG3wbCf+zB7zebQOHVaT4t5F5d+gmEOYwsw7rJTxkMH
YtMGTHNm1344MMOYUXUjsUgKMZuGdF41eDAihRWe4++OsMpTgo63yeo3dpmGj5cn9clZW/i18DL0
c+OeSOzNPLMGPeemHtzJC2PToc7zYk/im+D2fEfSpeI7BT0f6PaFXq/0Otsp3byTjPb9mKhfle25
14HVnXA6397KHf6ouKdHzpY7xlwjZz+ilewkdknSIXL0Nh02nLtrqQU3svDjOWvtH1VKrpG+EOcb
9eoR2mWNy8oOnky4Pg18O7dgS2k4pXZSsflg2jm9ZDP9kWVRHtue93AgYvUKG/WvWXOtV4ERCSeB
+CtP32lp7K4lpGIwuM5rx5QoGRZ1KfHMh7xlmRPtQ45wlEKwPGeRE5Dp+eO1Hk+zvucGko8g4ZBL
8YxHF5Ez4vchSKo3unWa0Ln3rJWbjlD4mzcvddzcHHjJOzqMvX44IPW4B1ODncnU8CfDgxlDhcay
MuLYMOToHZdasnUgTGvdcWDnACujvGuR57eOhvTOxv2UgADepuMY+33A9LABbr3jHQ7cOrdgQtbB
dGrD+Wk0xfhwsC9tsQS7PmefcU9BhfGiYWSjjGqIOG6YmHe/9fXi3pSueHRS057jsn+zctukaNzV
/CgsXDoufGosKxLRxfQe2XXDrTrP5zmqEFi94Jlc13s6pyBZzDLfSS1zXlSOwsKZ6W1kN3GJTAuC
0RTsZRTod+h3cNkXCw4Nvu2dBm7xzqSQcsGYnWjSTXf+z5nHU++BIts95NpwWo3rU9dc7Jmddz51
MVVxOLM+D6OD06qr8zaIMr9GHNqvQ8fwMBxBLRAbAE45DjVs96E8rQu/AR1/ZJR97SMsOaNX3iF2
gkApPVgAw4TlwAMTJPkegiRbbtR2JjvCdPZMgtjc9CGSOzik4JCHZB1K5t2Xz7OXx5KRxjMlWVTQ
7pJU42c6GuIhFTYE/hv0y7jCoYKDTphGeXSnp1CrpwY4TQo3kZIGTud0gT+tJ+E4JdKvTe/8hMpL
3pnHRiibDUAC9q3nLTzMJCTmdBFn016CCdGO+RTiiShISWQJgnsGcH3T0D5K0Bck+nLBskefXwUl
wg1KY9xY3RhfMJ1hsxnVueZwNAt5VENUP/AXRFu6S77XItYg84ZvxTSrM7nr9qgBvJ4UoF76r8x3
fOQdjd31DwgOKdAKT3tjK6ifZN7zV+iGXZIJL4dEMO5hFoGit9qfNp2FL4IA+Vb24Ivd2QVRyj13
bpZLEXo1jNm5OuVVTQA+DF8/X7/5YzUgZx73wqdISi77qIX98GqSkN27WZ8i7rOxhp4I/6/FEKxs
XduuExt9Du9WowfnwquNC27yE9jUpeE6BNoRstPussE+T33aH81wH4UUWC6etA6H2HqsVGXqxzGW
9NDyaCZZPqKOqTgWSvf2fWVilBlhtHBWqz4CdvOHNO1q9FP2tfNwko1srnArvwCF8XxtRH3E9QVx
wUZLaeq+u3XLBdi4eVlktyrs/kzAfw/W1GMq+K9L6Fj6JQ1h1rpxhYln0RmaFFDL54fr51glgAJa
8fOkVZBSMS08xUbYPFLCLJVXTHenq3ac4uxjrtrvDjT+1Ih/KKcRF7Mq9Y1bo2tYTs3JP1AfVUjr
bdDTKRcxTy7n9PJ5YkuHurgsxKkrkFtzy+qDrabBFW0OrnN2is49Dx3s5tCjBWtoejK30s6pRC8x
aWg2Z31WrQWzUo1HL4uoCZNzQEtslzIhAYiRWDhb4j57z4y2eMoWIHnPSOLvzAvbhOBjkm/4UZza
CY72AHnQHKxLslxI4lBN6Cl7X+RNciwWfVayPTlNixmVvjPrgBnvt6EhTsgg3FP0wCE4ar9VCbJ5
xGhzYxGi0IvqGtN7sv78V3lMd3rrMkjjIKeof2dzsaNyZvxK+mmT5M0bJP4RNl5UPE1x3j4sgZlN
gfF303u1wPhVWxlPQ2Ls7AkDc+uZLluoMblboZfc14+0lNYiR1kAKfqba7n1cxSk0004gZ9OIY8u
Sg0t5AM+Wc0+95bLKMIreeNqkvkMGctrq2kGWU8udqh4/1BZvdFYZiphp+fRNWwIlnjDAqPeaByY
7hzJNR5gG/Epkz4z6HBrWVFzK1T7HnLgm5KRqCm07aOGIUQLu/Rn54Y3pnsHmtDbp57I9SW2+l89
BLBLbFYM5wPjAfsEy/JgSNh6QXRf61vM0b1mVfgy9Fp8ytAsXlUWxhelKaqNE5BptYnnvV0ysW2G
sa/SoS1ayypqAZIOG8poeg9HYLTsXsXs5Odc8+5VMIe3lDbXw6d3TS9IUlH4HW55TVQ/XYYXXk6V
U0VibhsvOp4lo5+NNc1+nOPWT4fiBaZ6j22+fSH0E52oUK03pW3hJRj9Ni0pAGNKdvISxgBVpskj
vtvxSIhY0sVpdnSnNbj6mvJUGwE/PcCgV2ze/mJmf4295FlzPe+ZJmixW2+iLkh0mrRyKpiKlOOD
1gR7N7KGz0qH2YvUE+5iHomNHTYNM06tfemKKD+rXK82Rd23B0MbwOksxxNj8NgsCPwGiIz2Lau0
8BrRXu6x27i5Ycj7ZWSLwK7ruJp5bASTjVPnUPawk30w351vKg//TMRjOHJ7+RPzZ23/+VKzYYov
GGICfWirr2H1EPiANtK0etgq0O6A+dHGAFuZYPB+XBJfWd1br22z6fuJ7ITjDBZ1swuLkbxtZ72n
JFF8qp28q/AGj3goNVmNdmEGYlz1mhWezNcR8KcVDxQjTqYiiamJg8Z4l7zJdLM9J32kTEOPHJh+
VlTY3Q2pJqLmS6QrNghhCo8tqrDVW5u0TP0vHBjgLFYoK2u8q/K8YxBqLHMIdruEihp/JNzIP8b5
t0YCZjy0eGqGV2JVOKnj8TY3NCXXaXhImMpeEkwJl0FUIWu/pMqU2ioqbh2zu/Sc+4hTGueQMCJD
+br9EmZ5eGkXJOWAk0DU3dQyRV1aF4tMUZhbdTePBuRbsFyaCneznSpm5yoZPErqaNKkpzDdTyLY
Cbt0z+vFXD5KjZnQ28iUCd5T/O4ODs7iXkjytNlussPuGEXTnxIhE3BAzFRVwnZbgQFkGEE35dHX
OLfdJ1dkzp5NnuRsHSGBluGbaE2q3palssPwtqcFnlt10Zq9PDsUs0kTEKLSrouWjV8YWpvME/Mu
aA0dklGl3brEsffWbPq1HVf7yXDf7VrlhGL1V0TpkeJnnDzcOYHmTWwntFObU0YpjDzCjIeBTYau
8Ty2LDdyUvOxiz1jIyZj2OqxtS/rqmUe3mqYODnxLWd4GRTvXUIBuB3O+jN64jU0O9pjedTJhs6b
lCE7jVEMSbgD+ON9qX3PdJMEnTkTBWBVA7VfkyJ6ysrDHC1sddBsc5vRLr1sSh04VmyMt3kpkpNm
F++63XYnpMn6SFp9uow1TlPymy921Lxoihnf6jUtms45YX5QL7Dcjpo1XwxCKvgQwTrhEjx8rkXR
r1LY3RPxhF8tDZ4XRLlwq4tB+kFE5DyL229BpT2bzEe/pOC0ePG4d06cD0pvhm1R6acBVMwL+gBt
eDOJl57snsLUxCLRTQewRtotnsk18/6YT3maLJsbREUU9V9jYx4irT1Fdav5OIDEnuRReixF8OKy
rhnErUw65n5Zo76hL1DvqbKKO+J5i51s1d26xCp9zy6pUZ3tr5Duc+wI0IABFKPIqoCAKR7WY6hK
3ug2ccR197/+1FLqK3epbIXfJdP0Mo0ht6ckxOFodOiaA5jbkohnnz5hRSYaV47hjl5l6xiw5G15
6uZvjs1i5xjaF74V5WG9d+buAkowQPKlEdtjCDA2xV94dqtDZ7n4S2vEvNkZrnOsHb1ymC8oe79i
QJ7HitKrTZ62wX0aBEgfhd1Ez9oYzCaFd70Lnwu8/iFsc++5x+MNhRB5sgDmJ5oZinsZvfaRQ1oa
70wqS0ZJQ9O8lKr8nQR4vDtqz3xKgR06ft+cKVU42hDhbMPpsU9wZhS9Y2+g63dP07ICf7qCMJr/
osQQk2YJCCzUXTTuyP3L6NuMBo2x2Q5KqUNEkJeQS/WNwUJxojW6pOg6jQ4gqeiHI/C7tXoxnXWV
/tS0DKBxRLljo0n11BNf9QTHIIGbncYMAeO0If1HXRKrrpLmdg5gYbR9iW2syY2dtPBGOSn6V54R
Qq09Xu71QK86neS1y4PdOC1lZbDxqijrru7Ek62NBI5SBll+OCjt2C7mwKZKNDYRFAbqFUMpco8e
Es5baofmnanI1xQfbobjzWefi3kwFcZlpS/MIS8IPIj3cKYdhLPzZn2BN2WKo5LmJILUFflPh1Qs
MYmbZaQjJHAqHEbQGTs7PDbZuVBm8ULw2d7Hbhud62XF7T21NJ+OREYIDskxTm4T7dMNIwgtTi7S
SeLjGKsLFU6EZ9Oaei0wDrDnOT1mWCm28P9ZKVzsCkFEKzqyGLvSLu/3elIM23UGt15MHY6E5apl
PvqnVpV4kZO0Xoo2fRfagf28wyi/G17MSD10gxdCXKTp8TPUZLcpz5Im3mxb9yTmlAEJOujGnY1U
LhpTe8uDuH2bmEvPpTqoXMSMzt3kYLFtu6YGlu9Kn0J/rfRrM/2L7rW2r9yB6Bmq+F1zJdpaqb16
VdyeV/VUNzU6QGld3MbGnx5YLEMx9VXD7LuzgmZTNcvIhEWCokLNRZzpdLqoDP2uu+QfjJYdCSfH
m8QWi+1oeB4yjeAQjg+d6nb9RzE8KwJHj8Jx8ofKbUdsBgabvC6gJuK87XMlznARYTiXjNz2VSrg
riGZ3dZLuaDn1o8Mm4eVSP816zqdfD0/wzYzcJXwmWF3w2HMMd8kou8uaFJow4k+vNLCEt/7pvxG
RITX2m+zKzCFCv6JhC2TFZmk4JzJvGIEPmgluQPPY9veZ9Cf9dbVr3ht25dKa/WN0fye6ja8Fbyd
bkmFPZ0DygY+W/diM+4C6gmFhEeYDOWywFikGaeQDcsSWNRn3Xy4jPimZqkZSZN6Vw5O+ZHzTp1L
0kEEEdnuOw5O3Bw7/3W9IAL//REqGUEiHiSx6Lzr3jhmhr41UxfPNAfyE/6Qd7sqx3MwZb/XSY1t
dr9zKxeHdT47LEPa2HSwDSXMzxAGnyNgPCdL0alTL0eJeeFQNgFU3r4Oml0zcUT13Oxn5dRfU82k
T2Rhd8RTujVKnsLjEt9/mBqLgogw4yhaFpe/9+oEWy9e49I8FvK1zZ1xl5j/wtzM99kiVtk0NDHJ
QKDQg+igj8r9kElzDARqsVV24qJsAhBds8FQzpo4usO9nJR1KAGXbD+XTZcvB2RI2D5axYgxBFbT
TXzPZec+gf36FTGg2WeGjZHIqdgHVEBDEILvWUATW0uUgn3fMnnNxcvqycSP+M8VeZAz0Uus4QAM
AQJ3FYOo3KFj1AWiqFc/QJLv2noMnumKuErO24ek05NT7gI/kq3u2ymWMHJkvDCRF6QgHcXwlpFN
H7+43ts8Ggbt3cAYNfgEkPF6vxHhr6BNor2D/2cXtmb92rCv24cMdgE80Malaxr1fQOzqM+/fit6
H9MRjoqu+5UzGqjYyVrBrF6hKmFCMKT7TJo/PVMo3hz+Ng8sw3x9OBG8el+ji1TmaZzeKZ9xukIQ
TWdvOTmyPlRhydZ3mE5r3hYYxXFSMiBEyuJLK8/FybTnaRkPaXHV43LEvetQs+tTw0oBZuGmDAgK
cFZYoFhAgpKzFn2xbOEHTowFBhxTv6zj7nVKu0zXqWAcDJcp9XIZph3ey4qqZ3JKC8OYsOVwtWR2
w7lHFgv/5gYwZXqYK+Kqlspd3n4xMMbMeZvLrPC5bcitLHkZgkvGMccjthyZRzZYTbI4qFV0q+qf
65/wmHxd8JVudB0JsYGTnY0eyzlf0slisHQeZIkzqB3QwoX7mDztvj7UJbQmapRs65jMBuPlMZv9
ovtua1Z6Tjsz9OthFIBUaHJ1lacegTX+feFmKfaqo94pBP7g6jVYk0xOkOcnew+nRV7XNHmaujrU
0OVzXoDbMhacGasq+CDY9w0Of/1FNzGXoUj4Ns5KklDCoQk+du9qufTea2A2+SeyosOisJw1I7z/
7t4gA3VZXSGW/gXC2TYrsXEiSrxrlf2FL8g7svYgx/IvuKwfuS6+F7OkRuO/KdjuMmDlFLy3dK8A
RJ0t3q0F0aFYt+okNn3kOue8XvTIwmBiTS+A6xC8l6w4nLofqm9RPaDrM+42BIVUCQG6JTJptNk2
n/Ru12Cqw7rABHyYgrcOX+N1knVydgmlf36GqnlIKoGMAdLj3R56Qv8l7la3pQWuIPC2DVrduukK
nLpwjLOpIRcoR/525EyyIe2LYyKs7wyUrY9AM+tt2gLEwtz4Zx2J1kV3r712OnVGHu7dAszr+uup
80yIjQATEpDTMxXINJBJtuU9bNnJvTNP2H6U6A5YurMdCLVw7xTJt6iC8EYijfFzEEpKubL7yE/v
2lMX1RBPi2Xt7bSaWYXNmuHHeO636OHE1JOABmstQ1SKHVrM8+I1AV26MaPsp7u4rgNKyQifVfdW
0HDDvQoTvX6LdQY262pQ1h23t05JeZ9qC+dM1IsQo17W3+XfZ9zXcWk/eRDQREnfVDzMROUw77Kk
7Fzmefuh8tD3GP7eVGTkB9sgmBLas3oerPLNxvBTJaK6pVYd7b02xpTQuuajTK/K+zlj6aKa0/5K
Du2hjzgk04G+rf7IE0ncw8LZYFrjaUh5YLzIqnf6+MjwAd+cFHBYpesZ1J2GgtslFI/xg/32ItUD
kXBRcNg+OFlEQguW5s5eXlWe7guIrgwpen6/gsotJyJyU3BsnBl9QIzM2/RBh5OS6TdalVlliBQU
Kd12PW1LYeB8zRBmNi29QaDrusXi7iQwHIzsYeMOOYet99I5SBqBBOgqLL0/rhbVdpy+u30rz54a
2wM9oeZRaw1ftPl0SlVukO9q7ENiIw73tve9ZhqsOrv9MuUcHgJm0McqqHCAzxBq0yE8uWaFwX+J
LmFBiw9Vys8gVwEhVTfPl6hnf50X6lbnjdGuH9MB7ghj22zAMyDDUvH8YJ9i5gZ/zTJ+6bZoLohK
/SHTGIBqZfUHTVZCVeWhS6jf8oE+fUc/omy55a2J4UTRBm/egENsVQJgV5YEotqZzf3C7a7HeTe6
4ksrP1DsOszM7bFRpYslcnQv03JZP7VS9n2jQCX2yHGdJAQNOEOJ8QwmwXhuGtHvXex0iWYDTm9D
+SqRWNjF2dde2Q83iuVzanbyueSkJwOOSVJmARRozXrOvQo/soXlIp49cx+WHLBbTvn4rUww7ctd
ZIdkZKYpdf0M6z9BoDw7gt2mTGuG1+S7hZX5/cCmX58teBBL6G0q+AkV+VwcRyOYeKaKdhMvqW+c
eR/jxECrxnOw0afx4vaShtymP0yLjaLJZ4+sCd5Lk9MvFXAwtNtKy67BNSmmEUuhW4cHa/FWr3a5
DjRsPqf5efXLV67AwLiAh4UTMzOeFmC8fl3t42PIJjNyJFb/KDusR0lMxckWDQnNqxMvJHazXRoD
3GKqlVz1sbkShNk5VTV91cvkTddt60K6ZqtXGJCxOGKtgKgXSOYaxpgciiVsqLVTfpAVY+/eqvwp
celyDGTzHAQ5yxKhurh7Yfq6JWUqXyAF7eOa8FL0tMbrq1afaN90v4V48IkIcEG1XRblZduYK50i
8PgR9kJ/0UxyBpZo4G3pOiFsDDy+FzA2NFBaK5xevMOVeSkQoGg/4kgZOoSE3ckw7587GrSyr1Gv
L6kYQfIh8bvQ9b6a9KiNKes2+J1bFvxhxMAUKJiJLerRW6GLjUtZ9MXEzoEM48FlGqFtuTXpIVaA
S59a6oGPJUVYLQMmQm52HWQ0PjRqFRubkedqFeX7+xLOUehXqbp3hmdu6pzk9br5ljZ8FLeAiMyZ
O7tF2rQvy8Y4iyGkdN4qzGfBPLxSVg3jRJmM6zUSQYxQDjbFBce1PoN1Ttv3tyGzk1MVhhNxych5
G9OHM5fk+sy8fdc1vTuNDELxoM7tu4dL+GzjVtw40m7ejar47uq89awKTPtif99a8KovqKx7K22j
a5pToYZRHxt42+xCidlBEDTfjRLh0rZVvSf1a2z7oS2O4NbgtmIuQnlhXCgh44W6fqV9fmu1ZK/y
JeclKh1LZpq5vMDjJ9mEkZ9lknHX2Nk4TpMXrNUQr6rIYv7q9AeOacwY2/w4yMq+5OzPsEGYDt6P
qLqbdU2KNkuTp8kqTk1oWosHWfPZI6CyEv8EfbRNjCyHNklpadbxOOqdBkfALEn5ZO2m50Z4GnkY
nkcHDCn8yH6/KgwEGPESmjVxgDI+Ji3zltZd1sM0oIYTuZVmLonF2PnBlImwSY6/uT6WrnEhslGc
pJGiS3ix2Do4tHfjslasF76+8MqGFSG8ijT2W/N1Yj664skLRjEc9PbtsirnXtKSwvMqFMdZcZtT
E7gveo24HsPaMCeG0FXOxiEIfInsWJ6V/CgZFN/XS9TSyTlGhER5kC+WijW/ARGaTrZzGxbagplw
/q1jTq0mdDNEBNRHPefFlhXlYiswpuYJPf5e5k19bxftF5q3cfekvSxwTFdnheEP0X+4B99n2yuf
hW73J172GwAx383AMw6eibvBctLxmnB+uxoyAX8XlQCdrMR4WNXzmAu20iB2vyAQ7cqs/QoZDFmd
DHC4MfsCL0q98I+C+B1zSM9opO83Y2j9oaukZwuUl0RfuABCTOnLu6y7vfViafp4bMaBAzNWpQVP
UK9DcSfhia3bHN2yyJ9HlT1muymvBh89r78Uu8Ev01zsB2b4pSrSzl+93TXwskuosdUd8vD036ML
bolzJXFgZVPyASoC+BzSPd2rib9unvUFpDFKDJwWuB7PxBWIpWiH69HlZ2+ML9LadpyLfg5udgyi
yviWWtZvSmj/okL93ldGeGvpF9hiYp2+ZuBASBayZ9HUDctftst6l13ghEtGq0fGLSGtdTacqq95
mzKW7XQ/YvO/Y9eQPIxR90OrsV4y3bJeCEHJncaGFClnlGD50AKpZ7gAUF8wRMxwikUptWkFOpm1
nvrdnI87XY/6o4qJMHCDyFci3OrZsqdt9flZLl9TQYbaykll683yaVpZWIN5atd/gHpw766m6rb+
ZmQw+cn1+keS1QFIQNyzMo9wjXeltyDDxoVsNOdgcjLzMafdj7EyhgGzA4Ojvz8MPChnEkVy/cUk
mHLfjKtvQRp456QkQuBGhTzDhOg2tUx13yBB5Nc5W8EJt5ByOTZ7OnE0xVRt41hzDMAgso5o/UKp
9K7hUb13rduYnDbZTWhuA20o0XUE3n/+dqAbX+0+Bo0+ezXjhCjL7jQcUBKiY6Bb/w3rr4WxM9HZ
vODzcs/s6S9qwNcbQDNIbo04YesSpBS+zOv6+XpJsuphRaI/pnr1c1qBdLFJlwIxfNxp4qVnO4cU
BdtvvevVcjLul0vjeV8hVoTY5rrsiLP+tp5I7EoGlzSY/758nlIyo/uEP//NS/8XEviv/xPN/f8K
1Q7vnf/9O6f9XwDw/3/R3Gmy+R//JKb/J829+5FN/8py589/stwN7x+27tDstHTasaPwwFJ/otyd
fzgGY0fpWLZlCMnm979I7sL9hy5tU3epbLBsWzi0F7blSnK37H9gYJC6dPS1NVWK/yeS+7818hAi
ohAMK7kQ7P5MV/xbDWVp5/VMnI2oWWnJTWp/44AXwPBV40YPZ/ziBfeca70J/eAWLvDaHJtJ5ji+
24sPT8cg2qvXhgqvWYV/2jqJtv/LN/J/w0f/j55MlG5TMKOAkGI6wvmPXikVmpLBIK8pZ6g2iTAT
NlcckxLdQOr3KnNbmgB4N4TL90PQnqMy+dUWWf8a1xy5SqxWLEBRuMv/J2HnsRy5ki3bL4IZdCCm
qZiCqahZE1hJyIDWX38XwPusu+s+Oz1JY5YkE0DEjr3dl/ujfaTp6q+hipmHvKj//PN36vwnXxzx
pNSFNNFSGJbg2rnzR/1vYPQU7F3bsK5+zWryQHwC6BzwjsKIC6sWu2hQ3cdCA3YFKOB98hFbUmwz
Guq9dEewoLk34JxsJ0wRXJbs7qTp3u6ndJu3xfgNe+XeZAWsYfCQmY1owEI3X1gIwNsZWRKrGuyV
HH+UHJ3ClKYCqDAKKtzh2YazbHv16g/ddqkjy7jZCT05C5zzJ791tV1pBYpgVUJ1TKExOCHMZEOs
TX6sB/EHP1p7+1KLZx4iFY3e5rMW02os02m3nA6aNm7/C9F/vv3/jde+fJ5kn7s8Mp5uwn35K2Rg
0szCaHoWxaLQrn2LEZ5NB3Z6rg27xEPbGPnyEJf+oRnZnukXvoxhFu9jwyA0J3bHO3v4xz9f4/+T
KqpLw7LYRj3X1q350fnPa1xSE+O0Gmm4lfZw6ytteMym6a0YpubSNyCyMpAJ6eQ+dUnxZyoTgLKz
m1Hl+nveGvp/yVRcQhz/hbSfPyKSGDyMbrruWoZu/4W0B+ZSt52K69XQ6JTyTRieFWyBXW+UaqU3
+Wcz2NMNGA7NxKh3EZ7ZqnmIhgw6j4/m3fQ6ikh4NEf0YoccRp/X9/LDjnPMgG3+0y9s99TgbFp7
gUo3aopJiGL0eGhRZG4NNQq6kiBOMnwx/yVn4P/zUXuGRbA2DxX6RSR+//lRZ2WFSHbQ21VdFm+2
x05NMTJrHIIf+aTjUxu6faba8dXzv9u9hpsJLPwusxrBJJ8Zzj9f+b+zU3QklLZOXrJFwjfL0V83
oxx9l3P2LPSQCl5Z2BlbDL0owciFv9kGpP4hsP9bePRfi7NJVB1bgDDmPFSSFv5OasbySnfEEig6
8Tdrs8Q6J3d1jbcSokQzthNXkdiCMMLlQZ5e94zgG+C/iX4wSj+cNFCPS4OvtI0PEzzNIYQnsVIu
0p5//nTMOU33329EvlOTB8K02JtsYcm/4uWy0YgynFlETznWe5DM7ZHBsM6G0X3WGYKrlc4g7YF5
qPVq58lmCKT/5PaNf4zb9hMxwbTOars/tZP5/qX9dNJk2ibeDJ1T1rFlLHuh6nryZuoENoljBRLg
ir76TQ56fXFUQGuSVgpGCsT6//zDufbfF9/g2SK927TnuI550/7PWzHqzWhIrIbRCrF1BzoXD31j
VbcU/MCpiXw8yKN48ZWZPdcIbCAx+wGs0+K3PirzPv/eUOArAUSrnXKBeQaBp7btw2IOTmvKm07z
uAWT+Jzk7u8Wi+4jcHaxCQ0YKACgjvRi0SQ4lbeVWv7hS+Yzmht/6/2+fuk8uMmgMv1UH16lbjCP
eqwGEChKjHJvt5BQIR0CsMceeWSCnz3TkLowKRT72jeRG5g9+6bDDDrUy89FZZC42I9UctaUn0PU
gMhU2olxoLluvSjnTDfbek17EgLRBJ9zhf1sWePIsWb+OSkSe40+2Rd13x09t2dnKqh/pRkWB44y
zjMdgxd8JnKXov+jgyitd10vt10iolVR5s0Tq+Z0jf3iMBAiuC/yWG4WuXzR6vlFmDi1Eg74Q9fp
uzl6aRtwpN/HzmCCjgmDMxJdNHsVYH6d//xg2hYWqOjasnMftN4LzoX5JI3GOrc6C2JUJHQKqxT0
teXbBw/XwbYlVfgCZLXaeiQj7rr55sNGkkNM68nOSOqXxhQcV8iseBwD5SLYs7Xi2FSaubdheuMT
9/tTMZofmmv5pwWwIDOYi+Us5zKdSl6Xl3Ia5FbzKWgGfKObWA6bocj03xRlx8zBqRQAm2zyu5K6
d1Iu8/gyKaFM+ghLu9LL3syqvdZtQHaAyQpgOqZ1Dpm787A1m6QBV99Z5WfrIYyEFBU85ugLYz3X
TjA6SDSbv8rJ20uyNr838WfdS/VSm30Lg3teYLBfhWsZieoO867cO3kNcsEhoA2F9UfghQN4wGpC
Qk2LvIYzuU6KzDw2kbQOojP7nWgg1GvMpKvZPegVBK5m6cPMA31Oc1tdpcbU17cO5lR2n7ZN1WLJ
hpmkXpcnRmd4eKPxR5Fb7i+VlQQGaOflQfAcL3iqA6CJeXKqdSZvA7dwg/hqoy+FkC0icdWgnzAy
6aG+d8ZrHID2M4cgW+cucnUHoX0Y+DcQ7RgUWa76Y5L7zHM4N648oiC2NY7sReXlkoz7KHRmOZlN
CJhZeWB2Zp0AxSqr2lzDLX+1RM1718gPhjcZuocyhuquucVbJFE6tgUJSHnpuw852YZBOPOk0Tw+
DHNsPSGVAR4jh8acDBz+mPhExeGcXIrUAPaNml/G0Ep2QxW7jwGxnDWy9efl/yYxw31UZldyD0M9
1dK6X0U5zf4WAewOjcxvY6ZxJB7US2Qp0DS9jO7g/BUqN5SB899anPEovVxaTc1vPOj9Bgllvo36
OEehiJjSyxvEeHPFYJkm+IZJEHnNAV4Z/UTXwk3OE56CdWUSK2i7xNDj3GNFmc3HXRUeIQmrl6Sz
1PNA99cOaGEnnQNDmE8vaNtnWbe7xduAIYTWt6uLGxrceDU5fviW+VDvOfIPW8tsfyLPRK/UVfUD
qvZ5kDud2sypHol1RNQFRGAdBKl38O2x3hYGXF0tvC96tjxTPwIwwu/0tj/LIDrYdTXe2jrG7KTh
EevCahXWGJ7KHCsEIXwX6evphZg3WKlE1oKA1GliNtSesH72tYZ00VIDvslGtnv/Z5ASvlxEhbjO
ymW/KPVTGmvf4q7rYXwgEunollwTQoR2vW6BJBi8nQj68Isy0w8O9vvAIC52/qpWYf/mjHMQzyHV
BUZbmq0XPIIzqXImV3pZ7eIBrI1tKDLUIxMQRRHIAnF38lroUffE0/cpnHGEVtdgWsMiAP7JLHc2
Lb29ToT1qpiprQtOTYDA21QR/Clw8mrXkXi2MgUbkzX8iBwbLMaM5QwRAdtoLQ9LsgFtf3juBcb3
Ztngk+BIJ0k7cjRClJY55VbDsEHYySDPFsCKVT0r5LAr4bgr+oMeJX9KNRXoCsaG9BYjuujINzfA
VZ8SrXvTKYwOQdybRzhNrC8kKD7ZJfikvrUqwsyTH4yJzgW+43XuFNmus7KCEA1Ubj64wmdDwwQ4
DJBMYMG4BFzsnOMyRZCKUWpoW+O3SLsObX/x8/ZWkQX/KMw6fBC2DqwB+topJ3rETjvWwVAz6sfl
xIXOqV1B01rTV+5vdWpvjdioL6YezUlEiYdexNvLqk0+E6VdmDPvYe5l6Lw6IiQ067IgWkJ21Bk8
nu/aFKeS7ZzQNPhb7L7FhphgPOmz4xmDlFq7hjVspJLjLj7yQLS3CKPWDWF3s/N0oG7YnB9cmtGb
kqSYI6IuxkIeUg3RWE8F56RNGhjMV+K8f2iht7RNsQ/JQqXznjwuL+DisFw0vr2ikxWCGVTD3pJF
+GhYRUJ8Tn7CERefU514DZQtcqsciJLHLA7rx2J+cXQBb1IM+NxmtZQTSDgHsLHindJIO679znpV
ceHtleVfv7yBsjQeEhutWtfK4BUI1yT74MJsbMVtKK99XHdXvkGxq5tieoZpfK20bt+RImrkpvzR
UzytvfkjYmRgETI2JY8hLcBHchtxZ4UT/FqFVhfHZ2Tr4bPT42mdSgl1OkaLqXqt2RWeOvcO4YsJ
O/qLV/pwjqoUPppRaJsvbG/oxjDDzcMyoEcUUT1WgfMTYYti3qMxx2nt57rPA6CvY3WftOAV6Uu9
LmhZPhWN6LcJFrC9crMEEn9rw7IVlYFPc6DKcxgCWkl+Mud/1hWOsY7bpnlgYKwdYb0goFEAEuoh
YgbCKksYqt+eSAXO33mgd9Ba1JMf6S8wEtS18gtjlVv1vNrEwV1FFvdBbL1ikYbzXTwNg5vcJ108
I89Rm+U0gEjIASUVUKz3RY9rhf+CKmbatAVhLC3hTm/KMB9iVOXRFc//9IuJKNke4khtQ8EbjNNa
Md/60rdZWfC0II87G/AXEyLKn9K9eLHMrv7UvRDuhUQ9DoO9I2V9M61rkKc7jTYTNM2a/c4Z1bbw
wXJPUHoBsg6kgvg9oRo2stN52khKqMbzh8whtqcPLy5/QcfIdibz8HDV5cR1dLO5KbOmTUfozbZK
eHSNGck8pUNNAzUCdNJ+WIOEAZ5lL/W8G9Uh+rwGR7wcnyo9xMcdeTOmN1Urx/bNQxtwuf75HPFX
1B+9PJcTkm4T3OAJh2ml+Z/HCFITaZobWP2NKDoiYzaJ8h2aJ0554SbVhm9WPcDF0LxjWRI/2nl1
sl0oU8tLkIpt49jBvW6rH8sHHkamBVHcdQ4mFPU4nf5Ls+P/nOlcwZxRF3zbJqv23/0ssy/11Pcw
O5dDCmZkHqSb8ND3tRL1GYPWxe7c7pKgwt7mjDRv//xp/d9AeenQ42TuJC3DFZ7460jp4QIiidhv
VkkBLK4vIvRLMugQqrYVOle92tsh4HSRewGsZ1lfBENF7yFEIUAglnzshEE6sodemQ4Mbf6ZCbLI
Vv048h7++Zu1MXP+dQI20Z96ts0pQrqe8P6+uKatkspGXLn6gueQQDBspt6uHmFA2wcAXawBDHkZ
RM+ZM64B89YbrQOJcuOJUZDT/tAoGt6mdhpWvUDWiIbAvvThoKOp+tBjW0ONrILvjZ5tQxvxvjE9
Dl0FrTErvJVgOr4LRtVghmIkTunAqM9zm83yFt7///6GXffGTjeat7acgmPSGurghr75aJMEtmuk
sq9CsQhEDcxpWauSIXwKskl4+x4s40tfynivh2tNtwQEDgD5xvzCtjduBwFzU7pU8JDrysuYy+5m
Kgx3vQ17nSSNb5FofzNFm1thvYBuC6zJGkk4o/+5m7QmP//rhTQMutCjTgD3vARYcup3TYst+ACh
XWQHux3FT9kbMYIsEIlJkxx8ySSYUa79WoK7Ekk6okef4S3zgcPRPInkYyIlCh43dv4BFyGs0+Wu
zviJoqCV9wlV2By35K0LNG8vjJkwc/rjDeeMtdK6vvyUvQ4JsWOVgcv0fbETLC+aFdbnCCt3T7bH
Sk95tv/18VDlf/fKHurhDF5yyD4ocwEja4y/ZFCOF7sHyPLi7jLqt0JAH01Rv4ARHW52vNZ+OhUK
CWH6+T3vnOFkQqdBxIJBNKeft1+WOqp2KqHhrBBCn4rG+s0gdbqNYfwz6Yt41WL/uyL/Dr/KZuqF
CychauUIzKfKMULhccSU5d0nUgkvYdzegdkBnycykwwB9ilfVNVRVMOeoJUutbVvdSdsTLkJ1qWx
R6NUNi8iFvItc6IPZ/CKg55zeObIxz4j8YeZMWRDNy5h6A3iHPaC+0ZJMgh49A+aiqZ9LHG1L5cr
/bVQ2peFTyVgM/QQ8ERtzCnz7Fln0CvAvlty5MNct59lXJgrHQPhxWv1h+Uk4fr5xrW1cO2342yq
wMuMPxm/QwyOlFLrxzA0CXE8mIjgkPhIG6eH3NbqLQSW5E51Mo3sf1pnju9Fhb00zsutgarzwhfE
LynnZ1dYhBrKz6+CfJR6y1ABv2zY21AbHFs3YWYLYKjz/xGlnXbUlDhb0v0t3XS25kX4bZPD11k7
6WmpF577MUUDze7Q+ANPS3900SIcNF3tNRSTZECRJfvQDLLHI6xrjMH5ikPArPeJ/DX7XrAOdOWd
OlKrdpQByUVW3r41iIswtak+gXcbd0jPnGfbFMBmkxHoJfjt+xgN1rvTVK9pE417IBTOg6MBPoSZ
/a4P/odItGcZqulbhYIIEnOEgT8xjlHkEPCId7SkFH3BPkWlBTb8iugSefDobGDKwGVMnN86x/8u
G4F0MmJfa3i+fhsuxtTCP5u5G92GoZYvWrUBB7fRSexgcEsMxK4H4UP8EfzAKI9DOKe6t3diaPLj
JA9LQk/NRAPhX+BsGZ+iULWkcXQlfp9kppf0no+n2B0RCotOIcZAQocxyaUyUt6ujjEeMU9BgJqW
YpW2nUWDdb90qYCdon7LtGBv27V7zIlveXDsqOMx5BlOkVVnP1LlbLkO40eisERmCIzjZJ6eVT2G
KgFJqPUid7uUG60ojf2kKLT9Yn7Y/h8JQMfY+yCZ3eJC+V4MVfPk6hkQ88x5qhJMpnXSilWLqdwj
T85sd03tCfRks4W7qUpcEDxj5+WryDTPpW0bx0VxQriZecktMrIGfT0lgdw2WAJv7SSCWzpMlF0m
hJblbcS8mrNgBoohyVv6RiObaN+82PN9ooO0WgUKfyLzNbDW8Gf2hKCUN/BE/jrRx0NYieYlt5wf
Y9liPQUxdNfrZls6BCrpjZVtGtByhypjlJgjSkFoQMwfxh9HDns9k8C62papVpV8AFklyS/oI2pC
4AFFrYy3pt9adlS8m2G5M5PW21akmqD7jAAncjB98ekXFEX8GqPSf1lePJiaQSnOfBPhuRMg6MJA
AcKJFCW1Kd8tQ0sPI3b/EVmA3ZAcRGfIDqKHsWX8kUASxwMRvg1GWG4bSOWbNoIz4UDg3gi7B51t
GRaAQY3V0CTavZIyW0eOQTOHGOA7arMcdS8H0qVbGeTPZq0VZ5vMhd6CZwJiPz6GwLwbsCDHNA/C
1WiHRDXIIHgyxvfKN216Q32wMT2alm4cPNJgHreZ7qVbb0jIwMOLu/eSKb0SM7UhKdY6Vi5mOEjk
POpegbt0cjg84esloAvXotAMsc2DkmQ4DkYQIUft0gVpthLw4tYxEsAL6u3m0YY6grGP46/XTN9r
q19Vnaw/K4Dau8n1/gy5k2wDRy9OMa1An5aM+8swLYdtDyeKbjX5C0MAhBDnBQPOJozuz7dD2IJJ
/GE7Jow49Tz7aU+o29XLECyj0hFjFwSgTWuH6lb2HaA64viWhEPfVeUntGKesvIJoJ9CqxGjIE8a
59gl2ReCtVWjtY1iwJExCsVRM7zXpEjjbZZo8LFU/QOCLP0wbIfgGmqiMPpZzWgn+h+4LuWxgY0h
Z2UPu1Jz9WjKlbPqRzPbtzjjo2miOl8jiTKv2JcwsqGPy9f6oMZNnwKNH3S01jWD3d3iZihnx7Iz
2zEBLZmbzgHNN5rhc7c8wT31zIqGOdr/YMYgEcB5Xr6iAzl7rRoEX2FzcqPEfh8UOQNtOO5E7ZPb
5St5DifXbw4NGOrdICzrRp/zgaiX7mwS1n6RE1L+2V43yuTDnHv0FGXTQWThO6gFdLamC1QUm7QR
2fE9mq+A0JpkHUAl7Hog5wTPxU/LS008gkX6+21515SuzZpff5R6KDa5UYXbfowbdyUppNdj7xi7
r/dZnE/X2my/5T1pBb2s39kMfHSweiNxfyMgsDvtSj8XNOf8VVn62mbIwp6DZxU+QMcj8sCxnOfe
oyzolZxOpCI5z2MKOoxs8I+8y4K1AsPjg+sFm+AOYDMj/DHzT2sGWY7GMPza63mO0sdmgCtAFjiE
B5As/zpKLTuyOwa4mdihOAAu5UHp0/YdhvHJSGt1M0nr4cRw6y3fmmV9/l34vrgZ5TMgomgfDHBR
xnl1qQyMEfgM1TFl29rrAXjKhpvkaPotovf5Q816GJ5G4Y4MtPBL5/7vBtfhKuZpHkZtfBJgNy5w
s3Zfw4RmjnREdvZcu0jvKUn1DVFq3t7I0IlaONN2QQXySsjGuQ8mWnhBmOAhCw15SLoi2NHMWqnc
Bz0AXHw/0cC72IrYwzSW214vZ2aIlpytBhSQnOIPLe7qezMQmOG4VKS6yJxnq82Puo+5qZi64hPI
/Ld4DjNaXsIMDAcRnxiwLNJtYRBAKIb9KaFZ9LY+rTAD2ufu3TDy4s3w/E3ZZGhq6/TBnQmiPWDB
vTMSldlOk7yWtvSuYKIQmWB5xFJHJtrc63TmbTaBNk6Z1xC+IFvjtLyY5KPvLXM8uuk0Htvh8mX1
WYKhSx9s85dHqjWLahO9MusD6ubp8coFs4jMePY6VfzeysxgYght3H9pq2eVdddgXgn/DLUgB3OW
0rulBmhWOT9aJnOnynBssIhkGJhKv3dGilfzyYxGsBqkQpUGLanlpY7N707v4esPTDUecxI9ljtu
uQEtRdvJHLX4ELoeK0nOzcT4O4SA6dj7uGUPLTSnfFIeIbiiKx3kumRHzD71yYjGy/KVV+jYy3N3
65RDuVoWg+UFs7GxrQWIfkN032Mi3s992/WXrm4/ZTOlz+R1rClvmicBCwvyfHJNMT+KIvGPhC//
+ppDoXUH/Awi80Y/UG0TUgk30PkkyB2BEt4sAlwMsOWqzMQE3pFaFddB90Jvg7QREya9nn1HiGF/
zKXVukUksbYaMpT6WA9OpkdOyFj5rODZ8GE1urdJ3WK6Ck0RFWtB7IC67pCd5TvrLuRg5leCA+9U
dBh0DH2de8TmLG9pCZ8C8uB2JAdYGxQ/wxOXEn6Dab1PQaKR1jclG6tEChB0BDaWafOehen40kE4
2/ch6nYBYO0NIctjo6c94XYZ9QfyZUZ/sJVYdZMg/O328Ss2LPFNwqJikGjhFo6IqZj30RNgUuKA
537b/76lh7S8TdpQ7C1gbKVFvWtHrfiUFQE5SkTGZUgxxk5998Nv3GirOOvtYjPJbkWlwp1sbWu9
vPUs6zmyneJc6jTGYQSV5G7F4UsXB9xVHebIJsmYt4DUhCpKY9EkyTCwk4kjpgyfC4L5HhKsh13c
1hDAR/sJKon9ZCjxoY1D9rj8Uj0FzqZjtkVYriLzYv5ZKuTfpzQjWnF5m3tOydxa244yg64eORyD
7Yb+7aQxqZ7o8AJm3AKTKT75CTib0UfPaZbgUxiIXmka987mul7eRVgdXup1KTHgtII0gBDE6NVO
C4IxsuinnKPMlxu0BkR57CfzQhbPSdSm+ytW7tZtot/QHLsn15tz5kBwntAxH8fZnV/qMRL+aa+G
8feYVBDSlyKP9C13LSk7WBcbaJw668KycAcT20/GYgOxlp192TIjSMWPFDXZynLAmaRTh685poc5
L9dzmHCZlsU2J15m38/CXZhbD6NTVBeIDC/OoDAscQBfc1zXPmcf7wqoSXfFs1dxkAeuW8ccWfOe
U0VUhlhUR3YMLNXRRxBgeBq1ZG/0eEMp6CSBtibfuEzq7y5U7lKBaGvrFtFz6NWHzqzWSyEDK666
U3lnV9XxudYZqSYeKudlrUXowanVSZttC8poRnz868WCqIi897vTNhobuODiWUwADF29VmmLb0iK
aj04kXZ3Bf8ocVC7ZRYbUI6xs+2iObJgoj+1CWERH/Wmdl/sfk4aM7aEFo4hOShAke2p+ANv6EWP
3frZTOobsEjGTF0R3qPSJmRClZgoEfjdymh4IpU33AI0mIncPBDp/FIHbXm20Re1VvDQlFZ3nuYA
cjdU9gy+CplfY8ofQ3Ww2WM/8EeUciLTbhnMR+gDE3/Mzy05s6ACRrjbplX/bAYvoOseAsEkVF7B
7A6Hgx+8R/MkwW3K5HEIPQ/jBuyP0U2NRzUawaG0/I+BY/KqirL05kR9TjxYc128aG6UQpysmdbj
mt6g6LuH6LQfBGihk1PCDVhaTenYBZuRRRk2IgNHUCr+KTNAlFNCWYelPS+wAgDcQ6gzZcV4EHLa
oZEDXuMM8ve5qUfAF11V7txYiEdgn3hIQMYTIqBao3uh9tafwookvcAD3DovzKPwib7LsEVCMF+j
79Ifl2IVhqDY+wRK0XzEKW1GCtI/Zy0+r7WNKX+F/I5guES2G1eNyemrU6HXXnLv59VnYD865KS7
zQdFFLDVvuoJlxhjdQqUeLTtsTxzdPfvZmBk4J/7VUbfnq6FFq0XoYcl0HH6RXNXOYxXPs7qexpH
B8Lcs3vUxsU6s7vXMSnauzUx0V6YmS6+HbqB9i1Nhj0QuuQcdxI4qVnvnG4aLgw7P7KZ9qANk7iX
fibuGZhIsglIrczQb8n51zuXxgMCnMPyp5ZfiscElEzgsuPUOBIGY+D0C5zqqZHXwJfOc20Trhmk
JZB5tnwmtwE5HQgblvopcvNLYZAXnRR4W8wqs157nXorH8FvfR3aBWp/jdKeMW5rX+ZlcUXxyTIl
pmID2UV/F6bzOcV5snaMpLo4QRui26jys2K+s50YxhOhRLe1jdFi+PlZ8JitwSe6Ox+pVT2LIEHV
EHyeccd1OhbBjN1vzV/pNn2XbFRKVbpICsKuCfdEEH3za6s6jKMbkRVm+YeSftfaT2m8OA2JSVjQ
fi4EYj/TgDlF2a1hiHUcqrI/Vz3jJLrAOz7Z71lqGKu4TiEazJiSpiiui01a0yGT9Qa5jo6kGEZh
N150RsPsRio4UvYgFHHbO6ejP2GSg8RhyPVgmsVPmJMEQuBuhZwiVqIwwh92Nt7zgL0xCQn8oPZc
Z75AJ5OguMxSng/DqdhOIlq8dO4kEdMza56utu/SePmet1D1MwYKa9UFR6wa9MydH507YsYEnmn3
EZ29MDqWjXv1ijGEZKZ2/uh3eymJEJ5dehmGAmyCzNAJSY03cLU/GBYlEkcrZvo1sdibydJjlBgJ
EY59diMIi5q62bis2kVN8E5OZqDidL/unMLZTtoE61KiQbLZKfxejs/d2IfUf0gpHLPIsCwU5JL5
hGdaJEWBZEUMEtGRClPi4siC2mEs4pAWfcdZTJqW79wrckxRSwmXWFiRsNuh6s1D85OStOs47sPR
qk6QMBEKeE/eoVHw+JpG+2CeQbSPZ5Lfq/RD4CdrjXMqo3rZbNCN71ypzXFmwOM0iEslNeXQd4za
rObom1m+7aP4WKek0AxZ+ssoqK+m5LXSaQ5bNICJ24SNERo/w75kPGiae2dw5puy9LdJQbCGS3xM
S8RxCS3mRrtpbU7Nq93bH4BRv0XDWmkx0DIrq9GhEiffdD9r/zfRUXc/an8GVg9brslKDpPRhjtH
4c69urqf7/xUy+kAy+zQTLMOw9fkjgP0bzKdcGnHm3IM91B1j/RJsouKvFWafjT9QAZtRIMESATm
sCHBfxSgwp608U+i2cUJAyo+Y3DKZpxwjKn04eRqT1MMDbgz0DxlIN5ZZ70SCA/+zHq21DVRQuZg
0D6hdG3PhOp4Wz1BTz9UDFkGgrjZ6pV/qrHaPTCr6DFIRa9zn/3RVQk8x/GbE9AG8iz3lGkhwxcP
Dmsh6fN2Usc3ElU0+XsCxUzuszQC61VKeoQdq4zem/IBsbZhJSakyqfBU9BdrPDeRXb1MOg/c9v7
CbGeYBKLWqkL82gL4YiGI+ZRmLc7oRNe6AuU1tYAclFzT8QG8x08VTDYNlqlfY91UvEUYCjli++5
q+wN/TYA0ljB9ZaCq6/HX5KQxC2qNJiRE5vLAGF2H9ZxA7aFGbkIyEKMoHaFoyeOAHgnR5KZK8NV
NYnkALv+NU2zBgY0VSyMogz3aCER2WSmL1cT/btA9Y/aZECFScff+IQIEaLfiMZkHZgOzU1tQmPh
E4rQshm7jt2fs0OgDUDutSzccdsQ4OV07c3H7eaF81RdoXfskPOJMCjIhY7kRo+NcBVoCTjx3H1G
8ZM+yjh7AOeMb46Zkmkip2onckQimelrg1Jm06ARIBMIqhLmeLIFxiZjED/WyaHMHJZO4GRGqT2P
ZK31ZLxFpKPWxISihXQKUsjTp4YfmIEnK4NJQPSKfuRes9urnsv2aKlDAQUd198KGXiNMgwAm0NS
t/crNwJFb25gDdJVuZ1KPrHetcedQWdq0p1fDp5RQLd9vRppZ7JSWbQY3Q5fLK77rYbrMfHFMxVg
SdZw8TN33WST9qRpm251M9o3/FHhOkzIr2u09JK48pun97PUKLq1yojRPfhcTo1JipHepktuSHsF
tzFlnkTvdVK/wB1MO9t7yoowWdlTqPaYvQn+YGdlUFK35Qnh3Dp1xXok4fygBoIWHMWJvLN1NA8x
+cRN8KyhiIPmG7+NdeOsusBOD5VbRruKEce2rcQ7ygFxdbjmE/bsfqaNcMWzB7eI/xRDl26FGxHn
VA47qjKJNR0pcVyCFQ7LByS2+P1infUbAtjJasWjm1jPoZ/TqjLoUhREdLgxwffYJ6H7tJG1scLW
QmL/g6bPeUrzfCdCmIxm0AYnnRKDjaHYax7qAsenBs3C+iEDoOxO8gmi33TQ++MY6dUZAXS5ovl5
Zc2CZsAFMs3JWOlT/8tElMKZrSZEcjB/pwylN3GCzS/XsrPpYAumKY1bM8T+FeSRIrlicLdN+YM8
qnw++9DFI+VmBSfAW9neWK4w+aXrPmRgw9FUMRfJ1Aq7CXw0ulw50yDIRKhoC0GUh9nVpD8FHcHJ
BhDOEsD71vd7GBReibdTpxsbQD7fiKK5pA0PAdHiLKX5ztu0E9MDV1OEhiUc6se+NnYpyPgiiPeV
l4lN5zvMo+EhRkRo+kqVOMKJa1FR5J4RAZbBH63uh7M/UrYHLEibsid6xCqYh4e+t1PptLVLSZBG
/KGTfzVVpvHADgh7KWOeHVXNLF8kAs79cJzgzXFkcZWewoTDjUO9vDFCnEHucNe18FNn8LtiFvjD
gma7rgPKVxsqTBi4zj3uvncsVqR8Vt+VQZi8CgNgBDRriqj7mfUQKUdrYI9t57GHMb1ERHusYxlt
HS97UmOrccTrOzrW5FvWgCN9118NUWXiT6zfxGwTt3A4Df51Su1x46bMlIlGgi6XEfhOCx7WVdNk
29j+ZXUUGNTI/iaEjWdYEVOuhE2WjSRdkbYbwuXRfqMdR/HqG5fcizKCsghOLqo9Yi58p8EbP/bJ
NvVhV8QcXeDXI3DlYnGE67Mq4xJF5oa2nfwfos5ruW2k7bpXhCqkRjglCGZKoqKlE5TkgJwaQCNc
/b/Aef/6TlwznvHYQwLdT9h7bVzonw6v6M7EEGIiJ+VAYmVCzYEQdhIYq9QaesoaAVG1wAyclEHb
cr/NHZOQeOqPJYahoM+yH60GJ02q6mWK/O+hM6frDKsk830Jr627lIoDtStiKErfIqWI8xwCxqr2
t+fKD578F7b7RUhCGorzKEGtM+r2kyS+x0yp0wB9bBI7Q207918jFdaexKicuSTX6KIHFuGiQR2l
T44HYjFqGqKY4rIKIZIQbzoTL5BEpfGQLT5a1Pa1WWKGQlpFor14MvIRXLNZvFbQZQDI8DnM3ndn
9mHSeVtL7/8kfcJTTRejyZKT2H9BNuwGfYQ0cmoAoOVVSixMYVKJ5+DI8oR96zA4QdIBFvTgNoCr
pNwXcENB8yzbrATHr1UsKcGDm28STiHgvKM3u38UbDN9nFQYkYugyWEMTdI0NqM3mIeRySLKzP6C
BD6aGfLBKfnoBy5yey7HredDF8jGjVW02odQ7ybMF+B/+m0UBTROXnuPxJwGVsI2qakhUIO+YzjB
7ZsCNlAteli8W/SpiRp3U578Mrhw06w+zTO1FjSPiuo9NPPsuVFFvymEzqoe4V4TaTyRmmSqqhfN
gzYf087oNnZdIL2POBep/ZKUGKDBJD3E6ckyxaN2SFmZri+CzW1epjbPeOff7HhVQhfmni3x1zoT
KiKSClxvA4B1OykzZmq8sHAVGZaEkVocjhZtdARf3Rvbqyxjn2angBdRZL8LvXQ2taEZ6De93Tjq
zpZ9l7nJnORmW1N8GcwHVhLpbqkY+fVAPWaj7E50TD51l0IV37jfEVAghhkcpgJe3FYj9JtYrpvE
cV5UTgtJ4HfShIQmtqowoGnBjk+mfus69qFX6oMM0mzPGJzSq5h5aRCdIzlo8JrJl9k3i10ap0Eq
ub5tP6k2mrU+LB407nGtqAu/O1MDa9CLeG+51bOYtp5vijwYvcVkEDVbO+tf54pkSMPF1mzp2q7w
hzXaxacxpjVfpmkvEJltEmntWLZBWu73Ykn/9HDuDq3h7u1WGSRvgVcxF94lI9cd8nz7I4rcYTtn
HAX14mCFM2CN+lRI2ZkYviwiELtHA8huEujAFKNYzgThS6a1I2Gj3vZw0dkkMPgkzLAUDKKkPgRD
lRO3hdprifo/euI/69A8CewxkQnL8WhF7S+MFgzCLLfbrj6qwJ/JmUEg72ZEzGuu2BogDzKGETk6
q81MrONLLzhMrcqCvmD1X4Vfac8TO7QUX5Hj/lRl53/qLiKmPiV8ZhA9vQvBS1EpBXLg2A1wbuAL
cbAYuszUUtYvcRQ5LAkiSRdkAPFB9r2ZqmncdBX2+lw7O30WnXIr9cmpQa4lmIr3Pb4cZwmtyOk3
6WTEAJuiJCwKsIJzxYQZiZJdqv3IV2zhIQ4rCZffGWBUoAs8DXVabDwJpwlT31PtIjNpR+eU+kAF
i5GshhqZnpo+4jUHG+u9CktO1gQ7Vlg207cPZG7TZr7cp/5fCq1kX07uEyP/DZR81ibw9khwLvES
ecZTx6G899ikMw3WwkaoEx/3NcndMRADoetT/ZEWEmyPDc846cMF9QlQmTHBnbsgEGq3noGW3xus
P43H7ILAaTguNb0oEiaGaxnzROLbWlyskBMkKjkTOfQihUPV4Sm+lWOekzleALvEubjJqnxFK+DP
UM3zEG1IFiF4w2fAkRp5kNqjhexD55nK5ZeV+KC7/RywteGR+FW1YBRRbzC+Nz3eR4UnoO0+KoSw
OxoVFDYZAz+MCmEHyVkDvnWwo4GkFhrVwYOqjTQ1RBc5fSdi2xtMcGTYAVBmwVEf7Qj3M4SoB77B
5aDmFp2C/yao/I4SRvboRj9uN4DVA1HDxlgEo04P2cVQsJuiTjiLNYEair/1mCece7aC6DL+KMuy
t0zAiS0b9uZYmXsJ5grvYBzUy0SzD1oEn8PM6PcK2/DckqER6gTZPLXzBbyjH3R2QrfZ5zFHGgaN
WK+gdndVFVqy+Vv31a3ugde49EaZW32i7cv2Tbp8kpnu8JmBIskcK4jWr83suDPimEcWErIwl21K
O8dVyBlo6zOjT0KMXEG/D8kmNMs1YNY+DENdXXs1JbvVohykpXEmbYIj/Yz+0DsAUJuD2vUWSBJJ
EXSTZI79nZsGINqe0SwHRM/UxHkAczwGfVON5xh4W6aPMO48/5Kk87u1iDmU2s3Qkq/ZtW5uBfoX
RzN5oR0YV4BsYpNaK03CNgOB0GRvemi+Wvt3borx1mjOG/I+66wt6kWXv1IbQbqL4IqFJxIPqVih
axFJvkBG2zThih2Ih00gEdo6HB3EmYIjwWZhPz9Mg1Y+iEpnIjq3p8HIXMKE9ST0bYsZWfYhZWKH
VL7gcSa6thZZyE7aFIKI1Q+Y1B+KKRkRLdP9ugCfxuluv0jF3jD5KoeCNSg8fa3Uuyc0cQi+yrre
CDM/RYlyQ7/sFnba05es6hefP/lmTFE6Kas7SiHEJvlVpOUcxoc66LrUZC/Qv+q4Lx7QXR/YVqbI
+5K3tEGCIeyeHAVDx5iGZrS1rXAA+dHiYQR9PgFPcp5rptFhO/4sSGLDpIQlU1bVuWtBiQzD8mhi
2Ra+oBa25TPrH1jzXrcRDXFaSnopj9T4lsrGCV1t6sPJKKoddrytbpRcLC50xzlH9dCa0Zap+csM
sulc9N9Zk7sXg6CpKiLDNZqO3YRsEDRhGzILeFgSsDyNiE/OYKK0qkildxrSkmyS3qlpN2PWfjZD
927LYjcXJm/HGnLodfLRjWuN8mA+cqY2+y4dfkUqMQ61lv+wyI1PzJitjRUjs1SjjWzO1MIFPsjL
4DonZLZ4sH092SzuOcV0N1T9abDVb1Fkf4fC4o3xBxqGCUxiga4/7V79qia/dLKL0C/0v8VoPjPm
rbZ0cxO9lPsIbfvHUeWwK9u4D/bkrLTMOdpp22POBq+0BO3IJGOxM3USQ/5WA7dEcVi3xM4y58+k
FhG4NvAKIKvS02LfOGkP6Wo+zCuFh8JJHPrKf8oSIFjr2Mpx1bQzYyHCbOpF4LrokkSGcoFgmX0i
LML5qAltEkeuejkcLE9YZHYwC48UoyYa0DUDc8i2snHrfTTNhN5nDHraBsapWuqj2Zu/kNUNzH8I
Pzas36mC0m2lL7NL0KKbTe/I+/40dsKvEWiWbOYkaY8g3zGfMZJeG9dAi76UBlDEBfnn7M8Ps3zN
2ger44sdULIEScF3JFKTKTWkrY01/kxL99CzWdvkIzJ7GFH5pkJUC1AJByu2A9CB86FnubuRRn+L
kEdQPntbAaElYCjcVEI/6271bcri4jaFjYjXuA5K/OsSgmMJ0Hx0htZnqLmpEqZxVQSXDvse4zo2
cbhXvqby0naoEOkplaS/TToGXy5NR5K3FdOgiDD4ud/HCxtN0IIX4RbXUb2Svq1tx1EDQhuxXxOl
SDdcCZ+OzJKrKBF8GENBQcH7idcCJnzYeJnFwYGAbJDa39ky31WimTv674PhTNzJDQtew6STsPjd
kddc6SEjhMQ8IzzWX0kEubbgzS9RmtfHzGS417bacMqadTC7YS/EbAjW50U35u9Bb/TT4FXfDGN0
jC1MiytjlrekekBS9yZ83TrUMvsyrRrv3DD9KGhNAfNf3oJueB8qzbl42d7iNczw14XVNHhMjxdy
CHsT3UnywaSRsCqSLjdRihdEMp7fAwT4l8zt08IatjWm/BzpqBGG3G34HrWzq7fqQyvkQW/sKBg1
VYWOnfK6lEQzCvMZnZUWaEP8PeqjfTCrGGgl92tQYTFiu6cz0AZt3hb6LRdE93Y5GER/Lr5SXEgm
rhk107koi9C+CMBC5vIstpXxlA1VgSizGsLZ6q5anzwOWv2b0EsUGh5VpCfQCJbznzHSSbEtuUJn
Vlofidtnj+2mYhkTm9LcR8IvGTRlpKzh89oOQu1kBydZKnUsLbRjvU3EgluC2ButD8gmM5YuUNYt
pXJOl0ujw5BkGD+k1n3CjCb0ebHUCj4MxFiULzGpWrkypmtlnJoOH+Ii+p29JnNzwf/pFmzigyhu
XoRqSIJThziJpcYy861YmNApn+oUsYWzNSTgc1mBwYS/96Gs9ExyrDoIM6XgyzSDM26dducqffJS
cPQuiqSe7fg5kuKhdwedT21Q9PMyZ+bTJqzqJfnX4BWCpY6+CXtUAWZdk8GIlp5IMnke60zblbaL
ObGpH7rMWJ7J/H6Spb7lgc9uuTe+9C5zuGF+n9XQvDQORrR5+MTJUF/QlL47ctuDcrxOVXQtJWkn
Ndoip41eWG/Q+Jnf6cT8PRfU2+q77RLmU5FRXYZfytBp5k2e8SSlG+hjPey8edq4aZfDV2zRciqi
RrDIcb3S7XJez3/bCCiimVmXAXW2mOSX4c/MzmGVbssMo7syoj+VTLvzmPFJ+QtutVyyNUj1qoCr
G+X//cBHvOlZ+RBeB8JwKOPftZetNV/yx6r8Yk/y3Iq686FRee4mNaiRST/NUazTzrHKHIU8LE3H
N5+X+9yi50cKCDTnR1po9whDEUwxyQvTnzAuVUFVm1/Z8HdiCAC9Wzeu3TBzmbqJ2CA2/pks9S8t
aXisGdFp9WeOO4QBI4PPwnZ+ZT4Nd260m9GifVCF9VUllod/n7SGNfZJVDFTReawJFLjFc/29QpG
9fTU5G2CK4BkI0xHOzmYiC3shXhMZK0DqejOKyBgVNAe7XhMoJgCa00CJNj7YeqYA4/6gaQY1uUG
1AVUAZtlZITISzra3HPoabQtJFfToy9GlO0dcuRC5LHYYSetvz3bBpgvPxOt5WbRu/COeB2YkbKu
UNT4S3xUjc6oCzEQLZeVBEyqmNKTpSulBdVvEq/I3d8tK363NQ61rP2An0KOuanu2K+3SFu48OEc
h9Zgorf3DJr7Zji5eva3T6LiVNbVN53du7e4KfEOoJ7Rcjx3vtfuJYPsVAebSuQy80mbwZD6nm2F
bYITHSLc2zijUTL/JqL/w2dubGEF0yOlcfvVoGU2pyii2QLxWDfd3p8ycStsiP9EQqYDZqql2bNS
gmrSeXHIH/RLuCwvLOF/+BxXMl3bbSRapkbIBhqcvjnh3Bk4B9aVgtPJI9O3T69hyCxM+uKhnUM1
8eDpNGE608BEEDThOtRIHJUFLui8ta+WoCwgl6bA8lf0O3rcr2ju8dH3X2kVT3DvmOItAlN2tKJ+
Ke8AD8SZt2P/y02DSbIbZ5KjVL3tRM3VoQgmHjX7kmcjH21rptu0S7a2x5BEzXRWfmK/LL4qTp4x
fQxekoZxXp+YpxXbtkTE0Sqm566z66LZuYJc57VkRaYQa4WGYaCU6/a6PjZXnMpsx4btkqCmdgsU
ZG23ENJhcNaIpHhLFZMT7KQnxBYbRy/YvU0VFkqBISsicoYmHvaqw7dClB0E+m7jKyCa+YJ3HVvG
UZM89V3NhaSlDAl8y2EQxiI3cEfSFixGBdREK/8zueb4fEJL/ZiWb68KuhLHk5Fv45ohvNPMdEJG
8tw65p7NbrRTLc6FnpIx1UuDrh6CZ03iTW7mbP7FR5OMwAbQeVsWwmZdGUf2HvgmlmTY+s5LJW3o
g15xxPcLFSGAfAB9MxZ/iQB2/fEzorvwdbc8GqXzYia1jxTDYKhK8dFFAEhYFjQ/LS3+nP7qdTmG
rTdLtrg8iDHHia4oTpWHnEMb5wAMSFgmNheAT5seGej7Iy8lNI75vOtRlw41k/VxAUeK/mam+aL4
LF2b347TgE2a2uTs5QJsn4wFerKQco+OrZutG5MRlHZOTOM8fJTIJ2sR5c+yLg6j6IeQoC4qn8Y7
TgwAaOR9SjXMwhxpZKoWX83CU5lF5mcsrPLkr7PBdYziyBlnx9iSSJh5FhtS7FcNNNlekTOCMmqD
BNXaem6+odltty4+6S2f+9GrtHRrNyoNkgXqfUd0JpvwzSAhq/S0UkFdMmljDphMeQEknyCkuea/
5Lp8BhhIBOedeNaG6o8vuWO96aFyYqRBOoPyHmVLmi0O5fP0u4wK0szKoQnsmm1+Z38gvECz6Q75
leFNFkgyXzZT2dbkGtHB9czJSQustkSf/86sBem2RwrROGO/RdM6kJ4WeOvWCIVAdUVHvm2tueXf
zklx1YHA0kjH/ENxG/z0Y1z1yTa2MlOrMcHtUUfd/NiObk5hsckuAEnn3qWbtKDWRX12hLYaptt/
hT8ugeB/iephKc+lu2zKuGIk7GvfMSAYCPsOKyhfHXBFMnpW6XIWcfSsm6ALDAzd09xq1P9uyjQo
WlESBgVEE0GG8SkidPfEXrPeoBzfLH4+HMcZh3vCDE3GHmLmpQIUXP5MDjj3CBoejZDeQR9KN6UW
MdfEclIidd/P1MCCOnk2MonXkmDDXhEMMUQNuwuXp0jIVwQ4Z8OJne2yYKMGCOEeaizUPDcegZRd
R1c3b/ysvjVt4my1ilI77s0vxyyYhz57g6btKHHEjlNuIxWEoMHSt2TLLrtVAufN3hv3McxkSgFp
tRZrOl+eF04EC7JsYMRiOqYpYO95/ksrB8XX4amlOyFVYrr41XwG/+6ErZpDW9KDKCWgB3EH97ii
TjNIaL9rWqK/qlerda6W5S0Pco1diP0xD5hBHsssARmnzWVAYUKKMHOPuLeeh6SdkHeIfIcyoA+E
e27tZN6gMAydyrJPeBd5FaY8Cr1xOthq/NGHEiFmU9domJxHRo7Um8wMtuVkbEP22csF5vKKCbVI
teDDlT3vuZNZh+WtqPSvEUfQS7RaRKb8J/GL8hFj+IPMfwNZfWJUoS6NwwgJCCAmqanAYsNQB/HN
qQYstmuFazMzT35lckG4WX2OIEOQ2BK+hIWJ+Ybp/GOhJhh4EE8opmjv9Fa89aXxpmX+Nc/Kq2FF
DQpOXduia77FGH/SLJVnu2RWWujGuxr1wJvzFbmg/hKxDWi7GIGIk421dJ+JiFCkWOiplfyqcjY9
HWf04vAIpwVNug/eKuZdOrSrqtFZLAQLDKuHrg7Ndn7tPN2hl6AuySv6gKgpggQTg1kK1DiqY5SI
gSuORQ2LYXmN4gR4EcgJ+DxJr4MDaphIelh27JjxDIq93agXATdQSvsc4yAo/tqV7wYoub60uu63
0WLsREVcomPGrzhnUZYXhc2Nv21SXYW4vCQQwVE4YhcjT/USFg2Gu0akpBgGwLiyeNsVa07HzKKj
T8abUWv4A3UL4Ujsuyerfpbwktx+n7ta9oz24su/BwQsrY13Ud9WCmW6bhmrEji7ZFRUnmPtrOlf
kTP/NYcXfQ1/bXmcp1bSVOlWfMsdnfnDY6Fl855R3EVH+LIxfK3Zpghid2X33HhkqFKjpwSCOSes
zNEO08QmGozqUBtihyfFAQkbhyxoiHwsdQYA1hyK9e52hlJdPJ1uf3K0sM7Al7nwC9ETjoO2m8kV
D02NhJRkctdkJ0jl7FgX9QMDYjXI9nXoz/haKDj3uODGGF7fnJ7Soj/zvPH1qKXYuSdX07tzK/R3
gzEj5A+CYkeqQYV37IKT7Z1EgpqrzwSST2S8NJg3S1Xfpl5dR2kiZ6d8aBhCIQFOrmWU+NuYrj0z
G8YY02NfAZTRVhMJA31Cfid48poyvtQSGOnLyPA95hcz+WamXxNo0AETMTqqrGLS1EPMzPE06c0z
QEki5UZmngqe9lT3T4ZBkHtrNUQ8KfeTcrpFfXJpczwbgJLriwPC6doibd3IWT1ozSBOsW3jzHb6
a4P3bedmT6b2ZIgEGobOnM3qvINF7bRZiMWkYfR0LG7AksTUzPw3PH93D5etdcjFpkziJ0y+YoMk
A5Wf74bdauxLZ6qmBFUc0iSiwSceOGtaQBklJupNchYfu1Z2j1WuuLsKdp9M8PwWzz6UKOfsapbG
IEajAYKOYLWuc/CsMt5UwlV7midUlmDUH0qW/QxdXu+6UKPi6DIyzd6Dh0OXkvhncgyyIEYhzgKf
kd79X6M6zM+ogL3N3d+9zq5aHcBnNvIYLh2OuhTpM1q1N+RJAHrA33SYpxgKwtjjU6QyS7MQUxXh
RLRmr4SYrpWL+pkqYptIKdapc2/cW90NDbbJkA1qOSNyaPHrB2GJkZHrghQQ6SscDQTrObJmZ5iu
eeoRCdEYR4ni9a2rsNktDWnnQnNYq2OzjBPoBglS3rdkzOgHFv1ZqerZh2L9aGrkPK6/qUGsJR1U
py5RnXncHDm2TJVUr8r/Rs1M4TnVHbQwfoa6Od0mHR7fhF8C2P9A1cx6pvWtD1nHEq2jieU6gwJ7
/8aclDAsiIVPYhrny12SmsSFHVAlxtcRCQSQUyve4XUsN7PRM/hG5/voGq39iJ1drjEcBVahmYwf
EkMZgZiZGZit+P1fZnhp9/arQ8m8jnKpdKjmcRYX3SPD0uG/vBWXoQaM0t097fv+A4H3hzjprb0x
yKeFXcrL5O+7iaXzmFXaASrZUQfS+lyzBA4AebLD1LAFO5V7vf/6oUAi4Fvuu5jwLMbokCxyFF1q
HMWIPbwzg9xZU7uxnmDZedH+/n+rxBLtEWjy25gT5sNZZW+YOWVYJDki0zvfSFcYMUFH48floqYm
LcQ2Y/x1oJ76W5EWidIW7RqanHkfa3A/Y09kF4LdXseuGTGx+h0OO4w4uYvJj5fH4gLrMM3J9pUz
8tPudP0oJkRUyED81w6g/2qzG4CL3dmxJejbMB/iiAIJVB1DmmbTgC9EPJ1fDb2btjbmh7Ndu+B7
5ikK0p7zcUQPp6la/JkKC6cb893BSV7nklupwCi8NYzq71It8blZLXgYcOBGLHOGRjSZroDX9knX
pA+oFFGfJvAKnaXIn0fb2xHPGJ2LxX0x7ibKrmwfK/6uk6hy66jSb+iwAlcX8mcg+HFVKyS3ypgs
ZFZ8dZnDumVK++UXkcfIusenKlHN21zxyTbNRJRx9Yux8HgdV6BgYVYRMtjhaRrdT92y6WCGqSmD
Ia3HLBCdUV4akrefspYyWxKOGIARP2N3727Spli8c2CIhoAjHtUoa4sy3tkVYiuOHudcLn80fj6c
cUti0OXpQsLx4kIC2JLOVb+bdb2NIlU/mWZew90ruZB65Z4bROgsSfGporFjjW033kHTYiSz66bb
XJ0x5FLOT7AKWWfgq78Th1KCHB6dJLsaJNQb5G1nwAW4fdMzcjV5MdksEFVRalvZ699Mm8rTnFgT
cNrm7Q6gc+fUPrIqsR9k1C7cXe4TYaycA5ZRnOdOBlHF8GaeE+SPXWZjDBsNRqaE+IjyUw4T/WM2
fBYrgmFEmbghrm7cFQWgKnxwp9wFe1mTGrOzDYBZsZ1Ago/97CQqSuKeA/jJYl+8eqDvHyrShLBp
sjXWykXyia/hbkuUCYwDi3lzUPMCHrx5VAeUuCVt8qoUtIG8d8yqkhU2E0dnYVju47iadUG3JbvI
wu08upoZ6gVhqfevJEo6DOs5U3n+PbwhLG4fNC3xdxU5CQ9YQYzJaUgejJPdICM2yfN4qm1hbO4s
Iwo7f1ONY/WsZdLdVR26vP/71bGu/4A7cB/lwNqD5rk4FFbyjdT8mGN7T6da7m2mkOFUG+DygKU9
8BO73G/Pd5xXu+I4q5SBTVkdU12810m/g47bfEobhX1xvzHLEmVEv6znRvIyVWTurFnl9wMRQyXo
i6rYOV2BdKCh/QHbSZNce8ysMHiOhL7e8Yl1Gbal0i/3y7ZO7d9iSBQkj2y89OsPg44HClqZQWLH
I6uRC5f0er7//x9K79M1a/2xGevnkVkC9RL/iFz1381oF6f73y0W0WvtOA674XCPXbAiT+K27pEj
NDwEYratZ63qwraX6qvqqXERE1rXuC7TCxoG/oFioCEQrVH3vPfGPXVp/iXMs0O07bFyhyhY4jL7
RXoDq1pHo7OQjsFQYkXYFuq3ijzrM3VbgrF/TW2U/oVog47DYET9HzWoq0V9TKK/8Roy3zs4AKD/
vmsajDWkKJ/MeJXb4qppp3hn5KgAbKSG9yitHoHAxmCybjntcDFX3omYjfe8LK2rTN//F+HjF2dE
v79cmZG11Lr+Ixm1/CGq+CnrGvFsgrEYcztUVsKlP7bVFVHZDWaftrWtmP85o7MfSKv5GrGAnDBA
RoeqiJfwjk4gCflpWk1uWTY3x3sgWzX7zzOQuoeZTJg3ohSYsrkZwDuNtDZr9cMJbvR+ainVFw7u
XmjZ2UNtfq2nvGH2hqt/6YBbaUqfgYQZKGpdsLJ9Iaf9mI35jQAsQtFsJrozN90xm8Xz1FEqbLIR
AkAcr3iVYo9EBFpZxIggbdVjKrHKawZ6g9W+s1T6+b8Lv/WUj7KdZRVGP63njzJZBBbhb//vy8Ev
VdMU810HOZCJgqhDUoYQ01TDW8bQEZXbRNZ5gmMF7W93ie1FXtL8ej9PtLiaDlrm2jhWfP2oUYVs
Sl6Uwx1gt8z+cmROQeMwsGJ08zb9AWdwczmxiNObqfB76R11PW9JtHCho2A7J+pKTte2+HevcEru
NdpXuE/m2Lu7vDDy83/3e52781PtNe/KFj7zW06jxMYYiOCjDQlseSaHt37wzMx+zti9LuRFBb5u
k469xCbDmuHo+JJtTW9FeBlml9njHB15KGUw+FERpBhMtiyPTzqKqsc+qtmLrzYgdkne7b8/AqJC
Db2Pag6WGzcfhKMSA4Iif5N2TXPSspU5i8r15CT2e6RFxd5I2TuiDYgPUO5eG5T2B58UkwNXLIMn
YEZ8lusvAkX7BFl3hVDWN0fDiFbmEcISjn98xGipiLe2oRH03VC/xlK/IgF0mAE5/B0FfKDhjH+t
RnorLbOxuTXdJXOq9hHXGz0DrwNnyfwLj3f937Xg4qoalEazht19x7TAuDS1sx1NXV7u3JhBNP9D
+lT3C9AyszVTJC6DYkTFzIaf9Y0gMosAEIRX9u+OlQCvVajWQLucjZDVW/ZNxQ3YglIckfk8ZEXS
BHeMjKEy+ylWCapXlH5o3f8BFOHt4C9GkRD8G4GpkOLx/kcxGLI3e4VvjWM10sJkwJjLOAn1GTFd
n0PC7rbsukdcOOLFH98gHeyXIku+46JWQW4bzCdTx9/lOvsU+DX7OwB2UGm5Iybr6R5K4K5YRgN/
ZIsBe7Ng2kMJ97+WBfsMEZZIO8k9mdxjVhNzeT/1RUKt3Mbu0UCJhJcyBcWzNlmEoMah6Cgn731b
o0wzQCyBcHzt1BBTxWFXpCQdAtbE/JD+02NGaej/d1NJSYvGzzrgQkbZvjIZVTTax2xU+KFcB/lh
20+hIgtqq+7cASMrjiNxj6vmLA07m3Be+nYmY6vXGNIAC412+ul0RC1VbgZApUEFVxGUk//+UsMZ
wvxFkm3WinfLA5rrZ6k4oHAQ70SYs3c1q6+qc/NLBcKK02ioN0PlWFsD2dezwLB0jtL292Tjfbrz
LGeJjkUnNGpj1p77Mnfk8kn5j9wKLKlmwQ+NyZowsTnxzGFkiaPQ0mL023nlmlwfRa8C4tCj5Oy5
hyIhR+VfVcxd6lH3/6N08/lQoiMGSTF6Z66wdzMVInItKp0xQkl0bwkaz9WPRvqgLT0S03EynqvI
ZpKatz9NO2us4eFyCB3emeTKuZ+V91OT07OpBpOV8BmMWh3QCELHHykEvZrBwX9RTUZyRtQbb/tG
DAfhwkoaNcuHdWUedCP+pxgb74q5ZLl6Jx+PF4Qo5cFHzrOffeeSNn36WvYXKvrmV2+X1D/SSV8B
grj/nTs2D8D6K/vV6pGSErzzat8OeG3dnfS66tRoFa+TY73Y4FDaHm64m8jfuDIvhs6uPMXI/ThG
3j9MZyaDOIfIpmh56hz1saT2sDOmhNFAZEevNTEoKnH2C0KWAGX08Fj32oHUJZtIWDah7I5wehap
/WDGNGRlEiHVHkDJrQW81oNrvd8Nse5xW4h+y6u7PMTmwiKRk2wkcrhWybyvWoqq2cH0LBImvlXl
HBUCmYvtT18xgQBnVyzemTMyhwDDzqvgjH1pOM8iAsZeO5Mm1Svsd46t7E9aDDe7LD20IfGJzdq8
bZjqH+bGkA8ej+0ml6zOpnpwt/fbfl1yM2abL/c/89y/VMSMPhmyZTZtUBfcKbCWNmXHpdeP98tM
rPZpaeu8xlDdTTC2K6P1/rNzG39C01XXJPVHPhDXC9NYPtfGaPIte/5JFOPNLsxDu2K/28a8daOG
CcBRBFjjBfeWC8iSIUR9Wr7O0bwAiqCCKmj/xAoXgXBEQNz9EYa4+GwMTXbihUEXtQzU6BZcWqEr
efu/f5AXkThAnGcs2SZP0TpSmIvoH3IxscNw/ZvxqkWWay0KuK8pUZI4dQO39EjUHtxvhdyG1Thn
F8m/oLybCLXfWlUklXdyUrALJDfdrCp7wQ/Xw5uJvdUsxnHSOcm2GmAFUO/PDJCVDCq9OCZTB3Of
4Kfr4CMvar28eepjVrIml0YfTGSPb3F//kJbaX3kWLYDYbX/FgQIxwJtIPdW7NHJJds7Lrb0Nba/
sLyPS4Y1kvsx3gtb2temUpQ5bDOwJBhXu4kS5HLTTq+n+XAPoF1ZbY+JLB+baImvoEn83ZDkQOiX
A14sZkCS0SCcH5RMaxQNtJ1kdSvQWIO6YquSwZhu2zcnnzOGcL5704zsxAcDjWLAy3r/qTka3gR0
mkCUBvxylw6589OvVlX7ovx/1J3HltxItmX/pcYPtQxmkIM3ca3Cw0MwKCZYJJOE1hpf3xvw6qpk
5Gvm6ln3xFeER7HSBWB27d5z9kk+tow4SaM0v8QWfcEiYt3P9Be0gf0HswMQl7cSSt+ykNCyvqYN
XWGRm9ZrHImHMNDxXGZmRERInx7/ixJW+v2ABNPSXxzvORiYOV0t89vkAPZZx0juSlxke1lWbD63
2Lu6zgdd+2DLt0q91cYrCpVVJa2VjfPeUIiqqXmk0jast1B216dMPxCipECsNPsmOzjNpq1LPOtf
xvqpbp/mRu9/CRlkNq0mk8rCeMxNXO5actIFrpDC8N8GwuALOtolFdeAjzEkgQPxdvkTylA4hUeE
NQea3V+EOwtmK+NQ1iOwzdJZBYo2Rw+EulT1G1kczEEDzIOI02+g4l/QbW5xZ7HzRPKFULhvhbS2
WQ5XaMoLbR375q0umosEJEIPn1dhRIcEr6ifd6DxbDNdMbn8jkLpA9kNfLszL9rJzKOyI2z50kCv
G/fPQUvKm2DLj7zqhUMl7COmxrijGzd/rXFcgCOL8Y80NF3GrYZVG7lzT+j8Vg/gOENK1R0mm6Vi
gjUR/G6k+tbXEbWj3NSUgMLu8PWRsnLIqr/JmlHiHbwVQJbtGrrumo6tC2m/Y82iPzG6JsorJDQM
trrYopSmEh7y7qxsqzsjf3pGh6oYqPrdhwHiUzKBmZkh9Zc4w5Vh05dZlTYZAB6HJ/RMzPa5R4ej
2xju3tFMHIaIFk50ff7oGfy8UHgRR9F54S6ohfm5ssHrOJUGgn7C7RS4xt+lKf31LcI/tQwKd9eU
UnfeBX31LNFDGjt8ofP5fRoMMaxHjVwgzMaoDPKsIUKeJqZm1yXSS7TGpvCi8z/+E4v2P6V5vc90
0l3XwPRkOSb/GRsR768I5IAxNusPw1wyJ9Htse4xL6yo1mf06J3ctNRCmK8IuyWYbOMp/Nkmc8nA
sco/yOtlCcnD7G8Avn9JG5pfmGVRCRqK+Dy5/P1P4V2TO0otY3lDWZtCDiPJPJ/7L7hjy5mS+pLr
yfdWZyagZSE22CqiV4VqflYeoK61MYf+/pOyjDm76c+ROlJIw+LucvDh8K2p99dkkGdW7bGMocN0
Vnm+X8ioBBwQYllsmAf1MKfaeu/TX/3cOMV34drdS40N+4g0LNsx0E5znw6dYBNsZJKctKDGPuhS
dU0D2lITzAa9Ff3BLbt1kphthUAbLdwk3LcgS6ADMz3ytXq6AVP9EdZWfCoH52Up1ZuUXv6SYGZ9
WU4uS3V/74+bGksTzSYsNLp1jYI4Oix3xtLogaNYkyLC7TH5wbd7NtCdoBrSYiFwV6ue7Mb9zGf7
nDRTg23Y64kKOTsZ6eUiDI1XnMaPCz+EOW3yJJ1PYnuvWoHHNNATCv3V7+kXJE3fH5eMiUE3v9G+
ZQYz9y7DLL7lxVQfvTnE3nM6lCTlTsy1mpwfcjnWa3GPEukCdUSLaa5sgiK2xdCQP1YN9GarGs9R
G+LbRGk4fDeyn7Wymx89lIUVWEuG724anvH4NY8dVrqVxaEfzGJ+HCMz/ciHbuDUC2PRPC9vBQ4o
Qw1PnizJeqGbnlqFAb6WUJnF2Wlc5mmd9zPx6mbHmDg/Zhp7AySX8lkkgpS2zrRghdvAsAydKeYQ
fS5JtfjRKMKeY5vh4IixzohkviWsNn2o3OrZSsrxqzHSzyRZwP3oDQzT/SodXnuEN3Qds+ZpxGg3
EGmiSF/bKr8aP/kjCzzjkngnJmReHPGzpxE/F8u1Gr/oTkYHnuQaNZWHIBbmS839LWkCA3xvGTrM
DPvWRkKW2/1FjW7zYNTOWSUwQW3/uU214WY3yTD3r5o7TbdpWmPDLQc/Ss/X7sxvX+iR0Efvlw3D
0J0+81bmGLNLaaE3IXscTXTgfonzEKC+/t0t9ILb1RB07vp0NcE5OOElYtvlyzsatG6yucwR1tgf
jSq6LknuIaPAykV8pUbT2KAX51IJ1M6VDRVO7lQSz3j1vcSw86FjznD9929NioFuoqEG1dN1b+gO
1KrvBvvNqVtuDOnQmtYpTMy6wmmMsDTq84YLdXyKa9Fv+yT/YaEZgVsU+vQx1fNy7u7JLDlx9iMx
gJQvBIwMlCuRGAjy6UHJKduEDBX3nuoQXQSiPwblBDS2NScOhCgj74vrRN9pawtqR4XFaHQChD2a
f0EeTR0b9Ak3IJNo7k/UeuZkbtGLdh/NAtxHbFQ3L2J22Efyj1QK5yXAO3goGoMzu+/ul2Zw2nns
Xq7+RxmZr+S2GFc/4kHk4UeogKBpsCiM+iiePa0DYqW34En0ykc8UoSXKU4emA8Mt6oHsICIBX67
zkzHUU19trNmBGFBSMc59OY5YzydhhnaNxn2vxDMdmm3V3Q+7joPSod3QsS8jJ3zUsJ6gCTIwr7k
bt8ehSYemshJb+w6KRFuWMZ0YFA7epk+rL6pXrciaZ4Dv+7WmoWkaTL6p6H184floZ7Juz5pJ0iH
EnkUVhq+WNk6Ta3uZRgjm3wR1HO6XeVXLUX/puit7hkA/UxbG6MzpehRd3Ym2SGM0glWcSboVsu2
jNxIHPvB2Vsdozyhkau8vPp0Evgc8vSw/JY519hz19G8Z3rdMUK4sAfoPLw50juBg5D3nvrUe0Aa
K7hVEzFLp87uE0CuRGc51jVRA/09Tei7yoTosBTxKYCIpnWo5uY6BmMyCgAIQregYUqJR3t/Pws4
jrZ3+bYZ5SMOUyLdg/M4h/PEowycJ2FGxskycLFVbhMdihGdqEZ+JPSYiWULWkSmqgdkvxUmSBz+
A9mIG3e0xj2bIzhJI74aWBfXyje/QlKVHyK809dxsr9OOFLOlcCgMC5B19wjD0qHTyIFDI1xhO6Q
zAm4ZgUFMRroCSdeQTvdqLJDY8Y1egc8+7L2i0sQmzVg4nY8JMkAwhrDP5IH2hRc1/A6cxu0jZOQ
/bKcz1PCeMJEabeoURPOMeqnwmZNm6oWB+AwZDTV/X1sDtwJZYNxELPpHO+mXoSuTiBwy31pmxnW
Q3Ue23z8khlE7ZB7TRNzEFu88KCmu/gr/RRny5lc2ydF/Gb2ntw6sQvbENnyvvTRy2aTJs+cUUEU
9cBi+0g/hLKUhxq7r4Eh9wIzJ94DV613flE4T4oD8Mov+++Krgr4JL3ZwpZDXp2gLfOAKzxJEpx2
XZKWFxcSyX16jaYl3rjMuCA9J9+1scLPnA+0Yuf/aA3fYoPbSlzcov0krR6khQnipYlU97ETn3Ao
Xe8teMyVDlfRj2R4HbvuFeVq81WLpiuSxayYxFqUWbVdiFg0McgvNcKs/tyMI8WIXme3yq73ZkZP
wywEOYbTQIQ9atdPVquex0NUDt6zLNJiXfiAHg9jaT0ur6rlfdPFj1eM/ONdRbT3heI2PyNv4S33
4rttJM6pVr17pt+4yfHu75y2a89dCJ7S7pjoei3iEKuaLWdmCuG5m0Cg+q/ov3GQpk/GqLo9kXHd
2nG9WZQa4LvrDq0Zht/SscfOX8une6Yzoms0TvNIUiZds0/LvkUPQ4q1GX4Uqj6OaG23Wa/rZ82g
l9kTiIH3g+FlGhndSc8BLomy/zqxFMIiwDMosSMl6wl8XD2iSyt1hBTzmNrIgmPigK9iAHgQC/hQ
kdK7biqwWrpbkufXGz+TLn5o5MQ+T1rkrIbEO4MfaA3LEPnNPJCrgZkcQyk4gnI7pHeYOI5F4l+o
hHcdPsxN6CP0QGbKhFPQFg/a7INGsQrfaQgex8SpsK4ZDJHnGf2EOZjR5aXnxpytrrhcrTHGtut+
HJK4+0ybL6C/YwevcuajqXz4YArijcB40M3BKfhUWntN++nrAtF5RkFK1qXNrFG1p0nk/UFvwuI+
f46SNziO6CFmliFASSC4mZ6dmoWYnqb5pjTH4IaUASVdNevzWe+O3UyjzfRzD0piPc2fZJoPeDva
BNjbvJi080tr3WZv6clHDbfeqTVBkAS0gipby1+lWZ+WZIgUnN8y9tAVvU1rsgC0EZyASrLrgfPO
w/DY9tU+BiWxM0T8eRYn7KjSGIBVoLoWeHnRcmWJtrz8/jAh30cTS2EqXeiIfw3d0vX3sbVZVRZu
M0Qlqq180/MZXMf5IXZucc04qzTGAnEmD7Ze8GDZ//p1ec5vSL4ULjaPCp/3A+qkk/IJkl9rWcKR
QAnQGqapnu4PBdObvGest7yF/7eSx///zSefOxb/53zya171X8dfAsrnf3APKFf6P4WFyYOyTLcx
IVuc2fsfdfPf/zD+aUs6e0K4LKw6UBcCizISAYP//oet/1PnH5CKKyTHVHKI/x1Qbtr/dFGQ2zbn
e1cSl+v8XwWUy19bBpZrMuY1iSEiSoz4Amjzv7YMWFpsJ+taGLcE9p2WxKRkIM4rsOStbYsfYG7T
53pGoKTKZNkvmfhM5Feea10gs7e7CrREaO+dAoiQoh0dmDUV+ZCHDul+PJwxQNv3H+GLiO09C9uM
zLchCFFPmd6wLe1OfQwY4aJO/iyAZl0RYZU3jwnOKi/l+IWgV0i1mA0iPScOY+peZa+MPbhn4G2R
1PbKrHG3xVl2s9oSYNOEXJqZBg28aSh3yyGQolYdJ3bTVWnl3/NKGZxGHP1xQFnvekScLCpDTyuS
AyAEQsKjwnwKzfZnbAXFZohLWCAjKab7HpJdZZnNjQS+4anvz05teueoSZ6nWXpXyym9xsggbcan
6A7L/hrNITFLV6MbWw/dWm0QtK0nH5bnijFAc1BoK1I6M+bwnJVCgeJDRwLJFJddBM7ouFrOKcq5
QgcFrmribL3TvQ0Q345OJi3a7GffiuWuT2xspaIC7wHIaJVEFRtMS8h5C02X6U2RrEQbhC9+jZ+N
TzfoSN/opc54z0qAfVFM+Ymb72AuPVaFO3zC6DmEAIhzGWZvWtb4zx78wW5ba/XZq+3kPhGtC3RO
f7qR/oeOljO3Yf7TprFcOkZwcZjvzUlVDvfDr5enQU+30gsZoNFv833tkmK4nrVZKxKWRtxY9YZw
55j6OMXLYadm94CuG8PR3i0QK7uMIU9V3WCxaid21US5ry7I0L6Mi2fGke4r7JRPViG8h+VvWTBe
vXjcoyY/ugARvkAUxg/N0eA8YOhYFQQ3rRdScYts1/cwneUTEM50rqj6IQRb0gHxXlDkkVYzoEA2
jgx5vnTy0rBeWpleHHSYp9jAFXE/oQWWF1zjsVD0rVttvww4wE9iJvWjJwcR2LnuDPaxAceDtzK6
Tp4QTrUrnNzygVQo4+jqGpOKglhDPeywEUU9aDXxapgWjOfiD7033LNyMGrOuhczvCqPqQdCLyQ9
Z8OcxM4kkvdzexZwI1HFS/khfdFyo4FSF3S30WygCCqQJvNYUtcRTxYGPKNY+D9//23bc5f012/b
tIUubNuRc2dOzIvVn9qE1PhFk8MbQiM1ToTBoDR/pK+K424g37fu/LkX878fvIYZAX7WQu+9i9kZ
9qtee6jONxIXKGCIT3CWONO28Dbux9tMfMB7hJACa8a5p1O5Wr6eLrL0gyYB9CzadGk5dA/sJJiN
XuO15zM9jRWxGlaADQEM4WFytKtZF/XTEk5IkTi7SvSjDAwKkkIONpNBZrc+KRBHWThrAkkOhvDz
xy4G5zQW9cSsJSm+N7Kadhp+vrMIW3mqEkS5/BK1oPr1sDA2Q1o9UGYT7zCrC3uP2bvnJdaGFk9E
E9W+NMuFgeXR2AmBttiW8rscB7qTNTLcSnoGSIU6ja+//57Ur8npFs1coDjKMPBsuMJS9rvvqU0N
NOAt8S5+pIyLMF2OcsFPMY9vi2KeOsaRDzpc9etqglzl0uZ45EgM5nKMNXLDqga/KcoPKwjTreYu
0Sr8Kg0O92yjW7PpPUYD8iEwOLrHZQ5ZW8uuFEgrxyfVdjmf+XmQv05REu5MlZDpg7aQk3V3RnoL
IrhsbkEE/72w6uY58TlyqS4o/255en/BsiRJUxnKgRJk/XX39BvX1/oCK2U9meYZMiwBZ50uD03o
f0eg/jr0XDSLwjx9MyI6c/rQmU+TLQ/sl+IWxNJYJ4M4Ka0M3kh38I9oxwugo4izofv229aJIBzb
UQj5xe6f/aDvn0vs+CFRprflt2hE3NyJatuo4C3qPfVQTrnxsPxk+qXAy9ESp4Jx8tKDlmgG4jWn
SO7MQKIJ0SudftbobIbemEjGiHTYY5HdkB4WVunZddpjXAT5c+YX57wY5K1uh6+47mmkKSUflKMh
YifoA1+Bu8dOWq7qvD+O80Y8NCCGig4czdxPsEeHjGS3+epOsn62my9ozrwN+Ajtilf8e8amc3ax
6iC4Q2V8dOLw1HcyfmwL8bb83/El4xsqIZHiu0DLLsubIPzh7feXtk799OsaZAqLyksQSD+XZrY7
JxH+aQ2yW1yaXl7ITep2X5AtV2oj9xIkpirq7nERtQ1VFT1OjILtuMEZavspM6WwJijVyY6DNT2K
uWNqjZZaOWXZnpcLYPkVqT/ZdgVHv2XtQLEd7+IRs9RkmDdVGsPNtUgilhPGOaiFm5AYi92U559g
uxsnOqtol2exjk7jF+HVdHNqusN9VrbH5V/T+AGDlSbRm2rTdWfgs4vpahMrgPQpbkR0dLrC2Idp
9Wo5iFZGWc9eynl7QT+RbBfvAEK5UwSlihVMDbsQcs6LaEFzuXPS3Rz3FzpM6Qm197Az0UoPoin9
XmktpJKi/Zior8WExhAGZ0Qm+jBA8Py29K+ySG+3kjkT+GUOw607PQ+VrziOG5e+MMWLkWooQad7
U26pg7QWMEzU8/LYVTOr/dC7cxi5w+aQZHkDuj23H5pZNcf9R44OjoNZG2cEtNnmnBNALrj7g+KA
LaNby86SH4xZLeWQcrAmJOqxYspOFLXL5pdPP2kAISOwc1JVZplBhJRAdVWMrKQKXnwEm04S2uui
w5mZ6fm0T9pnSa0OBABBZFVr4Ggjl8AriZGmzAOGqn0pL+1gy2NLpDugg8Zf/80F+262RgUvGKoK
YVm6oXBWiHclkmCgNAAFwximZeZDWwYwmZugPpPokH9MUH0EBpmoc1vt/kUHViJ2npyGB5Os+Y2B
FO28PEx1IM/oXuW2EuN4cMfqrcV2dUlS5rCGlRkfkOGPzY8hZK6Fpx2+HrJzPL9zVDjtLvohQQJT
YHJc++x2mrPqhgSaXxE73ln3ErKlZi1H971Iav3SaZY6ogx60oOJNr7sibRufEDjVVcel1/zpBmI
WMO26/vYwomi8AjH7mc/qh+5p+UC8cTIpjgnWdnppF2KpMwPretUtHIrBVosrzYxGqXHnESPja4m
ZGRubW6YkjjbZa6B1ypwCphaccFFVcVgPZbvHjMv1L+2qlapzANqs0JFO5tXdBtR8CzTDob/AiZy
ifWgS8R+0NU1jgeUBpVm7wmjtfd5WAVvuaVf/Q63VFOvYy4uksLQt3S5utyL+6LNGB6NNT6xEcmk
G5nXgFflq1Yd3MCPXzMJIz+u2cvmHNh7MVg0mX/Wq9F79Uw6DClOVpi3WBdJA/b0kryt3AX+k267
cTDJaxcvv7/s1K/zU0oAx5EmtDHDNi0ICe8nuolWjuR24mcH4wnRn4CRIM5YT4zx0M3dfZFMf8iO
4jQlTsxE33ZwQw3IRje127wcKO4ML7uGZvTtfjsTBIZWu2i59fKGwAaU4GrVENDx8K/qFzZln1Lo
JDUr8n0cYgdf4855c32CHMaAHt6ivl0ewtFhoAKbbNz8zRv/ddJ/f+O2RfVjSYYdqMd/3R9iPVRU
GWLYQGP8sbxVE91HSnLOpUzaEuyHIJei8Ho65a+GzWoVo9BXQ7rLyQ9adXjrzt38XFVU6U4GQ/KU
0kPeRj0R8spDjB/SMwua9tHVQ+tkMxzk/Brbb104PBmolt3Cn0F1eUBF41f73789GhDv9z/aDqYt
XUF9ZViGNf/9T/ufE1hDZjKY20RhPWyXmNWw1MTWHhp41JZZPhDHRgQES4Blys9EcKPKjGvvalXO
BtMfNmAJKKxz2mST9kBMy8pBu+LNnNO+xp4PjcwE+lFCQgDfidTX+2F3BjdrRBn9ohsOIBHL0EHI
0FagzMR/LPJHIXP3lhrpJbYyeesJRtF6xHhlZX8Z2DePObalxzHAXZvpdQ33JsZdPF+XRmPjdGQ4
tVu2YSJNzkKbvNvdLchvBgjGm5yOQ9DFN1Mr6rNVWM9L7sXyoBf2H1HW5buIhEL0uKP4vGwyKuhv
LDXOAzoWa9/Oy9mgIJIvb/8/2bWB0z2mIduQ05bhOgJS/aW1PmVmV2BbL9vV8gkvyRNabvknRF/n
XpWfSnb8J6tI5iC7xDy4ft28TDEz14Cmoieel4fUnIa1F2ER6fJSf/Ygv4i2QjPljk9U8PI8YGzQ
VgCCXWhhjrmHhOjdOGF+o48f7boIK0mecxAyUjGe4oypomlCtnOS4kUZXcaQKQErND+now0+NUGA
wmH+K2ZDZCXg1ddaHr1lbVldQbe61gk5hEZxTz+esT/DQk3XPvt+ldHhRjUsYs6S9w6QHuhYReBl
rhrUxTKuysd7/2aCghL116WegazRPqrcvQqC2l5tcHOxm9XHvvXwyU4lcM55SVSkKnQrMnCmR5xc
4QYnC5D0TmUHd8of+4I0H9adp2q+HDCjdY+Z6w63EN/othghnBB4jks1UMHNDYN/PcQUQWU5hRcC
1KuVGZGHEpMa+DQHJa4ofe820sCDy2qaTn5YLq7JCb5WmvbQRyk4VR2Rk93kl2oeYtctOQ90qxGh
tao9a/hp1yXDzx28svSm6W9L6dXQjAMJ7hfbxQBr8dGfu9kKu/y0PNfYnbYLQv3j/Y+1IjEE1IeQ
mMd82dePY9S0RyKo+H4m3XhOzO+LzVN4VUKuFSzewPUOEwL8MuWuLaxvDtRgkIGh/xhYOQrIvp6Z
d4gVdrhDog0J4ikHSqDFmt52O8Q72J97ZDoF6rJ9ZVjBy6g+onlc9eVbPnWMDedCNnL8lygKcGvF
nvUH8yi0E3i+zT/sorGPQlnf+lnqGDoBw1oGBaSGsMnft203Cb4WBUCjJaeozZhh26L/0U4yX0uq
uTZss9c6EVuSBNRTmOQwwnCV4Avtdqlj4z1pySOB+NRfPX884R5jaGqZPDU/bxiMH5CZR+fG6qH0
TZm+GfEG9mYtb80wpEebuRaUQ+ARixqiL9lgRGVG61zrs+O9IK0L4CeLygAilr/r9HTY4oQxXws3
YTTKoL1tKnezCHtxO7egRTpU8271xPZB6vMclhvFAgWtDqd0OeEvP2VOIE8y41auS6AI+wZMJ1y4
iMHnxHySBgcFKaHK0IfITcNKnSb+B8fXnor8u5pruT+H+cnp1DaADee+5F12ERHANfbzGlA9eUEZ
XoRd72IrfhyMIv1j/iGn2j0EKYChVUS3mlLYa7GwNelmaNqGJlEOXa0HdGUM4V7PZiBs7nhPFazf
p6YgJot/wyhYkoDWT2cnKUuQ6FjmuYUYy6bhyKpZyUusWcdossUFDRSXKh2ogxOBXBknVAfovlex
U+OPF+l06t3eOs4vzUvJaohJpXv8zwM6nmANUrLaLc91sb4P0hwHm6oPFmz+LdXb+CnxLSBKfh09
VnoJRscajh3n6Oto4XhtUec+QKRQYlp3qJ1PI3ndJ7fClCFj3buZzrco/Oz3KBHzcmrf7j9hPcME
mdJmm7ztWEbNzq2a+thk+J+WmnN5aO1pX8h8JROcuUvJailVr+91bJFo1MBzUWlOiTr0QIhupjnj
7Ulcc4OpwqE2ElPUYT9vJvxp5GBz8rHs+IZuclpJBOtXLCAnYwr9XS8T+Riz4FJIgxICzPmEQYNI
Oi6vUU+5dTRjk5Iis8zxrQID9PJTPnoCPYoxESLY9+zac68lDak+WZ/OtYPGorbN8Zq3AfLZwYB4
1cUvIOPsnW3akKBCnX2cXCedlbSCLYVJAbufa38oVQvaO2ig0fYW7eK2cHd5VRXHqmaKF4Rmv8sI
VbpbNWkXAZljwv4gNF+dmkzfN1NlPIGabGn7VIR3RNAPjLx/XRrfMkuQji7nAZf0qm0UjPo+Kzpj
S4qkfiv0PNm7vRMcRlE8LW4xszQf0Gu/GvPluzykXLNw1rqLnJ/qOg7NUvmAAcGEBBG9lntxarYD
/zf/lkX0Jcc4osTbtW0Nj3ZpECVFr9Hcpbp+zdr8Gz3/nvgMUczk6jFBL54wab8fJCrbtjZe4wBA
TA3hnpr5QK/7dH2YqsIqhjpm0qM3L3iC96ykznnRaRRt+TP4akBgOhhAt1B3+uSVLl3asNABRxj5
CWIKmuBZgc8E8RQSRrCJMrjF+Qh8JI+JECOvtqMpw8QcrE90BvGImhxtLXQYbVL+w/JgC/V6H0zM
dlx7Pqsb+sQ3bAjz0sZfQhIaIf/1NttiiucQifUhcuPsSYXVJ01vmmcrXfzR2LLyHlHI70tU/X2F
ippYpzkjDc4e1Kri3cjKTaPGNENOU8tA2LT7xSeTX7sC9N+YZN5bMyP2PPrlj5MYAGLBrSNTth4v
EA3h9qchvMsGEJEhZHlwtNI8tnWpP+hu1m0ddfj965V/OSrxeh2b4zlfp4W1593rrSIGWhOCv3Wa
FfICNMp61N2HfpDadfll6FPrsRobboss/eE0UN5E7dDND/Fw0h21r22q9rnrxcfJDLzT8uCg1DkF
JEYuTQ2TYgav+EhYe5hZ+HvC6BwJT/+bZoP8S7+Tt+JK4dCEpUFmuO8OP66nSCnxrXqdxGCgA/jg
5by6qo5M1th/dMLihOUd4koBZSDWMRP4OjtC5Efp99Y5MpdKv0HZ7TZtSykRxa5+jBrilUE+WlcN
s0RIgMDfvGjj/YnNnFu0tqNMl4ONKYx33ep4QBUUdmO2TTwrF6vOLZ9MX/WARrCjkL93HJjyALEJ
qBxnIAamFw6yfXQmHq6+GLAE/I99Z4bfSNv7ZJtRuTOToDnOvzl6n60DvxuAGybg58omYeSXWIAL
YarmVZvTI2lxxRVt4c2qqfSEHhJRtje8QOwJvk1j8kyAI6Ylo/2kdU5z6nNSFciN9S6+61cMEfOn
31+PXHvvjngcXzm/c1vawnYc6/0R1lEYa3CgYFVbRkokGZTEEXxXBeAvtxyNrd5aT26ikCTMZYI/
lHJn07nesEox9QDiZhxVRVJyoWCK6hUdo4X74JS0GuOpdDYCFfBuaVWWTsnwbPnvlFpPd8JuHYZO
pATgnmFpitynpROt5nb0OLKiQcpscre4ilqODwWOLw8pYEXAnYCZzxAKNfHSebkrTmeR4vJTQQRh
bdsuDxQgyURQoCGNYVMsx88iISUMRLF1H84JJ6+umfzqjF4K7rUYtktoadxCtOhyg5R24Kwk3hA4
cD8Bzx3xHH/amcw48IfP9yOHD+/4IXPs9sY0P1+NJl+km06I9+YU4MFmEiMSOqDtoHFJWfkSYsBh
IclU/yAJ2Il9DMxzGYzo9LD06HIrHm73KticZMrHSfcKP29lIOmLZ6YYQ1BnbwsBXFhm8NjaXoBZ
ht+1XraS5cMITXBZ1Cxp1eKZ0JhXhaSel3qK0Cb2HhodbnE0S1OKrUGvm3i8WtsPeFtWQ9+z/xS1
/uNe5lqfQVdZD8iauUZ6+O59a1ErV1FcMXQvbO/cVFgX5/dQOYRRzK715e1VWNmOQx3/TMaqfCi8
n07QledmBN4XzzgfG7kv1DKt+ByMRGsVyaQfQHSNQMXVpVlaa1oht2D4Bnb/EZCfy4V1N6suV9by
vxlUpV96u+i2+gQpArmYS2eQnVM44W6xKGp1dc05sS5DBN0F514SHn9IU2AlfmTf1ciFnoi1lWGV
DY/lgSqIz4CINEhNXf51dFm7ewC26yrC7XQ/ZJXaVzgBHJHmfjO12LBRCU17N8WfPbCJY7VpHKKW
SOahl34xdUPu9ame06n/Zj803y/KrG+OzSyOm5lhOcKRXzs2nq9qmZV+t9Vqg1KvtdyV8sf0u1/o
29YGlw6sUmwNIbSTYUEEdaO42yIMgAkMDH+n22UCRsJPHtX8UxzDTPdSQnyWPyzP6YXfbpditdQm
BOOzK8MpBsHZoDqnity+alo5dRA/wHoaN9FAHjXqjg6HUdmsuBL6B68x5fbeyuvDrl03k0w2netG
uyofoPouZVJaozjsFVViWgsD3TJYRiopE2Cef2grJOrBmPvrxaxYFlAtlkbM75fHWZDz6xDalniE
6W4aynSQ5rwbADlp5ZgurYttVyhCw0kdOC35z53xgf69vdHKzDrVkefQZm+LDwjKgzXVo/0xE9mj
O+ZrpmD6OZof2qjBpzo9p3LC1Tt7gkmwtNYR2cTzChBhqj2DoUESYlswD/zLwCH5LByEgKBQ2VUo
0tS+nfupWUNx6FcgbO+qgdaXmFPcFm1jYQPKTHwnXg9CJ3BNuJzNk1EeFpZMTbmhoCLAx3Hr1bLR
gl4anE3kYQtshHdO3Yh1a/mLR3zn1ncRWRjh9AZkM9ljRTNcsmtUttO1+sfiyFk6/stPKm84hiQ2
hEOn/fb7b+IunPtFD8BXoRTrGZs20CYxX/l/6kWqsHdy6kBiLPvZGYdd9+p1ZoCVlgd4Lo+YdQld
nJ8PQC5fE6Zka9untKDYjdc+vP7jOIFqUKBID8sQiti+n/StwUX5Q78JxJJrOS9eo8v83IqROqC7
89lAIFGPsf7kDbDISeh1viw3QG18gauJZYWGB8fiFDgtF0B1qgoYkiLtf3aNSM946dqr8tnI3TjZ
iJhZUdBVzhuZCfWQFR9JBEg3vgmxxSfBZumXTHTCHHO0rxa4x5obcBNryjkic9HuomjANsh4nE9d
RRIkx1IyyfAwngw0I0GXHNym7fRDZoFFUnBwuz86EzyXyxBMtUl3Xbbl+2kmbT5nU+GS/zLSmC1M
68fyx6KfiT6zKnN5iIYsPd6ZBMQTXzoTerNrNdZFD+M514uJWBanyIW0geOBhIcETH7L3hs8lFZq
7ZxwZiN5HC0zdGckhRAXX4OtY/w5C2PtnuZRU8fuVm+8+uTr+O4DaFA0DCSbNHYTJD8ugq20oK1c
AFGe4tZ9/F+Unddy3Eiwbb8IEQUPvDbaG3pKlF4QcgPvPb7+LBR0zmioG1Lcl44mNUNRaKAqK3Pv
tbM2XSYC044ZlHsfTm1AXGqNkzsuhp1aDPsGk4cnT0wqTsn9uom5To+8Wo0PYTX5z3nPsYY59qGv
h/TBsei6soijamWxBwiF/EpxSSnMh6nbKhAmN0qgqG/r8KyZASbMI7RxuFrV/cRQ/hxXqGGFHUyf
YZXt1+5mM9lPijqkzPNH49EKCafXo0b5lhKgXddk2k31VPDrqOjMk3rYU5B+X7umDKXnv7gTNelm
+8+D5BBGjvzQpHa3Wb7erWldn/pMntqJlLp+Oy7hyxkOFc8v5hD1rP6mKbp18tOZQReswI0SxV5e
Kj+b5P5MqqWJygBmNCmMHHxvvc6DBt/Q+qL942fI2Tms/TMX6q3GjPJ55hbd4Jq+mIUbn4h3MJ8D
lRM6ESrGVWakxxl4TTKOTDhq5KYrTYUuzRrEHpyNuBptMJzXe5UdajySjEbJUUKf83BGwz82Mvjm
ERnKslHSsfOf1oZVEzrjAbfhvC+6DolyA3bcDwL1ySxBEM8QHWEA2sZFD+MdyIrwgruOH+0kFh1m
vN989BjhOQ1GzYNKTpzdiv5gNZT85XLOMYbhq5om7YNwa04OMzOBxTcvCA8+WqZ4IXazfxEjuEHV
nfVTm1jdS9XhWCXjsrsj+ZXOXcLchD62EhPcISeQSh+Hu6RitCWftj6hWf9vJUeg89oKVxKLVWYZ
oIqexBVj6bGWNakgWUkERbb0prV5ch5sHrsyIxRa7tKMq8KbfNdWSgkH1J7YiAZnsz4YbdetU3Gk
NVxhTdD7JFFDsdXkmXY3DMrZ+MdlF0cfiDK+q7piN7PVIWtS7rS61h7sgs6LhoIhBIl/86MvDfDC
F3AlT51NSFeaIIZN++mzX8YtQaOYwaQerw8YBCxDSh7fmZDopXEtZXMRUmpv/eytfmSIMKQE7Iyk
Bck/Fi7ixfV3N624BAXcPagKOi2ESrTi4vyBIcE1XmxWXV4WP0s5kibguho5l64JqeJakgPmGGeG
HqYHeXXUAaAD8g30K8Kgp5EW7Pb2pHXY+sjDJYc+Pw2zNTxilzI2KiiW7zGLJxK7Xdr1G1q9frJj
k4g3vY2HOkYmf17PCCn0lKuuW/GPwCi/aiWQS+sWZC4tnCygHyA7LSPJbr6DLVaaLDTVqLd9hVVD
flmobX+Cb3NSbP8QBd1NLDoGtnTl1tWnxmpIUF76ymk0GdeyTG5x2x/WI5cZ1SezJeAUrtt4w0Py
QKpje4j7rriwlP58qawaj8zsBMx7CvpS3MV4tBbzVgUK7hrXzdE3Fc4buFMewbz2F3uKTllA/BxQ
Z2VbWePTuuwZo3aP+gh36wKEy8LC+IvW3ngvz3F1qFC2QM3hWgyeZfX2S0kQO9XYgXPUvXXc1LjB
SgdNOEbdpIJXvuQT/0msdOCq2+EqUU7yiCpfdL+BP+2TGQ6MIrkOVkIop0LxNjjBbR5pYZog4g5E
eu2ly44tUv8pQ9Hn9kkedqqh2GaNAT9SjWDQczJsl2zL3I38Y0i150C92ia9lXyQHlmpWFOd5FHl
/PqJx5DsptRdSOshdk0Oqo+dpbXMUGmQLl9Nlprd/7mckh70XzcBtN4Op37dwaRgqr/1QaDYu6DL
S1K+RRs9lxnjcY0kjnseBYVsMvUrdQ0wbKCmm6Fz9spczBcjIrRq7O23GpIgH7tdXLSybVHajWBE
GuBjNu4wRijNg4tKp3em6SJPZ7BdkaQ591blgLmodOaYqeJfCp8U+BEN7hEhWkZic9JzrIzqa1Al
JG4NrReNZoY0st0Mha98LvQQwlQQHClqq0vhjP5OtdN/Ala5cwrBZdbh6CTjoL1oqV95ipMeCYsr
Hy0/IR6RHBXIAyFtM4vzNkIIsAzGF3h+n9nc23s7IxsX4dPA5CyyTC+fOgIVIU55TtES9OTDT1rW
2Ush3K8Tnk6vjxOFUHk+PcDFwV05FuGdfKdNUb7TzCVWcSFPapX/QI5EfZ57t9+yGuzkqVHPqr/o
MMzfngdECHyUUBUwGaACetdcJKnTnuK54Lpps804fJm1T0ZKhO1AEJpdYsmzKuPjNMO1ZxzY7aqw
6S/EIZjPSTEhU1Gjh2EB0uX4wUldILNVkFvlxaSx4V7slA9hT2JCq6NZI+hO+cDo/5PjTEinlj9s
gnMXKvGHGGQzGUwzNz/4auKqiK91FYiH+uiloXhLsx9SkNXB/dsVTUdClYaX23VhR9HaiLdh3tH2
hmB+QPFYXoaCJKvYZmABhsd+M0m1g3HEfwrxkclE1M/OXaED8GbaSRQK+OBoJFulsOcXvOfFX1QR
mva+58zzYi2iZEtYSCN+wwXkBYECdpEr2y4xvsmumOWglCTDgcDfUpjMbhi0U1DHD7Ga3EtxwaRy
rFo3gQLs8yrd4zztHPlb1haHfFSSqDAOmbuEwuVCf53d+5zH+EVOlGkksMXb8CqxRD72bdQ+MTqI
DuvexLaie25k0/BPI4LFXPOjWpBApLsE/FZxdslJFz5GBmZpaYGw2ogJ0OiE14LU1E3GnXMjRomO
OOPKJo8Gb3KqCRaNQOakzPg+XNcTk/vYN5r+imMT+Jg0aNowTrh3AHcLiXFNwuiWp7fJxu5WKUZ7
nQMfPQJZpTEyniDE6Bgqw/M8lgPm9GVbLUyY4QO9xnXwJA/yI2WgF4z/BLjLP8yjDZZNShOBo5LE
13f1eYLDdkaVvidgiYeRHaqxsgXGzMQcLeaHtTIgmt441uxkl3J5sWOIfY1ZakeDCmcXR/G9qkbi
MejyB0n6qcnKtZEFGiwUUXCSLbcpZbqEnOMpGqPxSa/DozzarOebbDiug6flZ8kfoUREGGdWTap7
nSN+Kb8D6SDcQJ/tO6XXhXWIx5G4bINImKC3xU2w2GxaS1389gTDO4CQHbnHUi4DexbEYyY2AhoV
8emy3fOUWdtczc5tMiPxXKdELnmUGhFVU92T++5r4b0y9cVFjT5IrT7For4bZO+V7HNnrSbAOolr
6phbtGg4CZb6EB8LeoYuM3ft4r22jIqA1JkA8V0xDtBcSamTQ3x1JkRg0Ohy991bqE3xxhST9lCi
+9gnkV8eVtl+YgYvGbwcFiISH5EaOtVGtnft6OrDSLmrI3PRgyAVk4oPw+rdXepWH8zSvl937zom
VUEZHtfnaMG9RPHAJkEHd+ePtr3X59r3rIjoPLPU5/N6OJM3EVVJRJYTXbEN5s7vNFqADitQdurF
ZKTjmD/MwI9TBKBRWbJa2hZqUaKFhiPTtXqv5fNwhGWa75hbtmujRhXmtAH0aHq6nR7aCSr8tpnq
j0ycwJAtT4AODbRD43wney6SDaqWRLePS3Btrra5ZxOqcpEvwnCY0i/nvz9v8Mb7vj6LFLuAIAsT
XTqK9HfTGUODS1wbo7+1MpXqWi+KvT0BsJMrCWSVn1/Ki0rP6K5Lk2MRdNFVAZC8T8fqC8mIJaFP
y/dGrk5D6qIeXUMc9AwMs+ncNWJTumVJTBtDA1q/+E5nJS237fKlNYPuSDlobAPrK8jC6KYSNdYX
9k6ejrtxvmRJrd9PVXgulw45cJDXvkzaq45yf1s3A/iVOhX53qfnulHsTMMu4VcbRCLpQXpi/Rn3
+V8u22/zOZU2Hw5OjJeqrv1WUpqaCoWuZ/aP41xs8YrYZ/li/t87+aWRDyzFbZH5e380HnwIiMt8
dnzQAHJgH56mPUpcBJkifUFBRlBh4bgkT1iY6WIlvQRc0dNMj7BRy+Eid8NVozzfooF6Z127QhjY
T32Wph4eDGe3frPQdIIKK0SkIyXnvqYxwRmYUsmnEmlU4zUPzpnufpRg2jBFiDpX9keAQ9n/b6+Z
8lszNGBO1jID5Kr9tyOHvdY0fZA4HnKRap360NgVnJpOgR2WOOedfN/kenk/mCWd4Lh+HRhE4snJ
hpBpsIv4N0H0NpKN4cgZRk7VhJ6IAUkU9OdhOciUZj1uKbfivctKuluskEfBA/oW2eJo5sq8i7mP
SLA30dDakYFehBd4eRhSepLvVL2sON5M69F2HtMUUaDxXC9WtoLUiYkruY4efiqiW1U/TRaW80Do
/lYxxC5Ph2c1CRdME+N0eWL+811n/3bXGTyqxKKZgofWst4/rEHROFjfHQJTUjyNPGuwROceKlqg
PJmB8BBH4lnR0NhIZRixKcOpt/HnidCjZZq9hA6SBQVEjj2r3gAB7n5umSv7tbFFX9qeieNuz/Kd
fDFqXz30XZwRQ9KoJA/M2U2+lJb7811kaQXNyhnCT3wAi3qKU7sELVgYJwTMHBHHrHpQs66DRBga
R/wZkFjcyAEP4AivcXR3FVu3IiSmkaAGDSbZvtXoO0ME/yBV/1JOQF7oov4P+qY88xGTwpCP3MEN
26oNUV91oy9JObJAOnVdHdYPqR8Bw4xYV+ChRKOHoV3shUn/Im1idzdpheJB11geukm5LzoiIDO0
7xFs/c2fP7l3dm9mp6wIGmuFoBKkK20tn+wvR1DB8z4pnck4rgqp+RbnR92Q6NQlLAGF62AAGAJ7
P432dALw2D8Tb05pLjr1gEc+PcDBOgm1p2YcwWFHjn4Zk8mHtSiwN2VJ9tiRMlyRR4QCeMCYUeja
Xwxcv4+M8Bu7Oj4Xc1n1nPfqbUNJSQ5vTJKyI45jSlKTLInN6hzZWzmFbFBzISBIvs4C2veESeNm
NuFbzuTuTkMbbMfVyi6U7dIBo5fR0+ZwSjc4OCMyZ0NdYnyWl5CAQ1Z81PPYUeZNPzMPZp/KQBiU
FszW5W3ha8lhWtRtnezHWbpGi1lre8ay2lluHoSoudvQ9jtuGDXY1QQn7InnKryuvlC4AqkysIJI
gDImy/4aMhMR1mzckd8VIS+dbBQ7AMn/fC/81o4wVSYUcMQ07gqkHfa7xip4nsrE2pfuSJp9IhA1
vVWcVG/u8i5quh+pGlCJL9+Sf4hTTscUAjLz33JAvmvcComb6SOUanEI5D4s+sW32oU+0XRK8yRf
TDIEsPjQiOPGPFtEuN6gruiHRtW9UjWLm2KWMNT9FLkvsXKcJ1xkvYNinpwOtdDUqpzffJI+qiZt
dkjcT6gNxWM6MQ6ysK48JmVubKlWsqcckvF2sNv+aQgtltSZ3NG/XLv3gzZTQ3rAwyQ4T1n43Jc/
/+U5gomWOIzRht0q/6ad3NMyZYTZdS68d8f6iqcDsx8pmae246RTc1CnQ4VYDX/3CWcw4eCmMeBU
iSJE09MPkyApNgQHW49pemhx+p2bxJC7Udt2x6G0nocJlVpqxe2LNZBZZHNKZbyY2gM9rSjbShW3
mgbG3orzgHSC1udWskV/rSpfUCBG5rnsZvRo8YIRErPB4Wkstftsyg45m/WV3Gf7LxdKNf8fV0oX
8AUJKjIoVJx3h3zLVAuLXUkq6FDpxQp/bdZBkgY3BaLHuJcvwk7Ne93V3tSBiUgkPoW9iktATcjN
EX707KSkic3NonVxsvYxdrtoo8Ep1PMw/0S8y0Rj3Q5pKNqc0MvuMVTbZ1aF6GuSE4G3kNNluRP7
hrWP8pICO2/zp9yA+GH281Gae9Bp4JRVikdusNLzdZuudOo6nB8IUgzErN6qWA3vNGV+HCxiQLPK
wUWGavDOAELWWZN4YjhHTkden40+nh5A8JvbPkPAK1+a0DQg7WmffbOaTllTkvxcCVBUFKoHneVA
DlZpvqNkmIZ8Wyvut0HUw5021OUDQ7pqE1jf16qKjoGXgu55qm3jWFRVtw9G4DUFnK4qhsfRpafR
qd1rYwZE25cEeyCjYMr6r/AkSMSylhHGOOX1aWojboJFWj7w1PqzwEv2f49uQrLkz2IOLclVkq7W
ezNqho9tm5RbrLbdPnbs5NXBseX4eAsJ6HVvqDyyCxT25OK4cbDDlJNtUTshCZVGuDpNkvUSBm2x
iVpCUnEP60dBVvtmVNCQtJlePVe9YEhRW9WxDJ3kmBPgvaWEIJZVU8yDr/kBXT8bzIMcz7mJ06Fz
KSJsFocw0svbv+tr3oB0LVXtjn+r6aWdRiN9KdtEtsGnFT8x1EevwvHu7LKGH5QAuUk+sAIi0noL
kcE7NT0Hhx94kUwY+WVllN//vL5Ip8qv/U7WFx0a5uKPgz5J7+a/68tUATuaepSctug47Ntde7Xs
/NMIcGMvDW9pjb6gD7OeMGXm7iHdMm9ExrEtSqdcIqUs69pMg3UdF5fZbNMsVINOuctrKKqBrcf3
ThLQylDbg2GWxQOihdKj0kP2OOXiOC4q3gF6xJ3ALKF1ZQiANjrpGXGk9TTv2t5PD3M0v7oJChup
NG9qMo7Ww8NoknZIQ+VNbyuyDfxdLvjB8vbulQI+uaPRVbQNGq/lDDgZltdgWwSXTcCWXK1GsJ59
kO3rgfzyoKezhOfP4kyuOtdkVJyP6jnqVftVo/xq/Wq6AF2yvGYW5SdiPsWmVUrSePv5odV0/y9L
2m8uI3y18GbxGC17pq2/b+OrONgLX42RkJmDfZJWhtUONM4ERzcltuTV30DmxDY2fDyNcjo5KVdX
naoLMhT/oimhckEqITKsLvI7TTGLS5CcBLKOZ2GEwTbP+n0HYKleTKLSKZooHf8N1WXMkBDfSggU
a7NqLhxRxafJGI8NHEccv8OQ3BUl+Qc+fKuD6GKioOCNbQZ2tI9DrddXDFHdTe4aI4QidUEBEjHc
ffVTwZkDseyow/nDKjn85bBva9y9v97dxNNikliEESrwIbxa/727Ibj2c5MRGpGBjzkzE5wuCmfQ
i3yHL0JssWeZq4LPIY2RlsED3V2cjvymWzR7Pr3Zpj8wrkMEsHxZqNVwzFIL8oFauPeKNU6H2cCK
KL+kjiK7vawUpia4aelP0UdSlpnVaGj/RF3VXAhFr09Qogxi0li8uNPcdbqmzUTGBYS5rdoVvThI
Uz9g+gt5fwz+K+vVZNtFoTfYj6HCDWsEhFlKcJ58SYIva9/Q5ZRrFilPWAvXQZ4ghyr6qELzONJ1
UGeRiIPsPZARHyZgsmpTgT+69FzyaKIqdMjj9FTYoF6zNC265WVepgvyS/luah7+vBY573dwydmx
BZxA8Leabiyf5i+1TpJbRmuoJRTgdvEqIcNKvaxSkqsfxiA/F794ZdTE0ZoEFJiQCh6MZvI3ObFQ
7Zzm5wwVQWQFzWMyH1hWXGOVZrBhD8eiVmmjOinZSj4JX1EFNVub9e5mMjDczBg3Qla6D8ztM6KQ
FhT28i7WWIRDMtNJVB/DZyM3d6OgPhgi/2Fw7CWHULgHDS9dm5bRwewxMfSQxY84ppACdrCVm7gk
Oh2dftJq4t7KHnsO6E9N2B192ix3Q2ZuU0VjuOI/RQlbSOPApA1cTnSjZu5D9rJ2cCHNlzmzlxa/
+rKLcPiavBJC47ZamrdN5F/nFNugU1S3Xunqq+8rXxlWjKekYlmV+60yZN2FFBC8AmyBSZyjQVwY
wjXOeKzPVnHfkKVMsk5UBc4dQhdn++fP97f1bCljTSzYoBcXJd7707wymbato5T8OZaknVvdbPJb
EK82KDy+mG1u3MmXKO40vNlor5D3Lnxo+zxHNfBRZFibNFVGYD6c+lrV1He6irBnmF16Eg3jGGx0
YtuZBkPjNkvvFIcACraITeODjLeIbmrpTt1CnfwphKK70bfEK0GSIVQHGqU9TjNOmwqOQRz7xJfN
H2zukjuize5KlY8mx3DE5zAxnpznrd6YLjrlIN6FSw6LGXxs5iJ4AEgR/0WQTIbtu7XMpKekLt03
g+Yl5Jd3CsaGdWt02pAU2Kw5SFIeiZ311hQop+XsVjF6jishrvPJwaVt9I8y7AIaFQi/PBOe2QbR
rm/89rFIsmiX2G8zxECSqI2cUXgx7zHCTBwPES3wqPF8lQ9llN9pVmyhoosxyC+UEfBGP6oqTri1
AOyYXf/TMi+PYmIK0q1RsbBjtUYnwYFmXyZTf1/X5lNkEA6/Nip0stz3UtPMKBWSleofugnUtmZU
GYlqvnGmOkezVB7hJRH0OkKCaSwDss2CYbBwcBvVgrnUw7k/JiYQ0DQ7AlqoT2rbY6uM0bQsFsGF
Awgu8ZEz+zp8HwhbfyuBNm6mxcZnNApzFvRulkfHgtNpYP3TDFX2TWBcU3y0sgjWyYLXX8tYTfdQ
TsJtlhIiCjacdYbsvmM+otnMAgog1yHL1fGvSpnf4jqOnu18TCAOb2UW24TbZwcvEyj1ItyVU61c
ELBURfNWnbDkFwprLErZMqfAycgB/NcO2rsZ0gJ1Mm9g4oNdnw4TwwVl1ymcmoPGwjzUluEtcAXk
Baj1ReWKXWFhqCmYI+xVtTF3dtYOjDGiCDn0RHzNokQebQtB/oxKVWSa9iBfwJ5uSJdwqMj+91uh
FpP21uvJsW1Dff3PON31e6OKifHCNrhNm/4HYK3x5lSGug/HfNwkop/vgLxvkDGHe6Msp7eOyJm6
0ImJMefmqJDky4+YtgrhAs8qO48XdWl3whEuxxShSfxnqMK6b0F1vPDkAhu7SS+Y9LRqKMp/On0C
bUi2igiYNJNlIKUeNLT7bV2TBcmJpT66o2ZAj5rZeKkYdlWduGdKlg7H5nDQFHQMVqwXHBoG3NkT
oVIwgJk8RfbDWKbWsRI5EPGB4ZVfRD/sbBxvYsLqPC/TdoKpzv6iygIiT0CbnWEJG+1/8sB0lgKC
m2CRDPqF1Rx7I75GqRURQPM5XFhT/qQBAG6nL1INMYRhd5BjOfmiT3Vy1PgYVHN4JER2hCHt8ysz
rTvkhPKKTTYq9SbOGOfyOAVfwbm+4oeLvqLTIAuBkCXHHm5KrmC5KGb8L8vfJv9e+aJxai9Zsg7r
MWnoc+qPIj7pkIvuyqjM7ubEWgJkSgRv/VB9stKw2QrcKVTLSnC2tYAYCSvEifhatVZzY0ZAPpUN
DPqig5yTxbmtdT9M/m9PihW70T8XUh1Kl9r1ki6fyP0jr1sbS3T7fnAK0WhvXUshpllLCSYZX3sf
rrzvBl9EkERf67i/KSG5n1zZr0B7rH0ZELajuBNgfgwuB4kaE7OG0DDlUTIHFcHIGN9IopuveUpu
Bg9teF7NBi2U0rPUN9EMpZ6VJJXcbBuA4VRvdlLa57ZT+eCM8CPGesJNkszYTGX2MlqZOWxHM9xP
uF12qoAO2KByOhYRybJ+3XcnNiwOzupAh57gDchhLUVnOOizN2EI9FRDICPWA5hAsiYtza8RDwxg
jHIvAq3CDlNkL3XmwCqf/X1e5sOH2IWvLRBM51Pl/Wu4WwlCvXuKDSMm0kO8qaBzdkasO9dYs54A
ZU3PfQ4vWMkQK8Goyf/S6NPlafHXeptimXEHIHlYjXSr3ptmgFIUxYjLd/dzom8Hn3s5ZWSihdNH
q1B+LodGY1Bt4i1cQSU+XCszCDYdNo+tMSjducNjcK8lHRqLdIMxEqU94OGj7ojy4zhSM2MUA72q
dPt/1Upyoq+oZn1IW3fjRC7T1EXej43tTHaL9TEeiCIm0fSApX7eSSQFl1Z/XLejQFGij+Y863vL
LaKj7VTFp7F9ytjaP+lUu/yaC4aB1uCSK/8ToijA6faV416TKnkFau0zZsUuOk5QoNnqip1epSed
SUTrBBedoC8dys+563MTTBr9cDLriwuDsI0SIvLc0Nyqdl0Cgg+6Ena25WXW6cQNZYEAMVEssBAz
UvcRz8Scd6gSxBd53zZhH9xIXHpVOv9eSbPmUgxdSAhN8+Ar8+f1s5gZVb0GY7Yr2FTTVvEAUPs/
dEd/JSxV3DmlzeIg8MoRuNW/WroRHezEj1H4tkPiuePEx9C139YNk5Ft7UmJ7BSX87UfdSywTvZ5
dGIME5Xr7lW/Va/GpPYeISpia3LjQrFgCDzGL1PtD3fmYHzXyW88zjXOKVdhBDuiAoPyPSpfixEs
VqRkd+Zk4gyyui86GMpHI5nne8smu4O2g3rsZBAiiOKZW5qGlID8Phb26zDo1k+VA0q+6RnT/C22
AzoTYaeeFJAlm4aIsFM7qOMuMEnqhedxL5USK0XLdVHqq/6m17T8KLsGtSbQOY+lsQlSpGwGMekU
uaQfZ9pDhG+WpnLj78phmM6rVqNyGwrSelavTNS+a/GYvaRBQXAxN9imyNr5jl/yLa0IlrXMIb3I
v8CP+vxIslOxscYxuZQphKhKkPhYNuNLagTX1irBuSTY5iKn0S9OFH+oskCHpc6Jb7m68is+hDfy
FI0LGDHQ2MqcnDpWUA8T+ZJ0SDqHVGznhrsYtqPPyFMppJAtWYPi7ydtDPfVolviYGB4U1B9aDI6
MaWdOuT7NsYl9wPqxU5cpQI3yvk2og7nAM/UP1XCRPzdmeITy8db40Rw3BlpNKbWXtVuaG7GQwaW
3StmUi1dqeZgPvx9Pbh23fyJZgTeyGHTWcCsG4dqpzUqTMxWPO5WSzBeq+k62oRIFmpNDVTik5Zf
OkYRez0qs0MdZWegHdb3ZAw/2khRP+h2ae0m0G5MZRdGpDPa12npqYrEwVnY5M1+LdMSy2Mw4YXQ
Vy5FE9BG6f73nfyeHZeB9/OMnoGqsKIy3GmW3+wraB1P65+YJKwfZUWQzSFGKuncMVoVBFHS59am
0LZkt4aRa//SM2yQjf9cOeNIudBd9GQtqtX+I0Emh9o3nbNCEpcpa9+cwSFK8TC5ynd1hQVcSYTj
NUIzd8A8m4OMuvS5vptY13HX8eqtzgw7T27rhcAn/FSOJsMtNv6Nqouf7jX9c+Cn0KfxbawetqkD
jy2bkUmkYF80C3GQw3TEXC5svFAcHE1pH7Qu5foycoH1rGrG0c/GtaJhGo6E13Tyb8QNnMysz3Zy
0ikn/BSX+WHdfOeJFKh2IFFq6PKnWFOIGM26W+NrxtllWnxnJ1PAijjRHUhmD/2POGlTjsRSUrTM
iRuyigLOh1EARErgDNKH9rOsrS2G70Qvm4SmLwl4xcC0e8Gj/Pmoi2D0t9Ma9lGOs4vERLi/TSPa
Cewe5i9ENPDvmN1hmJCqHSnBFU0079DCCTAFi73E1cnS5ICVe2v3RU67ggzzR0TP+UrmdXAIrQa7
aB0BqEkig/D1DhEW8agkFJsxPtucjDvic5hCvKRZJgjjmupHxTXnA0AAa0MzNdomHFO26aI6TqIQ
ZYJflZ+cYnYumphL8CnNx8QpzsC1rvIEmE7tcxX4d6zi+l6HJEAPqjMe5KPWDW53nX1zCf4jRMnS
T43K0QbxO/Hfi01VRytwIFS6Bi23yNuoaPAvgnKgXYu1OUGg6IcpcCe7mk8lPSfAnAv9nZG3nK4K
+8o34ntO3SljkOrx3z5XPcIMTv2PlaUnB9Zw8xnabXFWmquTQeTr5tB6ZagzXBpbg7wXZBH9e0p5
2/WJxMR6cFVaW6HPLdwtMmBdI4eW1mVnVU+KzyrT4Z95icwWoBlqpS9Wmpwy0Z7HpD0KezZeomJJ
gI3j8Wlgt8KlwLvc0fZ/voec9+IHiNOM/Cx9cSGjqXwPerVp+deZwmFu3XMbbN8U+vDqfBV/sRF/
oF+EKX/W6D4smUWtsxhoXU5LhhMOB+n6lEfNORMFvyVoaPk9K2HzlteeqMPkRjR5Tx1KDrdZQm0r
6yq5FLHuftVE7SBKUvs9j62yhXDTHTMsGd40ZNgfEt8L8eURy0zqIa3M5t4axSGHYXFlS2YK1E2X
wUl+fVHmgc2sK+2TgkfyhM1vUrd9+AbUhhtmLbwJ3ray7Ic0cbSI8+4VkFkcMJL7CdiuVPXHdbJZ
GwEOLbwD0abDM7hBnH/thX9+dFE5oR+muN45hDkthEL/0aZjfYJzTRaQ3XQ3xJAXqatDxVVyx2Tq
sa7bU4v3CmyKXj80+HlmdL/b3phxZxZ24Snp3D6KPCc/sW3+ZsD/XTyLZJ87Dpi5qWNRfd/sdwPL
n1vDAg+C64k4yU1ilGa3o1H83E9pfSGQMblFkrmt4vFCWPtPpvg6xgOTYAsa3Vu/JPG1giMFAZQA
oZnqUvRdROsLNfqtFTnG39ra2eRvPunll0wNlbdQnW6qBohXSvImk9A3Qg0///lOlmKPX48F7uIQ
1WlagarW8YMu8IFfGru221YmRiaHJJsTs7v+TDxPXoep4lU96UaVaIIdPYQG1CWu2zEzFpQ26nfZ
7MEHv/X7KHjQrfGHHHf2mlmeDadxdzhFQU/73XOm5jmM3by4b4fp5DLO93phmIdgCbfJSMAauH6n
cEmr1vpy99Nm3nH31F0ZXNfqo5zoHMrezPKitQSdDZOtImeLP8llBrplcQVh8bEHJ+bp7Lh44EdG
JstLUxfOYcrH7yA8612otRe1q1qaZnkb73yYLR56yvmOFJH5LtL1gwSRzFH1VDut463ObOaE3U3a
QswA7Ya1oBX//Fn83oSlf6jagsuJoEqsR7hfPgunV0ei2SrLG4b2Gyh7/9kA7nby6c1uJiB2z0Gr
t8+ZzYYurNpDvzSyqfihxxKln43Jdw6GQ01aF03zaNdqjXEvq3ejZp/qIsue6iJS95ZJIrUZzQ6G
nao++hHqa4M+w8pnT1NB+QDuDDlG81FtrIO0qDkVBBKizTqyMEcYRgoBppwb8mMBVMdzUmM+U9la
p0UQvZjsUGxDfxurAhF9DgTTlGZ9ogSJLvEpZ1r9e0IV8petfRmI/vdexkcAdpvVWWj41d7dy1rF
PC2zbDi9qp5tZx/my5Qj1a2yyfQy99ufP67fSLswFBcJFd5AZrQ8Ru+6vqhFtbzQ8L+sKtkuLb5F
tB4gPBnm3icz+X6Y7vNJsV5sN3qkWRNs/bgm/8JSlT3g98qnFmM+cCGqqbwmBewUF4qUtJvbjfMy
D820fqURuGI6sOumUB8f5oVBhf692aWV3Xl//lf9pghi0oOUFP+4YKWjlf1u0hO2/oRUIsLEVsQ5
6e08ljm5UPD7F0aCS+TqgZ7At9CMO2+ajerM3oY+R0vzQ96Hu7guym2fOuqZQ3N3ZsWr7QQtr22/
8i+oqBRdmD3poLyOFgP0JHHsTwxotkWsRcDUQD0jetoPATlIdti3OxKzqF/AvaMCWOyNpUrBlJDL
lmAb3BXT2G3lBdMABXkaM1t8g7hiu7T+PuoGx8SBcqDyX0CUk2G6xAHLL6M01v4y0dTe334oWwyi
MpBTLbWzJu+XXx5fG6BUmFS2uZOc08GeTbC9XLMJmC0UYehuP+boiX+18Q/q1w9jqT+GcXkw5bMS
68PVdGAB6ieVo/cTOhqTkG/9aJGeeh9b9nhurfkrATriimICXC94rw0ilvwvq5D6O59o+RcspbGL
LMxW3+sOKqN0RdLFPvrcabjMw5K9qtmUbMvMLy4/9ApAvNbQzzYHVoCGC+o+HgTJqAEh9XL8gQQg
8vTKVTZQsR5rC1ff//B1ZsttA1uW/SJEAIn5lfM8SJRk6wUhyTbmOTF+fS1ArvLt6o5+gQkQoiUS
TGSes/faq8g9fwulzPBdnxFQOGLsE/bEhdV4TwWw3d237N6qo63HnfE0N26zxOiXmR/EmGvbetdD
mYTVEBJdOWjci0cLYZMYUDKqiTlgDXT127zpwDhTnhL0VohZmOfcOnIa9KqshxN9fFg9gCU9UMVL
3fWP0I7BYOsVJXG167alHveLeaYz2ylU/CBreDrphsCCiCZxgxu86dVTzKC2JToa/SOR39+uCiVu
H1XL4FcIP9510sYb2iZEwM1Lzazr8QFPv2ZPytyiaQd9G067BhG/f293lSV/ZZOjZqy46MVkoEim
3VjTr9DNrH2QWPULhYnVXMWtNV/ik2SVNStqaB+srExVBJ1YZzgUMS5x31D3M4Nhnqu3upmv5jWG
ZjfU8aEJQkXTaCppCbkZrXkOxux17nE0Xq5vZs7J95qUwo6+b6F1uZ5BN6dG773VvOAztJO3Zhzk
YU5piPS3//+4NKmzp/H7/xjfbW6OoC1IqHXt/1tGJtLB6mL63cvva64lOQPpv49jz+sWWt0kCyHG
8C2wol0KaxwXWwBUZroo28R9ifSlY2IcTGPC2cCrQBMhNHERdJaym9d/kZv0y+91Kp/eT83xd/MV
nUoykc0suhsGmuB6rItH32BR9fI43tdm9FvtPbkjDzXcdE3+lSE7v3pZ/KXnKMVAQkPoCqK7WbWX
MVQDRIFGwDo+PlBHfdjMqlaaQYSsXNXMPjd8mYK7yBtl2QeieGOe67MSxb1rVhOgeo7E7ZQ0WKa1
bx8JHj/iIHJvRonsAZEgrJj2g7xy8wVUandrbfXR2P5da/PipTBKsYiCTB4Sz4ZJAYa/C1Pzmwlv
OmhU6GZna1ozL/Mak55mvHQqzGF0GOZkHZCDxpXvKA4r5kVWHhcnfIjOk5H4b2Dvi2fyeW5+2cBD
CXPWj1OvMu8Q+THTWCYIuNfYMLNHamrKsSzwaXogSpdN7qUY2RnxFYOFkGvDv7C8qt5oJAYeMiFg
GbiNQ4Yf84xVg7RDJYGe4qXEBCQT87m3lYDlB8TcbGqw+bxxN1Zo2rpQCNdzYswIemuLVeP65gMx
kElMmJu/e5bzPAqr/qPnVzpe2lDZnxp/GQFzeJWY15Y7lo41cxz03u7cIhiEc8P5DBEqyW4zfysz
0F/iY6f0LYBC5UVQUJyEVbsrY0SMkdTWpZLqQPBt9doDCqGMEyxKGy9PEaZkXo7UXXrjq0SpTFS3
ASNvatEy32hPOev03SgbCoPEiBGbhbTKvmjUr9D9qfVBm8aFeZc3+ZgoCXXW6S2fD3XSW9lSCQ+u
XZbPWVg/0EOP76S9hquizrCV1Xa5jDR7WBj9oO0Y4qGhTa6WKnK6RZA4v91JpDTrkuYNevQPYJ7H
TjAMz1a/OOELlNu0fDItPtuh5K+2JzRWXkOMnH4VqzAYN/ELU9sAlPBvEyvBAwlTvfIcgLTfoj1c
Xc7JVUFifCOXKw+q8VwRzIiG3QRGN6yNpLYQMQHyzGAprAvZRU/24B6juCveQsUSa2j7zjUYjasS
UH6dg9McjQRIr+28jV+H5rejVCHwL8xs/WrkqNFm67Qpq3ZrGEVEs9ZUPmGQMaLOC51IVK9j47j3
uf7hOj0CHi/zTnEyhku+Q3CXc+s6uwz7VL+RgX4kZQV//RRUFxCuvdSbXLBqDZ897pxvWt/BQbT+
ssEttfKvs/yUMB4E83Y+7LQyUlBZBuUm1Mz0ZmR1tAONR8OqI7SpHur4iiEHyOpoPCv0EV+tsrnO
SQZlqoPdGkYdCoDsb4DcrItpczeSYwnjMPLbhdcU+WuqFnAd4/JnVDYkHZZKDY0YRmwAluWvPzOJ
h4Cg+SA6Rf2IypjqFAuHX0oc6c8eigas9AHkuGE/OmbzZerKL5qH9g+8hP6SIBXlSN8w5Q5P8mzS
U0IjjiJ+iovSPxLu+5j1MfOVNQvhEhYW0Jwb4qvaBqP5Txxq1V//KZIqJHDcvOcZgRzxmM6PYigV
po3NmbSPYUMzUx7TNuq9jRmXFBz8rr2I3AzQTEHnp4n7XumRhhKDqmtDljxTg0559Xiyq233kI0u
ZT+t1IAa6Oqp9Mrn795EhDdkj0z1SDJvTXgjhZawtUj9q5XwKJ30Zx7FzaFsYqJ8ddm8dEJ+6ZXL
BD30/L+1a8jbsGTPFNK60+A0Cxc2PuwjqBJ+UW8yP+seisE1iVlUWejMQVZGFfu/gF2VO5k6I233
BEj1JCVqIl9b1oYJNXmsg8280uMSaNaxSoNytiCRTrink1es9Sp97wzFW6owH87MK5orMdXkUtvp
wR5r+6EW4Z9+cEj16ptiPQM0MyvqNi1qrSW6Sv0Np1i2mARoJw8sJbnNk2kr2khfedG+68mUS79a
GF7HOCsZXAuT9JFeOJR//EvE5GSndBj6mBpX67AiYcCJ9N9GHFOgzxi4/FxFGjFVelkx+kSWgiTB
S1Vw61ZeLMfBIYRS6pzoSXRQsOQK3YzuKQFBBdC747fYBK3sF0AkIr6m1+n4iI60VTBNutK/qP4Y
rgjj3Fu1sH45ffvWR4JvDnKgEZjOPQTph8mclWzDCvKgJJ1/8Lv07ZvTBe8VeSVGnZm/lEAsAjQq
CHGWYZx+jVOEuudOOdbu87eVUslPKd2+rB67Mw4peamE+9SS8TP/9yHWJ6UU8HRmJR1io8s8+MT6
4FP2N5bzENMF2p8M5hAxWcg2mdryscPE0paoG149tTEekfvHVEbC4CY6mRICzpKsF5cOaWwnDEY5
ujg6J9PQmrEq84xr1wEyxilLqiTMR0ePl0n+yCzpHB3HX6ZjcVJz0W+6Pvxils8KVYwXDQnAzkOC
YlPA2msEdGpRZa8NyFqrwpnYWhWzfubnGLpottd/mhgu3ahUP7ukXMRuZIDFUan7OnJg2Tb+Rp27
KEeDJpDJwkyqApBQTMpdDV1HxXydxAGRHn12Kl30gLVma+shnVicHfqxQUdPIXAFAtTTgDyUWrDq
6dCu/DYncILqamieQfNui6aLIC6g/AzqAN1I5/vbUrM61EREvQLUkyHwLNNQ9p5FgrfhvY5t2S3A
ArsL5VcVQ3lhgh5s+rBdQIX7SNL8mnXpb6Wh1VF9+JZ/y0J4eE2/c8HKK4VxpelfKuWHhaVFLbrf
hZ1BDY1vmu0fXXtLtXjfkMHjEqvQEFptOIO57kb5OcasbNORiZaQySPNxqWXaQllXFrxWdmfFS1d
pTVuAMa3Q+LyTPlk0ShzrS3c7JPiI3vziL5WTVwihVgQWhwt8t7mdkAqt4Zb267IFKgSY9FbvzxM
GEvpejTFJhC1M05ykDyBEohsTU2GzWCDls2AjBq1eQCw4a/snvqSY+iwMQz0+GmmPgfpMm3I9Rb0
zLY003/1tdijgqLCOZrtU5KMdw35YGEFJ1aQP5WsBCpNcrYVs4inwRBw0YyxHBl9m1tA7o7Sq699
m197uNew4Pdu65KQUQDDzUv0Ps0pjIeHLuO9r2oHK7Z/DnqJwZK/3/NQCA8TQJeJG4Z69zdm7CVj
Fd69hntTpJPIUmW8lEzeDVWZPk0F+Fcdo1vjHfNGQUN0WQWopcvS2LVd9tbzZw6Ke7LV8tcIB9+l
sL6gJa5S2QpeSy0vN4YR70Yapkt9qH2oQDYfCwx6NWm6pbSLs5IPd3AMb5EuL2XkOw8zSD8quGyr
QdKZduluLICFQWBs76xJ15TuAFYQ1CzzvZpnq27qBVm0hip99FERs5ZwyA4rEih4qRGfiptuFM+2
B9m64XYyBu7DyNtqse9NYMiOcYkoXp5TCX9XT5IKLCyGbXRfWymMgCJdMfHhtA+H6BdpdOUqEF5D
xY9hAMsdw23n/mkbCyZ0w9XXafc2E7/IF3pLmoNrPgkq9xSlmUYXsPBZygKYg7+FZUuBXkejs56C
N4pz16Zi0bKiRn1DUIRQi3ithVWxq315ChSFTG9FfW+FS3KdS62OHjajGRKs4sLqm69S8Up81b3J
oi+hmYLGbl0souEYK6AqGBTw4wZ5vyiZs/RN+1LUPknUwvqMIhUOv3pEwV+iNtQPOK66FOXOiGQ8
anhD0yJFaVZcbaPh8x+ofhdS3FBfPvmu+ElmTbwYI/Psab7HpUBgVE1Wo9dc6gTaOn2TcKOSf51Z
yJA7rz96tsDt4/bqxg3CYU1mNsWItnuBN6Ditgl/h4ECK8taaIW3h9u3l4jMwezGEjBf8WpFA4Ry
k7gKP7bQsms0AuBPFsOp61WC6c1SrNU6OgX0uqdrocICaweXdFhnNNmKCpmKKONPu4ze2iLdaChR
lxrejHWSR7c4GYJdYxUPPQ6hc/fPGn/uemimRneogHwHnaCoOn9wQOiWqeyqMvpjBu4P9Ch4uEHs
wHdbuQQSrhKDrq6FlDCn6IRC4Y80R7H0EVKA8yvdrRsVz/w7buMxDyZy1mMk3SExcQBDnlqOAeo9
KJ6n1ExKpACb0kmcVcKMhVkE2EKP2LRRyKU3JE80i/ODk2s42HQP1Jnj9hs/eSa6ehuIKjhIzlXN
ZGBAtx14lMOpBUkETAXTlj6UF9N01gXxMqtApz5bBsVLPubrPM068KzgkV3zSxixWJshAU+gVJWD
9lVWKL2kaUd7TzPtZcMyfqF79KuNEui2XpkPRXWZjrOA2uUeaevKQbXITYJpiW2KRl3udSkXcKif
Rz18swZiLJmBZrvWCpttU2r9CkVRcKgesZk8CC7NXixleEQBIwuJriFBd/yH0my33Pj3phZ/1W43
nJOh+00ARLmSJD4sQ40TW4TpBmJtLpXMWnemtRqgPx5ISYAGIdtxSTurwa2FLYqlyjKK6Lw6AYsF
24L+x7ueLxwREh+phUQ3Zh73HL1cCjce+P8LuLL8MSnUohWtWGhfLhxlRKtrJcISa5R/oEWlBCEk
tFkayth8VBORyV7kXmscUNvhRonyHV0iGy67tnTpwU6rdkzsqoTg2Sa0JGg0LkdCleAmoqdFEUNk
lrqFM5gcUQesXC2ud6mFcNgDdO3UcXFGDwreXf0MyB8iRiFfUir6Y5r+1+gqy8FoHl2pnkwlBZfS
n00ZvAyJjVW8f0pr8QAoxOBnBFtkOehHRPpEjz7BtwPHtzP0PauzYRkR8/0hsOQ4IlJeOotBGDH2
QThedqgF4QmWBexpzMz3cJDpOoAbtBGxf697w3+j+EstBDiVawFms/LyPeWX2ZAC9UkJdF3x68Nd
NIpFilPFEgNQ8eBEufszkEA64v658egqtUVfrLKh5QvX/2DZmJ/KLOCddx8upJMLswp7NaREPdCe
IXZOU5YQ6ZqVHheshLMf3Zg5T23bRodKMyJKIkG/NPhrLmLaxOgyV6PKt4LR0T27hRMc2jIAGcne
CHu9jcJu3wSRvVO5bH2W3yi9mI1YGZGQXteiP+c9dW0GINY7ayiH2V4Jw+QIfWNI0Sw6dn3OPAto
C0M9wUrqCjQ1EI5C+2ynrLYG+ojWwTKRDfnGTWC9SzP5lG5HdGIBVDawN7SYRJl/jVHsI1Hp4oXh
TrFDyqQRgR/ax+pu8Ltdl2bhCqHTznAzIjJM1kJaaoYb+pX1uQrqhzlJmmnOhtssU8RGn3bHsVgT
v7MMvMJ8YemnnQ0ZsC7TI+ulkUN5rhyQgfOzlVn7Z9NvQKeSo/USk4HHak/XD75j9ThzK/PDEt7B
99ryVaGpuAObR7QjGWo/qorEy94yP0DiM6wh5z+5oxrce+Y9i2p6IjP9P1mSDk9GjF8zNLJ4PR8f
mxv1wP69jhBfWAj0odP3vx0SCY6dp0hqZJaxNBMwEYlFD1Mn6o4boudOWV65g2CeSR619hcEiPXN
KutX9GftmwyLbB+7AFmDsWjfDKcic5q7yz6fnk3r8rnqFPsmS2k86ppG2XR4JJ/jJGzuWfMPkabR
AEJgbj/A2iOipQvu7ZhWl0hVVvTAgzs+6OA+Hx+jD0WMlED/5whyo6sjm/jkCi+mMuBoDANFSiBP
oGmLQPfH+7yxZPIHpGGPM7z+e0iI8mqPwXj6PmE6HoLjcMbEBpnLD86nKnQvQ5kfFRQ9zIKbn8Sc
6Eti//KdGBO5t1S74tcf4ENh12d1r4HPULNPYYHcRh4anlvHya5DNFkuGLw+M9s/JUbavKoSNXfS
SgP1hDe+aqC95hOUvomXMi3WQo+Vc1qqKp4hdDNtq9a3oFXGpSJ8+z13zS24n2Y75KnKKgBbRNON
5nnEpviGYwjFdvpGAi9829og8sFN1DebOLotRR4XQaLaI8/UINiZHs75URYbVjGS9SOWKjNLHawc
sXy4taXffDXZNp7anbnCYXXpwzFwXfWd0VCn3ldZB5w62kO4hNJOx0VOhWGM+uSYdVr6cKVy5aVr
FukQ7VKvTpd9EY4/x6h61LkfUoR2NxHWHJ9UpoEvuR9/+ENrLIzCkTTX8ngtRYXa0ela4tRan4ki
HepJXqQr1G0ixkjKGKk8I5tRNrDI3ItjJkTGNVEHhBOyKPkD1T6m4HoyMgA9UTqWv+rIWoxCV/4I
aV9KVQwnqdLL9ToqLTLxKmo32OATTbrPZmU1K62EUFwYhra1XVhIYaVQllSbYl9iiNx3uWmfkqDv
N7nmhHdT6cWisSpx7QO3ufh6Uy4wpGU/+oQM4LwdzG0ui/xHo5XPpqjfq6bZFXajPUZVUxZJOcQH
o57eU5kRL1fZ6WZ+NkydjYG+gPIE+OXAbZuV0wbuM7f4fuk7YfFqqtJYjET+7OphdJceho6t1VA1
b8piM8ANfGN1V9rys6pLexpC9WPIXPIGVBgm7PQEAksiITXzhfWaucr88SboVm9brXVe2ri68bz2
GStdu1DKsLpXFKkPFHT6dVaZ8j3TaHJNZ1AMs5cxDeFzhwufxJhx3MSvni/T+zBYNYEokDANCl3Y
F1j6kZ8aC9+/52gRbopZDOd0JGy81pRbHUsPlkj+avSWfpWbIUqrgDVlVOxGo3qILnWHS2P6yaZA
IQ6r01G2qclQhcjnpKetwlTB0fhL2PXUgDymbiI3KQSBbLN4/DE/kaGpGgadNDkwZydl2hjSVI7z
RnLR1YvMcaa5ZdqulEGSQ8jY3U2qsszO/m5mfRmAYLddwJWJDzqM8PmUWX3277z5WCPTI+CL9LVC
2EAszwj4wvuoCWPAQApPWgwG1e4QeEyW0xty1XKP1Vr8knr21GZq+emM+S/FMavLAHJkFXvDqjIK
hZkEZQ6u2vbUbVnwIb+dHoe51XIfmx4WUeIDEPQH8gczdJ/zQV3XqSvTJm0jG+ciIhB49QXo+vlh
BbTwFBjvZokrImjwVeZ2ebOTrrw5clJYiepPOR0aXRNEbxHrT4MjguN8xnwuhpp4SxxEsEScqRTr
XLIsJVLk0kbSIZyzEqscWO2m0QxxKLijXvq8zlaFVgXvSBh2gsnKbz1H0W/73StlFXofICpPiQpZ
32gFHkZSw34o7nidT4WzcMmKRP4YG65zKzSrMx1he6Xr+Lxbk2phipLzR8ZLx9yQvnpIXeCiXPeJ
9QZ5dpKc0rqP/Efh0yWbTyGu55TYof5G6Kizpi9IXzZt1etQVPVyeiHQ/95r61pHtbaNlxb/6D5G
2r2RkZ19FCfH1OVHYgbhxoNAsq87qrltkJ2t6XifZfpSHx1AgQo6NLNWaXxjbKJtwrtCAt2wtA3Z
r2NUkOuhznmDp01DITimfXvVC1V/Cku73/kfnhq2J2/goslqJX9Qm84fUifiyjWf552+Ji0EHtq7
U2jlfsDWjCouCo91mwOonB/OG3yT4RFY/8LsLXozvpac5410vL+P5l2ERFsjc+NDUlhoIpDEcF/T
6WNE2DwXnZG1Lywi3GXul6BTszhbJm6uM8dQEKczhf7JWiBf+IOjX5VprQPD405XoV9QtoOrRvHk
oGo5S9hOJje7XLNQ5Qsiaafia0rqvV/X2m3edJGH4U3ryel2Y4FzLgmDU1ZSN2txoBmm+zGmpnqY
N3ROqfhMG93siVGZD0rb6TcYJp//nTI/ms+bf4LMjf8+ed7/X0/Pu/OmoY64LgQ5Vy2p4zeWz8SD
ynCT115+87o+clnHkiNT+qh50+ng/Ezp4uzVzOY0783H558Hiz8sLEEA6rwbkVJ5sxqKVklYvcyH
/v1AEkGKKSVmzfmYovfPaQFslbsgb7ha3cacwnMa6GsVJ9OePBd00X77koYU/9u+/dXEdvnDaAwk
ViSu6677Uki8bQUzHyDgw8UvVX2FAH+AZqf/qtoaabEzwLeOJ+OEWWK0Nj67sUoY2T1xTOLEe+67
WsfaOJEbJ/lZYrTc0mu0wyxlXBlWz2UpymdWHw3lsp6Wx7Qbjt6TS0jIpqimOBcva58tGK2BRxO0
DxNtFRtEAFSNcgKG96vzxVF4efTl0gRdZCawcXIe810NxAbZcVjtEI9FT6QZ00xh/fyS2cnPEP+9
3VfeDwP72lZ6XrMN8zH9SZQzkSVx8iFNqa6xt/l4vFXWbakIXry8u6h0pT9sAe0dUxWLPbyuNyUb
S37N8cPLa+05rsWTrAbmqxJWpIzftai03kNPy4kVxE5Q5PAFlEFpH2YfpBtVJ96qjEjzHEvTO1SE
/EwJNuqqSrh5zoL2KTo4LYziOO/FKoGmJmV3a1JRzod8SGmbOi+vZUvFgGpZfu8GK7sTX6ltHLgM
y0AnmChz0z156MEm1OG0yDyYmoHTQ+psYHGMkiAi1/nVDJn/1djFj4oe9yNhzbQbNNvekp+TvJDm
8zKf4Ez+obDL8+eB78medCR/OxSK9uqk7rnvhf8VVVa9oGzk3H2BfbCtBtCwAdntAOB382tYccnl
bW7wt5ATnJjWbagFWnEd+YPSefkdE0ayrJMofrFL4k9AxB/nTSB0EPwy+Zn1vQmGbVrMVNT4cL8m
Cl4Lk7QSu6SMnQkcUHU4vHBfi5/dpIYRBGVaywZy+MQDIHY3fT8zvv4DkfHBNOzH3JbqvlRehqDj
aoj88FcDAHgQI8xmB2lBAIM0xXr70uVYWl1KZDFoMepRrBt190uMKbepGjV6bVjHENMoU4aU5JlR
/gysgJR0NEKb0NXrn7GmHEYETg/pFMk5t0au3ek4K9JnFzUCWR3FNc3wNs+bHirzIkwGd4M0m2w/
qTRYUuRwnTdY+SGF4CYhOpnEcHCJT5HZuU9lDhS2zdD8J+9tabr3ztaBiKX2n1hIEFfThgZ5t4EG
Eq3+HSOu74B34IEYmQ5QbtHmt/pm7wEsJdaTBZ5AqWDHmb1x6fQrosdsKl2uqEJ5UJjYVqqB5Uo3
yiWr0mFnVs2PqlZJJklIKgWfxDxAT+NzK1n1t8EXt4yacupQX+ZH2vQIZqqPiaTXVn6vPPm27C+u
jPqLR8viMu+GUHApVxDsbgQstfGGXU16Atc6JWbYwgS4Gto24fNgdz7WV8ofzbXSQ0hJy8zQP83C
cbuvzTMgh0Ntlt491StrT2fVWHIZ4s1WnOackzxJUlPlTlaDYu+PhMIO5FgcXKype8XuopPaNPSw
MDtRqg4wwxesUxUR6cz0xuheZLm56gz55cZ+eqmG/ncSReELxTHWQJmEkzKWnxpO5GXDbKhqtEvh
mc/MtB1ePR89av2mgQjOJx04wLW8IgQgW6qeYaySvkHUlSg7PAPZuSm6/9xU5fjeEnhUahpiUcUo
bQxDjljUg484LdFNRJTzw2H0nBPRskWj8gSO4GcMx+aRX/5YpwqfVmv2T2rcwatTnT/g0LMUYpiH
4Katxm0WGDllPDJhJQU+WeY0hSgCEcXJRsHEd8CH1y0Mmu2r+Yn5mGQhyrs8PT2fKH2VQIB539MT
RNeUHu6IcPpd4WfiLMhdpA+p91z3vTjPxyxMFX8fTce6pHYXdWroa5JiDMaX6eC/c3LWcmqlqYd/
L/D9KtNpOMP6g5bSjPn3o/Oz8yYeYK26LfCf//Wz/16Axm238PqwwVzKb/X/Ok8Ada08kDvfPzWd
psLEQQ+LHhMg+/D9t6DJ6hbwpvqlWdbuxqhL4ywBUWyZ3VxNX+kOKe2SMb0onX60PcRWPkvfnaZ7
1jrrmw4GgiH3laCYTxsL3NJoxYfer6Hb1TlmI3Cs4zhFXuWMNZ5i45OIq1cWVXaQU9+c8ElFeYel
89m4yltrhEgZogQGU19E3qZq2vYCWI6kmz48jJ7maUCAoOAIMw23fBkGFtHmsE693+2giqsKX+E+
bwwCeGTZlCerNGnuBKtB+O0TDbgMRKH7Wjlq8+Ta0At0VxLZ1n2ZffSugDzcFaal3eIK0KIBBVxL
detoNwbmF61JybU5MdaFP5qmcA4iNaKVM8Tl2nDHcFIjroAcIKXozUNd59Wa0U5faqJOrhM5ripI
GMpla/P/tfeqKsslSYWCWXhjXdKseXikijeNZrwmY8vnVEntzY5eIgz/REoiTgIuWujxuGdhDyBm
ADuoUSI11GElRz/foN5a2j3yKUxx9cImZkEY+NVT+PypPrRP1oDJu0yok8TCUR42SJht0hj1yi0L
/8XHYXNAV2OxVubZosoxfJTZj3Daq2L8gonrr+fnmtBBnkf4CnWEPk+Ipxh/C10n027eFfM2ZuQ9
zJv/2IdBwmA/PdNCLjr827XsyCa+d3rGM/p0pcMiXLbkJjxh6gyeCkjUFFvqG2DC4CkZk/7E8vb7
ufks0EqjQ9C0h97te+N7oll5TYCJ5X+OzY9AmXanrOr+47jbkP9kzxvFA5+di4oWxH+/Utj7KTMz
E6OJoFPoFX5591uUJ2GXaZiU1fyYvemYtdfzldeWZXjvOhLd0v6KRsn7COq3UTfaLyumfD7qtrky
e5rbmEnzNTUQWpg42+A0FU8hVdH90Ee/dRsOIOm1d48YtnvU+xC7rGTjMcla+PUw3GntDdQtm2CL
vzhepN2wrZ0iw0PFdxJX2pTG3jq3dAidc1GAymiq9Fjm2XUkH+pkhxWuk6gnUFSHPWvnuUxW80F1
UP8+bSUR5CklCEx07B4eH37k32Z+GYxjEZDCh0q4AKZtwBDc8bZg5sOtUwTjTwQHrEdtahkW9sHK
Dxx0HhyPIpq+ioe/C084CkSk5afIQKPlay8pnIwt7j/uYaQrSJHEC7+k+yu6gaz5IiGzqaUx4Wbl
CCoigEbS3BpQfetBo5Kd+9rw1lOMg7/U6TShsgFnzRa6gP0q7NwmeNoOAG1zlklc0xbGMZFS025I
/Bp4qrY78il+arGoN66n1K9KT/FROhsWef25/ux1tf8BXMw/mh12tdTWrB/S0klDQXtycjEPvEzu
ogyByo6KSbFFnOvuPDfqF7l09IBellPvutxGYRK3Ux4RMupMajQgpk1a+mtSc/yjVyl/DzmdhuM7
O7lmWqiLbvSCSzl2zxLVx76BZo70y3Uzev8AcJYJa2sEGpzzb5OUcbWOp6y5wiy1g+2pEAPdeav2
KYk98+F5wTlvTI0pZuxB63J1vyIiqyMQOW7EG/CIAgkqCCRDRNUbHa75MGBT5gwYy8MpzDC0FGsD
jRI91bSLRDO+ajYBhybdUtoQ9e1/Hc9Sw7oQ7PbvcIzihHJpdciiZDyiyx2P8yN3CAhVbxK0TkN6
9ACCfh/vIr0/jhulCJVPypFI63X/N9DbT3yaqG3S+NVq4TwGhaOvoyjyuHFEO+E00VuddD+imhxP
pxjlmXFQQr7hjZ8fqVbeU1fuKSnMuT29BMfl+zTmdOUgRQhproGvAJgOjnPHwG8wP6LGR35QGTp0
Yn2XY0EeoFvmk4sCNTlqqQrPa344RtYFo2DKcLEbmHpQ2sy1nQIaAm4UI3lbtEfVYhBjqN/XSkFM
nWUlV0F+A7N4507s+IcXag0I//rRd9C7VMegu09Z/JBa6YYJnbYPA78/tWrRn+ZH86afdr+P5V26
dD2iJc2qpyiUy8g9sbb/u9EBX5wSwvBopSabsi1PSZpkWNwXteXZtyAqib3CQrrPy/5PNO3Nx7MU
+61G6IwXcWsdcOsTsnFW7dFdN00MKbrMvR0zX3AdKZ0BNa66A556QDr9QicG4JYVzZ9gimjrDd5k
vRpdIsiHRzmkzhGy+U+mggb5haz1P7ARxPvIFD+6sE9OpikJ5RMDl5Pb7lPU9aWqqPsqCbdxjuSY
Evoh1yznUBjeG1BUaOmOrq3D2qH33Fk5VK+GBrwroZhizNCQsi+mnLLMoFlZVRk6jxCup4KLfR/Y
vyLNfw4qtd+nCpW+SAw7WyzyKKxXUaCFS7MRn10bPXeRg22ZxIqxVvZ6TayVUagnrguyMsQldbi3
pRdsjpOkh0uxVSskOcCjN6MFOEyDFjTq47XUlIlA21+UNCLMy3PFcrCEhmTvM2ceSKzPXWZkZ2QE
xkdtt4Gx4S25P6xEzAQhc/ZDXNWrPn90Beb30aqBn5v+77jK5T6KQL+adVMvpA87hlixRYPFexH9
F1tn1tS40kXZX6QIzcOrLdvyiA0UVPGiKLhczVOm5l/fS+LruP3QLyoMBRjLSp08Z++13fKvJxp/
QoU/cT2lkVNs4th+VaPR2XXRcOhwmfn5AkoqBu8YD9y1FWg424iCeMroPQ8MUdzRfcutSm7Vorjj
NSKHOZH21kjSxJdUR4RoAuwB3HqZUzAOnptySwy9MyRRWnwaNkd6FE9Npc6+l5RXmRrWRq/eAAgN
ex2YQ1HSfE0LYtftmsDArGb0LtI/XWJHW2gYzxU6ZZ8Df6NlnMaxVw7RFNk77DbWWwn2VV164Ki4
rySDdY8x6gBJm7vMwBPuYkqB0PjblW35XjN1pFIrMkb7PCR56rlFG3+N/4HGrh/RJgGXMY8YG15G
T27Is90ljde9p5IQcsae26JAFFk46si8WL1aXhkdaziBBpRue6ZhMJY6pbKI2iCKgaekktK1dskE
Y5juzRIgpurqDBZQuOa0ZqaSVFbP0VtsDslW4IHZ5oNJ9HWJ1NXR3Oc86S5qSve/F4XfNmzrXdI9
ulb+MqKq2TbZiIM/YxbAxAstK6OIMxjN7QQqqEhkfmpi8x8ngptDSY4xtSFkF63ygTA3Peu+aYEf
R+KXo1G9llX4r8qQZlMx/j+09riTGl0dvO9b4NbZLoFoipwv07aIpQEeInyHbdzgDBjoWQyovusK
Gb5qTq/taAgSZOqNSeC5TTEL7L4u/bRG4uVVw5uIPQUTUBrgKlRuqUHnzdosiI3GmSDCA3HvXG7I
iSJRofZKirw4egjXU/YG8kH4xNyROqMPjLZlHOa6coesoXrmeSTeSzV59rZu+snvE/ZDjosmLJWB
Hs3iabLx6IPsGhkzHLXew/dlxi+0yZj9mvsqRgqDweg8KUwhgbjmm9RsPxZqtTGmN3u2rbMCJXpA
tHcpSwt0wYAupUYRGFpjMCu0zkKphD6F4Cvb31toTVBRh667dGozncLE28qqZAdOGNsF6wqk2NQ7
gn3/C0keq9S4gKQROaYJO33YaeDqwq7c56rTHyxT+ywZrly9gT9oBiG0z/B2vVLZJioyLg/CGIzm
uJHKmVyD28xi/JQwBgzzjdfRTW2VvHrkqSifmAJuyfTalQwinvIKb44mZuVK0OCmrFuPFkpn+W5L
hSdafQasnv5lXNherWaUe1NZ3GDx9Ku16eoYRTr744vB22IRbE6XpKjmy5jG5Fj+93j9qJ8zxc9o
u/58YVDQL7dG2kCLbjVfJCpQt1keNSM5SEGoD9oPEOFS22gIb28hS8XFheBk0+o6KZ2NRcozDxot
nGOBWADdLdSzjEBBhXGoHmmvEzrlunOTDWs8zjuT5gPJH0XuHMNMZTzPvX43cTMihqbBGsVgFYLx
vkq8ZUBjI1bCuCCdvdsP3skk8n11FJTC/Wpky7uaZJVNWGdbG3mjn9ehwhoQhnhXJ0QYw9Ifyxqm
VoJA0BAwkCjTksBzIe6enht+uIRNKKQSg+LL7xUiJ+QUUt5mbX4SibA20UgMb6ko5kV3wbEpEW1e
AWI8YQ1UbRg9LO8Hsnyw8Whc6kbzu1e5PphTIUzvmJSh4z6YcRsA/a2veU/4FxgYjFrIsmTBldws
GIXQ0cRTmMrrxP8KskXbUeSJgaui92vW/Zk+ONJ0CW0Zb5Ymc48lMmLxRRmZm5ANiQ7BkG79lmgH
0dZ0FcEjyHw6Jgg/vZpx7vudaNgjNGrbXCxMBRddDb8wTaGTMCL2arH5GpPKdGCUhAKUuylzPZvF
hDUkQ76tUAfNiIDa4qSM2g3frn7o0aMXSvlFwoBKopFNXm6EDpQ+OUJfzPLkTJwq76Nm1LinQ8FL
luvobNkunTql/icMC4c9idcy3fK822yV3502XCca+w+69Yg4ETcRtAGZsgjH/KNtrWfivdIALBSn
xhDGM4ua2JahlgcxdtuHwb4t8ux7YtUPMxYEWIe6giEYGQ/GRvrtKvz7SYLPWx7ZYmie2hEKA7Fa
3UZE0GB6RaILjx3USw2JcI5DXHIbsR3K40OjT09dlRvX9SBEb1wVUdfbTvOKHdah/33BZtTGTGD5
j5NZ70OHKnf9z/997/qR0dBITQ341P+/b40BwCJcLyu/6ywDOyaS8Z8fuv4sp9dvjU2u5vrN/8+v
5OrXT4lr+7KJvpOyHHYUDLsIetNfiLLZRkeg8bv1CC6VeJPpVvTudtQH8xmDIzD+2Czueq+3+25W
6a9EJEESCrTIsuQvJPHjWSXZK+ez+Hzeh8RxF6IiPZ1J3YQlsz58Ejf0QBQfWizIzpDn1lTjU2MW
wFjzvPhTlAQlW2gQz3qT0sCCMSHzvWbF88uk5nRn2sE6NbV6xgXnPdWDqr8ypFURygrltD6sSTjx
cUDGh/VhYytA3wWuNrQDY6Augs8I8+jFFsU38/nhlS68/mwVhyp+njI3fwWfm7/WdvavK5X+sn5K
Gmq7yzQ13ztW9Gha51rYsqDF1/9L1O6xI9hgmzdRvqnbf/BxM1KrF19BUoKAawfVV7r2LpvBOdka
LV+Axg+FTMocXseOtM18YzeyuKfXdO5K3/WS8QDU0n3EEWFITaksVCssUjHoP1jJnwATPSDAdX+o
eoqzXhygpe6iRv8YNFGxT+eyGVrzltftPnf6+KTWTG6ioj7ACife5uhK+6+LXXBjO9GbE1JTwlBD
zhgynkYr2dRwXAvH+lN5cGKEGxh63D3lUTv8WoJ7OochJvr++JA7czB3mbsjmFr3mxrzgBgo/UOK
3ncopneTXDIYJcjQq2tpFs9Mip6KThzGuWHf3Adp1/gpDqUqI+JMi99tGX5oGhWQVinHqoLhIYcb
iZRa6qBhnjK5EXhDyFbe4+q9p4KQVkt9NKb9q/Gqu4ieZ5qnEiTNds7JN3ASkk4r+eRG+UPXTzCw
nsit/hdixZHT99lRIBfCEJvKYy2RNjtDGZR0gPLBwNxwx7a7V2vllAsc0POzVs7gnuujE5IGNpKF
PuI+mxiOZyFKqbh/oByhHqBV33ISZ/2iPKN4RbGH9yQr4HfKIb8YE1sD9ZoUpA1Vbh2kuv23IXYL
fv1LNdSk+jqYLtzeJqKh3BN1eoNhfm/oSHr5/BG1wKK/iqFmt2D9sYxneywDO9ERuVc2l5zGxkrb
miM6IqfdK4MtNkXvfanzFbn6scn1X0iN37sEZDLmln1VIJ7r8j+RZd61fjwx3n4zWTCXzQkin0uS
LHO7Zk8Mxq7BVusq8k4miS2JUvaeyb8jYfBSK87Ddry7oytHeikLrYr+pEUUsXfs66mijzwyhbPb
J3we7lg/SrhM3jC+ENt4pybCmxdSyjd7wlnvA0u/qR7oS+ONdGacC/lpSOpfAzVXKMIdgY/mtzLa
Jy7yE5yBHSirJzVlShWTlYLziUF1UvyuKJwRV730xENucIuw7mjcagb16Ga0AqRifTQmowWTCAK0
Yv6oNdxeGFcu0ueYdpnTqG9Oyci4XZqBy+tFF0huci6rTaWa/2B4Ju/ob1mAFG1KRG9Qlk4MlndK
yQZhbFHkU+YOrRzAAcm/k+odCy3ZWVSA8Md9fRGpbkcbtRaVTcqamNnyVGO1Ldi3RzlBVh7lsKff
B0IQLGc6DqFGNluG+yQKT+7HMNpHhgCKPT/PXvEpzfENOMARFdw2C4v9OJlXDIu7mhF41DH6grLM
yfQ9qzsg390nE8k4QAYZDPmY+INiwsE8qNcqHR+qQ3d9iGmZGNi4u1duIiDowqs7fDChnSHUsWtN
dA0O+Ry4ffqJBXCXmdXNkXzVqS0EKzResTyxnM9+Fds70eVPXOYga1i4csZpCUiaMr3magKGZkIL
AoOuc59E5P3uR5hOCdvXsroHnbqxDHEcjf7SNeZR05Sg0tOL4xK8Zx4tooS2ToYWaGr/lnZhnDX9
n1r5sFAKBrXG2ih6zdd1hTDWr1bXPhs3Y++Et3LO9yhEny1LNhtnwnTZ92fPzv8wrUBkaUQI9+Pr
aKuv1Nl7aCyHRqYpO2QU/4ky/pk7vF06WiOaxr8RHsGb6MtP5OjH2uaibQTaS4fZuIEgGijjIjTE
BLpxrDdHR6kRxSXvgvm1c6tPlGEaHhUi3Tn17R9A0yeBJazyqrP1hY2I8NXhpnFjwvlV5DFOCq7L
UWlRHl2qcmSkoPhmW80bPRt+T82MJrQ6GMQW46O5WzUREOz0kJykB5LWyAJAP1DMpyjaF8N8s0Mz
wUqWcSLiU9laF7XBjeBE3CTAHiQANPrxFc4zO0+mlYP7Fc/xOwmTt9mj8zr+W1IpkZa+bcU7soru
XEbRtx6G+2zMCIHXooPXjDeLfArCw8rRRhvB+62ltdE3sGGQ0phsX11Fw8hf7OZb3aMKt1FJIA8G
9culAkMGV2CLhTpyz1o//GXLgtBEawkNCCu/jdO7WSmnweiOo1sFy91GzcLfmtL6boE1xlHfJhPH
kUPnzs6NasO95WAzrY30DBucIn73Mvcn5xW51kMdNQ/G7VPWW58GdGarB5YASGpTxxm+D/GnysNH
alNCQCXcGZLYDA/R/6yjYzIL+QF6/lajiMPXn+90PNIKdzsi+TY0Do7ETpWz8dcMrX/sQWCnlM4z
CaFbbUR5R1z1bz0fp63g9g6hnsaVad1Hc/iDGIBuIa2zWJfPk6n9tsoLm2B3g6U7wn1SBAYJvZue
pkjCsNupsptpW3eEEbuqHM4I17Cvt5Af6fTqFY1B4to+0wNshYOgsqWuqj8UN/v9gPVDaouise1C
fuj0qulLkxuX6+Z/swUxLuIb9tQ3UZb/zmFydxNCB9lkUAkY9i9TYHMuiUVrpCk2DjyHMrklKlPD
nn2iqLydIB02qLzIn4AqH6zcPbBNCX2v1W96uYQ9WBm9xuy7jOUv1SGh3Yjp1FBQ4aS5qYmR4KSY
D7at/lXriPRCfYfacJtgl7EoxiOmFWG2sRXdj6g/2z8WCT0WCkVjoJGSIY2GsDD1zU4DBN8P/RZD
ghGpO8LzIEWrOznGB5nIfZcybMUYlTkRyXHZHumwme8zfmzKD5oJZjRE7Mcy33V6ts9EukSa+YVJ
S3zayhg1v8YwnEQeydg9sxwmHsQ4ygIVeIuUpTzQrc5mkvRMbrCy9lH/gZXXfCy8B8OEQpq3QecY
OwleU2andNYPaF33WhUeYuezZO9ExNvRRhY9VsNRL8G4GvM+Tn7xuy8ZJDYGPntVmUgwiR6sjKcJ
NstEmkg02IdQMw4tTReHhpYcpv3oIrZNnH2dVnuSlXY1KT86tzPp+kY17bJqPOq5E+Q4d3vaGEWq
PTp+u2aY+xh9AE42P1/c60IJpIV8R76W9HInbh8h2nSawsco6xnz09xp1TMMiX1lODvA7AdzTAJm
CTu1MhGMJruovvVMQcIhPbYqGaCzdgyXRgPegQj3Btu8fe56yCgG9BYqGnBOIOPGiJ8AUlMjc6i0
h32iJ8fatc6DXSMR6w+a0/pmOu2VxN6WsETiMoN77BwnGlGCroHTPJEsdBibeU+ncIe9aT+hvbDY
K5Ps4kvp0BQmjBT27CjGAHzGXugIKkDFVaBRldDdETZZW/PR07BokqWU0mJx0ltSyN0MKKXSbVTG
TqB0EM1SnX8xJhNuUCKRoj2NoXnemSobsDw7RFFCrb5EPAzoPdQXF5LQ8vXKUfxnJSG2stxizTnm
CobnfPJrJb9moXNkAwcvDOKbNb9Gnb9YuTXjrLZGsJhwF9VU7y/Px4nTgKEixP3JjzvzkNXV0QRq
krUI8wFRRcSXsUE/9U6+n2RCjsa2NPSgTcnx6Ct2DPIcmcUl681zVSdBhHMlKo2vir2Vxps3VqdD
Z1kHOx99asYl/GkK9450d5mi+kkU3yS9WugO4IvVgHBfv1GOBUGLqvWVZZOf1c3eUqxThtdzTNwj
168/qIFUxImY0H3Gq+OOlHXuJjP+GRdNS97tS6rOarD9DKMumTnvspIX3M1R8zHaHT0yG8agtitm
ZYcEHceU4sN64Jx64rAYNuiRzxbxMODyFVy1iB/WAy7KQKlyBl09utmFepq2RXxcMfUuiLEDM66P
hbYIb6JWd5BinKttks3YMkO9tkjyXKROpFqGiIlT5yqs6XmQ/R+GRjhsFlzamnG1HoRm7VcIR6vM
8SXHKSKLrP49DIHo6PLnqP07m7lIy6TmPFvoPLo6d3Yy1LJzjKMKf0BJa1VrFPa6MGNNLGqbJBTa
SRjwCsfyrBd/0e1hKqtiCu0pzE5WPn9iLpw+aNYrT27sVb6mAkEgxgy/CT2AYxErbHTa4bMCipFG
I8G13i122PSmy2GF1eM1wfq6JF54Vdiw3nvqRQUwcCHi4r0ZauOXRVsbobLra3oEH9yEOb0CGlfw
9PrQRMq4FIpfrSR8cQVV5dr0apmzYGy1xCTb7ZVRqIQlvLwKKyqZ7uu8p2D8Z6UnR6Od8R7yEnRP
LGsYGoqLmcTqSTNnj9tFR0emiA8Um+MeMt3kr1gacJ5xwAK1MxpzvJcl6cIgHSjAq6TcsvoYGyKM
YSWGOTsBOCW09hfaKYIlbjkkIy9/7JoMRYN/K52cPLWF6iNjNUOrGmYHtuBPtcL+BjdCd8CMaLJU
MMQPadn//KxcT0mq95otW3yMB+0YUjtwwHGMDrtnGM9SnQOyMdttTbf6+t+hHKCzhk4+Zu/5wCa+
aovVnJ29RAUMmakL1rBq0+jz5WYnGVZ7gMCUsHO3uRJTrCx/10odK1Xu+j9PaOopxeP2FGrTd1zU
1i3FeNm7WJuWnk18bIm7W8NQiUiNeDZAkddD27RYcGw5woNwNBoPPThiNRdH3RPd088LMwr323J+
uV1mkj6mpFQyHMwHu/r+qudRAI0kPK+HlcBfOsnfMZmtfast9KNk+ap+U2nm3Swb8cl6aE2WCWYv
p/VRswiY6tK+mXhOg5UXs5JjanSdsOKiv22uN4b/+CFfxJP2p/Gcivs18fDarCoMwzKTvRO/Say/
9L+n9PPY7dQlOWaM9utX1udEPPVjHBBIjTNjnns/UXVEtXSJfmqnG4ba7951RDANxjIpVVHLEzqE
QtJTlZ29EJNXfFjT5M9ijPvj+siOzK+4aQYcfe2IYdBofLEwsXrT/CWmJgySZPIuvd38U8DNPqyP
1oOlgdz11w+xlDe+Wolt505YA9LaeJ/MHuTzqB9cK+ofpv4YxKjfPItRKzCi/oJKnw2FXjc4LaNN
GNHGXz/Pcz+qIVbBkba1NqXTU9wLJKjo29fXd32leW+yi9URIuJuwMZr62I/hXBy8bubKIiWw2BG
zCja1ELphQwG13DY+nED5Dkl0P68HpoBq4KOutQv0hxiG0BzotIbeuHF3Ka+DeAF5pWwKGdk8lxl
0WtWxq9KG8Pl0/Wgpxd+QH6L/7JemD7L4iMyxFdOTx9OVRUuVGU0g+Vno9Dpj6HXM/jxxoAWQ/JL
gHtn8ZD3n3xCkokE1h3aQx0vzp2paLo3IX9BT+WPT0K09G76mSxneib+5hayxt4wbB/qSiNedkY0
UPeRgruhkr4RarDCOoJtl16uPqbmlemNcTXV8Z/FgU/fbHiNW4yoNqV60A1wBITu0Fiu13clGRUh
SQtdTwsfnt0kjeFQExnRHg3uFIuPilzP+C2MTRfhe/qs6f2p0+bplBgFb/umLNDPp4Tm9NlTwoYd
WiiGX2M5DE3ENjttiBuw4qrwc43+sLlUNp5awiqocH2PM7/EyIi3WaOPWnq2l6EgZiJDTCSN+LwG
GLjlFllOPB60JXl1cOotkjrn/EPIsvU82TFvYs8hSvpq6hC+ys4GoK5NI2LiBPbbEmHYTb0dtEnx
7iFQVhcenqEzhiV6J38j6OBGh0nYc3LFJt1cS97kV4nt6py1SFNkpVZXei5kQ9FQ3RRefWlicHkk
FaiHRUd3qbt9lrQ6rRUkp07MpWoaoqVHpI/xDr+Bh70iLzjlyP9OdqO4yx6/+ZJ+Z6B/cFYGkJsh
+HeF+W8zgU+ZpEyf0jYCPSVm5ynvRv70gpftoJZmea5l7f3q3AVVaXivDlukyFD7g+4YatAigPQH
D1iUZ8FAFX1uoDW13YOqae22HPGqpm2vfuLduPNypfTeUAYr2T2BcDhH8skz5SNSre6EZAu0amai
l1seltyirzotMocKSK3v0zA6x+UZk2cXTyJGjAb/QG9M+pJG+sLtBrWdbJWKmZN0Dq5f6ZVzhPPu
XpPljm8oBg1vajMU0S5e97yNThlUnhURLkrm6myPls4W75Lc/es61fckPXlYz0eX51XQw8uitZnG
RxCLXZBKToGOvEWGKJPXsxhrgiHM0pya0k9taKnjlx8XpcAQjTrur7wbgXmbVX3SVdweCB7yy8/J
IhG5PDVhVB/ncNiPQ3aKMjc8WlLr4DDXxApPQCHI5Vhm13Pzv3ju9SPptYwFGTjqej9sVKnA9RdZ
0Zyq1jit5cp6qJcxHSz6d7Nb3tleQnBg375USMxw7pc0QBvXfiRFaGysomsDssFgqHUWjL9yOjoq
U8S1XDFzDzcmI42cYnC7Yju1XjMZqU4HJ3dStGVEqmqNnWGYBFJJsMt3iksRSxs4LbKvi6VGGOzQ
PZlDBCZseg5r7X0aRfqk1upeulO8vMM8ix7u5LBF6oMVeOVWjvZBSvfmZhh681EqTryvWzpJEONP
XUdYkelUww5LLwpGV4f9E4fJc2tSVzKjQL+Nu27OAs1cxK/FfT2seSuLZGF5j3p68pVrGloCo+8O
WD+nW5O7xXFdhH8WVBUU6lbL0Yus6+kIrE/RB2R1g5h+3s+D5RUHWXp4vvUBJupafzXNt9LimFKk
aly95YAAsbw4vdLfBw2R2bo0/HDYahthGWoT4z4VCX9OBTek0SvzB/haFJN+zEiFrN3mvmIPiAAk
CHb9UKmt/qrZgSpFdtOEZRCnjmWpyHP72TMdIAWEsZ1EOtrPYYg4gDXuTqwnjSa3yQMtL/RbhHUK
P61nvEdTFzPd/t1wcbz0gCQKInD3eY7U32Les+tS4BwZXVZ/RsZ30KaM1N6qO/I1kg6ZSwcQbSfv
E01Y9KKWQ/Kw0wr5YYgb1AVQ0xWtQeAoOdFXQIH2eSLdg/xuALoDLUrEA8neShXvun7OAzJ4HdPc
CKrYel3Lt1hA4zCAow2ACoKUZaRx0TOtp00kOVp0m7Yg2/pKnIpMhjd7STTCrrewUmNX/03aFuTh
pYSJQPSoYVocLVpUTypl5d5MBeJssx/inTWXEgs4A4oe+P7//aSgw6PDtM0AgKwrl7V8RijEUVgY
Ox5rqjTsWzjkMdIsRoJIV/IKPPZaeS/RXmNI3qljv/6XUtAltrcdGwZgyUSC1hZiwrG1deckFC0m
GEDQjHNopDiFQDqCZ/NVWF84etpdPy/qjDL1niD6qdc+y7ZrAgLE2GxjzIO5sxZj1HH9XetXIMgX
yBlPnY4ta9NAx+NG24QnLWH0NtZZuoQivah1X531JDXvTqt9xwkjhGAwlwAbthh3NMQ49IlHWfhs
lDbgGN1QHqxWfwZYHx7MCUH9mj0Hp6kjO04SIjUUZPYZ7CeO9IUea/GRWFipegLKd3FjnSJ8cR9Z
pXRMv4byUdDw2M9TR5zAEviBPJepxLJ8tcMg9hHaIDx/TYdsCT7PPCHkcb0IxHaWN35BAUTrqcnf
uhHncFNXzl230Jrpo0fwuNvZwE7gsRBwDpM2htlCANoUV7eW0cIRm+gTQuDkti4PZh1/rScvFrR+
29iM9hSi3l3JfousYvBpUwy3eXtmKv8GzIYdRNTcLV0x7zrhuzMglYVlOtGSt/KeG/T6hEs9184N
wBAQgfTh7KGky9W/rZQ9J9XOkz7keLgScS7V8NVYXm3gvlsQ7Dc7ibS7PdefBECJi616BETGKHd5
c0DMAeH0k39BKhrRYTJNjm1mdyQKGg/yhLuDuW4cm36vV9rdSXHS/pyfUSCQLmzxyGpoT5YWw3pd
Ml3jBCCe3qIdLR0zuhLtsKEqz9+IE09+Dc08bzKlfxN2mL5q6sB/J7ZeH7ARlFnl4yZRHlH8FS9P
tWHQcQILfsYBod7MOVd8YtHCKypLsJAExpK8a72MToWzSouuVS9Txh2W+xZlwwMFy/wcp5ZfRF7y
l0Wjq9SXdRMcG6lLl2dJGq3RKKI2mj5sVctpzCXlWXZLcLiZ+Y455G+ROaHTf6O61f4YGKgwqTAp
U4hptDOLXr4rLqMtfqmGV91mwIsBjrB3oynejcTzu4UYqSDAJENuts5hxExdLvXkeqN1G427pyEf
ybK2rQscbgyxa+kmbDU0pNeIvIxgHEaa3oqe+wWlMEjPYi/Y90qNq4DMnthHQ37ilmcNGEX6jxkd
QqBrWvoE3hWlX1hhPOJR2Yn4ZGC9zWEQ3Ny0pVVmOffRax1ucQSoKVWofhaxiftjKC6Suvelfe3z
kRDsoinvTp1usxZSjf6y5t1L2orXnoiLn2+UhQPXdVkWCzsG6KBzKpp4Vm9hQyRJ7vZo9CA/+JGu
/FHUHmpJ9DtWNU64hi+nAMcTxMj/j3YdakeiEkv+2jiE68VBK5nKlVMe1aAFHFT7YfZSlJb1jHrG
fpZVAdZpBBtRLvcvFK2n0LWZEbjNV9UkyS/Xy9x7nZoBoujkV6oNS1VHicZNkNlebL2B51yG5daf
9VHp1gY0UFdu14eWBr29qem1eWaJ+wXRUdTgYPpvpVUxwmNUJsN4blzfE/NnB9orN77zuHuuOlRH
pMKaC/+augOGDsOUSz9Dr2HrijUMM3dQT4CN6dPRx6dqjidsZGuCzMw4yGshdiSDjrSwS32rb7t9
ZMXKs8fVutY7bSQ+vMkzniVgjJ3HjG23Psz1UsI9ZcoH0Mk7JF7xTqDFvSma6cp1Yb2Os/eZTpm4
dhnRYBPk6YMtXE4eTorzhFo4MFtiD8I+Mk5WP70iKSmYWrMzwvu6YIQSBuBRfpHJKHd2VGKXmfvq
IPpfYszrC/iCMzwZcciWdtBkfbEkcO/JcTwVkZLfEvQV/aj0N6F5gWUVWsDdm6GfRfPdSuLXMLWK
R5Ybv62hDlHyOtFRVZzp3Y2ZO7lMnUN9EltraUeGZqtfEAGDW1X6gChJfTOHE2o4a+KbiJHQCU/Q
AnT68WEY+nzjzvKbJ+w+MFAWhybOql1C8tvPHiRydPWTCa0Dl9qGDk1XGCmwCro714vmyOJMk3Eq
ssuMTYgssBa1sqwBLGp6tdfpvwWFrlT0p6VELYJqFiBwcmIxbABFEPRIKTTSMnhKrbRgd4YttUOx
Y4vEeEdvjBt1KRR7N7GfhEQHvOQfVnUf5LLt73NWADTumKewrXK2Qsmboz6kTHZy49bF8dmYqbHX
94VmgyUO3SXUvZ12Yrass0Y7G6Fz/BzF36md6odKDcuDzouHfw88DYTqZFvo1r+ymqpzPZcimEPV
Ouvl9GYSQPoowcTsNeg84HfM8xj1PbUbVU+kc3sIwUl2YYG6xTAfRu1k6KGg2yWG+ZfCQlyIDJCX
9SPFTsnPEaq+dWLeNmmOsdFbbOWIbvFDq09876yx64tD0LdxPZPP215M5R3K3s6da/26FsK202PB
o++sL5s2Y9mOumOWQgKmH6Q65fxL6pRnP0uHafGiRtDnmJ1E7y5dBBLZdWZphfq9Nixt2QQd/l76
yQ3zxrZ1nwYqnJbw3Dy0OSXSUg7DCBdCDHPq1wkgoDFVqp5+rHRPWHi63GvegbYaJ/hcd6MFbr6C
v4cFEl5oukDVPrrEiuPydJEQ3QZA6rteLcJtaUnQNFU37LQ27rYD+xq5H/RB3a+7CoNgpz1phSlK
yiEl6q9M2W4zWaQzilKYZXfMiCTiGvkmM/lrJcEbEshYoVJIzs7N9MK3yjXh4qtOShabc0tAfe+I
hKuADI7xGaHJ/w7J0qOiS/5ZlhmkSmhv9xK/Cl6EPoMdSX2QFPSwSwZGvtWgsl1rYzYx9BtqUPiw
6INswMXoaRIm2hJAnbT5cxLboINB7K/327EQ/yDV759IDkUjLc3w0C3pqZbo0FYL2AUpGUPbIqSg
8welillYK3erl4Z4ykGDLLm/eeZ6FwSo3Of0Ok3lzq1QLiSuIalgWLCFrPog6sZLq1gXRgiU3Ub/
HDXOq0A0Dh/PvfT4L2Of7bGFnNMOzOYrMx0gmV6FJ5RVU0MOT0LFWLCXVW0LDkGvjyA9HvEwMqcT
/YPa733tGdj4bgNz6F9cxEADZ/du1O7wnJEuPDue+kYRL/02H9izeh0I0uWAUZboIc3GcusaBzNP
tVeL7tTJXMo3UVaBbXrVrpkxb2h68qJTsx+bFhcqNqX25xrg3cParhr2dv2JRmZqZ3fSv3/aBfpY
/c6Tnjp6LEfAvjPBNCyb4Grt4a1s4nvNYPekVxksSMq8XZiqTDLqBG/hXJ1zJ//bOwvgsimWSWYX
HhNLAs3SxXPatsk9Epifli1ondP0a+kwbJRBwKZ1sQM3isIU1WYjHipRcqLfoD20VuVztbh6NjZm
WHPbtdDrK7c92lD+xSisF7y9KDYTYzN25bTXhfz0SvIDBPYL2avDNgVcwQC1Hq7ScGkPOaYVQOtk
3EDAE7OR8AOI5WdM5aNpjEi8qHpns/mdc6vdTPNsnKZkNG5RSspIm8hTpqXurjHZGcB4+z9cndeS
28qybb8IEfDmld62l7rVLwhZeKAKHvj6M1DQ3rp3vzAISkurmySqKjPnHBNx7nLcnWV3o1VsfZGh
5j6k+TOK425TtLn2RLqac601hLiGwMpTigksYjdqD24W7XzX+dKq3BHCq16Nwsx2sdcnH5lHkQ0w
0L/4LU7fCQRo7IlquzaT4gItuOPTrDJrLSS4O4DYnKfROQiYZ8d9t7g4cGXMg/GT4WrxZmhade8i
xz8S9TWcnRKRSDbn8Gfi8gkoDlKRBNd0a+CattlXQ1R7vlF9mmWRvKz/T4R4e70K4KDC973GsCYe
OX9nXxZUolmVd3VSNrIcXORYZrs+3yVLqJumY+VU1U1V1u1es3Sf6Q29TC8hutumLNupy6azH7Mu
++UWgDp9T3Pv7dy0z0gp/wRnudP6tuKEnbdfTUX+hlCEvcF+BywNCmF5AgqawIn51maWdjcqK5iR
RzAbamMX8hwVY/TDW2pydTtEhczhLyyNOasqsVlkgfelLPRP7LDuL/QvUKIc/82bGueAbHJ6WKvJ
pZ9dg8GGKUmQ65pI04HBfZ9L4pBnkBUvRU6UecTpzAmHD/XtNOKMKVPpj0e1ZmdtU3O0ncR6CXeU
PqUAj12N/EICww7vzpuVhnu7w6Se+cM7/2Z6SemXHELWy0ucpN/Jpmi3hF2QSL/U5kQOBY8c/NuN
EzjVEd7m3DzYdkJNTTpCUMb3mpr0UVoJHTR3/JUK07kiDY1fs0AMF7ZymjPaS0Io6k/YYS+Emtc/
J54MaVJvmwTASUlcEpmT+Mw1tz0E7kzXYiSw2GmtLwxu0cu5Oq9p7Qi4adgZHXUZkizVrnBaKr8Z
3/3WH2bjatj0J9Qz3kJSW5Lyh2QVoAOCIuTfzHjISoEFCwKQLklLnpwCy39NLkYcKbRf/DQ5WsWo
BaR8naHEKjMcsksLTnXf0hFVzqax5xHbS9FjJicuxS8b96SBeb1OBAeCuXdoPk90zivy9IhtKvY1
dlRErpqk4TW8qDwe4ciWQUden9JJYLEkNTXcZJ51tcOxOE3YBSCpM5t1Kd/VrSlEXS5alQAfndPf
YEbBI2MLHm4CMrjhuteGcM4u0g0Sov7z7VKDkrnhECf8BFRkFbI42Tlfc1jjW3xgyS4RglTVJB1/
Dy4rj6qeOSv6G2oreewyozzoWHx2cfAKUMv6mbwhWHJ++ZilElIMHDN1j37m2K8ufI8r6Ylwo5eK
GApxdUBFHuBxw8yNXQOpqprBgWM6G6n4jfWzftN1Y8ssyX9WV2w3xB9DD2Wl5g/nhrYeACt9jwiu
B75N8wcYUfOMdcQ5OS5t6TXJDvKqCxGmswBSuYSF/GdvU8+YsWMHUAviqEP+WjpTqnLiRNneOuLm
1UvrAyKqbUsC9Ea4mnf99+BmAoV8I985Vsf8wlypP+z07878TR1c9DICjx5oKU4hO7yoChV/dHKt
UYKqUhUkHh5Zzuk7EwrzrQwLecj6rHwVVU8zni+CfbaMpN+qkde/hyRrdnkM+N/ROa9B4d10upl8
CAnyoNExpWetaT+OjengX0h+4vUjopMbkKxr67jmQGsYDKlMls8aaHMM2yM297GrP2bgHN/1wW/O
ABR3yLUndNM+tKt2rJ/SeGwf++Tp3yvq5XnAKlWNbIzdBIfASpij1QYlBxMRRM2WY5/codMPtgjs
U4A2a5c5LYgID0GAhY9nB+cHymOVQpTrBqN4NJ6ZpTb8LBy36+VZ7cni0X3NStu7l0gCB6AauxLj
MYoXlMc0yex7rAG3SV13/qxczscRqeIXSwsN6MnoBZRCgryZjC0hLyT9G6+VJ4PK+xQkXv2MQ7o8
jEWU7viqIWJJo/Y4L2FuXRdxbohDsErL17quYptMVdc60CV0Xhub74y0ox/BF3Wr2ESRGAcW8Qid
eh8/aGVRPfuO2FYORHS1Y7Y+E97KAy9HzAi+zCG9a0PQPhtaJb/mC8CDPtjY0Amwl4w54dDNA9ID
5MvVHQbx1SgYH/b+zcwKHxgjmTz/LhMBPZa4AGMLe4lQHXWLt2TVnFU3X/JbX2BIPYAyq29NOoob
Iv95SI/k+/FTEQ9D82TgQ4/j3KCfSrisKty8YOy/e5XOUb4NHkarwxm+LDbdsvh0LmrYvhGMz0IX
5Kp08ao6lccI00lf8HBBEG1JW1uuXBmC84yuaqlq1D+xPOS0APGywZlUfzAxOcE8q8e/R4vlid5C
u2urMuWfBWa7KzFFsmr3RAr4IYZ3p8Q+5rdffbNb4h2xbdWV9QITmEZQOqMHr8NsPzZAYt25u2UO
TZ/cYzo307XiaMHA0ugp85umSx8qZpe4O/EGwwbi2AVoIn40w4KSL26gYKP7/NcGz5P5W9V+kzbv
oIo51CfxiUppvOap097DLqQNlyElozlAtlatc5CY2q9RTCsp6h/SsSredJOIYVhg4LWpjnJwR49J
oqcvEqVIUEzPXTrlJ8KfGH8nJqo2yq575TXpxYhcuQ+ixny0zf49HlIcL0Uv7l2RvbqeNaMBJAGc
QQ59RPlYPiKODviV6QGg8L6umqnlmFTBvb7NxDyaiLmclswnwiN5bx1LfvdwvNex6dKdJYdvTJHH
W2aD01xUX5Z2YuVF4xvjwX47NcYPFCLoRdRCNSIRGhGt+0DdJOkwsnvlfAWrcbbPaR/+zqYwWSvM
kDAdIHao8iM2F6X4ilLUxxB27Pvc9oDfMsYJ2uRjImMaWrrIF/w2TY72LCN+FPv174GLuVnRLIiO
5a+x3baHsmZ6DoJzvK8Lfml42fOYzuJsVjRkwrzKz/bCMFA9a4HJeluUWbJVr5nLrzzNjD0Hw/EP
qoOvFRjKYm3iDL0Y9wOW2Lp19WNad2sYnSo8OesX2KaEtg90xHEDev8XI6IpAY4FYocH2l2axY+8
0iDkdzS7QnSifRjUz/McQTMsknZvL1XT3MTmVT3L825mWlXqO8l05dbTtkis9tQS90eagJMYpx5p
dJmLx3CZz6geC3/TZwqfEkoFDTRkVm5mD0UlXtX3zgTMvomiodvkS/QXheWJO2GgwuIqjDuiPQQQ
VCUCiUK/Ijt9/qp7dfWgWw3unkoIxORZDo4sY6BhMLZIwcBuQqVn8bBjqmfCwi8cWsGR5BAXd6mw
T36pc2rsnYdKevMLmoS9MKc7ZGMyKe1EvNf4+w+hXSCWDwvACV45EciHXEM9JK5hQLebrd2/12Kc
yJ497dSUIjvrHkusPsOTN0I9vcIxLnbNrNHhCOuUILYkxf7NH6jLIKRJwplIKfgCyMWsA3g4eodU
9Bz20PLgM0pan6lL1yq+gVAIjv9eD2M326azlh+nFhM7juXwyOnuwlk8vNgApa5wn6kCSCe4G31O
EriTfeqN3z6oO2u5cgjMu3pWt06dJsRGV1cErPgaAFttjDO48Mi+sENFJ2iQb+3klPEujBEsz7hT
kh5dvsug7MaYRl7Vst0QMbM1QBHihVnWwN4cvnBLiVPEEBXpJf/H44DN/qCEh43kTj+CepF7Wdr1
82hcmjAhfHnJbAozps9RkyFA9KJHbyRihM8zmfLuK6YAcfVL/6SqD89/tdNeEL/nvEIdtq6Ol0dP
btvFNyTP9kYIu4cmFKb41wgsExbCg6buYNRk2a8+BaEM4MaBAQvjeRmDJBEWFeAdw7mjrX4VBv7X
GLb5ZnLkcFJJ5OqhrALj0tNOL/zxRS0jgGheUjTPCbzO+xrnG1kkU6PnjQ6erpfhpvYTIoRM1KyC
6qWlq9a+JeSg39ShNZrAKKSBsVVRnFqAD0bwvZhQpN6F1R+jWPhgnO+RWQdvKhfKzvQ/3XIjtySl
nMO6R6xtl+0pde3s6JiJ/9J6g53dZ5uj7DgKcTdtTYC5MLzPUUTvUJ8f1ZdYa4NHJEPZZhzuYZxN
H35Zmud0xgQ6RJ7+jZ/qK/qdX3Xi43D//ySB67ckdQf8FzbRajGN5C6ZPqYk/60+SldW9FVzuznp
Seg+ao6ew/yT/gX0t7OlcTBdmcHgRtyBoKiey6peOEQGXsqhIwqNcw2RHfKHGc7l9354ozto/MAk
T/GcuRk9onR+cIoYCC3l2APZKuFJ3Vu6hXXAb0jCUpcqVxey2PMUmkBkSETZ2MYQP44FCZybnhSZ
a86WLbXaO8awxDcQstgxc/FredKAmHhiNUk2XpfJUzOSG0C20IwDj+i9KknOjR5pv/2fPpHNaTNo
v5fXHJQ3G9d2kle0zKeMPeLZBqTJoi+WWANSGsKaG1B9lJ1FTENq23844ZXgWn5HYII25VMY0xvf
5snIkQS0wa5y458k1TrfwrJkjwMRADmjP67xYY1TPErXwL3c8k77omN+5GeHRGbwYIgSNoyYNX9g
Jg3OGEOUNtzNcJEgRQMsQSY1F3R8CVCPkYZNEaOk1yrnkg5edxGBxL0EWCYw+SGlk17iUsqvodki
UsBLyiwkuzfcd4+OCEPG4tZv1oXulFQeFq9lDJibhoclPOZ2IjOXSsp/wEyn7xwtK196XIzdojdQ
m6vqawgIRnsD/BAfv1afZ3t41sj86dZqBqKTzFP9MzQt7bHRrEfNyIK96dfM5KjM8mrqv4tiKk36
IW35fSicJfNHd6oX1gdzPYV7QCNuhuuQIRf+ikT6NcKZcokteoQcwdpnZIjlcvPP38lIKjeFzegt
ScI/MSbm13BcZhQuW7KS8VBXKIH0jA/urmsjFryG7LMJtR8tb+u98oNpP7iw6uZFR815GQ8Iu4/t
VFuSJdy3kK7301ou2X06PfnMmSMkUJO9gU/qHueI0awfW9aeTLASHnCI4KiCsdga2GUjwQhJM8zg
sZu3aUBpJVnDNoPfT+99G4kjpFW88e1obtU2RKLq3w3p3yblISPT4+auSVq0WhcPB0ODHbYx/Si4
rks4jKFkFQbDE8Y3N4HRz2R0n8aErLiIZBnVrgAg5t19UtfVlZqaIQb9DDLhHFeVsVtU50ADAmzE
YFmYAGZHN0liNAv2r37q2ktBwukmAIwnGMeQN2InpKhXHGpoWndPcIewmjIoe1i/ziAMkuOcoWwq
U9/5Wg9o7Tw9nk6q6ClY9TdVh027JEWjIo32Kw6MbBsnmfWcaeTkIMElIYhcLGM5ccgWmJuL2nvJ
vKUiheK0K2VqbFO/6c6UDe4m8HWI2WWApTN6XssEfiTy9ej4P6FviZ7i72plTetMXGioIEBEYfI0
zHG4yxeyWV/M3gX5GgufhlLA7fGj1UrRJQvgznOJc04PaNl7rtO84CP1H0MSNyw0U71Nm48x6Ey6
rWBGQJJ6A0Mptb6QgvAUU+3Cj/BINimGBT/lgY5D4kXHSX0cGJ3tY0VIySoF72W/1/SqPdRzo7+k
y6/LXLuo0SczByWS25Q76eM8xZ5xdVqZ3XQIWABbw5NjWD/bOZZY8ka83XQA+pseU6O9+HH2JBKj
JmwixhRLUo4lKv+WTl1+D5NWpwbPxGdCYkbul2SRxsOn+jUXI/8jCTqHrJXTdv1sGYfYYkZmHfe0
gpf+bjtRe/uCtIow8T+C1i4+Ur08eTZ5UTLs9N36Dq3qbzvIwY/5GkZFu0Pmp9GLGpUuxyzrrRom
mctEST37n8ug5ScnsPQTQCSoH99JsVWYVrlXM7w8Jj/Js+lW/VNIa0tILlmT56gf5H2kbCTPz5TA
O3yNrwGfqZbEzqPpEuu8HPjdjDiyPpiwupSh2BdAN3aOgfvaWx5E2r03UmIPtwi3xq9QXhjSbGkj
4hPAx7Ee0f5nQx4FoIp91+r1wTPy7tiXiXNe35F1lxgbzhLL+8hZ4blz6vyKF/2uaWP2Fk3JC7Dr
6X0YxM+CaXAQ96/VMpKQQ7i4cwmbsbHgKXkQWHXvKZzxL0OqIS14kQxFdhhhJM2/KYHHP/cHU+zs
KIljK9OuXk+L8+LQGiwX4ZD1pCTFOvIT+D2YcIYg77Zidmy0xi+qAE4DefIc2BmwJx4zMPePdusE
25IIA8YQ8tkM0/RG/h6xyImoiKMB2NDYWFTUsc+wSKwFeA8wSnljNBNDsvDrH2YmKzCoHZM5O2h2
1ZzNHMY6j6+X5qOsqM/DnBfH3sHB5flgiHMTmfEygDJdBKauxek1rSwN1xsQHdDEhINV9guU5PZh
6ugNNJzdSiLi0qzAKKxnQHaX9X9t1YvI3zt6z/mN0L7b5DRkRojvmgiLl9DWnduwsMkH5rl/e2dJ
zRCoEzMIFJkQgcvatVUabbsIvSPrknUeRz622SudV2wdwa7IreGw1fyRDOfRKX6mZGPXoEvbqtEf
LBzlIOUiOmZaLdud6kvCLtiH7EoMqxF9b1Rjsp/vPuqA7E6XEdWUDNDpDznl+6L8ZBC3pVO+L3v2
X0OKl0pa5l26+TdibcQ35mgoelzUf02DfjTLObx6fvtC+at/BvMdrfsi2wJ8q/ZRN+2aFxa5LB9+
ViG+3ajsxHsxNtzVRhmcstIIr+vKhWDxI8nmJ1fj6EW7A6yUqV3bDqY08AOUaWNxHDlouhdrIDuE
OlXZePoeM844mcW2z1jBD43FhN2udJPIVDwDDG7/eBqsMqednkkcJdRvir/Ew2Rc0Ldn91JbfB9G
DWpzabHL3rWpL8ZvdjniPw8q2nAFuuXNDNEcfZoDMtvNmv2AJWrrLje15o7Tcaa7gmmay6wpboCR
caGDp7mNGOa3NrNKBstMI11Qm096CEGAyG7+zawsn7plIPDh1TOxqJ4P40YSlNnNyU9mlABE/vsS
qKbrAF8TlVtdkA8SDvSvJJGp5G6d1/ojhiSU9kyBcw/KspoppDMaBCZtpU1rXfQBgjgGwA0EkhLM
HsY/odX+rYmTPwEL/NsckqlWgyOuULu/VVl+4cgQXdTdnw4LNaQnUsCovbcGbfFlvUEQ9aC0p+wC
A3iZq9x7Uw0RmBQEsyWvQ8xaaZDsQqRdQ/fc0WHgj8lwnFs7edI8PXxcp9ajnTonZZGYOfMBMbRt
gnh05pKlHh1crU7X9oC/9Aj+p1FAGfK89itjy/PPyBAe7XkIn9UDf987SkKgwAwP2NPUXK3ne79R
lj7unWRTAL65BMUfNUhuerbnGnu47Pm+DGV7AQLPdGkc6r1cls8sMV5jvcpOfpqWcEeJpS3b6ayO
GzaeBDi7KDHDlJicMmAdKCmzc05R4OWGet2SVUtfPfBNk+RHcyhUxw2HlDNuSiZta2d71IanPoLa
hSXZGRYjgo5KHYf+uFe2u21P6cf4pftBOPRXncTn2c76Wz4WDfmjwxGy4maV/rglO3GPR38ShGBC
MfjKlA6v0zI2xKtmASSrmOwsE59o9tpNo+P5wgX2UcZufx8kslutInXYbjSOIIC1AQ6M04hsPIn3
+vKZqYcm46xJLx0yzvJ9DzUreQJOG9MJY2oFIIqxU2ilm3ypPI1eEzctPLNEeReMoN5FPVMPgTH+
vTQCDSb58qfqNVER6OuJJtiVdZxjeYdhfVl7VV4P2tfWS1Ky1KQtsDB3l3iaied0L6mIr7Ow8XsM
zDvTFsGONXnGsTH8FHI2Cqt1BuQUOdJ6z4Cyk+o/8R6uRYKW5/KhzNubWttyb4cYjuQUk2TUsuX4
14fQB5MM3fL6tE0pKlpYM7s+1k5OB0jo3wN0Ggp0HWuKVfSS7cXDn0glMlr+Jzx+loPISOgHO925
aXOifUPH2MHVGatj6Z0d8y0w++kHq2MapewEdOQouQxS4gI9O1Rem949kkl2HF6nH9awc5vxe8TW
elKKin9jrdlDGpIEyP3DFnCzHnBfo9Xq3xsiNWZ0ay8Nx87XOi4ImE2D03r+dMkZwjTfR3elibWq
5rWK2NOzxZNXAGBYCwyCjnAdLCLaIPK0vezgbgxm91ybA/44nYomqFDEhjQLN3NvpUcBzF6NZHub
T6TLSO2aq5TWLD3r/Wya0TWxMW+pZ+NyOdFOPcWBdVKv4/0Pietk8yej3DKOKKUGmiDQX0RlNjd1
hK8Kethu2ezWs21azZJQHYzx/BceHrzgP5bgpb1tFGet6PfCLzKknPTTlKi7tBk4pDP2Pj4dzu7Q
WcGQoHFOK/dzvTvyADspOQnq5lK3WWpbZDjnCaMS3vITh3Sa23RytmU2WDdOyPcicWumpCOdOHL8
nLubfhhIODBvox2O4MH6AKL/1WAmKMg8dPpzMtW/MTdMB2WyxeoA2GE5PPRWlW7V/F0kTvCYkOfB
MNvMtrpwXiHMJzhq0Zqq2JIW2s6NnPkHelxdBPAG7DbiVO2kUzbvsx55kEkOOKY9ahA6ieTIgWtS
PTvXz39gtxJnmznIkXineLuWUI1HcKEVjpsxH6YP1uT3wGeimWszWXA5KTZ6X7i72Yv5rY1FHbXu
A+inX9VRU207eEM5dHMgcS2Sd9WEUc0bw8npCdeoB8bqsNDd2qifRWJ+xUienZtZmudhxLAWRU35
qFoyCMUkp/fpboGT+7RsVFZa6cevPVPEQ1o7PQiERdtRjBhdvaZ/KwLA8IFNFdg38ilyiKrks2nu
oR+TkJNJGEqZV+1RBDVbR+srIswBcxIIi0APywlUvc4fp4+UfM7lk9mwPDMq7HyCM5uYcE+jPzd5
P31GZvwzSIPiZpXZ2jb+1xl22p6mmhtKoljxbFFwz7C/3xCGneTYx3cYVsj+meBu67EU70A8AVfi
+jmOHqReHFGounQbHwh8Jr+ZSVPPUvb7yj9HmhRPmT3Cxy7x5Ad1O6P2wW/1t/ylEXDQdKM/zg4a
OE4fTAb9elMWaftWFubOSA1xwedRPFU55fl6hpuKmQ+R0WZpBfLoTrbYhU32vSLwFg6gVjzZrsWn
lrQcFH2NfOGG07gHWuDFgSfBgYRWhbqR7LSSu9EqiUnDAPHWFg0B6QxmwHjQwojk8Eta4CBUL1Do
7odMqYJQCMzlAd3gVoNecGsMZLyR2fUHx0XpoS6r1rARQ6WbNuFor4ayc155z0sevarD0flgljSN
B7XPzxkcZ4am6Bao3A2CIvJFJ9vGxbhj1YU4hnSE8Ij+0MoOkoN0SKRuovRmL3q+wm66kzEz0tsZ
0U6J6gbpdPgFKuvWTCPCgKU5npiCKKDyUwu06iSXVQfGoHdXQuB4WY60DgYi/s7v6vXgBm+ohnGL
btDFMrC4/qkF8m3pOxerQJmk3lCSxBo8yvXJRo7z94Q9Ra9mBBo7zvFzynjS7lPSIkRqSQu9e97o
wWVqqBzg7e8FyWo3NT9X43RZTe3Wo9YAs4nnpfGBTiNl7M+msDEgOrkDpssAybX86Go8qFbSzGve
9dJ7c+OkuelFFzPcqDCaB2N7qFx3fKkmXZArFolvo2P9fba+NtrxITZNB9DuPF1LDlVeGuAwQzDC
ROmTmz7aAb30rsOIeCbSo4/1YDdWZbNkv427mK3iRhZCv09i5g/NMpbwyWg5pix22xHyJ902f6an
EhTWVnUs/D6aOdTEESq88J2cqPxLjybfswv/A5sNABYHDPJQN9bdIfVvY8giel3k0NDkxHd4PvEj
YxL9a4RvGC2kicRxlG9+luJRF0BhaDBe24AxHaDsTVgR7hUsAoM+rsMLn99Ro0l/12hCAMZoQbQI
RIv/fRCJ//cyQp9zQPJg7nT6yoSoEYnUezDw1IaCdXLc0zAstwH2s73MIGXhN5+9kxehlVSGGR8Q
J4uAB263dl/wy9aF/qrmFmmE6R71yK4zIMMumYn3puo8fUePewkjtzF6WV38OptRsFlN8Y2JhnKc
aK6lFoDawn9F+DvQdU04UBUBtsah9ro71PLRS62jlpO6lpf9MgqA4XeUeIS20yI0G2QQrNyOqq5f
MdwTtiYkRfbCHKD2yF6KEbEREodgHsBy0tpSD81iHp5MF7vA4salXytx47bRfm0NcYa9gDXnIDym
Do4VC5mtuvSdZjp9tRKUmkqujiRtI21QHWst4cVDffQpW/mUhuoqu/IzkO5dbcF9H/xAPO6cW8oi
rJ3ZgfcVXeEYD6gNiDlSByN1HlLPvIJ9fRj9fmM17aY1v/l09j8DWln7Seucc6cX5LkkoAVJXKkP
3DT0egIgbDM+RwS7EE+m4V1tuOqL7MVesSdDJtlkhEgy0zTt78KnKE3n58Eyr1QbxZuYZu/meMVP
t27jOzPxeC99B2ak1fYAoPMto6OIkMieRalaUDYhYbQ1CimHQfJyn5ei+aFpPi2r5ar2JYr4PO0O
HShP7PwhhUsQWV9Yy/aVcM5K+cC8JPlq0azaRhrc7sZHV0kFcZ1JiFk7QzlX2G1NWH6nFRZCB9Al
u4M0H78miWVpu2au7z+03W/VI1QPlRPdUxLX0BSK4lzpibim/VyDyOi/q0Nj4FrNVQzOz5CbcLse
QVl/GVLjTNkSyOw+0P7fk4y4+EijCmwFN5h69u/BxC5OMhLWJq2crKcWetiWTED/kCzC4MZgYI8D
d6TZ9Z9jpTO35hdrpgoe/wxhOT1rcGNOia+TutSU73rfww6lPr5ZDgCYuTCqa5t4X4a6Ny95QXR7
aFLdIP39humIKlM3fsUxHfGkYUxhEUR29oiOf4mIdtMWOif2bVI4ZEILDgjDJspmPpBl2hLptGCV
a8f1QKwxLdBf+qmqnvzA3qqrgk7TLTRMcVLrjlvSBrclQCV8yQ+84cdZCvOsmlCjVRs3RQtQl91l
/W4YaNyUXVQSsLBrJzpQ48StvO+DLt9FvoNxNIklGcya+Ea4g70L2BnPfUEkcRRg3ln3GdTwX//V
+kT8VHKT2PJXj9TsWFsY0goz+i0XZ6t6iNNRv6gBJFZ7pEkQNNNa+zLmfXzoTGCwrTPuB6Pxn3VE
wXRFRP5XuFzp2kYL3OCbsBNaPYkIvw2efjaqBhxek9xqaPFfuvH7Or3TESFUs9v+aYCP6wFta00I
7U4kD3JlY3Ifm+SrOshBGo9PHplMGzm4AY797FTbCFYlrSsYFrDcimKrOnesnjSollBtavRgYG3u
gNC9lEUESiFlFyu6fK8PaCgXgomzVBmKpDKPcANnG+xBm6E1jOwMSYK626S/t43gW5INAk7vYOzH
sR6PA9qzexQWwZ2oaSaV4J48aUoMN3V0zRGCUJSjR4nMYjgrtwaLJhknFo0HiyNIMBQf9SCsL54U
Zy0y3ffE825RaDm/sDPfyqYjl8n0dn2U1ruxeIc6vbPxkd315WeKPRArTuYzdFouM71fNE87NZQM
2hYpH/bKm6/NLdyJfDrTf3ekW32pLSZ8zdA9mSSS4Rtz/bUp02aojhKDrhqyVSg6/0HWqO64GlLR
E97HsX4mlkuAEjfACGiBOK41hGvyTUtIVz9J07RQvy22bEqejTK5Em9hEqXCO1vECOP/DiZoW+Cf
y8qn3g7qfeyQtbl+5atqPqIcheOziNASxyof3Jq59BQQs7i0f9mD+XUrTEtD/QhBEJQOcXAPuS7a
k7coiotrZHnwlRdhsZtp7KAJRplwUYc4ZMuTWjLR0c4H39wDI+XIWZvob3vJ/Ga2ILDGAZA7EpZk
TzkM3WAEUGybtXsz6vZi0H46KbnyP/VyJnX6Mr6dsElaacR7Hfq79a3RhgGRtZeSKR8P3TUQrXFY
j0HuBCaFqVR+qpwlIGmcSlx0Qau9cpRptv/PLJfkbNL4aLKgK46u5mjYj+pBOhOKbwNmu7rs8XYV
ritukyKRcMojTyP13sNZYHduEY+eSvtJ6KZ9/NeQUM8EFrmNMaEpU51eNTPQqYDkyP9PyTFHapv9
euLTXD3d/vt7eQbrIvSKs/quxBk/emMQAVOD0WlCZN+2lWVvUnN3bcIZs2GTh3ZHc1ynE/eunmVt
X+MpJMBoWAzhk26gdPQs60k9WD2o1rwMQ+cjMfJop+VuzvRQvKMGBnVjG2l865M2vg2Z/ScHiWXs
ulyvrzq+hm3AeeuZDEvrTY09fIk+h6XkKv28OlROaV7TdolooB9Hq8R8d+K4/ZJlCSXLmJhvWTO+
dYsGkTZUv8+igTKGEPp462vA+KomkldfxoG/LTIfArmP8NYQ0cviB39g/Fe8peVL2YBeL82w/xgs
lKIT5K31mXqNTm2/GZbX1md6thsM8MWwXVPSY2/rFBVRK1GbdMgootOQMsTsCb5PwnvdO/aG3DIy
zLWouzWj/9ZA+jm3ZmxAGo+qe7Mc29Qzh6BWjpWoBU3Sl6K4618bwlGfnESuV65Vyi2V0jQhc2Gv
Q/yRgSdVncO6wTY+mUhwVAkkW+4bRijhTn1P7ani2Ln8nVtljKWWI1PXHoJUgsNsUQghHP+tt175
tUFVTY3UTUxDp99GKeFuLRbyLoTJ0c6c7GWP8RGeR0oraBY7kc3vc4CeHYGceNFj5BFxSkypR7eD
qStKaabC0aEeUbd5VsT8bFkivMb6bNXXg10fXNwMqXiTtFGDE4FTW00KgdUwEFQSwDRCsKT28cay
y0sJuh8y71wVJ4x3WGnZgm0AOWfLLlxvxaJg+YKNYpkf7eAIZucLnRsSJX9x4jjDknQy/dG6rG9L
1DEp4AQ8HQoJm9BopXmYI1v6m9SxnYda/MQPlDCJaZInsTxrAoIl3GLjRIZ5UCOcCUjMZtHB3Swj
tHZtiuDij6x75I+OJD51KWzROxJGo6RSxgzrOvX6Y16QH9skIPn/UeVqbfTwW+A0JG+TqUd07pec
4XpKs2uJbJXGccdP1cw/mLvSUarj8SMjGiEe0/O6AqxkBhMHOYdaqGcGNu9D0gHAZMr3hS1s2lWi
1R760XCOmefv2SYX3hZKWfVQpPhFGjjuZ7v+aCoqPntpdvmRS36wKhE551CZxIIQ7mr6XDh8NZGE
23zyi53530lDnMXVds5i7yikiTFWOjbkbjkyuem+xJbxTUu98ckd3F+sYRv+eHylLGQ4FxMK0xDd
EmnR+KpHs30hnOJF0Le49l7/rIaxcsmTUs8yeWQ2gDMKu3nv64j8Yu2qZtXJ5MTblLSitZtBDuup
SgcHHgowpqFsOHAMMzz1TEINY2a8qLNMq2vv6iogWxBt9KJiwvRpbYegLGGDeRxfl4qvbH3CK6Lp
wFz2aZg88S2xI5fsJIKTHJt1UmmeI6OHiUTMXFZkpJeoYYvvBcHNtPwbMJjq09Vtsnki0NPSNsGt
0988Rwsc09Xrd9PFRr1SFlPtU3XuGnr6YK20rTpom5OTPlUd/Yaheyi7uPklzOZBZ8D2YfgIdP10
qyaVQs/ESTLVY5+lHzymxrgLF7V+6iX2xiitu7QiWjO2nQpAtGbzaBX+afQdSr4o/bUqT8BwwRxI
m8sqtw/kz470zYex/j+uzmu5baXrtk+EKuRwC+YoiZJsyzcoy/JGzhlPf0Y3/H+uOhebRdLbQSTQ
vXqtOcc8xYoSXf+x1sDijFduIe/gLdMrdW5LNB+h6qVVMlxqNXx2ehhSnEKqmTWHvHHe+vd+ql/n
2Kv3NIumnaUTcavQNt+6SCi/qk5NT0x4x6OWZN/LcLEfMUlDO73PkH5RPwTcbpS2rR64H/Rc4e4O
sfuBjxf5V0N5OievbTouB60Drqsz3AYy457KBcWBlqgXhvmg5vupe8hOcAIHjPnTJma+c1tcUAKx
Q/Gr2HwJVUZt6GgCHu9M34oI8o1AovRaNTDPhQOKwSHEfdYtrwNf8nOk2TtCG5bXKOCtSoiAwgXz
uVMzuVSLJr6GrOfH/+/ZOJEiMFaCNNZFKuNGPFU9ZvRLEhFWnNk02lp1cK6iRG9ru/+Pae+BViIp
cFgN9+bk4KkE5fdd1ZHe1Hggfo+euzeSWPnpFMkMEYer2ZvpJ/clh6q5B8xia7Z5HrEy+Sid6qfe
Uq1NPZakr8ux8qKaGBGFUqfT6ABFQWodZcsgmpy3CvXeZtCb/rRY9nhzAMmNnftpFPT1uO/M0Au2
KczsS9TAoa0UHHh1gMJezb+RtPCjHZ27O0y/5fmhL8m3zotZyAkpehFZCAZ3w3CV2++ezfDI/7ds
9TYXF2kV9cbVSMbokqB6bZuh3SQK+nUFuboc/OGPyE+j82lhqyWyRDfPYU0X2NELC/inbYCbAUUh
h5c5uzwDlwsG8odLwbVKUqBkWWi2u+GgRDCnKq9St+E41h8mNQtDiXfVzZqLXDLRKCXEqrnDLvrl
Oei4ZRM/BaGyqyLEsPiMmJWYyo0w+CDdzDQH9kPS1VsDAf9DM40O3XqpvRdzj1Qc6TH8uCrUSQ9P
JvPJbGhaF4OV+umYYTqg/4xBgyZWk71ySVgnvMHt87wlYcYD3gDOOsPtz7zUOwALX7mNYQhXgTv1
RzOnBibtGGsS2yoyu+HbaCzGs9sb0DTKFPsOv2etekmZI6WQH02+7N16OCM5uyhmHGCEtz/k8inb
FoZISarrwwLkGwMetM6g5pxgmHq174gc9E3TPqVzRRCF5tED/J+/yHI4HfY0k+S8LNe0r8krrX0f
uHepII7L+QdGD+clivHmCrjCMHecP6J5nc9DWUVkk3fvfRqK/nasrZ/90Gh/i9B4gG8c5tP38iqv
C0DqT5XrFFsHW/abrjSPKBz+pIklIJLUYhRDHZiH/Det4H76ueQjSOD/8jHYd3bvsJaX9yYiIYgO
j++1KTiGXqshwYtFtffs11EvXyxZh0FYIEYpEqs+7Je4CO5MZ2M8BQZGmdhJD5mpHN3XxUkVwOxT
+zXVI5aWTmNmW6ZGCjJKebeG/i3O9ODkdj0wMCuBmS3rDDPlTM1ZI7hwItugCtZu8kHr24AucEZ4
aBouXxV/3s3MnPEU9eHX3M8WCXYcv41wzn+DPreanLiDmAmKhiMDGGmIANnNi2Nj6H8QM/X3f+/L
l5h73wslBSYipFPywUyXb3NpKutbgd0Zm6ojnyoci4xE6yLbm2FHl3xUrPgADADVPx3PyCmBuFNw
yBFb9IvY+3Meu/SyZOVHVW9dzdSiUQqZMSx/GCSAHUS/bbStDpS5KbhyPBvBQZwoPjFbYz4jEAON
TNMNuFpjyBRF/6nnKZdNqYVHfZ5/rOdeuWmXplFuw3D+XupO/UnGoyx6tMokPmKZYaCLQ30bAdew
W4BeZIfoey6/bjXp/zu8JYkT7Nu2uNXLVF3swrlgUD8NPRBITaFJBC+AKdqgEL04ssxjuaPH0dRZ
ufWq6IG6v7mpovFuotnSUhongxsaLDM6+QCF/dWl0wd7B3YZD7auvOlUK15uGrkuUJjRwImihqj2
S4omj69eaN89wE2p91/L+E1MdbqHB/kERXp0NNxEESEzyZtSx89q1EzY2lqkA6oyXwdSO31ZcQwD
2ltQcXSoeqpe/GH5iXFbuaHbre0LXVO3tkf7CVxOslFnxTokTj5fkWJtbbgJdxQk3zhpIpYNRVAm
h1+EU9g6jpDa6o1qUxb3rfVh1uMolnkiJRyV9rl0MKqj3t1LFRN7p5EezsL2ikCcsViV06UUWAUX
67PP8f4HalGM+MPTLEB02QBGFhyeuyNAZ3otB28drGFUOCUEdJ7wnsdbqHa2ULSU0EVQyi6mguF6
ZiJieeF9oHV4MuqGvXV0tCO+8vC4yn1pWh37mVw9uUXFC6dADSjrMYOlCzM1zR59sbwYvY7RL8PU
lxT6k053/MKoGF+KRaJYqtmfbazHOOjYueQgbgxU/dKZ2WVszN2qaBorOjhDbE33QmvsbWCjjq2I
55AFXty4m9qeum9Blp31qHIO3ljNW1mgc/7cjAYWdK6vL1ebbkVhLF+0fcvPNjT+6xi8XeQUA0mH
ca4mu/QVosH8Nh5/e71g3OjVS027/iYFhwHYZuQU3fScaCS5ywHAVAAm0hBMbk0DtmrUlceAi0+a
X1yMH2fYBNA7DHsEz50Y+1A8K1TuYSkZz9DYbnrP8Y6TlcUvhU0nSxyaUHa/SVZSw/iisIrsAl7O
8tU0Ngl2srJT3JjVMascYn8aolTXBg1lxqbUTAJwSjXfyz13TlBs4+ExIQSEKgtSYm/VFu+pGyMc
CHNgmYRXP3MQifBnq8NZ+rFQOaIzi6HIm65zgGMcfQ6JuqB6H9vDHAws/o7e/2FNgK5dIhaLimKX
K5A4/y0CSE+RvSxLsC0x8+xckjGOsQEpHkvC/HOm92ZaeI7QZui7lKv1VnhN5VsDLW+u0+SkDkbn
B4jbjjr2ImZKAoM7Ii6vKZ6pzSNOFQCGpHyutMP2sgphZzTzfUf4GM0j89FyBOGE2P1cZtaEjRog
PW8g/B+4WjnTKBGND5Q710wEAEbkxl3tOmOCMZHVJV4ZAawq2yHdHjPRc2m00efcDa6Plaw7e+Vy
W53pYf4T0AV+WjKN/kqzm1R/yhuyCCdnPuspIXCGFEwp41S/Komho8Zr+ucVrSt7Fxqi8gYv88EY
8p6mvpa9Yud+KQuN7KVGf+3NjmJIWCdGIMuJ4NlwXlG5c0t+FvlSPMhnPZiqXaygsYsKLX1RCsP1
+QmSr7z71Ns6urB5IKioGjo5WZBenaZvsG8IRRfxON8s9MK72FDD9eM1inCzfrq1F0z3MLjXA+OJ
pKxGwOEIVbRhQq1YJu9FpILLgHijhQOaEjGOkMRJNIcUnyFZRMKw30SMn+NqclYtJLPg8jwU3Q/5
XWpaLcKgET76Dvf/MWR3xvMg6IbuYo/bBME3lxtOaPbFzfqeiR6xQYryZAPRkID47ESbNdgPVRW9
jZmR+3OQ/CEjL34bepXus4pwf1eH0c/1+EeEb7DjzzqaZarhP2JGPIQjjh55ulLsK9YWEJsjsTzO
wJ2+SdT6UHWk7bWWHlxowxRvQFeJVg+wIBZxco16Msx0rLsMU+r5QgzDE3qqhSkUOOy/ruqeiNal
8owz7Qo8xibtfbdL/+qIUy09yCZZiFNtaxH/tZHtsrVnBp0LAAhjZB0PYa+Eud81SUfQIA9KkgdX
RHxHW2jN5FtLsnwBRdCQZqVPcjtj2po8y1cZJNl17IbKZ1znmlUYMngWERjS6FGXTEOLbC65DbAO
Wj3d1KQN1IccJ6l2+MeIlPjYBKV9z/JQx/DFD5rbw6vnIDbXh29uanh3qY1lSfCesmH8XlW4bTH5
ev6qZ6N7ZF1b5RoE1bIKqv+25L2lv5SoJehRLtnvrtIOjL6ymzIF/XUYrMdEusofE0pO0A1v3OHI
JOrhA3JRcVhGCF1RWhyUZmJT4Nv19VFPX+bKnsnSso9ye5UPY5ygqKlwfablr7nTGl+WEQiOUF1K
PXXCVSZFqWqGHZ68XXfcNB3aOyl34Dtkfkrp50exBkVMNDnlg/wSNY0eYKVqNXlx+KmHWAM4wwEp
2Gc9mjgJ1JUP+uRhR0/Kj9FMYa4KaY2DiOIeYYByEM1uFTXH6pTEcP+VON5PBd0hadiFUkfOiTyK
O2pSb+nRxel8XidttIiJi0FmXUIEWoUgUZfhHQY0z6lKoLcFllw+OMRbQTGnHThU3X+hIP0kUaKQ
0DbPe0+Qfsql+x0ZW6u0WpwdiPctgMY7h70Q5Job7dyajlDegfOAmcg/tPGca2yRPddVBUf5MI0/
l3Z5rw9h2ma/yr79zRCi+rUE1b33/khtydjF2cXMYwEa9LRr4oScZxQPE/Eq8KnmYmvgUbmESm7d
lHcpUZAPUtJC4CniVofouxK87jaZQ/eFZj1WY3K+sYSxt6OKfiWqcmGnmLndS+9STllMyrV6JVvF
/FZn4e/RDp+M2O2uKm3sU7xMX1JuLs9rEXFpvo6W4SRFI61R2phq+mHbwKqX+iUEC8EhAarkx06Y
fIYEzSLpFRAbOGN1hjTC6repTZKloSzXMUmN53BQF4w4+W+UitalDPObdHUs+UM2kFPGemrwncV1
PrSdqV41h12xMvJi7WNqAUk1qUVPXPYHPDQzyAeES3UqQFGx9raQfray2jfSSj2UB9r586uuO+DQ
YufR58Oxr7zwodVacB77KIeGVMY7w5sbLi4iQPKRU1w4j78Q+4OZUepfUxpekrEGrSAm9uVsacRB
UuHLoqmgW+ujou8QTxEXterK9Mp9yLmMaWK8gRDEcNaqfA219zXslwwvuFDktDgritQ0rxWdkoOb
1DhV5CAlVLuL3g30eMFkkBGVxcdirO0NLSONuLLJOk8LeWSYHYAN5Cxb9YzwHgWdCAKak5eFIRtO
79Y5tWFfX2oPc7svn4YiaCYfTDo5OfFEvponn2ws9HqILWoCUoVYGpRvptlzdB/pLcqXscsn7BCl
aItanIoB7fhV/oAInb6yYE52A2qv1XpnCrrc2hElu3rYjhYxV446PwWBKX6iKAkIQwY6JmuLTANO
Pddo+6CQCexhqLQgIPXI2KPhTXeyHu2ISg1AF/ke7fWjvBzLiWbL+rcsTqPtXPJyRYc6UdLgRVuQ
QNu2/TsnQ+IlUpZWWDe8LUl73m5o04XP3UDvV1dPc1ZilTGXY4z469h6agnWj8CrUEdx5g24COWD
iy52ffbvPUf8ajpiyqggSW3//QL4qiM5jZdumku8AvZjlNqBOKMOEC/legwU0yCI1mZxxDp/B9pX
uvjJWeob1/g1GIXy0OBG+YWmMmy08mfIUiBAc2oVxbaoVSf8xyVJq9ciURFixPX7Is6viJVUgR9F
qC9eahwWGjdp6ObWMx1lQnegh27CnjQFfal+U46P+zBv028o5VKgiCnQgVJXGGyBFJ/349Gem/or
FRoXDR2Nj35zDynO+lHo8BPllNLp82a/ZIhUqtlEUUtlcYy6bnnPcNP+HrqOVkrgYW3F6JREWvtY
hpihMmj0s44yfhPpjNU9MhAwZNkoIimubvV0lp1C4NT6tcztb7KdGbTtVxk4jkijYnpWDcFz6bKV
DQ0nC3NqnFM+54QY0b+L3BDIw2JNz5Ah63Mbp5mvGFDoacW8pDkfL/ibk9bpPkO14cNSQWYHczOg
nAVwJ1cQCkbjGqAVeunhKfpN37kcpBmDyqWpKxlVZWn0+DfjqUa2nFFJp31op9PNilD8DHq6CppE
gsqTCoXU7KYe2bI3HZbeea9dpT+stj887rcBAe/TaFaXrGqCV/kAXueB9Di6y1cKLAFwk4CQOi9R
XmtwK39VnXaS9L7WOc5LhfVdybzqI8dj8/deLMGGtsR11WxT4Yj2kUtHIS9J7DsNA8jEBcWlAczb
Znj7fk41yMaOUOu8d/ZSD/4Pt9B0CDFX8RhYhZ8JeK83nSDg1lTnv6tSTsrrPz2DfEYnoC69q2UR
s6ImkOvDPm5eWw3GXjMjymlqvX5NPKzIlae8qa7pPnJYkkIPV9dkOJqYaNa2MILPdj9QnW4JIBNE
2U47LHFyXFrd+xkqYBE5bhd+pTcjwE/h6GzieNk3NZoE4gqxV6u1g5Fb1Y55UfScmIKCgXYRHbze
m+4uDUrU3zF1lvCKLYWI2iIHKzPHbvFj7kXfaNrsUEQIbnNqYwRCwm5E625EaxHNPmjo6gkpCzUl
cGMJPJ4cpsB9i+MLpWlZbObfZtXMjyyYHgTXvK5Ctp404KoeHwAciEgbGVGTyPywaXS9KB29q7U3
n5odKdOB1V3UsPimKy6dFcspNvmI3s3JQ3MXcV58gY0cQiJTCGF1u5wMLf6+a+Q0v6y5KQ7yleqp
dHDyjA6sfD0QnLjtoWVu6NHNV/nLJrZyS8ji56uzONYhZraZ5Pmxis3jsJyIiAQvrXm6u1+CJt3K
srlvlW1UWHvQ3nC19DncRuBlT6lH1NNsPDkDYw9OvFl96fG8ydOxnHb/e5DvjdARQHM3D/l+KSYF
bbUoZ73l3JX1jFhqd0h3rckkwI96G1u/B+10fZ0n4++pTf8LCtLa1oqIf+Wb7fT6OSrt5lzUdXQl
2YPzTF+ZOMSNeNsa/TeWO/3VstOfDf4zP8c2d5WCfMNAWZ/8H3HQiuhi2QsAW2GJ1S33q9QXEroZ
YmyjwICwS5H4thanQ8VVugT2QbVzgN+4ss9GYLT3DHPIFihRRDyT2pOxGFrbBVnrJe4zgndTslDX
xkeoNBzY9dT22cp/997wMddZurOMwANY291DorxenSV2D6NKxgAhwOdQ0+zvBHmcEjM3biM4ln9G
FlWBKz3lj1FkeSyM9PivujNyxIcia4ogwcrqYpiyhNHTU0CR6hpyDKkrCgmjm2JjY2YVIV2u850t
U1mZgv/0OYiP2Sb6JUfGIO4apydtxQzhu9pO/QUNjvLHVBZ9I4FF6//TgTTETFbtxhokNgMF47vh
RPgsQmffuYbxlNVXqA8+DPeE4phktc4fjKq/rk9VmJS+dgpdTlyrAkC384DvVUx6Vdzgct4aDIpz
ph0DIpYGomMo3t5z6eTIkBQPmt6xTWN7fWmLzBRYtji+serunDz5yDq0kQcDEs9RQiMRtNJTlzku
Vm28usqsXCdoDQ/4D5+NND6IVHPsDCdnGjarCJWchIV4X0R4jBlQPxHoVu0TlfMQo1WqlG6KNtJk
phshniH5NKmUbU+4130eQI+DNwdiKsXFwc+1YdU0RInA/HkKpgGAjhmWD6Rt5Z2e4Um+WsRbScjV
FgblpbSGPxF7cGfS8hMnu8qpMr/WJp1/js20siILJR8iC8oWfg1CTeRD4GIdJ8bK2v17j550SjoF
3pDBtcptj0Ds2NIj2K3nsDpkqjhaSDVrDfRUmf6Ujr6xzuxN64DvLhAK3Yp8wdGApPi9QPyR2NHz
pD2tuyg6kUOqp9N9mXqm7nWe3dME4Dwf01mbO3dfLEt+tlD7nQwSn6WPFlkE+YwA5qGdiLV5TpT4
QEA2k1LTc588AwFm5IVcmMLPWmTwRzwrMM/mYrFMqy1NAKF3jUJl2VopAXBcGV9mQBaJvIqQ/lyy
vrV3ZTCRQys8w1opMrjtrMftnCL7BY561jUOaGbjtWS2pupO4FFpjWnoksSzcjGvSV5pu6yCmkFv
Wn9G/AuWEFijPzOb/YiL/Dl3poO8r8p41lEiC3WdGnBSQObBdgkXJlHGN8PO1Zc4pPfEpbxo6U8C
KZ1tNNtg6I0vKahGxLXva0x4lREa8NEEYWEyx+fEwXIigdyeh1E3Ua5Zi/N5vUf5MnpfVvoBMdQX
eyYLu55ykrPpxQ5WHH8mU4cKNN2TS/EUAgE5rPL8JsNUVoz3yW28G4P88g6o9g74s3xWaHjv/j1T
xg4BvQnBapW1eDpzWq+vCQGvDPUw2WSLSlFXraPjXReoLBMZ9HZkXd3egXPpGfZ55tT0bKFLYyJj
PRKv7J5pCXfPATSrU8Za5zsUe1LR4QDvOqK3cXZF2U1rsUdDE4zw4sXEvKhE9FrWF/g4dpyxD557
o3xTktriQJ/Px1JdfgA2qPc1Qi0SdItw5wYsKYoGhELi94I2RxjnQU6p8mIfZjjiyey7e0vyPRxj
5QVjc36IKnW+Gxq0YSwEnw62Vx+BMxcrTg38kixnAxbmOXpW6/SLjQqhgjVbbyDXxw3N3wyGtmK9
jb7xyy6LdzmUt1S3O7BWBoeublkp4Ysfc6ZI+7XDgwyd2U3mHeFtTh9abL62dlWl5KqiT6ljGoPo
39NiIU9Jm5QdlMPpArQars/SPuXhT5oxzUFOFDz9Fb8YdDSdc4ds7zokxnTmwFStGYxbQ71Cjiu3
50VHDlD/PdqETvhf4eb5U4nRzx41Ag4xeOGZNsd4NYm43KJeE+7z3rNuHWiEl8qENgkD+Nu6nMQh
CSfCRiEv6rFGNMDQqj7WLgGFKFYNfns0XogtyTepyDAYOV6RpTw/KkNhViImkBqT8XPHZ0iYDKdx
hhDZwbPbFD+M113isUbeMDi00hcYTVwAyWGE9ogOlFjlSATac7CKFPKg++Y5jJUPVyhuCgZje2cJ
q2Oa5Jysx2W4yCNY/VmBIdt4YiVm3bFelRTZitaYHrknNVnOi8680u6bjZ5hmGnLpcfsm+E5drux
vTFqbqEUFbQOjJN8Id/mNKjt6wHInyP6HnJkr2kK8ltswvKt2KhfpgWD00R6xKkLoETY1qUoYE/a
FcrZUSgA/z3ogMp8Rm/5wTSFnAdqxUm27PIgZ9xZj8YmJFTCRxpGfllQBU+UZf016vI9Y3GNbFLd
2loBiaGqaIClIn+iA6eKcBWUwLAQckoi1n5VG5saIqjZ/ana8Xhcd2tyezDnBk9WpEI65Jy8lX87
MTloDeRdJVtEioXqTWIMCp1gn7qbNVig5VvZ12PI50tis/SF/jVGNEm40ezFpNwPgbh6RIxyxsCh
NRiq/X9YGhMMBA4YHTO79VaULLPy4qK1JcjCCBuJTZo3rNLZizm5D7oVypuoLSlJ/UowbIgTrein
8rMrw1Q9yWf1gvDIHA9dqjWrt0cafDrIHbC16x8r9pWiPKHor+YfeoqmjJbHHsSg9hxCuPD5nfPv
CCPm2qfnS6mn6LVaemVPEqaPNXxRDO5fZjqvYThQTk9XzA/TSxdqAdbqhWu+FKHZxCHJj8xzybyT
MA5m0mQ6wkWB8zmEh0l4QR08LSdWBcqlOch9wZs4qxTvQ9Yq97XamGgvTvgsho6gTynGkw8afPo9
PCzcMK1qn3tFAwUw29FH3VSIAWrvr8g8b6PmKc/UeQtaztnRKj6hGYbR1wM/AA6QcXRRCDwRbzle
3DNvEMM4ZTKG5zLn5kCBG59ADkEfoc1eRSQn08e6yc57ZAE/WC+vWLFnASoutsuk2qSwQjGgVQVm
waO1fSPV2VDaB0V+c7bt4b+1F6YpprfPrtBqVB/kKZzXoE/+WEWj+13nmndckObdCCpi2yZiEaXJ
0TGzz1TrEnSfY8DRf/zUIAM/CiJSQh8rzoxElv5xUZPFoMULjJsSwb3W40eSLjZDGf4aghmhwb8y
vL/8qWBgewECtZHdW4JRqcaQ1h4kE262bY/2XFHSi2XFBh8cIzQbioOclVNvAbWUd4xC3bT+CamI
expqhjYuHmXOLrr7rCngF6V6R/JvYTy+R6J7r5KDsrJT8gZp4OQSstYM81ttOIKQmLqkwslzgtDo
zouBKkpO9Wfa9vdkoXwbIQCXpfsk5yd2g+Q0thOEEGKmEjvDo+DwddE6Vz/Unqn7vB1vE8r1dJ+Q
8bvJPe3NqK3g1hl9/ka4IuBxb3wM8NJwmzDDlzKuhWMWqUHLc5t0FJdtPh0DdU7uYWo+5HKou7gq
6JKAuxE1Tq+oZJaSt7sNOKDfSA3suedeqP2cfVTZ2iXDoXOhS4BZRX56eJSOuohR8jg0sEBoUFAr
/eIqdeUjGWxEtB2T/nL8NbUEwnO7PMsWcQsYGFcmAJpa2aWTVWI1aOpzrA3U1cQzEJA0gAp0W+Mx
hdmI9Gu4ORFO38DUMVWPOQaWVWXqldMTUQFKqDnPeoBwoifU/RwnJbTwIburDvyeRjcWZtBTuVWU
/xSEX8TAWZ/ritFBSRLferrv+iq8ct48zqEZnkaLQZhM0SBVfFgVXKlQqfAJm2v8cqD87pntvzeN
c0P23L+E7qK+1963gD7Saf3+ifoODmtbdxizo1x3NUCdF6KRo23jOPZWrr0y4HuoxotsBNn4Vv1h
/Cj1LNp7sd2eFzWEQwKub6PQ9H9APgKFkhfOVr70JtLZGZnXfJYJAGvxXcpjI1yS+ZBTFN2yTYV/
9gO9cHyq0ODsrMDIX9VlAaPj6QR4WO5WDhowAp9QUGM3rgq4TZDhN7ZwZjeLOZ0k40xbVEA+afPW
TzZUjYkhXuw235daM24zVRBS0LuFDuQASXny5Uv5oJjA9xLEEHo2zycH3NUhqt15D4YXhEY9535Z
acmXzXEwnLvxQyX9iCnGUzETIz2JQnUQD46dTGe9Gr7HooBdiii4Dvg3rP8ZpqR/ynRiZpWIGuOq
yF4YXvyS7T5t6QS43bvSJLSPhTo6x5gx4b4oyf1uZpwlsbM8HKNinwFLIh1GduU8xRpn3MXjGCx7
66o5Ed0p970upcdpz3A/u5pdAsqHH37QZ/Vs347UWOSvwPpDWfk9n8CV1ZCz93qMIJ9Q0NC0zXtJ
P2Pf0rEWSuZqEzfKtaQ//tX35esUeUDGqhj6v0nETa7DoYrxHMRBUd27KKSlZbj21dP14AEB80Fy
VP5bW8rv8Xad5RMagyOz/PCQzr+g3DPuemzPfiVy3xbVGjZgcn4m4Vxv5ZTeVbDPd0b46FouvExb
fmEqrLZT5BLUOmX6dt2SdS0OdnIymQ4kVPQxui4xp/RmY3qCHus3JPFsauGoIx88P3XyZTh9NyK6
xLNYnzIAyFhge+UQmsmIeaw5Setvis/Xr3NvuStLtSMD+SMvcYmSFvRzQfkcd/FD7YcngDU6Mj8K
D5uxrQihCm95y7SRxO12L4MVBiMllTzMgU15wPuZlWiXqE+qo2OWl8EO9ZNZ44MV1K86A/JEKot+
tubFt23T+C9NmhepkYUTAteycLxT4digvDJdfcKYTc4cNtKUtfYoo16KBuB5FxXqHnmx5hsEovqa
1A6Q3F4dSickE7Gq2e7nZde0g70fY2Mr6+TapEENstxCvUSnDBzuuwdtw7eVvGa601OZhEiwAFbB
FQutmay8lNa/xfsWXUy70ZqXsYWk01oJBB3w2VuyrrqTQaWepCnakJxmcGnRaveU/MUzFFK7DJfR
rxqR0uiQdacLbfU0DMS+i5dzEKQEgFHs0HpomlOTlOXWim0E8u5bE2d0ETU0eSK5VelddBNVEDEw
caJPm0CPKgAG3Hd0zKVb2CJKaFPi/RdOUMMMygc5oGjnQwCXGiFs3zOK6aMa0D9CCBZ+tyMqScHo
DFu4o8VMZtZkgymFG5scU9PCzwMxUtkMZa+xT3FmruLuJK7+MkmZ+syGds+UhrC6EGN8Eo7eHpJy
t5+V6mvUzHswkHwETwMrUAD50tccsmEKB1NCPkyUXj2Utua1aTt3u84aV+AiDqsMOfdUnEHYzHvT
qR7KaMb8i5aE3nPUbdKZvA+bf/DWxBiyG+pp4S5ENeIRKrtdtxtHK6p3twmuhcW8yM4WqBQC2IrZ
PPLNJVU+orzcJ4vpvAEXmk7BhAiuN7kGNFcnZjcRbcjktekd44R/69AKfa9rBqAsSyPa1irnAxo4
5EMh6rlFeHfPYZj/kLihqeD/aJyCLFQhC6lni27AxELGMnRVGwgiA0XHSkPOnC7dF543PaNIQ743
vgeWKWZtff2E5ST/mYK/kCPayEzmvSQZqgzEgJkhy7e9ila8HuMu0ap+49n8+YKLg9XNX8hC8Qro
ZHI+3dbNcM4zUxxgpuZcDlWyL+qF3n6ZI+FFJ20j93qmnZ1dOWX9ksQldKOmb8cNtWhhjMRJjp9R
kh+WJXFvDaCYy1ByCc3q2D/MGuYRNMDg2MbkVQ5ZGPjyLrOi0Nh0Vlz5aml/xxdof1HKnRRl+cWk
HrUFAeWnpjbcXSEA0kqabq1muVWWSliQO+mnCJHypnbyP4M56O+IT7CrNExEh5AYObvJKB6FQD0v
WOIx5P9clYxDz0GK7Iintptu69ATjWi/CyZv2+ZBdC7iud8gptjL1TPP9E9nie7l2FpvMNWKQwew
eStfJv0I1hb8kN+5zF+8xOXzEFgSOfLEvxkCNzc5zFlxctAnBohlE5rAYKLuQkORdCASXV9CI78U
o4KURLyKq67kByalEnSdoasiXlBgXNxgvNulg/DLs15nI1RfpC0tVTjtxsmS/1aQfg8APUh+v8lI
WnC7y43ZObZybg0369t3+aydzOU5Wli7TGfufaXolE1s/06MJTzY9lyRkiVm9nNBwrssZJmpy+iq
DoTPEXgb4W+o7Xd62pKmbOo0Ulpn3IVp5xw9LVleEcg+jGic7qOe4VHJzbPDcPxWqa5GYSRmeROO
++Ma08x8Iy59rlYUb6TmbfUJonzApXKI6OOMSUSYlLhwkU9WtNgIgFUsjAhizlK0BMOFQ59e0BLg
9Natq6N6TyHGlucwWWombAbMbgu6iLxKE7Iudpzl32vyBM5ZhkaYHOL25qjGG/ckY5Nu/CThT3tU
EVp/5LI2cclgAOA7xnwHU6Oq7yAO+p3ULsAvCfdGV4zbuKzcW0D9DAFpSC4O+VpJyyBc7guVEpyt
BehrOGKidggc2xSZ8WzAQ//ROxc1GuFOAFM5B3H9mQtK4oja0hrOzOUGKHx31xk55xq6ztW9KFuH
Nu1+lSw2TcvGOCSntIWMLZ6EasnYZB6fqeNMKmiTBMXeuacTvO2u9u4lrsKtEk0U2xUjvgtOOwYM
HAj8VlKLFLemZblM2zIjs0e6kKCPdYBv3CtAUhF7jFdJagTrhhmD7P8pWp6fTVuNfEdRl3etzQiF
VG5q/+TaQ3mu6XLcyxnpPZCMTaIX47t8huIMicwEkCjVtPg6NtPLqpNREjW/FnmEwUZ1kydFKQ5h
Zwysr0X6JOY86iJIPrNj1/sME9BmUHJUldW2sYrxt1tGBH8EgoXeTtxw7vSSLJiXAiO0N7Tp0kNc
z8ErcIDdOqoMUJwPwy2ttf6DpVQ5MMbJYP+6d1ZZVN1jUR0hbzC2DMOTLGFblUZRwF5/iGfvAvZX
Z2LImMooaAxSOCqUtQ0OgZGwd+lDnYCbUr/oKzMMKvbroHf/j70z2W4b29L0q3h5XHCiO2hq5b0D
EuwkihLVWxMsyZLR9z2evr5D+d60FVGOjFWTGuQgHMuWSILAafbZ+9/fL/XP2pWeEMBLPzgVYiY6
FbdvObYD+Cs7nEw7O7ohcZiszIKmqq4tb7DxNr4r5L74L8dCLaXArCTmlYLL+EJ3zPJrGdrpyoFd
vDsl+dl8IJkICDh2SyhqiupoYTHsZafKDEvAyJE3uPKt4H6UdDAoyfWyBg87gJXZNRYeREqla4sS
CdUJYTZJCzHDtBq0A7rXTLXvlX2OvL2zr98jlgKwnIJPSIIU+cJxvnYxb9nXUwSnkqzk3AFmYEON
FlHG6cqmc/BmIo4kpJufyQwJeopw9JBJ173v2tGiUbLprJIt/zImOFOb6VmUFt1zuFucUgNDazeX
acOBp29MqPMyEnbiIj/AKPYggpGLFpF+rthziSATNXaMAyNzcb5pLbO+zCmJeRjhzquqJ4NWlF+F
QLuU6ZrpRW2bXonmlkZNsB5VM9ENRlHC1es7hbLbpsYJJ3F6JOB9vrcn1T8LcUFb6KZTMzKAjJ8a
NnInbd7/Gs/XMZ4mV+/oijxwV50fIyxqtFUn4fdyWQj7giB2cr5Gk9MgqtUGT+mzAL13fU5mQrlI
8669LmyUdFYf7Ok/UTf9PL2SUlFTWgZkVei9aUIGfEmbZ2djYviXQ12fOcaSWlOWLBB4Nl2rP1dR
dd9JAlbVD+eN0Oybyi9RK1vbYSopxssyfaqlG5+OwmVj9NU+cerynIqps8beQF210HiQJ4zN3u+G
dtnLdlQNLjS4Lk+b8vhBs7R7l/LTt250kXCAD8xTsY9kFieQfzgTjo1KrntFiIa2dBrzsg751DkJ
nqASWZv31Y5m+3ZTDZALSEOkksIYXxMAZF2jbjP0CfSUk9y1s8i4M32yHyjG972k79klicbTyLON
h9nOj76TVpDPZR6DZksy6lkJwUB2iAW1Ks4iWzkk2h1pDPvqBJoYVFpUmox4aFTqZkM2ETndqUyu
ZlCv+3yJR0uySaQmJX6z6RRfjz0twe8fYUVYao1zTgpVOgr3udltE79+PAHGehLC0FjzcVUORoVI
swdKZpVI3ySjropCFa6SsUUfWB8V2LQrpWwmNEBAd995VUWKTL1Kz2mt77ZBDZDENesH5OhI6mi8
B7nZkWmoBjYt00y2jXDvgy57O7WdabqBM4NTCBJQLin+ABFpqF9XPtbKtoJCnUpVB1QUHZwjcNPw
yyS/SDXnQVesl5O6ss6cdYX6r0IMt6uohJBqFu7laZ1ALdt6KNQyKis56WM0I6yl+a1h4kQdVxSn
5eFxRpzxzlVMraAk3wYvqlXovkA/cmqFHQZpOZchKKrb9hlWH85/uN2/445QnVByoIU1M0aqkPII
Kv/QlHBpMRfvfdNepBdBo9nPtsIO2iU1MkB62hc6HanGIg1YuFQdHmwVGtNj3WoPM1eXKzSiaWu6
aOaL91S0LZzgmiGS/WCcUy93JCbHfFGRm3KYkQ2pemMvAywOL/S6opJrdHs10jYVnT4t0kQ9oszV
uMuQaHGcHjUxGovPn/7jn//5bfzfwVsBvW8KivxT3gHyi/K2+cdny/78qXz/590rf3Vdx4X0a6qa
rhuYFjkaP//2fB3lAb+t/S/2K8GNmHvaLmVDdVh2II2o/C6m2uyvT38oIw73NdK67emvdFTPV7l+
P8y7E/OUKnx0I9kOzIcW+24c4vMGI85GDQ+nPwa3NumxUTPPNJRqX4zUIZ3MdvEzMS3wnfIP4fYL
6LY5cJraP77nKZHBze9dSszLbFknVbfWmtZdNbo5gGIJ00US0W1SVHG0IPlePyVqdQFS5jwvzOaA
drZ80IqDrc7ZvTVf4UAxXHW5/H6SIzdXA9uU1hXneYkl2igHlU7WyFNqvJFP+vkmCKGNzjWt6LK6
jhR6HXJa2E9J06DUT0aIsM1Wa4vd7x+KoX58KIaBAYiqqrojHMM15c9/eihBb8wIempzOcesiKHo
xJasXba0wLuB0/aveiptPRrwDUCaBrS1zdlWLkauiYd067bHWkd5E7e9+pJ0foC/iygu1CrN95pf
QMHMdPOQNNnBiLKzKI2NvYX+Ymn0roVx3fq0zjpuu3fGztlVI62Ov/+CpvPxCzou9nRIpLEjU20G
369fMJoxHqmGrCXiwjYlCNPxWAXB3alg5AgY7vM6jMN5U5Za8qCa9AbhunO08vS6PlV29ezc7Clp
Y7xAZ7oenWdGlS4rvf76XwxDt8eb0TV4lnJdTCPzlqICCx5tBacuXdLr0ZlBoGSodfIDjYu5M4QS
8qqwFqPxolKSm1NjF2CGvmjjh7YLVnZbzg9u7V9UKdYjZQ3115eRbyntDocS8yrFROF3umP/8ctE
bU4T91tRTnSqhu2Hv/7zFk+4IvtP+Zp//86vr/jnRfStLprie/vb39q8FYfn7K35+Eu/vDOf/uPq
vOf2+Ze/rAA2Qlzv3lDyvTVd2v5rwZG/+d/94ae307vcTuXbPz5/Q6HbyncLoiL//ONHcoFiP/lp
aMn3//FD+QX+8fnsrW7epj+84O25af/xWdG/qBpgH9c1TTmLbFt8/jS8/fiRLkyX1c+2VFY+w3E/
f8LOqA3/8dl0v+iMTM12DV3TGajW509gvn78CLqUXCWRo7iGIdzP//rqP9ba92f252uv0PiQnxZf
YdpCVQFCmI7QNVu1ebtf5jk8z3xSYrNfBNZ8U6t7nFk4RLPe1+G6hILn599EY3iVT8NdQzySeXD4
qQYNV3Wb32e2f5HML5hudovScnag1heor6mjiDO87I4ATfEVwIHItS7T2nqZgnw/Q8eqCv28Gt0j
IoA+wQW4n7Zaf9t03zUfYM6MBxhtbgUC0twu1wa1GPXNQERAKEmL3wtL1zKErIN/qKaBRA5XQXPf
oWXw28vJgH5OwyN9ll7s0x0AZizgtOUgkE+dnd7BJgn8ZTtsGpZsAdu+mufFgEwrB9NfQGaS3yHk
lRPLV0qzh1UvY4RFlLBW3ZgtfStbRjgR+PT+msarFSNSF4hX6xRfxc4DqOvFWuuF8rAzIqXRlBUg
SynCXpTjKydqqVHV2Vtte2sOHpzVhQgvqWRCXlykVBIi/OTc6NJBsor8ftlU82LS7kmeISaeFhF+
0IFol5KyAS8SYSHpuGWt4ppJ7SdxXyMMGCqcRwkIRHU/g8KQ9y8oLtv2KXIAgmFClvFRBl2VLYKF
DpuDjhx0TFqZmHYluONOch+RH3LUtR53+EU8Ed4u8p47Xtzznf3kaqCZGbg9BKQFnD0qPON0nwbE
N3x1ZYjQx4CqAkQvGlCJPfzsCWPfwFzU3L0ZJE9d7yOKbmmT4mnvLnUaGYKNNrzquNJW5dMkXksH
+wXH8MxJXQU8CnkJOL/AnafQihalHGZqyVh49J1HtOiBCFpEKUkZc42Vs2fQ3e9ABdCd+Ci/riQx
zX6wSszOizi6ZFG7CPsJUtVrOu+L5mmI9m5/nVRHkHw1djk+/VgjrUrI/1FMXpZdvrDo7c5zGIMQ
giaITWhjZ4JEd7g0lINePAmeXs5zopXPm5t7ZX7S8JKkP5ERUa204E3jsVstSeobpC9ezHNpQrZU
Go0N4hsFCwR3QmRKt0psmKefDXW2lL8nnwN9t3Rwg4rtroFSK8xIy79mSPgV1UsXly3sjGJDWynI
MSxKAMasreUwsQGuqHhn2yIgNUZXcETDm5PQtEQEMm/dEu+ehLr1kHlVptCp3ixU91p+Qy1+C3nK
Dc3yWegvUXiuEPBBWU+3VGE3wHXbVFmbhYM7C2Rfne8T4FiTukvZgDO1wbKMmQrxG97UFBM2yqAs
fL5l1L9ptGNVryMPVoWWGzH4fIYNt5IswiJLcUTKuZkqSgESYc0MH9SmckWEp/og6810XwnnnhUN
wc18VyrjN62mz6PLOHiMdwZSlSwxUTlxUtB5a13fiIgDtIqeGhJtuZ1F4Llcr/ypqgFLYeLX9lcI
2YuQ4Vkine/1t2QesCjBBRA+djl6BsKrvrrXtHFZdvU6LV6L0l243NH2DHrxinhgMY5H27zReFyF
T3uJxEEObzqkA/Jhyzrrl1HKmOIphQ3mU9UmjotFMNUk5K3FiLmkYFy6AbazgddZyTEMnJ2KPaxc
F2FgsrQBwJCIcO5Q3pnMFcYiyYYSBqdVvSU1j9mkpPcUJ88hDS1YHZDsdl7y2jwTPfzSjmWIBQ9C
7zJvntJ2PYaPaYG3T8YKyJvLico8UA13qaocALikOGNeF6x29OMYGs17GguYRZKIMazE95O6aPD8
nan/oNP30urVJv72x/tqvK+ZRBFrKYTNiQloI5rmYs2hWzbSO4F1XA05nPSsYCMS7HEXQoJNFcAc
CdZklCljSx4GEZOaWJQP7UKnzgaTYqlUl1UXrGWr4TCSw8vCPEHoqa6d3FiTyljXKUCcRsHnQdfX
APbOTi2cJDQeXQu9bxAsbdi3o81DadNlNMFGy2mT51qj7E3luDZguzvxUAxuTEaNiNRAp1/TJSsH
aUEtNJmEV1ZLd8BwmO+d8IzRY2/bwNrplOxzKpYpprojFi5yA8oRG8knh0B7gY6nYE0UDHjOhAV8
lzaqdygHt6pirKTAZaoBjgpMBlpz3+HeTHuoHNrB5qdQ5U/OXr8Gwez+HBpUB3yrQR6P8IQ44+co
vwM7IFyKQ4sif9NSjhe0RXfo5IKln6L1Zjz//c8DwsN5z7BNw7DMXz8vQc0RE8z3IO/2s/46qJdz
fz/pr2N23ovhLz5M+/Vg+f7tNGx+bFfTdFs1P3yabaE40VRUrFQFFul8H2yV8lKOZh+9U2+9VQ2D
St81iDVpR8iLszTXwDBf075OJuHHd/+f+Pkv4meShj8Nkj/Ezzftp/so/0Yo/uk5f/3Uhm+fNvVb
/vwa5W/Nz2H16X1+hNWW9kXTkNy6pmYJ1iKVgfsjrOZHZO0NwlrDsmCnuDz1H2G1ZnwxHOwSqBta
mmEDVfl3WK3pX4Rj8k5Aijn2GkL/O2G17nJE+DmsFq5uGmQIyUnbnKP/MNAjd+DgpnWJV/TZPiIo
0ktrk4gM/Z+1EcSJ2eTuetdfDXrvyf+3AgSn7rmKuak58ZZstdEQrBPMnDNwkAmGLvKldi02RmMc
qS5t9IFQo7V3NXYMoXEtX6bbRDdRvixqcZQvmWmPyf0G5Uzyklji2AMYXQzkdPT6SgzFPiLZpSb0
9o0C1a+gJU0cM5Z5MUsTKQoStD9yFSA0PNKYqHH2YgRP0/i3etiTQEfJ7C5HPdvisb6v8K6S1+fM
8Yvq2sD1zHtRnVFB27kq7kvAy722SV/80sJHjWaHpt5SDtkQ5W2wj5KyDv/WZiObTeNIIBQtubNH
+YGKqh8VM9/rRfISNvrRdMEwDpd00V7HGC6EQ74fXboveA/5huNgU2ZtPXlReZ6TJ8wXMhAeDX8l
r0be0D5yb+VrATY8jjYiVi5+qkASW2JjiWRPBICIKdvjSLgY0xypnnMbKzE9XcG2aL3JN0gXiF1k
i51FZ58VGMeUT6/tS0tP9lYsH1FD33kzHJx0PY3pXumMA4NyV07ZXqUsrfGs/GagHF+jz7fpBTcO
uckd1qyd/HmegrV1toVRnUd4opSOstF745g54qBOxrEu68e61o4We4+EO4lsRXljVzRcUCc2GnGu
75ibge8m/89R8oDmTCP+ttzLiifnxP1W998ch6hg4pc6HpEWPmolvVawoeSXt3trV1XZsnKw29HW
wD1WeprCpe0vR7hElr+KJ99rxJt8Qa4YGz3chEnmGTyfCcmExghV6/evkmsZiW31aDrJ6avLV5sN
ISfRbskISAtzI28JJLod9O2Xag6/q0RnMzWGbBK7gKyvzbVGY/Q9lbcG7bnLaD59ORiYPbdw4sHL
eyLfQ462aDTJe1sHeXlzDrKez6R0uRjMi0G3dwa3Ts49OT/pMET9koHU8Ve5Seswb1er7i0OKZ68
l+Wk4AhnbDgvL+UTNgnjKkdb1VmGkRyXNid7OftktXvq/NVUOgc5Odsg22eQ5eRXk5dQKA6MZrEZ
GUDWZO1aeuhAyGzmr7053QSIOFHp8XnyPeXaEDLABr5W4CrPEw1S8jM0hW62YZnrG7UAY8CNQdfF
tG69nxbiP4kOdLn9/1dmVshVzDTJRBiCJVElRPh1u+4AqadakCWeYuf7TJu2KFJX8iZHSvQirxxA
I6We2tk5jbWTM7Mq2n2HkMNglSDl2mAZQ6ZrVTb1o2B0mpO+IaDfLBxulzsaBydjweIp/f7CWcd/
e91ydf4peYkQtddn+KGenlaPcnoCHJN2Ss+//xjnQ4Dxfn+IYzTTJYy0jA/3Z4iDELVOnnjkcY5j
/BzZnIJYjTHBxSlp12KKPqITkENdPn95xzJmuB6z6LEKWL5yW7bi0AKHgbl0TGLjcFmV2Z7AdVVO
w0LBeziaEeW7HtJg5OspHLfgrkfpHGCq1WT14wB6au5S6tzdI4LtW/nrcoGdMfmS47QV/jO1ktP0
6q3qUVcYp1bwUg3ikLi7qE0gzNSP+gDTaTbXiDFu44Y171/TSF63M8QvVmof5JiUMs+4WMtZB/0n
6pfToN/ItSjRi0e5XqRypxqCN7UWnsVTlsudVtk7ueToDUuiOiYvtR2+jKF5RFF6VZkbFcoZjhW7
KNeWkRb+xWj4EOT+4Sl9GA0F+Y/3USxvrbw/I5RAucpWzGlaKw6hKXa/Hxl/NnEEg9w2VWEJApVf
B6Dp5LOFGWl82s/ldhOEPGpWuapUVr//KPNPP8vVVBKGpq2bRC6/DPY6LmuDgnfsFaywciP/V4wQ
JGw2bHdyqMmtTW7fcqlJBt9DFUzIIKMNuUnKDVM37INMXHWDeZTb0FhxCHOx5BDIkAyyZfivcb/A
aG5C1aSQJNgzlZW8j6c9YbZ3DrPALal2UH7LjKPc0Ab++bScFhAifZZbhnDEduqzm//+Pmh/EnKZ
gjyrS8SvIRH9ULHQAK3kuaPFXtOsbdt+VhO+ss9EYieP0F90wZulio28WIUzWkDQMDEQfn8Vf/Yw
HFMYVLIon1jOhyOHZnSV0XYihmhNAMdYkzu/3I4M4orff5Qm62IfV2eHgJVxpjm2rn74rMRQ49BR
1djTVfsgoz6/rjbtluonQi8SlUzRgYhHzmBpsPL7T7d/LRC97w0IMGyiZdLaBNW/DrtE62klLRh2
88SkBp6xlstDmrnI3IhhDWs5NPlN6rQrY5AH7gyQev0oR5sMG+Mqx/+F8cjGIrdJuX/IkLgzje3Y
Wks5XvFBP9gsXUIv9qAY8b81j3IDMUb7IJenmVVlVv2VHI5ykZefMYNFMVniQquLSTwS24XGJs6L
zYjvGkuWICCIlVsZFcmd3tWg7+pMS4KcwCecc4rHGiBBILHtygoHKaW6bTgtys+S4aJR+KtRZQyz
uSnxFZRZpTfPUoaZHFO06fzVqJYP8cNDthyyKpoFatwxnA8rCUBT5Ar4upwOEroGf44klj8nK8h2
cnzJy5TrPBI94BmELqy2MsXJtf7+gcuqx59ciaM5js1g1XS56f60qZqVH6m2ZsVelbs4pGibtL2s
3eIMguwqbraY0BxkBCCnnLwgeXGJTwxJMCoXjpoAW8TmQQZMMiiioO7JYAanNhxQg7+4b3+yM1us
iYZpMjVUihu/XiwwRqtyRy52YhVw65nD0q0Mvm0lX6X5X8QB4o+3hjlomQK3LLnimx/nQihtsH2W
noIYmKd1DEpx1oTlwSXtHrDvcfjDDHHVCPMon0zDPUhLNmvOVl0ENqjwOEvu2sTFYMg5NHqKfsxY
dVpIE7CJCbY4gqWnNShfmBVNQHnzaKeup2Mzxm6rxc5BBlepSsNti3SASFoGX/J84mvNoxyvvpbv
U/YhQXjqqsZBLtuDn8LdtTahAdQxpyeu1XaKUHaJgcGdGjiHvz2A5I7o6KyOFgVl/UOdvxisHHk5
d+l0jpyqRRpnODKuEvjVMnp3I1ZnGbmzZ0RMxmyIXuQUVnAgyBNlb7NGVBxy3w9K9KfxfZpMWZ2e
a1s+/v5y/xg1WAb7gW2ys6qqa30Y7gi/xhQX3pj4lQNJUD+iG4b7799WMaZd8iSgBOvTR/6tDNF/
r3z6/1KHlZfz7+Lt/y8lVu7uvzUjf0gRnT3nny6ep7cPZVle8yMdZH8he6lpbEcMLFM4KkPrRzrI
/aLaREbUWamX6tQDWSl+pINskkiYqjm2I0yyRT9XWW31i8O5R2ZEDc2hyGr+nXSQIau8P6+d8u1N
x6HIS0ggWM9l2PDT2pmPVQuywpk9g6IHMRi2bBFdv24dXzRoibzO1TGoZ/7WFd4GCW2SOehUehKG
BwNGeq6bdJDj2l6P/q3TZE/U/DdpRx+joV1WyexsI7BDcEQ90QMG0eVaE1IGCFDSNsgDIBJP5/N0
yNL0QOf198RNr/wgf7KqTerH9Mwnh8qyb/VgvI6V9swXyfdajw8ZgraFmG7Ym8Colhj7+uF3350Q
vTgIFgMg8V0DLc80EOsogz4sRN0+FtU3TvKtexsY47Wj0IOmY9tbR8Xe7IrN7Jpbc/alZcuCflGR
U92joGVoGC4Rh1Mf6dJrJdZRNLRguInd4pT4wh/nBBOw3niHi+LAlG6yESiTo2TYddjiQvXDYUUf
AIa4wVTiUF+UF2kZwF/NgbkXAQm2NoFDH+jTg1T+qGjhVrYzPtolXfx0tZEVGK01X/WiBcK2yEuu
GpTiSxi86anmWVbwva9xGRGIZEWRXw9OADau2ygjQFRFt5zljN5rgyfufa4N4txNIpYzZ9zNEiWZ
OZO6iYzxTqCv3J+gP1Z9Xc6utnXqYmNVkNbEzC20pU/NNNMx1jq2AuE+5ubl+fnAEr6l+eOOprpy
48aAEgzxqluKWJaGfmWlyMGAZMFOd5Jt3CpUIlyaHSmuVr35qnMnPPAST3qNs0va3SjafBfVVBnx
gzIXwk9wDzxvWoo5oRsfTiFXhORH9Lc0l7DzqIBqVDci/n9IW9q+QiTwbh/jbecoiYemCSeU6Fs5
wXEMyVCUF31gPZi9Ui1ZRb/VZbEHKYg5gLswAupWiXuPVQUAmlesnbbG0D/oia4ugxDnwBGC9Wyb
1ZI+CBxKYLPrWoIo0xRLGpV1b0a0uujH9Dxq4sGbIrrORtzHM5NGAqvTcvqufbpdadHQC7FFGO4l
o+JRIvfCYfpm9JQte1W9wnhG9Wxk/iN6V1Onjt8nQFaCXjtYbt+vKoPSBHDvRVbAmZ4684LgSl0P
9PAvdIWu9Mip8NmEbjiEQqx8TW0W+zZGhjBU1s3Y0A2rZHwVOtXrtQ3ze27oFQSwYG+LMV7jU3JN
rcjepVTPRRWSC1Xde1P4D0U/9MuZQutijst7dH7EUiQrdYZ2FbsTm1B1bCx+p8y/dWp/abMgkPPW
kcjXiB98wAWx36zKVGPrzJ7oKaC9vS0jNBHBWQm/0g+ffY3XJy6N+fFQrGaOUwsaEpEsRN01Z1Vo
bETB8j94RBgRz/4VMEuaxLs2XussLWZfuqvSmPclrSZnQ3EE9Ked2fU0nJuxs3XU0dhA/W82qgho
oYtaDorZU9cG320/X9lBeynM9Mrsgm8uREE0AExjMTg3iu0iosrMcpnXQ70UuG940jsDU+4QMYHB
1COwW3CqrVVIqmE+j8smKLOVb/XJwu/D56oRxjraR0HjrmLYeL0Ottswavg2Znk79C3tovMIJMZW
IdzW4CRCmm8R6C9GWpMXk4mhWxZel4BIl6JU3vLB3IbBdKf52nk54ZQxCjq2/GgZx/6zG4zRiv5B
Z5GP9U1k2s8B5jATHneIAGg5KTHZLAq1kudhGDalTmk9riovwW5zMZ5pCeR6y/cdaCTg2dkhzrKs
3Jq+7w30Bk2IzWeT71Eb+duYPye1hiiynVkp5VxT0ycXr1uWe0RbYf6I3rxf+qVx10VY61TQM/8n
PPnvKcCk+vH/Hp7sn9s+4sjw/l4nyZh8wXtsojtfdFNHZSUPcKZlEWa+Rya6+oXikKrjKAuIj54o
DhU/AhPhfGHCGdRIdDYCIhPCmR/yLyG+8B6OsAlMTQtpmPa3AhNDXthPkYksiurCtYWBmExG59qH
yERNYjAflLE8JvAmhNd2XispLaF6OsJvbQNc54C0Ksy+KSvPZvc4GakXYqKbOhsYGku/pWGDDv3y
usXJzK/FSuRYfyO/hXPc9wunaHRaNXJnAbiKZb+HSDR31krr8O/uUqwMNFexztTwNiuzqzRNtfvM
0i8BmrFUJo9zw4Jv9gZnyW4Ah9+Rs8FbEcCVD0vqfOqMhzSaaaEL0LqXoKcRm9Gg6OKnh5tDCC87
xRKmio0L2u5utNF6SHXMfXtAFwsdtsoF3X77PmmgFOKbaSl0iakA5VEyQTjwtLEgJVobjzZeZmsx
6ebSUrtVi3NAY9DsVrgveVQ8z9nzHBuvAXGE2RRLg73BNKJ1q/R3Vo2v/TBFsqtLLAFYrlVQJ5Fp
HCwrxx0nfcu0r6M0NC5dwG1piF910XP/U/85CLHAKF9CdN+o+mVf2rFAcoQf0o4ymteUDxj3rXW2
Hew2PWzJ1pVpbPJ69Bxt2lgSv4SytYAbGsi1e8gM6WmeoaMW0JkUz8SQQct8+Dx3SoWfZDU54NkS
zmccCmNhgWrsafdZp2h5BgtPYUCupEXaDaCf+ypv7+O9E6tvkV1cyZtch6Ap3OmldYXXhrjK+OU6
18bzPpeY/hmZCouuYb30arit7HQbD+cQ0S/MSPEGNgQ61uyHVHF3AjRVG43bHgex1tR3tW0c+9gG
/TijUDNBs2b2RmHUmQi6nK2PJc0Cl1u8cPklROsJpkRorLR+X0200NuzuE4e3PyuIoiYEWCF8VVK
43Tg4KoZCa/XeSNgsbsoyXdulqGjGzeF+RjEmJdowzyt+slCgwV8OcqfU3te26EY4UK7t1Za6+cl
+yP99Q49Nz0CwhrHNdO86/vobPYRexyyBBpG037jIOLZ6Oym+jlR1V0y9q/1HZ4Y5y2WjCVZvALK
0dmEMycABWUBRKdZ4917KdTuu68UK+xbFQqyxB5WMa7aRkeck0YbI3SOfivShRmo5HQDOoaJd4GY
qckjFn3ACTTziQYZsHK9i3ERLRj9WIUbjlEYR9LHuswcFH9tkZ83JeS7YQNCcjnmuVeAqIErQNOj
1wt6TvpnQzzlvtf7L1EzbIosjXd9aEcHVZB3VqFQDi6a8KzrJ4hN9OWreVuumq5KPT/1XbSh2Vod
9Qu1IbZNLYJy4H71wU6jO9XMzNssaM2bDuy/3bXnbtgfZUuyWtODhTnZoC5L7ZoW2JHOsYrXJ0+z
tod5dk4fGcj0ERFlctt1BqK+8FtfXMsWlLha5kjWBc4hiWltTRtYob+kwRT8z3hHm7h8ERXjiE31
e2XDpuEQAiUC4uW0svo7Qd1YoB0ctBS8PNCqQT/gE0yuxljgjh7oj4Pmrib9TLNXbQAww1Zv+n7E
dx3nF/Hsq/Ua3ORST77leYFnLkgj0CiqXqx80/ccJ1tQ2EZ5BRzeQlDfXFgQcOoi2jgVaDiLiLzG
Lzu70ap5M+bNprdrYtt4RZZtzB/BAjACnoxiq7eobufK8/vbFih54i9TBkysHvxABXRxhFjqVxs1
DcFGYZCg3Smi98DlBvWB1DKlcJLF2B/YobrJ4FxFBF6FAckPc06s3YzmazhqzLXpyGNChQgVieuD
FtZucmM7azhNl8dQxeVCJcBHmhsRy80ZilToxywF+QOQntvCUpfCHteA0xDNQ6MP6jXlHw6CKBoV
8iyta95PcYp1uXM2xilseVAJ/soPpvtM21JnA6b2vTH7M8VFxdpgKBuXu7ENOZKMbC6PRZ2spvoh
si7os1zE/GBc50q8rks8HKL04GDbM+IaNUzBPai4q2R0d2mzwhQiSr7RgdQijcQrYZMJzhlSyTmj
LYar3EQubYANHpvoxOg0tRtzFQFzDHLauYpd2p4lsHtKqSTOHgYnumkli1NPPRzuwQTTG0i8luk7
y8KOwtFQrfalZ9AA5D5WQbHpo36dZfZK1Z6C8Hs12ct5+t608bcKkfE0WpshOkakqWtc2uEyLnpX
P9Y9ZC50TByMljx4jJMLSOmvzUA+zTYXHauJmX2fDazuZ9QT+VQtkUceKL/hSks9T413VVMcATWA
6PCCyWJYbfAvpZSou99jkX49/ZsLTrjyp3UXV1dWr61J3s5RtIhVBUHp5JfojPFcyUxakisDJV5S
pEt9IImhhPf9bJzVLoeaOmUNSpxtO7USX3YjUuAPWYKrUUo72pOvffW1yzEbCGNfWozcIvZgab0G
lXfpdC/4ZWNct8SDZiF0VlJUYqwdYLtKTiOKREy30PqXRXzT553nJmJf69cZbh9Zem/Fj8yglYUO
OWnpKi/X0bjT/JDaz4TpYPGShCXn9XaduRTuORj10b3fUqiI8AIHAzoO+WZywMSIr7Y8rKKl7SKM
B1Eb096PJRJigMuIRLz0hPFHTk8ZPqBamiBryc5q/FJLRIAB/g1I5mej2dAKu86s9lKdTI8W1pVj
nTfKq8vqGqKCaMVbzpJXRGINwGiN1RShxPSYtVRjEb6bOEa5zGltWDscMgOcHum79Dhd4BWfb7q4
2Ewj1j6NtS4KvOUA8OBKscv0/gL1KBirOnnxOZVVILlb18tnu1oWY4NNintdjNq+IlteZGyM4EIr
ds+4EIs2c78H5rT1/ZsYcFghsKrK9OsLZciiZWlaCOfc53AabnGCfxk6BnioVWtO1FQXdfciS1wE
KOQATFkJYqBmBQL4Oc8S6M7qE3EMgaRPFX05Ni3LQN9dGWHUc2RiiR6gpdkKkqkiCM7siuNd/jrH
I83GdLCLXtxVgXkFFM9D2jw4gNqzOYL77oszAJ77LocZQd/ddRDNS63BlAc9YxDsU7uOwII6j7id
R2idrW1NWo7Wbi9CnNxp0U0HK2ARhNNr2jcBuEwZzTkos907HSsWosdtkE/XthqiAXFvpGa3ByFW
u8Mal+VzJF/V/H+oO4/d2JU2yz4Rf9CbSQ/SMH0qJaXcmRA6MiQjSAa9e/pavKhCmUEDhR71RLhO
50qZyYjP7L12f630U2uZv7Hlf7dFv/WaYd3V07FGbl7HnJJEXJcVeXbE1us9ISXliDHPf7eHgRIH
Vfmxna+4hbes2Jh1RIr965cjrE1ABJw3mcy9qjdXfne9tbeIL2ijcW02eBZ8h2qZP6AjJd6J14ok
DPhINOLrPlH8egNH0cM4/dWYjkwJkqVyBxLo1CGoLvsx7BBIMhQlyCrnKmcmthDgDV3f+LnzEQW/
KmB9l9X7QZIMrgMxbtnaNRuR8NnwDI7EmhzZ1zQxT2AdOa85ssqShR5Ff8xowsfTjSLYixZuMtg1
fgFfoh8rdwRKbir1jNBur4gR8qgPI6Y4abGZdH/lKWM9DgIuibvuXqvEX/cYHTIiKIZh1QDFnSv9
GOt/KuFu7aDkY3M3mYKNVcYCZApVO+0XjGDuI+nte27i7O5ybkx85lLnUxX2c6IOcKoSwDLuhtob
fXW2kfN4yr3nTO09nykYYrslqNAs1klvr53J3vaDtmaueU9tceQbEYS7jy6P/yqy6xDEJypxe12C
Hqjs8p2whk0Uf/GY4hrWyJgV627Q9xplPMCHx6CjfojsQ2GgVQJPR+BZJ+AOyB85WBuCuJ8WV0sM
2xeBcskYgSrGmdCkC43YAq13KTIJ7OzSqQ9TV6YMOTguhWPbRzfTQCLaH76HHZUL/lZN1rNwyw0J
5JA0FjV7lb34y5SVXJL5iwy1VT4/xGD9y57SyzVDmzCrIAAF3nqbNHq1UJEramuVfLsjMkG6OIqc
YCRItNMBRWQbjk7oAo+OrcguhEWtfRfypfUQqzPtmSsRknJ8YIoDdWgNamiFVSph5/TZsr+aI5s7
CRA7muzqSY7HlrEv1HpmGx7+jeniQPftDC6MU6AgXlS3ioRbbZoouuBgzepp2WxpXrSWLaWLPIxD
sJJ6d+HTvlUFTwpj4AZulhIILic8TjOZIBM9W4/DJ3qpxj6cA/AvgmQ5WlzTIO16Lpiz4cHo9XBO
mUxf/PaBy5KLhXsogkPkxqdRf2vdpfjdD3P7KZkmNVF3SKfxKXaMs1P+xsxyo+jYU20oLrWWw6Iv
frPPmWcz5RecxX2M4r3lIKNjN1aqfFMX7APL6BIjAdJoOc1+nxFqZ2DSyElxamK1NlyN4ChcPfPR
G6xTZr6mLnwh782gWcqiv3mA30n2e0M5L8gFjjQ1G1P9ikyGqcqu2AS2XvFk+J/kz0N8VcyTvwBv
rcwA4/JpivxdjrOGuh9LpLTuvu7cRG6sOpLWUkD89a3rX0tqMMc5y0rihGq3RNv3CxSUrLZOyNXc
8qqipwcrswp8JqouYtdxNbb3nrJZFw3uM2vdaM9M4NbDQB9cmqFBmEaPQCMjM1HP3mZskkPqb4At
r+LxQ9My2tOHifcHOks4697OjoKwLd01Ucd0S1gAkh6rSr6r/UuuB3/7mdIl8zZTwcqx2AvKK3O6
lDImu/fuTFAMrEtX/IVcyX3+zb431KCeWA2gN4zlaXrAvBvOUCoIN7zUWOP81lpJWOBDd8rcraO6
4+wE4AtRh87tjgcDAN6nRwnP+mDdjPnOpcDyinyfpCOVZLluW7oefLxuQGHIsTOd/eLJSbW9xIjh
EihlB7e6xuVtWlfDoaiGrREkwUeng1aJJFeyv8ooOyBUrdzRhDNfh5L3kACxw9x1oZW9mvZvnc2X
KYclJ+tduRiabAymZnpG8QhXk1jebavEwQzqB3j5RQgaYmP12l9HpI+ZViJU5JQcUByinUAur2no
JXP/Gaz1xky03Vj1bx67caYuDbk9HBkLw2YoB7KD4wEnPZDAodUepq4Pdb36yr2XlPXUvvWDLYKl
RxlHC/aR+lB/ibJpg5pqZ9C9jF1+jKzfesAe1xIZ7nWPwLhuNQUnxKJwhoii1dN+GDOIEOphdM9t
4XJxtmHJ4WdDY41x0jhDwNWi7SuSHxkbPE7cPvWAik1Sf0/FI/Oy1fTVtAQvc1zRXTXtJseRo9mc
zsr48h1yMmR2tCaKw6I8wHhfAmY/Bs5WM/Y3ih4hcE7GDJ9q/rIyfzs7UGWinLvzc+SzofO6lcWp
pa2PCZMtC/x/KHF1LX/jTFjV04EV0Y9SzW6wq40TML0SfYgGdzP3xPE2+SmJax4UXHil3LbYwMiW
OU5Zco2mdzg1Asu6symKd73N6HnKVQmcurdFGHsOi7Xpjp4AcXi9kCc3vnPP/G6HzhPKy0dg/0zZ
96SLHZGbIBacx6aTq5GQYizlm8IkhK/nAlJrb6huHtOgGKGjofxLqnWfYAq3JkOuFSmu2+GJXOGH
jkwrNnCBv06Hz4HutTaesLhWR428SFkKQoXJlhwGBvylIrUuLraRNvwik4s3WVu5m0J3+7VjdMeJ
nfzpwtJC/PbtNtb0w92tIAJ+6xOitIGys8a3utKQVWaKxjUhH+KQsElzY+CAirzfxK9+LPvHEhD1
bEIKabXHdgyVNW3TheTV0fe72KAC6d1I4Vnj/F4SKP6kSnt1hM/NAGOWx3vkdqh1i45/1w0HlTXH
ke2crMrQHVBIX6kwWCSWFMUTRDv9OGvMKMHeJnFGvW0fOvOoasKuLWowhqFDfksr+7myJC/e81wo
4ga+BeJt6PdO4O40sMsMZrY+IXR2tdKk4NZ9zJr0yeU5GG0ueWxocYxdl5CYa1eQtkYb5bj6PSIf
OosXCkHg/5kq3G3RUSduxCYZqSXDj3ad+IFiow/BvY7WFVFGnrlxu7NWvZVc+5H26xYNrDQUovDW
WTMtN6VeiTetgRhk03Di+nMKixuYCgIMaorCKptCb/hJRwD9jUeVqIP0bOaws3/H/uJqHslcJD5h
d9tR21/HehnI0qJ583tE99xT5htmvikadViIPqp5AvEJfGbb8wfxabi1pWSmloyfgaxeYgjQHFz8
v3zNe6ll/WqJ5rOWw0+F7c2q6czmbM0E2yr8tcNObN4O5HHEObnuMVC4MtSNhf+2r3hWooZRhpbD
D8mPA2xELKQrk8KDMSx+3voNIsPFnsoT337ShXwdaBl1c2+Owd4NzpNoweYwom4vY+6gdTcpaNMN
cKr1OKePdvScO+nJoQZO2je5DTAXkzjj4WbMs0s9vNrD2m6+q7q59vU9j7g76Wlzm3LZm9dytJ/z
4WLSbFlJdAKHB62eRC1058htI6deE3a8N+M+2fuGfGmQW8a5c0vq/MQSlfQQ9niF8xcHxQnwE1xm
dWdb+l0y8dFM9VywFrbTeNtcKvHVDdhumZ4FiRca7LGpvswCJbe+7XsCcfNmzQux6czphOyCIq+m
3GbrblLAEgWbuyVrsEdbvjY6VDVyTMzqVSXent3XHZwFz8ZX7vxpTFiL2Qcvx6l1d1Px6tgv0uFJ
FTaDh89cVdtJcm0JF8ZehQ5C32IvucRYNoZgPNAlE6D7PEjOCWX7m8FfZ7JyIVYHEA+Dqx95nJx/
hPuYo0Pw6y/B0EPMAPm7ducZ1Y+TGxs7O07RuB9wKboN0CoyVx0DhwlvEdSopu4IPR1eLCLqcVXr
WbxpKU5wxZYkHGcenVVabibxJ5avMz1H4vwJcO/1vvEYwZluxE/BQkFkc0ggQ9jFbET85Dko9e90
SA8uUY+HLqhHYqOdmtw+fw1vbwWAbtcQZOt3RIRl43EqzQs1+q0xa+LCYm9YexGPvVW6x6bg7gX1
pIUZiEouF14qiGWkR0vfPC7pFb1hXYSvXavYvyczWwgacZ6+HCpRRq2mFRfVNx3DPN87d1pcHoQb
vBngnXGFcDKkxXvupa/ALAbOl+IGLH2c0oRBxvQ5JKwh6+LIpTk9NiMHvC/SN681bOzEgnI0sA55
5lncZuPOMqma86Q1ti3/A7/6p5wEascxxYV60xQncpeE6XQYkuaY1WpV1OmuSGEEMBDRazCCKC1W
YwxQNiCNzJ+O8IdWuR4fsUGutcLYNJ5FA+q9MW1t6tlltz2EYxetYmZ6nnifTO0AAbiEEZgxrqjn
tzLX1mOiJad/vjBNjZCe6We2w49E1VItmGenBsARg2sL3BSuPvp6LwtJZ74gWt7LPkFp8wVazGdN
gyamLoHJCAd3tfkQuOUdZG9as1qvSJjAbOvWNvKREd40sZHWFP+KnidfnkiseK9T7Uu28Lhiah8m
uCYjUZRkOQ5WiGelGF/G0X/zCYFdmz0l4IQbOS7LTREwdGqbfec7ob4liJekb2QDHRUpFyuAzoZY
t45rrhanxOUIKlmMR8OZFx5YTLVN0/eCjVtAGGyiqjVA3W3aFVsiXwAAEXOodzvJOdT3clN34Zgl
+sbRHJqfTFGsTjwQjHgutZcK9L0d5NdqY5c0y5aEljuNUJfcYnGE949GpX1HGj7ZsuP+0pIoOnuR
2oIYDc6RrWenzhseWq2e9xHcGmLaL0SaGfdpeYpHt9gz7sdY61wyYGR3OTSMkiRTYQOCIQJJiuB4
Pgy9xox6DBhxuRFPRja4ey23COFpVGjm7l5NDAxnjx8AGFUSxufRicatI7txB/AwF5P7REpQWEnv
CwEYFi82TFd5aCuSakgcOU8j6odkOo9QHchIe1Bz9DE2hKNVNbd5RTbMUNunf77oisddA4A66Fn7
pKd6cHLn/MWWL3HpZc861gc1lxsIvI8WpL6dEWzA0lzQvPT7xO9/W6RDq9bpDrmBp6jpPAe6uQ3f
oBv2rcb7UwVMjFz4Q8uHoD7OTWCGbcqqYmKx0RPIN/RTtMW0sTX0OTpKVRKH5OXtOm6t6ShbVPc+
aReVmcQ70gRcQACMi2ybl1DyaR+98sVJvIpMRihpVhydTcvk6fVQOI8Es/CjvXZtZ251QeiK5Vvg
MI1zoEUIrPOCxzqjq+3cleNTgA/u7APVrKsNvGJmB+nEgqXq89XcS3FSeXfIvDELA+vXV6MJsx8T
NnYVpo6j+lyACiIvyk0/D17oW8ODk0PO+ydmpo3EVxDwgewaXgjVj/y5fOxPfmm/k8NSnINlCJVR
8LWItsg/YMpgcIe41EqSalORxHSblaYOCcPzyCdC2hv010yRC1AjHNyMHqvpwuZz3ScmLJ6Ed84M
MCay1fOGrDy4y1OK2Me1u2MpMItnFiErgQyCXdulFy0JEOYSCnuz5ii54qffiWXdlcbpX3cMrDAi
Lqg3P3krglfpj8tS+h+PO5zS+DuLteDZIa6azA+nI/SRxNn33jIvnsMNIMtXv8erESTiI+1JuWg6
t9mYNj+QFH3Ly8kPWqXWLa05Z20BMk36bC67ERS7vKBKc3OGGIHwXtO8hzTRnnqPPRfix34XNNkr
edKURDrxN42fpNtG1qdRkNhlR8ZGFsm3avJnKn28njE1WOxFtzhIPjWDlWQwYmj3NQZzACq3lR1N
NNLJQ1awOAsS8xbkWNUQvcGnUMlLb8Edw594YdMS3drA5NwXXba3OgqAZGbhBvlxppgsECg2ZRgE
Fa4qv/uziPBLB+JdBRJ935rau+W1GhNpSspFbj6K7q0A+Wx2PaV7g4y4mt1n6Tu3LCnFeihmUPBm
dxDF0Ky8mOV7DdJiVSaoAJ3OYw6GBpi9z/QbGXNo88k/ZOW80SdOlqSzfm1W5FSiwy22NBWWTcnZ
qVraGcYR/3yxEmAU3Vgxw7VvgzHap3aZdXZ4n7W4+SUUJrGep4bVVJpEx7quKEsP9A7J3kpGWvfo
SABOw3SiNRFOEOw2eyPJoMp6JIaY6wO0CX96e+lJb+kE4EqomesmL24CYMc6FZ7CZ7jKDfIcOQ5p
Y7tpnWsgOISKtYMm62bb2h46qQKIx1BvM34fucS+W7l2VOMSOuKqn2YePYZyRfXkdxrzx0pbIgT4
rEHEIfKQCOJEtq9WHUEYL6CJ6wSpV0R2EeG0lr5HU+YgZ4VxMg4lhseFoVOgaQPSk8fk8MYUKl22
Dop0w28ldkqbX8hLe8BWEXCfVGTzafqpr0+ZJgviFWS8JY1ny8QrP/YdEdi1+oh0kv4iP/7LZoma
A52jmefbeCImE53IZ15WEfa06hYlkF/1LmGhBj9tHTuKcolG2rSYoWcSzoHLjgpHuLdBXAoDeXBb
+Ki4cXPgGCKHl9yVvsK4AKhGZg621jh919oStIgG27z2ARbSbUvTV/uOmyyPuujBQKViMoaAB+E9
x0PzFNs5o7lyOMQ56BvPKugfJJKMwXXDQFk6mxATlghQt0M3SpJjWKXvPTPkdU6vvmwPekI8WJo2
Dr5Rf3l2LePu4uupowEUfUyaCUjkZ3izP1ovOwCbzsRySfKSqNjkdfGCMPe14tlMI+PJoYFZVy3r
gcHs3D0cpl2A8ftUVsGBV1DbEU+Ddibor4nfvGjCb/dFnWNFLBxrD5E+34+ctsh1cufozS6WhoL4
JgIlgkfRx9vKYYbOyMG416ii6APlQ4VxiUi72XkntlKQ6vZhBo2zzxcsVF+qr6iP4o9Z5H809e31
KrlMczXdSW8CjN7xDsrUeW372sOJy5mNwg9hzfK3JRR/+s+uhUedPqe5xQmTC0qjtCn3veFojMRY
z5VN8s7TVO9qHLlEAbrFPSUSmqKYFZrRlEdX4nKb5CBXhl5Vt3Is1Vo6AR4gy6huVMib1OOeVaad
XpIxFRcnj6Yl5wR484TErygYaARaYhz/+eItf5W6uXbwk6uD3eKo1wUzYgP/xhSRvWzk+t/cVAl6
44KdCxhQbfK7qz2PguyI6Milkt48Ye5H5s7HOOckqNlsbdPKcE4iifsTCh1J/eGRWka22MVYvuQN
2j9LLLkRgtu2E5N2dZu0vQ9JFCZ2MN0HG3mN435aJFjcI9tmsR2RvUISnNrmBWZNZUjG864yjigS
xMqenHE3wC4HZVjdekPzrg5rk7ENo8w0jyUU591U0zqmCJJxXBM40xbfWlDVFynFsYxpNT0S2FoX
13zaigTJTEaCX99fbbq7nVXJj5nx2n+Gu1CoFbe5HH/zMik3cQa+N0qL4nWOSRGQMZEbHmuCQ5z4
3TY3Q6ufmfR5hLKa5Vjfi8r+IIqOxq1wCmzXcf7quAKipsDW4kJX1vVcPdWaEKegZTrku8WTL/vi
iaUsuZ6BILNJr/fCGb27z70UWqBb4fuDQaWOzg4qdTdlbfrEpCQoqC3RhRkCauKJCj9UZdls4VEY
x8rKfmdbJCfR7VPdLh4ak7iqvJ8v6ThNIf6F6ki59pgPgxmODbdPqZes2lSfXP3li9tbf+bRnLYJ
a6mmJrZrLivtwVi+yBHqqTTsF0FrAJJAjbcm0cebKVxmT2ySbCsYbv/8c98jZansnTkspg4T5BI8
WDseMy+dQAsIZoFPi++QEm+3J96L8ZG4pvHR8ePhZGr269yIACwhl4gsg/ZiF2N3KQ0TTVSeoy92
mzWO9Glvuh7TkJL0YV124L6oXbYQJRtrLTorg2k8ueE/MOnAJZSbCsEM3UJnb08OxyvpwAHzsXxf
lMK7WZP247Ew5dbKzAdnDFxkeoJxXq/+TIygq66mNxTAfUe4kEZV0A8w9WTJlqu9LudsSxxadzVS
/gW8/jc2DE04mJP2QZ4xg4LmWtqUssMAAJ7JC5t79AFVFONO9zRYw42I713tICKaHNZ7c3bRZRGs
UB4wVJuwdGoWqhy/MQ9GSZntdmWE+M56J3O6eVD+kmyeS5LkiRUgpYGdRvkPzhQBpEc2dzVfK6vb
dzZs10W3/tCUqblG95Y+WCTCy9JrNsmcz5/JrLYc3NHbHOvocSSaQ57fv8AaKdMG9SAjd3j1Zq4R
bqC9sIKala7j3aag9W5BxKA6FhoDPuGwt0apt9gwnGczWysJMD0y7PnkACW8F8LeI/9G9aZfnKal
KkMgtuTP0/sStHHOoU4y0BuJjNQQuqNF6yVETNdkJtxWt6kfqoMWAf4tE4PlEAMgEoHq8r1emjIS
TrsRIeWcp9PNA4xNl6CG3ehP1iVPx13TNPEx1WsDo2j9h1RfQlDZ0G2lB8XLDET+Ei3Bf5Tkd1IA
yxORT3pYRpWEzldnuxENGRFijK1JHHlIB0rSjJnJWBXp1rVEvh+K8VmaEclKtdg5nc+e15b2e5qa
mEGZwU9ObUCTA0Oum1HNQrT/JhfQe4+D4dJELgh4eN5Jz44DgbfcEzcPxEk6aZhVgsYRg+M8Xfze
xlmg92HS+j91Zj/lDur4al705i7eY670lRqd2xDMb3lJ6+rGHhG8feRvLC2vN/XI3qZFQbFquRdD
zAnv+jikL3wjkED9oUxT+8E2vDczUp9FRGhpN73yAiE9jyOdcbx1nnyEIbFiNaay4VroZfDigjRN
gsH+M/W4uZl5eduxYFoek/v46OredrY0b9OpEqBXU/L7G+XB9Ocz9UhCzGzKarvvP0zVzccaFDQS
M+eeeH2z1vLBYFXmXgQ/oybmcoX5ELAAITO4Bc6+xIAyVjpasmZw6YsYXuScBnoH7qkdaD/Kwp7X
ba2jazP1/OQ4GUnfi/JLJgm9Qgc4trFUfrb7oN2V1LM2K7Qo1tivkHlF716vSwmJZpTlsDN190Ag
/bXx4aSX0ofHH70FQeuATPtESvvaeFO0L0kAmHTVP5N6it6Bm7OOddQtukWBeqqFaI5CotHpxjG5
jeazikmet8nFS73WIyONTdk0q/ZQ+iRSwCUGzmVhm2CIiC1rhRYPTsLiyAiYEkpgtTlnhR+9ebSn
a92TVjiZZnxq2MdvoQNzdva9dZYlzWPvF6RPqNpamxEzX4fUNkuJeVPCnSLB7+AjMbsgGn5KqsZg
mkmz3hXZsBXkr29j316kIADpcYCjJEzudR2py4hcgP1R7mxNfUBRlnQ6mhc0nKVnyZWT8XGejPQh
n2Lx0PnXtuINsBkNr8bOwXGgAbNTwVwcUvaVDhH1Z8eeruXs+1ssmUQC4QjhBwZn9Dkpq7jKUvvs
dLcJSR2O8X95NcjByQ+zJP07Zq1+zNvpkAUj/lUGwC2g+QHEchy7TC70mGwjvcgPQdwf4er2Yz6x
4LaJNasOaiw/ZxcVqD/+UYtsRlbGjylMB90RM0wh0EC2aWvyHz7oMitPWsQWwbcgNJvsxM5eBQ0x
E63YahnhMMFYn/U+eMiV/tPqkCYjolLSloHlOAVX7DcmOlAuRuRxzqYG98gEG0c5g5xVa3dMixL/
RficgxEJSapnJCLbtmD9O1pbPzV40YxJe2b0tMKd462cws7QCKhFcyAbou/QJ3G8Q/PHc8Vnj/Kb
yYi95Ix5M9jHvOgEqc7Uo/Ts16aZK7Y97iYiKymcaaP3ZDS6YeU2L/U4/VZdN56DxB7P2vIlMLWw
LN1oTyQlrQjlfViKKcb9Z0m8Ku4+zdJqk7vWvbfUmXK53tkT/cyQl1yfXWVeZ8MEFy7f7SDfpnYk
QhJfntgZkCffT9NDTXQRmtjG3qkmaLfC8izArPteFOYlNspTFEfNfsTIwwevqTelPf3ameY9zg7J
tKCMndAYyIrutfHaweU7DF5KYJHt2Fsj0/0dg4wD8SEGuHt9PTLcPFr3WJ/1s5N1W2V3H2bP4Ams
A/7DHw7yIqz8BiWPM34Kn9W6KK1vx31JgpFllN/ND7N/EO17MnQu2wo/36QNBUmdEgU9AQty+1Qi
jwwE1R34f0l7POrIKrwiYCLOFV6VzZXjfIX0dzzAcg2lS30yR19+phQBeMbKNZaoxNwg0MOsGsb6
9NvEWL1a9htu4pVp9mzSOjc0W+wGNiO81EU+3lXX3EUBMcuRnhUIMFpBCnvHprMaNHGA2zmRhbao
8OuoQcqB80qhNyQkZx1pVX4abFiClW0QqlGIiPkmDY6RVQx2myzdVqaykQqIK2cXyS456+5IOwd+
ZRyN3H02i9HftSWwR9DzYTAkeDMsYChV3jyz/oRWZEOzdWLaPwufZutH99LFtYQfxMUavplc6kgt
ScBnpo64tV+dDRkhMS8E2AHoQs3hkaVNBtJ4qFz16jNSAl6EQtOqljR7dBlmu1zSFO7FjJJSRSnP
VuaM58LMX/rWfjJF2j7YQ38ioPDC2f/HbMAK62QpRdR1YybOzeJOMCC6h3LZcUulGTwwa17VUMR+
GtrFN8cskJIYt0XWuzA+ZXBWDBWOPQULsmeWbgQ6Mk4iFTqukW/3CBJRRKPFESfE2iTSMl9qagP1
wQIPWeiPul9818j7gBZvrBwpi018G83c4K3abteVbn9wyKTPhprLy8iZ/zdNug2oFCNanZUxKTb4
qdrF83mck/HX6z+KzqAzFnl7CeKfWMF2xDZHpZfoq2A2CanNMCGkDEDWAfXn0mROvGXo+okIJbrO
qTaN/5jkWUolnbzUXURvSxDRevk2jki9UQ3OTMl+zIp+UjMHwzOE3O4GyhwRloOL93W2xk0bNd8D
3PNVaRo5gE1NJ5U51YATHFLR7fw2RalkzPXGSDWxKVpFsKbHrjFh70Tq7gwLtakuNTXVSTjoH9ol
ZbhhsCzupHMU68CLMXvSO28wKyL2mTxAxprwwqHp70bFDxh7E7Grc/kHlDTaS9U6Gz3AM8zObDOU
tcTT0pFQPsc/PU6HjIHI0daNrenaiBGCsr409fNAxBR8V2oX2HUPukvQ7aCjDXLpB9eJi/7Cb1+i
CFUqxVe/0nu1k1XBnGng2vC/e8sDK2wnKafdVwnJHjIJwgs2HfTeaWCc9TkeALOmi6j0rcrBDyyH
gF8InQ5g6WcZFidiW/qJCvWjGtDUEAx5T9UMBNdnpIz4YljlJqIniS6+KaEzcxSvRothX15NW8uY
36KeONuAKQH924eWWOWujX8aN67h9RgInzN/2Nh6fzDT/m9ruOWy5dH305OpzHnTEZO6TlrGvX7G
dtGhAY/ZPXkDKUbd0LMsbQDW8fD+0c283frKAm4cPVZttWTVxh2DCN7uoI809npdDi2uPQ+JbPa+
U33qZoOtqNRANHczT/6k7jYAFRT/Fi9Q3xhXD7Ge7XyhQ3hNg6z+UFZ6sXPP+fEi7RBYz4FQzW1s
Iu/O4O7vwEFF2vZ+Hofs0dNie5/F+dGUUccOcpDPSTXcOlwAG69LAPk1o7dnKkZQMurwTJr3bkyn
x9ahBiqIw5PT3Y3YOgTsbte1cJ68tAb5B4KbcYr6a8P+88RtFMa8d2LefTBJPff2gPSRVnA92w6L
YZ5L3hLGdkGOGcJyNZ3JkUs+bZ29Sji5JwOP9Q7sULI26xnlpcFL8r93Vv6/IB3+K9Hh//z/hNa3
cTb+X4yVKV7xz+J/eiv5nn/3Vrr/8i0HpEgA+srxdIt/85/mShuwPos0xzNN18HW+B/mSvdfOCcB
QnDg664JqeE/rJXWv/zAsyEmGXixXMv0/3fWSuu/U2EWa6UBKEcnnAz2AzSahVHzX6APvmG0Zps0
WG2ka6/lq0iaTzef6VwT+xle7TlS3ImM4XUlPxeZ5SgZuZsjOxFuYW4Spz7m9p5Zxn3xnKdWGZra
fNZUgCt7EW26P76nWP4uHpeSSd54UxZqltZ79endcTJwr7PHr72vuQADtqBfOqrZ4ZqnuH666mKP
3hrX3GMPiLnR0VYONnsB+8mZSSk5dZzFs1mfwULfkwES5dBwltvlsSdhKfb6Iw4Vds8ewZHWB+LI
HUQNJAeZ9V6NLWL5xwU2ptLosxqIQqkbSA4RIgzS1Mpmo3DYxF5arSz/oTfYqzKXluzp2+DbezC7
NIxRtyp+fT26ieSpV8FTC4Ein7DOwbD0CnSBVXzFC7Bq4Vz7vXqdwxKrZJR56C5RMnF/VI2FR0Mc
uqnYDH0KHiLaaDaewWbcui7yFMYIcZbfKhZ9RXycjPaxaOVDz3inKVwSWYe/Vq/fkwa0dSAP1avB
MphibpDrKFeo7jsmf9bZ76utP5WPEyFGnIz5rSbaUhYMUc2svSaQKmKx6XI3BtSZbTKGwEo2T6UZ
hXx8P8ykDRUSnrnnQshIWUbKsS6pkmU2szyhUIrsu5d9SD41JZpwRe1ESYX2yAH0JaKV8Lk9dNvn
pXfWNhM2J8geiVTAdodtCfXexckGZpR5tLIG71s53lbL0xeL32LGKRRjBKR/6cRbZM9n18cb1PtM
HtM1fs91Wnf31vW3lHtrr2v+kqeFP86j+0PS2ASavg3mgHVMtiwMj31S3eokO1gEFk06ZeH8ljqk
OjdYqRSuu+DBq0sGhPUjcZdESbfbBlISHDMwglh2sOAK67N28l1FNqLsPhlb/hHjvxF1ZruNI1sW
/SICJIPjq0TNkuU5nX4hbGcmg/MUHL++V1Q30C+FQt1bqLRFBU+cvfbeldjYI4YayzgagptsCh1G
7hUEJq1KtUuZ5bM7Qdsb6bYvjIspkgffMq+1CUGL+BSNzn4dXXz68JGrb7BryNRNKfeFTcamtuPX
EY9j1bXsiukQxNmy5u3BmVPepcvLQhlpjOWGyHAESCQksDK1UonbJBSUf7PmIkh9jeLVx85nZHcp
3sI+eHMKyt/8UNcmlM/SHt56wPspvbTJsaMtblOXHoFHFf5ICJwcKIIVW1Z0X9Ll/uv3jz7zRL/8
mIX3x039LSIrQyEu4LaPP0p6vtntscTLfGM/td1JplANygbUWVwMCtQ0vs1cMrZDLE7hADy/vNUq
JSlpvIpexZueT9Z0C8oV+rOl/Hvvzk9xXrF/S7gtIaz0nftRl+0xmGgP9JOjbZFJo9JPu3nvsXt1
XrYrS/XeelKCxMyHrGH+N9+91UD2vOe2vzVW1GjjL6W815b1Xo3EPmSUEwgggewYFPI5tGy28qXY
GyL5Nof1t9KgvZf8lR5XNcYXmssQl7p0vLmx96a8dgJPP7PBlMC4oRV1ucPdZPiTNowzXXLk2v9T
eRRt9knH5dHENGsnr6HovtICiNlovQenbn7a7NT43sU0DDQfICYs8Mel4LYyDu7vlcyKVHFtF6bc
jYJAmmwZ6KqXvL81GlxcwqkqdoSavKi4OrftHxHnJ1pFb6ZDArx5ZrP4q8/zp7Dtn/0Jl2vlj8Rl
kGWR13tnJmyDsruMqrw1b17yrHlbCLzRTLrIisM4EVXTyedczHxx8T9QUQA3c+zEzinHLwfpGfgC
B6yA3kyfBFGrYlxI6mcxGMurqAviJJpNgJ98Zjs0Y1eIoLpEV0Weh9Ha6sSfKuBrQA2ryQVnSTZm
C91kIJ4lM7g/LjQi3Yb2u0r+hCOBLPASPV+E5bWaXhWJNvE47wyt9tfrHk7k0lrV2YRN9ziVbFs+
TTh/N2UbrtgEL5SzYVVCXMKzR2eAS39p90Fa27bKPkdONpe1qoTUWgSXYmJjypY7FTd5mr420wps
C8jnuc1VzeZvO6P4zmncD983rq2K8VR151nZL924DoeM2ZqUlO/GW/7lrnjoa14MK4uD7TjZBz/O
lsjhUfalltKlt23mPXJ1v1364WaX8bmS9a/SRKZb7OPEyRYiwICvD2js7WIdJO5OSwcc+c6zAAFP
yvQhKTii12AvYqJV/Ln7LYL6n9EUfxO//Mim6m8MxT/lWLNV3r6YS09zgSw+ra45s8KOR/EcpwUh
aNAqTofts4Zyog76q07a79AOLJo7x6OTsmNM+R03QUqQkGSFWP2mLG1rY9g2ldQ5k4eJ/LgwlG+T
bx2Y6PlFi+cuMG9x0/8bMBYGZokD+DWHZd1IxIINXYmwdihtppHdqGs81a38GXryeYqOi+jyXU6/
G+VFizvunQT7D9e6KZa7dsac1rfZa+7prVf1PmEC4J41elCZLTXM2X3F9gQMN2/M3vhC6whh1mSx
ntY4PkxV/pJYOOnX/qfSxGvitvs6MK5jnfDfmYCiYR5TmUR1051dPwES747+vOLNINmlNItd0y7P
LTYeQH1sTvYXFOLVdsZfXJxJYqz4RIz6nbjXCx2slwWjkFMCUVhphMF9z2Hq7n0hABStb+FZeC1b
l+UhzgoXeV+1qIe98n0SpLyj58znRCQyajy24EvIRqN1X1KYyICmgMqtX8OxuHemOI52eY/9DsNQ
6V+hV6KxY/m3Atk4MSifGpxd8BR5/vo3MYJzNZLze5ptHzsIC5S2u3hlx/MbL7QQFjObMlacuVm8
6oPcn16IJ8BNQCN5k9FqlMm/QdKfEN0jn9BWZ3qu4/idXXFkxuODBY6uWh7jzKlBrmr7ZiG1hWV4
zezytzE0uHDEq8iHTxnm8M8VurI+JqWRvnHv2eIrwGIWMc8yR+ACRXuKgWSr8A31GM2w385FujVD
chL+ekFzSIN066i/Fky8QzzS8uXjGVvWjjdXAV0SY2kz1zv7grvTdFcYkiOaIT9Nlb3PbrKXms5p
KM9OdkX41i454VjB1sM92HFfH8aYp9w4hDxMZYuQzC9jzV9bz34YyuzNwQ63utSj2uqp4UXSG2Af
RXjDXHpOz0vyYqjD0KZHxwufWwhPo+hJCF0S7ujuNq0fEdR+OwXxY2Gc7D1GKb8r76aQv6ncwz8i
/0jV96cwa3RFbLh1Ap3/vQ+N0uSgqb8bVCpENhKnKqQzXsNuidoY9weosF3tNp98Nfwuf/OF+132
Mxwod3iDpQDhb68IiJQKeS32M4pA9R+Lt2hhopUYZxb/b2HTvnnKm5+pGjrLnBIkUZF4gq9jJ9Bs
KovZdSWZHAMwQaXAvWQk7KuSBle/aY/YbABNVg45pMbCeyj5wE/2jOUUJo1WcKz1GumRAqdRL+Jf
DuV6DqGxS23hiwuS1wKxo4MTNuP6eSgsHoJaHOKCXBTCuKie39GCu1VJNP9vUoyunHbguGw2XwOS
WjtnP3EVf+eJe84tbHlpb5ynYlwvJG1RpTpieaCpGHQg9tuXoaCWqAfDpZKp2vaWdahc+zRjqxVN
CnpuUA9k+8POsllro89VqD3xo3WUfvBWY0eKSuVTWDX8JcBhi0zVzsuNHT9fexAHOyQ3LXla8DkG
SJWZ+NfyuolpZaonShxXVikNya4uZ87Gm+wfd5l0phwZ77UN4dTOB0vSxzz3H6EkKPvDH6pn9sjn
onSfU2Zeu5OvfpBdXYxucsXV6P+MuBn9+M0YqBOZEGLnnkRNG4qXFxpNRE7KlyiJWWQRPadI3F4D
Wm2pTCtt8KN8go/XTh3Fxl+MH7EgXYFrlnER/F+Y6HbpmF6Ib8BT2jCUgoSYqj2qknCAblRnoyHe
ysR8CAPIUL5QC48RCmm5hKX32WM2cUB+l3GIWTyrmb1s+GEpYz+GP6xBrvm8W1uP91Gg3nMs48aM
S0+Sa2Xu1rzbGZRgwn8ZNM4nb9JcjytO6SV+JgsA3WlYiyfbW+FvhxQfyfgxSMwGNUa+IP+dPyWy
XnR33FMzQuhlVvbqhKu29k7Zll/hq9/5eJ0cb5/aPMt9FKrh3BIMSycPlm7X+l4r9whX7h/m2T1l
y7u91qcsU8OO7LNnSmUY86E9uOTaov3nmAZ6wFFyHrnKP2Pi89d066m3IrFPKpQnJ39RUFHkrKD4
j/2um7FgQRMokd8DFJuxbA5FBiZHsxqPa2+qvUQbw7mNy9FLnopyPfXYPlgVnUxd3sVh7e94lynk
LTjFw+pbD0733uMxCP8uLl8Adtb/pjHThY+XmAdutSVIGQVEzrUdb3VPuxEnoR3riAm5M91fXcGH
xjg7sNkNaUZ1BfliHNEjjsiFpa67VNtpfIVG9r3vwjfPPstCOSQvC8Yfw6y2zrAcG4vhoBj3/uhG
MtktrM0bKV+w8pNrQrhKvjyQ5PEcB91LzE8wsHt18jwK7IvPQ7UyWrjqnUs0nswOGOsPYZmH2G+u
NF4/yVlePRePcFJYI+5m98JgQM5gywBmpRzHY9Rx/ayM4cD/mv9J/Zlqe9Z5Mv9m2SeqUWzUaDwl
psTOS9Oqa+bM+jF5glC3U/XHdxWvhulStt59FuKzbML7NJdnX1WvpUtW1WojPtftb6v3r66stmtC
/g7KCT2ArPW8cuI1iBuKj3DGI9vxIa4jMcRmNI7xgZrPR1aPDnYOcTcx9JpDHUf++qfBium1/it7
Ioz/ZvoJsXHq0+k20Bzd2/PzMDvFpRzVN4ABH3dZzBslE14GBUXf0opM9GBvwJ2lBOi2Em+GxWSr
nJ9ML2xlcyqc7rUjmdBxV5OJH1/20v4aG/O3lxKwrBw6HgjnzXK8keKY9ikXWIq8wvVgeeuxLpwX
z5pP6nEpw5VGNHWHtrlYBUPtPG/VqD5Kth0ufq/N1PAfFW5kd+I3mVVHex3nTWumEZzkc1sqRonu
VkgOoXRWT3W1EntRq0scYl/S5nrlbIFKHhXVaxv87o/EHHMuMAwiF+Ufk7RfSdtk5DG88uCgj4AE
E+pJQA4c8Zn9gBMFffwWjqQYz9MxkWYGHMHUr87rjM/DC0Ry6cp62bSB+TgGnn9MwcGvA/EpEqcR
HoK7ICBlLkhAqAi8gb2qsuJshgV2P+fS19m3PfkvC7OGTTtcX4Qk0nDxT4vy5gyIZD5WJ5dmdfMA
2s4svYoHfx1wGSCCVeHf3Mr3zlo0e+oiDpMv3pL6j0dMqgix8kISShnzrzefVr9EtERry9nBo/Kr
h0JjfCTEdPkDqBM1dYCgfe3Ul0Gn4eQZz2GndLDUe7YGPMdswySBFvA/alsJ6zvLSZyCgtny7keV
8KJOsrub3Z9+Vh2IA2EZdjm8hj0srLBPg+CEMB3rlpvGF7BdwzCiOtjMJ1siX4udVA6lzyn1Ke9N
t0Ro5NQffij0BtrL4IPTmMY8ogPkoZ6uWSj3jP87D2Y9KD6a+LMxf9U5LpU8rV7m3N7ju43qcN4O
dlnAH5mMniYKJae1ux/jcyAkUniCUzYtLXvjDG9kcuY7d4R3dbkAti7qsgubWGCt6Vvkfbp+Mts7
oyWlUc51wrRqAqjzD9GH9y7+ZTDhcBk33nI5hfu06a9FHP9DTmRjYQwwzSTpsb/L12dhy5/AHP4G
DTa3NnOAcbIcRY9zi0byreHj7KnJclmaJd5Q8vsv7xIWfeI6NI+cy+TQPJZBEhmtQQITMQY912m2
q2sgonzSjdft45B6umnui/3tzuLHm3kimWb9N5T176Lut8LeiDI95yTAVrnuJ72rQUbDKG+5G7w6
WfFQgtsRjvYnS7n8Bkw1aO+4azKEbCI7L7Obsp7LXNaTrTqS5EjskzynLXclBTa3ugjv3S8+4pvB
9qGgwzQNwv2S1xdmugBjHeaBAzEb+5juRRvNS2FVH7xl57o3yEd6hyAp1xt8I2NEGy2S2TL9yTn/
M9nd04omyRDilRumDoOFUzKtF7Y1uP84N5wE999Eclk4I/08z+h2iubMcOVVSNv1pmCpAQ2J/a2h
FSZDVCvvpTGf7cL5i9IMb8HsC1aLMyvPbzE7ZXuZz6Jn2dsknOstLYhlsO7rWfxtgw3xMdEcfAR5
TLa9Dm6wTz7/yZywiomIGm4eL0qdJpzZRDkzuPS7PlHH/CFdeR520ru13MNU3gDNTtolDX+cUYMk
jiazYmtQLuQSqYbd/W2cBBE/5W7IQsaV3Vjvlh7nYXcK/T0C1LiCM6ptPUlG/mZX5UdKFTDNxpGa
pyjs7S114Fhass0w9FuLNZoBeNVLtE/o92GVNGQLWnn63eQYuA2Gw9ptrcSN8JdGvZ5EWFyJ5sWq
h8Po7NoJI6t5GM1qhyO0ZSPBG+0gUhBCCjIWwjQwZADxvJFzwgN5dGPjkpje1poXLJL9viunw2I+
zubTwH8W424OyDqzzGVsjwzX5LObyT77jmk7zSoAsCm4N+MlDkhZ7Kmn6RkxvlVangoPO9CalreW
oLW5t99kQWx01d6Yzld8Ds1IRsOIGQDSid/AzkQ8rvL8UMAC2pQpBuFMnCPou/jXV/3OSF97ImCT
yt9xxYgq3AmJfDMt/yUk0sKoOS2650mQbueTVMRhUsrwWOQf7XDCisSVT+0BMJ2UAKJvZ30w1Fs7
5DdWXbAsj9AOh5a8R+Wtr9CfgGW0OcHbmTh+HU7m/GiP6VaYxe8qqM/2/Fl2tKZZSU7WIHvvqqDX
s3NudcVOZ61e5w7N0BePBDM+xLm4xlSjxJ0xo8pSk0vNnH1OMIZZNsEzddv/trz0wWlNO5oHjqNm
yX8cn1d+0tRwPCsPe5W8QuJtW1ZdHcMY5r+HKe/jXTIkzblfWFAYCEANBK4v4/clHr5GiV+C6guA
AVoqS1KjWG5y2YvLn8lLuft4DN9YXSHhluNYIo224eJduaaT0xJvHE/tFfVcHbIH0BHTjhVlDfnh
7vpc1THadezs5p8S30k4jwScfUKZkTRT7huOj0Qpcs76/Tz+NtQtIKi4CfKDS6ZxjlQi/KNQv2rp
7dfmTBoLKvDoEbedsikIyHTZIqJzkN889Rx8pu4HY8RJchMae6z2aaPBhoydAgKXkRzWtY5sNktZ
8WTSIR9abaQdqOR35I21SxoVkSKxHS1/b07LCTaXrWZ5rxKIMbsgGGM3oU+5QAN5gGc0iykeATSm
IFoum1JAbXVGe8Mmoa7ZaJB0Z4j3wOufx2niktFZBPhoj7qPn0UHmjKyTztieqk80wBZxyNuaV1X
aIUX4ylXR636Flr/FQjBvlaEHa0Nx1ol7rRezHxFQl5rWlHc4skKta6stMLsaa150apzkD26iNCu
VqNrZOlA69M9QnWsFWuikNGutYpdvw1a0x61ug3y+zohd8MQJtGiFfBAa+GjVsVT5PFF6+RCK+Yl
0nmgNXSw0eJJ0pyi1XWCv76X//R2rbzH4iVAiHdL3/3bIM1nWqP3Eeslon3gRFJr+FBUCb8xdP0B
gV9opb/Tmr+l1X+Ik69Z8wAGYED4HyGgWQEMVweeS0ISOk0SGPETbhaORc0Y4Ln8LDV1MGr+INAk
ggRJ8EATQs0opJpWGDW3IDTBsD4vmmcYNNkgQBxcUAcmae1Ehs2kpLq7Ut6TIIAeXACJGFCCbYQO
4rR/Df26Y9bvo05TFTBOKHNFuakALlJNXijNYGB4wfXST68Q/qQCnUL8ZfuUIEVNb/hgHKHmOVrA
jk4THiWoB6Dk2dLsh9QUCLRyfss1GdJqRmQdfxw7xKvTE7C/qj9xQHqmmZHtWFWHROHDihXzei7f
Uk2g+JpFgTMrsFfwrrYncR86QKZpwcmkuhepWRahqRZihGEt8/ScxQlxj+EfUzQMYg1VZnnepZHp
jc+lU7msKSFmPNAZqRkaW9M0M1gN+RP+ftGkjdLMjaPpm1hzOGCNPIbZq6EJHagsAmCJDvEc69KZ
9Y3fz8JxkljbeiBUv9asj62pn0nzP6EmgTI+blWeek0IBZoVajU1NGt+aAAksjRR1Gq2KAMymjVt
5E97to5uhDPnb6x5JEuTScK9lVxne00s9Zpd8oGYUk0zqeBp1XRTAOYU/8c7afIJVSrcZpqGmjXg
1LC43FegUgQzmazlETti8CBNU9WaqyI5Y9GclVyvKdiVrfmr0pvHTdNxkGQLsWWa0io1r+UBbtly
GU9NdWjM3ufZg+2yNeW1gHu1GvsC/9K122FnDFHPc7xbGZsNzYo1KrtUmh5zVN9uBodRhaOXm+BX
UprAnpo5azR9ZoKhzd7S4PsiRSv1fUo/nR9j5YJcriQRiK25kJ0WYJzjx8MbT5cEXch5wBaF4Xbp
0hN78e+wLT87LyY2Ul3KXvT3rLWfu0HvTIm7qyUZ5FlGsFDtqV0ZsrQSmrvrCN+iZ6kieRnYd5lK
TBfdfCKBdj6AMW+lOz1RgGHdAEfdT5dMj8eOngp2veu6D6sIM4VmT2EBB6DAVdOBhKwccLhws9Lk
YAdC6GuWMNZU4aL5wgHQUGjisEGxxmFosdu6kiAybJ2SB36c5UM6huJxsQwyOhvM6RN/u8HmH9Jj
MRHzxF6JcDJZXloS14tpIhKkd/Ywzv120oxkrmnJWnOTNOpMkPA4RlmOYW3h7Tms8AFiJR5Fk5e2
ZjCFevH5OYRmMwFGUIV/zZrZHIE3LU1xmprn9DXZqQ+BULOeZvxT/Md+AoF6mgZNwUI9OM5xNiMj
hZpXuNUjI8OJ41McOWqq1Nd8aalJU6GZ07YrdkDjJf2Ajcdm/1dlnhp+tXcrJDwlVG85+GquOVa7
M7/abEKAidN6T3RNHrKoGRaxa4BgPWBY9m3m1XldNCMbAMva3LJPAYlx0ukD+MLV2U0GzdFD7xmg
jxMdDj02xrEhpkADucmy+k8qHv8tId4DFXbJxm5tLhxAvJOmeZvqmGu6t9Gcr6+J316zv6umgOP/
eGDA4EwTwi6osMo/TE0OD5ohnjVNzO7U5WcfqM4GNa488doC6eFscY9qXaEZVZ9QOjrNe28aJ/Rz
+HyXULFOE82N/ovn5fN1FOO/xuvfYk09j6aRHsvQtuhRAw7kuXjO5fIQVESsxlaZHStzBlzVLHWn
qeqOnEBNWReat6Z8gdpnzWCbmsb2NJeda0I7B9VuNLMdanobT4rY9ebMYlmz3QaQNxc7CgjAvgfN
f/uaBG80E84VZjcEnGnhwDZZpgPiik3fp4V+GbuYXh0XumGc/2Ivv8uguWZzjZDVVZDoHS7YuC3r
azBL+JVAm3upG7tM5X3QLDtpc9kOcA/4R5PuBcg7vRMLcMQnFQbqUhvl15yeArV6ESsw9MzxKQae
bzRFj0e3OUhN1geasR+qa6uZe25whwoIf/mPxgfLdzSfn8yQ+oNm9kcTer8A4181z59ZX57m+3NA
fx6WC+XqdJViAfC0FyCD+sQOWGGEK2FSPK5FjiLzyW3i/BBDd7MYui9ucve0z6D9z3GgvQeWdiGU
qvV3LdugnZUy/1YDL51QvubavRBrH4PUjoZcextG7XLItd+B6zC5QVggQu2FsDBFtJgjsjDkXSVq
fQiu22kp2XwHVL/kE/pY6RYCKzgrriDjcEkdAuzzDCTGVCNL3PkXDhmOiew6wYztxoY8qIayK+xU
/MOVc37ZWk1g7wo3JTlCJTg/GOcJ4cj8m9OE+0klUML2y6j9Irl2jnA+dmdVXRYD49RYAvjrDcdM
0uUyBsNLIbxrHmCudhv1bs2fskvdJ3P6FUoiC4O+w0RKMG9ZUBAbyulQUETP1Rmni43lxdDeF6bM
bYsZxtWuGH5uTtoBp0wwhKQgGyqLCspbDsrqAI1DovNCc8VOMs4wUYbHo6CKnWwJZqWJGEFX+3P6
ldyOor9KAK8NWIpz8AOu5Yiwb0vg3LKVb1GhE48Ji3glcEXDssV6thL1uytj7GEjs0sJ18GevDk5
Y80usSCxvMBJTWDxDnImfLKwYOsJDIdpjRvdmlPns4X7wkEZvOHle+Cgz3m7kfRbT9ZVdPAlY9Oy
o8+wtw3LbwvTk7D8X7V2QVXdch/YOOQkz7ypdPpwMe8T+oIMLRp+15nHPmrWzipfe6wq7baasV01
2K8q7cMiQiBqXcnrva8yUHabyDKXQ1aN+4B8TcA1VCMvkrV8tlJfRlTH5nqRD9YLVO0VeOLw9g1U
am4LVroq8xvk5RYDfgrQy6Upqh0iYMbM+hhZ2Z/c2OLfiX/mipzNgqypfPhVSOsfiaHWMvhbty7I
E/LK53XJU7YpLJXmZeS+wCsfRZ2kaWo1B9+8FAUpHbzcb2wLktz/YMkNKDQSHxSLur5NePpKTJt4
wyXJYPVK+myxH7jPsG6znglfBANI+VM3UGIkbfJOlUa4RguqNAxS5V0Y9uUlN1882TQPntMvN9le
lpb7VZDYmKvn2n6SC3/hWODOl3+FVd9eWjOw37DaPYRWzClMfACgkx3fJ4tVbkc88BcpR3zRpUH6
+6hbFNo8PvJn9A91RRqXcAU+86WJwWNKmzIHO46KBOEoLHx5JcX+//7u//8ZF6T5MgOg8Au7+kja
fJD9USyYuTgUuY7lfrtcZot3hUmCN8s4HvzEnvajmJadl84WHczjs9HDV5mjefN6p9qaaWeRGxyV
8+zsBsfqrkSMfFXdGu+IYc5OEDImKsJNmVn2bCJE90TtGTghGYQJORatO596L93mSQ1/5loNUQJE
N6vgjXJjPgrm67LH0EZ4HF6uiIIngl1yIiPikQYHq7be1mxp2Vz7n/qOf3BSEEgvIaY56RP+YOt2
wSB1K4OOWXsYlxt+VYUldj037WydFR5wR6r5bFotpqDgqRNz+DBMVUusOhcHJ0ybs+XNu9DOhqfG
G699WqF7mqjapDrhCbHJUYnjdb5SUHJPkJqMwLqNuTBuozI3tctogSJ26KhJf+rG9jSWqONrXRlR
YwXeISEDlZ1GsALEOU6Q7JtyPK2dijy7BtZg9bppIFc2SZ8OaHOk37QBYQ2lcMlOIxLynDkd+bSW
HQUuPyzBIuNGkPRJ10Ic7Ax7IR0rztXeyLFKCtd3COOsjm1QfOYGE7VcOu9oLzRoTdc1jZ3LXGYh
Oot/bZR5nOs4w554Ei6sOyuzL3v4Y4eFwd7W1N3KLaO2jJ/ytXb3jPaSyB2dkCOpQu5F826YZgIo
CZJbB7F1yBkiNuPYtk8xuwnGzXesldOpk937TCHcsdfVY14/t6xehs+gZxpIJJbM/mi2vf9eFmZ1
G0y+xeHAcrpK0udqfmqrhLDvLDGuNvkvDfITeoL7TL89hwLR8brzamDtVbJRY5lNYivBuEyY2Xpz
cX55JeTkUHhPrrUOdIaAIRhjQcVB3HysU/oX/3tUW9yLbUIe8Apzr+zEj/A5a9sp/WXR/OUI49vo
vfeJnR/Wo/y25MZPaIjHNWzyowSbZzB3XxzmHTOYdi7REahbqGlsZbZhO1nImca/Vilt5KZaKu+7
DfN/kcc85Ao/4tgCt9oLyYSeJ3YGR+7WiMy0GM4one3Wd0r8s5K3a3IM6zndhyvoq0ySr8Rp904o
IPS7ktTS3Ccs1/Rew6K5miGR7hk4MqYRDszeYBJuFEAxIEq60my1fDRlt11BrsZenJi6s0R0oP6V
s3NY3uO2Q+VMGwMrW//ljnYUD30YlRUAYgWVucniCRtgp+UdbitV3BSRy8fQOf6KBQ4FvnXm/Ugw
paDqDTrDf8rk/AylPW1NoO4GtGHp7jNMrtAfjLduaQ3Y0DmPzMW7t61i7aJ+jwvz3rHn7rPhcXEk
O921lhBx5Qd35J9eUHZhz9OvpCeov1nrPzKbfJRLrh6yulvpYN4pGpuDKPOgCjIBnu1VAeEWogc3
2nC9Wsh+6IDFLBGxupz2DHIzpXTjRnoWwRNtQ3dBYOypo+D9b4/WhpikYC897z2IU1wUA7ZKubBh
GVdni7dsV7NZImGfRjHe3PepnIKXUGHQxP59MCxsypl1p5qUxVVJycmE7Ddy/fGqHNdHMj86SYiu
ZWVn38tPVd795mNqQBBBnUji2S2pS5OWOx3bonqphI4KT8N+BwYOW9PNw7brJvyOEqJi1ipbRey1
keotGcuqoPOJ5tbh4HVYUfMij11FXDXJhi3JqPbBnrDtNnZD2oPLMSyN+uwOALpth65hJBIKjFq2
YpBkTHH5jkT6WKXuxEbUeu95Au2BxL/ewbUf1xVhkHDEQ1787fJ2IU3SXQ/k+EXs38lhy75NOsB2
icw/R/78iBPZDjqB/H4jvScwlrVBxkQU+D377bE4BUFhHQKbUNmkzQlu7JpjE9fs/YLmRuioZtTt
rVnZcyTPMkX5L9oJBJqMSb5j3r2a+HkqxP6NXXEJAu6ZIlko/9BMyXPoPCygqc++IDKbO9KVH27a
WEMnd34z1recOgxS1vCNCobfIMv3rF14EJa4fQCNAqjLrmNm+o/TiqxDmoWLX65E38XJajXNfKoM
k1ui37pE3ow7e829F74UmzkwQiz0Po9gBZtnhATuITLnRngwOLX9tQsOziCAPflh7r0BgL38IpCo
oa+CQBoiVOSevjjtHSfCKzXbk3Ds5ZHGQaejDLpDEc55Wf1xWTX11Edv1yE/Iiiqyr+Ty8HR3r4p
Aj+yldSI343BOI28Fi/GVpCu2r1YGeMRZ6lBTD674NYnxTXMycv56uIvQuPlauNUC6KA+78R/osL
wKp554cjgUsr4+05L71IUV4y8XkI/1/cPQeCupz6LwkQm7zEUhUT7MsHxi8jCOvTHFJH0/fnPsn2
snQuHrkQwZifS2sgzCndtrI/PQ017//C3/f84GOMglJDiu7BCzzI7GJ5VbWzNb1b6YtdCOFPDvHd
gftIf9tOu3O5XUIZUZlif/o2riZNeedckpzmrU9gOjLjIXDNR7Ki3xMqMgATCNmt3B9rYZuo8m9D
dOckGD88KIKVbXw2yj9VNpCI9ziq+p7Q35nO5mkF5i3z+sUL2a+63d+xO5bde178mPWVBN0NRS7d
eBkbkqtD8d74XovfGL2oSh4tPPGhRAfHTV1BnxBnX2RgzxDJApEs+FUPyTEf4j0MBBV/+dVccjqc
CYRsgy1/SENEcjA2/agLaD58QJg+h5eZiqijhykM/k5p+5gUA5eudNOY1lGk/Zk9wBnPzU1JJE/j
UE71TZsoHLSMlJwHvi+Yv0OsDVBHRBrBJTz0jKNz9kTRcuV/r6ba2YR6EjZFeH1qxxvJytDy4pe8
YwGsqHUMguTENvKxL5qz4xAJ8VLMDP2tq0Vrl40h9RWmSo/Dog4rfXBbM/M+VaAunD32eSqNh0ri
D4kDhojBKDX8dZxDaKt+xeMaEDNqo1+0pgE64QV/RGHzi3MiLnykR15NhGiFlLkS0S7EXdnWt9dy
ZCwhfR9IvJ4YL01nEi9ZfsWA34b6cBmhGiY3W948h+iAhqaHVGsm5R6XOHmbBFV7e+Jc9oXnfM4V
oLPdY5hly7EgJ0eDWX0kRvE1VcujmMztpMcSrsp2X3wbQ3YOluKa9eGxtPhijTCvqfc0MqEmhHbb
vZy3YQqAlDrHyfADhFJOHLTAC/jQwLCOlx1oCNsHSADB47wikvBJtQ2m1hUKW1Ee0bnTiVqjXR0k
ZxJYDv9D3nksR4+kWfaJUAYttgERWjDIoNrAKJLQwqGBp++Dml5M99jYWK9nk1aV+QsyCLh/4t5z
sSZemdIGRHED/51vbRh/ys78sMkYZ+CBocBQ3alpzjGg7dam3FOZg4E62AEeZVMY7etRuLUuvUlO
+6cQTZ9rUKoypp+IJVd1SyN2jtB9EwWWmrQAflLfNCR0q+w4Mn3Xtpwx/dC5UO+OVSPty6HEZEt/
izVBqh6FeWB+e+wgCBV9tC+NhGKYlW2fdbeECrgYrFetpM51QhicwPS7Rn/P5p+UzC1IDXtDZb0I
9iFUXsJmPMo6wtxZ+simgqGgBRohutODvhMeAGIO+NlWjtMTcke3IGSSWAh/kiRYTohdbdCmM8AH
o3Sz1DzoGlXk0A0XmdvRtUHj19VXN7E16Op5vckV126T/0e8tvJfg+1Xd5yOeorUQcPWNOwj63//
39xxVZ6q80oE8dhKTbs8fUTQtTwRItaqpHuWJWB7+OEz+nXIxyzi/qzVFlFCDk+8PCfev42F/6Po
7f8/HZi4Fv/vDkzCTYav7L8bMPkt/2nAVP9lmIaJW5IF+Gq0xOL4vwyYCtZM3bKwY6On1xxb58f7
nwZM3fkXi3NF/z8MmLr1Lwtfg2zphqqxfLD+ZwZMSDj/LdtS1U1NXlO8DcO2Fcqn//qI1UtkLUMD
DVUFubJpQoaXZOdupzQ1L7Uiv6TV2i1m6ngQdeNaJNkCaWDrOFhunHXORVOoNnMbQcFSZcXOzPWX
hBfmNPbDezMLjnZzAY47kb+NBnvZCCLlLq2GpGWauyOvsk3RlqhebpvVVeXPZ5hOYNxSGPLBXrSt
3HXJi0LMzGqYYeio58jAp8Tea2KpuGOGah9YAqIFq6hTnvMVrPm6hjQMkK3N0S2FRnEz44gbJ4nf
bzLT6dRZ3kHUeLbky1IIMqf1ECzHgLyKC9bukVvMzj9dwb2XCXhKnXLPmQziKJ+5AGwIAwsZUjI1
YVg+6Xn6SuvOH5ITJaJ2htuISKa46TbLpNgM85SZuR99spF1hIzoUOQ6qtjGDvNzUgtqfhZ64ypv
L+YJAqikPBv4Rees+4jS/hdx7V+kVT+9Vvgiq8+hE+9YTAYYWs7MvO8IX495DCrVqR7WUGCWse1X
VGePurUQ7fQ/WoeueY4VsNidQfobU886Y2sw31CLk5TDQUkH90781b3J646fEBqUSPxMnX0vRg8d
xqVZVS8JMccu93O4UcKBKGeV0xJYG/K4qczutt5fVX1+9GUUjPVrJzG07PPwOtgVIk6bRt/6AHSW
uQYgeuAWWHONoUQLX6lsHaTPLFxMpBv1M0SnQ6JZgESTVata6/8ApUTAJEkHZYifszhnHzhPCVIN
7H62KSmBDQ0Nui7C+QyaeUHn4hXkZGzicPWglua2wWzLTCE8jKzpdiqceEDYukSZRNwjdIiCNXnk
Cal/MZa5e9Wb7mMh0cAymqckUp7ziDChRaKqbHLX4hYAqw45brZH6HuwU6CNUNwvxTEr2bREETvB
bpgUb9anhnVLhAJwHVbAv3vQ1rKqNbokGKLxB8RHe4gEc4M8ptui8SObtX6voETNo40HtKOhREsa
KQVxeAntl0nX5gggIzOhjyH8/Nl2EOqHNWjNlntVKERPUGKg2MAdMgGKynNqCJmRNDClZaNV9qed
WjZwRmLQe1kLyrJzAuIy6R9U8x4Ssa40COAjbGObKssekJAwsRTNytKLrsBB+fojqg1An2B4C+YD
hbw3lxF/GEmtsWU+0fyTN9HGv3ZFeuqYNtcSSzIZkqvvhWUS8xU0XKDG2ppJkDTycxWsA1jA80DE
ej5wi01BqvegtPglK590YySsbIhbZXeOJ3Gjd/WHSNXUzWexy1k0Yufs14YA70gumzw7CGvi6cGK
/HcAMY/Gi2Aiw2ZWxk/txi/kZ5KFX3jDsUOFzPhn1fwHo9tKkP9iq4XkrwYyW0/5VVZJTdAkLQ4q
1QLF0Kgs9/XMTYu3pkKFbDSUp8X7NIHP6nv6Z2hgHKdSu1OyedpFFtJ4s/1mUN3j7izGA+uwL4Vu
0rdi7MW4pbaLaml4d/h+enzcM+F9kPapo4GH4K6oIZdnGgivUmU/bedobAN0TaNPrc5Msrwpy8Bi
QAIRu+ANmrXO3ppW3gHRbeiqOgL0KL10SqazZZnQuRgpOc2ZvBdgIxyi+jwf1CRGhTCXz2nkd1ZK
xEqk8vEnFdqSnkdWKI3Ymh0c35ZHKdELk4YyXjWltEzVgDZzjUzg53kB6IthZHa8REkZ2CuYLQRm
X2YQhK/YJDWRl1RKI4jCEIP0+CmPEKUEU7a6g4gnk89VKIm6xxxRrRAAOhTNvmdzEl9FS15ZbTvD
YQaM6oVaL9xOBihSZvjt+ctEhCF7VPCJ5yze5OQjFe2wAbuKrmrmX+6Yhjm72sh+tEU/FTXvZKKS
yFtmLf51kElaBVpPLsrhhlIH4QPx5TvWhvJGi9d1HbGadvPWNo2X6spp6nJcHth8vCgjBnBMkELk
88Woyltul2EQ9YQGWAtiy7LKwkDbQTHRNw4qBu7XiB+VR+A0VBKc6oYsGNtkF0ZqxCXF6nVu05M6
hfBwAMM2+sB4qFqaS41eLOVW9eyaoN5BEnhrhTiNdoUfukJMU+Ctlu1zqo+/bNiKlEiqMItRWPKn
g8i3uXaj+GpXbEMx8SI1LVbjJ+YeuSTcclJ+q3k2QB+vY46cZ6lcTPB/VszBHxNe2fYMp+XkmqQh
RMg1A5DmnFuYUI6il4mpjjJ23BkyzsaevmO+/wZwmzdFI6zLiNC1Ai/ZaCQ/HR2M2qLBbszYK+dc
R2Ig+1NHyArx2jN6uzLf6TUqSZzkioOrtUzilZvAuKsz6zXcXf+nBLnH1Epn54RKo7aar2UhXQLU
7TaLzK+oU8zAWvUwpB6RwU00aV0PzNpWgRor721hlpXX0F0M1UDGahOtZivyE1ZBotna4tiMbzqi
iqfFfnDUst8W/F354GBt1nlXddOIwckzq6LZBwHE42tmnMaYILI1JhyeEnnGah4Wflw3JLUWOFgd
ZDse2Z7s6SjNvGxY5bPd8qfO+RnVFBet6tuZhe+34xBKFWIfE0asekMeeGa2oFsbPJl1Hc3HQSBi
bUE/4i6HSLjieW0FtzIBTBD5gcLb0LeIpAE0nLa/tOSITIt+JHkvcZmAEys8TC8M6pUN3zvEMpuc
NHOdvMIjS53fHkaqVxY4DJUm+e5y+bMaMCY2oKVuySIOEClRqfeUaG390yfsk6yGFIqyG79LZCeu
NBNhF/PmN/L0KwvDQbymzFeiY3l0u4Gwzggf7BKz3c5reUskCxieKeMFWi5Rg+ofxClYMVD9WA0r
2+v7ejwTxpG4BgLrtowuUq1jgFORGXtN1ZRYo4xrbSD9XXhMJIjMZ5ipbzmzQpb/7IpztutMC4yX
mWBy3Ca3uEy/0KpF3iuCD9J1eSAX1fSHRE3xBHWfltP8DgOK+dBaY5yArW9QTLGiYuleJLgqEhVm
udORMF5KnQcVnQBeRyakYWwR95OLQTowgROA52C/magw4hFcAcmk3AHHKTT+FhpkiFwXJkmPKWoL
CJIsj8gHYvsgWq60mXQjSAtZwh2lOV9qZZUeCZCVb1pP8J9TN+a+cQyw+quzIyKcXGNooDjWk26u
++32u+X1++QEGniHX0PnPiMQULRPEjRytIS6faXMTWV6yPhT9C9YJOL5py7OhnGt8tt3qn+n+Zcd
v4/NbSlkV+PYSFJ26W7JjUT2EIo5Y6OLr4Eyp2rwD6o/dcRAKyZzzx/zX6HuRwXnEOQKVysCRSWx
LtPhnDEHJkwA5ldPo44AtkwL/gDIjhHq7sa6LbG9lTTMzxFRHNm9wZjSycsemMiZhS9Qy3lnjcY+
zobt6BBVuoZpXQi3lPkzoKny3Xa82azy8cXmpLJ3PUaSYwvXapjh5Q12YKgi6ASu1vSrmwWJdo4H
ztRPTKwXUNhN5ZOsmyncWtF32nNwKZ+SRd3ZPjkGIb54/6rqGwu5cIadUK4CwXZNbT/derRNgyDB
NnEbkw0j8cBdjS++eJRDhMCrIQZocJ2CRL63QacCLQzXlOI7P6mALa1XRtm5zyVW0Z1LyuKuUS9j
wzIHMn/GzbxeD8lmKh5Wb7srnMG23stV4812m/xwUf8hb6BcV+8JQkDNbHynjHdQcHTKm5wEYP6w
YyENu8rApQmrt+yWfbJQVFDkxRiubGRipay4aThvTOmWpNQ/87O4q6BJb/ofiVQCJ1vvpT91SjoL
mWvjNlk2UY+BwM1jH3PmEgH9hsvmqVZAImWXohMgWX6PogyLFCfTI3R85M1UfRoAMaw9zoZ/cnWd
mE2FnyZj8Ds4FEqVvN+22JXNDfjoiUUH7PH0ZD+V7+AHYNmMEu7ka4TCGtJtQiFXbivCC+XdgAmo
8WL5gu6dAKBUR90apPvRPGbGQK7SfuDMbn27sAPJ2mM72VSvQ04ReSbklZtz06Hhq/VNSP0mT/cq
vo7zWWPqllgvVXooRggLuKBLoiq9BrBxyYfvGtKZgqA1MY4ynsdm91Z88bA0iC4fRv3C0drkQZwH
EORFttOaXR17GFe432GLHPI4XEvFqKOTDTR8EtmpZ6tDqMkS2MtVzg9LtE1bL1K3Ddc0RCDxGyXs
B/9JkfMRZUqq5Mz+xosl3Pb0EgB59wk0Bq8rMDa7qiC52F9ivyHaRQXV4k82wRNsCk7iSz3YRBM8
57fhmjPG/eBgTYwNY1+QHSzngNZzSESzG9pHskgMYyfgA1oBOddk5QnZxbUAs5+T18G2YnusqsJt
qvJpefoTo+xRkIxI7sXkTw6uiV0LKwd/f7oz0QUvO5KTV0kVrpQZu8nBQE1LeDRP0qhsQ+UgWxxV
9C9i2RXiZ6x+04/6WiU7RJDoLgc2gxv9wfASDBPvCEqyHX5VAJplSKIphw5c1WPhPMs5xLllF8mR
l6kHHivRfmfKdhwxdv/W3NicHfZTkj9rJOZk5R9OrmZev6qlfWdouinUA08dFFtdnohE3WX5s6ps
cxVhx6a7kfCIG5UcDrK0Bb1RwPPHKxp37zxnaGvx3ExBSJAZkKPiGJa3omRHqAcSX015HJc9U162
iYQxJxCUpufiwqK4omvKnhc2pEzOST42jr1BQ7jNZvyQUOm3LG2dq/GToLAwN/gs2NFR4DCFDuhp
1/gPBFiNDxHFxGmq3e31nxzwHxEuFXxXyNK5+7/C6AzozS78apWK3AlgQpFZfBBmRvGH55e0Gu2W
T5folSTqhpiZA8uGlAfM8iyG7mw9V1i+H5WIQlxcxZN0wP8A9t/sv3jPNQgbkx+3B42lLBnyICt6
8sL2hKMhvcBEmy1ANpAgXSFoJ+gJVbf86Yo7Qk4wSWp8bZTTPHiivDWRV2PtBdBB3fPO6CT54+yo
Xgsq/CaQKVxRGAMmAdE0enyBBMhILVxyj6wKm59+so/ak1leusSbv2ZWniwJ2GnYuBw43Kf2Ce8u
agqyURNHxicVUGQ4BhJVt7rwrfGzRQ8oGXjtPWEG40RdcjL701htq/poTkR+89hLD9JmGKpRuJJG
BFVIdvzZeEosIisCkaMXuRFNXkas0w+OTY0WFEiiN1l9rNWNFVQbtHr3CNCS7UlzUA7bhbUc5dES
sHvh7Y+k55qveA4vc4d8QDpbmKFJqSo8C7Uqh0W5NdVDph0WhwCCV8fe87qb3UlVIHLvsi2mMKeC
d4gE8DhKd4WzOk7uPD8iJT9RuuUpVen0zGZKVV9sy8NzgVDI3revHZ+l6hEfqatbmfsg3raln+NX
BFnRn7gheEmZQ2SAMjvcUAedOf2HbF6yT6GxNWEDxrLHQ2g4IlsEgIItyZPk50Jg09v2XCsz1AbS
wxjoST4/EMRt6FYXjlTOss1IsxZ6xk5rj/y//NmKr5iuzDJgstZyx2AMLpQA7NgobcLxkFFcYd+o
PHzeDE5yfcerMQPkMcgU5s1jaOR2nO7IDj7VP5PiqdwQTVsN56K7xldHcRuGWpS8riK5vFJUEjVJ
lbzBdLZWUDi/3Uye0jMWHqfy4RcxTsqgEeHYfgPTjnAECiYl4E5ZPJTR8xkVhcW+biEedv3eJek6
dT5VUavsubnnNiDr0jD8dID+HvDxFpOn2JuAWzdGPXFr5AANQaFtR6TReoU6fTPnWJwzdW9PLrR2
8zIjvCWRV/iFn/JNk7tEmSK9icWvQ/KyIcUcF+kQR8dU/xtA8wJVyHezEYCKapWnMvYr5YkKnWLX
q6OfRN/ymkmQuiVSGggjRZAbPnP3tNzLnc8gmB6c2U2MhMCzuoMs7+QKpRw85mOCOjY8j8OXwLWf
75HZsCVv39LsRGiShDQET6F9zd5C+cnrel5Cv1/2JThMou0va1tpIuAxdyg6qQMGYsa1rSSdZWUv
9Ydm5vjcaukD7hChk0TCTD+8ijWa6cqB8hqY6YWITq32pzfTPurCVV74LKYGTRq4y8caeN5CCly/
IYX41OEbFozG24Ufs0WysOO01pxNpL1U2T5kvtUEHLlq6HNjc3uPw0ORgiQ667DbG0QuAd9S3wTo
+SloKv4KyPU6b4AfowQPOUjPWDkYoEAnXAgL2xu4oEgLtc7IIUhi7vSH0rrfjPy0hb7fzX+4c2UH
eB51PeImAIQbhfkXsK9T/sIUhtOJ94aLljeECkFRfjTTccvxEs3nWr1TxZIf/SxFJ4P/xSyihyJv
7BRcJ/2bGe2/G5tm0x2u8TgBLOLuYsodZ9e82g/G1bRPtb4Tn3L0jEWCyHOCZQkGVdrnmL88uy7a
QzUuEeMGDi8mp3iLDuRPMo6hXPtRxBk7lulcKK+oTfJVurIxRwy8XjJc8R7Z/0ScxOIflRNV2ffn
OtA/KU9wrygDNAaszAeyn3C8G6d0OWodkYPnkuaRIB/pUtCVM9Ssj5V+iHXweMxzGGlFpxy0H59y
7qfKswSyXwtE5fOMGPPbQG3UHWbJL8yAATt6bPZno+MuBmoAF0MFW2gNH/S/S6gGlyEHHvEqG1RV
TOBQGPpx8Rl3fskv4z4hKw15Fz7xL/Ra0DHwICjKq+GcMRGjb+Y5HhDi4FxYDfx9STzFTofv8qqT
IaHTXHBKw+V6p7LlV/HFFHdu6GZwFZnElA1NPIMOR2KYtf68a5gP/A7EARf1VWcGexqwYJOpvGt+
KDonZf4TSV9TQerfJe8MWjNKR4exWc5MfGllcD0N0DAII/pVhnfCwAkoRv6CCZVn3G7vyRcZrRri
P3EP9/0dWlwCCPI1fucPQyTd+Twe5hcLaipBOSPXaTM/5FcGzweE+czouBPT8CouADQRSmDacyem
nwbMOS/35geh2ljR0MdHLk1Gta1rQkLwhmL1qY5Sw2LAmugE7wpnyKKg/iBlKkLuYwFAqXp4hwSf
2noF0BI1RNLuNZwMnd93CbVWAwNHsn0+sRgoD9ENmJM8+GzNZm7zc5nXHPfkvrT7qGDFTIPYo/UE
HLJCNEwIbfqD+guAloJFBs38xjzD/qzftfE5XPZoQvjhObp/n6ZA+c3fyTlBlqmeV3DC66wcliyg
eCptDFQuCDT6OE6MQvIp8GnDyZwY3tPknn6ENhA57C9rPvxIuDAsv4KmhqQLF1yJqQfGCoOE9EPg
lEDbWal7tGmopTWHswYQgtcKAKXXQZyd58VevySbUGfVm+vbGCFAUVv6+XSTDs/W8FYxb0RCSwzQ
X585WxKZMNJjO+sfypAGr5r240wdzxqH3gW2FdICZYdCdBOTYo/gVb/a831JtjFexaX9aFhPyOeU
Jyr2pvBKpBeMDbAVrl7+2bAya6ZXoiMbzQ7dkp4ttZAbGuwyUGPtPXnqNz2qglYaTsJuLiFCHzgS
ME0jJICusP1++oAzQjEH539WvnvnMo7Wi1iGY0WvGqJPlchmPQkKDZRvFKrEJD/JQ/ykmbw+EDqe
k0tY925nZwD5lpeJLD5LCY/GcnQSJEPVANc0PUUivSqNvRmM/mRMzV3LXdGne4PDGlsOIiKiRQkZ
Y3RJ4x9UFzCWQOyj6S53mYUoyXMsq9tjEhlbOJsIPVJfUFEaJWOdJstqXyP8ZCOrPcF4LUFl071z
gOHkIrwnRfFK9izXgCEBSPro8rCkyHEQpEQU25Tdjcl+gW1Hh6ISwhPZKz3c98EA3Ie+3WQPG0nF
uV7G7CR0KppRldE/pWq9xWb/p9aaFTjYU8xfVJ+oV1QwXwNscIWwBCuZfmu7ICyuv1U97tQ0fnQz
yqRZQSNWzp+RzqVOug1IUUJPOHiQFnHiiM+8YzXDWUgVq9Z7wfySMf9a/pjFEfGmImmPNKnVHfAI
ied+WALWTj4DPuNIKoXpazOxotVcs+NJ/hmMjEPTSB/YBQwYjjF3iYq4VC2eTTW6RdJfk4qHRXpI
rB3Luj93/buhFbe+J2ChWoj/YDIpD0LdkiRwU8BREI8lb6kTsTrHpRT0GfgOfUk1Wh62rV3pHOrC
ZLgYKqyXTYIX9JD2M7E45gVYSUKLQOMO+ExFfAuHzvGtAfF1GrapWzjUwlA9hD1Bgsl+xgJwn8kn
wZKs/4sRmK72lDZGHQtwjIWuzXikzR65RsXUYbLqxAimw8h2i7D+yeJaQwyE9KjPI/alI1Y9nMBE
hSluhtLQrXLcE0tOekbNBFWUKF9iSiTdooJVnEbfymhgIt2TG+dujc6eJcJMb13sB90iQSaOscm0
CN9ZHtEnzjOdVlNQjQ+HXk3fFKvivJbkYpMSr4dyi7WBWkC+BFf1YqzOXBK8SOjRmsvifNSa8VN0
qJpgvmmu32TpydGYe0ss5vCiMQItwUfoofapZMY/eVkyumLsztKm/lwSnSsEIT673YrXS+13oh6e
NB34aR/qDHNZukorhGWt1zT12wBQUaQ6oIj539hb8oGRT0DvY55dxgRjEvkBXJ9Ztd0isIqzV0Ta
jwTM7mjr2G1mCwPTtJBQF4N0mVFhisph2le1r3aGsLmquDEYltZdER+E2XKfSzzOo/062nQLTsNr
JnrjY7TjfajJ33JCNQFwWcAp2GfdSBtkEDDJgicoc2nxYlAlG8tUHtHNBJ64KaeMWgMXVagysY2B
FmGPko+2IRUANJY6CLvpxchCZsPF/Js3RG0bXXZIbXILM8WaPRCYv1mulIE1CVIJ2jgYhrkOmiqn
JuiZEZS2ZLgs7R/h2NjUiyGdjPJu2YbtySxgAsXy5246FX2n4nXOy2Acp5Oxfu/W1HwuBfjPJuUu
rlqaD665bChwDRnPEzjZyOGyr3ALqWOaeH0nPDW2VLj28x+UXWR1Wc7NzFbZHEskdNbEWoEPK0Sp
ILF/mDlQTCTpuPaLz1Z6qBVQCZH+QbXcK+iLwXWLwgXCABOHBKg4yiEKDem2nSN4EpTJTXrVCxW7
cWRiOVnYobcVzxgGeACUNTmTw83O5+s0MGTKCLUbubiT3LJ32pOS5K9SaV7z3IlxujCiCWe+pIHo
cM1J92aEnblT5m/k9NsRDxTfmXwxhohRypxdrHb60y1uDqzceNvbu7Gkx8YC/4abXQSlVLybCYMC
VvrhbL5CtyEHHizZRKlfZ5wk8cqsyLAMa7yFG3MgaTdWmRZbFmSE/hbmiEzjeJ0DWQlwSyokAlPB
Rks3Ikrew3TC37WQpSBXVNbOuQrlkHqsbfD88giZDcyMMU9OpZ0x38E+Dhi1h8dB/nRRU1jEJJt7
An93VpNtwWYoNuJ3MKCc2goea7luHstcbTvZ3shT9ixpMzHnCYNd0mN52w2bUzVfCC3lDlTN8YrP
jXHsSIJgZ9SHaC5f24psD5sxTa9D0o253HSTiNGZwRHE6IttstDQlATgYsXk3Uh9WWANVJuZFMhY
fZYc6bOjeFXpukNKAry9ZBPZECMy/bVquuuoKR9x138ZVnFIsX4YE/VQoa8gYVez9fQE6mc3am+N
wQS4ifFDCJB69mSn25XrCjDSq6fyE68Zpj+ahTFtb03JhCoTHViP+hFnxu+XLZdgZGe2VMpHGcMI
cTKYS2mdvU0ZLT/uN68cdDKGKNRy4G6IgGm2zUpskaUbO1DPM6nHioBgiQoqkcv8NCbdO1fIAp+5
+i4G5xGpQjr0qCU7MszlCjUx4AteGZlts25ENsv3eI8FyIZMB6LWGcoTyQ+W78yfvWpVvqExxDWM
ZtePBJIZNi7XRfK0Ssn2k+l8l6S/7FjeVglE5GpsfuZw7Di5B3ro9Jk95NM4Rz9WFuEVyZnvEV4N
JWdl+naWuSm15aeIB9wVVeMVcd7vFT16bZQMj9cQMg3SMSiBfLvUmBndYrhmXBirvZQt4cIdMNsG
Rq/6ZxrDfVMhfFIFc6wiGi5W0fbbkteHTJBmb2HgaJJG3JSyuy2q6qkqf6mhqdI2goCEJAIyFdu+
qJ072FjKLqFPKhqb5mOBKNpb024IY4jDREgRBo/ahfdr1uHNhzKdvPkZlhLwfW3bNfVbFC3/IKlQ
WbCwsEBXZaP8n0UmXIFln5hdPn0F5U/esfUQ+TPqGUYkGYImbOxfxaTrGEZHxnpz0BgVhATS0gOW
7qdctn5HA8xdzXci3MFiHShjw8X1aKCltYC4dLGW7gojVD3Tnl6ciLVUV6vfY6zEG5iXXwJxkd9W
DKrbefTtBQhp2zLLbYuQFTqn2xQmpl+X88D6pHyFRajtVKN50cUQBZNUXUDTcE+KH7nMBp9rfnTR
DL7pZKgTKciqREkhiipdfyxw9gmutJ1RNtJmHEtQCkgG13qNvQ1A0HTB2r3iE4UUPnr7WEX2Xxjl
90VMJ6uxEZ2ABXFxpnpS3B4VCyR/tvTrordb3CG2tjqT5pzFi2ZEn3n5W5D6nE/FPhKPuK3iNcl9
8tW8RhkovVoZM0sZVwVXLdc2qlzkz6ppb4kqMFxQcGnP6C+adpUDswlLHXmV44iupGQ5h0462ubf
em8W3piUuyhJJHA5hCnL2pdN36tKSgLug3dXI6KcV9UeWaGMQTSWNSrid0cRAMqm6LdeMaBmpMks
EHUylBj2EQxznE+GrUTeklEtaZ1zC+3+ZjmRwi7kXZ9zxWcxSmeph292bV5EJzOvSMmbcB52ybi1
6bpv48npezqZpH1dYgMT73wlOZQZqQrqYiKJ2pRTsjN3mmHwRE7dB8h1vooQMlDK+q8VyrCzDOHP
NfMmrXkAejs1VfmRJdZ1NOMT0qRfIXX+CGs5L49dyTRW6ExKImN47foKSCQmlikS75pNNblkaufm
5nttDOh5WJqCF4e5SYc+xbghjIGrW0oj6FUYLyIdC7sVC9O1+LhaXr20GQtUiNDmS+K9NCTSVMIp
7ztMsTr+GJd3BSCC34aIversNS6J9S0gI8gs+CyD/X8ntxS92l4Y6xVfyTnOQ7C56Cldcrzgy1K5
ZiUR0WqEc0halpelmcCmOjica5rnFJcz8BPfSNSeJW2N3ho4OPEaeCmzeSv32nM/D9tiwZ7VArPk
gxfP89Q+6sI6xCotW6ezLCrUNiCJQ8P3AGxa9nWpfgMY4KpIq3ggSA5Tohn3PxmINcZmQ2a50gj7
KEQesmiZfaliGFRPdNDjSDPhJJDNJm2rKaU3pGl6gSDKXRU3fiGxhjG0+TBIfXOyR0z+liWF3qKb
SPcRyHTcDF7bTD+dsMItMmCSd0KHLU1Rt0djxbmhbSJQArq1WbTlIbSwspcqSQ1N/rUMteNpWOky
KdzL5mAEslIyTC8aAu6xRro4DqWtHhvNcZ6kNlia8IRxV1zB5NBWaMBQbCPuj7Aeoor+bEqPMsHs
mWxZx6wr73q17A2prX19Fq4sjYSijvnah59bBfwdX94XwkOyv1sk5nEPqUMbpc5tzaoOaGuDcsys
E84vJsBZdtP7tDyPTOlsp7hkidweyClHkGWOzFQqYwsF7iSJODqInlWbbf6UXRIB+W3GXToTE6TQ
hcSGk+4MQk4YVCwAz4AZThEFd8yR7tYacM5ianeDJhw3mnRMkz2DNpVYkHvs0GulcSIfkKT1+SOq
e4KVppTWzljynWkPAOvSeAdukwuz1u+QGcYdsmN8F4OGjbqUzlo0O4HtMJbIE/of3LuAAmRjJ2vo
OisV2VS6ZDlyYtWvHOsaamz4WYRvSWidr/X6fAuOpabCTch5Lfx2oFSUw5RmS9W2//4ryslpAiNh
HUnzqAVFdpI0fWH8muKyW2GabVtO27xVPscaJnvdir8uJNOrpJaNRq6l1CiGQKnhIyZ5BZFgYY8F
tzzhreSwUs0VE8PvZKODmkxu/EFuAVgU0yGbAY+XVrPnrBRHs3e8aE3qLYFBerVVU+rkVrYzB/tL
hPCehyklxhOwkhij1q3SxHAXxeq4mcfhZKnDLjJL+hOpYCIIoxZltspQpqv22pB92QXj20zBWyqT
RCCTfSKtVLKqCi+RsbCKzKAcqVWKCgOEvw7cCkt6vB/TNSh67ceGVYI7d5AtQvEprUDEGcgK+sSZ
ekQNMZ2PWHNHuIyrdZKUQliLRl2WPmHgCHjhjnnlxBrNTHTrxWB8UFgORHy9+2p7fCNjuDV7yfwy
NcYRpap/acgRigbNGG708Wpj9DnWET7siDnfoGT6cchbFGugvYKK8VJezGyRSeqFXanAm1P1Xd6C
+h0Xm3+XaC/zJA/PSTnt0OlTtWLK59URfxbWoKa1/lQU6Tu928kF9GYt7b5NyXlzCuaEuWoDStXJ
mxTaz4iMNhuhK+mydTSmCFhJpCOrTg58iOgLRGVvhD2+NCXsawRY1x6RgByl6Em68b0Rc+mrVgLB
VLfgesHwzqhV0BpVm7bJTkOYzRtlYp2na8ufaeNsxwufMW+kcKr66i8OaRFnDr0gavd6Ir3prQ7Z
HCUhoBXbX8iF3ggMyP/B3pk0N65k7fmvOHqPDgyJKcLthSTOpEiRGmuDqCqpMM8zfv33IFVXqlv3
utsO2ztvEMjMA5CiMGSe8w7Xng7+v3PbdVNhEgFn3mDuf21Y+da1mBNXMQkxiG/IioltATNzlfR+
uQ6ZugeWjZglX9ibpv4YCfBJtl19rwPG0DgizxHhr+oEWQDVBgKmrqnZTZ2JpR1T01ZJgfi1jnM8
mWa/n6mRnr1jgVxdTcbOFiGucGmKZqlLhSQaoGh5GixhvUZPzJ6o8uphQwkdqHCDQuJE1dpy8+7o
+AMlFAqrleDScj1yG5nH5WgmT7WXrFv4zWqLcAhEuJtEoUKAk8FpUkCeoVb6ZJGrYKplrR2od1rA
m9uiLoa1n7cOra+mOv9oeYFKmO/t1bR9wyg12aB5WULxU7yRxYpXH93eG48YHyGK76lwp2zypmOC
PaNF8hDgCgYxOfM0kv24OqIg0+6TslyWLWIvLohJBIbLdakUG99pzKVQbK4+oGdxBqa7toJNQ2rP
pjw4OW25NmfHg1JNpoWVOvrV5DloXrE8wRpzWpo+3j5hL8hgIIuwaMqppGyYXHnWMG0z/62tMYrn
ZbbSMLe4sjNrxh6q2dpknaonublOAuqRNjKvWWRxzdr9XacN91k4+Xeu091xalDCmu5TwKufeO/7
9y1Zcs9mkdHeZK7vreALoDQxO9AkA7VRJxgmahkq/h2ql6yKmodEo4abauzQ3sVFsAmzk409M6ke
LIXs9tmF8Epx3ceQRlDFKz0FZ0lRP/UB+fIYkCPLuELcTFFTLaKefIFXoaZjF0DgIA4wN4Q8TDEB
6wGEjzQgJB02B6GNMgk0ta9By2WqdgWWuYZAqBrl3KlhqaEai1JnMunkLkgCbYXBgQVchLeEFzJx
MCsujBCSeGf35wjl9qvMVs9FyUK9CYedUtQItQOoy5KhxqoDZSvoQuvaM6+afMQ7Jk/Ple0J0o+A
V81xeLJTbVxROlAflE61Zl0LXLvDalpZBlozE1UANEqheyiAgVFfrzf4vQK7wDcaLKrn/X9Lvjfm
I814PxZv//rH97zNgHyeUU3MM+hccmjz+q9/GJCk/ud8sCtwxmHye/zb17r51z94z//TdoSFXBxQ
e8c0xQcbTLGNf0L2M8mmWLZrOTaue3/Y8f1Tt4Rju6wITV2D//VpyKcYxj9tUzUNVRe6q7kuBK7/
8d/xOvTf8lOejD7iDL+1/1vWpqc8zJr6X//QVOwAkWea4+a/zDIcx0BT1oCUxi7arb9RDkWLcnKi
d5CXyLhcG1qlrAGTqlQ0c9iGGiiM1g6+aWqU4s3u63uAk5B8wpjZ7jyAS+cZJQjnvvDR+0K4AHxM
pzJnqTIDHZc824ZuVVybmWo8iF5Jt3JU6yz9fTSTcqkfwV47T55D84eLFiJPSpOMst50d4hZmdx+
pJDzuU8OYC+Kzs8gyg0sDA9EQEsiAfbZq8mLZWR+Ab1ttGwKwR+7TF7m3qp2ENjNXB0HTCqCmshZ
P2o1quYGebXGjd5I6EZfeHbcRchCs+BgwV+DUlGG4My7S3kx1Akt1jDKLyaJ8EVbKuNB6EODb3Ot
rAsqfLfWhMqB06feZQR7ClQO4YOcQmg0nJSQiTLZhhMLpvedACWi76zKTnGBM+E8lPdzUinpAI/C
+SRxqvf10fCS+lgY2V1Td902nLt6ksCguozivU9GyFg5+hEr+wceS6tfLvWfF9SvF5D1N9cP16AK
k9ByNAMCK9fXL5TViRztYIoc9JyiGvEBChZa12O5kxuWQuXOrAxKAbLtqPavI7/1fR7XVhRO6/Kb
A1/uQQ9ywLwp/oq5mbcPyZx+6FKt2iHr2z4MQYGDdKtnWzna1SrcgqHgNTiPBhSYfL899Ngkqo5G
Trb1VRS92r3WYg0Zsv5/GBHPG8cufh/zbesUpqiRyki/KC7kycpjzFJjDHIkYCb9QWm48lsY3wAw
4+akY7y4HwtSyoi9Bt9qtDF7zSfpWQwV7idpuWkUxdn/+x/e/LOTpiUsXXUwWOUBwQ0sTFX98w+P
y3RXBzFZAMNuoo2TVcHBboKfmzTRKgSKTKjLiKNwj70hzgb/w/aL+7TvmPw5g7GrEmvYe3BsAuAN
FjKVB9JDkITaCqSKbDsl6G+rQuOWe39t252CSl7iUjzqgcfMdzGLAvREBvyh8TVrr7CaK9ADVfwL
c93gYsNzSUbnxscl+GYyLQD9cDrGqyFAf2ychL7otLZEzaZmegLd6AAUOThQMsp2GC6im1paOwV4
NGu0fvzSZNOlH432Ivu9wP4P/GtdN82Z//rL85Aimm24gGd0y3YgyM6P/l+vZ9+stdyI0DS0EXj/
2uVl+80xU3SkG0vcOmNX7XilC8QLIIs0g3nbG2Xymlb5C0KvPbCZYPZVtH0cBM36lM3AcRkBuNeP
iul7mIHLLwSm7FY2qluMCvJlMabdY6Ralwqxwtfe6i5+kg+PpJuyJfpUTIUpLR2VCQVVMdXDd72/
kedsXJ/MT0iCKxupYeV6870FF37dx6V71H3SxAMGQZdWm+118kZ7mgYSDXWuxt+mNLvtnQxzJB1E
So7SUwgiIL7Wnar4MSjhXdto7dfeYPk9VVXwFISoALZO4l8C8sgL3arrI+WLYkVSIt1DkxSbCabv
JnBTdd/iP43AieIckeiyeLGwclVc9M7SVuvuPQMpuGTg0pTN0A6LozY4Bxutv3vZRa7lSnEEZXsv
7+4rZZZHT0uTNQCHt0yRF7mBfWU8Ougs4S/hZVp24i8AtOkiItSMg4/cHU/FFO/mWy0FRCpD1NDh
UT2HQJuhzvERMiZKevJanBs6rR92mrmw0Hx5qGY9t54Z9EcDvyubaupD2RfGPCIbdeLpl1hD3wTF
Ji8dUF0LKPIb7DQIR+o5upwoSDay5383JoeDeMYgDO3/CjquGzZiXdgt6LZ+0JeJXaQLNFO0+9bw
BJInJiDveVRQZTr6ab2TLbkps7euMkmRz+FZjrFh4jXYyhMtT41sbkfhr8VAYprslx4ot5PHKrjG
HtkGSNJMmQPnxdLG+wBt73MpHCC8qRVcs8C3XzwzwxA26MvbEc7KHU+Ul3o+T2Ujo+yq6rhNfd94
hCYNsIj+KYqw6dSNdqV27fgURCRa/FUuHDci9UkiumKHZXLNtEru/JshSioE//vD/xoTY39HrtQm
Ef3Lx/w17q9f5beY/8PD+WsdPApNP3wtPAQsPd/XzmJwYcPkNbVq1XPRHy6Sa3JOxveBNb7iWa9j
H5DxjFX1PVQU6s/QFF2Mj1C/be1fzqpEOgJDc2jhFd5JhvrxL2f9uy8gQ+UXULxJ//MX4BVnLgt8
sK5JbWp3DjTGIfTMR52y0x5zAKhZc9OhWLsO1QpNMSg8j308YPVWdvpKjuoFTKkptaadHCV/c477
rj7JwaRbNX0aPqIQhLKja9yGZrOySrUF1FSH28qD+hCbOAfZpEDQWs6rzZAl9b1SRukKcrEGzYDR
Por8AyKz392yru5lF2u1xBTKRYbHKNVdBara7OWYZjnKjd3rYilHWw9DNKNDo1GOul6nnqaexdz8
SYkBgE4kMUoo8Z5iVPdEjdg+2DjxQmCkOZJQXkUW2RXZ7Huqh22Ra5gTMRqOxtKmnnsJVTGrfYsD
ekzdU4FLyrZRICDKqNbHEc7AUWpWa+qe/MD7rgGPOyL31T/yuaQi4gMZ+tmgGHszxBXqjWI2/l0e
lz4UjqB+hSASJvyvUb6srjGsDU+6Cq+F5blYGrGTPuRujqHYUL+CWNmSAtGemUfhJtI23d71svKA
KKF6U5ImejEVZYkGcvVKwQhEhqVgfzl/rtdMwKCwAxNmF2JT4SDJ1GJQM9liuEZ/0Hxqsxlp2YBg
pQC7UvoKq58gfuhS4f1o0gmOWyS+pMBlrioXApUPdfhGYQZ5apCnWU08ivemy7JCz4tpbc2f0iNH
cOW7zCpY4SSHSmvDWbsiWatVhxhcBHfJr3ifegM8PKR5jNc6sq48J6+p65vjDn+t5GsxUWjIqf1d
qkqxFq5lVazvw+MUZ9A22qo+CmVvJSMWMnOP3LQjdStOmCF/88eADAWIoldLcBX+g6VqwYOHs6Eb
V86d7MqV8Wl0x+x2UvLgQTdJzwCx8YFp0zQsC9odPAk9yu7DELNOvYteg9JI76GgZvcCcH9sK2fZ
446IYFH3dbYyPMVNYTkafUqpo9fW6HCCDPGs/Oxtw1htyEPkzZn1h7qG2KnAbqUpB3DjgChsuNZa
9rUJUpC1TRLnMPrOvZ3aFKmGfJ/7cXOsyV+8b/wyWQdqbjHpH1yPVF3Uo7kdCmfb1nBr1Py2MrJk
hXobWMy5qcflz03nM+HUXextNzrKd1eTyRRBLZryCNl6vFTTsLXRDX5m5pqt8xaKrIFG0rPr9q9u
Y2Kc4E78Q5Li58aGlBW4QAIiD+WQxxy9051v+fXd2IQlXiMhOApadqVVd/0fXUlTmuvWd/OfX27h
O0ZyW1gs9KCrkoNW6mEvPyiaPy10gEzrkdcs8fODHl0gsP5odYq7Kcr+7LEift/UPunkkHUBnKwR
un9ZmTgJ1TBkprT9GaOZFm/yXBzlYW7Rjvs2a89OiaqVR6lGVZBoM62jN6GK2jrD+Gykk7JorAi+
0NzsmUZQ5sQksIFdbDLf2tnjjGnlpUwxa7RAxDq4fsuR39uy09eZ7eRWcNsH9rD1MNw45IWqLsJe
Ge7zBgOjtAzEd36Ea1cX4sdopEeNbMVLwz+Cou6U31lTCh7k4/Aa/+ZFR9UfA27MHpR4NL4r4CxQ
0hI/3Cn/5fBBzfK7ocEBrx7qES3wWRNrSvdtCNUl9Kt2pyhMe8dcLdaj6+SIzkSIvttpc3ZJjFxP
mJQ8DRZYbMRcq28BLo1KFSJBBT+hL6l1UygJ10Zujd/NksdKkWbPTmagghCo9SVKGmQnIjwNOyG0
lVXF1oqi1iPyXvqiaIvxS66CT2rM4AmNWkgLXaUv3CCd/q5fxgPqeo+3cl4/8jy+MH4/z/v5SXvD
DoeVVGrOzs9VlGKRiA6tEiK3Hmont7W1L1R0sIdW4gl5JpzksfEojz4Z35VGKWQr0OnZ2Vh7rAoL
8YHIx1IQXzj1AS90VD0AWX9F5WcX5QH2DYht79DwyHEupE5QD1nxlJHNAZOsQ+WZm1Hb4V8lFDzJ
56aw8EYffPfiBV56bttuF6VW/uRjakKOJ91SqVbABTrmI0VVY1U51N5YUJuPZpACXS6o/MmmFTNB
yati2sumlzZ7XymmO6qR8aOolrK37fr2pFrNOZlPKDpV3cnzs67dU+nQ7xIHCmiAVdOuaypg57Ed
XgMWTL9bOKkYIrVfPiPUzveOSYbj/UcEb5ThvtfH+8I0SzwMtOkrwtO8BjDauwsNU9uxgGB+Og9k
1Jx0Y2xQ9kgaahBMwPgJuqcW8ogMmHxe9BhBlHsDfeg7eUqtbjtwWVSl5CtBgCnDDtPn1fTxSmg1
PEf7Wn/QQBehWDu/P5QGTbM4mlkkET58MljGNZp4kBHvXfPg5zk/BzJ3GrfVH7Gf/eHUXfTpS5w1
2bdxtG5s5NLf2lFccsPyn52cl2mZqeOthgLSxqsMXI+mAh+EhIp+5NfWKh2oHf4IUQCAe+Unw51w
vEOJJdQFfVjkSuyioFRKE3hZs0FnNIQHqoiL7POubVPTL8kEsirLlW6ZeeT2Rzs1X+SeQvro515U
JueWSQh+PeCca2uWlx3sbT63kpEKatNCU0V6E0adDJEjcuNMlYtXQN3sQj/AQ64y1H2ildrem2kD
RtZuZNf74Nxfg45YAenhfebPD4eOC7PMan3fcmsbN/LdNNBXgE9BHd+96yhMnHUfhE3RV846bYfm
nEdpeu6e5ZDc4NbCf3mgfu6GtrIGZYbgzGDjQiUCH+FKY3xOa3CW4dBy08zNqS1ZkvbqI2uiVdJq
8KWtqg/AuJfoUpp2v9DyKum2Vod5ZItjNM4Jj00k3gIyT7eqXeW347yRe045hWvTrk5BaZsWxT/z
XoxmtSmK4NINVaqu7JZK4pQqxi1OkxCvmKgFJuqV12UTuUcFdfCiHyv+WAWCyAD905hXytQ9gyX2
aMa1XDh/rp5rwD16DSNLdhVBvX6/QJAnQQmz1o339fL70jgLYWK1WrKzbHVflEl1BirBGw5GWDzp
xpNp5u5mdPSEfGhhPLlNnN3Y2HVt9Lh1LkYdLZKs46tq2Wgt0ENpYJfPbbUV0IyhFsOzVWd1qqJc
yqs/accCLUsFb8KPmww3DRYJvo3PqzqB7ZDXc2fo1o3pegYVzFjF91fVH2QTqfRfm3JUc32D/GNw
U3agJpGs8nZtjZNSk9fuIpybsq/RJt64n23ZKTdwV/qdgymPUiJj3Qy6fkgilTd5EMJsRxhljJMQ
dryakfJIAyxNM9BzgnX6btKmbBkLExdYT4nzWxvmAmzWZFgUYwkcXAOih9B4dTQpMlynQTp8tVHo
LbjTX/UIS9HE7xvsRkx7aXhatvWbDpmvCrHVFPGrbTOSx8lLffwS1yGEQM1YJ6PnwdEcmMLcMFmG
kgSCbZ/Pb8RKVxxK7iQ5lJCCX40j8qpuqkhdtb6yCIcT0oiQr/vKJvWJfS5wSKU/kK+ZZ+Who0G/
OEWkn8+Nrx+6pB+fS2RHVhZIwGXYhuOzV6Q/IproeWDjERuGhkdCNRyGLBgO/rxXdDjV9lhhXckB
MsBQcP1wxBlv7gwG0PBQwlAk8dIU+0ADoVRRNjw/5G6qjPYaSaRtMQ/ILrkZEy9GGojSeajmd+YI
8Ei/tss0WSm1cjeQVXq0Kzteao0utkYt+qNJ6o8piK5+hxcTa030miCujFSek5wwEMsQDcLPBfi8
8mB5+aOMmM/Fzf2ohRWCzWbl3CPsSLXCTuzXJMwWae0pX8jdgYVLwVMUfT9ukamkVKtoGPGxGoqp
i14pkWpe5EbFpT7xWSzIFsZg2U1CFXml2pl5mX2udmRroAlE5wBzidfGSW/8yCm+T1o3IkhUpPdh
jx+vCFM8gpXK2qotP6fSK+OdosZQI0rKFaBPDlnlWPs6iDAfmiXrRKtAS2Hy8UQSFcEpcp5lJYaj
aySvLsq2T9GYggTMuwn1YKKGSfueOvZLqyE01ouuRy2iQiX593aAGBF0Ce7xha0gBCbbJnAmsnnm
cdSKdsO8o0WvmM8A9w+gH2bSVjaD1Ny4yeBfKgPZ97gqj7pVCtzK/nRQgN0rbAHxy0HgKv1LGlvm
50GUi6mrt9Waonge4MOC7LKeOTd53qqbYUDiQXaFeDH/HJXtIKrAEEfiYOW6vnRNI2ENETZnuSkj
+EW43IU78if1OY6m4ohw10IOplnLoszvxoXpjuGq1rP+RQ0Ocv444fWxHAuTcrludi9d9Uu3bSFU
8tdoc+6elROhh0Xjml9Q3OpIw8O6b7SFoJBgk3+rpn0cIYE0j462GRhX2r50h3gFtAYpOKbgL2aJ
SYBAKGtyiuTQxAYaQtFY4sWM+FrH2wuFhcF/oC60isl9vJQG10/iZw85GKN1oMAVkPNGw8duYrB9
dSknm4OJK4rGa2Qnm01srmxcKS52UnhnF1jH+xy0Y/462s6pZm5IGhJ5ezHl4j5rdDArvfYCNKha
Vprjr/W52TaQ4Pzeesr0ONkm4whtPAgJm6wvFrF3riu829AHdCYPt0wxUhmxoj1Tsfme8lFDvFaU
oEFehqauG8WGfyeiRvPoMJXGBQDGx90nw1WTRHaPBM/v4V5FQhgs2DwkjzGRtO/i/iHRWrEGHBtc
8Lyz4QJHR0dvYa+Pop6deEAc4RQXXoaB/NHgJ0dPjvbzqA5taY3qvFz4G3FPUcnkqSMX/n6W2CeR
ZkuZIpARQ9mdYsObbmVr7Kf0JrVqY+b5sRRAboj1OgzdFnnFhYKTFbkw0Ak77MrvWnxrTz/7sDZr
fDXbyz6r18ZTawmsUz2IAEI7B11VUsEp+oUYNPi0iRUt1TDujiozszkx2W8cNO+hGzd47FhxMQCK
V8RGDk+1iI8NydP30Wly4Rwps8xxatjZ3pzfIL9skBU9WO0XQ0Rw+uYx+D7De0D6sZe4vwSI6M30
gXG6wExnE5RxF3fNuHNdAxc+LfwqW5/9vzXNopkleeYjwsQ64rNlY/ezA6erHHl6iVM9b0oKq4hC
d8XG9ksfw9Pc5RfprAHTHdmup3absXZMWl+c5EYezJmmAux7nATJHWXNaOHw/mem1qFwRDJxPfpl
fkLlV7kGPdY+IyX9IFfSw/jUTFr0hoEqqvZY1hyBm+FtDFoKAkjIjcgU/KYUUbDtIaQ9wwOS3aNW
dhvAa+FC6fryRS3y742COPfg2slJHm1GPRTMRPNOkQorGeOGjHRULhYRhnd7Vyvh9+u8CWeDy/vM
t0oUzez2DRGcFOrUxdHFnWYm0zDLWlM0MVuot0Pggto1gfe26B0NQZCbJIhBtuoKilvo9PdfMX3O
mLXv4cSp2HF7JKgj597oOqb2kz6hGkLacZ8i6vhzd6oMZ5VU3r0c+MvofJqp6aAJkEO5MUz34f36
EqEHQLUr05/XG05GlhPXZ3ktjoqPK5jq6eiezJdqqTYvmDmGJIBq7QyduN+rvf1A3mXm9GLCYU2R
f6canbWLiuxOzXyfLCucvaMj7tPcYkx2jVTCcsgMB8VtfTImHJSFkGUMrvSN7HPnASBrHbSn0nk/
rxzo27n0ZDIXez+VVQKSrQdbRSeB08hNGVQ/lM6tNlQtIxS1VAePbjLd63qMzCNWySEEuxS2rWj9
2/cYd/T0rdCcu/cmsxpxxAxKXZQ5brk8bsXRRP3jBmh5dOM1LTA+LqZ+O+Jx4PaOf0CT3j/IPQuX
mHq+1PrthImIGYQxFnYfMe/tvxuWMU6ZBgcjFw+e3dTrRrQlsNyxv5L3NtQUWB2fd39ZaAiGfAzL
G/7z/pdxEafC+gUHBF0pd+T10E7M+6bc4bkK/kDu/t6OjRyVFdkbFqtoUKxtNOlAFkK4uulI5rw3
LEQUMS7slu0E8VgufmyzZyFfGUg1mn11aGWMOccEQfsz5r2mOFcm57gRVa4DkA4dku90TAVohiWE
RGMBfIuVQ0kG/70TVDtWqnndX8v3RJ50m6ozvVvZSg2mAiKGYyKb2MNAzDL03eeNgFWpfQ1eczZ0
4AaSA+93Uc1MZinKNJvXVM7exiMVDR6K6m0bfmMsO5ElUljSN5aP1hDvcNt1MQmf51tt1KlYiRTO
Vk6sFBtLnWA0L6bWh3ee0V3kVK90kxu9thNq1h4CGfPSApAAppjipQLiRLKK7gjvhS9Fu6rSxnxJ
S81cuQhxIdDc3co0q+EA3rRcJmAyvWua/NCWRVV+2Wot3L5C81CDDeIQ2OicTg6r3N91IfBxueaN
/2jKQR/LaSQGtWZTV91rPg79D/+SpL740WoQqNF6f7JYtt+0SlocI8W3mLcowaYrmIJrcE1vyKfa
qP8DuI4iTP7SYJF6PNCv4jmtgLKmto9ZROyT3OfhJLQ0WOnZe8nVEZ0GiZ5kXzFXWPPaNra9WpFD
m5tR6TlHoH07WbuVFdm8/gZsKL/IcUR+vjKx6d7Ls1lY6azFwKzLwZTcfZuxrpFZLsGaLGiS5Gvd
2fZNm6fpHh8h71ZhufWeBwviDPW96T9EhHNE5QLmkOdoC3wx7DT/eY75U/5zRDBBsNaH5D7MvHIH
uMK87nTNeVasFLlw8P17HnGU1A3qgH3kPmNkQJmC/w36UIP73OTTjyRzcXYip3EnKuNeRk1B02C/
A1VENmNuopI0wAU6WX07znM6f+BkQdshLJE3wVaGle1e1SfnyaiTYVNUrLld08JIiiQHVCBkg107
uLNVZbj4AyKY/tDDMeqm4cJENrwN6+YkWzLCSs3XVMEmxrGoTuDYaIMfD21M/4hvJ7+8sPiZTyWj
vdBUr8PKTtayWRZAFwDBAJOVnzYfIwTSE0iM38quUHGypaen4UI220SMp0xL3lvyMxxVsAJMMlIF
8zdQOkffyL/n85QBS6Kg0ZcWa/DnwiW9iNRv8TS1pKUms+n52pF3Y01meKJKIhC8m4XvIsdbxyTn
t2aOfUKjaA7srai5dbSZWdQ36l3jo1CG8Wb2EEQwHOtUJC9GYn83HaX73gp/q0QhLhwQLcJRA51a
6/6NYgXu29Qpd84ION9PoEGos1mWwRp8M3YaXHXmSZDZmRfh4IP7S1c+pMwbt1ZNulvm1DvT2LZz
vynqbstfALVhzql/xPuieShGW0N9KZgQhuqjrYdp71UFmwz5n7q8AZnmnuSok9YCkFEGrBEW6aWs
e/XAdXcRmVuhZ9SZz25cuHsZy+It5gGoVzeK24A3qitxFyMB9R6rCyxLBxaqm4Ba58WjQHKVatFL
KsT43IlHn2X6U0E1Zx/GmIHJslXFu/pGbaiz/BGFA0b6FCPVvJ+8IYEMy8Hk3aObDnDU1ocTP5dk
DHwr0VbtkuY51qwWlQJ7Oldm7CxEnWi4g6nRRsvVfmO71D2LVEuWEaXyc5ij5QiIUjxZtvZjUtXi
dXZeAhpJsUF3AFoEwn9z8umbD3Nu5abcM2a9zr0meEmCJt7M19yihrT+4uTewURp5RJP5bRvwqi/
lv0Z02AI82EDZ8zRToNF3qidD9Ar1sW6rfbYgWnVg5ckkBYj56WI3HwZD3m2lsdr6FTZbr6eej9b
a72FVzHvnedp3kvs2n92Ig/+WaEoT3Ivmvv+L8bJT+tdCNh558xULL9e/z/+yN6pt7rq4Zk812Id
8KfbxEFgNmpKbDHZAEiHB7XqUhuZiN6P4UpG1UlWZA1oMFixz2rQMpr5NkmqoKxXclhuPo7AeNRa
tQa21w1OI2tNz8jbz4tOubYMi/EIXE8cZBeONLAWPyJkX5Kq7xEy/rdzyIjsj4jPc5RT/wXbz62s
aMpKp6V0I0oRTYNZE8VR2dfE7S7JG+MguzBk6W+dwl19VkZrI1dWo4oJS1Bq7U6o/tNn1VlBJg05
8GRv4MF4NOeNrEbP/X6VpaxRmJXAf54H7Oa9T4bZvY2MWGU+AFtUDpYTJospYaaWGuSzZd/nxmws
jIEwTP3sknufsVVXP6FODV/pbw6HGrHwp0iDyhLgbr/ucKy4lQlcueeYIt42Q3r4rX+Yw+RgxaCM
r4HLuKXi7D5DPwJk+Gf/n08tjzbCqsAXHanHpuZHoZz03RsH5FDLghzc3DRUzDzfm03fvTflpCuf
1OigIgPR1Iq9d9sSoIgTneUmEAUiiGWNO/dHX+SgWZciGL3+7JsPDwtIL0WVx2cz8sS+P0yTevis
2mNSAIhQq1kJ/9H/WW7/6P8s9cv5oezva/3Qt45ACoDiBjfVrT1vrLj0bkWbIQ4yaXvZL7vkJu6y
9lrvbEq5c6xaJKZxZWJsvEa9/5vsM5BF2Ru+u2zTrrun8l2yqL4PyC7fg4j/xtI2Psgh9HaKG210
xEo24y7K14k9edeyCVDUPODN8CRb0Ti6B73vbtMRc1M/Dr95Kbz7II9nz5TQPCZw1q6cQgu+FY11
lyp98DBavrOOVMNY6rrvPM9HCiOG3ZMMwyqYUd8aTpfrzjFfxYwI7xu7Pso91fQUREqN12iOYk4D
ClL2fcTKw3sF/VItRpeDeTLGamkPbiijKlTrtgYXegIVYRp9ixp36x7liOZTSPLbF9lI7IQwpbK/
dN5kIneWU6Ww9TQnc+3WOBhgLaNNakx5QIubFSUT5DH8Ib9VQBcrPG4OnYf0e9sKB8uwSdwmtme8
b0ycxTexqZAi+1N/k6rKJgReKKLawfq8F9U+LApUlNwmDDZDl77TdS1FdDdkir1m48cxy77wLVdt
nDMD9/WvOwB9g6+DUH4ZsiCD90COh7tceYtkbcJBekZVa/9W87voocubxTiXMCpXpBuhDtii8aVu
MA2BOy3anY9o0puPYLvc+ej5687fxCC4oiNt4/ZZdg/XN713UnuRp613kq3QITnBQqzexLGd3kez
R2KpouEmm4Fh9reu6ZKa0oatCPBUDpQhWXaUF/Z5WHmbGs7purRLcVsJJVzE9jDe887Vrww4wF/N
kLqrpsEgd/q7qB2bHwj3PPUkYp+VFpZ/4PrN2auxjEdOH8a+ogDPAP2SqOVbhwn716TCRrExpvpU
WK69zwQWlHLAD10IvqnxiMYP5LSaFaSbWekLqGo0HTgyHlp8qnEf2BUByjkBot7LPHTaRaQrKuwW
9tBx+Mte7pTaCS2ev48L5mOjefTfx/lDcRSd5W4aUYZbIyUXMEInPSttq17VWmq/okYalHH7ZjgK
fIyicy5dmIhlWaXGlipqfFtNNTmTNB+eIz07ylimLLu2UceXqQ3QjIkK9xbNELwESvsw2nV3n1J1
5c730z3VA5DNvWbeQKIMV3LUyxV/o+pQKeXo0BfmbelMp0RwbSPqB3MumJxzAYV8rxmonTZugaLo
UD11Y5WtvVZVlpM5gNhRv8WNXn2tDLNb8MeE2y53q3tPy8+KG9dfVXOokSb07EPvqSi3l7V+hQZ9
/dV3xzdI6vlZc1N1N6pDj5vlfCI+yPLb/gQS8Fs0hNoN7PL8nAOyvvH9/Ode3iv52Y9dFUove7+N
/q/GRfOZqZVx5h7PwFyhUOrZQXcZs/xrZzT9XraAXMATNTsT5X4GScN0F2TPahxbL+8BnRWhVJIz
G5kDIsRjD0qZPMpWhtjgZkgwVUBlsDSj5IvrwrEzTaiIddKNX/7oVnGfXglhJP/F1nktN65s2faL
EJFI+FcC9KS8KekFIZVU8N7j63sA2vfU7nP7RSECoAxJpFlrzjH30Fj+Hl6v/l+HpTkVW7xAUKF4
D+5mzCIXWdRXRU+mO4Ll+S9Mp74TIqUojUQc7qcEuqMYMcjG5RnggL7bPkhYHFO95kMod5pmUblD
anL9ObZ+W+f20mcF97icXR9No80zyjj/ZdixsyuJeaBNXRZnKYYAd9XyuNVZwPx8+69TUTjqHhXo
CQMyoIaf83+fv36n1t2wU8v2N8iw4RqtXVcaEVhJixxQ6tKuXc/kgx9PDKQ8/nv6X89Zv12//D2d
WwgwPbPvn7s06k3DGxNQmX0n4jsjwP+7vhcmcguazFK9+a8TjMYWzH1gcesJCYHw5xlOxAxbE7Ny
I8OZggM5gAgmiGzvvLDv8Ih2fFS6WEzxY2YDxpjK+pwhoitvOqXQPVk0hzgi3TVKVKI1pg4odpQ9
BsujvK7Hp2QPgUl9Wg+MiXlfhYyv6yGKFolb1CAp1pO2ElrbnoDC7Xo2lLB5Jg1ISmoYwVU37Y+g
08VDO/7uC624r6tEfcj6OKcU1wJsWM6tX2j04kVLBvzsyyVg7LprGfRkkXLFekgqeetVTTbu1h+i
6VVICTG6xJQoCVx5BR8kb/DA0+0f5uK1q8RMgnhoeevZmvokfvW2O65nRQC7RG/M21GL5hdd3ek1
lv5/Xsa69QcyMJiCmxg61bSomygrAPOLxuzOsYP3McvjUzT6FmqU/1wXrI/XC+3Gf8OPEp/W565P
i3KS3jsDTm5Cm69J8CTGc/Si+eAp+6H+cDoQ6sKfh8tIPeIeaRslruWEqSDEYAaUd30tnEtU9xgY
lxOUbC9hoo7M3rT2Wg3Iihja5sP+lZgdrSAKVjub4eLQ44L4KTgKTPstsXgfHYpSO/xMyjnfDolt
nyiTxQ+G4N+NG6JSLBUgXCmdgZ23P52mNkdBlxvZQctMvfqs07neRzGxBWWkPq1fVLjW1KS0+2Kt
BuKfgapJm2092TpR5QVpbe7XswaKz71IgMCuZxui0s8ElOGoW37cFIjy3srAA6d0x0eLJNq+mPVb
4B09LT472VlDRWtgPVhgsNISswXjyiVN4uu3KcLvq7lU/VL0hrR6CFSzfWwkfy+x27yheQj/cMhw
WLZRkv2uzPbRSnqJfFlr9pREtQMknf7x7xU4SR9ZvP5/V6Q1QkejyanYZAd8P7SFhgxUa53nC0Sp
pq7Z1Xmxy5eg8kmFH2U1JT2PVSkVopM/9AKgU+1DBXX/PmZQqO+TMWvutaqJPEHdIlF62OlLzcjS
mL6jTn1N2dEc8hIO9Fp7IsrajUZLfbUbwbJ5uX497gN8WI//vT7vm48oK3QGjtosnxI7h/m/6CKJ
zNYhwg79tl7Uk22iEn2UorJRzKZ4VW1uY9GF3MtW8hzocrMe1mq4zcz+DVIM2B4ga6lyU07eOgiJ
iETLcpJ5ltBqXX9Y99jryYTAmP86uW7REzSJWz/CHBFuhn4uCZNQjQdL61/XAr+WzJbLRqD6OU5p
81/H+76s91arfmRGU95Mqiw9PnnxezOz116kRFOgf3R2pz4TpZ3tAnbjZwFugNutIC9M860n3Ql3
P+vkmeK5cKIFaMfyGKIVBN7eyG5aQ90K3tqHvoKTjWHwQV0cvxnquPXRj5GQRwFJbPjmEbpiwQQ6
gZwOiIQofw+DDfe69L9xbr9pNE1fZ8hAHpg888oANJ3UzIn2uhlmDwkwcEXxr61eNI8MVDd2JkuQ
cEq9c8Rs7teHpcpEVyvBC6tg55ygfHaHRd2A8lyH96oQ7VcQX+X0xv2sF1+rBir2qcHReUqvaZUY
90ra/RyHDdi5rCDSqyN6MLs/m//MmFLaFdZpGqWKtJCXUot2E3FGXwIhqat2IiNsMLQOTFTRYcyn
+gEtrQpzuHnrzdR5yire7dlv3rJZTNui08OzZqblnV7pQK2LydgLMIJAwJeJ1kr1kn2v8PngLkKo
dWaFbLLpjMy8w4cH6tCB/CkIUC5cg4Q9U1fH+8m24u1YIh67TwnAu8u14EU6Y8mKUmkeqjJzrgE8
svXR+kXQONouIj1vfThPZXT6MQHgUClBjFW3cLn8VwbdBL2PqV3mMp4uk0Rt5rSqfNWj/k5VO/Nr
ubQK9j9brSlAnUC0iPFd+jOIXHuKLl3xhJORhqPuBNf18N8vtaVQcFw7Qp2FFdowa9/LkW3s1m1S
HlTDqYxDGMzLNklL++7BgIaznlz3VoVRvqtOlV3XjZOjwiNx2uYsqF+ytyQ9dLRTTPEsbCFAGUbJ
An75FkJJfGAXz+6U1JdlaZgV0GRzqYVEhpjj6+SHP8cBWvxzXPeb8VVwXGlR0IopT08mFKdH3Rje
UJ/Vl/VRj9b/BEWAneb6Fv3nrL5c68eOclzPrhdnin2oJl09GqvADUEfoqxF16aMNXUvZX7OF0Xb
3+PrQ58Pzkn5GSfCgVSfqE9mTyRIY3y7ZgIHXXgw0ZrSxO47Tw5p/lpO8WeW69qf6gLgbvzDwgWI
aWO/rM9lvygKoMcqmgPQRUL7RKm+tRbFv1Y353waxPvA6p/tShM8hI3Otk+VyXl0ZH+Z9CJEIayV
F6OI6Z/0Bp/qWXyMhnmEuVLDNSxhdQdV9mUHcGaY6bGBDabwZKXxN455e7Ci3DjWaTpQVyKxyXda
53GMSOerS0xWqN6qGzrYLz0C2HugOcUtsF541suIwHK88Jy600/GJOVr43yuhzuzNQ6OqNFjpZg8
pdYYxCiOmaw+dVxF7k/vUc0VMEiRCtQX44HYN05CNBw7uH/OSxITXWdAUM2gTPp10GXH1b4aWbOz
k8hRvfVhidnvMuI3ILUQ+yuLbvEQMxuuJ9cvvqhu6cGEeP+L/iluMqJ4NJ+9DikXFp0PeVQmHc10
q0K4tFNQSqHJqcQPjmnjmJd1Ymxz2KrJSEPhP9Nk1JnjbYz36GdmNUQ/rlf8PAyWsyln1yn1//gZ
5Jpi6OrzcreW5eyxg86rB8N+rde1uEjoK5kqHGxAyKD0R7s99kP1oC4C5nn5Ei2i5vUhiKSODJri
oUrlv4//XNEnnzqmj/3fm99sDFYkMO+JGEcq7q0DxDpU/L2mtQeUC9OUQ3gZya1cz8DVANn5ozGi
aye2IUhjkFb+0/oXsZ5CDh6kSnyMOPb3D1zP/vypiv0rDlqiFNTZp9e1VMvWilitwFeqhZUd1odV
ZDi33MLhrUkz8W9lLU/Z3q/PhVZ2/hn70lnJj2WT5eO161DTNBKAP3sUVkJDoXRnlZCRAnTWjcgx
14GyDW7X75zlO0s0LfPa/zv2f12XBk1wLCLx8V/Xrj/JWZ7/Xz9z/en/9ZMWefu2QUdY1U16yvPC
eC5057B2+U2AnNuSbfOJXc6/jhvmElGnhOGuA1jHQhSb0mo+kuYSlrI+zvskmI7rUepKd4WuP5KP
TGF1pQewlKbBVB6Usv6nfTHPaHR6Mf73FetCaH3S3yvU7D2zugxBWaQ03dlZ7pMgWl7Xn1d3vXFE
KwA1o6b85yWHF1ZQCzAOq6hE6vF4DmbKCuPI1vRHaIIPf5yaP4xmA8vk8ChbNbwZR6SUi5adhdF4
VGmNeQgvtNcKLyP5ywiw14fSSU92qdgPU+8smU/NCBw6gtowWZZrLwDS3NKD6/plPbF+F4qBYarS
0CGws1r3ST6e8F1YK7BLl2Pt8mX9Du7XTlNlfG1i/uJICHuLWrPd6FpBQ70klQn/U3Ft67Q7kfA7
7QtgTvcRukeoRvbwlo0Arw00EhKGlkBd9NsBw0dswhK91mrndBz6x5nS8mGg4etGTUI5ZTlm5p/8
xhhACg+4SUbkE5q5q6TN9WCNrnM5IQJfTi5fJpM0tbjQtHNVS/RkcXStTduAc07RzSjT8NGonBAv
gPEa46C5ZNUYPv69otdMhJNdgBq4zOafszHyrb6Q29zJq0OAZOwNhh73f7ZMV3mFBpAa/Xp8lBAw
6zEWN8rYiYdIJ28Q4fBbynb25+nl8rDtgNz976evx/8+HX7tv54uxExSw/LbjTgHGpco867DQ3mt
G4N6fdg+aq20rhlR3df1+PrdeszIFgRDWgz79UTrhCze1NR+r3uZ7GUWKmeF5TYROzmxR2arbEPo
9j/H1hPrl//rWOlU1DTXnaihu9kwOCWYc1secB7vo6Ttz1hmS99l3OvP/oAL4NlsncM0Vde6I1YF
T9/7YLaoANS6v6nY456sBDAZWQbdcxECdssV42u5tAzIDrH88DL68EhoNTvGOXZkQKzs0JMn8Z+D
+tgX/5xv6opLHWfKDqKLKAirxWuUmzE86bK90fUICHB6Y0Uyf8kNNb4TSvy6HgU9rB711k+89TmZ
VQXbKURKpoVaePB9K/UqGxxcWMzzKeYX/DLiJ1a0xStZQ80F6G5GXhWHuTnBlmjpMfDTR/qDSNAH
tqUu3qYzPBTtFv8Jnfypzn4vXFWcrMm7RB2+HeU0HfN6iM4ZekMWugOp4+u3apt8y1yDeLGcKEul
J6jLSptLsTxeD64P06m9Y7r3BlvumScjZDGAqZsQ/mcHbLzX2WEjPoY0ex/N9Yvh87cFZf7MFNZe
bUV9NViqnnWLUCCdYBIHI6Da4bmswuElNHrp6sTVUoTDxCSdmWxygwTMGARDiwNlCxY8twu2nzAC
ChJq95Ed3ScqAXRkEDBWABE3GuMe7cptJDFCziyILXsGNJ431dZos/0EPgl+7YCVNAluALT7OzHS
4SV1uSs0JHIGKaZ93z3hOUfDQxblNgicdwlpRpBPN6OLqFt8dk07s/hLo+gx88EYAD3f+rFREl5c
IY7OnezohzL3bAHvWO+enIgo+pK4n3ostxD59XmeMVgj1HPUgxMMEOP8S9on+PYK0KbOqKVkkkDY
B19DQpdiniuL/xJWDfF+NZ32VINFQC4NugXwvGHiJopJ0OtYJ3saRIegH7HcE2KaZ/Uvy09oqsf1
rwou6Yaq+KmUibhLKpk/m732C0lF4dI7Oxp+/G0r5IeU8sk30PvbkyjJ0zGoSPkYeFDJbITykS58
XfYa6X5OKsLGsl3GUu9+RFRC32AzGoiY0kpTzkETe2iPQOyGYE2a1rpvqGbo0ui2Wds8Fdzn3thq
5e2U5/d9btwJItsAHROzkSgYVKNN2cB9nYpsYs1Ifls9tsmFECHHK3yytLRiURPSF5TZkQWv4RZJ
9KaJe1zCx8rhNROS9bOZ4lIWOs7SWc1eJLG9JhZCmCFg9BzAauwr/SOEyEtNygxXpnB+tG/H9ke2
gzURDItwau59B/RiTvy8ftGGJ9bufyKiX1TgvE5mQdq0bpOBTZlFG7kaq85lIQSeoYBErUAqKh/z
sEfHFRTvaqY8CRX0Y09g3RAdR91il06hpLFNzR1zJs22Cd9jFZpgZMO/UZ38QHIqSbClSeIlza5O
Mw6xOe3AvYClCC1YK2bc3MICJKJIA86nSH/ndGIGkc0vykW31WMHfi1+wzDtDzidb0Jubl7Uu1af
EBREhwCB+aaf49IlMwIhtOyvtA0eacU/TxSaN6HtfGm6jbOszgENtH9IgGlf0zBrXW20T2o8JXuk
EcVOUm9DHKZFWwoeo1sE4xe4OULk+h5Elm/S0TnJss92UqdEbTWSVHOBjTqbXymEZTvynt+DVq2A
9FwncySKzyQOQks5YHbiXgTG1Wr8L8UJvEoALlUF1YM4SL6FJnCR5yTnUQOPtXzat2ZyZxU2RfYG
P54GTlYjDFREhBLXZf4FGvOrGKsXU9Wf4MuiFUOwuTF8XsBGo8DCnipgU8nfNOnA1avXdDp0BFCQ
0tQCQaUnYVzsVoejU4iDkwyYNSk32kCsnga8MVTOzjbM3r1fmL0b4RawA5K11JAQJmxDrmk19Mud
8ZoU2p9hIipCfHSm9mBK0grsvHM2bd99W9n0EOj2Vy+N3Rxq46YsJamzsfyUcwoREGXgMPpEnIz8
A04P/gqbJXoDIp6r5oxBDcfqhPaJ5va97PAlmjNlsHIuPVMuiakZ3ql6mmgy4OA2guqUIx2nYcat
kAPv1afdVNVnSKqLIwQq1wybsPLfikhrN3VQ3sVRjPHZL46AIT+YN8hOZpdr1YRdYssjQdfAf9Yf
2qj+FUwaQM1CeUS9+gAhfCzulTYRm0wbr7Np5FTT+kum+G9+UT7KYrA2RV5/mvWSLZtGH1m7LWZZ
uEXfkmQrxbfe/SLNbKo6Yvoor0Pa/K2nwFpMCvp4CAMVh2jFZ9kgLAPAdfPoOCLEkoY0tOlS/kGc
lmA1rGNdGt9mCl2ZWQaEKzDCrWaHbAWqicC06iEb4dnVKcnLqjnskMCSqTJacKJLImJD8ytCu733
38x5El6ZQXazEvPk4Al0VUIIIpuc2KmGRdvqSPks1qVNzcdDRAvKfSETw+tGO+OQOjO/awEGakHu
yWDajZdH7dZWyVQyoX+4oHJPEsER4WTQoYuxmO8wGb3oLAYdrbM2ZpMBt2nhaU7JAvOtvQqqArkW
9zUTxd4IbeJQJ3FrzXVy+B0J64OC4e+Obf+Wre2gkXaQZwDT/IQQUBqnvZubzZ2lDgQVEiwXlvMZ
ERL718gmsEtS8x3HlxCo/8micO7a1Ft9qEz7OkwaKtp65+ILTokJDDL2CYrvAz+fSQx2uruhUgmd
T4PXnp91j/3kVgEr4fUdb4CW92dFNIbHSN+SMaeSTAo2KuhIHumCmoHFgsOtYyE8hXX1EAWKvy8D
YzxAB77HskdREMM1G6DFxzN67O3V21jNWNkNu1lrHFwemnF1THke4t72RixOypw8JMgW/G9l4BaY
/XmbVToEY0u/b+NTFcAKx/1KZsHU3VCbUEA0G09zyLgCD1gIxk4BOM+darBT0SxZs+C/bSdxadoI
M326K6x5l9fIx0etI0+lai9mwcfP1PtnI25+hdWpLlttK9mL9ZpBHmXNNpD/0XDH+d2EBJuPHdMN
DTArwAmHNOEmTMgxnTT2wzVWTRKN0q8iioLdiNPQm3jppoG1AAi4N+zKL1h0gwPzLugodH1D/ItP
foTCFROxHhFaiuY1FXPjwsMfmCubmyT8mP2Y9dssHCruxJJHQcDYTz+bnIC5G8I9c0biDU30x6zZ
rNg0+Ywmg2dMvVf6FuG+o7ipHdyINEP1HTsRMkaYZKtIxQ3VW9Wm8+N7WbCeEsNzolUIipv0QaDx
nPNEvRbOdD/kmrX3SSML2sq4a2oo7ToYSEShepu/UFBeNoUk0bQ9usAag6tGvlhvGZWrQ/QHgKk5
h0QmV6G8RGZ0qXgJyfRp85OON5Z0HPHU94qza4ieR/ivHbRy34mg3ldm+Fkh+t0UWZvsdZgPdnKL
Acjfp6R0g9jaA/VXvEyBXGsW6XE8pAgZlk8ZC3LWZ0tiRdvf+JidAY+SVVmnf8w8PagVPOqa13om
4sfq5O+8KA+qmb/HNpIcq0cfpGuMVGpNdKZ/Z8bFd5relyyJd0lsYqszphulsaptp/b3lcQ21Evi
f8ow8imWLYZT9hXe6IgdigX8xSDxPLtH49OPA3Hwc7Od8mDa+WnuKYZ/1VI9w59MP99KxkcNvb43
T/5Zt5Vv3SAxWbY0AzIqXWb3WCfOSUm1P3luR6clVYm8tDAQHlsQZCFyvPP19q5vxt4jj/WoSQRH
1nAFhW6y5p3upjAxPWLOiMqrMcaprEBZIvnOY9pr6K4GCMojMmZGVNQgTHg2NzFdPDK2BSTHpnzF
QwgURFtQMYO9y8UhgqUNLdYdhMPO3CZoYEgZ16uxfWwrQkSMQXkeCiSrxWwS6xAkSIcHFcGE/DQc
Y9zllToweT/4M5HZRcI2leRVhMPdoVSM3w4RVCjUCQMPQnHXJCGEbkIs7uYQ+rdRJPt4UnXiAKt9
XBrJVh8IlBwMGOAIZHrXbp3Zg/D5ljr1dhC6/qvSnWM1ddZuhpHoZT5BbYn9obTdO4FRn2EaPtcs
F24X3qoWpijZ4v5iq1AiCsuGxWhQmWCK7if53E2MRFjRbrSy8jdBgpHRoky+T81MbtJhyOEemPEd
fEHQDvSjtO7W0U18UVHphjrt7zCVhEKY7a09Y5oHSkApFPCFPrhskMh87OJkS4SYuhsH/SUzbjIw
WPH4RljYfWwLSTARFPUF96/5rynk222VWfeqH/i7WfI5LFTWe9noczch48M4W0luI+0eECXiAlCS
UKgkwegdPVpWmikEfIOIAgS4WzNus62DIYIbBIWMNYO/yKk0YV0lva5KW7eguLPcduUxmSCEDmQ9
94l68pv8aqf5YsRuS9wX6JYqmxHZmUDLt8HwK+gNB02UgmDGeVd9urhYnOBpASTXw/I4pdR07Nor
ExP9KsqaEXXg2Wnic5DbM7MdLs9WIxEzbnZGKY2NFav7yWfJHxhTeW5PIBuMwxAUlyGoP1mLtAe1
Jp0CzCG98tTpThqIb2mPgWekUG+ApKsod28GuYiXiIyqQtZkfiKZkCrWFU4PidZ8rBK5C6MMpyoY
pR2Qt/nQZiQJ+FbyaFn4UjRjoisgyaTrG8oujVJs1UkTW40UebusmT/n6mT0hcA3nJOY1jtkPFdP
mJyRgIpPQ5rcSgWtHwdOLVyvdx84Lhu+JRNIBsgFM1QpUdP87gf/NnKa/FeiiYO/8C9is0m9Rbco
FYzMzVAfsjSDIRm/NpCJlojIcJvrOkWiiLicPN45DkYHi21DT6EVAPnHcBlyx9+Cp3X2etW7WCpN
lzuCEMJJbFRFwwEaYF+yk+fCqNR9huZoE1Ab3SrZdprJEyhMQuHKLH7MR28GkgMIbTapUJbDZmiI
ESwcLGcEapMWox9HO0o2M+vvru/5lGoq8SQJHhslVCHOWR8zZIm9opf2Y0kPhE7PjegDBZpMT5iH
bZp4xG7VuXqXarebzembviv2Atie+yhnM9o4MjwW3Xfl+78VHFNPPnlWbcV/Y48FqVLjL5PoQQzj
VEps26fKKxufTW0GrScfEUS1ljtmCqGwDs8VWglf6YnyUrYxIBc9Dj0vC6ZN6acH5m/FI1mWojxt
k4nxVPIWWklzJ7um2OmO/Qe9MOZGK39BUWnsZRzdRw5JwW0c3eaatqTsjrkbJek+bqXYlRZjuMVu
mxQBxJQV2wx2dpZIpZvwDg2anu8rPbpDCNBfJPlktT/NnooY0EsVcSiH2KLeS/OWWy4v0bLbOhsY
whLoeCnyLOOJkdKgwiWTo4QWHYaUdXU9d+OWF1+ELSHmMyELa+6nppjEo0j1KSWucVvq4kYnl+Wh
1fVDOZKPzXgyepkzMZDI7r1Sw9sKcPdGFSGcQFX7SLM6vvghwR65SftzaDp2MTGrbZtQZimH55Km
3PI+sC2AAM695d/MKQPkzBLeC1vrianvwVADe2v5C9/pVw7cF4hALU9oIMVmxP/qddFL2hq/dVRv
ri1S7VQYwt8XbXSJQj6NQX5rqPpdlhHGXKu5oOGgfzFeT944L4LZPD7jrlfwb6o7v9R/qbIWB7Of
PvSMv3Qgu2eXZYQ4WPrkmfU87+LCfMdZv6uTJjtnAQugZvisIyz4kyTZTwu6m9EcH9R7MZosAtkG
SKIHEkKEiB23nY0BJ2Nj19rjoCxDQkAoZ0d6zcbUtMa1WuBBkc3aPQU/GBuhsgl8ClDIQTOysLNl
YLymdu1vWVXQNhdbRzFv/IIZ2PCd3q0WKEnYX4yuGndmKrnjACjH3aeMrHwfJvB2AVmDlMPQkwfg
KVJ6EUpwW6i94+Vxhi+SbMxZt6ZNODD/Y0e4o3PiHPK6/N1HzoYEoyXQIitOii/NiyLZ16hz4DLr
pGSHyskzgvAusarPwU6xZDdmcPLH+pCEz5VB6nXkJOfZJnSwa62TjMbYNf0cuWu/YJ1B1VElshLR
7AXxzHAmNFKsdeTTekLFxDn54fgwdiEWIgLd3I7QmM3kWM4Rpc8xn3FQIx25+JXxwJCTzhWmrpkX
ZZyyU6YN00F2HK/6+CFRhvTcVOMH6MPolA+NimIiuwRjQCKT7qAwH+tNVTLKzcwHbj0KOiINkQ0O
ox++2mg/NhlXTpQqVbIL2QFYHuG7aCIPpZHmjxq7LaWwAj5t5AQ5eeGpLSJTSefaxsG6dwzLQizp
v3YNlYHSoY7WsPFYUuVu7WXbmQYGMsaJzW8YZ7fjNutOLeUbUjuieNsWBIH6YY2UgCQ7j/rqiyUS
y0Og1BzCrPtKlGnDIgTH6zgoe4tt9laLGP2tOew2jc9kPUeR6pKyAfM8VI/Y68l90kMXq8LW0Dni
RIw7DKQYnVKKGHEgTXbriN1YfVZb09iy9RVnV50Hy40nzGw+7eODwG3naNxbGptqcETWCcT/dCAA
B+UT+PVARMqOgLF0aPcKu1+CIB3o4rHxqC0d0QotjcvnneKuWd5FM/p0YTnRziSikzTz8IDsa6n3
ps657r7seapO+AiuuWaATtReZN58WHqyK1KWPHowV6xUllysCndjwUwSWvAFhISGrZPJ5/e0gNPI
blzhd6mnxI7rVMS3QSapdlEYvo2WNpxsez7MZCBtMiQOTTx4cc/Ihwg7tXdVpI/kF4Qs+2P09MyH
6ha8Vq+BzUwvdRNrZNHBKx9J5yTXZfTsibE5dh6D2I/PNoxL4kASD8861TBuFmTR5j5qsIuWUYwj
mM9LRpRRptdP5RKqS6viBVdWBTxIUOivrwnGOq+2iZjNkFIBunJrnaksjQrg7Z9WO5KyF1UjJksM
g+b0JQZSoahZ/yETb1OF/pmpt/Fmu42hs1IUgGm3Kacyd53UecuFwzsiosKr/fI5sB2gNhaCI8LW
N1loIFuT3UnUyuRierrBwP1KK5umwWB5KPpMAmkxMQEH8trJYHpOszcbqbXTPxqZ+K4SPaFERdpB
H42HMq0dip7JNlAU1zKLN2n2+GjMmFSfJtoNbTGAJygQl5lYxVuLHQIqMwWMZcrG16SXupjuf8dF
yp/mLG2hRt6GGIKd1HofdfGu6HOJgma+k339Go0mC/nKeDPj+tnmcw00Mdk0I0xUDLUwpKI/eYwh
FD01IF4NdaQc2l1E6waFqH0LO1/dxbiWKE2QZ173u6CdC68yq1OqMypFSXeuyR7bhAWvJPuxDbGS
3MrDlrrxBQ7eVbK5yuggDsNNUZPp41CsNpv6mUTa0u0IZ3EHm6CmDjm/12psI2ZHXmdURmgrGTgR
lStl9xFRAPPqfCCkZwhPQukem0YP3HkwMjKNgwdM2F/9SSsCx4WJBuNFc0kMZeefwfnxyRwN2SGO
1JJ8ZhHeUMwTsjzW7XBSMgZ0Uw9JtlWLP7lW7gptiPckGNz6Os0sfCPHwJJHs0DjhPDRjVoi3lNL
+Zb9yQ73aOpehZolh3h4EAYpV0NEcpYe3Extme+KFoymH4l9aQgvilGAZgEp0l1s7FOcsywTeAFM
Tf1kN6weRCJxWWoPZZq/R3PTAYT3Pyk8ya1ZJQenC9kTDGZHzEWLU0/JPU2U1wDZ4awyPlf1tuZt
J06DxM7YYb7XChTGCrGgodr8yvUaoY7ovRltgjbWX2oVVGxr6zMa5plYI/r0SHZdqyDuUvNtUEYm
Hyxbu46FdUVWWR7YiZISzpyZI8ulRqQ8tVNG18ifLr2TbaVTETY0v0nNUREnvdNJcK3mBkUgWvlY
eYIsu9QLKtfA8uyi2qNwbeQ3gW0fgs75zvFOuN1S5xQjnZNGZevkoLR04vJOdFd9VtPDWFXfZeFN
NRqYFslR2r35tmodw3ZwidYgzSm0iW6cgz8IxfvNPF5k0hR7clCHrewB6Y1FvR/tJ/g6NoVS81cm
EUQJKAZs1wHojl+loIqcz+VRZjSCB+4I38zCc6OZT6XPkJfP3w2huVu0HjPVXPvOD7JTSc7Wg+yJ
Kee1cOMu0bzBdEsokhvZMNv3U0eXU7It6QjKdbZo6cWJCO6NjbRBKVl1w5z6res2sQXC5kXUd/q0
KCITPkgky/MPpQefVo1qdM3WGszi2GVFQS4TqdLNCIql5ncrfjqcZVsR1kI2AqUC5kVD+ZNmV6PO
iv0gKX6RRXmYzS45zTZumGLJl661khrjgCQ2niFIYdapaPd5ZkwGWDC037QdHy27c2DQBzcoSrlt
GU6pBhZuX1nKVk9YOtiW8qmG7Ahh8CoEkZjuSMkryQ85BbhtsoRSYalErwvVgC6qZ/QWBZemP5ga
dZA8ejQoMrB9Iqd+sBJP1EC6UzrMblaR1SwyukxlSeFJiT+ycHJcOY01YRoWt3ioE2nPGhrl8dGa
sR4B1IMVm33Vhb78ERZs2JkapkCFvFELMmlKqLLLFl31+wNYom6DI/yJBg+Oweh3t8t1SHnMCcVA
aOTysWVhFmW2x6jcQWHOH+qg+UpH2/DKlMi9YaROG5tX5rfQs9CzEnWQuKajXWRALl8SldSVilu9
XzTxLbNjOgi3oYwg6loALDBChKjOqUnaUwtnPysr0tqC+aTboLiXOcllN/OcqfNVTEATithIt71m
Xzrb2vp2esR55prAWM5NV03oCUrYIBWiQMuIng0ZTa6q5t3OSMLH/+HpvJYT17ot/ESqUg63BGOc
s41vVAiMcs56+vNN+t/nosvdNAZpaa0ZxxwD4YF78rWF58NSNvF8JIViMN4e4GmEHSxph9diwcUX
lvpaKRxtf+puhjHf+PBr+/TSEqe4o20Cm5HPxRW9yDcwO2dXVGopy03ID/Hg8iF6QceOJlXBAKM3
ZUHmj39aTrzV6OZHCdkVGrDlJhnnF5wezzxJ4hvX1tW1Nihr31YeB6f86kQEBU5IiAYgIMB+XWYt
fNKtddpSyGFwaI1A5HM8lh8VSCdk26yhG7YoSC73yA89Zt5raHp/TTwJ2jP9tVPvMRFlWhLuWkWb
yYodlFaUI+Sj47pIaeK1LVGhCSZSm2zIWWlvmEv4VpfjOq715wV6k9x3Ect4VyN/XpEdfMlnWE7/
OageDyDcu032C0h2V4RtAMsquqWpqNQnj7AoQWSlpl+0tO9or7jrRPdHio3uyVv6m0xv36ch3qF8
vqd+sTDIMuJMSe/Yiv1a8WWYRYt/ATnR0uepT+Y+aWgv5vG8rG2UozfQ+kSrHJqr0AybNVAnTktJ
JppXDzON8jtxAp2Hlo1x0OOCQQUTdmuU0JnQzva5UjzxNNV1R40JJB1tlXGIzpph7lQEPVyydNc4
IDr70KTJ96Jy5Hunfh6tCRi1MZyhhqWVpTHjbI/la1d15dqNKmXTsjlVXyZnVc+7AVb22y/aHRN/
UL5m37CQYvp6otGKIR5VI2pUTQXd0n5T9rm5t4voyein+gHhuga5yNEHgObf+hZXzlhYsfF8q9zO
fdKuXTsEfUwpyKO7R/r0ZA7htJ6sgvpsfg9zlNcV6BrD/rmyC+1Ga+jHJyPQpaGKo41hGJh0Apnt
MjJdqQGdRd/mUn4VRv6Z65SCYuS0h9B8jMlGVJ+I0tXwz+jMP3Qe7NpGMEEJuo51E57qmCM9Z/WW
PsJq8B0wYP13bqK36sMpAGaIi19ggYplhAN49pGYOVrFtP9vWi+aqEJON32JlIFC9x84BZBxjvCy
h4MQm9HPoBO6h2ZMnhaLoY/r8Yy1H99RmUyhGdEU0T6ysOmDrz0wcCOiAO3G9JaHBIarNbi71TIs
b1n+4Q+T+QZLzIYBB3cNeTvxtxa99ZYLmz8ZYtZSzUmAP3dWvUdxl9JXPjxq0ta/XrKN8PuqcYq9
RkrXVGRfGrom6z6CwQnBNxJXNmK+NL82pF2TiCZ0brd1oIOpiOs6qC9K01K2aYdErNftKfe+0Pv/
GyL7Kwrnd7PKPl0VKcdI/XPU8nmsDUbQnBSen7I2Nk1qblvrXXOc9N6z2+cmfCJfbLb6BAJ5sR8V
i8FgII0dXUNKHx51CTm81OfMJkX1jB4JJCLbOa6CDhSSBRpwAGAOk67VbKs8P0dNtQO+mv466Mzj
VYrntEP117ORk4mNHGkzqmwRhSYPW2gPSHAzH7KxYR1aeyquh1kMots0NKg/ChqS4eC8ERHMChyw
00fs3NF+qkOhoe2GZ78beTpTVK9Dr/qmdkQ1kh5x6xl3BZZGgaFihk6ZyMh8bEif0LyYiJld9dFG
c3XtxFG1WaI3qIOpX3lztYoTUhlaxdZA2tcXzxXYGMQkUdoNNVSX9GhdICvlGcVlhvPEnalKRTV+
KTbMYy5MpGBMCT308wwbsFeW6dqcwf4qVnYzO52+0hfqN0b1oSjdYxEiTgBs6dWzKLzDCtquTNv5
6ov4qa30DcBt/aZDZm9Tr8JkANZPKYaIAOYZg+w0C/cdjDy9S317SrN3ADEoO3ILKcrJQ4HarzZ2
74OlwvQclqt8iZ+TlM5u4lI5VNoWcAIqNUNs6xyXYmcvjFTrRvWpa1QYIC8bvO5pzsEwJC4OOHKb
86iG2E4d2Xp9vkUJvlrbahbf5P5DveRyUNE6rb0lMEzrIx4e1DlGschC6HWskve4D29iCrurUu3P
g1m/DIx/IwROqwmKuBH9D1THQKtHRbteVJ0zMiEgVakLyYyrPShm/6K6qAZSWv9wmN7hYz665GjH
3rKuzSnBCGlHOqp3WY0THRIdCEOn1rh+uouhcW8X1XNv+oBo1OquJuGk99huZV2xGBDOjgbqr+Vl
6oA1Fc3y2+ne2kqbDzL+eyX3j6UZbevoxdNTtL5HCLA7zWEUCD6sgsmeZCqePQSc4BRcT3aWbcLO
e5HYFNp3dxVu4RYzJtu8nXTluCRw5kz5zwTycZhoVI0Nbcwe4rGmrrkSl+p4rdpvWtvcld1Y3Vz5
tucFYNU49QRJFPorxyJc9pFSV/V5XSDv6YZptQsdE58/LZSaqbZlhvHo6VBha/DwDKafUq8hFM5b
ngsU0/rGtHtgq3ZyHJaupGlBORmpYnha1SUA+v2JVYRDqMsqmtPmaUHla+WUVjC2qAa6VG0hpg6s
tL/Uo4eH0Id36OzmWweI5LrqNXOlecEwVUwupbn70UaPg3BVufn9ONUYeSShV32Svbojtw7fb9CO
tPZGv3mRsmTUl7dJUe3c2f8q4uhXK9MzqbSBLjWcI1VLe13fhVTUO1hFIcnI1rDWmYzp4k6ricLG
NHnfFtLLqwlm7XsniT6d+NnzTSBZZkQvZ2aKLX3qzGpvlEBWPf8zYfZipdmQRZrwvPZwcaM9CN9S
rKJODG85RMz2BiSGz/aKPxoPFs+MggdIo/e49f8wExc6EB/xZGxNKvhzXdzqxrbIgNlpzi3FkqmK
4Z+BRrJwyvuKSipTreipErGsuzaBQRZ6vcTLoFrMk49p0ekAFb+qgqWUzTbzABOHfnXf5vXOLoZH
H7pdK4b1a9YfGKF9RrH60wOsgJRlzSTzqm3RBaG0jQqvs5gdbZuGYlp9mlzY+iMdJB2tBxQY3300
K4BFAniMpPMzQz+BEEDE+HCMy0jPNkggmIPav4rBD78gnY5TkDFF131GYNSg/KJnjVrXSnyKO7iH
ItYb6A9xKh7t6jGBPNug0Bp25p1N5cJD32hl2CDtbL9/oZxNX7x7stXv0MtoFVM/QdAdLcYMEje0
6IFXpGyVCs4XOt1Y+bWeYbgLSJmnHu1nkFb+etbjAII9ZhudctMqChWDPjNI1wjrq1mHHaG8QKGw
97P4La0wD13swnRAfjkP4wagIEoBjMdtbDe/a0sGH927sakT6EVM+qZdRbcVxEIzl+M2FIwgReGd
N+jbtimt/U2vYII0BeJcH54yVbFQ9ysZgi6WV4t2Goio1LklTts52vxgknRny4NnmPE+9Yx9OLck
gV5kbOitghyqu32bDe8FORONFgohLvUSoJ2Qv4UAQztv15vOl7WQNiEIswIRDs6tU77rqM/uhi4c
UN3wjG3al9O2H3tsChM6neHqz0ZNc9ilmpAPzbZLR/MBZaRCL2DzTNi2LnITEGYsYKSbXdUwu5AN
/n1lDu2TDYDN1xOE3yLQua2yGdNchalFeUjURkMBA/fhN0ilhXPCZrCTnF7wANyKQQIHTgmlgGWZ
wVQmn2MmjoFXrNSEMvOCqiZyHCNBC6Ti4H1Kht3c4eDk9Ood7nXN6f/qUpcGeRqhZKAWd23fb+Nx
AQPYGdlHn8fsGUp2Sa8iSl74X8CIKWN4n7GBrJk2Qqvo1zOwlu7A0BSWWGmJWBiYocawnrXluSnB
EsHnt9JHDEs6vtYO2Mw8TF7GkoajS1fKRFM5YQdHIckCylYCDqfi6nbduwtgYK1xFBjdRU+0qy9o
s3L0K+XVM1Wqf32pcI980pg8gig0kPFLC9CA8UXNsDF2Gh9hXXNR7d7RRSHFLlOGNaE3NzuoS1Rj
lzge+jE0cUGPRlsTYGhRbOJ0aTeZ4T9WA+kjLq9Zzq6tuj+dQXvfseDVlMra6ACkmGzOQGjcZZ62
tecQMGnpbhabHI1WSWMZcMygtcuMr3rbM9e4QtLh4s1uvqqG6i6LIfgdu/rGrOCnJ7DU14oGmZxv
7hl5YIJ7IFXpLKN7hW/sGSG4D0iAAlS+7Bsi0LVTg+TKB4UaTIvVVot5XY+RwB3qV0Ux7zvpBNBt
oEwAORCDfdENBeE/0DswiVVodCD/W9reh24bH0g9PAOEIquhYGOY0xlcEGmUfVs4Lj059VzS0pWf
lm28CNStbyHDn9AsYejWHWmj2/OxzOxgSmCGGSNqH+qN2tE4d523sraDwowDxS8Cho1JX+cXY8p+
lGq4uJZ3GOL5XsU3W7MRzAQbWT2f5+ZbGZ1vu7HvWwVb2c1n3a8OaaedPTeFnqnD9jiH1lROTjP8
DhUiCV17w4kLqmi4ZOXwW7fdOp3iF1V39l0JFCTPAihzA/kJ8905hld+tr9iXTs25XyunCJo6+ZD
iS4kW3bdv0ZVfB6bLEglGlRBiI0XA7HiSOOnmT9keBaQ1pi55dwYSQBL82UG7OubdCVFziAJ3CU8
+xTsSonkuyhc1WlKJbTL1kupPFmxf5JfdhYUkD2mdlIo+Ed4pfEAUTQcE04Kgdx41us8QLIOcJnx
wWCstNXPgA/Rglc/22U6zl13Mfr2cZkdYLb5n/x78dWfGNTubAbyEYmSfpvls5/p58npj0lT/Zkp
PTQFXmJjPEMZfoQJ4DGT0K3IA3kthkq0T4qnSPNO0GcE9TwKeVUQppJcuy/Fkn5rQLSL6Ug0de4p
rbmxTpdTZ/rTOcnPpWcWdfRu1ELZy0doRXijGvadVpmBM/fHDs6Vonbvkny5vjexvZMeOUA3S6Kd
9FZvtW9nfobL/iBvMYzl2NIjJDp5Ky2uJJ6OSNcFtg1y0TpopXeKu+5X7pdDu0Yo8rnoQphv8/t/
y8eCT8ZyRnf10iB446ZHraJnV+lnD5rsvl+gZR4vsUNTDT1cDsQx5oHSarvMig1VgolvXc59Ep1h
fg0pWjGMG1bPKLIGNEeA69sDEmpot/IlTLveR7m3k4cne6HP2u/FOPz3POWBL4vzVdI2hkF+lSXT
a5vRh2YzyKaQJyC/qnY5YJNxv5T9s4UK3vX3WSKl6Y9p0tzVLT5C2ChYAFkEss7AWg5JZL5r/NXL
koAKTfAwZeZJ1rD32YGOnO583+TVYUnNoEg5zOGYf9baBcrfEzCrAyBLMGLhzmvnWyUpD+2oBU3b
fU7WD7Cwd8dncLpbGcxe6dqzPNslZGG5gBbVHC+Qb2AOlzb/PF1UhXonft5sNsR/3cDIOGKII52L
zCR8NSjWohtFEldnyKfJr8qf0UesXGSzuFbNP8nP1BjfihH8eZIiespVyu2FLTxrERp2anQeo/lM
WLpiNOfTV1CRDY3rysjFUZF8tCDYWlL0gsBvebp3At4VQIx0MXXzsCjTuTHf57L+jKMVq4IKXKd+
x/p0gZI/0HW+X0kDgNe7eQI+uUR3WuxvkDFB2jMLpiG7hyxgYyjsZZibB82GFU0LQs6HfD3aK0H4
MZrGrxWDTl3qRz/6d6goQN3rjvfV6LSswi48l2P3K3fWKpp0LndK929F9La/5Iq2nqHhGyIuK0cL
Pa2sxx5K5Otqo01xkYVCQqac0l95iNeDwoHx+vy6ZE3rnUwe8lgWzP3wRHrrMOsJ8U8CcbnL1Ahn
HKHIlWnmr4Bwz2kTnuUBO2zmEv0YxsOfq7FnRAxm+lJ9iMbx0i55kLQMrPh9edOUdLLmGeNQBu6s
nPrs2YyLD3EBlWLgQuJDfSOW2zDHi05NYpVnGZpj4K49vorBJAIB3I2T/w32ap7hfMGOtswr0Wvc
iAkzWtSb8/boLXsxcHKFSVI9JSHFYRZVTJLcejelwVDs0fY4qjxce+TchhmxdvxuZtCCdCbWKeR8
s9Wr5az249nJtrldf6XzTM7L/WiaFSiZvUXG577ppgvzrQGlY5xkkWDCbmc//1ZZdIadyPnnjoJa
dG820dnEiVJyCkwwVDI0IhUoLGJj9kdZfU2pf4vyrKYxaizWQTZIM/un4U7XQB3zr5itM6ndySdR
cmCNpfxr9ctZLKSYB/mZqEkgf5+2hfFqa+PH1buIcRta93D1N6r2Umf+V4X9EadAfTTWul8mlI6y
v+R76LfcaLG380Nm4gc46IbpeP1VWRm5NJ8JIQCjr9jioFSzAEzJW+t8Qv98AlF4QMXwqexJ4fUw
gCcVQ9zcyRZLCvU85NOlyPeLqR69yWc2gdOdwivXF9ZNvLOS9N9LTaIQkhV/bTXwUfSP5H1ymn2x
VbPRvCSg5SItvvoIW6Od5f6KLUu+LKf+kT1a8fhkaeda/SKJ8h4hSDxHukMvneeC2t9taEIRxxKI
d3NYSLGjcosOXM/FcaSgUbugP5LOOFzvHAUy5jJwKmwSH0na+T1EcDVnpy08OubAz6Qtn4N2NUFy
xmStKPU+O0AWan88ys1D2HgpQyphcf5ULtM5jbmzrJ6II/qVrisvi+2fri/KoYV6CXzH2vWBH7N7
5CXZciQQT6qWcAlAo65LczXhWfGjRTf12F8MWB5k/Yb6u0q0d51cSSv8VwTjz7TgERP2T9VY09Jc
zdN8jOUa5CjId6QUUYZE29RVdyMX+9/36v6f6rJv+FVVVXfyMb6naaskUR+jBdvM03HrDDLb5J4J
mheb77waaPnw603pzWvXk9CzCl6Ee2md5WJ0n4ZwT+CnZbXSgUdAxUPVj4qXvTGcsmqa8EtshBqL
N3NeIkb9JIiQ3Vqn4dl1PlW1efvvtMqnZBM8kkbPyDRkRqAr5FnI29Whvy3mZFd62tkx2ePdQeyq
DvYoM+ttpNmPfHpgFWyQPgqg0/tKS+0shkuiQ4BSGolvNjhciLmNRu2ecsaXFu3FavnI6rTtt5i9
rElOivv/gZaYKjmcRpbeWfS+xSL7+r8n0cXk1QkIvf7iVgXHD660UXFOOWRCeZ9ABBPvxXbI2en1
+SkGHyDbpvaJ2rT0z6beGfKQ/nuJpmdTG0+yjte71vQvv3rts4TpIPtBtn/GJxVj+u0rr0poBsS4
V0dO5ZbZbph9FP2gZctZtnWqEt7lym1b6jepioCpc0/l8pSLfY6m6a1op6/hD5kbqHRAmg5gCuIP
ekcrWa3JLA7KUN2bPsrEhEgLwy1NEj5YS/VHBfDHSPcStMqhQ/yNzMHG+uTW9flmtPO6mXDKac6q
Fn/a9UilGBDmwjeDqAkSHac+WWSU3v1avk2LFhqv2rlV1DMF/SLL3xuiiBBPXTYOfOjGbkgw/QsI
OUyn3e1M7XoX83nxXHA4zaMjnV4tust17zCJaKsJBH2wisD2m81izo+p0/6K82KyOfB7OqIZOlid
HaDresxxttpxTrybjoEJ2TV6Uh8kVQDrhzqad9eQm1y/s9fir8L+QJvqKPvm331ayl0O6ZG8AFvB
eRx+JqX7HOnF6So4L0kUZLUUFikhkmT4mdGi5EUWyqgk7hyyJx20sBh/pRBR0HEvQawK/6eY+hEb
Z1jx86zaAHXMU8ewShIM6nKESfGsLz+9DoIZOpBrMNjHONc5QQJX2Y8E6job4Opi/udeZDe3hn/o
ip14SqOCtpdQlk9sdElQcALiDHrUbQyze2Ne4CRxoMRsvvY9ttXP1eSIeZj79k3T4qupIMO6TJiS
Rq9O8E1grMS3LkN6nlZ5i4dtkB9UFZpXvCzeIGkwI3JukJF9mtHGFuNo4J/DdN5FIDr90Dk41PpW
DNzfNyAz4tDYJoBvk6aHt61etaR5Us1GMPPs8Lz1lKwSSDtIxnvIq4paOZUkkHT5z2Daj25i/XrV
1iDwQw1jn4BCFEPomRai286fH5Z/Sq6cPOMzbouNVsKB5c/HujMIKWNCMExv1T0qcGx6hXZ0W2Yx
/zXAqemSLjcLl6pldRBPAIm0o1zRmFGEF85AdmSPVCp6FLSQBqbp+b8F+gVAFn+9V/0q1I14D4If
d+D0AB9gStBsCBTWYyxvJNyRL5XrlWtkMmFj5Db8PmBUkh3EccH192Vt59D/G+iFhtZ3OKYfpbuV
38rsNDC4Bapn17VikmU3+NU+8+znznVo9cbX1yOy6XHsaaShtMS5bMnU3ezf/2XPhhIeGU44L7f5
WB6vS4Kzl8cOczp0OzAUhuw8pXxg9DXwUfqWK3dZHflp9ANQIkrI6A7K3TL+E4jnue6nEL9q+P2z
BHl55FPpxFmNevaMGsLKMZgzYnnttICOf7rIm9qGkvDgvIvLbGoc2tQcMpIgdpHszWsUl08PkNyD
4sZciBU2SKE6GnR+n7xdd7vvIaYgZzAsmgMiSf/cRzud1Ygdag33IABv5O8z8Na+im7lgM/mdBPP
kK10fOzVPLqkI7lzA1xyL/+W0z6SabrueC5ofxmqf5P26CeQ4LJBAwl2EBD4rvKdhGDiD/LSfevq
wEmZDTUnRvq5W7mNwvJPPZBJf3ZuvKdJgdagNriC/qLO0H0k+k/W3Tcea8aDjapbxxy+5RzImZCf
mt7+yhWw6XOOxLh8yVOR/Xd9BEszHkNXISV0diY8EXMFi7c8G9lJsm/AF/4YaP/i9w1fDNkywuBI
95y5H/FG4s9sLw9m8GhyK3hwiQcAle/9pWUQgIwF6yE/jcbYZoifSZwuWZRakddTeMgU+naWHbTJ
vzA/9f093b9tB7o27I17D083uuPRaCOy2pH2A27CSP+qaovo/L3qKBuJh2S/XPc/a7PE6Z5Btp3s
Olknp6KExR95D5RBj7Qp1tC6xkwsEF3USUCT+VnJIIGthVs1exTvKUGhxPVlNiEkAoRb7Y+Se4uH
lcLJsAZFfRT7OLf+Dkz3TkyrBNxDskdz8yBWt1TqU+prAXNrW3VQETYicLbtu5z5d2Q7CDf+1UHk
A9sWqlYQR3AUrVpVZSj/X2CV2MvTyAiWBMEKUhAWu72sMtj2EIfjJFwTIf1Yzf1n1Xd3ajvsop58
HR8qxkAMm5uaL6JYYw7Jl1P8OH0dlORvtF+wKe1PCC4azxwqBdZrJi+eESOPYeRbjh1OGT2DoKae
pqCrOyNt06bjQ16gcu+DZMosstwKdQ+qHuiiCiR/+JVPcSYETQAKTzhSzfUOLqYkNttPTQ/EFgKJ
PipaCii0exLrY6vOd5I+y2Ux2XTwqS6aOivhh++j572JsRdDZLXT0xwD2MCYKSqTHJZ/J8YNooE/
MEhvsMVTf8dcjuFF3GPr+V/e8DVE2Cn2cw/wZFC1n7D87IEQhkn6krUYD35DAnkzz1eL5r1LUHw1
SwtuTwEIqxXOmySbnm+zmNRJYbQlrHq/pumSvCuwaHi0mCVMI+AIOl5jLADjJOk+xKfnATkxf0bX
HkQcUaFEitd0pkjGG2jomHXSAnm0c9oGmkofBmhqCUxmtP6MwtgySL1X3OmLGl3fUOJz699UtbfO
YuzFnvxnVyDKf1U02HU5cWJvas1mPbV7lRE22e36HAL7ZPk5nQiS33l6/SuhuPzko+UbwMLcDI29
WcDRS12qU9HRzPHgOVVRF2fKxyaegcI2JWjKIM6In2Bv6rbJcA1sjoP3dzUWQH0e4jaSec1rpn21
LIpxhCPjsEzxb12vZHuJox4dNyDoo11fPoqHgUL2MOjDmWGZoED01jIP8vSr1H1gOJGm43yGUZOh
weWe2vNfi4dGtuTXNtpTtrFcu7qz7GjXK2534+I/K1JHLKK8Lab4U867pdGOS6Z+q9NOHO2ChNTV
6Glqs8uZSxdTIVmYZLPi4MrYgdykBH3R7CQVEz8jJwym0fcxQ7v6fyZIDmRSKWe/34pXkgd6XYsh
WZDlyR712T5J6CbPx7Owp+WvVGLBqJzmjE3SnrUW8FIWnXUJckO/3oOw3OWDVGr7SxJSNY9eFMEk
SPwqAfWY6ztFd3dS9qbjdMqmIgATe9JCm7mU/JEu3E5f5n2Hr/XY6Ioznbtk1/smnTDjIv9Mcaq+
U73OVPEctjcw23c4L669A9rA5xrwWhGqL/IVUpSXAn6qPvRz/SVxMrPMwWK5J8CfpEPdo1yZxMgM
CAdQ8EVDcSgp31P8fAGIFni4IBsXBKnfJq0V9MFJQY321+LxqDVY72pm7jbF8fa38o1LOVyk25BH
ntTzJV+ARPNPZd/07BNmT16M9DR29+qgnMz40P01rvcm1ynVPkNrvzTQgXxQ7EyXntgoYtiV+U8N
BwkV+8+i3I7YBqkYOkbyrZvPccQN8c8hmq+9EsXPD6axH289RT/Je+WDPQJUm3qolBG7mqFc/zYz
nRu5M2lKlKQ0cg2WF+/9GMVCXl8cnC/7mE7Tq2fj9+aLS0tF7mSObJQpCFnZeBkCEpqc3+h7sqL7
vMpu9HI4RwsrzxrZavdkuTPodLq0+o/dUztAKJjHXvLYpbLp+NVP5T7k7PlKm2FX7u6N2du2PuF1
oZxkwc1xeigUb5NiPOVX1Am9LqAA4v1hAWEWSlnLjglxJXJNKqEo3DNMOPsf13931cGf32ZKHnAh
vpcgglv2/rRQsiSqz9lRA2AAmKRe5XX5lUTKCR6Ad0asoC2cVkDjcP8MzYInPkr7iaF9zXPP8mDM
tA680T0l1XGKpk9ZSdVxHiBV28iCyy2knvtRT39p/u+dzWKcWxWASQK+l6AfROCDnldbeU4jT17u
VD5ZLfKnEVhm35L1qcCW04CGMLk7z1Uxqcqo9nNRTuvCpRjjUqbMPUrbbIT/LW7HWKLN9IhrsWpc
imq2e+iJb2VnyRMEu4kr7O5N1TtIN6uZgG0UAcRhwdJSd+gp4AzqphmqBygvjnqVBZTkCQP3mmEc
JI0EhnzEw7yPcU4FGTMgIeg12dRS9TiDQmc+mBmws69FgCSSP6lxSf2QYeRruQLwxQbeK0axYnJ0
SSL/i0ltmekbaH83/um/WBWGtT3DRjv5atmdpqsGBjxGCTMpC6Zz5oj37OjQX76c9nNIyCeWAQbb
UTuXxQ0jh79SMpfX3ZFx4oJIk+6aVH7iaTyCM16V7YCKZyYlC3odHLuiuosZ3xj6bUcwUA7jUd5O
XfRg3raOCqdZfRAzEsfJE0QLtMPpG/ScHCxjdK+b8YVJYbz88JuM095QlK2YwoGgDehVfKRsq3E3
E3cp3ZvFjl4qkDj/Reu+T2qd1w8t2DamAqXITwP8kiDMvupxSxRDXq/neHkAnv4jGy4jwG5oqDeD
die2RF5TBhVr5G4ah4yTCGOs4KvSxls5T2KBYd49q56+RnLpOeUszjlhbMm0fTTvKja07FLZ2I4/
PMyRstE87WtKiZDns9i7qnMOMeWIipjO+TFpS8mrVsxywndelq/Dp1gNMZs5VwMJusIXXs2R374x
+7SS7S7/dnjLFM7f6fAiO3Rpy+N4K9+sdGx82cRiV1St+M1SYNHDrTFnaFFnV0MvdRTptDKDxYCW
+66MRmD62rH129+GSZKxHN5kRczZePNg45ejhi9W1TermL7kW+STEtZPjL9b5U8+QwyM7f7vf+SK
5B2awRDkfK/79o8c/DFNbnQjv5d7uL41Sh6NGSZIdoW4wtnWz5BLWar6Kwt1rdcM+s8IMBjbYNn+
Jx6h7vHrDcCeKE12V5sRPmhq+yV1pwYPJfu0a8E9WufZDc/iglHlPR/lwMlxCA39HK5rY2HKN70F
5XGSTgfMDn34m2wLzf+VHva16wHo8s33EpBZgT1bX7Lt7NxdKVn0GvF3tQQdqhDgUtCX/5PX2ojU
/3LtjjTMyCrDpxzTwjKDuHJ/6v7uv56yWy2XuYqCOS9ekwkiofqgFdWXvFsy0quN6NStWSsHxGPP
FvUqz1V3bohONIdXlm/wo1Pz2cI0XtT1e2RD36SngU8BkuY14M4FKBMOa4w2pRU99ub0NgCgrqpo
VaoG7JPqgx+/mh49dKKXydLOUai8ZlbQE+iKEyhCdlKtJKhfMm1dvHG0LwIxEOOf4lg89ysjnkJy
4UivLZZPPGsNZGv9vJf3pYTfow9PA5MiDPw/0A3b9FJuJmKR/581/R7UOxh88jb5UPkAx0t/hvKm
ltIR9e+aaIv0882rqYMvxacHI8IINyqV4XuzLQOQVNvK9+5DgnRvir6Wwv1TkdIYbUJLCs1pXX1r
9u1MQ6X2ICqp6wMTDK+IC2HrlmNEloo037GZ7G3fJ3fyK8BmKRM6h6QIqb91z1gmwgznMKkUNPub
Fk4CgxwZJlqy7vTDRXFGLryVBF9ezM2KtgdsNlj5ym5OTCKRg5FFmfOnPBy5Bj8tb+cWIVp5U0r6
203tm22heMr9yptIzg7OhLa3kb5rdBVleWTNIoYAHAw1/M7fEdVHspBmQQbQc++60n22kxpACp9p
me0HUA8m7ajGNDycJU7eWk3O2owk+XSRu5+m+NWJGXziCuVKrYUF6xm6TiLw9dhdaLNO6tDurRw1
2KH4s7vqVBIWu3r4EKqA5blv8cXCtA3DYbdXK3jGMvUodeTMovtF63Fg6kgN4SOi4CIW/t8hdH8w
6FfrLAe2p0ADCIC5b+gIED3C8FPPfTAZqpK/iy+Ss+24DPCriKcxLBL7V3DJmDrPeU5XoSK245tC
d/yQFr3fUXsY4lucwZ30jELQV0RBeSAnVW8e4caB/e7XNR4qgX/RFJDjKw0HcRujxRIqM3pCDrQS
18h8eY5LZl3D7lfcmuHRY/CQ0Imax2uJ6VpupcFVg6tD5+NNUiqVdZU2Z0XLsjlKVirJQ1vMj4rW
bCQ/k9KuNENp1T/aDEq72bpGnkyhgNGNZVB5HTCFBFq17laKKzJ/3WbKq/RqcoaxWl9//1cilumL
1vmtYDOlkSd9Qync2Lb+koRUL6kFSwtBCiPyswa1GGqkmrQY5P/kYiV9kdxP87dDNP5Ks04H3iBN
Xtv8AgD+ee1eytPVf9K4/ZPoRLjMXQOmhuQgKBQD+gm3NNbXohFFFenlSGe60GYIT9q7peK7ZKa+
ca9do2sfGOL7pLSoB1OEodQi/WGMDj2NsPpMw11xvfqqIJAhFJJ3yOaSrrKQbRIPQRK3uUJkINFC
Z6li3ELKNmqWB1Ku63RGx/LpdrIGAN3ui3yCNGRkLVI4Km2NsjCPoM7yP3k8i9rum7TfSXn8urbS
8PEGAN1D+XHN8Xhupr98duOv3Ke0EjUwGqUQTEXMpmTETIb3dy342XW+HmfjRXLIa9K4TO7LlF6u
RYa+7t+l0JBAx+RU3rN8uHyiJP9TFt7YTbfvYjqhFPClfRQl6nual/CDdLdmFd1I2UqemKyYJ5yF
/8fVeS03DizZ9osQAW9e6UlRoigvvSC61Wp4j4L7+ruSfc6diXloI4mkSKBMVubOtbGi4c4eGxfx
oc045Zo1s3Y1kdrK7UyLcU8d9WhSNZVK69gVv7WObJXwFxK8xQBaK+0+K7T3ZSCzZ3UPt1uOiP2q
UhpJ/xu3irCL5WEfztpRNsuFKerm6bs3Psnklm/R2P87171POeVKmCOzN9LwbCEMloJV5jPo4+UL
S2QY539kV/QL0kjLu9L115jCPfg+0JT6r9v0uy0UsX5aAvdNQgM6xCkIslrlkut+N7XkKaH3WUJM
NS2PU0czptK2cCLvblUeiQ5DkK5Z/ZXIp5C6YONJMYZmcvdTfr1l/NvB7VGd0PpA9+j/IuY86H57
iMKeFtv+rxT44wlVbvJLKi2yalRu/wE2WvZt0zE23hyeJUsoI09mlqQXa20GCdED2iGmIQVZRL9C
fXgVGUcYYLzTPsvdaRMUX8wXeRalXU5l1VX+bzfJviing/zsph1DSxB78Jx5LyJbkt+G/wGyYNrL
wu/bHZOJOzWPUTy9t3m8t0v/WEFyMwSD8CovKknKKvWuwQxghEVG3pp8XyZOO/xC9/ps7Sd3/pZq
vEwu+YFocSSrsfxVQbbChfpJ5lhlUKPnvWAL8S2/t1HmNq4DWlkQGItATl5XHiBnFhFV5eJ2NeT/
lk0Ev4Mevcs7T+bgoYeotZB7l4sv98hA/bWV3y0v4lQ5PRwhD0J5I5ucJIfHusLcuqUVMKDQ3XDb
yt+SgvIYIbdyB+iYfMFEhXOaZCA7xm4dqoe6zje+laItMf/klOZC1rU8O8dh/lly9KKF7EDNAv6v
icQw/UPf3J8A9TEK74Iq30QtIFPOn1hbNonj0WboM566b8lcxRaNSiu7mI5EA4hpkdHIYbzwr3ZD
mwj5Q0mz3z5Aa3bbRum4LBMrM6CAF1Em8ax9EceHVuF3+itBaxgxoSdZOllK+/Hfv5Cvr7Sn/iu+
e8Oz3BL5uQwL+TeDArp41UPsyi0g6T13VBE9UoWDuOOIddpJ9DQyrETtJ8u3ADa7RrvI/5WBvIWo
if6gD/vS9s2BpoqbRlCWG1n7ZQkJFuvcI+qRHbeFnaf59ZNdet9SFZXvSc1EqqOuZl0MJthSDpCZ
m1thvy6te4jpO9lzZQ24nYZbvfo0UAbyXBkvaeL+qHzYLf50FOGVDAPfyWguVgcZt0vuXIGdgdjg
E7OoGwgQB65Q3UdHWCq7dOCiyqYXLPu8KI5xVn2G9jc3+1X2gUr2GZlEtCvFG0inm6W012kZ7GVj
kyO4/EKZLDIHOhrjFJeN7je5wlLxkH/lIUEYbFsqITK9RbAnCgCqJCIW2EkWWKotyUiirnTXYvJW
kYiQ0SsFM0MSlcny0drWfTJe6e2moM6uwI+kBCS5TFu5D20EuUKCZEJWKVwMBjGS9TMo9ynR3G95
k7IUYHfAOHHWizbcuwUuhJN2lSspnzJ0/R/X0T91/3YD5eFVGlI3caDi/Ofpuv1kQX2WPcitR8Sd
9+UwQnYqf5o4enJz/zI3NaRJKXKNt6DBg6yyjJiKUTeRqSnbTuT0qOgIROq/KMTA/zylSBXkosr7
lOE+ynD0947mvsqNG+ZLHmgvTpZt6HHCdKV+Z92VNZczC03l05Wa2oqE5a0Ud1vkZKv0O6brvB44
9yCX+30TbpDsBA+xbz3nJFu35Gx9EeRUakIy+0+8Adtz08TzWURi9Hv8EnlSPGW/upYeVDRhjA2l
MESprbXmUkYh4hDhqY1VfV8+y+pkehJqOBfJP8gZUza+nG7UoE+flV38lh1nMr1Xs73lfySTIsEv
MvZVlk4vt2QNTxmNUpZp+FLc6Yrzjh08GPc4hgNe+KNHxtt/Fki5Ckbc/l2DPfuWmEyurqyQ1Ljw
FQ9PYWP+6SGkIMOfP220c9xvl/Yxy4RHQn1ORuktzCN/HicAC6gaSIlKRizLNQ2s4Uqu6G1dklJH
F/WrcI5vtSlRNt1UUFnIkSRaniSXLjFN4BMbe0u0G8PyTqoJNI99jwmhdl2Uz4n1V1Y1mUedP753
7pNc2NvNkyG5WLGIWKRotlR08avyFpzJO//v5oY9x6vdYziCmEDXTjILJUq5LXAU9OShtRUcqX5S
0Ds6jvciIu/b9scKJNpgfdgbvf4rzpk5Wv/XCOKnOcCcldsmJw2RvpsdPalttZXkl9wXc4kpqPwL
d+LAPVaOvZOXlD9FZyGfJTkCsILBKVe18+1736w2t9nn0Wdb0GLHGULuknzM2/hiraJTFC7TT2R1
uzQbb0+Vp49MWL3xrjNNJTL2ZIIU0lNqFFhrsOAzpbT0Oai9l1vAmDQreUXJESapfwSQdSvZyIy8
VcUd7BYA5kIc5tbIfQI98FtKpk1XPXpOTl9gcBxdjSifOggxVMBOKY/Rhux7OUippnftz4GMvYFh
fEq2ilMqkYN0zOh/27ahThE7vxMf7ZSariMX2rTanYoQlSIPnYbyQYM6l8jeD0OSSzn+CdlC8Rfm
bFVhMiheLxV4NPvPwPbqsvSMLGbip0I73aWZvHXZXbWqe8+a9E/rh5+313IZ8bSOwOZcaC8hjGIf
9qv6oXSw7SnnZweMpj7UvwO1oOnjrKWb28py7mii/LWI/jeM32t8kChk9sSJ8sEinJS1XtslW6ld
Sg1dPv6tMBmoj27cyhotX0pU8TIM+k1+ssQDa+Sy4kb/asm/y2qdL/lbbgL9+7fbN7TrQpi4E1nM
rUZmR2TaeudZXlDCAZHgUap5DjnFybSTBUimo2y7QNfJMRUvUgCVx1Ug5AobLQWpTNlIREFu9dVW
S/yTnBnkeXJiRPV6yOoGJ2HuvCx9yTh+BvgP+CgqOYZK5S8AC4fxJ2yJ6kcmo8RWfr5r8vbbnVLa
4GGdcR9kxVD0CMgAFS1fnx1sExu9GsbXfxYTiSdEA+tAdE2L7v6/MiP5NEVsXfvYvZUskxL2krdg
2TPdllmnbddqSB+mOf3575aeRv7nxPcN28Aoq32yxgKza85n8fJXQg15l17+HKn6WXYXEksHknB7
mR7yMGznfhDes+fIA2Xt8HMsBgITYT5ZAIkluvy+YasTEZasN/Xsb7qR9V/V9ExTtk3w/SZuMZN8
A/oehTTLNI/1o/i2fMlvkjdijs4hQxtguwHAied/iypBV1R9FpRFx6q5n5Dp9uN7Zcx/SY1/cr05
gX/JqVDCviCB9KLSSx+QApX7FMbdpbOghMo6bNJ1wSjXQ5T3rYKCzSfhjDFlA+eNW1DUJsMRwuFO
KoyyUsjNwpPsDfywvBmaz25xkO0bfxyQQyp6KhFjiGCjrfoHu8XMLmAvDMUuz50eZTjKn5vUSQa5
DGBPg8kSaZu+wYuLCEQecJP8lkpUSVDoSciJ2pc2qveKXrHBJCnK4Ppv2qENF2w50q3ccolbB08d
VT/tblXpLy0qPqTeLbuRaB6jc2WZH7e3Zefzr75O71zaznNHIbjlCgE//bMy4IpRK5SNXuq0pWTA
yS3nc1ZvaybLikILNEoY9+dU8VDDXjgNWhk69+VOizTvaIbaI9Bjc9NHIXDMSoPSODT2ujabHyd2
ykfXgIGf6seirsIHbKPoAdBwrPBKf6s8OFLgGmG5Ir2xq186sp6r1+a7Mm3brefjhGwHbbpRmV7s
k9HGWcKc992Ipi0qx/Soha0GlFqtpqWMruDkGWnjY4zajOyMDzp4Z1tRfaqQxptIZGddG19iy/hx
akM71nYOzxD52raK65ONF9lxCjOhDlvAjbrC302oUCbzDuXeR6seTD7ACuYR9ivYWWzTITwWBWpE
c6zjqzF2q9SDu47pMI1ioEtjhza1MB9s2OC8aQ04Juuze7HDyb4z6gkVl3Iuaa4JPDzY5Vb/VISD
s7MKRI56u3XS2gQWkTprDnyAWleeViJ975+Mwmw3hhfADKQvhB58DGk1s3rLh9ZaLVH/meZ0T4/e
cojVaHBKpS+Eg38IA+jSTdala8nwuFjq7CoJkSA45BvMIqf7GXFKZeSboWv+5FCw8nqG5KZzrTFg
3ADt0lc0nQ6IpoeN1QGvKcZiXLX1PIAJ9amge+nJminWunZVbl0tdtczJrUY0rCu9PSHumP0ahnB
pregy5f5K4QXUGaldSny4Zgls70K8IGGA+0/GYE18rj2W7n5A62EBqR5Gi1Hw1w7hG/6MP+2/OmM
WxWAvNhKt2b7qlHUTrLkTnn1tEZydAbq/2pAIVwpf+TJMPo1xz2MTfKnbGPcrVTxDPQ2l8x/ufEa
b59lfksYRx8UnCaD1WDm8xX2qx7R5bl0GvRqetuV/g4rhDBuCvrNmOhqBUx71yXVWyjNLxY4kKbB
p4KpYAVQokJf5eclpA9T01kfcL4Vw5KYDlkyyR118gCocjpkNDsv9Ocug3ataMQedXI9uYZ8P42O
mcWgyWEXxDONjYZ97BZzOgGNZZXOaec26UIDRvArHnrjgbZtkjJzFB0VMyAKhs1g/8JM2d31NAVK
t/uJYG07/Y7UcvbZx1aJrdCG1S1CMHM66K0DSKyqz76HbDt0Zn0XKhbTIkzh6DgLphNld/KMPN9p
GeS/kBV5lcKz3Ap53wvZoTTHgC6uVyvNcj/mJb8Y1WSfsqjZArqhLaSpMUUBMG4M5iYe3HE1RdYL
VsQgmzklJyFNmzEmHGM6AaiiUlVS/CQteRgTT98NOt0SUR2t2xRxpgFWf2lKZ4s7GTiJDml9Ow74
BLeHoSiqg24U5copk4l+3ifdtY19wjujs4TkI+9i6EHcmfo87ydCrcUY6ZSqQDerQaX70BjmFeCR
38tfs50/wNLiHuHZOKRAj54gaeT9uKNhm6EGm9kUsZo1jrvaYrh4ZbofI3E4zFAiJbr5NtIOKY2m
Om3Lp3bhU3tW560ot1+y2e7Wdo6nLgYVDf2yc0hZ8Ze2VHQXzs9VUCJdWRptp2PxbV2rZsb9J8bs
pZjAIjQprYnt+FB4yPXDCUJS0KJlTAzaAMRsQK/LAsCnYWzKqXZ2I9LKuM+Rmlv40aDW3JXGp02i
/BQ6w3bI4QPMQEY3ixO9GGqZkb2bxdpOZkr53uKvA8e8QyFSHf2wo/k2GXfVYGBZBHDCGKHFWgNW
Bj4daAyHLGrVc7rRnUC8Zad05TYTxE1sIew6GFaW3wSb2jPINWdehRqdnhMnVQW8379BSHuUws6p
yN+s3IkOeaYQG8yAF4ZoPsWFtxnjNkIn5l9rOs+tFvKkSiE6zjnZ81rZ3OQkWLtjiTvnA1umsXI9
qos5fWwro32OA/1hlER+DHUHJe9Cf3FKz4vSTWoa5QZ697jpXOPNbegPz9j3yQiEce0xwTGiMEv7
K2h0SJFOexmL8s0YUQ/gBKPl2bgF6fLsaoMPbjoG5Ow2f0EfQ++vgy98Dq1Nrz14lMzZgqNXSpDB
Ogt7ZI+4RmMCNAfg1xHH3xvlt6N5O+pqWu9ctZbx53kMNQ1gErgbhxZ3828V4oysXFBcHSeE0DH2
Czt+kppUeIcC4wYIQRVyEmL8+a5+qNECvbieywLvTwekiFhrptDbUxcFoG2DywuK5jgY2q5V9itZ
wJZRO/VA4U5NOj0b92lXbXOCSkKBIN0Duv2OO97hCM3CLgllA8vbBo5xr3KNYhcJvG2SX123P/gW
5qze/Gjmp75Lkh0fm0Y+U30q18GOrtS/urDfpnONTIzSnjtFv8ED1du2fCsiZZ7qIjdPyraydePo
FNSy6VQrn+VmgFjm4OmuAR6YmHRgaivyBsBTgtza+Y5fn0rfOljTMu5pNb5WBt2UkwYCyAVpyGZp
AX7VnQVPJxDsHNZXYxypI6F/sDKnBlfqRDWn2+sA3s5WGDlDa7S6dzxSPkobJKNN63OjjE9Dj5bN
UgDu1Q2w6jRK6bn6qEYKCdTNBixRYcnlFc2UXULZugtajqelhdnRy+RW2m7M2jtgFDQK4cTmJMa+
D/uXEcbhOs7zp1zlQD/lr9gymxMMHlr1suansQlHoS5cnI5OFLM4D11qH6tm6U6B3nSnrs0uOC1C
yuQApFKA8Cqjtj/QMVVpp6lMayC87dFBrbACMU5B2USoZULB3+arhjNCEVrXPFvWts95Ymkaa++5
zcH0aOc3dAAVBTbZiHeKdnvLdLQuQyGMWa484lO9GbfcZTLLchWzIq52mqU/j8uQbgmn2Qmnkaq+
pQxK6iVNva5V9Zzfwor1KgOlE1TEikbG8lBXJ7Db1WmoHNJIBFf5jHFGNk7Wyoy9tWnCd5xKvACr
MsOEprjzRgXxjBDRWtS3YzHecKA426iW6pa9cMzgA1ceQye033Kf9gLS0rvYwjcp0B4QyCDZnXZL
F27GxXgpfMylSizcKpQBMkqG2uPYVZMqbZ0u2+p1QUFhWOCTGqt+MjesEwQccbWq6Yyd52zYZnSz
rHUbrNLwNxKqGP4l8Y5u1wfLAjIJGL3IVUODw20uvUbsQd8u/IeVPkNOjLscjHBHnTay55VNGLuO
NcxTKsktjv7G8vtzOoC9KrU7y8rh9k4dVL00ox8mPLfW/J0uC00MqvpwCU+8zt9pqSW0M/ahODKt
jdcl2xnPCRZA54wQ2AAom35pOVSUweAia92P4TKyA0vnGtlficEdUkHw0DqTvfVa0neCYrTndagR
mOTYQNXKxSkAf8oiPhUpxoz6W5vT5r6amXYncyhgo0zVANTQJD+6vn1Xlx/Vt0c5ivvtpSOj7/bf
PM08YDjygH9PuD03MRr6Juvr6CLN08h75THhuhk7cr9LxAzo29gzymw8LEHrrV1Bu1hm8GKM032E
/wDzn2swYcrZlW1HcE5skCl7DWhgXDc9FhmB6tYdZOKYrWEu03mr6/29SiNyWhPSmDrvFZ6SJBrT
bt+TCTVlZQ1cTJYI7lHrOOM2Hcu/Q+JdU7MI76I43mN4B73SD3+yOXhcgj99T8djmOnePlrwSs+A
NUy9fWEX11ZleY674KX20Uu1KJqSpT70bPZYscWHPqLyTm4+35oL8JLKO7EVdEa5GwaUKuXYO/hG
JR+5nnqrOTK3fd18+NsmgOLjpGNAXEmkk5vWXZT7nx0uZCv6VLuTXwZrWwu9feu/RmRD1j11xtWA
TeRBabjqxDTY2CM1YBD82FUv3mEe6Dcp8cegnebdwVmXE7HHQbKFuz2RLJLG1o2x2M550Vi8ytk4
lwj0UXgud26zV3NQ33mG02xlLZ8jI15jO6avC2Wwwm80kJfrqqFaSCeUWocz1eTIBqWUP3Y+PhUK
3E+Op59l5E9ea+TQqNofv9YuI/wquoUOydiRQAZbPDjRU6e9ZB3GdINmbSyRgZlaZeL0sZxJPJ0d
P9iMTQmcum9hkTcFjsuDvy5q+003QXMVZfvgGvoTWHScvQo2/sWuT7T+vBfz+NoU/Uc4FtBDi+SU
4d/MEoMcP5zRQNhTezEbQvtFTttQEC2I+cuPZqbzCmuSsvprJNPGi1N7q7chDPx8rbtVujGG8WyA
1F6FFZlUUGCPU+0SrDVYr2UocVGkrHNdtes5XV5rL+Za6AJFy+RwUcfBtnHbvTsl/cnMoovH+Q+l
lcYxrY7mtVOFvxN9OQb4SW0CPV9VWvBg9VO/pRz3rY19jCcyGPbFdI7akGxo+UBBXmPRicRyo+XK
X09LQrKQzNwu0g4lkdOhb/y/mJLUebhgq6oRpiKkrRkPrdt8dLoK1v5obFLbuAvS6nnsfAQiORhy
s7uvLawEp2l47Eb7GpTLpYb9tQo97DcQ0pDH2HaGjUVIB56CHAuiaeeI2uDQ6k0Nhwkhkr8v8umC
c/apmfvn1nQ+3CA79wMINHgrbP3NXelY/EbfuA5wRU0jpfo+3M85XZ1YGGp9cefqzj2CQCiHbdNu
otR/JLu5wutueLQs9RmRu1vXZC2r0CEIgN1MxsLcKo1rH+bIQrPELc9A9Qf9mmDYZabcbmo3Xdh+
lymWSEDbzJVRkAUY6u5u0b88/H6TvDq3Vf7Qmr69G4OoW7FLHt7NGYFoYmWKiQo5zQ2OcT0nW7cf
hg1OOSb5xxh0Ujbwy11fPeKog6nXHzWN5qnS8FftvOqjcN214YN+7OZnrdQpkjPXkxYroRZDDpVF
bEkknldLqh7R7W/tCugmHbGPvuYfAZoW225Ud4aLnHFo7/SMhp8yDx9x1h342MFOS9xtRpp7ZXiG
tqkifEE8szE2i1W/l0537awWMQK2H2Uxl5Qf6o2eE8s1jO8dL7KjAQhriZhY1ftrGOlzZ7cPTer+
Ne33oCfA54jxCLDsEJR+s/XpwIeVfbY1J9ipFtPILDJeWF0vy+wCOCNbJiHY4KSXxEEzR6GF82Sb
reD6g0wc1u/1IbRJZfQ1SPpw1ybdHSGVm0IEB9jSUG5HRIIl4QY5TLtKCQ7NgsWqwWVi1ccAtiaC
AZcl0bT5SEb/NDlgKmObpqDo3PYWp4lk3qEXRa+nQRtsPeN6u19hWhF3UUwu6r0ph8IyaD4ajb3I
7C64RR3anM2j79sNPKB14gA5M3DUWunZQnbLyi9dGX55uKkvdf7WuchTsupo0PSz57TTnf7nL408
2P/68vaD2tF3VTo4BzWOZbnr017h9IhJwHoeTUm81/++l5Ajv1vaPCG/Kf/FhilkG5QcUdxBZ5vm
oD3d/vLLYW8B8T9obnBt9HQ+2Nx9ktokwRu7Qkdx6ry5+kwD/eLqxUtjD+j6fPeUJsC2DJpMHmke
jVlP5lNW+nSs9Vh0aXYcYMabArv3wmKbwXQMLIt23Oo9SoAGjpgqEoEEQKSoZMGyIXftqT2uoofF
0nLgqQTUlfmlxbwPMKffDNvo1Lr6VusqHH88eJhDXB7Bguan8IlesZIzCeETALhkjRPAY9r3+rNl
P6BqwddhrODejvVnauk4jc7RHq++7FilsY/lygpY8LSf1QSIn0bEsbc7TrY5wD5vO8N1HDGjWndD
maNGNK960L+URXXBRYiuhyY66FPZr4dG0/dhrwD92sn9YqflFloyBSdm7CpFh7e4Rn4Etv5D3HD0
W/gnZq20TUSaZdX0ivje+QnNotvSswr3K4GtpodXoHjtJp7qC7EZzduRmW7AvTgr/AI9CY0uaVgk
mzSs7sX7Q/wEPL96rCtYadBHTS+8+qZ2NVhy0T88qqjZV5NrrKZifqOy12KQFd0HPafMOWzLVeUb
3wg+vlrnozCICRH/8gbVeVQpDd8c/9Nyr/fuVmtL1AbBuKdeUaxh7moLPPHGcr4Xh2qYP0d/Lcu5
zzV8jeg/2xpI7wkGpmct+oFA+lr6524kz2QGpMTcsjwGU3cHNDo/ZM4WLCv2MIrLNqbkTLSRVkUb
9HpSbnXz1Xequ6KBQu40ZKFqZ9H28uKF0z/EHSxnyS5jiRacO79/nhsqGR1kwyHyn282aXHS32mU
qdc9HImqj8t1HSJgEC+ivCe2CDrreXKqXQBn6mhJrN9E2nYOo102to9O2p9So9hRm9WwhCAJCBWN
uY/BpjYNn65NLTLpjJ8WofXqdn3HVqN/zcXkyHL7zcCqhzuF91E811F0sgJ9OXiu35KGHM+61u4d
NX7M1Gx2Vh9dI6WH60kjTzoBxlw5dZ2dHRPKd5IZD4T17QnLDDxvsxpXmb5fDjltyduaV962IBtX
gwrHnblU05mN/4ojSLVXTX6GoB1v+hJ4kd9gBa+HzktEln6t65xctIJ1SEPoTOQCLtoLSkzbg4XM
r4vtC0J0B95/8UOyOd9gkWkutv8wx8T+aVyQkZtb/IcMHO5CDe4xHqx4WSkTu2BbccnD9FdZzc4W
DTOuptQIK+jeTcTKhB9RtuuCZVrNzuDf+2yrrNsjMgD5sjGzWu052ZAJme9vj7h9P/NyDvN1gT8l
D9Y3k1hr4xSOISaAbp2JtukmLVk4SDTOvTf/GhrsPc3StO9vf0FVdP79r+jEfRE7r9Xte/hUzvQd
tQ//57HFQqg4+B29daWrzZvbj9ukb+5mKweZ6KsO+RwvP6rgy678X7iNMlZS0OkTtpL3pvzv9iUC
4e7s4u94++r2fagXPjbaJCForgHnygQhrb746e7f1/jKnas4co6z4Zj3c0BvzRJx3pwH816ZESng
xGsMUoQ+Ltn/801wPEBNssLc3r55e3JCxcQjjjtR5nNxlxAEkpFpp1FeOSrCdt4Q/7tHvcwRQcpD
bs9l4oy7MMYZolB2cJ+RGl3rqe1vvErxCVOdA0wlPxkYtKe27Y63H1hLEt73DsINc2ofb9+6PT8I
7G8tLqPD7avb95sQNxj8X4zN7Ul1Ndo7rCOxvP//L2ub4xHQQvbQLEBbWcbjM4RfvBxGVd0NYszS
2zMYYn6YIBoHUdyPT6zgzbEtFWfwJA83nJKLsxbOh0xjmcPcrFmr0XnB53mftDmnPp3SQJVWT5BX
CLlr0MZOW5d06qHCRfexs1PYEsA2rnrXtrsopH0KsKgG5nlBgp5UwJQHqJdZ3B0a6COrEDXK2jfy
zwUr1NHu8OUgeYXP07rWqP4vOc5BZnyVQDLLiVKGLPh0Q+/RT1lYqKe0ibojdX5sMEMCfN/tomkJ
sBkZNp1PV1pThkyS5Ey9exSm8+QXZDQCUg8lATvOHvdK9uQMo/rF1CngcJJhTj3pVEaAlERbvCdw
rq1Po08Wxgu9hzpSuyBMLqbmPGRq2I3NAucnj+5NF9sdzXruQyyzssby1uhQPkLMo+gKoTG5C0lO
uA3Qb42WVZzPKfEci4ioXkXLpcsyntX68A66/t0sYFoZQHQSOrZshVI/89+HBHtTw6uPhcr31lQe
gvg65/lRjVp+8J3w4Lp6tK6dmZ4VSsG9Yz14ZX9Qff9hxf6D1/gjVtzdCSNFnWWadZBi+6uHGDZP
23ORW+9R4xHnczs5fKE94P1G0yNlQELjntbtEnkhdQcqwJdsAuaz5JyjEPqT+y4OQPDLgbxNdyse
TcZ9AGPJ5hS05X7bFs43HRBCaxouFFleNa+GGO29AXnotvB6ELRUHNa7nrXMiWaY682ld5tzUv+y
cqh4E74MY7LxvV4dvFS7x6Gp3RRN9Fiav9IQhxos5mMM5z027gnKqPj+Bh0QqInE7io08dpMjPlN
G5tXWJk5vjBUiBqlDbSN6hua7zkI1+W3x4iMLSnAFoML4jn58QsHB0lCKUza8BCshp94NunCZQNs
K240fYKcGnT4zba/ZbM+VTEnpGAgD2fRpbOpaYLnjSBICsCmJqRGETaiYev/eLWjraJGWjlLG3XG
sreaaVOVSXNUoMsa6qDtyLYZO5LMDnrSz/NuXNS+pLBzdjUyQYPzNtvU6G0NQMXQnXstvvoqOZoe
7bB0I02zIHpN/Q3zmovZ55tqnKGoFEdKX3AN3ivPytDvNZcoKnaUR+8GACQrn7zULlD4gBY9tcKO
IzGGKe9T0VCTxks0ezHK9gnPNUkUvfl5new4/aJj7TSOnT4WEdlSkqGLN/psvPat84yh6661hlNY
FpQCgOSm+KI1rXmmghJsmHPU9TXk8bh45supgHaLezYBQ90e/Kah/8XHeaPtH720pisJHTWL6b6r
x7epCTtaT6YPI2k3PjcRPcG887KBSvi09vwAJIcN+0/1XznMX4ix8YOH0zgoSe0+rK37CKy4ZxR/
nb45j65dc7aFEgtVMxkytTYsutINl+R459dYn4W03ZOgwojOMTOq7Vl2Nu0GHEvlOSuD/N5dZYOu
bxbvwdf7SzGa72E/7EHpNkcAPpQFqi86ZiCL18YLWNzyML6MSHbpNgAhKu4PtrXA2XbLt4xIW/dJ
3k9pBc2GLbhSZ9piczI3xJ6O8mHO5teODG7qzkctZx2J55geOiHMV1XzvLR4KVGWo6EK32GnW9ig
HY9+/7eRGpYPpfCEAThlRJLCTdPvAnHz65uHVI82Gb5/cLdBjDe2/+T6wUtKZZeKbnOBno8L2GVp
ugf2Q/I30Cr3me8+NxNUnnrBi6CJ/uhx+ti3VBoCg7Khj32WjF69ID1W4EiWUK5POzLAENtfg8JF
CeA1r6Ql0HuSR4EIzr87ihGYDcSkTvJh3iTa/OHTR0Me/REjUfp3MEhcgWkkIMO6IQ39TdbDvXSe
GFRIJXBbSVN7tTg6rt+wzsmkklAJ7PfE6DGg6WLyZ/gQj8bw6bR9s8FwEpdCL2nblWeQ9izJfINn
mt9sXK5jOr06fpUy+Muh1olHDcWiBQQ0VmfNfoiHdOMYyS7wgvuKsuTKi5pXosKjZ1GKtd5EiDRH
mBO7rudvcdKj1to+mnr1FbgMbOU+ItF+a6zmz7zQYaYt+aGDp+GieN1bxlOnkAoUX35aMPD76Zs8
3r2KtpWXfhHg3anRO45RunWdkQ07j7w1KOxnD2HQkqfPjpflNDRTjcvmu7EH+9jYHQ2RBYtlNl5g
JH3l+b1eZy+T8dttKyQiQ3GMnBojHQMAR7NTHvl5ZLKXPLL3LvyHLa8A7MOed3WdfPhGSdd7BL2Y
ht2A440T/aJYenC8mY9gYurUp+pd9e25SnNEknhU+l55Z6CwcCPtMw7MN9wpP52U4aEJ9hzr9xVk
7PdgGjpUCNyNKda/607/UJxbEF3DMslWBfQSfDLOOQ7ihTlRr5rPaCtOmDnTxP9cZgOOLb16I8kL
QCp5s8nRrIvUfE6d9LNBq4FFJz3qVNjbNL/arf5UmXQkxIQsdQdbByxxhW1yunyFNWVO3thRQRke
PfNbC6mzJdR6YpugyGmfcQeat37xVbfsmB1o+IqtBZsqIqi9O9e73CtwUOnbg+6oD0DYFI6s+Wt0
e05WZf4Umm1P5pq8LFvYekC9wbGYYrrOsCKVdDTVw9J42zS7y0j9GQYJOgPIetlg3tn8P6LOazdu
JErDT1QAM4u33ezcaoWWZFk3hO2RSBZzKoan34/aBRYDGJ6xx1Ygq8754wy5TofUvk8tsfUmvSPZ
2d0COJuXcnibJ/MWCG5pv+Ur6/UDVc/8xMiK82Cb72PmveZNhMPPvTCe7LJFP0IpVbc4vqaggRJK
M3LvrQg87jnxGE/qlQn5wYobIDyCsrdj7TzNvLtWCUpPfQaNo98UmfZhZ+CZImJ8bJPHzBCK3to5
FDr/NZF9uCk9Yz9F3dVHJY7KjLlyZCvuBu/Ncnm1ihn6dgnWWuPCfY9LIsmqHGIak88nOPSpJQDc
zsr2ZC/V2wLcNdVVfRxrYs2d9uwkBoe9+66UykLT0jftEaCEh4LBClVTPZNFkCZ9SNLNe72wp3fJ
/NHTw5bo6rxwXUxdyvEY7/SYqz3w9AX3dbfJp0CsBewYo1DzgrnIUQ0IrgY7ZJsk+otqzCp5xNQV
UUmG2aAXx59sWmbLnMROmpRO4P8oSz6UJCF4oRphtWbY0yo0qPx3n/8DHCPAKkLeSNvNF2TSKwmx
z0fvgWQkrj6gOZ5DgI/sYTHxqxtSfdbYlCMHJo63aY5fHGs523X1JxMebxjccl3igLCC58KQX8U0
SfZOxAwERjG7juoN2uU7YRZYb5yezhLJNi8YrgP7tSBIJOqqUypHBBKotVuDh13EhyLt9+AFzzQf
L5tywfXm6Gzbx+q/ZWpgFOevsf81WDo0ePBwDiz+yetOSrlPhmOVIdmw1Q76jdw0l4SOCMnKdukZ
aqoseFQdCAL/hLHRHG3jRmVYHtbzWl9VFv7Odr8m0/5IbO9X1HhX1faXoew/tVMjkcVl5Woms6H6
VC5fVjt28QGiHXFsKnCcMgNYWIVLXkJvxzy/eBZbv5Gbb6T373SpHhO/Qj2W4/BmCp7m8u4vBSKL
lWCWE9uPoa+5PQoiHrddbw+cEmx3pa9Z0YsRD/AX5Zbvrusc44pGKokoEM/Hk9FFaxXGiva6zslx
cxi4nBhGu3jpevOazsT2jZH/uLTzY9MM9dWZxG+Dm5qeyVuieMwWnXMXIcfkAfytOvvBaDzqRej6
mAb9FQ3BuxTJTrXJKZrL/1J75t0mRHfgasfkv/E5LHbG2uUlmv4wyIwBO3gAl7zMhLsoKhMYXCYy
8A0IH0r06ohXmTCSW+Q/wC79Q3nL7ASr2fwHwLgt/f46FfmTKaY329Kf3Ky0BR9TywKuXfCnIpbw
E/SThszPAXHRa4pmBOwkKrfYymqEo4iJBDaso98Vn62XkVWWATNCN/iC7Psqm/a6pPRN9HcG1ee8
Wd6DuLkFc3SU2UQASr/P57TnENQXdH47BIVXUY82Cj0mKcMqfuGq+rSj5hBlmbFR5rLLXD599I+A
5S21qXDpRu2Ae6w4W3syA46FKm3PpDIhc8hecmXy+cZvyAsVwBtdZQS4PplDwqqBZSjK+5Nngg46
3gTwSG9IoOSuNrF6uMCOnn+nFHBD4QMZrt3J0Pl/QhH53FoBfw2kxrhQcl8A51H9+UbtF0IxviPS
9jGP5bt+bTFvUSTRJnRORfIaoUQgkPKS+PbdGYujW0ea5OvlFvc240RLFZCIHGol4eXSfBYXzXwa
+d6efq12icJitlh+7elOR4QLLOUcZts62OlIZTOZtnZYaocgFKDekaP354uYCp+UcaRv3JFporCM
OOazsVrHV8WBP9N2D7PRtfg1y1aolVCCn3HBugSHnOv5w55RDcSGHurANh+pAtvban1ik9Td8DYx
yMLCM0o9uIa8gxvwOpXjhz1U/9yyh1P17EeydDiylwWKqib7jJ4e2UMJr2bndni3PaDKItMoIij/
hAGICGIsPn39GVDgRZ4aBBvlX8g/IuexH57ACA5xMOypb3jxiGDk2DKAGQmjZGFkTVHjzRD6qUFD
E1LIeRzB5+xBvrpJl9Hb+6uQzi4N7HyPD7faSMGWlQIKOljnN11Qn2p3uKeTY++s+R/LEPuepESm
Qg7ABFMmyB1RqIpQmy1nZXHrTLKyE0lR82QSEN2hgmyhzyP10szQ7sP0WJX5bpz1P/rUmOuZy1l8
6HZ18PaQFz9P6ZsGKT10lrzFWQxlNNJAOJtHVJXYq+tnYQFozqb8KhOC9DusNxsnPsfpckciYxFu
UzNgkgVWx2/pLP4mExlv2v7KcvocIxQkE92QdHG4m5I7A6gSjD6xnY2MQVmF+pwqpz/4xDOQdcp8
Qt9Pr1EDifmSCsc/lP2UgLgsH8uiv5oZBUvJGaMIYapW7XE0ZR/cefu4jV6TBAy4aAYCdLX/L3D1
nZ6hfQen38QvQymK/fqcOCXPSDZH9Jvi8BgWSGPRRX/ixXpaWBXzpHkyyKbbECD2RQBfSFE891g0
bCJdnZxFfVAlROMhughiYhFIov/TQ8Vpki8h+j+u5iZpQn8MnrvS+S687J5w5G30/NascZB2fl66
5LTQsetVJTiRT+JYX+96KmrWXyTsjnbTxDyuL4ib4MOw9JRje//m3ScslyW6SeXD74oe7BOuy1Nt
uO7G6affguiLLPoa/Nnb9JorxRkPPR5O1mAEC7UZf0KzI02sCgzX1HYEJLVZCZx2VhMg47RHIS26
QvkPHF888+tdNUTpq0emHFOde+tzj4Cv4mgspEGXZNhNsbPTTf+Wj2HU21/WejfEEqo6Suen9ezU
Yrk3ER9PJNBn1g2rLbVwJzb+T09WR3OuULBP9LZG/ZmkK+43ttWNr1Hg6GZ1pcKVV3+LWT663tkQ
KW3zjRkh2uAJN4f6FzFGRp0sh1kDE86a2WroCLKJM/nHqY9wym86s7p9ztYeYI+xSmLsamJDqGEH
NZssSk0TYqCzotv7+XjuqPHjOJgOXd69yngMcSX9o8oV3+hrK3fuHJknwy++vRL+Nmv+5EGmHnw8
qcmagrqw0l/SUtwHjkWOfcauIZd/5mwbd8TZR+N9QKReqPRJSITDVU9JeKK7XRJda0MgtAa0PNTR
DLlYmYgo1CuhT0dlZQknIi7sXNMdlZcoyM1Y/9KFYJuth7MXY23sh7/G2PxtArpQ0qz6dvzJJv4+
NEez3kK0nQI0HHFTHyqvqPc15PRW5a4+ytKhiQ1phZ9QJYDKkvyC4VKu20pfX0zVHGU+PUjPPwVI
ynpXljgr1I3+nz3kH/TajBO3sueNV+fX3lDXaplvM92UPDD9h08IZ1baxA05WLqpJ3NqegjtRD3O
6pNRNNq4dC+sD8qogm/bj/CuOx++6W+bRj175LAbupKQ+KUF27tzkmLtB2q4NRRVtKOMisO0mwHH
TnYc3C05vvb+YG2IEcxPBHOhjbNoDSpaJCvthI5fuczH7b0rnzMj5+rjxALF5f2k2tREM5xrSnoZ
IKDEHXTQmoKSEf2dYcBNVMO5bNxy63KEjUyF8YTylyo8wuhZY0NlVAevGEMfrY2lRprNBv8jN4Pn
AScvFu7nerU1BzFx2TmvpBDBowDh2s0iVTv1siQe9YtNlIZx0J+5H/FFuH60NSqaA42YbxIyYYdq
L8KFh6YitVKqL9l9eHmElUlMMb1e/jOw2j4Q/r30MJM25UgF1Kyu5CNMofJYicieXDW+rtpD3x/E
7Psno1qT3HekwPUPBFbvCtnCgjXW05RV2Idm56MihjlkKL5ZuYUqhnFPuWRfuFX/nzvg0ZyaTm4o
QCcpfGymxwXVPErj//oqmJGgE8bhsg8va78mPdfjyXa7Y10xTsX5Eu07JK4j+BuAVmdtJ/AYy4pO
Y2swkTn5O3L2KTF3JhA/7e38teZ5XMbHqgPesxlI+mI48nD+dfrXdmg/HJXfkVUgO8PXFk6p7m9r
l4srvWg7uJwuPyynZpNC+0gt0KVDx7pvCo0EhXpBWdGYazYHUq3WkUKi1nrT6epItkPXjxGZFacO
P+UGWdQroX5k27bbDNFam/8aZJuGrW2bu07yzbOm4B02ULKX8h0bsx6LRpm8MN9RVywMh4eXF2eo
W6L/aftYhuLRcwSXDn67Hg6j1Nmbjc9ypzGNxSxhAzb6BMzfzufTFKfMn1mOvs3Rz0DbO6RHAeVf
qPcMXcQhJF/oozwIoSWS7ZCCstlVcUhi/EkrYQSvtkPW84tM0mNjJD0L6BhtxQBiEZvZ1kqlu02G
4ZUMExlSCZ7vArOOr4nMQyK/Xoo8elvQcWzp+Qv2rpgeB+EY15i7MVm1+4Eyrrl0/WvAQcBbtvxy
VWe+zxl1DhQn7Gcsk0d7HeInh/cXIMjD3tH547gp7IoZcRJgRaY4zIn5GozpbhSonsBAVWi5HjSU
SmnHlcAHvgvEEUziC1cynk6atlZgYAiIz9PqVUWcqiKO+6MQFetPNj1PqDjyWhN+5Jh3Kir4rCeA
mKQ0KN8umxhzimlxh2GhlAxpuw44IKR9MWNBjd8WKwoNh/Nb608YKNwcMf4ZA82yXYKYiVbB4Xfu
RrW3woiZxpfd0PrGuU6tb3Sbw6lzA1A+yU42pVgqhNpmDga8uAp4yXkgzB5vSTWXZxapq8wjf+NS
pbxHi7hzazq0Z1XILfkmZkir9CG38+7U+9Z1sbtyn9FP7crogBKVaiksWvHo/alHv97qdjglwIab
1gDfqR3XD1Vn5KBJRjgHUX0waBsmYL7fzqX1EfOF5gOhURx1+h0rz9bStMOkCs9Tm46EAuEWiVxS
DlZZf+F5f0GL9tHS/qY8Z7vYNJIhIgIeyl5E7OujGay5v9za6wsnAh8Eky9YUlrs0iYAW0A4rFKE
WzBuBiwtutqg+9xz1l+kD7ljDvO6nDQXOUb3vmqoQZDBV2EMd7q4yl3gEy3vxA+5iTfOJRi3TY/D
AsqPvyPk4VnAXNoPTsSCYRQtK4fhHn8DX/1oMY+sERdp002sM1eeJnSa28QPkG9KLqqM9j5bErgH
9YLkFelAnta83729z/u5PfYSG1/TiaMtCcUgvXOTk6a6qTNzS6oK3+ieIYyCt7cOXexsT3/GmROn
+Qvk4OJ2oqrZNmHoiAKx6/bi1HToIU73tmMP2uxNxKE2LYCmdHL/4KfTb5qSY77HmpQ7zwALSgX6
j0yvoj2bDwSbHRAdAyjfQbXPsoXLhGeip400S5QHdF3QUO6wM48WBsbcmnfE/MfPpfFhRfK76iza
eBeP/cJAWDvNjvNAVtZ1NlEsGP30EuGZy6bKPQoTVMGZkWb4njUeCRD/IPDf3GO5wSToFZulvto9
ysokXYwwor8erUdyI4/A3SyRIKTe+KJvk7Eakt2YXPwrjc6pWX9JCxKO8yY74CTtKP4xd5bvlJvE
h+vXhMOLAMHphFEtRMse4s6+EE/17A+gndKc2PH8d9Lt561R5CmTHN9SLSwy5R6HPPDZ7aZ45y7l
tDHr5Y5qaJPZkBpRFT0nzoKyrELaTlI+tqABiS5FWDabf2eE0iBRvOyaQz6jRGIMDU0IwkPkqxek
HSHi/dDzRb4h+uPVd8dg25Uj2kVzeULuSeFvyvZPG9WTXVuvtjZfHLhD0gC/sCpSl5aMJ6fuL0ti
w11zx5wLGujHIcmfwKt+N62E5ZsK8ogdNgMCVLO12LE/4MZEujWXF8dI3xNTIajy+nNaJt8NOUIA
vvDSXkJ4+mB+Ten8nyGHreqBe4dyod+QUc/WDeHIJV3fOqJ4V1bYFSIcceegGq+2G48HQoRfjeLD
wS9QOZm9tRLkSVlPtmIyIXtFXZeitUreStFSMk1QHKNuLokz6KiusKJ3f3QDJm4qFVH5zt5nIowJ
97766Maov8RC/DfO5RW3fQVpbh2pSR9Dj6jm0I184v4LxhgQwhCcnAlhSWh2dvEkMwdvhT9PW4t+
y/xYGLN3coHIO0rOd1ip7K1E/OQHDirqmmz6JSHWbZnEdqoY8OmLphK31IiNeR+KCb2bZ4AFuJrq
x8l+IYwSYTAZOmcaY6BdjIiomZK8YL85TQn5DDDDhcH319aGuUOtgpcyGhnfymCi4dNDFp0f6I2u
ZpM1KRmvTpMNe8vBMdSZBl7b5SwMszhCnwCM4mEB8axOywiMUyURxSIluK8MSPaJFAbNVjuYPfzi
4K3PqsyT92FgIAscke21nMQ56827VxA9PjpHEefTeQKr3Hk3oxvrsIef2S5YLdM68JktCZ4V9HPW
kjfZzkObm8Ho9PCAidQ52BzWAnW/qkEnesz++olJ4aWbB8aJlKiEBG4C7At4t+6Yl0xDhAQ18bDm
CYYvDP00Sw90BKSa6ELQpG5w8BOohn7cReDEd6YHhzJXaDm0BtMI2NvZ0MfVP9IpDWTN87+xZfcL
BpQCnTDel9RGr2bzmVp4azceXjQm0m1Qj3wH4eYtA0CXLCjoo+98wpNH46pmhaUCB1H6pqlkBWJX
92txOM23qtQUAoNumEt6XNKBPy5emLk6nI1d0omz4fl/WnA9kxyCq1Napygpmwcv5WSXSYcvCsAu
rBUKKAtXyFBn0U663PNGpI5JNdSs1cbRsIznyI1QNMTCxXy8MGR0qz3n54cCCw2UucSo4S3jE2TV
yDaKg8ddf/j5LT8/q6ypOlMAgziTh3v9taD2/u93oQBjBgVL3pW4J9IxYWrbNlOQH1VE2ryRLjKU
HcpJpy9ehU9VG6IeDdPkEUuXmeem/jUX2gmT1p/CWhovsoTQtFsykulHRX09/SuFE1yq+crJx0rh
EuTc9X1YuChqCGoE4WvcZuNPmJYQQCJaWpiu8XC4fKZ0etVp/FB3PvW9eXvx1jqGrlxCYM/mrFT8
JGU+XiaYgqpkoJK+c0TEQ7CdcUqw8L2ZRR4A3PlB6JZUZ/eR/eXgvpSOl269DtOlO0oMAlpjBZne
+rmBQTVWyztaJRfr0omTbzs2eqKRR4D5eS72Lb+7BtlTlfT8GaI75S0WAbZ7m5o580sg9NgRmYyb
t5i/Eq8dr5acP7w6SE6tGCBBJwbZ1EIRoYxm9XQ1GN0GrKrummyYPmnDn+8lXiuntA3oekm4lZHo
sB56cCoo1z5evkDeNU+InPdZHT0RFLtfPPdl8ChnIDHyeUk1W9XotCys4q8bjfHBcJIeB5LibqBF
NhiUiXII6M4Gf2YX8ve65wSfFCJzvMAPE9FVWF4dVAHB9BAIhxFtTB7FkPwhs688o2Uuzj8/k70l
IVb9Oj0od7x4rhPg31vtRv/7U8PD5Mk2irp7fVJ/fsXE4P9/v8lqbSRWLikUP4/uz1P78xv//1/T
MX5uCGrY/zy7//+EB9iV8o3rP0pccP/7YDfroz4PNCasFkLjIAdx+PlvuNOuZrx8iwL1YsEIwTrM
D4VNFS/z6JvV8Ni6ldnQF666sEk1xbtZSbtEdczUAhtCqmq+kElMBXvIScR9chfZACpSvlJIFqUw
ja67g3Ho8KEnf2oBKs4nXDJ2VO3Wqqkk0KPYpbRCV2Jyz6MxJ1tPTbvEX+uI8+W7rsUAhgXxsCzI
0fNh25aP8TDPtzjAl+ZyEoSJUZEzC443l7/mHkFdTzSOEipBMnSzR/nJ42pT0Z4xmvWlfMlU/9sf
77mZswctJP2VVrKh9hjyNbEplGvopHZj/55Iaziuejop4Q6pp6E3c26olcQTNxvnYiVthjaB3Xd5
FTLnzIAaz9aeNKG3YIgaHHaIQqd2701FSf/xiynkF6+SxXNFMAm+sIs34CdqIvulNP2CJqGhCuUY
HC26cggyZ5QXTJGeCwmIgoCJC4xiHLHua8rY4ZsKpjC4gC1E+S62o+j504KfRcVck/JrUqVooFkd
xgVypVxAnWVn70e7h1xAb7ttRBJtJKlim8kXewLAjUM778s0zR6DOWBLo84pKms0M/lr3pd/5nwo
nsfsCAZFygSa44unja+iaTTTId4W31M4FcEUNH/EtSv4v6y5QHrR7WQ/l6DoJgF4tTT3dQGRgcUm
PTZTacNoGqduGPXOd7yHrOyAeCLJpFcGYaUh5BxtMDJofRwprMCqhAhsniEFKrc9+vR+jF3KRRBl
D7z835iTUERH6te09MumUb/lwlELBOsFbENDgP9BVnOONYLLT5fsS/g6OXNaVeMNMNIdXNAZqNHe
aKN6HgIb6Zgx02PFEUWY11dENoPdIhqPtbylcW1snfZgmt6bJ/8NRvdoZYwp1NjJTd+R6T3gKnXs
+ZSXNLWnPYEcgNgdsZTiYPrYdyZQJM/HJz1QELov7tPQ/ZZGUR14MMn8heiDG0ByjwgKaU463P3U
fldm74Ze1/6NMraHIuDRNXxZ30Ca6QP/I+0p2fRG2h9jjzF6bG7VPGY7C6DmaCV/OPrWbHoMTnwB
EHXBYsQUS2cXKgzio09yobmN/QjjwMjYY9v9lav0EeNssjZXhoQFyGPm5U7Ymcj5WvB60tn66pzl
sjz//OuCNJqPfVh9bRAxwrPOpMNZZy+frbP2HDLLgpYGG8L3s7mYd7VDL7HI3ENupjkGoxE1TMdH
NzKLnR1GoiMOHVIX+sdJT8lhmiuEVCgyMOayM/P7JuEcMZwhausXPpgMkVrqBcee9Bbju7JBmy1L
7c0ig8vH+awOukofpt4PEO6lzDWx++EQurFvaxIVg0Bg2TP53KUGvSNcTm+rmpGAUxCzLOkRP3+D
0/ok88PQiHnqz5mHhY1lcwiOrU/6TF2j9s9bETr4ZwmqCNYSHp+HQsfiscKqNPdyPCWGmvZB56f7
ktfhkNgABfWr68bAzDhXjUzF1NFV27LFkNGnLrN/O8qTWRifQ6Ef024ZX3Mhfmdz+mkFfcRFSL5J
btWPLsMJkyA0uEiqW9t671bmv3CpwX7AHIW5bzKbMnayEzNcY3pIwmEuXtEunhQq4rc4RpgRT+kB
JPCX0+TVsXE5x70gwZemfX9Tkr8AVYipykn7rWrwDSYdET4jBrlxZs9Pvge8GCj9WDVVs5r9UuYZ
MqRYh9IHhSOFpPb5E9cUBIsZ4KBoW9zm1SOBL2fVyKP2PG9tvrJDSb1uJjHgzn/dYrgRalFf3IZP
1/WHe1Cl9HG342uQVCwojq73UenZBzyV7F/k5XCUjfa1I0gGYIgos9jvSFWcyucE7XDs14+G6vbF
ImraEuLvouS+J9T2wAhxty0X7UBAAk3CCC2C7pvStYCMx/Se6eU82cO0U4sCtkksVBxBSxE1jiux
yL1Xd+StT9l5VgwmdusSCYmXC2L1FRJE8VEEfyySRDiE2vcmVsh0XahoOgS9zm1wOxEqIuRgXjLB
VplnOsajGs452jZidXAr+So9urb+bXb4ZIQ9wXnnBckfzqvMsnKN9H0NOuNi1lFP0t9LabULshL9
XGjX3OTCQFcw95h2GPT7jPDYmbXFJeGPa9Dct5H3lDgN+DqpdN6ivjD3IV1LsTJIvXPs8dmqxR9b
xaGF/3rukltCkLIxd0Q5mKwdjjO8YX31Fg+yqUKSmOnvpQw+0rG/xao7NZSkB2V7aZb+5iterAGj
BC4hwhuQtsPDsX8Qx/eMibvdOn42b2y3+ras4xB058jKbsolimeBFAiHmJD6uXooot4K5yUMPJ2E
6arYJIyHUrjlIO2aIbVC1OUO1r2cl+eIFBdV/FkgLEvba/d2hF43Ik1aPWZBpEOwuWsWgyskNU56
iWN3W1n+jiuXqIbBCTM5/12s6nFKo0uZWPlu0D51K8bNiObuWIj5EW0qQWdJvRGjvvqYoZnioePI
xlAIh2LJMkWVpgeyOFnEVqQYE53AfWbjFIPJl2NuPuxCA0gl2bUZ83cA0tWf7L0rUce7bmgpWmJO
rRyMW3OH+1UNz7khCbvEF14qvpCJO76XOb4kmWdvuLmuRSqmXTTM/4iv+m1a1nVUcJtCmS8xFHVI
Q96H2xDVYhHlM3XGPhFuR0yvMDampsIjy6z9RJw8xxo4RoZdEu6BpAbzmFFetY2KW9l7BRGG8QPg
33vKdJFSnUke2vBoVDs5O6v8K99abfaWgLxtgU2uZbk6KnUbVtXwXgCa44i3N3iqb1kX7wIcpXZb
fyCHhrrg4N6BUO515iWn0TThm/OjVUFWIIEfPGi4KIMe1F57w9fwxVjZYJgec5hOoOLSNfGckAU2
2Pzd7mBreC71iLy+jZiXLH7jNmbKrylDKh3rn9viZq84fPXQk2seR/amJ430RwAFVOmkt0mhW0S+
RBxUh4QuaUfzNsMACzN5bPWAjQg54m4hoZ0wRHOv1OrBact4F09NgY/ATHZY6HHscZQw15lYdKkk
AI3Kik1GyzVIfxdWneGcPMh1ZbATLhVzHJIXjg/DfLKT1r6kTTrsS0lRj2GbPif5YsDhQ+WViYn3
uUzJpe64ciSYDe6WXTyiohCo2XN5ktWA4tLNmc9N68b9iIQhQkUgAL5AYXidUhq1pkqg7EnfJwOl
qGhx+DAtb0af4zPATWh1zWNdPRrllO4ip0DbpwJUWEDOZnecg4TPoTSfYgMlpq8jCAUfJt9hAg7I
nO6HWW69CecHkZc8Gku1HWbxVQMF7Wo6+Zom8amhgBkvOBxCUiA/TH+6D8o5VmsaRtNxDFux9T0W
+fcYt9VfgsXTzVyJWyWqCTLlPHdKbYP8k0wHBnYYg02Pk3UodtC6IOxoK9mOtqlnGJe6W+rdoHQI
WYww07n3QWyfB7ZaNUagSJGzdYvc2+aQYamJPm4mhg9d+6abCDoyxp+Tw9+lvvnoWnxlyzkNO8u/
Tr4NQJ+PaHJn9jOyBBjkU1lB+YL0QC2zLbeJv2tE/mHny0nXgME4N1iwfhSESfJrIZvgMHniagWW
OqX9t3I874JU3DwllXyO6kjtZY/LJhmLvZzME6aZaLeYdRaiASDGd65C5AgIAURO+qN9b4KcfuEq
29tG/NdOrHtTTYxzaLLvbkEUlNkK1Lc/aUJNkEFcZ8iR7QIihtehr7L2Nk3qIWUbqmx/orTPodvP
JBkArmde0qtnCh6rQKJ4kjNJP6b7Xs0GoW6pI7ZZi+s1SgVY0XCLYq32xWQjom8lEtUjbk+2SP7C
baHtZhu0CLyjt2YNtO6EeKcwsdiAKL+X0SrdQMWSQxMSvKFXWnNf5gFKEhhpVEwta59KYPO60GMq
DSuuf+bSlI9w/asIBDrOvGgUJ15Nu+Z+sNro2Gfut1u8TpaAIiBJsQWzBN7HlM/GF8TVK4DIh1+S
YRWvmxZxf9vM/bBigwZCBvAmqXcZ2RRbi31tY+WmvSX98rfdozakbWFv8o3utIeYIh3+EjxHzmQX
KkWW0hQ1qA5Zgoy2f1qK9FR0zj0V9S9TJg5aoQTpugIJoqLPwf5gkV63NM5esc54tL9gcUC4wRLb
hzMikrOKOcxLiNy5hl6W5e8y44sdkMtjtFdFBsLiF78Ng+beTiOEYmtj9Eh+GSiZzyI9tKSWEsAS
kNlT1CfX/rYHOP+8gnCqbI/3dGmwVNZTSCTCcSyQfDhe5IB8Yg+oAuPJwYOAirh4GlqZhLq3L22p
XhJvfiYh6qXCq7lxRfdRpOwEE0LR3jnPqRXvTcPaDDbJXCmhQt5aUtE793VaUhMtoHGJQy8Wqt/J
ABF1HZnnrjx0jdls26K59NTrUj360XFQRL6Lgz0l/qn1d0NCkn1qV5BhQIpDmv9qB+4zYTlMyJpF
2idim3uHepU/efIDcWUBAoXik2KH/5pAPyBgw7/dB+4xat555MNqMaoLG5pke4xJQkEGLWiLiZK3
Ogc+Wx2CjPPDncrch/XjoYWbjVfqM7sdqfVlSaAtkua0Z/Dgmf2MR/GFqDBELO4dhOX+ThDCHtsp
8omHAgVkRgYPGI9ZEwTbabpXqCoPQzZid8mqjxzRnFMzHc6M4ZhjPbUfGrmWAlBdkhRd6Mx4X0yt
nu26/kQIItv6z+xjfNSkiCT1tXIQA2c2FqiM16pHT25GhzlN6r0pXGvTjGkc1iQBBIF9HlPzCYqN
bMAFiB2jPMZS2VZI/smOmBil+g4Q3Z08UGUfVK5Q+8n0oJqwzDbu8uVQoXPsMdFpfzrgpP9yLPGe
JBbTlY6YSSxNJIRT/ErGe2aNOPvapEB50+5MKnO25Od9+S4UakP0P/L298kayB0Z279l4lx0U/xT
eNoQ3ezNdsIr2WypDqRnho+3Vf6vNYwLt4XF8VosFnllgUbwuqDFZYeDmW/C1n3JNXkMQUsBWU7N
CkBMs2JKsLZEI261GvMTsCb3eYSitIVSg7RL9lEGdkYg7DMFS6jo6uh3FnXYwcuZRRrbCXZzoASF
zYFniWcOMc3UftJNYsKvx78qQOgtIY4PJiKzXTJj6kAPAYU2oTCdxbg3+uZFKthFTcQO3F5ab5Dg
/xeoGPdyG19JFvtuZXzLKJXChI6gaSGwbJ9oKIZ2ckPX7qAERbVgkCrCtHT/IZDr9rMraTY+iGbB
he309d6Irz+P8KT1W20PVyU45mvtA72BKw+QN2OBUm21O9WMWxhomumpw+8kBdtWM5bn8n+4eq/d
uJku2vaJCJAsxlt1s7PUyummYEmfWIzFnJ5+D+o/OBvYN4JlC3a7m2StMOeYoXppSuu7FxLBr8ay
1yNIxklJq+TXxlaYqMkM/NFsYqsH6sRTiYuTLDaxhTvylcRq1Xs6PNW/Ch/P1zzwD4uMNtxN0eR0
XskGKIsK3WV3ambtH5e+3njksCY1Or6QR0+b5zkeTBxoZpGUm1w+GguZ6LTJqHtxeqOS/GX80m4K
a8Q6V4D1qNCWEHmMoI6RiDG6NGchKutumW8XTBGHfPoYCud+kUJu4lGqndv7Z1a+SHA972mZ6LZG
agmab31gjhANHe2uw+4UCRuU4unTGRGZKAMmn1s/GH7mR1xKTgRDadm2uR5vulTfjfn0Pparnwsd
mSGqiJFoHVkQgbcqoLu2K3Fn0yT1pl9eJ2E0kHy24/A7au+htudnU4hjIv0XF9x94Zgw8YJTZhvn
GFPPzu0ccZNlmyALE0pVe9OMEEeBgyLL6kW8E8P0HbQBXsBfc7KfJ5E8U5/z3xXxqV+yf03Hw6E2
uudw6I5xz7At9L+WAIrsWOovlyzoIggXKnje07axXwuLz7bNWCG32CYPiBWxGzP7kkw+hwZCmWm0
26KH/E5FXNtHy+Zk8xaqR7ea3F1ruHxSWBy9wP2Xj4O5rwBUIjogLsi/xyBxscA1R8lIO5QgEBmL
zAKaoG95I93LXBtMcegj906BFxCV6Shx5lUzbFYDi+bJVcmPL8RPrsxlzxzG3qY+sJrJeOwtD1C3
rsUmttFi+hJXn09CupHF5tEzcUjkef8V2kgUpeYVMYpm3L182xNuZw4QKHGu3NnTrDCGYpwzJvOQ
Dvi4cVUXW5ohXk9oXEuZmpR1S/bYekX2bJB56c8j4IzjOJremWkGN91moMa+SF19BnPfHRO3nO8t
lFRShXmUq/Dbiz+HWrA1uXHx2R7zEV1xO4Iws3xns3jjb+jt2rJCemoUJ+ReTNpmUWyYcmA8kwtp
NKF8lktAAsh0L6wifRKa/kjWmNqXIuejAZHBcMAso2AAHqMy8mUr5vg5Bhq647dYxWhS/DY7urnD
KnFSBWUtDQtiJityQ8aYcbv8xpg/ungmMG3DGYYWx3WpkluWLo2k6Q/Sf+AZ1NHKGUpgL88AFPke
dittn+GBwujxaoL+ZP1kW9zkZWGfdVmRWcFweQnquwaSpfQo09tXIPscWQpurO1SXbMKguzl4wwV
H0tSSCRdMDNMzWCptYMz63LzUJrtWbZFeRtKlDazNt1taTCyG7O+OhFCuoEQjXJHUNCCLNnUBX5a
v8iZHA5v3hQ8h24NyYqYN2xEyZcpR1xLQwkFgKsqaArESq2I91OFJjOMT+Pka0JT9D6r69XMJ34R
AdIGsuyEtBxDV1qN4vH4HhQoLsjmRpRf1TSrfgtad5WAWDlPiXo30VJeVCqsw7Jp3DK9ZLb5GiCs
u/GrIuEUsbutV6aHIfOLbSdK2IOd+zb/uY5ijQ+fBefioMzBbgmamcaKKbsZeX7IJLGtD1OBXUb7
FKYzjk8zR4LvjxFaZBe7efqMbZu2ucGbVJdHUAmPVQjLI24BpAGce7PESF0vGa6zj0ckUwTdzW/N
nAwV14T5R4ZscXIaORESN8jdcJNIdeyHytvCsEbzV+fnAFbpoUXtg0xbFRAj7UvbqwLAa5sAzhV7
tjrUklNP7/9aaPgkEO1PZclUKevhLOLSZhq3YgsWmW8mlQY3Zi4/hDHyeVbBRxzis+iKRuHLlwsD
DPNTadvZBkN5mzT+GbSdxzyekQq1c/ecIRh8crNoTBxmmQ3b1FDTOCM2/LUNFJsc2JTuaeFiXJfJ
x0wEW2oOD3oQF7teziglPoZckKRWuKCoOZlQFfNgalF2ZvjaAak9Lv087mV7dFKF0mj4mH1UKk4g
x8hlaeUavEVZXZF3uvh9FMfzg+vUwWbEBMAA+FA3HQ4Td3hFV/+9ABinY8CP6xtM8Fj6URQkYtf1
IjiRSpOzbk0uQdziq+C4KRMrQ+sWnliCevuSPDEZp2aUBhnLggziUEu1fM6m8h3IT2QhzzoiwDj5
jes/DMPzNBDcXmThPaJ7YNodzL5wbvdl0pdX1oO3rW7epWQiotusiIpueQ4qzF5L4843DIfYrk+T
d3RmyghEyIcE8c1m3RcjrXb7NIBnOkH8iNHqEf57O7SYB4TSG4KYszPYhS8/1PNpcOx5Yxvokinf
SDkplbud+8BmWVQf2iZRlyadz7FnTKfUAyUpDLY1rmse7B4zSqUN+OchyrA4TM+FnluCJrgSkXda
m9CpcaeUaBjMfM8W5rEbl3curelgpdYpbuxyLzqaiMJJrdtOsJJQKJlvMp/1Phya765GGWsKCoey
fLQQLZ2w9uUHhJrAxex1URmDGWSkJmKb4iUZGLXNSwu7A3xG5tuvLdzW3oGlAJetZcNI5VEjqCuH
CTMeLC86bpFshxz2l+usCjWkeAkzGIg7awRAYGKPrFlDz8nKdeo3QcPKt0IF7RNyKmZDsaQpnLMz
fo0pLv+M4R1bTechb9qDKvgbnfY2cMhtYn2ZcjEgPBl8pBI+E9hDhy44QsC+o/apzlWN6yeU2Xvh
TFzGgqBgSBDJLqGvZIwynYqYUf2IuIkn80fQLR+V67X7ogt+DQBOcJ8dvUst/6wKjmv2Z1sYb7Cw
CzyZ7leVYIwJQnCyZa0uo2OS9MtUAjwGVNyexRmqU5+5nbMUuynjtQLn8u/KHJralDYPDTNoDAg2
Y/dhWTsJhfoAPe+DGqH2h51HGqh2znnD+BcdNp1mD/EYMxS5HElxqv1UnAn/EW4KGqPLvkU6q6vt
MYHuCsY8NfXUtp15aLekku/DssJoV/FeohDzztUYrmMw8n6gMEFQzBxGkfO+8ko0r5DLeRgiy0tb
Umni5NjGnfpOPSrx3r3rZewAcQnPS2yiIvbLlXcHdVySGBjas7pJOzxtrDpwjlE/M+2zvd1P2CGV
xpgHFx8hp5lxMrHp1Gn9rwuDjPRzhOc+ek7R79k2MOToxLeodmDVF6YY2Uds2Z/zYCrKp5o1rcIR
UAYHYxkeshQie+vbH7PZL1EteabjYd25FIJ4E5haZJPzEeJ5Ixshfq37GqSx1T9SugI7SVfo0kgQ
kOT+GoeM8iWzn/m0Pd6G8MwBu3EWWcNW51Cdca71toa4lIDTxtC67UJCDFIPXYAfUnV7LSyAnlPA
xssctZl41oqL2x1saEwDOL0ZwFrtgNwEi/cF2+p+Nrzf2SmMU+tnKZQbXlNOnjstoHIvrhV8ejo5
NPUgI+Wm9sZggDxzjWxdrdbJUF3shqr9SmZzK9bmNx9pLVpXPddtSMaii46JemWHAKpjWmpYbEKt
7WQosUsw/iJrMuArsN+uwHZc5qD/MkArYYP0tv4ASqeN+4OceDomyBfbllVuWBq/fVfdKhj5e7S1
11iLadtPIazFsrgPgK/BTiRvimY5nGZ7G2c1ccikSLClqcO9haksabqUTlb9LEhp+tkcr1kSbOo0
q3fMM74CGehNYtPjNh0TKZGnAqnhLutxQ+Ps6k8ZzBqKo45VVD18+URHnRtH3M+BN24AR0WYSThl
DG4/OoYv0npPjQVBA7eJCRS7h0Kpclzivbm347ncpbZ3hkJ21RLgYRH2cOngJgRBt7dH194UElQE
PFUwb33Lu5jmz9Xi6Yjn8EOnjesqt/ViTklnZFA4efF/zGGLDtaG5b6MZUMpyjKrHEN1cpmAEofN
NhH/r4UEopuZEYyY9p36PmHyfCh55i9u8GOhCQTj5u/JgUKMFwJpLyTqYRbBmDl8AJs+CRGxOZ61
S4owm1/weAsy/yx8m5WbXPg/jBidg5QbaZsmwj+mMxIoJwGb4BW3JjjhA26D+1565rmwgxdEs5g4
nJH7kAGYk54yLS5YKemOyfurB42YP2aNH/qXrqguo+V42wH8I8Y0nLZeVcI1YIqj/WLmTbDu3JAd
Jq75SdKZpMR91+5wqlEyhunaUsa9eVctMZNnPf5LwA68uhnNTmFDkFYEh0xYVLcBKlpz1HhT3XaK
4G+vdi2KfG72TYPvn7GHt46iIL1B4+YhuIorGzQvigKdHa95XQmsZ2al4U0tEQSknHT7MJyiqQne
xymbItr5h7imkAxl8zi5zT/aZahPtk99X90FBgAe1ernIPT5QFPcNurJKjXKQ8PchYAS+HCZvZck
GDgDEg6f/ADH4gMu+vq6oOTetooZO7LPp9L0uSOd6RdmDhGECynDLi4PxO+r+gIRW1rtanKxRMpK
qxXQGLr+1loGkD1Aw6wkfg6t8NazAv8wKP8QjsvTAAKVqX2Al1a1Py3Kd4ZBjbXLYFFn/fSZ0oLc
pn7K6Jj67ti71RFE0hWB9BiNVQC+HK5CnfBYW4r2wrBivFHhcq0rJ902i/MbTvpZrsZl5gLFCuG5
tqb71QzTxprzt7HPPnxXeTfqUkg+kcBIfnt7xpqzZsA7xm2jjFdzXF6wwma7aVoLdM1A3lHIMGL7
0Z5hACVu9QPsPmCj1Eed0dxTlUDHXY2bbTteeo8PALnjm1/T5FrD0WFbxOSEi/FtUsPBHjN3M+eo
5tk8EwnPixmChgrBJWCZjA4zzq41YHSjMh+ZdjUeu1l/PE65TWylmveY19mkEIPL9PM8VZ+2pdo9
8XPOhtjP4UaWGElqIarzwDRM8vFGAG+/VOiLTd9hYZrGgQc7R7tqQnRB0N4jO2hhPLL8Ym37L+ed
bDP3ral3pmJA4ARYS7sSgLmusAfoDOvi0lQ0GgNw7uK+GozfzsjNaK7M7qAd9dJ5Xn9G9MMkV54N
342MJGQTOrsjtvH6AXMmCRkNdpx9t7Icx/W9oJ73iRYKYjc7Lr6DQR5fk2UTJo+OhAxQRKK47o6S
8+UmzaEvW5nLHCludnpNP8pnEBIp2+g4tmk68quwhh13go+k1iQHwzGvalh4iDVZul/nu0Hr0o18
TTni7gWz9Y28c33R7R1GDrTO1nLojPYRsT+HVy9RDMwkyAAW3sjGhyxH3ejZHHxT25/zNrZIq21/
xmK5uvWs6ALeM1Xp29BG/2/k96Gb3bHoIJyVYwk167M1BMyazTtHskHIyIPf5WS/CH1pcX0tqb3P
6GSGtELCJqpNSeFq+HiyRe+dfNU+DsBWawngweurl0wPb3kjlp3loPM1qtfKQ2gm8k9jAubiVG+d
zxx6mfoDZEgzhDhXOQzudBWiB9OHJe3QWxHmzZhjmrIomK5tvhBOC2q8s3yIpYoB+GoQTWWHeTRR
zwEKETzRyIoYX/As/ceoju58mjpad87AMgDyHLDPMi59b/16YR8BXCwYYVXPqc8Fz1Y4YiD2HXj4
gxBoF1q+GyuSLGvn42wP5LKM5KBgZ0YfJ/mPh07ibHEvnZG2zFbZob1T0TjVb+UM0aLIhzc0O1DJ
5B5d6SHjR6hoe3hQxBSxAkXJn3k+27S88qKw5wSQKddcbmULL5tlsO0JfkzHu6ZFcuu7V6gC2y7Y
W1V46RKgbEZgXT7RneuNHZBGE9cZ/pmFK7tcFRA4O3hONJ8aOXqC82TDEhJlp+zvszJ8CCbbPFjl
h5QTIfHGk8eqqsqZ4mdZ9SVEOtEyox0YJyvd9K1L/TGM//pyopbx5see5UtWhRhZsuk/2+8fTfRE
g2Xipk+S6m4c+ZQtOp6N77u/aNLgIDBdLLMaNoYV31reUEZl6t+TzeAyBjFPWRDDFcQtxDBYcIPG
pTdvUnxosClPc6GpIqVzcrxwny8gyTNkA6zjfmFafbRSXpjF0sGgZFloeCBgYhqkMVkkA7ZOXojl
ejMzx9j7ZvNlO9mOTKKtFz4F/aQ3flG+jKtJ1nVL7jZP7yeJbzhrf3KPm3QgvQwMwFvpPE6JPhkU
HTf2Yn2aSeIcG5ERMWEzz3Ux5zr1KyZhMplqstLKsNwOhIMx6rBvEuPsCrQXzFTe6hQUfd2VPLC+
2pghOGT0q5k9DgvPjwSD6o2hZ/z3A5hEhXgkUR8i7V49XW810dxZycHtU9ndpBPpXEnAIH64GsnZ
LyabUmfOD9q8BfNyVZX7Mc0tAZlugwdUP+vJ/cIH8M+wKOly7MwA5wDqt+uHmvbxc2yFMI12StNr
AFz4l+s8Ad7VYGlMimd7IDWkxbaUzpZ1jYf44JcIz5sUn4pYSSlViS3DxX7UxfGz0pjIZsdndA5g
j831s20RjmZnREakaCoWr3zB97e+Pe8mN9xxzHyGZctqCamZi3fyVgfZbzd0dtQ7MubWdnf6zUgR
+BhJz4YO4vhgw6yuqDkC5E7lIn5cRkEkbeKUsIqPGOq8oYyfXown8owG1LnMz/EUR7JK7kKPxebi
34Cj9v8+Q3Bo98rtxnP3MUyNy9OZWToTReRH2X0w549tZjI0QCZv11kkOuY8eUEalrXc5TyjN7Pq
jtZgvTBGZPgklkvlDnslmTP6ActIFDVWsWxtljQ3dTzobW4xeIy5FHSPId73bt16oECYGrqV+moT
Rpg7aCJ471Ln1NbVzkPC3Rcsg9i3ITLuJlYf5tci/wP6Q3kUdjUugR/gBc+C4KBd01RHBIubZHSA
hHmHYsmZAaj6jlAIbOZW8yCUd1ynDokHR7+kxKz7/o5VGRdaT7Ghiv/8zrmduzX/ouyPAf2pCDaO
Wd+2qMJ1bBMA1vmHsb+zRu9uXsS+MShWQBbcEAqHeKYlUaTSd9rT18KacZJKIPmDvF8yj8YGTSwC
ZVjZrjipdUbod4fBR6NnW0SPJKs0qaz5pH3L/m9WSDttH2NtFk1F8uHlyxXyR9R6SF2tsOI2gXhZ
072wU/Juho7+wmU3YmXUKoAhOBoFcr3uLTGR/DUC5wOGyRuBLhCr5/iYwxUvHaBs600ojeVqmGRf
MUYxZX8CQhyiG5sOPYu6PLav1EkDZ/roYrkKL7XkPltWfUXCkNep0SsgI7Ji+0S7fYUNB3yvf2pC
yiam8T9jU3XRIthftozxo8zros6cr4GNsG5K6ZPwIG2kiH8Gi3yFZdoksEUS9Ev2jL6JJegVjsum
rcnLGKYeDu/9gCyU2BOLjgO8hJOYrLqXX7EYBfusOdsWuifAqSs/U8clx9z+Uo18kfJMHUVkcAjq
kOQiYTKIA5y+FNa5zXgDHPU4mT5nsoHCVZriZZbD0dK/A58HOxueesZSfOZ2e+irVRjtLc6OIT3L
0TgZEFxnRLj03a1obdItPFBbmZq++ZfY9ZPvGLKIGNNBnGqHcIq+ig/Edm0IrB6jQfCvZlW7IUUk
PvQ9n46vaSEreR5XKRQmTBQKJLyTJrW3GNISWHhrrcZdk0mYnWZg3oLwwRwo0er4n+opEskPJOXB
E7+I/A9eFSNv4x8wQkg8vQDYvsYNgI2yoDMkLfgEF8PQjOvJzRgtWfYelIGVC6CzDdj5zHFxtyjv
TOjj6+rSqtVZ/+V31eFRJmG7A0XAyjjTrHTR8x2Q+1yMhpwcEVgvOBmnXYoxdpYEFOWVup+m0NqU
/ULdTkLeRo7F18isahsXzMuIxdxazarqWgHGBpyJm9ZCZ21W1Tt+DvMUsEsxJ0LFekrVyOlVecvs
fxGErbSt/qzM0T6yf1FItEAJoAif2Ud4OZG7jXcqlNnednbbncj22vuIYm9tCd+gbM3VSLL+aQ7J
cLNetIehTcpTa9Tl6X+/+qCAVqeB7gM6Db/794VX0jG/F962Miowb69c2PRiiwftLzdedWnkHz05
t+CGtfFoSLyRA4nat75PFM1SNSw3mKuOlTdzAHB+rjbfx5H10ybLlfFutu17bIj4F7sOA/IlxuGZ
ZQ92Cw7LbAWGYcpIJ++y15KmbJuGTX9v1l2xj/lvMXfiCoekI/nvpu6ewEQoDInFeqBjCLLUqY2s
zZ7OQdX9f1/SLJvOf78XD2fWkMHp789SHTxpxOz7/+fH//7Q7cvgpJrL//1bAo71M3Zq7OJz2OLR
63jwIW8oWY6eqeZhkv3/X6zeAzETlAdH5OI8DIH9vy/e+m2bZzlaUfo9JrJvxUhE1t/v//1sPMYB
s/YgfFdDZaPC6h/mBmejIe5Dgy2KrOZjADth35fAFsGFTnykC3CrNqBxg2io6Is4+gs4uZIMBMtm
eb8s7impc+/UmfZX6HDlJShUToqGFaEfnM6TbpiQ5XhHthWZxS74KQJdkNOvFgJyzsrT36+s/zkK
wq0PqOkAfKo9KUu0pxl/wenv26Lp8gPjWSBjRXsa15+oQ57d/kL+V+q3E2eyYl2hM46LCd1KIPHZ
5aweZ+9hlng6kJAp/Eh2ex7bX4Lv5XnpuvUeIgRM8EJCfVvrFvZdkIB5hl0Bnaht62jA0IofqTdO
i6kMkK6tME7/+7Lu+zs7MW+g6ctTMebG/77UccuQoOgRnWJ0Yr7HZubvR7L1R8xVsrWQxxsKFzI3
LkgKoz+53gZYjdoX/XxcGLecXALa9ST0uRyhMPb9xTB/K9NqTklhsKTzEG9Zk39CJcfZ26FNl1bc
XFqes8fSKHca2/8JlRvTBJbnev6Hr3jYzeovaqVD37JYrHPCG1Yvim0JMwNjCjlJ0vzWMgM2x0dw
2AmeE3IPJIYeT9q8096ZedoIih/spzfUW8ezxLYaM6yUPhNT01qeGa2hUXXbf9S55i2BVmHL4F1N
6pMnRbBhrhSeE1qkuEK3OlUz2BRBYEQFUohEimSTjS5SbPTIW8fxVocIObitHTkmSI4qBy5hzQ2D
i8a8mTpC0VuXIRz7/bOv6+RsEoe8UehyrGCjG83pWEMJXemTAfI95KRYyPv8iWxdY1kJnN60q6ye
doBwPka5wbjhJRK08Z+WYXn0RqDXFfotpyFiTXcvjJcu1CMgu2HTSGSoW0WSJZzpZYq0fElC9yMt
5EGX9XstzjXxHJOXQasifqOksaNVN3Zwym6G9D8laeEgMZY0u7Ahws9yrA9d5Z6mCluFKDF4TY68
FEDb4zaxL4WRsj8K5bFqS4BDeCr7Z55zg8mgqx/ve2H/sKnst1TyexbIinu17DeQRF58C+48Vhpe
ISuHqiF3MqbybFg81YG/tcqSHOzuKYzDf0C7s8ivkyszkhhPy0eRBJJ8u2RTGWAuu3EfZkW/5pHt
Ez51ZAjug4vcXen4pLvwTgnyZBEUUi3obTiM8IA1prqq87aNyh9q0d0Fg/hVPOKY14OsMxMmV1C5
iXQ3D8g9K1jigfbKTRwWj3M5uPtOz7vWTR5bbx1IF0GUCHmbTpW9tYMTB8VdX7dPhg6HG7sFcVfY
DxgcXm3PfQrWwLk1C4AZIQUi7sEB1zLHKLpIg8gQRdr5EsPxqyAIYxOLxuArp5mEouJUxZu3pp4j
kvYZcaoSW9bcDZAg5a8OQcg6NgsjqqI8eK+K+i000jegXEgSifalaOgs8QTxlZMu/075HFlLiXeU
4AzaRgp8G1rxzWTDvp+c4CEd+cvKDmGTGOALwS42omw9NacKA7xwGbihhWjj4qHyh2+KbnFjvlmZ
QEJOnGU8mtk+YxYhTTATc8oROxB+4+Tfmh1SlqnfcVHhsdDtrjPk86Kh8hZO1LOCvcVeoKHAHfO6
PPid/0YcGluDmOailZQpM8PAYPzp04Wgh5DxpNRXCyYkqm18Dol8YONT06jgZ9cGS3gPD40BVIkC
zhIkJbrHOkZu3xTyTtodcbfoG/fCYU8QsDxLYYwNCkzAlHrsFA220ijpWDIazfBBLhbXgL3xSgfG
WOJExZheEe+DMDX/mR0omS60v1WC7KtBZAcuZGHB6TrvIRGojGjAtxIuHDml/nFEb0Qm+diVx5MJ
IFMBq6v8sM0eEq53anoN6rKg12zEI/ZtFJA5/GiHei/r5l0QYEEMluELXfoF8fq4honiiAK+mBex
C4QQtEuLCrkuXBjES/vdL+Y3G4w4Ul3IrIdlH1tmquyZZo716YaVOL8YWFrYqlUbUcTvDQzbfiI2
sbIdxILF/DEP3qPDlJbmpDgNKYrJUBYUQGOIEHHK0SEv3bfWbX4afXnX0JZLnKpHWXQgfpYwyvjb
WIAtn+XE6LpYipGxX/CA4hCm31hdcYWO2zwsv2xOTz4G3tDGou5xLU6KzHz1ggW3mm+9qrqNzC6+
68LqebAMb5fpyyjCeN83UHQQXkWJ19JaIGxr+v2iNfPeiv0lQ+okmdgt2kcHw4wTt4/e/GT23dnL
sx/UfahuCsSe3fjCjuBYplAzJus+r+dmk6yITKfwSZBcxEEM+p8PBcJz490sDrE93pbdEt9DxAf4
Z/uAhxgdwcPHd0VgLWWccpyriFklVEE0xempLtc47EkeMiuYdlmIMqAY2c8CRCMhDF4oxNfbpYXH
1ZUgC7yxRkHjt5vcRpK4pMvJlwgNqwTIhokNalTJKyJTyE2zTE+oMA5maz+02RWAVPOCgXl6AroB
NidYeFpDGtGjUgjlSQ0FHyRMt9wBjwD+2pm3FopUejsI2HVeP5RJWFzDikZTdA00tX5LBA7Z6nMY
sPwsh+Ogeaj7VUyCOL5rXFvh9e9L88myw990OKfrUFuXZVAIq2vgNyKszGsqYtSugWKchTNey/5R
/sNvfO5ywmjcwuWtWyQzJT7MIjY3qXhC4sBWJqcWlJ1/Kakl5LrrJ9UEzX5ajhuL3ASMHNSDloEb
UwIxmMbPOHGmS1NVoCcbNjS8bfsC3za6DdQp6AbYfuXPQN3MC/hxNr7peGDOCaDBkSTWD5eRwh5O
r00hJuZdQ4hcwEtwtMkcoGRo6dhlf5+rFjWn7Lm5rDQavLm///t9PyYxprI7xn5hf48nu90qDxFT
rrCUxATG76RxBaCd3M9loB7G9QvD6IuqyUS3Gy+4W4uNci6TByPGLckBRi21flutX2jZG7bP5BJP
A6HK9hzq3d+f9lYmtx3Z1jSG/By3N9IgObVMK734PFT5Q7ggc3AJovUSmibGeB4zsDnhFs2Zc1Nu
oyBJPS/kRrWOhbRPtRpe+tgn/AS/0JaFxqPLPXGw58lYdTc+Wo50Gyw1c5KOvAWeLy9Sg4DESQVr
s4lfm1Uv3o8eIaVbFgrBXaM10rdEncKXBvI7FZbzXg3YzcNiTQZxg4tV/ddCh4okHqUtm4jxxbah
1TrG8983I5ksE3viTVNl9SE1remlgWQaoj15+vsu7+KdP7lyrxxEh03mTyjoHYWOxb1Lw0Bc1VKV
L5Vj/OfWRXP7993ShzYZX5XaC1s9Os6gX7greKKazIMaleoXW8wOyqth2v/9qTnNm8Uc/a1v6AQa
d6BfuFqGvUaYif6tql5MGSTHZPbEKrHGAelR/rjIPE+ZBYEEwnf1UgTTzFXBOmROfViFqAxf2yyt
z0PcYhcZg1u2U9mV9hLMuMruzKxxsV5YOztAfZ+5HLQTnZMleLZP1EDfnocW7dznpf4E2HMCtsoS
pCizq1suMprzkMGAM57rzp8vddML6CABSSxL8wGyBZNk4m3qkZSCkojPw+DOBjq17tnQuXGvuWEF
P11LI3jNNRiljO5qxEBwoMUDa0hI/U1HFBYL+fmpEMSsyvENbjlqwSCl7uLaR5Ozn3EksJJivgdT
Bm+N+G7zsY+wQNDWrYqFmJX+vop9QZYqwgoQsgh045wFAvKW2gnrYxcHu65LIqSMNqNhGUeJom71
AQ/M7XBfVqzzWxHIiAcpqbp3WpVvtp05jEaCJzaZFIKl4DSxoGbAKNB7pPK32TI1W2ICH5SP7dMk
frFY8yTtevzJCG0eWegNTcpt2am18IScWdLfhT62Uc5UCd2QooVjS//KZb6S6+5ERGC8gv9DeIs6
spQu9ZZcBcIWbvR26t4z0T0ZFRd3DTWMjDd1Gfw76dSAd9l3OMOE/+KsNV4CSUe2sou/M55frsPd
FI4s4GeB/7VpNcsG4YI1dYyIpwrnSDg/ObQx3TSuGhe4SgPyXDod+66YRh8iJQNI5epIjewRPP8W
h/u/uDJg04Vs/yzXe7Qn78EyNBhRz/0aAzhtShrbFP4GdAXrmGs1ILnorP16GhKM2eyND7Cw8jC6
7jcbYsbQRQ+HLbb2wWgBEpvwBgNq47NMnE8VwIGstIWOAluTFdMll0mpiIConzKKwsKBoEDbdsg1
1bkh2Rz54WDytEEHLdh9Lbl1jw6AlU/YsF7EHTomPmROvBe2rijXMu+hbVaSBf7khvRCRlYM7zvp
R0CcAK9WU4gNCZusaxrgShCjJQyFgmr+zallcxFcGwCmStAg+hKYZewM7DLr77pKuXyNjhgThyYq
zwyuN6SBCR22Dzyys2se+wkVJdNL9EkPcZZnW0bDX2rxwshGNE4FAPFdF/cU8s9ZDYZThIyeKj3e
u2F4g8hKR3Nt0mCG+EJKUFQ9wByzs75rab/L2B/3Ro7fi3Bl1hHjshmKYjqXCeljHmeR8knPJcTg
sROo2knk1Nsh6Zg1OfeV0/+aofxqM+MH1ICaV/WkYm1dWMNtNprvqUv9NMcGEbz2XV/C1mWirmC0
MbSfwAIn43gQjTNGIv9eljTfMKfahsH4q5bo/3B0XtvNIl0QfSLWajLcKmdLtiyHG5bDZ6DJTebp
ZzO3f5ixLdGcrlO1S8LEX6bRuefj2PMDoYVlX2Ud78pIvfuR1+89vu9gJS8e/6pFk9GmhUV8UvGH
6oJX6duvba30tczLJ9zXlyEYflllqJ1yDLaU8XfMMbQfaEmMC9xuQYpTn78S6mhTPYk4fIU8sZ6M
lvWv/w6AdDPY7bEuOG08o6f21VzxcrG2HC/wvdcu6aQd4vGdhr1acMlPzEJ7b4lVhMBCMKkDZUgH
d+E+Ekk3O1tB9GuckXGmxxeiOGCmR660jXUFigZEgrlVTBJDgMMxlxndkrgDEpm3TEtAcK6ceOtN
bAoQA1aWWVJ+lPGCDBlQCmzhXGB3lZsxmWX2NZi5NcnoPhkh0RCTzx4ovHH0o4EqkCDG5M5yPIaH
vxqbyeaL671NPclvfPpPpQVE0cBhgJg+MoeBylqDeMGVJsWGpwI7NGrZ56T3zLXWE2VPbw19ImGP
gwdNhlAGnnt2bGptQoboi1Jb2jGyle1FmGm1EvBxwi0NfrEaEWgS+VSQFdh5/L9ySgI8LApEuIkW
S2RgGDnb1Eh4wxW0q2YI/9TMHbMGY0aK2L3hgnoec1LKZeRItKH0TYTle+TYT0kyvhRxA7U3kK/j
mNmrpHDfLd4JYz29ynqatZieIgGXXZuKxc0V7svUF1xl4tkfjp2xnaiEsZPyqIzmQVKR5C0dwlGs
qArAyw57rijXFokSZEqLZD6mACZJCi1zWkGc8I/NCvq34yAZTpSi6+Kb1VpehwW4tBA7XjXsvEgD
y2Df3TjwV07vwToHJTHGOvTDzNunXYj1gck908HngDHFB475x3bZMTIbLGlHwhVhipeg8+5sHi6Z
P9Iglvp7ZFt+3LHd6prxmnXRv1RUwZpU2cQCvtH6a+pbN8ZQtLakQYzM/xkNfTfmLx7P71iGT+5Q
o0VPGUkfjap65jR0809TRc7GI1+I2V8nLwj7qpnylwTTD0fJKci1J8MOjjJtPuyEPkun40oWZp+D
g9JUWsaqAyzMzNhteFtjLQstnHWac6b0BHWjJFA9yeo0hsWwnQNs6/LiOvxl0pl144zmP0p65nqa
nh9bo6UbNtsSagwOztYHltK0GxhCrPrm4EgGkxvA1Ycb86ShNESEiXkPtkAz/Db/Sbvkn9L5OoT6
GyGzVUaFOUwBphcTyTPxvGFp9sUn7ACkwUG9SCvaW+01xhrFxgevkAN7pKn5bfQ6vI8ZWFRWLPfE
I9GR+mTQdWyriCEebZdZYh89lXxz8K4cwQKZ6viDoRCJuBsdoDefE78ZdmVTvtSivTtduyRIf+/M
Z1FOAyVUhO99PXulMeYQGva3FnnHoeENodWESKuaPlanPauAi36fuisIsqemQfqxzH3Na3vHyvXY
USPOO9zYug5AoR4vSlctGoaGEkMBT3nz1HFp2vYw/4Kch3OIxdPk2fWKYB/tgdFnUjUni5Iz3pAo
pLrx1rTGyctDhYI0y/xWy0ET0YDyV+S8PvySoonCso2dyjDbzTmGukdhhdzG4YmCqZvMMIaVzqA1
MHwrduaX2A9ht+6Svv/yKSninoetoBjBe04RmGMNdOeQbTM5sRDuP/WaM7fAFmH4INYIbRr1ebT4
Ebi3ahxhFS0hl8iuM3Sg+MNtp+HoaP4NO9VLgu9t7fsR1aUO1dyUdaXSw5zHWViIv0q3ui0tWOTQ
4qtvqjdSKlRsDVTeef5Xg7pIc4sob351bxxKFgbJrghB3bV/Kpvbv2GKE6WqPY+rYX6G0LTYyfA2
5rfd5TYMLAtFvU4QnRsFB68K5J5TCEhK8O6HMl6rmHNi1CB72ZFghV6U4F69ZC0q/E+G8zFQb4+i
kfKRgbsoZiqL9hvEguG1SFZjoOEGrdvDON+NbBwpXs/0w1flbhuMdnWnf6EeTrWNamq9j2X3Y4Zq
j4vgKTb0jUjizxR9w2shtEofTTbpgQZ+6Q02n6CD4+QyUE2x8dNydufSAv3qGY/C7r6ykRNbyyQ3
gOaXWlzyr0jiiXqLRHDG7/6gd5oxVupviJq/GOF1J/11BlyFU6W+xwIzmVlQ0qEmUOomSLlqqNOV
JWzMbrSPTEGwTitzSzoNn61Wblm/r//fs6Q5yhzniTCnD3Arx7AhbzxWzhdU1nXk+A8v7O4OT7Gr
RIqj6RecDbjCCaCO5AgThaR6z/57QtY8A1zZejnCbw02gdrzBXk+vOi2PPkdUGk7kGvcFQLB20W8
JtbAp45Zjma3Uh7KsGkPtXuz09hfVbn2SUlev0PqiYfpOFb1BHQEILURNrcycb9R159MyxtW06Ru
o12egzR5sR1g8iKijnB8iDFY6a5wVvRoPtyU2wbkcj9EhcUxCT+HVKdTeZ86pUArRNsI5gvnk4kZ
hUz1J1k6suKN+WWG2BA0D5OYJO7eRu1ShNxtElR0xzYeStbljgKoGIcVhV1ORQwXLXk9TjjHPIAa
sQ242C0RU023/0xbtR8zphMvqD+sJgJWb/6LJ+MVeqaztjNYH5H1XPvjnWzpVhfdK3DF9sw6gZpy
rG9tHb0WinYFTcf3UN3simLXArWx9b1VZFwp63iU/bCz49nxWfv+yqMSbsi+Br98x8iUgenQjlgt
fhvU80NDrgjPO3eFJhUYpgP25CVhO49luWwxBUD4O0/EUxe1wWnjBBlOD5XtpEXFDwg+pIYc8233
4SbRd4uNYdnZaUndHt6tMTy5CbUlOjvN3rq0LeK5I12QtwONpRXlY2MESq94B+xIto4kx3L+tzlu
+Okznjh5TCQGMttQs67JbESGNKKjJuIqsTAr9UoObN+NRrRVeoL/MaEoW1b/hpDAv9mXePGozAUQ
SCHFvmqwd/EHIpT63CQR4y+c6ZIvfe5VH2U6d3tKMgkO9D/uhukhSdI/H9wDeXv3brCbamGrE9+z
NwYEf4YA0ouFuk1ReKiMcAetakm51VmTUCeVUmx2bOdTjNM+TvLnZOrLrXSjXzFh3WIzxzBSPoY6
cnDMpfbKav1jaMHLpKTkxQ2CO4M6I6nQS5gD1C7ku0n3Arp1k3iFXZARMpyaFd3PB1vVp1Aw0EC8
0LemibbKezGmGgCEIA1vKtWfzLgCGdS6n5BAo6OX9fyEHtbFsv/nVeVP5RQjSP1oBRmNBRooy1XX
JnzXZb2GIfUhwj7ZqlrHXBRPmA0lh4M0cy6yU76KSkMdRMh40kKvEGQJ7JqmT4CYdPvQL1bPgv9T
q+G1STNimKbZnm0s7FlPxLdBUiee59xj8QWxy+H/Mq77NiDT0OHpc6EiFAXbjXagEaKjXspzJ+uS
os8LUta401dtopD22uYFR9LNt4Zjn+/amnhEnzU+/5PIuzKElgmLKRB7oUrFYXS0d78XFj4/Kr+C
4MNQQFKGYkD6Ml/R/eZOcpDB0mrrvefhNCoPQ12yQJbpsC0Coz115jnT8Nk0gxdtIvLuahL8cSUj
vWce2qHmxg1/xHXeOiLP5JVCKmH1LCL7zD2ZNmex0ltJPI1URtr5xNAT600WIf6s8pi2Xvlr9vYz
d9fqycIvydaApa7js5AbNbl3Qv+gheSGdR1ndiMhnEDnN+a7TLjStb8gw3ASqyNLt2JX8Mn0anrq
3cFZNcPdilvsQTwo3iSOvUnkUPQXi1T9IRjGk2ZMDmgh64V0Iap9q+EqRQmxQ3goY44X1na3mCDo
H34ICRFYk+ISFCO8tlC+OZG3LcC74FsGmtTZIEhk5awGJh5Uo+TXcU21ZfVeNhNWCpKYkTseVdKR
FI4hzJiTuRladDbLbV4mn69HEvUPTfHSjsyOfR497Rx3fwbXJgj/ho/o/pPNVkqE82BnxC13r+q3
LmZzZQeMedz1J9f0n7zRpz/Iz0AdyeoHAM5ycAX3N48tnWYQqFXjuXN096A3SbkXDaCRok3WO79W
AS2xswIPcgrJvFqJnF1uYP8gh0Pi+dEG019hU3cWVp2+wmBKnlKT/Pj4Uzttx602VOtKaZtglMUJ
PefLbAV51xo8RaAoG+y7I9dWTtieGt1evBQVmoDTtuOCCyS9RGw+uTCOi4EqsploAWuHBCsq3D13
SWZqN+WD5wmmlO2Q9K8dNxmRY4towEegij+A9zD3Kw8uNg86fzSapTRKg4Iie5MqC+meoWFoJD5J
NaT/gVH1Og360WiTvZWM2IRwOEEXs9Fl8U972IP3WovfXzo8u9Naj9lRorcpJq7+MHoWnc0JzM2y
WOeIZycd8tBqkqSNOg63s+rDey7gd4yVtUe/ybe63cCCimwASmGJtd+n2xJbfYn/YUljFm7befWB
cS5uz4VFRHzs/pI6vlak15fd6GKRSZJ74zH7xck+sYhWFW5TbCpSlIJA5lpAnELWI2dGP1leHSfK
Ugb0BjuYYWD1q26YP0pqR1Zzq9C1biWG5430yAHQnxWFny76dp3GX13CIhPoxIVP9BhkSbDPKvba
IcvPHt/HSmoKa2OfrvKQtaniABQT3zND5MCYbPXL28IQzi/W72otjY2hYRULg82Y8nyEMAc4eizS
08M5wpgAw2kEHkS7atEcbWf6jvvMZOxb6X76gu8cNlWjNjIxXh3SF2g6yY8dEfftK0CqpsnD50B1
Wzvzp1027/zSHqeqokFSeDcrMD4nP3+1+p+pHr9qmbaHMi2+BiryBkmOH26DNIYzrq52zZvoQ7ne
SfTjR2ySBsS1QKALcCfXN/GbsdpdYj2HaqvNs17bviUZuwF/3sUPjyR0c5BxxbJsAfrLHr2SiNdL
3sk3WsKwU3hbVnavGj8tMHoaiSdGKH4LzO6afqkj7UIUZc2NCg+X8gTu90URjtGOAuFpITkf3Eb/
YP87cMQAl5i4nC8ThNOoNcIlhLFnOQ4mbx0MAW1SfbsJHuRubN81E16n1dk8+J27SZp+7h3BTcIB
S3uEqnY6BKb1JJyDken8O3lKGWuGo8BGgdwewJt3eC7ywjoF/U+pUTpLGd4807MxtuQ/Oig/Iiqj
Fw7eVh4GgmJZYSFXdtO26rHmonGx+22aj8EGOWNgAF+atvE19jVFzsinU9guhGeMK86hhl6fs267
Vz2m+c+bS2MdvuVmHG3qmVAg8uehyLg2xFIsK+Wh4oa/qa//VoSCFtaQ8YKtbeJojcLVAGwNhxb5
HDXbW9hy6OWLJ43nsnLfCqANzHoJ+8eBb5Phz5JwUbPoyoL30OBM4/dKQjUyqffeQl0zJHbcfwFv
yI5bEjnXRTgSyjNMZz/U48kqgDha50GSMtOxlS10kYjd2FScZRmwZpkw1BFe5T+apmPDilREEc5H
z5kvvjTpZSnJV9wYBA4w1TBqLoWV3NjoTWuNSWfZmJfe1zo2cSXJxlb87ELfz9euhFBfOvqZPCId
tUXHBsN0ThQIFlu3dC5xwdcWso+xL52Oj0XMdZUVy5+BdX4ZI+2VgsFM88Ngh18bIIYu/urB8Z5q
EuGLyHweU8anEF17Iue2yXNKewnxNJp15+uDzdgof322NizoJ8bquTszduTVZ9zAMvmVDMlWSNIO
FbUz3bDipO6WPa2C3D7YZJQ8UWh15zw29+6oG5veqV/0UDt4nViDGloNMDfs9NklkY7pSH6bki4n
aZfPYULqZnAzY5mTWyn7hu9HST8Slenm9NvSrgb6CVdI2kXbzi+245jTglh1f6bilHRSCSyAb6xd
EaCUdHObFYdZ3dv7TvXvUpZvIMc+raT6CN2tHInVFrX+YqWJRcaxOScS2goAgEsUEUCrR+5XddBv
ZGTYq/BlTEdrbZcjRjk9vOoKrHCQfMigYtpqeUtR2cOY72MvLiYgfdiIvwePrXw1mbdSGUysSUM7
RJreCp/hvyantSIwwLucJf7KxvZKmA45DjX+1x6I7lase3Hrp6sgSH+lU36VxjZ1DIIHgpeO643b
wKItKsN2wi1khBxR988YfhVPUdpCKsJbD7w84gouWZWIuogXmOCWjY1aDpuanfBTW1sgHEubYULp
l7Zxrib/TKILAikasSwNydMZRcK8qW/hMNB21re/bE2eh7K8geYAxyxfdN5Um4CULYo0UEczMaID
l24sUGQEUpxWvLeXzYgLyezHGaDnHaok50fqcvK6+N90ru8NhUnB7CHiRwfhnSasNMMMx6LTOxA4
K50/perkVq/L16ku932No8qnB4WZMiv42qeMIZQJbQmnQ4gZ2pMBn5yFWT0Z0zr0CEmbwqRz0sl4
1vRWO6aaPOhenG56LDPLBK7FWvDvWmlB8tqjjO4LmT+QF9TO1/e2g2DAXp3OByotzUh7bWqBxGrZ
aF+69e5U1cMKLcF+jhM3RR8sWxJnQ14nCyx1H2w2rhF3GsUMyZZHKG575f/+EoOk7cLMw2kz1UbJ
dhUz2jgaLbd4D2xWmf41s4ZTDChcQ8SBIPzsX68bFmk140WcBoDQa1o90pVn0WWvQBTmpGHX0cBJ
raPgWybMKozA0651BK+K2rxlo4vcWsuBJQFw5wAIn+C/pHph1yknWurRoC+sLDyPoc3+buB71hFp
STU/JpyRzQcK5mueiP83SFzotbmxIVvWLdZi36iIAmEhsTneMrzsqclbyM/U+wDyoKTPc2TXSeGn
E/vldYA6s9Y9K+AZ3wzz6Vy3TgOLqN3zjrCpEiGiDo0CY4+HdbJT97Id31wB6jMS5KobTnkEIvqw
jOwj6u5q8mDfhY/Q71+oqPmFQziHqE196Ya8UCrxY7bNm2djWAh042/IiOXbvR4s2X9ARqyZLu0Q
NdKpYQJWYbbkeEAl5MF6KYWLRYZROoooY41QhbgJsEwN2DQVwaeq6h/KJw/AZvZ1TiiaNsFCe6k5
qGBygOogdN9nb5i4F7HbbS1GTbQlgXEYvbmZvuGyvkrKvxo20Xwj92Ci8ItocCl5oxX6LQ9AoodT
vE7D4S0NJeCvSFSL9KcK1YvVj692qZ8lJTGLR+02NF6DdbF046lw2+feBiVsdntWE7vcy3ZTPRyc
CMvm6P76SfwQrftaZBybocAeavIgyF8kIj5tn4VBlTdcT7h+wKxMOpe3BuBJKHohdKT//wO61KGt
6fJdSxlDJnszgAQdxvQkOiyimmXhsctdjG7ozSPW49iEAUq6mmUV7wp7omGpSG8m5rrUYmUTWu9h
R/qqTp8rIgQsD5YdG4ZWlyeEeVJS7nCKk+YS0FSnymgHq3ivyfrJD4290SDrk2OY5JtkzWDEwDnN
+AxlgeFglkvYyCc0qoEjqd4iLX4E03Ct3c1U9fukLK/e0G8Ku9hHsVzFM+LCDE+qhe9I1xz3LC2K
P4eJobzDMIjzhPRv8gme49474RVQPjGTXRDp18QNb7LdMo5jW+mbZ9NtD17ovRYduldJtsMoXqO2
oDu2hAnGI+GMBGdcRc2jn2xHBYptkuXSrqg9iFJOg5qmmdrp4eOqYZs28tJ1CrLxhGolPgVTbYT6
Awv04EJ0lAOnL/gqntRC/hT2PzMVNPUiAmWd+rU8eLOVmbR0/ZJzRj+UecE4KwnCZZkZ7WY/LxdQ
UmcSKhxshWWLY6TpAFcO6YNvwClxCeYF96pMXgV4yCg1rxFlT46efVYtmExg6IRmrH3Fcrcf0/fa
/tDz7Id9Pd1uwXgdE05cncdxtnVrwQ8QB3AYCaqdmQl42PXW9uelQcWXWj6XfEt5xMdFbhTvgC13
1pidsp5TJbbGH2Tje0KRqzaqC9xHuuFG7A6gSkntWSuh8oxoH+A9K3dXnRteqIWFApmT91ARf4dx
uKRTaW5bTIeLxJ79wfq5N4D5j+U/l67hUVgvWuI/d635TCIIVT5tfyvS3CP4jrCAQA+3ZTHl4gYk
6qHPreslogWlWMvYpTEt2aaZLtYs7A7KV/+Upf2RittxeQYdnrrA92ztlDvcLlq9MBde0F5QEbni
UNGHgZ8kDAYFmXYrP+nf67m6Ogytvzwh0O+NmPr6I85ELN8zscDjH9fakLvGAJ9dnXHbh2mzgOWX
lCMM8eiJ7ee4LLxtrnO1jRVNAqgbhZa9Vn274stON24R71t/OISJSxxiAA6vU0bpFDO0ZGSzW5I8
QU6ImQ/s6Meo9X/SIhnZyuSBpXNjpD5vbgUVUZCMaya1Z+V/tgr1wiDxlWWy2TmCXT+MKgpVkndz
ghueZ5hvy+Edl8pTqu2UwXWpTPorl+cvTdNrbuEj6r57kkjmxNWsBap4uAjSaWsnJnOZBdwOEEVh
4VhmLt/PPX9GxLljjtHNTP1t3rsfaW/fnFZ8lCyoVoSQQ826dF79l3QUHxbYg3N7/PETc1/yJRTt
X0x9H+fbcMk/q7tec4UOWe/ZbXFP/eGtGa1vN46fpS1ecloGGcQp6HCrB9XTR9ckk+5DpQvpEehs
be1wUwmt/CBRp130V9RC2M759Mf17tn0rH6Jqu4LZ8sOg571rQQc2EGoWM6/NT2z6dYrBVvy6Ggl
04VFzsXIqjXXugMe2Bm79asU8wJZlZ56dm7CNvbopZYHlwxARMq6yxypm5y2rpWdBl5ZI3lsPtT1
IIYfrokYYBnr9ZyDI4Ustuwn/zp58AAKAEwWgJNievJr8y515zMOkoTDaPwlhVMvBoUrzSABweXm
UPcTYHcQMLLmezWUsIgp78vRZTFlvziRwJtHcm9ot2Hf3mhu7yC5Flukl7vHhzkZ+XOPQk9amrpA
C/+/7PIVdt4GG47DMOj6cGJirplhP6woxUzWTpt9E+pZV2m35YZLIaq74LWyZgnn86bIsqeh+MJ5
GndOtfFLT65ji+fe8cKHbqRPSaERS7IJnU4wScho0aY+PYVsidm03YEv8hDDN3JS9Ual3F9LzSsX
JRrI9WntNlziJX6yRd0wJ33hloS3G7cGlo2IEirzlf6O2WPFncpp5iEoOBgmddnIYkN2KG2d9HXK
gQW+ejFl00J0FMTEVPMwD3OvYE5CSIv+5bpwlrYqbyP8oFWp+EZ7fPYYalcGb/dVDsYQLquxdqLi
HtfhWU7+uev21JO9ZV27NYru2ofDMayyHV41RXHWVuJTS9vgi/tVqVvRMhgogvDCT02L2STAMKwI
TiwiKrTGRqyhSewtraPYTmMjChWYEDOPeolnhLq4bazRsGCM+npghzTJrgfU2JBUkkmLzlBtW9x9
yslOuufqyz6j2sDnEk1UGHY4WmJT/XMKebaUfjYTBMap148D51PrmuukAd+F6U9rd1i2MdHTWpwm
rJmKCqp543xqiYcZAVJtUUbHvG4Aauq4Eer2rVd8mpXMMbmcATlznWO+XyTGs+WRvM1ldjDrhpje
reNcm+i3XRhe9Dc/g2PR3qIOPZtp/jEk/VkqjYZvCxpN+Nn71iFwynuQ28cSmMBKGBN2W0D8FdeS
U89id+U35bXw9K9aw9JYsUprrY5IUHGeWB5ZghytADyRWfzyefmvt37z1HyUjltvU829M4bnyneW
Ljf7RTwQfpdqP1is2S1CmFrdloumzfiCdqDJRlz+zDclf3TdJjCQ0xk/RrT/xkTxxdi95ZxqC/Cz
/Pc+4fy5MYsUfr4wMuthMd1pDYtkru+LlntlV4gXttO7mO0t3SLv1oCpO6QBZHLt95i4c8u7Yk3R
AGUKtGUYyOaExxZd1kDV9E/T0N3tfiKbkAabgqid5Uvo5AD8XD4Uq/x/y7WKw2tPMDWOvlHyzYU/
Qh9pmXJZ2/2RAbuHGv2qsDspP4csH3srq4IcJwAPhjY2grIlJgatWVn2zROMoowCkPtazH1Asi1J
q6uPxWUZncXEa1wzAgJDADjQc15Iht0EQXx0yu9u8m82ASBOoKrF1XJN43/YlZKlqLXz6A6XiMYh
Pd60+rAOteGPGarctyFquf6gJPOtteMfoZxtK/zt0LDK1MwVxOzhrkL7yj9HWwcF4OTUCQ8hbmmh
m/S52fR46KK5BsdalB+ahRKVFYT2uuZeFliSdbv4Uk23a0xYD2HL+FHTag6HSZANuEpbXQSv241t
er95YxEld060BrDiR3Im5FVs4oZBwtD2Y+OR0faNTTPQnYO84A7+z5Qx0Di/eQw7cXZwJjqLxDQv
T04Efk2A3g9FeYYRdvVk8BAg0xp/erFbe1y3hny2qgpIurvjIkhnYRZ+0tjwTjc6xSne0sNNV3oW
bDwWOWyftLsupl8yakTXyh1KFRDZrrtlcbwXFUNI4jPKpCQ3a5YZNcD10D2xdbiQl5SHTAavBu2q
SzEiosGVwjD+I9rwr/ZJ7zfxDiwUaxdKN0uyPHcbjlcQ4WRgS7LmgndIIQyZ7rFqzZso2hbdkgIR
T6NNStHIViDNp3p9Ls2I4Y/llgTpumhZkfBN9tac1xlEQgLenjMdSnoIJw2bg6P3wx6HNZGiHKeW
7M2LNpqP1s5HNuTEdAIdu6p+taeO6dy5dAGtGpir3X789dEPViGNkM7cKSbc4VyCkuvJTwiveiMr
8Cim8lamXNCpFP0HXus69FhVG0rO8IJkzPYEzLBlsznt1dKvtW3d+idsp0sQLPRGRewDUl77YjxM
3CZxKpJIN9t6o9z+bNSfSTh32Zr6LaVVs9EFOuu0VsEL+XLItS1KlT2SenIpRQg1z1xHZqkvlE8D
sFTXLo6uSpno9UxUTCY/Lpl1Yw711C5V1YA2qPa5U11/tWmmT3T/YYRr2vZejDigBwbK3RQ/xtK/
E/8mi8LVTa+HqxYUN9NPtx2saGBjsRa/BvFDuenNKuqHlbV/KQ0ZxM5iHTgib/J9moSwOl76Wl7r
Xq4ri7t0RCMFrepXwIgJMS/ew/MDR8QaIAomvTILfvXsXylAPBc9qu1QsZDOUvIO8jvuoo2jyfes
pDmio3Bg45UfTqu+y3JaNj2kikSJR2g7Vx6JmbCD8htXOo5XF66afxXUZq7qMsTTULTv4AvQi3Xj
rarCu5mmWyH6TWz4v7WVoV8kw7lA4PGt4CnNjPcOwxlQp3XqxxsXUCj+bBa9c7BRyfZ30voVJJeR
hgbyWfh9Af77HbdnSz1qPf8S+Wfm0UQXutxoFYM22tdsAVkTmPwj+LLB34bHKtKHpayvzGrTLuSm
THP10+AFz16YYEwvKewT9Uev23tcFbxqFMOeXWenvjcPKcxAeNj+q6n55NN5VuOKzIPIfwpnetjj
rQSKELjDIbAsdz0bJ6VZ/cUEjtLR/8lT8Q1S85so94ZUy/uI14DAIN9JTIyvtqpeK851erc/hya4
WVqEXBKxMbQoEHL66EfTRxodgK+0d7dsv/l8MDc1S3iBhMsDGMxNkaGsYYyLRLbRvY43fc/lshud
LW/1kz6BBYn/QuWUC9sMH3W3Z2zcxnoNU52lBH/Lufihz9eFIf4iLkdGJYH7zMqd+VbWYDkGU4XL
ybZ2ZnCkkOTbNWi6oQg3ksGX5wdv1EodCGMsOR0J2ODq04V4pxMTrc4RZ3QMlBQdLbf5jkX3GJx2
Xbcgi8UTPPwnRzBQlUyQ6kzX6PtEO/t8oeIiwB4stt+6nNFqUK8VbQ+NiE9pQixYfzfKcW1i8I0h
HOq4ZYXncP+VV9MYv3GxnQLktqIH7GM6OwmWtM6adwru/ix374wucoQLCaC5uVT4lWQDIvfEKbfn
BrMXtvk0/3CVuOjK22SFse9kek0s/5Ax5TaMkgYLQho5kyvRHY2gjlzbFoOz3sXIE5n2gNYkl/eB
IwKYysForX9WPJ1qV/24nY+c5d/amaOb1Hd95C5sz/NgkS+rMcHRM9+fkBvQEmlMhIr/QdyCrVJ9
ietVHKVcXYp5j5wyuSlF++Zv78ENSnS+l2ZGYwF7u5fivSB2KRKOJDegIMzDXx3HxOHDEQsrXMe6
dNcOQzt5SIT6JO7gendbzrtL63ADNqAQBx2MZE+bYaoN3ip0BQU1W8nRXJiGQSSh3/WjvFLF8Fsr
YhNND4I6tI8+1Ib4ksKxXbLBDFgIF1fggsSUmwzmkP3n4YDsBX6oOvka02iEOsqI3PkwMaua/bbJ
7YMjV/fjXzPi3c+5ANFtOBZB/1rX+lFOqOo5Hk5ySAOR8RYzShVT2xONf7bn4Ygd+HWyixuJj7xy
rujIKPrqzKYJ8Th4VXw9JhW9Q3QGRlUH5zBkAGg0juIR2Jo3u9RneiM3Mkjf35JUxtFtxtewRhgP
HKxnegGfI3uxyB+rMGoXk+ehCZJu+fF9nK46b3wGtn+dXpy9XnK6zb9PmL76NQ9v4mCa12O2s2NL
GIbPbDdEbxk3mlUJ9hvhSRyaSJHh5TKzxDpOJaaBIIsgHM/p+bjCFj+oeOdU2i0R1p8zvPlKfcoG
Dy8pKqjQLpf4qRvo1xFfZUeUocx5xlOAaCN5NMeCdNx2L+xo3uPaLhHMaFlyxHD2jOSJvnqeN3cu
oyOuEeafAVcW4mQbmi5Rk+Ji3NIzQNytf5Q+lopuYJmvYTw34uGrQNrsjPQYTpfeG7Ed9223YSS+
NkXBwroi+m4haA38aLnl832lqTzhDCPN/xCDlbFodc+48S+skGqhvfdeX/FE4RGI7O6iFSDkpvBV
S0gN4n39M3S2y+X46VecJxJeHwg1H3IYVd51lLPuJDBp2LPIVayoM7/WeQPwUMHiYcJEew7eCBS+
BP1/7J3JkvTImV1fpazWQrUDcAccsiYXMWdk5BQ55waWI+Z5xtProIpkd1FGWbdpo4W44l85RwAO
9/vde64w2XbFb73JTMaNPppsUqu49T80QTayVs+zJtrdNyfqqx7dBGGFzr92LfCJytZ5Wu7/EQ7s
qokg4QuXJEnQ5h+SbfgM5gNpG4PyXOlnM7/mSMRL3RXhjvIXHN8gvoBr0ocwQ4KBEkgTenLyIvxH
AybTeKSBq28YvCf1wV7S7X5oFfvm0xokw6wEdZJ06RoUsuKlti+9OT+k9jKasDbuPGPWBAq5orDr
jVA0Qe7RXrR+89low5eJBTtz9LYpKMHxYk46hDIjB/mahHizVmj27XJjUTcRyCvC1QfQG8+Dxwme
Vi6QdRUgLM7ww0y6jXe3EWyfmEVYPnddMT/HWflYKHYHXS2bNUEa2OZcitmYb3sYkRuGm2dklJ2I
QENkdKkh1+FzT4Zo35XGc2TUHA8Z7DvVT+yZPy0XK5LFU246LxOYmMASy0CCuqTefJSqOU/xPhyj
6zqY1jTDPuKwePOgG1hnirk+SYk1HKbrNf66R9cutm5XGYR/W6AZc/olvJJkUIM9LW1uats/9/l0
FlN37U4pw3EvZK2mbWcktukVzjdo9DcbS7mEFWNKKLeeLi5oWfiRqDyOINe3GOE95ylBeBoM/dkW
7AOhkEBZ5JnAfgLSq3F2C30NQuPOss8xuSjWJkUepeMYZ+aXKc17jqARi/kiW6n8WeX+BxW4Oyxj
ThC8hgFJM4uXfKRAFBZxfC1dj+9NXws2AcD8kXU0FWyCOuoBy3rjI9IQAutqysXjTOAv790fQ03h
JkznT9u4Hcitc1PHBJrQNJe2yJGn28pNCLxMRrsuWyagcHivYFY/lp332YBq2rjiVWdoTR5cn3bx
8JLXoXQZzdvEslXLzziSzzjLT9FAc5xbL0fMMVg5BbfLVOO0QCMH6hFeqMFjfKw/66n54vffZwt5
SYhu2gdl9qNt/ZNzyI9bHK5Zj4fAqfqdIirNDlQ9M21Aet7iS3/TBgoS7n4qhk37Llf1Wz1z1Q+0
uC6R8I0Z+1uXoBxh3py2VPB1lYPN2YdUWC3LemkiwDJ+bfiipqw/p0ac64HkiPkti/BUJO1NWvZf
igPAJnOaL8xBF/ChNoTkN35TvZEhod2n97me7iMiweh3xJnsGhMobEZ6du+IyOPNtDsCpslLrB9i
YvwUnNMv16bUJ/Ebae3e5an1BsAOZ0T/HvXdpcB6UWoLTysPVp7CATZCjBG+zVupJ/0eNd19Kf3r
yYzutCXoZ6WBq6aYDRTQGhMEnpG+Hbdp3J1zy/2Rur0fXe8ikuqBH/6RMPLDPcYsn9Yp26BxOLSZ
SeFl0iPTgMr8BLd6kUfqxmZIDY1Cvk9x8mauizC47olsr0hF3IdTdJMZgLiE7d920XhgZIfPcW0z
QGbKOnx5TXNdCXc/YKeFzc4KycUZ8StPgf+DlD3N75a5yNkVZS2SWyKcXuJUYlkkmECz80UeEKDK
aBd3OJVXFSiRuHoeh4o317FfPXnfKWirTF9WNov1OjOdr+o+08a7r2cuO22BIfOni4rqCkxQ1Uy4
qSzZcqLeRlb7k3bzczQza+2mk90vrY7m0n5LDbBV8GZ0vvviwEqAWM1I48G7S4GVACYbQEV73Eo5
eI0KU49pPAcZIzkIdBzXXeDVSZHRU9ku8xjf4/KCcqxzFj72AUyzygJzdf3SmdmTLshCLVPjE42O
48bzxUvS8YmpaRKGy2PqGdkOpn55jGPSFKPJ8pBrWHOZ0t9zeV0o+dPUuKb9JSwFKo1lNbhsZsKQ
munqkNZU3eC5pVUkHFHpHeHSqJLQ9oYthDvdYWsPBdYgqpTmzRXgU7FVHuq/6rBzpcmwVGkt00rq
tPCO8zSFNxQwQWvn8CHIOZ6CdzQZ3uN1Ti29IoG2gO0n3CPEijD5ci3N9HEFxotbpXe1nY/b0qd6
y9t3VXE0G+vMHg4leOBPDCyaF6I7L8peNOFDpv4D5gtOC+Dr3Y3FTqxJltfezjdFdDZl6W+LzPqy
u/DWiBkA4d3a4bG/DAkIIhv3L7StX7ripXUMjJkN8pgiVDqy+Lf1jLcIZzyvTx0PvKYyyVadLl4Y
8xwnwS5pkPaALmoS1pT3M5nQvK3ZZ3h3o2QIWI2UYmWO+eUnixGrc4hcuV/awpXpxGh1BBtfZjd4
aDr/1VtSUKRwMA74WH8dmikLA1hjweURWv09Q5yln4lEiHMAIllvMS1eCcjknH7ZaMej8+YWCBdx
eqjkKY7FgBYSMz5zmc2ioN+0LuGUooQrp2gJSkW0q1BT15Cd2Rn01PS5zTUvB3Gg2Wf9Y11gqVnx
IgF1HxhaFi5Vu25UbgmJXM0uLYyx3zNHjfNH2yFDOerqRxrVtZ4J/XrQUZ3BvjPi6Ir6czx/pMi2
rjDeBkf+9PiXGom2NmdLHq2yGOsT240E49w2H/BaQgzK6I1yjYYD8ywuLAkuxW5A0TORIPLrX5q9
s5HBzPU8snuKyHiuib4+GKLcZIFBo7PzPAvw+KX9llj0ktbhnfDVgzCjR9V2LRDP6DPILZxM0Gky
AvWZxu3aIvLqzLifA1x9gnSeHurHUaVwWKdo5wv9PfKMrzM88lPuc9+RlCBvaTJk4HHIGO5Mnbei
GTWCYr4CyVGzlJhQ78w7IfMLTA23Dk+EFUIMSb3mTow2XjsNVdBu0quSTTGmCVyNJXq05XjVzm1i
pl2Ck/yAA3PbjNwFRoaoNKL15FHN0IS9dgxufN1UBcecJrgJgogXC8g5VSvqqeDpKNrkBgP4m1Oz
kZDI28vQjaJjr9xNkWttCjRGxRXMsyH+MMbiM2HcBzsuvo6v0yHhApor4xGn4LCKkjF8h6XNoKnY
1q7snoQ1wSlroW97cP1dmdNRz2VuEJyG/S8PWOsY7jfimDsUJJQaPAKOhLqpsmuVPLcz52fA4+6D
pOEHMW9ewL7ZHS5VBm6TvDc56m77kRJKKYp0G6RoAKEBGEVQ/ENOOkpWdLkll+wtUcBFTUYZSc33
QF/JQbT7fq4NkNg9r6rf7loH1qZpo5PUC2zbx2G8TUfMum0RpJuFXUnsamCtalxgIH14p0TEyNCj
sxGUPqH+SThcZN2zNzOwwhW1K7VdX5Q4rdrKwq0XlpdjzuY89F1/11h6fjAymYF/vMbIzbzSYu/U
OPR8VZp1qHTEfnaqvXSQfBKXAEl2mZpabJLK7jZzS7obrByayRwbF238BE8gAc4LkN7nz/Da71AN
6F+3eu7MU+IZ751ou40Sy52bR/xokvBBEcLMNc9+35dbW9svvSHR89nH4V6hJpTc7qZKbbWKwpDH
VBo/IrZ+mnKA32f7T/Us4LRzQJEvJj0Im6ipb7ohOkMcvY9CsHxpFLxl3q1f0JBrRbRI2QlgJvIi
DrQLl1MRLjx5kTgBd0URjWvQxvfUzG5JBByzST+TMQemgRod4QysdUIAFN/DxLB9tIph5454O/Ar
07nHJm8DzuxExvBgoVMOFRZk1VZyY/EX1vMR+m8dfmaWdWWNETGCcH7mkr/FjrAyq/Fe+6jTxtKK
a9HJyHEMKjVhFgNDn5mbR/ypL+FksiNuoPSaY7UGslltqopdQTQiYw0/mobpGD+XFCLfM/QBUhrz
ytVCINB41rdRRhZLWEfDTz+dIiGPZDRRkGODzhUmQa3tvVYt7Wku5Ab8FNzck+W/pL3h3xfDgo+z
W7xtBit0NIDdWLw1TRjxyNu2lj4NDlsyWWfHVNroMEGx75ziHBrTm2KfL2fsNPCK0CCSjyLBtyg0
8PhQ4Zu2HmvPOA9QDaLcvBHz/EG6bOzrj6pqQZwGM+PVJfPsZ7em5Z0CYBQc9NM3tNGcqUeHEAzl
YvqoMtKoHfzAxSnS+xettRpn8ZraMWM9e/jEuXiYveLgR/q6sgcIgCF89qIwt8HELCnrac0ic/c2
KR5QxD5pDRSg6SKJ5bS+6C2L3WfA+JKjco7FzADZR805SnPGejcYhNOivnqfA3eGTQjJ3GOjUnDW
nny2HLj0WAxygr7ssl/GFNkTDvVWAhaHji+v54CndSjnPULmgruOCsYD3Slps82dxM1GvgGQUiEC
a9075TfOVQqVRnTlRicfQBdJ47jPJDVLqtTz22kITrxn7MDArW2jGYSHQ0R+VY/qdRF9edpdEAO6
HTN+f+D68AmOc6bBgU/y2yu9c9O413a+vN+VvBEDZxTfbG6n6YoraTkZeHItOlYqa1Gjrfwl9Lp3
+RKL9nHSMU96zQJmeuFrNBKy8X31lXTMXRzpbu7pRYKkSvsfe8/sywJSQBqUM8wozyGv8xR2t25E
Jgqk16Vt4tXjbUbNoJZqnd81Jjopivd8MY/WWfR6S2vPoTLLD907WBWM7Go2v1Dr2V04nb+J6eAY
wGlPc/ioZ29Hnusp7ZtPlbCjIildQXQ/tJF4SgNiaERYbqh6oYGpwVZl0fe20kRjWcnFiVa51DuM
kb5D0WcI5Tdihcr5WLkz/dbJT51b95Gm+YB6pK800EAQORH6dHajK/MwSvfMurHCUdS0uDSBy6VP
QG6IW0CypfDrDg7CSnvxRQOyocMunxO/MRrrvR2sU2O86qqjuyHMCDCXM1021b7KCfCm5cEOhxdq
dI8iZUAVr5Xwvj1N3rJpbvOGJ0GfnIPAczgs3xsZJsMqkCcRjHtOWeS6RjLethifZ9regDkhYpse
mhjur6F/9asNrr8HIEQcBMptFlcf/pTeJdo6hh4p49CiFHSy165FzSLJrwem2VvDgE8WVn23tYrg
ceD2Vbp/Riw6TPObSWrfw0pjS2Ry2/FoIzE+YZwtAiVZ+cF5qEO2+XMHGsHInjg2f3VGPeMUtR64
KXipJqgH5ejfJum3GeeHIcFmiprOc6c2iWmEu3zOv4Lfq94EvO0pn9iJeJSSyLZ6moZs44JtRW4C
KD/HQIR74h89W7MOfvGcCoIIIWuECXDMgDIXq6uG9lHWsA85n2rVr4Ok+ZEVqcqqQBAw7GpxVPI8
okaWRE2LxAWHMLO4+frMvoANHW+Dcr4xuVbUoIYdx8gLmqnx6s4EX10bz0lvwCAY+/0wQouNBSgf
MhT7IqIXC9P71YzBwYunDxs4L60CTDjixMOkBHB9ROJWNX1PPRHPMFOvS3ilM8lq0Sj3JcOaNdma
idw2n1UImdNI6suxntwLzz4nhvdu2t45beR7Wg3hFuemZ8p0B/IWmCEb9EYlwB8m5DWIShchjrsN
PRNHJ0m+WsDjBlaBCJTEgu9609KTcGDIdePYNT1+5TYPrwj+YLvrbuecHHNpdzfx2L+P6dSc/L66
zYMExHQVYikqmBhRb4iQGAo3IZRgaLwYi2hGEWHoo+hLD3KLtasIfwLylk/mQsqQJGN52Hu+/nTs
/NRB1pEpMby2xGnmAX5DY1nzFTiJPf3km0x0aMGhYG3tKwtkywRhMhxY3fvpue1J0raJvgwYSxyL
wdqlXhPt+5oAStLe4zF1d0OP7A2UJkbo+HTJUvAgr62Nx0aTUTR6qRQl5xbUO1KgAEZJUoF07a9c
J5ObybueKyACcSnObYyCOEsJcYVTtFKck+yXYpEOVEq8MZX8h5LaqFkQc2474yawy3njZzOimo8v
YEIyAWj2lg4DtNv6AEukh8gdGBcCi5fXKAzo+d4LxVORVt+T1R4mkAjMb0sHrLAlFcYhLBoeqXrL
AfRMT33tLsfiyS83HEMDwTw5Bv27TvLgic6Fc9kuUWoilZvRBxdav9dZbjP6UT8dcQKRDbzBM87Q
pv5MvfRr6DV2fje8qExHrxL/luQbFqKJLNUQtJd+8Krq+sqhf7guWU8Vm9w1JrFX4c7QHE20YKRz
tgGsmzFKpA0QgFzkjXEioxS+lMY5DsYnlTKX7CdvKyrayeChOsv+frNOJj/f+Hgu8HdxI2K+OqX9
yI8PnMtqDiDluaeQreiaoK+L5dTnqFoHN6VSZzfHeYKM8UObzDpENA5Yv6W3PAED49MKuKNAVjHF
ccqPWDRYVB3drw6qKm/qBPtd4JvdVuFcC6P0rY37K8NizakyuGWZjfsZLwLy2nA3oiKQ1YMEZSac
PRLoe6ntX1MkxqLDMxZyCgRTZT41jvlttuVNSBz9UtiQCMY6uO0J73pA8LE9+A2AlPo7FulL6bxy
sd/q5Q9ifr7jtMLJHbBA1ty7SL8YbmiDiwQR1rydmFyT2qqcxxHxfjmeEd/BaxVD6jfmAByNV3Iy
8XgRuzrYlSMPE1NcJgI5mMQpVFJJ9xuxHZH1ek1dkbfrYWgwelpcBZcWlIJVoWHEeYAXJN50r2qe
inAsN9Vzq6b8kIW1BIXsHtqAbtFJlE9wI+nOGsgLxLwLPRaRbTLRMKPG+lQgfo8DkruRIcjU+BUA
Dw8XzhwwiTevGa5P4LZnbHwoOAOqhTDs7RBU+cao5B0njcc2AopByWaxgyFpOhW7+fQB2shMzN2/
Ran7yQo8L9l0ailNnSivRD3Aspwiszjeiz2QbY3rS37rd1R88ugK7QHgMcPAvKXA1iXMXrJiptKw
CWE4702vPqEn3VPqmd5OEdZpSB+qNY+tRQOP69rkA4IFq4mAZMjbauKJwD6vpVQmftX4XRzKUNfY
L+h9RdO3imsTnt1mSsv30OVu6mq8Y0VBCec4ZXvaBQEBlByvDMtet/5PWCUHc5yKLfFxDkeYAPFc
ObCIOfxY6LUC5/RKOUzfwoH6PcRfQ7SEyCbieOi3WxExmxcI1xnMXA4KZClpmpPrskgeooxDoJLT
d0s/9TphijEIkCdNRnldmSZ0IniUp7pUcNOotJ+6YZ2RBOSUNXSXJgk4drE85RJp7zpatkjugYpx
ltEarpdXa6R1dwna6gQHIyNLirHxSeIwGgZnL0dee/ILYQEGumqMFNOyJrXZ3dHInGE5czEZYDnP
w+7Bwm/fsOiuf+dWZVmNpTh6BcHzbU/gZSbyRxb7l0llLgPRed9GxO7TzN7Xc249YtlcGLuFJ8TJ
MjgAVBHvFtbSMzmEG4vJ4UPQ4Y4qFrMoDSd6G/aOd1QhnmeFe8OlICCbbfHkGHbLtJRehiQENOBP
hnfvdNF5tGAYRDnPOthmzAib+TUcaU6qGJwvh7YEEM4UbICvbDkd9IRKg4YbGOQJN77KPmvVXXkt
cZGkoJ84gvin4f0SVoRbw7YAyR1gNWAb0rAAbCGhVbTYkoAltREg49m6wMTfPtBZgRlAPFrhUsMU
INoy67hPcb25Ho7nWXDpYOt9CaBqoFRwjujwh87VeMES5AGims+c+tZBW37SFRbseFSqreDqXMHl
qzCYML499hHpVcZy2h6xrZMzpRABNVFeEgjpNpHO732PmbHRyLNhLFV3NowWgFCfodld9UYtLvyW
HXXlgIAF6HLbYhe2TBveR9gfAlseMA547MDKJ2Go29btT5XGA1wj7weNeV12yZ1y4VuPnHy7IgE2
1BXfbh881IV9z0BvG7ixt+6z5tXsXj0y9nbLzVCmze0AHYdqtVCtUoPhclxm9YqNW0Q5d/JFSp0H
WvUxiJxiF4fJPPlcTHPOe0ppOLGX5Ds35Da3eUpg3HPZ2gwX9VaVXDJx6T5NUfGWDJDhIua0uGG5
kMphuuxd93IA6GHHwzHtbZY4hLjMgU/XgulSDr75fLbOydIHPxmgkII6v+OMcKqj77Kv9kV8VwMx
WVOYdjQkh7AJtXCRaNiZ648CPi9jdAL1EZKu46hPYv0pZGdKQaeJgZ6DD5Ua7I9SDW+2SB6ou4zZ
sPJQaFqMNH1vEJPgKEsS3pcN19VNn/YvY9BfQnfEh+AQHhraxz5tnxoRvg7giUhp5DuXaKkTmtbW
o/CthSliKPCvyAbvlrBBUyAwqtpWJHT1rVHnG4CRPG+Dpt+IsNznBetIpe2zBWDZ6GkdaRkZgjSw
FgoVQt/IY35reD27FkwFa4bY+Taz6r3ALk9yjJmuTfukU4fP9pd0OeZHNHaxsIFCzJbWoZjMbEHC
0naAoUiW2ihgsMEVNys8RCXlZGsrYPjXkimeOF/jLsVqgrBU6/mFMmbYriivrW02FxrwtEiY10TK
Bx6l6+tSNC1gpaF89pIn8BEXhdOe7EwPGw7YwDQ9/QN9777qkZKNgNleulhksfEzDuRa2roemOlY
WM+BDfasjfaz4CnMDmjcYvSJDl3sjwe4YxuRRcxgS4YsdRY96dB9dO487T+Pk6JFxAe1WZiXndke
DQyPN7kSey7bauMQ2lwTvgcfj3078+LPMoBR0chDyOhnbbZslWaPXswuETsrt8l72qhxpZEebVHr
ZzXgyPHk4kStyNuRpROmcYH1olXLHNUCSlo0nE8t7e4iNubkTbFWRuQwrYhhVS2JURihebTacms1
tbOzKMYjt2xSjQQsT8ozvVHDpokHUN+WuJRW2uyiis4Vi4w2acAIO05JEPHS5nHVl2Vyx/K/XRRF
e1T3idl2D10zfsMH+eL83/G8Se+DCYJSENRX1FIWIidNENrzpi8hO2hDc0vYDoPaLmSvoMBjzk29
Vy7OziC276Leh9rBp0s7e7TjInpNonG5ip295tm713VVP8Sq2+ZTcGznm9Cl/C4icbBNQiuhgCtm
h1zTnleLBBXCrW3WaqRlNsqfA6mnKyBMqmMkFxRtvjcM6N5FUPwklrXvmbfe2830ZDZEsE0cIWtF
ihyzjUu9gE4jymN2fg5JbYpzlD5MHkdHnNyhlscgdW/sETtPE5ckDCZ1ggm16afEZCnmDMN0OzYt
51gWzkuQWJzIVLYzVJbtKqv+nFGpLwNC7Je//z+qjnjW2YwVAMmzt+dHI7XS5YweG4NUcuoLnxmK
FXa0mfua+lkcNV3mHjvF3g1N/6CD8DQJIGujqM2NgaaANRjgFdZZZ9u1HkPHyr2PAjTrzlIeD79o
74Q7DsOMVTRACFVWD07aZJshS+YLFNM7QzjcCNrcThguBF1xTFunee908yVGXkX78/7XX/7tr//+
b5/j/wy+i9sinYIib/767/z7syjp9gjC9p/++df9d3H9nn03v3/VPz7rz1/z1wdSZUX2f/yUq+iz
Lprip/3nz1p+m398X3763367zXv7/qd/bHOgf9Nd911P529QDO3vvwN/x/KZ/9UP/vL9+3d5ICr3
l18/i47hIN8tiIr817996OLrL7+aUv3+Qv3xOi3f/28fXF6Jv/x6ir4/w/ab7MZ39L9/3fd70/7l
V+83x7ZM7blKOK4JYsH99Zfh+4+PSNcFiMz8zJWcoG356y95UbfhX36V7m+WayspJKcrC0KO9esv
DUiKPz4klNJKOyZgE6Gk++vf//4/vY//8b7+knfZbRHlbcNvY/76S/nH2738fa4wHdMRAvFC83Mk
HCY+/vl+jvKAzzb/RycGz2Fww57LyupN5yyIbdfeSc7LXpHf9ZpjyODDr5xKpohS0HOgsJSEiuR1
CxaGsVhhbmJac0kdhRmzOS7bmPWcvTh+hoUPm7A3jGKUw6KYxG6m3nCfLJDTNviI0vzgdf1WZyi8
loxO7HOW1ht14zkJrec+dv02OQGABBInFRQK6lrHyDnmWfY8KjbNcZ/wdJrHY4JZj8rp4YpSD5qg
Md4dArXJ04Y1FKWWmbiV3KHbEphyuQ1bqXd53+tzkBU4IOXONGcMcH1zK3N0gDGj3LmZaYtofTlc
dL3xUaXiQbltdE4s94JIKuY4VxFUUAgYumgAgA97rVN5M1UNc+MENjESzi1EKR65K01wGVMoMVnK
PaM9Iiy19d1irZg5gIIa5vFrHBSSXETj6tXEWYc0tbn+79/H/ze36H++Q//lgvD/5H3MXceC96/u
4278zj4KTvl/vvn5oj9uYuc3ntpUaAhLuZob02ZZ+OMmVr+5tlTS43+W7S435D9uYiV+Aw/g4fPi
QrA8mjb/4yb2fsMayveiZ0Z6LA/6v3MTK8V3+vNdzJ3LvctKo12hsXP/+S6eSkVFPANfTBSLipA4
/cbCDQGHGtJDVdFlmxSHuKDcj8tylZkFxgzveSyBMce1DxS4jOb1ktSQNWjO2Zf5LrG9T8OHkAl9
jfAIvN3GxwrdNeTiMIBe+0O9G32Br4Gu5ZVBP/Has9KPzm3ukKw3M7tb7JZsZXAfrBp/fK0tJOVS
IF1TmFyHWKPay3pod2Flu9TZRz+5qOEdzcS12mJrhqBmEL1OvdQfJvmVyDKtC3/wiaKwww1x8yvy
JlsszY/N4oRlIrY2DPQdhZAvKSOvU//WpffT79N40xXWjSOnV8+NriMoxG6X75keHrK8vxpz52hA
brppfWcbUAO6snJ47CYSHhnpeDNlwOzy7ZjbhChmEIFZBMU8yoGNUaHndSwCXjFsNNGjNZgC1JLM
6qjsxFbsQ7kYy4ZjVuF+mTSi0WWNUcQFGrv2W/nBjoF2AV94h8QoProBVg7QKYJn9dAQKSsAz3AS
tn/SqNsVon7wJvER2nLY1y1QABY0e6TSx8RtW5l01nqceXs3Aq0ZMtqZmwEjTQO0CG4eHfbMx8Sw
pKZJD8hsepT0kqfxdZUEA6BJ+YIGBB0nvO5rFCNcA/FGhj+uKz6YrjD2N276ujjRXvrAoGfe5ebw
ALrnicqwBIy0DxiGw+Y2CNJ1DOFoNTTOvBu69pSY81ft5zeRbA5LkWLEZAvOKI1kLi9gpogvOfqd
GLD/5XXFQIou5KHhQkW1vwiQ4fISA+UlQj9Hsn6fPLQnaCq3XcARUZcd/imDaz4jA3AF1B1baaXl
WQvZcopv5S4jY+h4qjv59CySICakHuHqDgb3EWTaEqRCwB9RYAsedbs6of2IExqPQwg9c4kaWlVY
bUgJbp2G4mlec5w0ZvLC4zLfze38ZGrbOISWDbbdD3c1Q3+sk9qPjtE0sZuHHtSNRAwZ7SRBix4D
54VILxhfD9XBFjioCgY7Qd92q1o+ApbN1qqsn+wJb1zfh+DGP3NSIK41HCKvYh8+sbUdUeEadCPR
qSfsyw84HPU6s/1jNXgnPaJPhf2ThbFWDxIWe/0wlCcdRsxjP9XAebbvierNyLWmhAq8gNel5VyB
vXmmO2zlZtWTZ7UbwgBgWYzpEPmc26UPD5HT7zNPKerpOPRLq7rHkeez1e6vWomwFybdKR8rekCa
D4pCohW2qh2NFDu1/NqxTt/Nur/1UebWtre0Cdj70T5VFWk3Ue/8itFAnCafdgavtVtyL6Zu3wIT
jDEayqyi98SChcCIH3l5DUhhEgeGU8cOWybH6KlF0zU/6oXtoYE1jYncGkH+SPqUjh1/AAlaodXF
70UC9i8dkQVShKjMG8kaWlG9nVyH+272biT2v9rKLezfyZUqeuvSHJqLlrLKtYSO7LTTSzBgIwvG
5AQ/D+YuQNtxTN8Rl2fqjMLnsOFkmGpIn17dvSaFOEa4EZhtlXHW3waSyb9R9Yee+hSnd8WuMxC+
vGmmfJLh44wDD+M4NgQDq5sc5JUhg/DGNOrkELtlv6q4/lZjcdl6HSbolHBjOCru4zTlcg839Xgx
YLvkP2YvxlXE7bDSIwjEiiLYPhx+QLOla2+AMug51T0j2mmBc9M/EV3gUzoGvnGVtW5ERHO8yPr4
dqyZb9caq3AzONZ1TarWBPpl180xr4u7zjFJYfN+FAQGN235M0ENJ0ntsi2cAOuzj4p6/dYIBecs
+OC5c/Ld6K4YYaq0w/zQ0KjLiznxqGn8EgXfplVtZpBvCzTQ1i8PBtlYXPcE0GeJFbho3EsDABxI
LbjDcZLHp7VBgSAxxrrXhGiRtioH/IFHwKKPyPSSeH02a5tjJj1bbBXtxSQLPWNNoTxqRt7DNxG3
tIfQm1IxXoAMfW5pLYIKhbV2fDBN/CAtgb/12A1YS+P0JVKwjQh3It1O844VyN9pv98vER6cEVxT
lCGAbNGwlSN/2htmkq11VHTXLMrs9aoIJkvXUGPBGXIp0kKpB0sBRsZAxdlDQ16pqMMrWLLXLDEs
W7hCVtaYU246DNcgKPXxd383cNiDzjTmT7Jsa+1QeE6ygnndkN4Yqak2M7uTjWlOl8okxdczWhN2
fFUL1KZJV8fOhv9JZJ75Llih/g7kyW3kDfExDMtX4TnPlO1GQKObYF8F6YVVej88Cq7F0uUZFw8M
7QLI9uDNx5T2UZNK3rXlvRMhuHGiMLmxuzpmSudfdkbHlMz/Iltx1yZoZHNHfphENcjWl4AJLY8F
eI4R7dfA/onrklpnAEpgEP6d5knKKZ+Ro/0ZNQCloP8iTzGpGlR3himYQZeYL8m/0vgx3nijS50P
DpS6yX+KNIF3nyIYe9QDr0BiqL3l+p+xa6gNGBJa6Kf3oiOUabZjcIjDH+AjL+UIQ6F3nui7xYxo
91e+l20trz0VaP4Q1XBqFF7z6vkdYrxgwhM7wzntrNP/37P/l87eikPvv96zXxXpV9G//2nDvnzF
Hxt2m703GwgpTKWXDbH6x4bdcn5jusrO23Etraj74Wv+furWv3EON9kNWMqUjtQcyP9+6la/yeUk
7gE9N5djsvnf2bDjGba9f9qyK1PzDYXlaH6QsPXy8f908J6ZNJdOBcHLHobgEisbXP6WbWduYInC
3zxucjtGnTTRz5TXQVezHaYNZZjs2goGsk034zrrQhNbXgW7fuztnZUhDFrR3B6dydw1fsyDybNJ
obrDmRkPZthBsPIZ3ZVDsTWovmZTcYre+FPbEFBwb2u2Miz7017kkH1KDzzFi+e6zjGY8MHpwt/4
VAZSyoDxWucbrZirNv24FFxXR6HAxhp+sK8Dpu6Fq58x84a4f1TiqrVNuey26jk9jFm8sS2kX569
eFkdzBqtMR7GpLpoWZOdfu6ufd1+S5UbOxqqj/+LpPPabRzLougXEWAOrxKDcrIky34hHMrMOfPr
Z7EHGMxMo6u6SzJ57wl7r+1L+W+RIuEzx3LD+vqYGDo+kXH4KCvcwyl/tLm966111aX2GYHmk6Rw
3hSxj1LVP5Xz9OL77NetAMWK5NUH2gQEoOmb0OKAGlMrYIhqEnpYuv0IpK9iBk6yhx/SsE944gUq
crVWL2kXkLPQKLYCF5OencFnQSpanAM/Kj7MGIEgbgu8VVJuy3OTOp3Yv/qybl1yZ/FipqgkGVuG
PpQhbcTIIPWqU3TyLjf+qeSaziEB4gG7jG7cSGb9zGLTQIAObsqips/lobaFXkSDVKWbEmdf1lf4
yjJGB2Ne/0q+/zYK+Z+y5GsyavmuzPYLEtTvFKbATsItIauSW/twoiaRerduesKbKkNd1f2uyAeU
GTPtYs3qj2PStawErZc4svFvdXg1y7YCCSoKPISSaCT7wqTWBszMOH4fVhrOsbqHEihFmCOyYPaa
aDuLRNAUuX5k1QZNosGpnop95iXyiDxvVraInfBVgml0xoTkzQL59Ip+VHOamGyowSgZI+lElk2K
gDIonoOTUWJttKA/tJlsk+GDjcI0Ljp5ojgeko9emWcQC6YrwHXyNHlpTflYa7JgkPKY79M0f+ca
6FWMwJSaOPDsUOBFUuVyYkilMT0NybNg70jto0Ebjo16A+mgfdSHQI32BP7O6GlZoXRx+z7M4w9q
f+EM7gwluzr69jjL8V6c0/qm+t2nSns1j/FXAhu0aAfMwES8220+MUGTc9YEo+4R312/sjZ7YU5k
f0mB4RdIyrUxeyfU9X2uIeuIUFTtXAx32bUKenGnhouzMannWzkVVMDoq+Ds5ZRqYnxSevlaiAOM
4exGA/5cNIxxHynOLDPZSsnAdRMyaKkN+8DWCwXwUX+oq+JPHro3TcPwxAI9cMBA8QLo2MZCsQGV
SrGhzbEbRRp7FTPfih0mzNnYCoMancwWYeao3dm5ZU5KPCEVNio/7CX60EC7zTmiTCPtISJb3f//
i+3jtDImwi3BhZqrzrA2cl48UFU9u4IkVmQY0qT8dfgWpSD6l/pJBntKQ/arTHaJNojehlzoRITu
kdWIkaDmfqKy2Q01TZPcwL5OrE1Hko5rJKDGqsEDDd6jEV20ciPdja6c51J/I+MrAuIf5GRuZuhI
Nfy1uaDbYaZ/NuwcNFM6F1bwJZA504jjYZYwq4ap+NURcQ1/o3Sq37gBpDpQ5NhBjGItlAfs4QG9
rPb0oTYY+vTsItLQpi7ZGWYb7AxV25JQgZoyfymt9I1Oi4AXCE5yOO5IqzmX5DeUgVauMW2awOf9
TcbVtDZNNA3giyRS3mGYpgpzwxRvQNjw0eYyORhmj3Z0MSLmncDcQ91ZVnceGu2rj3w2kWDFkUiX
UbjXRhrQVsvuoRx9KiWSiqL9GxSkmaGRbOuatQujjTxCVsfOaJ+W7VEOgmuUmk8upGBRCK3SlHdJ
4s/fKbrKMvdnjq2OyKIQunKOiFZSxT+ZaFjEif1BVkEbCPaYiqarRMKefs33CEj6YH81rY2kValZ
jcaZBoYs8BYuCM2ndaMkxC3FkAbVgKIwiPp5l6vMssjueDX4o/yZvlTJkB7n2AFRvf60VhveheJh
YZTYEiHObzXBtw0CK+oZdm/f1zaJ9GySBN105Db7GyP57isb3RqDG7RSVlT+tyqyhqx7+ZAFnJnw
TvZqZUXkBFXqpjFSLO3dVYAzdBe6FOhflq5LddnSLBzrwGzfiz4kYzqXNRd3/7Nk875uWmCKalVc
QbtDsTYEa6USFl8VxaX7FwykDIB3NRyhQ/yi9UST6rjg1qjbPoSeiXxfJXdM8j/EeVTM3RrSqybS
YuJ+pUcRAoxqvJdl5RYZ+sgsNUovVBSMxdq1a2TWh0N5bbv6oaOgKJZqwW/PFbQvIRrjtalWywwt
YvJBWibtNDuAgVfQ1EiODK33VNowZrkMfGDezf6gTuJPhQta58Mjbfxv010wgaq/ka/tk3DPTA7J
rPKF9wCIfCa+N5X6URLIRp9107O2ZwNrtc5v7JvCNuq1b7NWPSVmnGWGOq42KLQOl69ahxeCM6Jz
Zr1x9MNMQ+yiisYqH5i5Z3pe2FWZW5tSqXlW0w4Jn4l8Xg6JBke2F4bGNZTns6aAxcgJxhnL+1RL
8kpa/k0MzAD/J4RwWK0IoG2kZxMNo7Rzk/wavBrrqgZKpxDXxgM23LN40HZVG7GVvUCwCRebhZ0E
EO/DGWqDMF+EvjzFav8WQcIjLGk1DAiS9X5C10sSpENCuqsMKoCphNhFqC8OHtG1zrps20wdTOT6
2rbLDRuE70UVfbdY01bSCPmGrLGorYWtytWThdZmQE+/6VP2tro8XwN9hsUtKSQMyngPSgWbEk/u
SoXKJE0SgZVoTYYG9xOGubtQS3e16TPCsw0+aumOrfgNmv23nisEHf1F1otfeL27QIXbXU38xKP6
LMzljWZWsQmGhgkvekmVk12X6njjYIUCNLdjn7FAO2/kFNGs3HfyRjOEfUxGAbMREcCrP657Aqsq
NYaKgLVhrUg65W3NGnMwOIVZRnOhZ7bcxIfZeAhM6Vb9gj6rCyjEekGMmh58lH5vZ2L8bzYoLk2T
GMtq6G4Bm+BVAQ8B7+9sOsw2VDtKi+piRoLKznjwN2ocuUVA9J3ZMFmo5e1gaa7ugy4zNCpB3Nb3
s9aM7XqU1EOU1UwxgzOXXs2VFqG+JzDdwyCdrhI5/iXgoUNqOEU7dmHDqm1xKNUCWcskehPUCcaj
Gj7AAfCnK4uHsgSycg1QWzEHF/qitKdY+C3ykeGZ8egm041rTBVZ9W21z0Cmm1diBIZKQ7Qn2tqu
AkUWq8UjWYyN9WD86bl4m6cwdEcDyki7zNDxbs8hYY4+my0eggYX6bl7dFHJgKX4aJL3MaXg0cby
bcijs1/JHwUvyTpOB7hOkLFbY5USH4bwNgJrOoabIsXbIsS8IFWcJBgOp1eZ4LmKi59xVNN9ja3f
BnbcgGJuDtBEV3lJEUP43G4opr2cGKSkKwwFLHTrBAOIUCTg5AnG1ZfrkoR3wK6jBOqt9N87WeZ/
o4EDYq7uqYCxWMyRXFjrdKHrhzpJKT39wZyA6bBgUIG26bw40JlfYATtRYx8U/eFtBBC4F1Ue24G
s8s3BC8QWMpiHTUfMGUTmmHQYfgke31MuthjQ4v5WIxIlzAG3Las5vVgiJyq839Iscj2kwLIY04K
wljH8KVG8dvUqXZccShMnUKQixzzQyTzfj0F1UuYG8BCRvzwG/3A4JEFjCj+TOplqHPEWc3IALoZ
3mO6NM5bVYewUG0zvX4PAlyQCXhqw1K2WswaItTHp9A+JM1P0GP0x7rh/mxN2icAIS5Zhea26IJb
O1K2MKalvIwiRNJ+hGStxYsJmCzCErhiEOayIEgcH3Eg21x+ZlUG1zO3jK3Y5Bqn1HTHlYDDPgIT
qFggsmvdqZQ+v2hl+GyFbtzNGiO+Mjddw6iQ6bAzkYWSAWPObzPDUV3lMKgom0dX75O/zrqo1vQN
Bx//HGnkNQCdxmAwSdgxrkWG1QbGLBvPR+tQCK/rJsbAnJb3mD20jS6XfEsTQVcDlYsyC64YafMK
cOQ2Hw9BoLzlDZdDgqtoNcYlRGeBV7U7CkHXOjOT2qBO0JZ1IXssKBqkneLpodoBrPfVi684mRaL
MXNERBiJGxFBJLIrWwsgWwGU9M++Ci8EVk0MjZbHIaNmH/Bco3Xca2Bi5wxzTChR/xaH/36FVA//
RAvfxuBpanWbTVyQjNJES35Nyz9mVjBIiuyHNAU5jcGqzjarQMJiPdZuBo5PtaArLBZpSyTnXJv+
4fOCilZq2ZrRAIFSIB8FqNbrJkz2ChRILwuIYZALhqIZyjKcrTrL7uRswai3TZ2YlnLStbWocwoq
2rkYWEEoBY17m1s/vSndqloJkfPSBQ0l9bqAkTIONJqKFrCBAUSjmTUiitHnpi3+pLboH5O2uMjN
+riIA5fUImiWoE+HcNqNbbsjLg70Tu02CWniMhXbygrnXdwDK4t9AI1KFnyJiFFnSyCMEV/aSuH/
ghqjCPJVETex+uiYBE4so5h2CLuwZZkUhXwUKagOevyHdvifqVVvUztAd81If0jCO7KtK6PvzTR0
W6MeNlbq/47y3ZiaU1LnX/mg4M5cghj7BWeOtGIF02wyitKjSJMpOzmh8dCfMzx7CIAI1EveUTiv
6y7S3EpiNaIbU7Ct2vgfAwkOl+LpM9zBOUa3I8VuzFTb1uoPmlEfpVt6K/rkK1EFCMa6J881r11I
4lqTZh4LlMdoSv+mkDVcOMQFFOzWES1MvziBO+lo+vD0iD6IABLWL70JcuTq2V0QEeGiOPb8OaZC
ScAZtfND1zH1MqFdFrSkfPobeIAEEfdEe5kiCfYVFvY6NdDsriAuDHbWtRego8OOTNPfDGsf3LLw
Hi64GR28j4leHHWbRRuzTMX9AA26iLt6EGlqOKOAqDCsTzjrxjBDRtGijB38dLfQtjnI14TEhdvA
ZAae+D+qqVRkCgetHS7yDSNw43s2FJnL5SjAuUX5GNevNqCQlFiBJrJ0FRT1ozCCii7Ga8UgZLCi
4a3DfkoAmhTZsQH2DZUNATT+E+0qSsqRctwYqwuRi8166MuYON69kIGGVYw6swUyKTSk9oYYIixR
3gSFlkkm+8FR9jTsbAimmETz8C0myQTh4kKGXmwpyYbAHjI4pPxm0CsSjQZ2mqm8351J1TvSHePv
P4bCuw8TqBdZgWjWMesmvNrTkVHYAXUtPLIGeYomtvewl0pYQsewRmHbW9UZnCwdeSo5UccezySO
W0iztSCitp8bAgUAkpNuK0U7ckNm2cg2RuVflSaYvF4g7CCIJnds9gznSRSDOInNvfrXsVzKJeqM
QoKUnaCXi02F+v/e4pW3B8QL/DLlkQw78qdI+RgyQkybNyY1mitB9LIHHwrUwCCL+GXk634y/QRJ
vpvIFtSIsZ1rkGsZFkiLNTJaW7xQfJnZqP2GTaTsrLRkFxa/6TOKdjFk5yqB+is1eulpKmVby8m8
EEVAMSLLV4SJiGvyZxsroqeqE7MTmnhrwrTTGFlHRW85far6npn2pGOhXWPlq10o9ME49JB/YqVb
J70ub9tGP2ZT/jf2U+XIYPCVevwL0xxGQzUekgn26FhbfzlZqGXxZSnwt/T5B3w8YuM2uQ8q4si5
bjGMknpfiLwxHSZoCx14CezYDnU8WQVrwor8byGaHpNYIKvsdqMsXtoMIhQFYlCyIB4yC0yJDwkt
aUqv8fWfCH4/KnX00nOOHh2/lV1ztvMGAX8Obt2gIifKXrEpkh3C2RD5e/jU+7YynqEWDU5VITBk
Ke35Pos8zaT3JSTumidU+hnGWILermowbgrogxNEZrytaDdqWZrXNGl/mQxodqZHSWK8iylLGge0
4lXUdGurF4In1NauTaRfJWK3BR0OHtrwisjF0wq4bH0iPXVu+hUmUwaNCelgUewlmf4YxO6tBgrv
Tkw2XaZ4LwZPZJJOc781Mmyzy1TByoCxB7JxzgvlzrrMYW7CrmisRnywPIr073ykNH9FKmg3BtKQ
3ivfNTpKYLFW0F9ZGM6kFs2BRJnVcf5m44TjYgnFTKLQa4QeT2CKtYQYQ4BFhEzNNQsZVWoP86TI
XqMwEczk4ksdIXiOKi1LYw2g8mbGhpBcuFshvWhmSYm96Nl98dYtnjqyBJhqyN024mtlWyThZ6Qi
hu9mm6nU3SpwNtkY75M2PposD3b4u69i2C40DhZSGkOcNQ6cPRhtnMcKRiafYacoMz1jkL4WCy7y
2SirbTxr5z5grBJXWHGXbE+TTsyaEMlSjyOBT/yz3gkfWcmUaMIE46XSfBsavH9jJ15rPryDiRu2
jxG8KvAYTswU0tkqGWJA5uJbRD6bQFTCtYFEj55IhQGMmJKxjZLvpSWIymc7ipOePAWGb1D0BH4J
k2HPangZEmH40HVy9/RQP5gxWWVqPc3rEmThOlUnauoRXXg7qp5AXMsKeTkhKOBRkWswPc4j0qn9
kkNGEwyO7aBcgqd7f5OKyWp5Twnn7PYA2zKDuBB+MuZ6aKVDLUwxgRnhhTXbsEMpQu80CUe/arcx
gmFCI6G48j7JtlC+Ny3NQVZVp8LKT4WZMnqxuFjQmJ87KbyXE8kEjYafKUtvAgQrgVtL6km1JGzq
Tyao1K2hiwD8gPCxIE+wlKYmcZxsXIVpwAyPnQf0pyeNCNaHbrkepOwaKZrkTdZA+QttUHdJcrpb
S05zD42Z7Y1A5wOVhykVNlb+zUnFBTEN1Z5RheGRfPnD2buGYWY5csqkeajLWyQVt16T92I/vziO
sPbl4vNgVonMZapFG1WimArDjDWPCApWXkYPgK4E0JHcjqL6Aykq3wJ2+5MUAl30jjw+KU6dUWDl
2Sy6sMQgg3Jqu33v5299CFoIKSRp8RnKyNGfAEYo1o4czZvEdNxhAb6miKpU9kOFMFF8Kxz6IXLO
QJSdMoAVmwjlWoavT6DPuCHBiajJnlJTEPqvLsTcKAYfFVZLpxQ5wdU6dhpd7Va+YizYhLNeWsF+
UfEPSx6uRQowpjIFPqGuX2qCs5FnqVQwsA4Qa+5H+Wrl1hIqDHOJK5NZIePwJGqjHQiqUjbGvQ4B
r8Oq5Vaz9U+J4nndkdHqxbLRuD5zW6ELZbduM+Rq0SYTxokzRVuKEBXtVGTRSuAH0czpNChQ6efJ
3OYlg5/GGD0IJ5eSdElPsaadEiGFpWvE+s3g05KwcpstdaiY4XWzQjetsVnojS+sZakO2cpx9WEk
87vqEs9eYkyG3Sic9NhBt6agZ8SVaQLWmJggCZX+kMTekTeahb/UjcpGxFXp4/2kbUpTNzBXuXyW
Jpn1ND+lwshpCkZDRYuWH3n+Wd7k3T9RqheuWKS61AZst0MDzb+dRq4c0AO0Es5RWS4Vm2/jmODW
1SJLd9AhE6oIxnEO0n5tMXHuAhOByfLzHjJ8V1PXPIFRsZuKxItY6MDT49llk0qluFSPACho3l+K
BlJmBOAASudn5Pn2k4oVif8FaPJRNgZYQMeXMHQVsMXZgUCQARe0myXtVbUy+g1GaAbNJCzqV5sp
T3jWGqi7WLeVAgrxNJdvYYiMntAHc50SvBz+kN+BbkJrz6b4PZuHuD8nyVlVU6YAzGHMD0t+CzpQ
iDgg5bue7JTAS/rDkJ0SJqXGvhM3gn7zq1OymfvdoL/l0i2lYy3WJCoq0s0ID1A3bT24DoDIA4+3
oGerJGk303ybsM1a3XtYPIhcpcB6gIGlVsJCiDmFTQmdbG6XI7uviknpt1XdCh27u6MU19yYwEdx
cULsCxHEoYxLnuKgH30fQNwUOYr/mP3tEC6KIyYN/imPbg1D0OFtyk9p9dkvdJfpJ1clMCCYN++5
+mZOh059+POfrz414wWwoEjCjTV/6gPLPP0mGPsEj0C/TkZ3tg44Hcj8A0nYeqF5GMlb9vdzRJuy
t+pXrd5Ewgv0Cm9LablJBuijh9lMjiu92DsKTNdS/pXJIzYBkyaHlnlPeRH1vVz9iMXTkP7lDI+K
iiCM7DQ1f137KMTrrN6C8i9Wn7mGSZNXZJZObf4ZBt+tz6qVAkIAlpEAlyI3eTWR9TjwSGOmzr5F
/y7L3wSxrOC6y9JN8QtXZliJyYYP3UfgHNlqSYlMw7sm9hS8zrxJAHWEmomjlzG8xBfLlsASbI4T
zKADI7qJC+BTanA1RY8MlpaR8JZRjo/A6IVHkW6JXJJNC2fwKuz2CYJZErJa4p8OkwV4hwccTOsj
4nFTD2RrgV/Pd8lAYNiuV97b4ahzaic5Yu9wa8b4w0BsbJRgm6snfmei7QzAx+a5Z0LEIIBk28G2
5noTVdUmIAumRI4oMFgZhs8FRyJhrm6wL84R/UXFMlv41DjdRYb/liUhoELFy/ia3g8pjU7yY+jK
pFtLDJAW/kXDzMlY0LDxJsWWRAW8avUv1BJUpDzS1cfYg2tdiLmUUiFZ7S1xncuw3RJwfrFxZvlN
QoaPR22d8hKYU+thN2eG7MXzJcQqwPB/WZ65s/Rq5dcSnnAWie5NLmn9GRAdPxqHqti2I4Bgp6VC
wzUdA02I9310qqbtIN3T4JZpvKRgBIQfq0dVOYNlPYTjlfwCfs5axVL7baMRrBjLLxFjYcFUIoSJ
Jsu3wFpVxP/WPn9j5yfn/BrAgR5UzrXsm1dEivdZ9SaVn2b8Nop/Wfonyb8J6zwj/qwnpmwMG1Ll
T2Qz2eKeVa7T8DVWsMhVvhMudFROQPzYHkQPLk7J2lXTtwnnNmSbk8y+g6MNNevnNFwQLSNCzMrQ
5uCTp7+RWlokUUWlX5Fv3G+rQfzBQIlijhawmG0L6XKkhB7KFfqfdl3ETAOlh2Fn5j2SvwYI6nyN
7Iltvgps1oWxS5glzvFTQUyZC+Q6TTzywz/0JE40/po95LfR3+GTI85ZcwMsDjzlJT+k5b1sOHNa
/ppEunUosS/1D+JIaUYam9r/+unRqB9EQmvmyxTfi+aYVs9yOpfSPc5PpLyp/lfNdxEyoR6t93KQ
9wVzO8hYK6DYhKwGBbLe/MrjzrBu3UnfwkcDTSQHeIqHY1U+DHZORryMQEUCfI2NTL+ewy2ZSYKt
0fwN9LV6D9qu5yn+GtovdvAOs60VJYF6mwwk1Uy7y1Bl1zNiSf0xcTj3OCEFFJy1Zd4rZQ8VfwWG
ysx553nq6xTWA6g76EsGIjsl+4ogTLITSSUenuq7ryHlLP49DK+cPaaGhxdc1DRaXoj6rpqAWjgJ
3YvfYCfnz5pzuE/xwG6TMpdELzLRbS3i+8UjGUb/KvQgrJcLxSF1gRE9eASiYEjbLVhucDUHpGBq
/4X5mYuodCXoJZpUmtscPxnbFH+G38AyqOtKMjpZOQNwJo+baC6qJb6+qoH2ORE8Q5YqIoWpBVwx
ujx2qEQEp2vwjMbZdnHlYxa2Udbz3VVas7Y0QoLExyRPO3MAh0XpVLDvV9uJm03BA1S6rfKeFPAy
Vd5zpg0sixxdJa+WW9UnlDr0GcWbTHQzHAdGBinxA13JAxuuY/aIuqFICcQx8w+s6XkEkQtCMMpr
BhYA8Xy3tqphvWQEFNoSHz+gdPoIYHyRWu60JNsWDCHS5IlDpptvQvOZmAiwESDrEskaGtKXt2Eh
ZYLJWv5wcsPTOx4IhLQHdoBZ92tBpDcOYnwetE8g5yw7fyc2CHRqawGpyUzFhHHOneaPSd2ThOxW
ylaYww3TPJuHP0hgV5Ud8sRF4PeB/WNJR173XLQiB2iJlngkzmZoviH46hNPCYPWDAG7FSBzklCM
ol5daoQ0TpHmNvwa3Y5Ka92Sbld2oTuYIFiZ0PSLGJ/4FN04NXwjo3Vb/j1m+lIQcfCmLF9vOwWO
lamblpTArGc0S2FMVB/tK5Yo+RiMF7V+S6heY0op67fuPkxU/wu5omA1LvfwVU30QUQupKhPLR4p
jXVgr/yWJcRf4+6L36L6RbICfgsKt4BHwv/LkDeBPXJ8xsgdtwPjOcrQxFZ4wCO6mHSuvPa/CFle
5wjfJMYAU8GlL6lu4Xfk2KCijuarwFXBioShDm50tviqryzl7AFB1RuxT6ckXbZ9L3lAscqNQzPC
kPipRTuRnBuNO7VBFpH2JfYGhCQpw8hAhTxp7QKcnQWC/07XLp0V80ky8xEXCXfQ8s4RLWOAoiU7
LyRrFQ2gPQq8wFK3KxBAiAFZhZmySkp9rRboxProKBj5oejCU12KO5iZG79nuyq9Gvl7DhBJMHWT
1dIj4GvvS+I9iQr4OTxF0+ihJeCzDo4O8AtW0A7jAPr9W0AOkUi0oSG5OvEOY0ZwIxlnvQp1jgkt
KEWmNOrRJHvAXGDX9UAgzbQHb8GKyrdJvHVn9HQiUMw2e6NTP5nRcDbReBWm4fnsJ4ORyLQ+uSV9
eZRD4VAE0aXy0eT3LId7cas2/k23JM8gqgDrw8mRS+k4MKfL8Dm0zeR2Pb4Y1n8aoU+Rj8hKzB28
7sBCpgPkFHck/USuY4R25J5n6Ayi4lH6w60VIR5jN1zPmfTAT/2qZINtKbnKTXMIKuD8FcJttcUk
zLzXVN4rSST7wDrVjfomatJJzTWvSD+jNPsm+9UymhP5VA1QDikUgGcUezlk8E5hmooZmv1sfsqq
dUlz8Y/EqwWuXR5VQboAd7TJytmku7auPmsh/qs085QPwT3VSZGob5Vu/IMjv88CzDJxfAwgDUsS
EpFKr75SiykyxwfI6TsqNR3J4nK2D+ZHhV1elr4kRr4Z8kpJ4ee8rTBQFdW3yB496dU1vpnRp4vp
/9Xx3m/2/mxnlpuhsbIYWJq7nGCKkFS0bRN6ESjUju0I4Zi3WL6Dv5OaQ50AYvwBeb+qCohvzaHX
XjWvSwYBIQwYHWj7uSC3OiJd71NdZawLPgP11ESk1iyo/NhOBYa2DNSENVs4piojxQJ/UWN0Mo/S
biV5kvzBfMbOYBv6IQz1fwQJAKnD7uWDOJ2s1YNqZbyI/S4Xz/i92a2u9dAjmC5y2TcQ1sFYIvwr
x2s5OEWFw9ERlUfcfPJWcxAfMeIAHHflY8ylLbUMuZWTFV10h8mUFzQnXiVvpmpSBxblCErRfDp5
gKJJVtnIkgmJbklBi6EEj0beqMad9EnE26QPKg+53kkMSJOtlHvYxJHG8Z9IOegwRrTxs5QIBnFp
R4o/JXmvI7SdTmFukB3MMSCvJ3flKochrp/N6livBjus1+Ua0k+1AwfO3X7kdDEtjzMNN7Zbo6wD
qc3oBDFs71XpgYmTkjuxU9jjsI0DlGp2ZM/JN5eXLYSnlgEeIbRpeVSQdkr9WwkGno21jOYjmg5a
aKzjNeMaA7i+LfzKzLwtO29K7oJvpb9mFvBc4zPhuIiuy8ig46lAxT+O8OT2ur+1pHPooFLUL1T8
pn6vx10Wfozym9o/q5k+8J4JH5H+pD+ClNyCnrMeJeV8Lh3r0eYD0s5s2OxjEbnxJ3dD7ZIlRxlJ
arwbXbAh+t4sTq16K0sAI5hRmukM3NwGCEkjMo3nqvR6EULHk99G7uSknXPzAhxVa1xtOnfmVrQR
g/IiUKdnOwJX1jM8MY8HJ99G4WFkS1kSMZL/ZPM/QXurBjddPyZEWP9C/9lItyUCh/2R5SnhNQHe
pd0w88SPQP0dJrewHtThOK8+dOmk654w3jmMRfNq2ALP/W9p+45onOJt6wr52aiOAX+WNUO39I1/
5rq1CPb+F3H/ScWHzmB8dFubRXFksgVm0syV3ZU/g/qaiOQly6i1JfWkjTsh3s+VC8kWe8Sjy44d
mHf/mq8fGU4fBUZN23yWGtXVtox2bffTU6gZ7S3CU5GjhTP7t1g9ytUmsb74/h1DQgl9HaXt8qPw
EndAuBzfw8lLQeFwZphO6oEMgbqyTtjLE13JdfQORt8288tMwWqsOI+A4FWwtZdPV/irWv+X9x5y
m4BisbPepa5a9/21ocuVR+SYSJIEekhPB4raVwfNYqG8YY+zMspn6zsZdSKczmVIYXnln08uUcXi
KGQ+EvXvPjw5phIol1fGNamZg4tnKd1oi/0i9MBnUJURQ0B6d8n0b66ffnMkKiVvvpYnLR8Hx4yw
HjGw10mQBW2xXoqSsvqU6z1cFGZjK231i6qcxuSVq5d5+YkdB/W8GHny6WoN5ya4hED1DcEhlvYL
bAUtEX1Twd+2m2pbNqewPXUoLIdDIe4n69aWI0tJkMKIGsdikw3bSfgz0GLUAtP26HcQ/kUeQbfG
x0SF2Skkn/wsH/DjIsrPukJni8RyhP6WX6pqa7Bt9yTNMy2Wlvu6vjfVBai69UKN3VscL9tGeIY2
B64t90f6RT7xqefUTbprY6v2LH0U/lGuX0hu0PutQKasqFw4ik5huiHtbTAf/orxlvIMGiKxWQ3b
hGDYE53+DTgoczY3pS2uoBEKJ76FcPr6bz/NTk/Gz/JlygeFbXwM2EP58ye3v3W1hyI0JWDIKZlZ
tfvIcsVmXIFFdQ1QRlDxfG23wLEsemqq5FW+iLKnmx/dpf4acr7o3HsdAjYKboq9Qt9FgJw1O0Nz
Hat75tMKvSCK0kLftt23nMG+2FnBFdrEtPoSKwdpA83Jzmz2GYu3KXuREus7HK3Izd2GBZVdwDmj
s4Qs2TilXYflWkWxIWisXRuWnjJ42N0wHQTtpGtbPaPl2VV0kYP6S68khjdI93yXNzPwiJplRtTM
eyPdS/6h0J4KALZ5M+beaAHcxa+8I2dp1TsDqIF9TKgo8Y39GVcqc6D3pF7W17t8PFp88YWwF5u9
QN8cxz/B/JPj6xHU90U5ToOyJmWTXvyd0xmjrb/pLAKc18sHAMXnUd6tNXA8AOQ6ki8GZzahIDXc
4DjrsBOsl29TeVCgB5EzlGeF7W4/PqbQiSzvS2cmTtXmWdvS0yfIifdM934f/OzKYIsfySpvVoGz
lWyMBwEe2FWRVHt9eWlq25B2QeCdLnxqoCLruHVFQuNQYZbsvndlyXu3qBi8qPZMR4DTepiFTR9s
SC+K5melba36lDFStlbUOavwyoCvou0lgPOTBQ3bYuy3tpTfh2LHi9uyCtJ2XXIcIw+WZ/+DkGqF
BcIlzmZcfZu2ytL1TBn9P5LOY7lx7ArDT4Qq5LAlARDMSSIlbVBSS0TOGU/vD+MqL+wpT7dEAvee
88eGaH3NOI+d1yvA6FvBeiSWm6aXmCuHEODMbQ542Faii6rDhw6yAevYreJlmOguBJJaHMQosPgk
imKbpIC159EABSkqkmifbXqhg1Fh4DGeusKEhLGvddXqsyVanK6UfIPg5P9oSMOUaPb0HwLCslHN
hO6R9wBkRQ5SvYmwpJkOx2L6ZjBReYGr4OZo2J69UltTjgNvFLg1irOLxGmQ7PX2nmL4tuEYE+Tc
p3S8GuV7i7QLQRWrxI/PR94oXiF/S/jaTVC4TtuJ0Zs53Tjgh8kWecmVbW0+UDCOnBj5oY0o9byg
rs+UgZ39Qc1CuPdF/JLcbbweFCQso0ZnfArzvnCKjMLjgxafSn60KeZ03o9cFESj80jSRhDx+prw
tgg+1wmBjhSDzOObEZJhug3TZ/tgjnFqy+GRpp7ikIdbAWZYdNWW7GuQIH2JBWSeAb0QEdTpGHjB
z3d56CWcTpgUspPAC6PxgkDEK4y+grgP5XvGvCMTUqt4+EgYei15w8OYkKcz2H2xN8fTYO1oVAcE
2CAK4OGM+GSNnhfUpHZy/KWmzzIO5DAhcbUHTMlwKmRu8D/1RaeHSahiVEKITJbAqlJZZ9Nj8USC
bumHpiJI5MbfrfCH+J5ebmiMzlPRluF3RH+f9WQ4usTLEXtVtXulPXc97AwqjIYVq3J8HK1/iv9v
lJ+tzOIdmTu0gNBRt2w8t66GGrvGd4WySs72yEdqfof0MxMK+nJ2FSSXE2Iv/uUq17VNM7iESamR
00S2Tpp+2H+bw1NkXCXnjQGdkE31xitDRifBSVsaztnKPUM8jq+R0zz8bsa7MB+N+DnZJA9m92WI
m7+C5mqGUDBuYoPnOVO1k7OjLE2rcDjr+QfHpabulhdep1+uA/7Qv5YXqmvxH5C2hOeaAMvl5iXW
yKXxa5X2Tys8pOSoTjdV++qTZYakW28SL7m804Kjbp4xTymTl+b7eQ2/7B9ZE0htg8xvkTA8gzWB
LcBZwQbE0+Q2y+dzTIdEKB8RGzKmp45sT/WGadBOgbk5RpRtrDyLJasPEqeLzstuZQC/syTElMPj
7R+mo1neR77ssT+a48HsLkq871QPhKpDf5K5LW9WS3B5W0FioWzjd7NYoP3X1F8jnrDI9+Rqq11r
4ZKIpzL1lg9Q9V2MFgGtWX3/afVXbcvbKOc7o+c179Jt05FeB5KCQ3v+15EZkI6fEExrvTux9qjy
eynckCvgUeKptFNiJR3sSMvloCi3kcQubZ/oH6r8JjOn9flnW39Uw1csbOeOA7NdDfG5GU4cuMy4
CiuKbIcw85QVTxc/uIXWnWxIUnBpd2UjuvRs8dKBZbDxd0s3mBE+KechPJCwCOKwz/PONDc9BtRm
Cwa9LhTcFJnNpbEcQHT9DOl/E7JMZHxBDBZqfz6B7hUz73lwqTJctsZU8ZCCbZvuRd2ZhVO5JhGT
ZmM3dDhedGbSTvhg4WVXntawrOgphJ1pnVJ8fdW1JFcODiCFJ5gkID6Ez7J1V4uTXBAQPOz98qdU
LwkR/lyj6OgHR0odLQfW20bmTy3y6D7GeFf9o+AP185WNFjw9o3GqLTkOip/QImDODLudasYiYJV
/GXaXxGcrBkP9JplDScQV7kV/BEIrasejUrsr2kJkH+N6muVHN4XlvQYtF6t0CCR0bN3npiHuukQ
9Scr/EUJIP6o3BCz5NLfZSwUJJeE2rBJ2J35OVMqQIEVVGJDH05/1pvNyEg6p0812MvCT9NwdXFk
FjfGh4oaj+VQMYqDXN8V8YMrKtcZR0dPpTJ7sU7zdAm35ZZBM9BkW42NHvLgvVdx4aAJF4GyhfEk
iIeh+lm8dzHI4AipU6o3daTULP2rrEsy/KvpZjcZE7Ahu5G+AVzmKP9WMlTUzrweWHzsfg3TixEp
/Z6JS1X4IZOd39jpisBb3ebQkGfXCI8YvIj3JwfgPgZbWdsI+sVnhJNBZ00eJBEUFW8XjMQ7rZSy
4eoxmrc9aFXbHbPyqZM3pqDn1SkBQNVJt1APdPI524hJFKKttWvkoO203vz0J6neu/bLbN1Od+Ng
ryivIX+hVeohF5ljNeV3WdiydCesejv3N2lzHLIdvVn1dE+aH636aLrHIL3zhSgB/cGbsD5Iyi4i
FcUg/oLlHu5AFbGrb5XqkXeYlqZ3ekRZgYIC2GSgLSl7ZOV2Lg+DsfPlb2UVYepBNXqobYY05V/n
8BzH76RFcFtwZihXOQzXlUSRzYqlsiYCt/mT+wNeTwj/15DtWYw7nel0Ioi6Rqg1/Ea16SgdtVLD
L9vVeqbpOln9CvpjdFG5y48RFCTw9I1lbeXoqqI6KYI7RlMajf9gj2yRf2G0bOIVQvXc88Zyn0CL
Jd8jSOzyY/B1SKGTzqB1xs9cfAYUxElXTTpUE2cWY/5SSNCDGUvzJsMh4y+im/QSKq40oMD/0U16
NGyC4rOfROd9eM6Y29ukcMLilqDhWZY1ReZkDbt10aqbbPWShl3CueLzip26/mHydBREl/jDw6QV
hVQNAdoiPbAUIIPjWr5O+pk1nyGZvmkWI/7ECjawit4y9Wh5cXk0ABcZgxFc6IhMIWViYK3qyART
+Ptk/OW9zMc3AYCO/VozLpNiCy9zdpPPLNpMpddoW2LwiNKyiXOp5FNr2vMrI/uAwFblyJsgyTti
VE3/zBnAqUDVAnTwf9tXSWWXUv2Th71h3rvwZpbHQffqcpNyJRrqRw3UqqHhYZUTMnZZ7cOEyRoK
qnv2/GF0NAW6N7HLVYygwasDlybQwtEtZGXGEcCmcmdjTwCwUZ46IElpWwZXBM/IZMn3yD7L5qIr
OIFWxjqojtZVMGw03MIEtg/l5dT14b8/HMPX+Aiyt3g6htm/ajgtQ7IWRGiqyfJE6TYW79qwoRAV
4f3N4oLRiLFfpnxY8o5hnSq3yWuZbWoOmRWohxGvGt7S0Oec5WMSdiqd7eaJHJOlnLv+kiPkLE9V
dqp+01jv3/M6q86cKKHT4jW8skUSOUkJwccMKZdzVhrpz+AR0AaLWegOumQl2SbkE7rLZw5hEZk3
zCzkbJJ0hllz8vLgrvd/LT8r9wapb2wJq99Q5xIt8b4/CV1bBXjP9OFdTLYdtAwBJl8dySEtkpkP
WfxhZO/VVdF53KFlsoWZw7O9XZ5mQd7Xu/5BsxVHSeq10llpGDKVDeppjuRNSzenclhgTUNGvOia
zXZO76H0yawgTZ4c7afikHcXdEtQt+/9mlWx/um0f6YCUAJXshAYqBdHwWmV6/IXi/AH8fzJNyMU
d8M6wBdPUKDKdRTPaMz5RIBcllO2dVEsI7uiGWxct+0X1+Bo7DNrG8xuCP/zTZIH9g10Boyqdg9d
Z8fTOuJiycSbqp7j8h1AuTBQlo4XzIaRcJ4m8LjNlB3KDXIq3y7M6wIhVckHYJ2uHEvrWEifUv7p
HwuQg/qahoYroYxs5q8YPlaq38zkKVhno93I07Hu9yJODibkAY0P5UAUFS9ARUqrQfk7qWT3FA8F
qCRtfiqsnBZorVUfCAFe07UxfnFLoVR88rXrwX7Z8dITCUXuVD2XzZko55HZgF7VNVqyJVBwi66M
Y3VHzRBS/68m9jKgBIHInPzbJ+uoxJjTsQcTnbmiMjLw+vHKdc0fttyctas7vfHOsoP/V111PZsP
CcP0Qi/Ho9Z6YXEtySAknZlK0WQ+o/dpJTuRPR2bde9SIVYikUz+6HRe9cQIg7poIcFBkAH+MYs+
m24FaSYy6wjfNf84qWjS/EKcDB25L6pzFv7oKKzG+JgD0CzNcSjcVeOfIG4L4axD7YXwKEwqYnMU
5Vtkf49Qlvjr1k31bAg/WRu2H5z7xF3uBH3eZmBDc0fDJAe68udrH5H/1Lt3S99WstemP23AdLQb
y5+5+6JyBPs8eUz/Ydkjw5r4pfl3srR5YEx4t+eyyivqPah2dXAHaqZQcM9+6JiLTPUbCdjKJDbJ
gC8vRS4ebttsiOxxvIPLF9mevLSp2vhUJ2iEf1EEQUZ+7p8qKd/iQyXbnIRxKpANnNU9k64P7mFk
i+TitXAK3cg4aL2L05MsyZUZ0yPiNhxzpEaH5LmU71uru7TlTg5R26RvAq8rol0qgp1O2LQ16sy/
xFwYXXml5bw3S1q/P1NKyOPJHy8ER+pMp8yVU5cc3wij86NHg1+5mKNYOZbnbVK/5PKeNaci/7X8
guh4MM7kLoqfGn4+X7vyoNG6iiyGHzi/tcklucfz1aDSEahZ9JYY+RKaYNl5kDCgcQtA8/nrSxk2
BJgE2Trn3vgPNTO0KvAmwsUy3qjSO5n2GAfQTPdPlF2MBWcjvEUiTsItHggnza+h/ZP6GERooAHw
6DniU6cWTwaKJzKjHFUJcPNaa02VVyRC0NKBg2EMLwBDbLm6tU/Zt2udcXzAUEgwx3SUFM4afq9x
HxSfy5tYiCfRAsJj12yATJPpSZnruglOqr9dVu5lSeCa4EHkzgfIIYcNJSRmI4qPPq1qOwtu7FPM
wy8gg4rq0M3DIgqf3mPL66c7UuWVUp7niUMDie+WvSDLNnnsSIZTmgfaW1cB2oSSllyuqkL+UZJ/
wPaGvK/yY6Z5IUZHUe7t5W7oZbp7w+0k3UbwBtNZovieuURV0UH8IqluLTc3pLuOxVBb4sjJeNGZ
0Azd06dtqb/3NfwRH3+SXZX2oeiYJN20PJnya/kkDOVNGd7z4KP+pmJplQ5c0cKRlZCTSpC28D7y
MxH2gJOP1xhh87pOPs0AQ7+moXSVB7+B4tV4XpP0Y6Yn13Kp11x3MgzAakBgScbwR6W64eQyWZCY
J+gbaTgRf43vERWfQZcGQzF83JScaky+rTsKu2k3CagZStKZMKMnGIXU6MrXK6Hha1gf4OJnxJe5
+BFYV7++QzLYOspl8sFILTiaR6txmu7QGr9Z9DG+VdUFI745edoKgyL/9tKXfVX343u+BggTAWAR
4jQbJiVLZiKj7bH+ytr7OL3RIAD6juaA4TVnd95U3sDBvnzviAsXbK8wRNSeP4aBNbO9GtpDNPdq
9CrWP/nA4jsBL4y4lI+VuNUWv94xZJGvzXwtsUinrDtGcPZJiN73E90wEyV234Ly2ekvVPl+v5P9
H6XEFbIC/dOe8nzT+8fC5/j+B/CwosO8IUlxinvU7+LRbqvfEo8REndu0FpFJGAeWwtpPUeVupB5
751Z29zNfsao6XYM8P7ej68o7hbOx0hczd9Njr5B7yYSqaK+jdl7Fb0UqGG0/xZPyJKJNcOCJDWv
Oct3HcpEdGg3JGbrWjp02LalK+l1ZeSkLqUx6VtBaIWhzI4ObCbSwyvlX3n5uRyuevtNytdqIJmb
N4sESBHzcNfIzI0BftWbqYFEi6s2RjfbMSwhgU4EjoW1YBv+b+tyRyQvAwvr3Fq2GbAl6545nkP5
tzJWcgftc7R6iIPvOWSa4uiassImLJvOlk+J/AStJOOKJC4LwFKZcHq/B/6VkWE24TFwTGHHbbcS
zDSRtEL5qsM3azjyc0PxASyDJ95Ht7bHJNotjpcek2jGy9GR1BLsknafoKZLzCNnooivfRo0CIN/
MvKeQufoKk+NQQeHvxmTrQAlqdgtAk8s1zCf1KXhYzSUZwcTES16FVB3RBf8B1LMoFNNBjYVFcQm
8418DB82q9eWHLuUtI+cwKCdJF1V1k7V/xKqn3rmmjwM9uDG3YEMMJv7O3K5ULT/dhnwL43wmDw+
Jf1lEWj7LQXx5bbSH71E6Tq2CHV8phTO9+zwL0v4ENKPvHK0CNmFN4qkz20YmT2Mrw3ipWmrbTpX
QH6OGAP7Bq/A85tDV/tDBQhnnhKfCLC12Kgm3F8UBHhIktT6qYpkH8vf2vSx7IU4E636vOydVf3T
vCjbXGlAWjNaobqgyZkdkodlLxQ3qdqn9Z/mn8CiClKB8rO6XN3LXWsOXG6NXRk36DepupmIeB1M
rMAPAFWGmYJJ/pPJD5SC3pVG2qvQ4w+LnQ/REiWIPIr/fPHbtPahImFy+8n1E58MO0zEWYsD2F7k
P6B+8Uza2fuIIi3kNlgSDeQdISc2Dhb5mUWuqpzL7ugH/IlIU/3iSbM5LuCCGADGcZFbLGQCJFQt
LrDOTgdV3yny3qyB1DeI4lT0sjjdQRKV7K5H78rAaqf/g6EiNuLvHT2q8WFRtq39DhWyP+23Y8Yi
DWY9+dxfMPfaWmBH3kyeieVf2KgpdKsDQslwRWxQj4RdE1fHR9tVdgnGZsDp+H2HIvmOnak1DlPv
QtNLWPXQn3XzSQ9vfKfmDCXHaBRbud20x3RSVtVnzok1UoZV9b1bTX86ipgUlLXqLjVbf4f0TjIh
YlM6o87UOAJm9gx5ZMKDwKAUG9GvETBYz5eFC4vfWuGlLE2KW5obATdxjgkgNAnjxpQ6MShrLHFL
JyHlAEhqK15VbVwHEiDpvhFPxRtzUIKoRLw3PcRK6Q3CpxTCILM/5CR4LBdVXHAwfpJB3ZUYB3IJ
zH1yYk7qtGICSTvUTw7JNWHggauTxRXSHVnhMEChplz7sOFsD1g/2J0WLayJphLCOW4P/EGbyN/k
pj2kXykHycrHm6YQ40XJjNe8jay0FBJQdaDtW4bv6GLg15u1o8XAV+EV1wfCdlcMZ2uj2gOu6Pws
uGLW6E8Z7NQly4QNw5+oArosz3tKTkdWvVV8+cVAzg0vQenzLG348oP7ci8vehO4K3naLl9+5z8b
UtCigk02HEAoCEEA2bH2ssjKHvI1UlFSM+1wVevUcc0HpbxVwltB3Ey38/NPDgVF2cjRg7BPgosZ
PQpbtIAwy3BdYKdtS0Zcv8BO+0k2AsseAlDAzMX1goNWKS/Y8Wwt3S9TV9hpa6IkQRigsXg7Kaf4
T4Q91Is1iV+8IOiGPkRCbW3cflqeeGqgU0xkAY8LXklfZp40G5UarllbSD0ErXBAOVk+Csb6xJZb
eVVzFSxblt7RenXAmAQwVgr63gdDtZiZRsei1FbZAn/DgsCZQUMKEsrom+waGznYl3Qzx+gevqt6
4zPstCCg+LFWOWA9Ycy075IOtzw2IIqCsf0ycQPJxa8uXav5SGSTqjFT9Km9iFJTme8IFfTSTZNu
gO36eIM0TCW4poI03vJX4IiuswtFDTOYLi1Wy1vP6oBayeDF7c17m7wCrgWoA+0SpJdWBXNFo4qX
KTS+Kiz6CoYUa/pZZFFD53A6sz+7hbDzGXl5JsvgPGdeNN1H6z4hSwx7qDT2gUvCEYBdFWHea15b
nAj7SXrUNXHU9b/iU6netRJpCEiaPjLkIw/U5nRLw7VN1dJaNMmESHjL49weL3UIO+TvezCzHoQ4
NwyEKR1Y2SX1vzRgx0EDvwc1NXa0YmbdLudbxlic//l0MPLfJP++HKbLD2p/i00NoSOuRWmGpbOA
DFFGoa7K4Lg5S3mz1YJUo28ZRF4ozj+YoGmgWNNnRnqT3azN+DIlD1U6T7DMi50kNF8t2QhCeOHC
mcPRC5QvScDZWn81vks/e5zfGxQeEQE44nCPFj8BdL+JRgJki/5z5nIAsDqqV9RduGW6YUh3Ju0Y
wuzX8pOX2KusU6d/1IgzJkJn4wD1OK/IZPJDxhNvXOSgNUCR8BJ0ZvifMP+GgGhUj+lB8KGUOFxS
cduM+6V9k7IvZuLvaoHsjL0SsHTV64FVYmBeAH5S9Ws1/ONNFlMbW7VMPP5/1Np7Z1w1P9+IRLMQ
K0vLCsPonAIDDzZuQkJ8MHbB1RkZvMOxMYhzQa2CRpegAJtKyN5Bo1XbAJ3tZrCedcySQLmgxW3X
eIbGJ5l8MURGszeHl0I7BhlkFE+HwkRDfqltlM2/AEG2yTeYxCURhb++E7hRvvW/tUVLuW/Blvk4
Y2R+yF5Eg9aq4FNAX2wE/Ia+7WFPWHdCti1R/pv4UZQCZpvQ9BSGYHBYg7JiBUiJNPGDM5Co9QdR
LDKA+YVsutkeXYrjVV5yKP3ZzhfMbZ9M7PesyBIh1jHT4choKHRHs3u0/KqEpXIapZLECm052iQ4
EgBgUwlri7c4Lg/UiFf+Pzl00JML9SnGESJwc6bjTcPsUBb16t9fTfsq798sfqY4QPriMVnHBGda
cg8RXpmoN/Rut5zWcuxyHa1UaS1gKsGhbr0UooaIumRYD6bctfzfQnxf0CGpnpisatcqZKdTuQn4
6USKRLkUYixKxcHoAQGvA3VeceNOMkg04ZB/ufGZ9U7jBhslvyxHQRgeyXOkU4dlzO2nnUyIRXiV
I0qWTgvEhsdi0cegjPQkZcU85kTZBtwx5B9NNMXsK+OjAQLWY4Jr0p2FRtvMH1aOIoEvH0mTfwtR
Ii+uj/wom1e92BbpTa7prpVuiWFAXKM/QTQ/KOWeQM81i1B4VjcEFBOO1B74ldhUnE4+ZhyBDfOk
nL6U9NsnVuO34kpbvgeG8DVmtqn8kCQ+zIzgFVtiRC/Oy7nRFnerOiwfbJlsjE+et+UKSLtrJl5b
+VTWg22Y8zYsi61Bi3gyU32OS6CUC3fg7lq95sRw/JwQgEplaEIRuIhO1d/JGd0YDSgO0vmvRkVm
aNsm+AiUtxrBM01myJE/ReUL0dl/Hx24EopXSySzdNqytynFd4U5hQQLAWQ6Ikg5BlsajefUXiNM
RvTHGPo63/Dqle9d/ycgEJoUxiWaC8vH4HTO0g+Il4TsLOjSc1mKq1G/qeAapXUeADKqZxy88o5z
Hx0JZ3Q2PnJe9pQszLHGJDojdZe8Oncq871o6IC8hv1LwRVfBC2ZEiT3SK3dejGrRr9Gy6REGxDa
lTzppC8S2Q0PqbQHctTddMbTkcOWFZu8O/TEVbNHcD8KJil6NnQNkHjjEP4hrbpX1bi66JFoZrLM
deswfq/yXz18C9KPCafCDH7UD2/UwyKVujI+WH+S+CVOpxqdQvlOPhBqQc8k3PWlBpvoozOvv1h6
lHtgXEnqwexxaqZbkVwJplS70aaFcB2hL+8b0a10MIXVr8Z0p+NIyR9cAJKwA+7jsHAh47Dl7k27
ImiMl5h1M5l3BGoU4pdlnv34njZnBeId2zJmF7YzESHW3fdxxssbLd7K9VaB8kclj1A1UbcGv3qH
DdYaPzQZRwIU2PJ4Taa2U8k2082A/y+Ki2XjbZlJ80UKqaGZoN19EhFTk2d1BoMb/LcaFrr8VIXj
gllZOjqoZVu44GKja/VMMQVSzEUuJMhuEJIJQ2rodTnBDP9L1G1U7atksXsg0mDNMBiu9KWrjCMw
jX/r8boMxGMGgFj3QA8JLuBPuFjrr1y/zzrZOE7JxDSjZDhZSB/0fQC/Vqm/1Xwx8keO+bGioKXh
pe85AXOmHizeAKTM5GuTEFVStI4ybiYT3QVfC1nSyGTYTuQMKGmPcrKWdwbuKJiF7tdsPiH9LYzv
K6Y84P+m7NffJmfOkaCqVVsdph8wW0Nl+K2fNdYElXJn5Gp6CD9YZfYEmbYskXrzonoVlSYckGCR
Vr8lgwoLHNoYLtduvGALTW9Kh6MDdSfaQNJuVwN3fWBACGufNfTtcgj2FeYyxNj6jnsmiLeW/Jjt
2ZWri4/paIk0m6p/VflPzrxQuZv8JCXwLf5Gvz72yhFrILcb7wpSUIQ/crllEYwzr23+zdgoe8hb
sgCVfxZuZL3+GuiyiDyt8Ew7cBqVLWiVI9p1k20+IiyaAHr+O81GUJGxaBwBs15EHekqGVFbdgxD
0ltlUiJxCRx5BBpxxfpbIuAlbf4jUrVip9vCuoMpcFS7JImoBqfmj3XIIQM/oLVtTWIeZp0VoWZI
bxhycCeDq47MJFsNWVVW7OhLL5IjxeKJtBuGA2HA5CW9k4xz9KPryLFalWuDhcVkQLdwEc4QuRJy
1w5DGCS6BN59mBt3HN6x8a9S2PywxYsLDeFGiPPVtUGhnZvx9/5ZTuiGweeyCLEFUfStbDRHFVw/
pg3dVQjJNdmmiStxQwA8ICMIUbGDeeTYgi0rTKcIPx8y8DP7CdteGz2q8pmlH+CGOenyLLuSw8Wn
4/cFlZFqfpUKrklndiFpr4cQXfTLA8NFWv97J3Nfzh2w04E97LsfvjPlZRHpNjnymYbOqvOE7q+B
xIu1L34Th3Ap+wAtfjeDG+CLHRofsukR5U4mqSM+QTE0wavDF1k360FOVtU95Puooo0YkqP8okNe
REwPBpQp90q/dAzefCIUEGzHW6Y6HGqARu4oekXrifWV2DjSNd8mwI9lVrTkI/m866S5IxrhbtTx
XZGbK75rygXwL2YGQpNLLi/hyWKIgij8/s7ZwR1V/8f2CjIVjk4KXBadglcLRTsLI18KRjI0Den0
kXVubz3C+BGGr1a/C8Mt9ylxYzQ8k+PvVtq+lA9dhv2S8YsMpBroXWfj7OB0BPgd1SmlQ4Q1lXtt
8IRpUyYXXT3L4m1oSA26lOFLsQ6AW0W1W4KOf6pqQ2wXxjqPMdaGo5XjrZlxcpdbw7y1M33bs7b2
09PU30gXMc1naRwUUv4gPKGVsFjOj1J/s0YPdZumvWmAXFq514bvCeC+ki9Gtlt+ceaxIb8uUj4S
fEv1VCuACjeJ43kMf2Wo1KWb23LoyC4oC1HWOMNNVK7dw8zfhPa7d2onAzJN+gklJSYxNm2V5zQi
sDWZiYVTj/NI6LhNPEzLsx2sumFjJUc4ahsvIjqkkXRte5kYExYz4JahBKQ4j6mHRoqnXIsuCxo/
Ew7A8KeEJ7mbsF3VToRNXt3L8tmKcATsFCJiQDjbG/GxgLz3GHRilt/4HKiA3yZM+H9ze06jX5mY
p154Wb2HUHrRROcANubw62cgzNrXCNyPFlAdSZvhovC1L6v/lI4a5eqoZiziBY8iaa1IWoSvJF/e
kvXMW820aQPLIWWww8JZqPsOTxcSqlh4pUwHYLNrw/otnIZChk4lnflYisIyu6AolTkwllg8dwq/
C2hWlO0Uk5DCl7wr5gcQSSQ9o89pcgfBDYr3mDT0+N9A/I+leLgTHUxyJJD+odJo3NIrkIppH2BX
6MIai9k0PFLUOjPukGvW1EeEqLwwI+EbKpIobnBdPPHfyNQYKiaybWx9+uV3PP/G8x/vH9Xq+wDo
U+48oN61xJ3sUle5jAD4SJfQ9tRbME9eofRL1I491nK2Yvi6hJDeTaVQscl0HSxiUokKNVCLTN9S
JFzVHJkFuuf0HHXbQjtUBLDQIzUrV3486WggkUdzEFlXEUZdGqixgfktIWhAIvRqL8NMcKHRRAGC
91BhqrT42zJ/hp6xGfNM4ZCJm5lkEqzm/ogUs9c+85arWnyQFrWKJU+J6ISvj5K8GeojIQJIFff5
Bvm8uq28eAPN3h4Npb400juPC8x+rOwWEb9mnS5SeSnFs5h+QSIhPhc4so1kPwDf18JrEpl+6Dim
WApFM+Cu+WYIW7I9cURjNt4Piokyukdg/E/VdkNyHYt1ndCqifAZoxVd6ukxZW721y2xDultOQKm
+Nn7x0b/sOqtZmGGtFXJIcAGTJzfLa8v1Zup/gJwJBw9HU8R6hYUpWst3bEqLA60DRS39cn/fROR
Etij4y3SYyUrZOBsE/wGBY8RgAA53UIKVjmT1qtlG2PLol+4iI6zl1pc5JfPUWvtkUpO9LVAcSkS
e5J1TaK/Jt0rkRMUGxiWoHhkCPznkQO9YjoG8UWaSr9AAKJt/POhG/J6qckEv9fOJPmEm3hD2SoB
QqdFnI7IxIZiiGVIbrl3gxrQUrzlDH3KiNJscAmElMDg+EQDdvub0D8QVnATvqGNtBXly+q4F2Su
yVWj/QwRX3AGWiy4y4QxJQcIJ7v7FZEGLjDG9M/ga+p87Nqwl4yzCR852L6NJz1xmYE2rfrXAgMs
mCfXBw70BkKcMFFYTBTooeyZ/nvdf1v5bwIur4GPOuk0cw6gdW63JZtnUG6n4dWp5KOjAiDjJbkS
zxUyUTBY9KgZZtTBuHpUQvHFFiwyqDeDvI2ItzSvifwjmRc9w1dMnL5ZgwD7VFVFoNfSKRCfVv3q
zFXnTd4wHgjXScTNMB97u4e9uInLV8tMR+PpWsw9EQNyTgcDfnIbYD+UNpSfKK/oF1JtoW5U/zwz
LKb3CVtGAKxgumbvpO1z8bkEGQr/AHzgOPJTgwzNAkK4EwW1mDm2vbFPq30V3+Lgox/gCHRHIWKM
z9oPDu2AOCV0wL+xuTgM/kwfMTGMnFTDvtb/s4X4HEwQYMD39xy2GdkU1wCfOdqRo7UdPIR6FMkL
fHr+JeFZF4/x8GQJNAtH0AngABUEcykmNo10a+guaipE1aAWikQsOVeh0D1A1ukw9lqnwtK4h+fr
MSYnrENEDbeIHYKaE4wOy/CKML5r9ynsKDVF3AihuB+nyyJxjLnjwlawk+wFDR+2O3LvSbwAVy3y
rYzAuSPBhV03srDYEImZI0VHTVMbe9HwmtEdY6prfY9QtXbeNuZGD+gUytaRcORKSbOnHN0A4JHF
s13iVsyYd1ZRdTdbBIRkLDcK373Hgp2OH1l0LoVbF3726Snm3WjmAwhH4w3e0qvJvVOkNkqvvjrK
azTt+SZX/kxWmaL9bgf4yHqfkkfEFN94ei87enM0On65yvWFPWc3FDnPZrqxRPeD0OOVACjPMwnO
vgqDbUjovuQMw2MA7hp65BrBecmyUPSTpRMLt0vIyyNIc/Iz25A/UzhEjRNwJHug4KIuV892+pKb
D9W1NgilFtEK2fwAnWisgMhjaT9pu75Gv6hnjsZfj50WXhls9FqzZc9VgPnSC4Yd8IchnPAaA3Lx
yJFUETdEiSOnag/1Aw8WQYd1i5qYHsNT0xGJxcG1mR/cRcvwo4NOF4gUxZoK9v6PwQuXcvGMt/xb
tR3+lrlGjyCMKwIyLDUW0p/WzrTF5Pi7mJiI/M+OU3+Jumfa/yMzEPNAAITIe4aushH9ldB+xe37
OCt84ke/3THH11fysgcuO7r9asaGEvI/Wb1CBTUex+JG3gSgtyM7WPA/9s5jN5Ysy7K/EohxW5Zp
0ajIgWst6U4xMTidpGmt7et73ZeRlZnVhUL1vAcRAB9Jp4srztlni+TV47yhcIPijkvFLZwxe4Aa
2Z5SE92qtAqqSQYCRk8UXika8TkN0S/a95o+vXsRHXDXnjTrhCBQhLz4S934ruNNDLai0FGIvjpB
AsUwDasRd2CAC60lde++wgkxbnzOOLRF9UeBDFdb9gjkuXt5GT7wZLIa2nmv8uJouDIs6k9+Ph/7
uSem3BN24Jzks0BMP/Qr8R6C49HGz6KgKPcPLPNOoZpt+0lf9VOHdDf4MTIGsl+ysaJ3Gko6tW7W
OCvKhL66oZzkeGYDQCLDv24WSFM/Z07Ox4iMMm+KZWzveES4QwqGlABZ9sOu944uaEzubNBOdDgy
E0Q0V9QaAhQkkNlhEYjSEFfHWVlySWA/EgDjttkFH0EcSA5Jc+0/6njJy9fDC0WDWq3Zz0X2LtFc
tuVnEe7EfIrkSjZJP6EwSPwt60v01mpziEwLsIi3y/0OPsk2ERQsaeD6yM+9HpJy4k8lCOHNye5+
kChIkDTCYelHy5tnLYWecqw+VHyEMCJtqO9t+N4UTZX502rpJLawPKAXEioAil0yy8r0otocQFgI
V8G7IHA9zCCZ4qudOEc/2tjJe0/VXeUh3Aa0gPGrQB1ShsW8E0aIGNWbaQWWeF3DDPEpsxy4uIor
4DFK/jh4JV5n0jkR9xhSBe6aALWV8l5ye1UpbYh31g3MnHCq8hCXi5JTjMCgQOr5JkQWrLbAKpew
uKnqTSp2ir0d4Vxq6oyyKok/UirukdWfGJecIVCWvjNvNkm5diic5VnM7UQhCskg/2DCb6ybldKs
MmcLLJZCkQJLbb+0AujAIEiI2diogKSIMtvPD0FOC6DoiIFLpLG05c3dnDXELNqsmSJq5oSATEbz
PbEfef+RMjibMIuowI+HmZVacEKYEmt8Jpyeyd400SJ1e3HKc+QJsXDGNTQMhBhuqGGwSSLXR12E
PWfKhjOn0r8RbQrNTK/qs/Ic9N8NNEm2K5ZHQX7ljJ5qlYWWzaGuuiDTQPiXjD9il8Aijexvw+64
/rmsWNw2rj/wpUsq9g6V+TTqtn65pU4YamhKLeAdeJYwex2Er97cnUnUbgDjsXIWXXqkc95hbhWA
xnuQCPIhmnvCFhk2B/qPKf8sEBLxobZ3niIVo/vJrcycZqg3jwrt4bKHdAKs4jYAKKvQ3MosiIEr
DUqFhspJcxj+lWd2cnAyIIEra+rlDuEg7Cjs5c1dFjDzuYg6JwTReRFET/21xzuvSle2vtHpX2Hx
Q+rEYC+cQWcxloBHBSRPipXeWzbZCTP5WlmMwTNwUPZx0BQHeCgy0iOI2mm2HO0tY82uJcBOlLqC
+OZLK9GUUXuBICBGpDXeEhoYDUegf6Zc6ZJRQSPPlGb2Xr1lGJIQdK+qU995k0qEE9gyyLAcjR4y
ZO+zLogLkFn+p9B6aXCYC7585dO1cU9fhIsKo3qm/TOBaKjBoenfJA+UlhoEWnPHXPydo1TQklmp
SCPFESdZ87tJxkDNPwnTuuAeEhFhgrr5xtU0j/qrjDpA0bYJJlIhbkB5fvFZm+EeJXchIWNZ1+XW
KUzMpJp5MixtfVaEJzPYgifinTzpFtYUeInnxfT12qfXkFet+vKURK7OSmZ6KIxL14F3MAHMpg+K
RwP6hrVorJcQEx1gAhMEEn8Hyg9cceqFal6k5Gc06LyTOS4vmFJMNI7uPlsy8hT2BcEvbfKIdnXX
DWtn1CA9YTNybpi40VyAYs/bZhOK+AWTM/pkSyfZfHMZ/DtHhgIEpjj9puM4G+QpI/o6OZgyM/lx
y/nmGZDdZCFmDOm8f80iLGJjHw65Wl4Hzo0NTb50q4POzUrTJlwNZ0p+kEJgCiWZJzpGRUB5SJhh
hrA0bqUjreKOoKBxF0LiDrjgsHbzJ/TJnn+pK6TRJBmo6k7PjrRa2NpxkapweI8y7KB0jTGBWGI6
s31GlXnLAWs009Kah+A0RMNKITpChgAbfUnOcLg2noPhLnLcOUKwkBB7tZjBRHKRBdDL+duVVxmI
j+jy8YLNlydRw0RfLHc5P3rOMXJvlf+ZtRXBbIuD3qIVAKAyTikoS5QThsBzaUb+658VYjd1a8BG
rcgAqOhZCxjgdPfI+wptZ/ChoabNl2iJhiW07ab/FAdrTayDXxxTCdUHmRUpJWIGdY10lx2aWxNX
gbz4irR7gfz4bnavhQVvG9MNbXx3GZkZ6ZdmMZtWx9lBrZWJNXyIRjW3jEWpnh15A75hLaM18456
qi9yguOpS41+3ffvwrYtjugRoZTbC3oASE9suHuX3l00lolJ66bwZ7V44eOUIFHrqiu/m6eYeZve
tKB2S+sP1bIwFuMluhy+i06eoQrsqYLo7XszgVaCsXe9SWlMiPzgQbm7byw35kvCzkvr3g3lDXMe
dh3ZqPR9gorWXECuJzR5HBAGLl68lIoKowZftdgKNiY1/ccvRDS5hhJhXJ8JFuDD3rQ22vAOy7Sw
1yj9DevqJclk8ID9RE+YPLzgqQlk17v7UCCbykGTz/g7OSbNucknFXkCGQ4W4qHRuSA50KuXaIA9
Ri041Ji1BLBX3hz9atE4mdaL4Pk6yVGX3zv8j0jDLHAuxWZYWWjtnhg6SVkyNwrMZ8yZNgQ68+Ub
RrpwWZK11lJ6F6/mF4J6Hbf+KiAhiN6688jFhh9NgNlUYEkgKBLlmiK/sQ9FTQaAAe+D+wljMGLH
ckSoBG1OSfXAqe4jV39wF3HLXVWRwumuxvSRMHAytJbfAcYAOoTSTljNBYyMYrEROtJ1S25gRvbO
hwrVIDCeZvjhFudhgMVLedVQJ8vL1gFOIZMN/c1rQL9YdDgNTxh8NjOsQ5nejBwJun8oTD76/HXI
HjmpbyE8RLXOj0p778R8ZCVOR4X5jt9Bh7V+gFFIZYQNEkyqzwhdv4tdrBvX80ElmAA1UsvJum07
+PzUWodXy41nGkQPfoobBTLsWcm3pTzNwWIsbyV9uQUVDLlk7gw4pl9m5TqViJ/2nmnoUBNDkoLQ
36yqmQMwuhdjMAefhDo/Zfq30pOoRqaY3i59enR3ZOpYvET2Uj3p7bnWj1kqTZ4ZZlTNWuiYVLy9
nVdAu0mVHdnllno2yxbLPDCUq5lvegne16yuNknzKLBrS5KMzwnzcHiThMplQkw+lwUldms0NwQf
QsO8eWW2LjT8OprmfgIFkFGyp38wmcBu1xHiqw1DV53PP++fBYxgV3oq6UoAwID/fnQdFtrSo8J6
IcZLjK9D/zvoTrGzbZddiL7TLBDY0AlNWmsOPlRFq55TNjQp9ZeBcladk54eaHk06C0QmLFYgPWh
s3wD2+XSBumC6ghhnlEQHtU2HoEcuu4o7MCouIOjirEX6ZkRPA90UdBooo92gv3IJ5CeW8yKYYGe
B0+gk2bSuJbfqfaW1eC7crMYpGAeoPCD0IZFBMUZBQefe4PyrBTW4flVouuQ5a2mKij2ydR17nKN
u/9W+gSFx0QmqC5e9iSdkj/FWzi1UKXh+QmqVh+YEvGY9zz5ggAHxYDUJQkvqaMHk4HFRO1bXWnB
xQDarU9ifuoBnPTBzomf+fjyJ97nI7sWWcLhErNCKfo0tbVHflTOpaC8UyqH62FpDQcQU5HRPi59
c1nFp1R3ppqxw1uuGcG4KK2WPt2pUtULp+1mZoyXhXpC3gbonQCICW6QmBy1Ce/5Ca59JrnUjfCv
go0toF9u5qar+PReJHsnxQfcLph6CrEz2mt9WyhXFfLpCFRY5vU8hBCkskK8eYh7EGuXFqxhD/ya
EHYLER9lz3KMqyTIqDnqzLoQDdKUJpoaiLFBKKjn0hOzXAjxdEBMgxNoepZNtR8d4jMG/DEeIRGD
zu4qeHzgOWqEawktB+exEGBVzLCogGFTaFyA4TmZnCkhNNJvgicuMVzhbWRB54SdjhMU76+oK8Fa
iF2bScWMcnWeZVuBS5NSCbwUu59qwYb/7sdX3HGZCuGkEfNEiuRNKW4KfV1FgMAoJGFc3DFWW0xc
U9SDO5UHtg81jtVa9pEhzsx3THT77NuoEHIumZpU7rhwk49IRstI08eUzmJHa6PwziQszERajBlU
22N4CJtUwQyrzrh5TRpW6CsqF88vAiZopv9KE85ZzimBI1dvyVNVpxYjaSdipuM5jzx7BhSR1bY2
98kSA690TTzeorUw4luKWRxQDPnNjJSZO9MUDJj3pKxQqILKQihzDGmZaOux3qN6RyfMfC3fY5+F
BsTM5qmwesYSYSeZUG0WTYGJwSZG7yEbFx8FEG6nEEqdads7NLqXAtcMBqZAaZW1xocKUf68GrbN
Fd2oTRsWWyds2yduswVdMhAh2Zw1qxDalvRdddXKz6MpOWPgOjDK0WggdcguHCyN+hKYb2lsr1U+
wJBBOYsTuHDZ5DtdBiYwljorwIL9pNr3AKmKw+D5wtkdBclEszhPVrdx2rcX38eK+dPGTTut1BmR
XvNC5bQj7kA2OWDehmoF7hTYpGKriOtRimdP2T7KHfHg0Lxnkf1WUgw3DWtM2+E+tyjA7igPFylh
rXP25cJp7mF+JZICJ7x6muPoOYbMYfC6WeXpvnMk+KOgnJhzFRyN2DmvHfk2/mJxiRtFd46MigYX
GhGHqpiMQyy1hHOquvVQxBLYTjTdOcAi1S5R4yKdRgki78twpckWC+wrogWUcJ0pj2b/VqU4y70x
15ZCCNn6T6oRbQMACTwVeG9dflAffr7CbgP7dq4BepEMa7xFJfkAYTuEPBO33b5DE/gMxhMjw4HB
ecXR6ARM66rzkB/t6NbZX2H77ORxRTgAxVoeQ/OyLobHOaBgy3SQmyVdduJSmBMfoqMIgLLytwum
5fNzuR2lGQsCh4Gw0oSr5qwOlblr+yiLzs2Cas89wQSPNSBranoGD2r7nWDv4qefWfAuYQJXPoBI
cY4ziC/OQRPO1uRrsA84qvnKj0GGq3MN5XEW9B8G3uf1XnJ+jGavmhsVTYB7d7SrJv2wUMf0EkaQ
ftY2qtujqs4REmrow9WZ1XlrLaYIgIVImO4Mw5EgPWrWu6eww2ERycNGmoeLIlzSSIoLVXR1PHP4
YHPJvY4QN6oWTRZ8fUOM2+s3WVoIkYQqbZjtqyA1SoR571E6I/bNlZ4R+lui7mQLog+WGtu87zh+
GQtBUCJpginvGjpdMM3eVUaSjU806MRmYlJiyPAhE2DfLTWsIZPgS9EQoisXs2wYmKGCGl56pkTj
sl8VS8gZ+YqFaK475vpBeBPA2UAxGjD2tGiv5REarY5LWb3IoQZj5VvHgB0BxaVZg7zf8HieBsqh
kwGhABmdHoeDq8VNkLFUYrRz3JKQaSjLKbfAepz1sOKMFj2Qli5QRgtjzQqkhOo133AntMEKkD4a
X6sKM8l9qp3j5NrgJRDsUN9IxcJguTPOmTtLunLRGmFmTyVR5deEjplwH4RzDz2N4OqtctpthUXJ
DGiGCQV09R7/TZq6Krxh7tJnPz2oiEWfIZQqtQral8xs8nMU9p8B109bV9tkWJXksWH7U9uc3cxN
3PozqZ6tefGn3qofv3yfDBXUB9HcMR4JLNry5ZfP3RZ+YCMuIMpOe+nG1B5bSAwEPwBEfvv0ajZZ
l82hoqmy9VWUv/n9RRkzdt6mYPGF7U7x3kZ/b7/pzloe/Z2plnNnIBLrtcLjVgyomSRz0Aq7RLmC
TWkeJAdirXBy403uhPGTIHAy0yJBijISZ07vkZBeVibUN41Jdc6nQ4ReyIDCXzCtNYjTBMuOKC2w
2sNVAPU/Wph2OLWw+DMmYnm5AjEy1IXOfCdpSjKzM4IVQT6r1Q1f0GbOR5YXJwOBFm7p1q6Bf67y
jiY08XL7ImOLEMDwG+o9fNdpSzvqnkT3gjuyoDfb7VJMW0pCIUuDdcj9Xyo5MFE3iSDhVzB1HWay
kcTGxO4JOHBc8FbhRaBXa52Iwuyr1LHNkCBecX2NLAnNYl/6Oinp0uoJwg3MPMcC8m82Obr1KXh0
NQEc8EnAoaP6GlEseYY2ocvHYnVaaQiEPURE+II0PQQM2hDCEur2XYMx1J81DMM9gj26/l5i35+j
CF5r9wzjsfBqqOBww0nNzwo9eE6pEH2MWAbC8aXuhMNd3kdydqhzwKk1znQnXOnlvK9PuhhEiALR
fj/xxzQcFbctQ1z13WGToZhTVmJwEHGBYf9oG3cCIZk3b5nn0VftC5u4+VmBX6hALlydrpamThte
Yn3L8EEm2eLFy99/HT7yANtz57GSHOHwQPvMJ4W9YKwv1BAQFIPFbu1eShT5i1Tewrpt5HParAdr
4dZ4S64Kl4eb4QcAyqTFG9eKlkZ+yOlFek2G/bwAfh3xy0p3Le+njxYQeQhNtzKTnzGugnh44fC9
F5QNRRjU+wZcPvfFiQ9Wv9/I3QLjXWH3AjkThoafkxP56lHBuOdyIGZ1lUBFKVbjDXyG/KR+BvrO
eUQjF/rHhq1XRZ9W9wzCWYtwqwJ2eCn9vWxeqvw9LeBLLYXJYbegWmuYPRVVhxUflmTFMrMX+FUV
OaTzhevuAUO66EMTWuuASTPiW03mkPsx+svYYbchMdT71Bh+KAhD15G1FjPtBRaocT+r1JKSAfDa
3w/Vi41YAy91Ek9dlgnGDDEuEhuPhajvK67BOT6d/gNwKGYQQAQHkiFo+hx6OuNcYXGTbxDJBPVL
pRwG/W7hVoG2D3Zo5C49NmwLlLfO8s3Yb9Lgrg/xytQ/MvXG6lQV5FUwOUUHO0IVKrjbLVQpuNT0
4wrbW+xKjsyeuE1FyzWihemmpIZMBvWzVNB1LZr87JDaHKjXXnmocE0q9nbQzEYzmDr2+0AhGBGa
tHLdTe3vNf1d8c7Yv8ruJtf3sbkJ470Z3B3rBQJbg0fF+6isISP7/jUCx1esk8cO0DYs69y5+sAq
HqCo8WRWNJR7qd4ZlM74ScjuGjFzMZKhNSiL1IN6pA9AorAupTeb6NQedeICoEvH86gk7Ham0xDF
0GV07d5Lp3FcS/qbChkmBrmSJVDa+L3P7jndVrbFNC1qRH3R+t6c8fO0vPXQheXuizdUakiR2KbQ
kWTM60uyIOwAJ7DsxZd/yOvGwrEyN62/cot5pk9xqt5gCxnD7stgcJryycXktl4L4pdrHoPuMEI0
MZZp9hiU+WC/ZDqV+IxLlgmXXW9sZSdfMcJUq3cteFGz24gVFwMWaRno8xjvYfiyc/4AxW7jYVL+
Dg41xgT4Ne4y47NOQJIH6PlO++n67IT5GBPQ8W5jS2DO5GTRmYgSeJ5Fi7YPKwcQrrC7+OWpRzsF
U7OFSUMbidmwOex6QqtLLEcAVqUGIT2Cq/CEvYHX9Ghp5471psSUXHs/QrGFRiLDQ8NGuug9dPUn
5Ll2CPBk6xOohYichdjzuYWH3ymGoQTYOLe1dSLfCIoc6hPGz5WxB8YazRMZiiCwaKnwuv9F3PZ/
4o7NPGIG+8iGr5iGz0yIypAv0Gfh0jT71K2ns0p6wygJlUiaXWR8TpJ7Y32NrAKJCj4RFMbuBj8h
CKh0lA1ByZF6F5Q6G2vVG3+SHE48lhnKMRNgSI8JS97OsVifud1RjC0SLZmG6rfICQmV++C/wKXW
POi5uADsW+VYxsAie73eSDWVtsDqsq8EcQuFvmmtOBzESKsJMOy8OXii8lYr41tST5yqIyiIAQ3n
t+9zGThAu/bOrbfk0PBp6c1SNPXqy8FP8AjA7Z9HjLQdOwdLFBevxqPwucISqxaThriYVABkcWVM
a66V0DiA8PSYHindexIak1gYY3g/XH/4/PQh2STJHetPbwzIaDiY8TmW3/QRk6/+JdxIvLhuk5Fg
yxC7JKR9R3nlF6cBLKumyc3ML4fiqvMOvxYO0F+9VTyAfLY8cZcvMVT03v1OeVkdFvZiwF1Ldwb3
BZxpu4DaQkcOztqqk15pARowr7gmi7LfFylpUgu6OI6rhtLqF8zXzBpwjwQzPIxwMdvZRkw3mNW7
+ZqhB9moY34qO/j83IRwr6P4A+1XEkPGXpK54+riwyq8nY4HRID2W5x3HqMk3j3VPCrKSqVjQyeN
6KTE04CDY6/K3wIIxhiuDN80+8DZVmEiisev86EipayyN18CfsekvX/GOkJDjN/8VQlc7Wz19s3m
mSlvYjRpibPTOPrW1KCvNrcJ1Rry52rTqZx3QnF5YJmM0ZrpEgcbJiJUNKTlAuYMWGmSZwNJEY/h
O4I2zD4VHJ1sjhwHtDrdKPKWNzzr7+SnQQXyedffQrjwVPd7vXuM/VYpiWucUwDaMkAccQ+M+sqO
x+5+ig430yUgj1vAXmRAtokoGPqtgan2buzhKVA+A20ClDiQDFfW2mfLtdcs/jaUa9/O8T1xvkFe
rey7yI5RcOnN7dAs63oH076DM1jBAZP2vf7iAIMSEFe96GwLNLnhjyIDAGbATtV9TK/u0+hmdsCk
fWf7JxCTNl3F1DQNoElAUlD2JMaWMXVMH8UcSNehJOIrzWCjxccKZiO2A8k6JHQw9hdqAidzE5Je
opzrAbhoMaZLRAeNBAUH50AoU9othRxeXdvoFITvA9SRKgJwGNtJaRxqCVLQSwrtAUO/jAHlVWS9
APNI9aUYtsKsnaKnJ6Bow9TPsmZ2yVT8GHgXV77XxWelXQL1SwrwSodon28juq8Ff9IPTxJ6vbKd
j+3K01eFxbaNcIvfuym2Lbe4gDGJTBPMul2zIfEMYwKOZTH2tUP11lPQl5iyNEvUGcjjvWktnojZ
+psSGwtbvrTY5HAYDaAzBzfHEXltktXN59NPajQTC5HsW7v9KiXYEYiIESQgDOJddeeS8iDvgwDu
KDEl1spSX0Lp1eH4x2pW0A3XCqhe1bNpuuVAmEb1o4f5omReYg4r5hwJqsMOc6CV6r702byRydxZ
Rp2EWc/eCr5H+HBtvugHlsE0z6fUf2iJ8njN6Ws6ny6TyfBmxwuCWsxiQ2z9ouYuDnARwIcRui1k
MKI3guBR4HaDcL8r9kGz1E26xR1iVDO59FWCSktQ9Rapv8jpzi3q5OFWJ89O5SK2DLomYQ3FrJ9q
KySCHPQ121vt1UTBXpWfkja3e8HThOxS4nlhtidThUkTHgqdpWWj90QYtVMwB4hwXEb7iLQa6yk2
nQsXvoVSr6/x0aR90Ml1aCFIIgXB1kVMHZOjJIVkMO56JiQNWuGgvdU8/dFAxznDt6q9hRFBqECB
FRZ9o7VscdAulm2/wYzLCxeRdWkcKh/qCwVlCSrAFg8xHzImohZjj31vYi01nB/adidpL3nzmRgY
ht66aiMNMd35GwPDEHUM91N8gAhba3sDfo11IYaAAUnH2YnzeBKw1KhJtgS56MOzzHc2CHPJm7Xs
+q027vP+OEhPSaR6f8b2AvyeDPpRXunhA66OJWNsgowbD9ejMywzzscUkYGGgNu5F9V12AbpWwdo
AUYtg76zoMz6B09IE2PNcs4FCn8DxCjGSX545Y+CfGCEG8i0jt2Pnb0hJ21AwPxP12Ghb2IMMnSY
Xovc5JHw0aCwDA/kZ1pMO8LuaPXnvrhl3T1lx1Q5zkbDp2Thwoj+Pg6eST7HsdbiM/M3br2SVKAZ
62mbFwNYER45LQP0GeJlcxrZmepfxuZhYNyiKC8kHtTWNhu3jrbR02oKT1auZlPIQ0TJyJDvBeSL
wbxhHzGuYTWkUC4IeqkhSRxyjHo94LqcBs/U7518HdMncXuiyum0lcTlJGwFQ2Q5zK9LxqK8JMbv
qfcyRDfT+hRbFiw2fBU6auIfpwX9CsMisHajvJTGVlHPBH+N4oxAI2NliyB4b6BaJdzwDd1/7IOL
Bu+iCkV1QPOLx5nXwLj4cWmzcblQDq33mgzfsRnOugCQpbcJ3TsabOJs3mOoFSeYgJ9yA4tiu7wO
w4Vk14QAj+iTTwA/bYIcOuY0PY0VqjhYIXiGwtw0lzFG2/wWGxu6PuNafBpymzDddUesMQVp5H06
UPGoRqG7s1xpiPhQShV/GMsF9rzyphPqRvXMlCPhNTUGc2dDREo8KveMM29ScdqtI+dW4LSFi4z6
Vab3nDGFBZ1WfqFvzDGBZLKerVnguf7Ks4+DLSno7NOiP+IjXSM89N4TIsBcXJSZYr84Hsp3VAJn
DbU55rdiihI+q+6bt7HpTpa9DZKb7CwBRak27eCSqCfeKlvaA5D6HsYe+9TB1XqPHFNaZMW5AOt1
u20jHUH1BtAnu5ynrbuQqgsWvw29VXbgKCYYGxwYsnBZiXELYmexcDxkgZwB2hfHIB22R0xqMKsM
TFOLSaPm2zZ5jECSSJK81dhhr7ALjLsCnNIwYOgw50ETZ3GD4Zp28CMsBd4kc5N4GWAIDQymvhqT
BgZDc14RHq1Sfeva7bgcww1/Ou5vovriBeJBIbxOGOkVGO2vVf1UEpbcfivDzpXuuXUcnF2V78z2
zBABU9RoOAXqtxHV7MBzWV3C6qLK9zw9xd0sAqdKoTTO2CNeT0bEj+LezeSl47rzl9K4wmS+zF+z
qKXtYqzlYd6LiKRmBqjd7Owy2KccxD9MzioYJDxe/dPH+2lEQw0sj8/+RzuuoxHS0oruB91OJl/D
4iAyeQ2S5kZwNaoq2My4LCuwl1v8RleNdTPg8fIuc5zGyUbuT6pyIODHC2+6Oy6dPF+oUUiY7rGD
uq6BoIVUCvwNfsbHUawrQB9VrqJgkxmPOLGmbmcf1KqnM9womGNra6P40LCwd3RpbTUg89a5YPad
I5bj9qPzgutCVC8nCVPe7qeVLhh36f5xgGaCzHdelNe8i2dSbTP4btbArGb7hXkf5KuoXTRg4zXm
X8sIwyWprKEwffX5V67hC7GotW2Mgm4YkGL96BABUu8bVr7kIr3/aPP3pgYH5qUDyR4p3A2mWjDl
oqXjv8n486mgwxST8zFdlOGuxnHLZmtjM2qZNNZnj650mDKg6PFJ1teyQnMRgca6Zzw1teiADKAq
d7H1qRtEpcBjjHdjvu7MQwEULatvEfYheO/h2KnNY+MzrZhigS5ChnLwuKWcj977+K5YuKijddOp
8gey7xibKCGQLDR65eJ37526cnp6oVv0yGxIWjWnjo9ZVPU0GooW6TEiOtbhlFjCEKjbkksMmcku
Ie8sAp6yUXLPlxB/nhW+qyHioR0HUJ7D+oNzySFTjQevOGeYJEkGLZH0kUQfMM1oVHIQCyh7oDAO
yQPM5hDYwUoowrnM/EguYo6uTUeqV7eqtcXQbPLuUQjspoaL11wwOdScFpB5x93nAlzH1G+N9nCB
wUZwm2ndMYCnjfKj+4Amw93ayapsVqSrcClyqXJ/+SkEDQ2Gh8oyVF6NgUIxujQ4znBvMVr25IMQ
KaZQRZjVsslUIHYi0RfCoJt7U5yvHpx9wbNPjLVPMgUFhLahR7505l2oIuQVXmH43DAP5ZV5/dns
N3nxmlGYSC0kn/5TUGvCakGYIug/V4MLr70DxDchiLe+EPq+SsImQ3qG7o8FnJXBP9pn7duISEoC
TW04jtz+qqt3y7pmMmgG750CIsMBSPJoAVGOkZJ+IKtY2AS4/FnLqSHnQEIWLkmEAsRvlUQu3DpM
XpPxlWH1YUxWnpHTir7X+pmaCtZ0xd07jgud097HvQL4x3cICn2M5TEwNywmQTZXPFTcJtcuqWe2
ROY49NOSfHEWrVYLI40CyO2n8z7KAOgWgn4CruwsHAIAyHS6wVkLh7e+39C42fpR6s7d8FUWDyf4
dulBCpPsAmuT5sg7rhnfJz+kdTB4lvnkIK6KW8wkoGJZB1uvPsjKAxhMYGJET0+UdSa+72ozR/eI
OYsgub1KpQLth17Tx6RDAixiJsLEKnz7/bd/++u//9uz/9/ed3bK4sHL0uqv/87XzywfePJ+/Z++
/OsLRgJZ8ut3/uNn/vU3/roPnmVWZT/1f/tTy+/s8Ei+q//8Q+LZ/Mcj89f/fHazR/34ly/maR3U
w7n5LofLd9XE9a9nwesQP/k//eZv378e5WXIv//4/Zk1aS0ezQuy9Pc/v7X++uN3xbB/vVF/e5/E
4//5TfEC/vh9n6WPZ/Z//cL3o6r/+N36i24omu1gfWHYiurYPFT3/ed3ZN3QHcOxTUezdcv6/bc0
K2v/j9917S+WqWmGI5uOreqq4vz+W5U1f/8WFA7VUS0IAzK/+PvfX/i/fID/+EB/SxuS6XEDqP74
XTXU33/L//ZBi1dmqbKtGprOv2uqI+uKw5PIn49LkHr8uPK/yO8bwjAfiFtRURzBRJJCuHC1OyvN
ftZe4yvc+mmaM0tdJt28iplPoiwilReHLQu9zasq/6jeVC0gV/NTzbnNH55IOX1j6KRXwMFnxVzD
TZaxSSARqKAHt4FxlsYzRTYPMSBcx0+n34YGLrJs2lU0oJq7diExAai4An8l4x7Aea8qxPncLGsT
Iu+DJa6N3ECL2j5khbOQ7XkDc3ncJcRxCNlSRcbBRo83uAwWmPtzYUfjnkI44jeL+RZiYxF+B2gH
ieU24aFTqQb2NPmQqJzDF097j7uF8ZZKm+AMj3vEpmiYGK/sVAp2VCW4/2bCs4QdqxHqE9L5A14t
43fb2ErKrHtky2CXLgmMvnacgCS/IJGDN1iupRUpwfpHI1J5Jv4Cbz4k8r7Q8kzpb7PlpV2RPYaH
Es5vO/PHhVwLHJAesA0H/4MIiecJ6h6Esjp0d+daalPESsLBaO1VC/rXrbxCW2TjI0ScwDLfabCr
mR2HTMFxj0NHGCx0umNp3Tv7lucD64wYok8zPqj9u1FvCPty6a1rEI4X3dhmsLzdhZkQUTSDfaF/
io6HhFCMrScoUBjoKyiFG3TOs4ESJJ0xVgDMtBQQVAiVk+bBNcPhZUQ7BRBqPMDCwbQexLUfFrR3
gFcDYODGthjg0rxAlyQTbGpc8y/9ZzAmyhNF0CE+ZX6+a3UKaTJLVN37tqsqxVcxwfOjzRZhpRuz
HM4sV6xPzMcY/jh51XELJ9v/fwj+Tw5BVdf/u0Pwlgb199dv1/pRf1f/fBb++r2/nYWSaf7FsWTN
sRzdUYm/Nv5+FiqW+hfd0S3HxPrJUR2TA+/Ps9BS/qIZuqWZmsr5yW/8eRAq9l8cTTUU8rdVi3NL
tf5fDkJN4dX800GomzaPLjumoqmWOI5Vzul/PgiJSCxTpYuM7wLIyEhJquuLGBmNPzpLpTXVW6ej
sE/GEoWd+K5ss89/fRd/IsiS4rtxHP353f/qd//xw//V7yrOA+9VH8V6Xmx//c+OY07Lf3zt9EOx
tcT//tO/hd6Y//0HpWpnpjW+ZPpY7v7xvzjHYvwfXwZ6Im0zOqzC0V69PE52mklgtSS+LJgzIUX0
sbAzC/1VteqvKK27I7moKMH+D2XntRw3DqXhJ2IVExhuR2p1q7uVLUvWDWucGMBMMD79foQ8alkz
O7N7gyISJVskCJzzh2RT+S2xqmWcXwRn7FJZ4dMQQ6cMM4U2q+mTRs6jJTrMM673+sqrw+hQIgNB
mm7t0XUZscccAGbL2cQkedVsVq2TxUh1QTKacjZZF5C+rYOuJ15/wzbR/MqZKdvNmVseswXhqnwt
kgikNRbh7tmHDl3VhZdipStrSVRLX9YcLkd51H35hA59nEzsbGO0KzGICa6zroUtXUfBdbJeLdM0
/dGGojqvrW3VOd3n0GyMW5VXciuNdfWuh+p6WIvIkBQrJgWh1PEPpca4J+pfeMV53cTh1lHq2ooV
J4racB+sKu02NtBaEiPkR5K4Hq/iuntsiiJCVcsUw72UWbefwLR6orvvTcxO+XfwkUjT9LVNd6zv
CuemLIauyzhvseP7f5ukb5SLYee0mIKNk1NhIpjilDsG8n2h22rbn9516LbBrR9//c0D53rOhp1r
jflNixoA3w8Dow2XiF/rerihdDMMwLGbVv09DHckh1LLQhWyJnOyC6wmxSUy8zZlsFT39kTEQRgy
eZK5j5v7FA7ozDTEleyJ0/DYZZ/1FYnDX1fdaKSvbacr38FOKMsTD58cXEwtH2vcMIkAWun6WA5i
GxchATtr7s+HJcEmvBuTB3+S5W5pB3Avkxnc1x14jQHniu8JLoyqSYoXFc1wml0jvRIKc/fYkcBS
1BxdVD15lwJ8sUVyxxTIakUVAn92dZ3MyRrnaavreS0af0QWJGxrxK7paIN1x6+7jUSR62rqb35P
mizKX+ysGBGdDBtjv1bLchiAZvk4B+GK8sLryT/ordqWbnvXYYPkLMVhEQotD1e61gGhOrAvmJKo
jTOCFNCNr/1ZZ3316iLZ+YUgI5kAt+kHdoBbQQBYFdOV5KRxXQASDTI/Rx1+NVE0mzQOwCrHgCgs
gYwpHuMoMC1iei1KYpnTeoQ/tcSEFqumRfvXZeiUIyfm2hh2+jHiBxGsMHtui2/pCBwr66cn0bXX
fokL2bpa6IJVLzqIdR3R1UIvJqc6f8CbaCGq7rcWYYrBKq6S1vXP+dwsz3FkHr3O9r4nOAa7i0if
iiBctwZIAlWwUtFhgMKkhw4lHCW3qJ7efQp/bbvfb7Mty/nwdQnN0Gar77mhhze0ba5fn3fbbN/C
nj3xkuCH9FI8NkLJUc4O03pv1GSglLTXo/R6+bH+cei7+t8uP87t5gWDOKyKATwt5mPfxPeNwIO2
SIEKVggZFR2M8ArboHz9M+vC8hb0QY1CHkv4GLqpsKsEwN86JFhnTEYbbfS407S3Gad2YS9QCfSM
//4ZTdmSFx7LhzkgVtEN1XiHanJ7jDxA98JTHCrksI8nJ/5chOTd3ADfw7gN6j+Hg0pj+Sdcoe5C
peTivVx2nw10Hwvou+OCOjvyY7eGp8R9QXYznv3+eRYi2S2e5yKzr/rnciAkVBB9vSlEF+/a2Adg
01qoqLZzgnljB17TNKfjUAbzQyGbW7CVyUsXwKAwiwWTmlSUTwtQQd2OcbqPTE+GLHshkxcigOM8
+c/RjHzU0LfuRjfHg3upsjp9jEOiocpFdDYa4/TFAZzxH09f8Pshz/VC33dY8cACOuxweBR/f/qW
zAk6z/TS75klHYKOfLoyUy4vrolc2zjb7BnqyLnvl4BPeTW/mDmyw0asSPt0s4Mmo/E088JeWGOV
nc95JI8tKO8jVIBfV7rNCIpbWS7x7kO7HktqE/CaHnfqzrzmtnXIhv7T7XSb2UEISPo7n/jtZup7
VLRUIY6yDbJNUS3xs/KyG399uQWito3nmk96qJ24v4YOi/1uaOXn/vfKcG6zurCevAh3Cqu2UKZO
VEx6zHCNhVB10GNsvuprZi7i1OuVmbvQruIeiKW++r334zhjSi8mWTHj93FV0Fl7u+1d9CNC1ADn
5X0R1hZ2fh5Hst/bT2NlVBMpXKd6ojqqqYh2qZwBfp2GnObqNlGVMHPyaaen6k7d/nFaEZr3CGWv
JFMJBSqfP/HxzM6swGqfvVlhY6yC8Wtcq6tFxiSWMvgaaWrgb1wAt1AibO+ttCBiJkooGFN2AwMW
QvpftSWMncc0bR7tochucCl0dJ+u2XypTiP/T/OW9Se83eX082J+gq699Z1+3tp3qr39ZqLMfbjM
KMBkVgpSt15JMcJGytMnvqbb9NWpkLoDZOWZZ02/xv3TYBh30e7f3+Q1JPT+kMLZyXHcNVzkWW64
Hnp+f5GnJDXspEXmNc3MB7W0OBVhanDVyQjk0vpGsyX41pdOgEeRh67kW3tAe/fWPiwp+MjGnvX4
yUcc6jRetzux/y2P/kxbmPMqX4ERQWEdo7en9vVqbTOXDp+31AMbnnTmqsXAQ627daGfNn2lB/J1
RD7Acbmjbny9eWBFwD2XxESEmU1xkxMlLYewPDTrprioHHObmE56rqtmGQDEwdFe16p1BL6pSC5P
RXVAemwh/B9Es0BCR3U3oz0ivJ1KXL+g9WeRN70UbJM3pxGe+I6RczcE3qXvIIekLPAWwP3/qtfO
f+0GPgTdXN/2rIAzLqRqR3iCbcHvf0a/MMpmKIf6pY6QpSzmDrb/kOJq4aTW6m2hr71IiMPgg6+3
E889E7rrdYDuei1agWsV2ds/+HqBJSgAuenzaL1WA5WsLpGm8xhVuLhWRpdv9FnWG6pfvdlQVHdh
OF3oDehpp9p3/WPr98Tt1i2rbj/tZce/OnW73tSehoXm+Jgt3X1lr8qAMn2UaDb4Q4HnmJUXl0kK
O8uJ2/k5HBfwhuaUXMtwfB1mLGTqi4nonH462OKbF5HATf30GOmO11Xu90fyNFg/q6fn8EP1dOdg
vbOunm5qT8NROVlwE07qWn9YinS8swwJpgv5l42b5eoYGjI8ksLHptbIiufOaXGFTec/+z401GUZ
K3BCDlhuq1bNDepf08Nom+jH8492OlHsurm1N7qqh9mcRY+1NaDPEc0kd3mSb4eMr+ksy/I2novH
oZ7MfdhXRBEdr5524NUhdqxDdKHWq8TDmmCszP2p/TRW3zOdIm5giOr1flk1Q+lbALt4Sy7vHcnB
ZuqwMqlDkd3rwi7Sl6Vw54OuRSPiWZF81hU9J/Ej+9JRIby4dc4/3Wcqpbn592VQrGGf39ZBm2hQ
aIqQU6ITeGyrf3+BJIzDIkqq+gUyX7GXc5lc5W4YX3HSLLABQulddKJE82xt/Kdu3aFq8aXr3PrQ
R2DeVHjTezHG72tFtqh42NCYtrqKNI11ZUbTfSWKqD6T0gQO58fHoQ3EbrYA8UXTBL4tC5FRc5q6
Oh/b2ds1Wf+UloSkqxRZe7Us4Y1wRwvJmsV5Cko3A6tKm2eBLctmg8U0ara6tswICxIs4XA6DnV3
P1dVhyFwFLrYFi9AB/gdC7svL0zpJcSfzeEBaFRyx04ENWLImHpE6+acD8u8utTVxvcCkpErfmCd
bzkodTYSxGPu4shUu7gCOcF87dVgFpdG1avyjzluYgAFZ0nQlx5IEro6A4HjGsLLHMbLWRzHCZpj
Jd7e00Q61u+G88WEsRSvYunTepWtbVUU2FdGM1nzwZdWuLfdlL1QntyKxEYneS26pu1udDsftVtd
W1ITvF8WHmD+obpkrIQN3qKuwu5vqI1ia7VjfOhV5l0mZXSn8qm70jEHZZdYGoYtYESnTx50YcA2
kNLvrnTtNELHLPSst3voEWkMeMnhjUda+rcTvG11yZWKvn9o1lV/IKMdD699pyVTr4+6L0Iv721N
1VeNezV0Qetdr+93HWTy6Phhsg9p3HmZGK9Mq+K0E+CPPvhoqU+4X3/uE5dAu2qAnReKdLkb/fTU
16GcEaI1rHpTEQL63ikL4Z2w/BJDMjkrPaBXtZ2hl2E4/tUMM+Qq85V/lYquuiwteRfI0lnQnKVN
d5TBg5egjDaYRhCAg43xMx1sdCxnmwUHBVj40vlFhXUST8FdECfut7eLPM5eW7K/LtYuZfk3RjJg
/m7mwZWRdEiYje2IRaEw8CJcG0OLEBxw46i+KEc/vUszIfa1CWAi6RUsC0L9yJWZMrzQoS5Wn/Yu
m29yI9g2xBxwxvhrXURNxgPnwJrwuvQN3b1KAgPZbOJkYyrzT4x/tlAf+NqnGHgNVizvSdl1e9+s
HWAXZfPiF6uTFSOqHm1v1bbyquh7/9qLXBaCxod0FlR8dMn/HeoCkG27Frp6KtoGIUEHUtGpqcfP
beuQhF0+W23Xb4VPFNRFSN9OM/d2YiuCbAv0fGtakYL+ynuogmy4SBrPPNPd7jownZLsaJrxtZHC
XgxWqUxncBBYzVvEyIuyPOYSTZ/eQrZ7cF0X5dDIR1FEfJsWTDNImaxJcB+JyXjeGU07fZUGm2G7
79D4MtF+CIaqfajI4YS27d3lXdA8VBlYd7OXEkFDOp1U+TeRga772qmbYgvNBOXVcDHXEYaZjwcR
o+hVjFKhazPmj3nm5FdLA60Mpi1Gc01nFtgFELpK8qY4mC6CUH/oS92oC7l2v16ZNlSMugx+DdeN
uspyi0maizmcjEDn/DG5bbpP0ux5qqbwJmqQ7RrWq8YGBGrKGmH+tTrKatpFLTqNVrH4ZzJKWVaC
aX627YsmhNpSDzaoianuzsq5A9ruZguwZjjyvbCze13ExmMfNdGtMaTyXokSaPbcoqv1V7/TusFm
rCeQ72ubbXZ/BtW0kr58IgTbHC7APMb1n0oUHg6FdnVMR9O/tvDcOONJKb79w4g6Nq2LsXafIc4g
BY7ck7OevHQtE/G72trHTsN57assAxeqv2pr3+x5ElNwzFfyqs9ue4Ier+9bk3fldvJt8S4EXXbD
IXKJuEQ10uzKMj6vWp1tuwyf8DsZ7k0MLvO8Mj67pZiOjQPGZFxHZfXob7MGYTvdm2cJ8gBdTXi4
nhFmWaPbdpXntxaGCPrt1sUwDtW2jcAZ6WoWO8VWxYg1dTKALbHY933hg5UqZ2CMg4dmnjUG3b0u
wqC7nupKbFTU3ZAK5+TRdiYE/VTZm3A90Lw25rOotoPdEIaJsY9aPENuUluWt7UzlMQyjREuxqVu
OTWfhiaWKAC+MT4vrGkdavpGuB1qklu7tDLtzZSgEER4MEfu+2KyquiHXwDSsTylAKCF5FysfjlO
tYXEmrGmg9kkGuevp7E83YfeMjyasd/uhzh4146XeXZVLdXXIi6cez4+Z2aOR7g1NSF+emDO0rG+
17UsgtgDoO5K12wLhayhb6q9rg6xCs9rY0GYb52ZOp7aZqlvn+u7eXM77/2VkQlErbsYrCrb2HaY
nS9RK46mO4ub1reAhUUq+cq7dzdYMn50HT5gyIQAC02r5gr3asyVVLntWiP97uc4LLIE9w/RAhGw
T+Z5xzFyuM8X9Pb0kEwO5wQZzJd8NPiLDAnRB7sYtv++m3T/YTPpm75vBY7L4+NYH05jDoG52Arr
/CWFPOENgHYsB4SmVLbc1x30HQ6a6l631X6HMGCT98gXMkR3LBhefJg1GdZurkJlPAgPgd7lLJhC
IELI17xduJ7AZdOMbaxyjBkWhqO6gy6iQqCWL8w/F8PoDmXso/0LGKRD8pRCD9FVt1TM05enye/m
6PtMc/vl3/+7LNf8uPn2+Q6RviWQTWjxb/9fXWt2yVg44xd7KIuLIgZB56z7CWst9FWd5HzWU1Pd
t4iX4aNAR7puKsZG0BH0Ybf1DQdxi7Wxl0DBCtvxj3JACyyq8CDwPevmw9Vg5/Zr2/R29f8fN9pg
RkS8bM01ayuI6MKX8bKDPhbrauyiIqDP0Loq3Sl7V9W9p8GnuapC4v3D4FM17lp+0Oq5Zk6Wfwyq
qroJZrkrmil50EVcN6AcQyzSRBMmD/kSljcewEfXNnFllMgVEWRWdyTabADDHCKTwJWcC+AiYH7i
fcdxFvJG+92TPQgwLMP2tcWS7NXdap6Ul88wLI2NkUzWVlfLyf9kVH55V9pLc0945doJneI5zSvk
PIyeXJGuZgt6ImM0X43ZMH92yh9ZsYDvz8vyQKRqfbK5NakiAHOB2e117+zieJSULRE/c+I4wW+g
b2YWaXyhf4PXqruuUEN514dlc98N4rqIE7ERWK9f9nFunbcTTmJFDtMjzdYgp2xQ/BTNlzSo0Hww
M+fSSy0kL0TWvgT+V0P5ydcPE6Pe+o/oje19fP4d3/NslPMATZm2Gzgf1ovFYdU0Qq/4jH5VseAO
FrgXXZJ5M44q5/3QRwfDcyJMZpu7JI7B2q413Y7SpI/Ex1uddCiq5mPt7MbRLS5nL+OMl7i4l/t2
v6L8lg7JMKjJTeOhVYWsGALe871uKqtpuBiMElrUOkJ3uHb4gFCEjYMBTT7Z1WOXLI+6pospsuC2
R0RVBmK2m8wm8ewvnb+t+miBV0Gsi01mctaaKj+KVCIgCWuOAMr8mA4OLnMZysPJMAi1dY16AYjj
I8++vsSvr7x+lVPs4V23PcS9iZAxnyUISkt34+b1r6KWrv2Hm4v8XUeyDtEz/HWGHlzW3lfLiTwS
oDUAhyHum4MZyuag3q5a3aPrjr1gERQgWDnVIRH7daAxmdfK9G4/xAF09dSWAo5eOveoWyo+R+9C
BsqOmwOOttDRgjLZk8IzPsdZ9OKy9kNSodbjh+BWwWNhR8Wd6eNHtbZC+ZwOpomwTSt64zNZ5nTr
ZQ2EE8KL6O3E5T1rdXbX8QdJpCkejIyiSUbQz3XWHHRbUYfbSiE6GWX1cDAio8fDFGfVMLfh457q
+uo0JlhH6yrHvuskRGBjsKbd6yEuIXixT6L6UR/fCqsrXw9y7uqqOVU4XQDA47AXh927caIihd8Z
KIhZk+XeWCmazV7LDspZq7owVSxuSrfGzqkV+7kVKWojg4yu2gHHo9+HZY0CJa7hDeYSuQfZtcmN
LsqpldfBfKsrRAP76Dxwk89Vby+X5TIWqz46Y/00QEbdtZAOX6shD9MhUBn8NjODKIYgajXmt7pW
e7I4xsQhdU0XRR42FwsJcrYXjNeFWyfs5aGpFHLA6qGdv3fR4DxKrw50rU4z5zEzlne15K9aV9j2
o5TRu76BrPY5odfiPK69ZS+SzNzrKzVOy+uVbgNIg5T1CKgu7fNm74sAvanKimDJIQAOylFfWy5A
kyIDiegng30ZNPN8iUtWfrSDCECFMUfX/VgsG4PEx31V1LgalKi7YFrnQ0Bpsy/TkP7IOE9+E6XF
4zzhKZCB3nOHlENH1yIfIOMiJj/XQwM2gq9e0v2MPBU8l2EFsr22iseKNP95FJBN/vcNxd+gV4Hj
BCaHRxZVFlO61wX3XXJcelFSjk3nPyYqQvdDw6nqHuGEMcv3Onw9GUCNECzO969QrLW3SLtfvaaF
cozuPc3VvTail71d1Xf/NP80IbFVfCba1p4PZYNKfalW4s3v+R+vJ2fCYRg682sQK8hCZJZshBg5
L4+PdRu1Z3HojY8uh/YebzbDsG9cN62fliBd9pNf4VayVokUmpsgdmYWSapeDHgyalRztSirehIC
M4i5ybe9UOEmVgkMwqBD6mewvcceFwJ9EJzVkvwRKOit2Siwh43NZhvDEX80Bpip5LrBvSfuzpma
vdlV5RdhkFsB82tduU5pH5LQFhtMQ4bPRed91lHut6FFV/4a6g+R9To0CKenaqxRelK2jwUgQLJz
Kyf5nVX9QYUJe7p+joMrG7zKlaPG4KtdYEDOS/nVdJoffjJ5X5waV7ewiJYnYAdgWjxveJx8smhF
aPcPeVYiddITpDANtNaDJnFvytIYAMq3yXXU1uYWByt19EYX6VFjCvdhgPWOY1TTpT+OKJo0TbWb
PdAcYVql236q/es6E8bGC+bl1lZEV6pq7O/LDG25LA2Q3WhtzvJ2OX5m4YJCUUzWc7oyRLoahoe/
LM/8S9pvbACu/KXxf4ixwCGuSvYxSZsdEmDget0yv5mrubkr6wZSnGOhk+Ga511sNXvZgWSxgBPr
9mJS/ratCpTHY9/8ksRil+RB8mnsbyZe7sslnLNdDdaNVHcHR7Ib5DcXtnCCkPaPuYFI1nt9/ZhG
eXxhC8j7qinB/8ei2ORmEz9JqBojxpk/DJld9L1wL7wqg6PKmeascmR/X1QIvTu9ORz8DOOOWMY1
+k1J/dAVaAvkiVN8FdDyrbpVB1mtxD1ZB4fGM/zXQlc9sGXsQURyrjss30IMUl+aRcalHvR6Ga7T
HbWUB5m+u40eHKRqPPPNKr+0jbA7n0azvY7M1N73HqTtOA4KNImjkg+OW/5wki/jkizfSj7MZ1Nb
mnd2s5QIlrnBzjVi+9ZIoPLEjQ8tO0aJfJ1TBgGOXmb1WBeuvOh59A7CAVpnWCV4aiuZCEe3Jp/F
rNizGj6kevexFs66S9Htbb88xG9Np/ZusR50bYzsCdGFFCeD9R7/a5u+if4J05A/Fw7Om14aiHOy
vfGnfkARWBXBrY0C2yfd5AHC7qQ135hrUxAioS+81NzqzkwExd7NSAboamjPxOO8reubWXfWwdgH
H3Ht5Jg0ecpQDyqBQ5JLwljWkO8aSzibYY1qgX3DPcAOOxRMnf7B7uN3w/p5+I5+4pMjfdS+CNMV
4djj5NgEkJvF/KvQ1ULO/P2EwB7R8/AIs7B7ztI92CrilbrJGMWLY4bqV9vi8aJHZtXgdMYEdhn1
K0D7N5LKe7AVcYbfD6iBK4IAPgOpVV5OyzI/QHkbpyyWKivtR/KfJGMuWGvr/bigpU7cDZoiH/Il
DLfgbn7V1r5Tbe3TI9X6WZ9+G/n3eXokOr5AgP/6CW/zUmlgPtMiHR8NEemUqB9Jr4RHsxvE1RR4
cPjXFl3MOWpnRoYU74eOzss5BehAcRCgBhBiB5JIEV01a8qNF7y6Fm200zVduF0q8BJHdsgSyYhA
lwp6CEbBvE3wK188PwDE0Yc3/pxG+9TJ7lJUcm90k74yUtI1fbzgDvPWQXSrvSiLeL7Owm7jFot9
G6+71rloEOmV6F4vQCwfEitDrsKA6ToXSA0R5/2UWsGPRdnJY2sN48VcRtbeiqRAPtxBxD2Pu8u6
GsMN0SjS72C0/LqoH2SNdnvhVU9eOWZH0RMb1NUpaGxWLaGAy5b107zYyEtYe6+q+2sDEdBzYlL2
OdEwj9d8FNU1MkSL1bnXeWcYl2wl1GYoQDFt52X5U9gVyqBygCIn0uCxr+17h2Trt2IghTJVWfvg
4ei7yx0y6f8wgugmiosR+j7tWMM9QRn04CEBikPSUm+K2iw+8y373kxj9MO2IVr2HXK8me/uUIWE
MePWguhNLm7HvLL2GZGSTUnW8tmsjYtkEsU3y0D5RI/gtzf3/Vz5yJGSvupqtztLCskWvK7nZ0Lq
aEO3nJXtOk2fZxTjDdTwI51ri5I+PqbzdJzMGMXLjiyKMjoAPR2CMchc2z9jy0X/z5dfW4BdfwxV
GD1hioEG/JjLT/OQWucR/5jbPIU5WyIadSUSJPUmZdr7OR2SQzThPlkFFXS+IEKAoAXTyV8MVK1D
QnmO8bWDuw/7xmnmBRRvhXKuaczPEklEv55CYua4h00t+hK63Y265dxJJoatC9fUTO+GmbIRsIZY
wYy55G5K/Bq2ujcUMvzJpx0BEf4LQcG2X2LwqhukoRBWz5r2OrfQRozzHhcooOOxiWmhCZ1kUZIk
bIxXaafalF/Wbp5khVWJJ71vRZ7/KI2x/eQ3Tf1fW1/xARfKUhVaDgQvwmmmcMGz/771VZO08L2s
5keIKiHybJ8Dp2fhBe+8F0PYnMtcNl+KNEOrwlD9zTA2zt1kW2CjaZeL3AxY9MKBhjNTT/JSH0R0
Ne3E+6ru9Sp1aFKUv5YgRw8khTvaTvV93kqktYh2fHGK5S7t6w7+VHBZC9x/Oq/+05nz4MkAo3NW
jBYSLH2KtWNnHgwTBk7d1/NL4pf3HZSPh3ZtTzhTnseuM78MxybDV3k0Cb3rE30lF5j2SxXj/8DH
VscFSHBNV6ldCwRRfDxRRAULrREOWpz5wM4S5B+5yqBsfwXT/dE6x/92OPpZGbNBMpE71fUorsZj
PImerMSE1vjvHXqIV3tM0QNViIFqEUyPyvVuIS53dxo/DUwxP65NRjZ0d0ntwwhegvG8Nm3zKvBV
s/HN9TBkmmhthun0XYF/S+1Y/PSD5j6LAuMZRKg4k1lr3S6gDVn/LWJxb9PTqPo1nf+51+meiN2f
bTrcL84c3/RuNO78dCpvugTKbBV75XPbpohN+l6xNdqufE5870sfueNt2izpAz7mGOfRPIclOnUS
fRc9qZw5/bl2Gx3dxFRPabVznah4DqsaDR8P2IeuTsb8AOjxJlsZHXjJXfuZaD7Fo8oPo+UgxL62
Y6B0E1ld88lR83kZIpFu5jWUasUWnJ38sZvH98WpzfSxK3OrFr3FdcipQ1f7QIy4G8JxK8cON2u7
yO9C/MM2bDdMPpTpsE2zojnGzVxdSraFaKpHBB55QXdO1veAvAvrwoyH4EZkmGXMRTbd53mIlndQ
do9SQSyeLKuHyt7B1stmB627NQdcVz/aurtAKhVv40XgxRmH6R8OBom9jOH0mhVJmMhX3/o4fXCG
pcx+DoApLnXGbOrIC0S9vDPX/FkV4A/A+oaCOjUyOq99zopqfOvTObm/zwtlm5wPY2lv4pUMEqIM
CB47THaucMSDyyZnX9UJikUryE3FPn7EY17DsuGJ7B9CM75kGx//9LlIItR0iYVYLBQT0txh7uxN
uAkXRWb7D0FLFjsFW/8jQ1AzAAPbWqgWLHZp3Acolm4VmwFE+uC7xA37TbzS5y8VNmBpmKurzpTO
1ieShzC+Ef9Myk1Rus5Po1ZfKpLLT36PGUwT9AuSuvW8WxxMi52ody+kkScHoO7pRZ501sFprfTK
VA1GtjgAPzljjhcOvxMol4seCx28UQBeo/OS3LpohlxmTYkpWTs4d34iEXWcbYH03QtbZiigeemM
SLDMyA14Uz0e1vzkWCbTle4AEfTryrUwh1KiQkB+Ft7tMKovbY3F9hDgBOqXWMK6K6JEWe652Rvh
pzkfm6MI0K0ylZs+91UGXI3HY6er4dJeYRYw3reRUndjJR/sdVRYOfmuUDOsgrVK8I7Ip5F8K8XY
X5NP4L+ihg55Akkt6eyTaU6J5b+BreZ+OMckYLzRTTgkpbs2T7bkCtBwkJPYkwsKt26NWEdn5sZ5
Z/X9J+lNyIq3w/ii4vou4+nAHcLYSCkRvSiz+jA7Q/xVLRbIzDh1H83l+nVjYMhvLNSfI+U6T7Wy
ll1flMlGV8NwwLzS4E177eWfNZaxd/3vcR/vb98+KM4EiG0R+FZoQrv7/dtnjYvrzR7+M2NYWmCb
HOdsbpYBze5C7jGUii6yIKk+RRXbEtcu/O81uMBY8RKfxs7CRsRUXrMtYHhal5/qJsG+rHK80/DC
hFKkb50bYbZ/HbveWpQ+ZAM01c+qJfXzaxTAcJfI84Mi4vujVdZ+6iv5orrBPUtVVt66srV3FeeO
XVxZ2W0crGFQRAhfijk7xGzK9aRh9CVRUHAaC7gJjW+uRZF+8lEostfsfAJj6ZNEL13jlHXfW22W
y8e+dR4oF/8/eAFA5j4elEDaOoJPD3A6E2z8Bxgd4ZvIBU7of3JI7Z7Lfpb1Uy6iP4CYyS1Ase4Q
mOOC4sV62fakI9VavPaU7ozAva7nHZnIBWmQuBAgST3E9d7gMPrqAybmQ3UcxQz8V3nuTvH6XLo9
mvAT+bQH37LZdAZDf7CMxj8q6WEoADb6Eax5jCgG/+FFfaz8SnzXkwojZZKf9QiSc+bXkzoZ81om
gfPo5zVb/Rxp8Dr53o/jJrA73pIGTRxvBgyT4hjrK295Di0sejLHxPNzlmJTydS7Uhnaw0stzUtp
yuRKABe4cJfR2IeJ+zmJCKjlgGyOhOjCA/jQ7MIolvFTCVyQb+U4/8AJLFMuDwh4vFUxMHscZSg2
aQjLRU8iEI7X/TqJY2vzNmnWSIHVdL3NbcS+1knZ+pPWY9PrT4psXN3NaNXUAwC0Hdyw2JQAO9PP
i4r/RN3Awj5LZnv840M2u0QZu4i9bDdN8c5dY5CNgz23aFAM0r3wg5BpTZfHOsdY0QS/aRiW91wP
P7t8mF9UryaUnZ16F4jMX5sbJ8M8zJXPyJRG8NtQeuo6+wkeanStm3Shq2GRo0mDx9+HdrfDFKwv
RgSS5nvZO/MhWRmsZEDao746FbpNwoHdyRItTTcYOLeZD6VcAcd5JI7WGkH2PfC0doA1h72yd3Xv
3Jvi2P4PbWfW3DiObOFfxAjuy6t2yZZt2a5yuV8YVV1d3PcV/PX3I+Q2PZ7pvj1x474wCGQCpGWJ
BDLznOM9BfXYHPUsMV6SyUMtPrCf1NEJL3U4PKX6SBLMbLyDliX2Rpl0Y6t0ADqKss4PA/H3jfzV
aq7ID55wu2tTWjO7PPqa2Ftl+8uat2ajr4IYoYyLLppKrJ0r6j8f/eKnIRwFEkPhIIrNAjfUdpGj
Vufrmld37RbW3l7vNwSnWc4kwPMGNQb+1oRUV7MkY5cZbEQThrdlHGZPIN4/9k/s+sbcyp5mf6vL
vFdTR3TeINHeqvkXaOW2pryjCL58lv7uZjB69WBPFv+ALJxWWdu65zYJiy9KG2zlPlPkXXnMiA/D
oKx3T2KEe7N0jXgnE4V+khmrLDG924SP7CWPEXbWxFeqz56vRTDUehmbyYAhh7Wxc0LTQjm7fcv2
Mm6rb1abPARzrLOPy5Od5dbrkIwIArAuu6/8CK0FpWn2UeCZj2kOMa5LrcrPFg5zZENzX7VeoYYl
GFwgIvXniaJ87vloyqlegGLxg09etc6rmidfZcqB2pc5R+QQbp2/TnlDykiPtGAnrRAnUHopfrjw
kgn26j7/zrWXFu1dGjnJbWch8546jfPaQWzdpC0sBkUHyaaWTJeURRKFgKiLpdHgfcna/ll61FnE
hjVKv7RlWu07N4+OWtpVj90cfJMejqruS6sX55Jn2qYdu+a+ng+Dag+ghTNt42ohnAmJHdMJxcg6
7Zz4SzZGd4aeVg/y5VPQYkD5IL/Gs21ptUbwofU+zvf5Iv79299TnX9//8/lNmR+NBJ1/w5mMSyl
UQJ1FM+Td6oVbeiOUUZNkueZCC4XMTyqAmCEPAs6nw2QCdveJm7QaxhaWNS6HNxGHw/VRiM2cVOZ
gEzzUH1OnMTb2jyq9sJsYZHzYY6WxcSyyDiegua+hRo7r0owTKBSbmyerF8d0/uau4l+L1tqgKJo
Hj8nEVEbzc79E89tFFRzx3oVffHToVDuUnqNcpdMSK5m1qDfCXSFiEGMl7Dtmx9gDX9aUA281kTW
qF3oxUtsIKoV1elDIoLhroihJopct7irPQcxFW1ojjW704w95FZ0Vf806hCEw7P7mzbp/ZOocpS1
WpQYbY+sQsm77qeHIo3BZ4cCcgzhh9/+EDVAvszMSj4PKOMGzau/a/zac710Xkxh+nvHtPO9XZXd
JbTLc0op72uaGRuZV1Jb4MZiKMIHJ64ugxLGiMZF9o2fg0WRB16fVCgWFXg5NH8GkipR/2vQed+S
oYkq71tY+CClDbW+cR3RIqhn8yrtIrE1rLHa1QmSITVPp/XgVwhiD1QUrFwPhqi2g//S9dV7gzK4
7xoFM/CXFzlcaWXJhkfsCtV9Ca28/+G6kD5VQw3n7dTFe7tWtTVPgOHFsyGkrc2w/z2wxL4OKiij
OuO5R4Xpl9Ur0Mznh5bs/EY4IBYEOpBtq8GVl4UudFqtd1MgnXuwXeXkT0W+1YR3M6UNmgdUV79M
eTfueuridoXfsQPP23u9pH6voejwR5cMDy7J1j9IORGzcdDN8EN3BxqkPaWUxXi9Fd7hAHMxdCXh
XS6mHthCejsGYXyRh6pStRsloYRv7koUBZnHzLW2pVVo58ER4A+G8tvolg/wR5XPlNU+a7WX3kOR
oH4pFO1rEWjOnR6XkMla9QNAAEr6szhmC/dHrHb5rRoFj148imPgZJG5qiNozhRiz952Cu3sFTJf
a192ar2TTUXY927J9tDW++Gus9txFSh5/moqMeICCBLc6F53pkzTpf4ZGJhE0IQeZ1UIY1cZBvtM
DG/90pgQxCRcM7vINnCx3xQHwaDeF1/IjOT3VRp/YXUCbfgY80uaBu00DE3/VXV5UlManu0Jkvzk
vTtcMrc3zuPoHKzUREbFtqF34Owijarwh0s/QhVUTsgGSI9Bs1DKjACWXdsRlAYIXkBT5o95vy2J
LH9lGdNtKb3ntTY3bTgx1qqndSB6pnIXeSXU9G2DVmNnG/nN9dQxO7ZJrLjQFZh7k4AXlKsjpjzc
lUPonfJGPFQitu7drN2z+9yanvGzGDRWeHH7YzCt/mFqsxIBDrfe1dHrVFPoG7PTEV3c/BrMp8F1
hi9NEnq3lT+hklWhjjcmKNF0MY90MJj+QYWGE/0unumZ0pUP+XzmmNpDxkP/RnZJY1802X4YDLTb
Zg+Km7I7Rat/JKSEi8axnutE7Y9DA/OZbDpRMBF5S77HSm4/Qw4xPGZdsU7nVlmolG8Gfbcd1VGB
HpYD1WRvZ2li9Ps+tL8vXYvb4usZZUVqg6u/j3TsBnL09Ffll+5prJr46Ha+h67GmB1Q14UcOYqa
fVhDLkgqEdG70qjuJxc1UC9Tu5thCB483syHIkOsBUIJpLX5+R86kOG3BlD3nS7U6X6s2mLrU/cB
5jmBO8SE/bNML3VtUXXgTtkFYpL40Js1+hOB196LCN0otALqVx0iZ7Xil56k1BZoefNbXKPRSqVe
9mCQdj1QSKUe+hLp8qrQgdsRRT1qNrMNljK/MoYKsWEDFWk2Frpa23+4ZfaksYZYNwQVHwZD2Q5W
XP4yAZWFPAtfg547HMKkeLDyCOo/0d65/JT2ie4O+9GiVkZ1XGILdqi/QDr4Q7ez+Fdun6nSJJDL
j/nBJvf86oRGCWuXBvWozf6ogmfx1h2Rto3JCfqB0jyAMOpQ1yITUBXolBd1+ocass3yctYktmvm
O+CFxc00GdZZp45kE3qD9s0cxJkYiEui0tN4ZO8a1a6+R6E1bQdXrU6EKSEghkQVbAUPSrL27Igb
+5I1XXxjRAFQzKwXd5k3b18s60eslQGwjFYctLDtYBhjiaRF4tJRpfu7R5ncSssz8Sgyc6DCHInx
Ou+7F8ITJEjwiOaFs1sVUIQOTUEdQHNQnSA9OpNnH7UpLm75XyZ7obb2vWdW3iYaqmCLwo13EHok
bvOScvwx8vxnyzSbB6ceoUyH4t4YVkZFujcY2/QcTZW+J4PcbmVxV8BnubGHqDrK0q8OZhoqRdz2
Tlqbzl11gNKfVbXPH1W/IGTaWjdW3aOhZPbDseu0YDu5Wv4KEOMPsi7jQ+UB7SiM8Gc0P3Mt5DTL
XinXkU4cVsAad+yjHkXZPskfA33wiFd2ze+2V4PG7rQ/FFIWlRo5XyrVnLaalry6ooYDODe8h2w+
CC1Ggjjmi+rbiq6sCARpm6l2ym3o196DdPQ829y7sYl69ntfqUD/Xls8WOZZpFtqjfaDe537Ollq
Q51KVUM/TC+oZYdbt0A+TQkIAIIPZP3cG+mtF3u/OYnhnSOD/XXYPE1Qaa/1SYdxAHb9rPZPjudq
5xKAynqCIIXSE1iNvLTRj3mfivtyPqA1JTKYSds0OpTsFGAk7/QX8OrfjXocf5Gfm6hUZqHCbrtW
UlSmWq/YDsS+eVymwXRSUh7UpmJdRp4jB1VAxZxWtvbFjhEt9RME9/jK83vV0m/UzKSbCdaxlaGW
4nbyqR7JDMvZxbYxbgYrKXauKpzboupgeCUl92QVTnaQfctBa9w/XRpXJ67mUP7FauRsiqZ5cZuZ
TRs1vK89rDybPrOMh8QL2aJSC0E99z42oLgbASRQ35MGh0GvZp3a9jzUBltAIlRPGXmmVaWb41H2
aZmB6uXUAipW3IfYiJw/yEVBYwVLfOA+Bgar5EhXv6uKIk5Unk4nUwFpggYXT3cxhyaqmb5SSb4p
TZS+DmpIwTrlQHPhsksAPDxRlQ6N7oQ6XTJCb2xTQ2+FaEOkQRbdquWI8OSU83soVSQknEkntef5
j8IZHgM7OIONhil9ihUCLEm397W6uBBPA5KsVHARai1KjjarJiC19Re7EPF5JK5BKKStvyQlao5e
Yj7z/bGfJwGaB7is2wVwg3cEe0R+RcdKPFjFLm5T9SSAJahW9sVV49+15e+yYYehui2cIdk4Tj09
JAHK8IbWjiATjOnh2qda9l5PXWovZhdpYLdg3lvKrewpBygMVStnAax0lEl4TnXbdenbWWqUybbo
ybsq0TBTEc8+11OeRHyvUrXfwXmknGsLXlJFBdqdaZ5/lge+Bt6xA2llePl0tmq49/UsvrSVAvdo
wWORFaxz0aZxWEEyWhyt2nIusq91i5OeNNOhiF1oD02QXR0SPpo/JvtJzXMwJuKOrJPxoAphIXsX
ovXDXe+Fg+iQwtay0oMJNJqYQwioLGmb3lJNXtNUbnqlDhYnNl97QH3nsP8pjIJEaydK6FAJ3JZR
4pwav2EtNp9pSdOggTKfLofWuSPLK3Z9F7VbwqakKEqQkIOSvvpJmPwGGxRsWqbSfuV5jzBm7AdP
1KJEWzOu/Xtb5UsRJd/ZXJGA72qK9zuLV8vclIfB06mqtTyiA+DaMOmjY5/QQFWGVH8wmsfIbAA2
qnYKcQEfcOzFUF+oXp0efVsfwG9oSrQuJ+IBZmKlm2hSjIs8VHBkb1htdTstUN/66rYDYQRJ93FM
a/PqN2jaHQk9+zYpLG9XxnOduKOZpzYi0uJBQvKshXbzODTDSoXF4Nl0+q2XqMplXqj7XaO9GFSs
3hIg8K9Nq8xQrBFDvMv0MkbGtofCrIS/aZ+qaUoutvjd9eMC6qdhOPFbi9gxm+PFKpJiLbx02lue
794ktfI1jIvkcQAhaXZ18xwIUUP/Cs220WpQvKOE5xmDte4hGeEJSxMaPR8+PEIzfuvfWQVFVUC3
/Ls8tn9q0xS/BFlcHyM1JCPkBcmLDVpmaw5NdJBWEBHIiIZmSfUKVnjCNkRclCfVNdVH3h+UsdA9
Oj24xbBAXoeN5o2jTBQM9pZxsIwGGmxftUFMJc0ho4BpAw7c/pIRSoCAzFVR/aZpCVWDm5nXu5I4
FiGWsN6blIlCZclY3euDfamV3fY6tqPojLc9cb7ZmRVesysmKuOlNemJ/Zliqq5NyrR4YQnkK6Rz
PqTkN0fTv1rVIMm3dUdg7Dp2HP2NQ0J7L52NvtVhmnH9qzW1m25DTrc6SGcVMW+eUKSE5J+QTCHS
Gm2LeLFnHizH6+97uIt2WTSh2JDcUH0SPStobmjq8KxoyJlk9fgVFJV3Lswcdcge8KZijMN916ZH
K+o9sENKZF/7Wu17NSnl3bWrh6zgziTZ7KulHm1jdswUmocnd3CHezlHXkcpmpF5tHfzcZ05+cAS
L0KxV43TmyAA+A3q7fec4NT3sgzh8yoM6z7zEXuMRvfUtlP20FnJl05NghfwyOjQmIgCxd4YvNQJ
QorE2hElm60UDzToEKfIu8zWwqyfsqboH4LINb5235sqCw56WKA5PyD7FWd2vWnAre6bmCQnpGST
OHkl9G7b2HL+PE3nU1PLKsSQF4cPp2amlbtEED4IrEcfEOZXmz+PhCxlvKMXfDX4tl38FHquuaVY
g3kfB+JRtuIph9MtH36XrZo/Gvg2lNTRWIVfp7rqbtyRHJ2cNW4nY+dTmbKJbcW4F776dpiJ4ZUh
uF+6WfAjqOkHX6TT0p+anbYNBZniT4YiiNVV5YMWWJylC/EI9jq2ezu8X87v2TBataZ9AQ+/i4ZW
vLqTjQRgS1Gz0HIV0QDCXdROb9yYPXIoENWLZhC8PECM+XaWGpbLzzvnHe7AEyKt2vtZWmQeShIA
Sj4ZpLO0Dh0qN4sVsA/8efbQEJUg9nqdtWncVdpMFO51gIoJsIgpRw09ejvELBVOSIflJ3m2GBa/
xfDJ7x+4LNNP9qwgKudfxsnm4rNc6R+4fJpqGfuXd/mXV1vuYHH5NH0TzIV5n8yfrrRMs9zMp2kW
l//u8/jLaf7+SnKYvEutF9WuC6PH5U+Q/UvzLy/xly6L4dMH8d9PtfwZn6ZaPrD/6mqf7uC/Gvv3
n8tfTvX3dwq9Q83q0CjWsICwtIvmn6E8/E37g4lUFKMQA38bdW13ZlJcZ7m2rwM+DPuPV5CdcqqP
o/76jparLj4qeedpu1g+zvR/vT6bGbbegxmzOl+ueJ31ep3luh97/6/XvV7x418ir96CgbCqod8t
V13u6lPf0vx8o385RBo+3PoyhbSk87/8U580/IO+f+Dy309FTX2HcEkLACpGpbIbQ2dbUxG/ls2w
nykDUHyicgcrNVrWWq1cf6O4TaHv0wZW5qb2WFHOZuk4ioCaOIpXbgGp1ye9gHQTvTPM6MGaZuqd
qfkFQSe7+slLbyqPVWCpl+hzCXTuTZJKa3B/a9IMlF7OfLtXNl5JzCs5ecHsldVKnlrjlCjrhalX
d94GLl0Ll6/vGzFyZ0363Y8a5Wj6nrXOsyzZk5MiHqVmxSNVmQezyts7yJbyR4Xoy63ltQ/SJr0q
frk7z67HDbDw/FG66QlcsCHBlpN00X2VJVLO0pRZpUNaFtRwmbG2Wib6h1fX3f7BsWZd2v90ZU/A
vKT7P4LcIAKXu8N5ohKLOjC4P86yDVt4iOCt92ZeDOa7i20quBQjLsXwNkyOlQfphwbD2yxWlYS7
wgS8q5UgWow6JgsgT+WBKKETA53BtByuTonrnqm+FPsPY6g8/dP9Qy+6Hqm7Hg11gIo4zNlrmvZd
r0XOnTxLmxTht7w7f+pnQRRtWJ/yHfo0YGzDW1SvYWv4cw7pIQ8l21tYoOx+v/TJszB1+gMwyD8+
9ctJysa9qcvJPkmj7HLQSchUMRwr6u2pmSRPCBOnxUfkrHO79q790ij75dlyoLzOvpHNSZLeyVOX
ZIpfx29j5bDGjPxNZNQtpLXZuKMEoF9H8aR7K/j1modVpREkgZVS4VtLCTVhO3vcxV7RPgyB2j7U
WumcnN59ll1LP/Rbz1bWuuw1cJWHjHLknW0G/VrMI2Xf9RpypqVTXsd1AnG9jjSoJbqvRd3sJUxX
nkEKdXnD636C7kLC55Wrq+16LjG7Er0btoJqh3bjVRGlIV59UlvDQP8hqzLU/irF5txX1PpfzlvN
QLpHuvtt3Y83rYYAadD02aaJ0RVXZ0h0onRoYMvT5WCUDQzuRPM/u3xGXkt7gBowVU3LbIbio5bB
cAnEhr4A4aQugvmWmLVpAJRuUte+CeeiCCi+1d+yAnagoQLi8O4R2pqGoNyQrfXjp6KfJKP4fCc7
nZnuHfyrRQBkU7zXBsFpdJPbAZmjOQLIL+UxIot6I+N68uBAoAUxcNtfSfPKSQXhPPu1ZMOufpRa
DFtYTxqo48rmMjMU7KK2jjehFcMHSaVgTjlIhlSe79WXchD1RfZpc1935YwkRruTbWn+NM+I3mLT
+cGxt5sBkTqrv/UGMsQr2Y59BGxd/a7oijHfXA0En6gHGJ3uR2i0EYl7vV+rSlBulhm6PH6b61Nf
OM/n63efum01UvaKPl66d5r3D++VNxr42p/WxBC0D2+Y62uHFODN1Ue2P4y8vmQGP0JMnaIntLRb
ZNAUMqZZGr0M4ML2+cwWLA/p+5mQrMBLW5r7IbmO+NQvm+yg+z2V/9+aoXOnFYFPUFMeIObMjNDh
ez/kfvPWNAN0dCkTuZVG2X8d24PGWQdTPW2XYUTV/Q0KDNoaOiVo2U0Ah8CgBsgATSOKKALWqq3i
oOItuiw4tTl6g3mcszGNmuoYT2l1TIwUodbBInagjm6+lj717JhIRILwqIzuyLoRh7yTXW6ICCmL
0QF6kEZTs7Wn28lqGp3pwGtOuwfMqt/Lswwid32KuvPSr8O9e5vpFtxFuHoqRbUrbSytvcNtA/Gj
czkQ1uMvoep7EymQzF7NkelBVfl+NendzJccC4WUDFdbbiCs8+a2b8zr1T7052lFdQzExsOkH6c0
qvbEqdUnr8sgqkSb6qcewbnUZcMPt0VGtgbU/+C/+0aGM33yHZxvNZdJq/DODjRSAF0DOVrqIcTe
IrRpwNc0XM2VHRGRpNLhra8AWFUgwLGTI66D5TxDOAf1qtBdNfNcNTxm2kbOiMLXQbp8HjLPDbQ2
upEjpLWwqk2qO85o31Oznm/dJia8Ov+JdghOREuq76Edw+thNel9VSeIN8BGvbPAuTxLX0nX8q++
ao9KbD9R+qDoCHg5Gq8kiRlo9F4BDJPQnAEFqgGvmrRKtIG0Oi6FDtIqxxYdeUh0o0yvXvvMszbJ
k69qdKAAD5tE4Cvqp5amtFZQkFytWVHeRDUymFaj7WNKPFamnwLUIZl6L88Ww9IXzlYqOLS9HYNW
kH7yMLTOmwHsxs+JDN80DCRRlwHyEp9mkpcQsJ2spEE6L9dO55ui+qo5V5Q1GY5Zbm1BOV5kj/Er
OCivFeprwAdAsjAytxTga6+VpVFkVYonUQzg8xSpXxVor06uoqitqf45SCcVBmu+sPNwOStCcPVx
JN77z2b1UQPURkVxnDWLx6M1uNZe81FYJcqureAP628jPQpewnI6BhXR/taNp+cC3axxJkYDP1fc
6V2MotLsBWhxFrt2q420eole8acwpbTKKUHlDbfSGpnqhylzkZMoZg63LX6SUkjJMHgFFfRO96gq
SXvs3NDeZQTsvypTdCffw4tHSuHnsYwc9Bobq11bJuxUiMpNVrWX6+Qpjowb08nXn9bKgCpZgU+q
atxY8Zv1rU9aoqb+YBEjr5/VdalOwudgFCiFzfzbRprComM2p1YdlOHuvUlSNDjLw5TD162J8mwr
HrVqo1scGs2NHuXBo8CjTKjFky24LfRzZbY3Rm82CTzL2bjPuqHnIcuAid//o5OlLfTQEaouUNEl
a9Gqp7LtnLN0Ebo/3NnutF8G6PaUHHiCgqqXA4AyW+vWqqKrz/W6E1K+RRFeJzGgd7wPBYlPeRcO
Zfjo7vjWSvrKA1XT6YbapmFnztNPiotSGoTzT0q6UWO4XYuuGZ5EUCPHOaBcIPtGKm5vqYr66c18
r7KrKkyogjL17MxdA9Xpu6S2WUXOzZJN36NhfZM26W7G4Ei9DMhOq/rmSWT+K9whw40XBMON8Eeq
0OWpPPB4V5T2ZnH47FW9D5U+sukXbVCtZBuqs2irW+ivy4GLT1bEwl8vo6XZqsXbfVynkO0yc57V
oQ72n1zsRuWNGnhfQqs2oUn2zJPbKxG1g5PKqTwsbWmXntLsQJX15inb9uJ5NUlXEhJirQXwjEgn
OYc8Wy5pQ2NnrP/j1aQne9QQ1kEqE1W9Ge8dCAY38aglW9nsvZC+3hjve3dCNB4Oit0ngz+kP0Py
LcfP/cWIfHWm3dR5ndorOcnoPumiHO4CPWgpTsqcncfO8mKrCL369TQcZVMeks59VM0+vpWtKo61
S2eNmzwJw/tibnlmEFwAZi5DKlg4zl1nHXzRTNHa62alSi/7rgH/jtZwvMwiozpkf3L4fOHRDIdd
E6FJX1b1mvKe4VI7avgEEIC6Sv9JHowYxWfe3v4pnfvchkLVaVLajbSSre/u80A/Vab3NkDvKWGw
hMKPnC6gaNnWmRChl/7U3ua3feH8WvyBBlLeZTcX6VD1qMAGfSgOsjm1SOsa5IDWsqm4qfGYl1+z
JH27GqxIFeFL2zkaaZtQdVMYBG1cRJ/OcInG/GWoV0GxXpxlX1RYFBEvbfNoAJQ7yw5/HiS9ZFMe
jAgd7iJHqfuTYWlqkM6io2tTI/jV0NzyPAojuIAqJtk0IrptUfi4aYdm2pGFR4bJjcKLGrmrWJTZ
v1nlWLPzVtI3NdzgSY4H3P95vPQIIae9eixXeL++NC5zUBQMly9F6J4VgQ8I4fBK6iSHjBnwztlV
2i3IjAAiAWv4vW7j4BTPNdYr6d3ZkbMWoTE+yEMLa+q59FHJqlvxkNuAPLLYz/bynqCYfvUbq769
tlzSaI1ijatEfhzvVnl32X+wpoTEPozt5rHD/NHlamIdyFUHIJxSoDdJWZ8oF4RbigLYWVgrjeaE
/9xTqLF3ssf8lzRdnWq/26aVG22XMcFQpCvRB2/zSANkxv+P8yzXHv/3++n6SV0bFgxlVWoZt0Wj
7/tYt46tb7DeSvveuBUV07D0So3b1Dbi0wgEGEEq41Z2DdJ69ZHuFaCcrdZ6YEnmIdJTzi2byjip
lAigzbRqk0psZac0X68o3UdASFvAV/UqcqPk7SldCup8VqVpiEM3tVvVrCJzTVDDPEVVZlG6zTO/
DXjl3cq2J5/v0k4sR7jbsmrbw9u6xh+jI1E+5Y4fSHDvdqm7G4vWgOv4zz51NiAZBzIHeWfZn8O8
g9rF7IIEzbdet8qjHC+75ACNr8+Gbwq0KPN4aRj6zL21daHs4mwEzzGUt9RKVLcTGlq3/6kpDdJF
wGpt1xPQ2v/dV86URsF3x4YRrbafSsVQ1vLMpGjlepbPfWWqWE/y7B/4uY6rUBVMMNNNt5+4sWRT
p4xXySMKZud1nOyShzrsgw86KimlBSnqxUmTBWfNCQCfkV82zYwa59E0KGCOn4y528+65CTYS69l
06qA3sORpFDAPBUvukYQnigQhKOzMyv66xwTa5qH2AmfAsBKLxwSfraoOM8KF3ZWpuq+KJ3Hxrfr
44cmvPPHPoDQZK803tUaQFZ2iW3TupUyZhM0KZYwuhupdebPKmZNpMCCXUX6xulLHl4o2CW3k/s2
QI6SB9dIr0NlS44frSTeOpTSbEq3Sol1dmJfaJFxKQFabbuSOJlpWcZF9vmK2a7Lwm6uLtIgmGAF
M1t+KnXxRxdY2onQsHGB1PSkxqF61rrWjdbFiwArdmlnk+ha5azZIzrkjhehhJKJU6Lov66eJmAt
qtPNYi2vudxMGsD1HVMWU1LDfiP70xbh7QqJj/11quVmpFneIGpx1xtZpiteNC9xjnmsBxAmsGM0
5p2lGyn9gVJ/cFsKW/rV0qmJibpbuV+U7tR84wlp/dVnmWIxLH3LNNM8zcTvFLGi8SshtBcAlcpz
Wwhrj2RfeWizOn2Gye+HTuHj7//qMEYIXtQBYRlJBSRUcDIGRF6SDFANbWNjo2T/oWnOTeksrdJ5
aUrrp7EFmnGHlhrr9dBZxjlLqAcaffcb9a2afwo06NIB8cDyVZeKIEwTm2diu8ZZejdju0lqY7gp
2l9pYZmnEIqnG5Ck/KsqpYRgRxmKGhIxel2DpBIhIWkVs4s8k4e6ASR1tXxu21FrnOz+99KD1r6V
fnI62SaI1AGFrtBkDqBrR6MtAwbNwZi0UDmMFQH7iffIureq3P2VpmZ2QzVwSegzyrKbhoqoNRKD
2loOatzU20ZdF7G2yh3FPFelCmp9ECAAVWKwcxPWKHF/VXJ0vDerpfb1ZUIa4AwA74VdZ/Gty2LU
SovIf+k6ypG0vhAvfhUhkdk2+YvvpOgRFoGHikKjoIgCZrczQDSRNvBOmmP4V5y2Gcf+talJqgfY
aj40F6vE1f3TsWmKirQzsCVvZ/Sn0VEeY9SRxlrBc872DAYlfUYVuyBneDME1Vb2jZRcTpureR6S
9YW2recZTABdW0/T661bK+UB+hR3mwDbfdWT+GsDxOCi9pV+P2RVupL9edYj0ahSRu7NRb3An1ma
ad/8qWpPfAANSiVZ8gq6rVk1geffUQs4PZZKe5H9gZ5Vu9Q3LQJjXCRq2l1nUk7UwrP5gn5dGI8/
hylAroDH2qUv2+mA+kl1UM0seGQ7SA29nds/o9/0Fv4T6Qm9mbjYMbQwbytr+CZBPuUi3EBhkYKB
Soka1Tym72UnUIN0K4STnqnGc+7zSlHWSmDxNns/C3JCpbIvej9brNezeCzOXQ45VhTYl5DV61HK
XcoDIHbzzop9dW+nRrH6ZJBNEfuXsszco/RdPOB5JxJmUXPap8Ej5H75k1an8dZXKfsvGoBjsVKW
a6t30t/bMV5Pphh/C+I63k518tGjmVMkf+sheaLSOIIMMxS/mYEC4COHanMPu03Gr0hR0cWcdyRN
iMSlpcIJZodtSCRWbk6ceRsi7X4AvkGJrBsPztBu480GafVSlx9NWp+FUtaAQuY9zYdh89zkgMeb
pj5LlS29J+BrVF75KChMPA6uou/GqVS+EsG6ehiAflaZgHjIjoFE5eSHtZlMXc+K76SetVn0q32E
R1HcwX1+MHJue60WothZAoE66SsPhpp+h8JOu5GtqosmMJUI2rIpfWBzue6nmrSkn5mbVjjjt7Yh
DlcYREemphVfHD3fSAg09Khsh5FT2UiUs6s72sq1bfUMQHGdhlqvPEW+EFtY9wsbpAy0uPIQ2qp6
Uqz5QK15xlOEU2prTR1IQfcj49lIpmC2SPcZ0/5Xpzm6w6saOCy410qMl2h+XkP2ZZHDSS229QAX
8j8mv813TRkICFw5TNTd3kxOtU9d4Rxkl2HAIg5/5b+45LEx3qQiNFcTLBybZeziJ8+CpNnH71N9
ckvce8XTsibaQ7mCQiUijJu2tfMHq0zZaJpJvK/1Nt00esROU00BznfqdLTM+sdQZt5O79UJKQKn
viRj1lxkX+v1E2KiY3ORhr/sU+exIPyApi4+ckhaN8O6E6O2kYnHhSD6mrb8kOoMUS/a+cPwRWYt
r+Yrd/S/n1/Tm6ZhABKWU3YFgvV90X1xow3klysLJeLzINDi3SYKUE8n/7dmMqOM84EIXdq3e9l6
d23n55h8mL33yxllS/ZLj3d/2W/OAknv/vKS0tX7za4gYCpn1mp5KErf3iJbPK2WPnk282ee9cKD
xlb6WC68hOD138ah7wgoSHoOSYWU1pA426JKPvosM7YQr+3JRv1E+cA+VZV1d/08ZBPWK2DRfADL
X0SW7eomu9zc4Xn+PvTalJZPfUR8v/tBXa00fVC3TcuTTbILlI3x839Yu7IlOXVl+0VEgJhfa+ya
u3q0+4Wwvb0R8yBAiK+/S0nvrra3z7lxI+4LgVIpUV1NgZS5ci0A6odLDGgxMKwWtKtBVi7ipjg6
DnhCyYsG+fEA9gXd++9BnchO76kSK7HGdeiUKHerMwUNKeigLrLaG0/UjiGPsxkUUolkM7TPZ0dU
Xa/xtPLn0dSNmLCFzCLib8Be2yAeSn86yLztjFLZ93SYusFf+VLE65utRXkdUohmvChK08G2eIhX
UouE0QHRavCttoh5l2MEBkctHMa9zD634xs5fDL3g7UBnW2xJNttDsTkgHsSvj/PQR1eaYUnFmOp
qS/Vf1wPKKB8M02O/L0Da44fSL0Ou9vkTYifQe30uPlCdgcGJVDCaFo1kBq2V5tVqLP2nYsoIVLd
6IN2IBM50CH1P5vIVQ8EWNmdB/461236X+dSVfcFGo/WPmB84XuueKBDalXONrai/l3XpqtAisSm
0Nn1WndmGIrwfii4jlFBS0bG0tlGJrznNgJXyMWX1ru3j3Kc+wpbmd+9b9ejEaaen2zKGcP7EfNT
q6+t16Tgr2OW+NdRYrnXZDbfUZNKd8LJP6AKTZyohqdIw/iaWgdqkBMHMz1qGZ2nRNf9kB3e0TYb
gJpqXRSDLXtI560sgV8OjSAfVCC/X+o2lb6UjyDuidysruLXqEWdn57DROXVUeIyBUSGl44ZlZtY
637lwOnf82I4txCLPZCJDjVYnbb+lDGQOcINkUcgLVL4mS7AA5nhN/tmdFK/2VjV4N3RViKjVxyd
0gEcjtGqsyxrQdsUstG2hM5uttuI32w0gYOs38IMqn7NUQAKyBD4wj6RhqFY1N+1Zg5lBk0nhnLX
d8KwSrVr12WgyBwgLrgxUD+5aXWCdMrqYoMyg2zT6GzqrVfF7MdoAUGDlF6yRJ2Sv/4NJk9N6q2R
cpx7bzB5gtMjS8vnsb91zFPp3mzCnQxtQ0S3UEUETaOXqQZTV2SB0T8YLPcl6tkbBJnKC3X2HVuA
JI89NQVkXBXjWzLzAkJ8tkQd7sgS72WsTLErzTpbUa8bC2MdhynyaPoCkd+8X2CecvR/uwCSiZ8u
kAQi2IDKFKhXlLl0R5dnSzQRdqFm4QLQpyy2zCHmDQLP4NhHKlkJN0m+NyjkmBj4TyEE52wkqzyQ
WlTZM9TGr+QAAKUPsovYvtxGQh6Qf28sbILDyPmST4W7gbgLbisXrPX5WIAfRmNWBg12uR3IVkJ4
BfS25fZmD5NWbhoAJRHngjjYb0OpaRCYUo9FnS70oj4mVg9pgpvJ7eO2XvRan4IOXtUjUEWnbQoI
VqcPt26yqSnmq0kiEEQdv08xz1O3SBQjCr2yWQsexY+D7AexH2pAlz5MMdBIR3sE0d7qn1OUHA6T
+ORTdcm4zbrw+xCP1RlcyezUGhtqgBoawBcPy/HZ3hRbspOFzjo9RmaCnbC2uZljCEqC0w5J1l8m
/TTfzf7LpDEEsYZSJIG/ZKic0nsK2oC4UeBtxzF7m7co2k5nv+0/UCj8BaJfwNNqD+DL2CZJR0SL
dfPm6+vZGp68zTsg6p33M0MjVwA0BYfULhqEdMr2UeQo4DONCcUoReODR7jxn5SHyvTYHP+GhF3w
bOH5iRieFR2ntG0PzAYQEvpF9iO+c7ngRmf+ZXQX0vnSY9yGvY+JLCM6ijhpD1NWqbUl1VIVFXbF
iGi/dXg+LwaQuFxaMYDOw4yx++LF9CZ8cD+AL1ItcwEuR1+qaoWMSnoB9HjceYEytswX1TWwwgY7
H9Rh2SHoljV5mErk/TgI9uW3QVbXGmBbdapr14L3IFDM3zkyVAVUJ7CARH1Q628yt7RfsnY85yrI
f0A9HpWUWL09gF+zRY0pPLhh2i+tHM4UP/uTx8cc/9EDRWzBskQV8Cros2fwUhT3BHTo1yayWy+u
Ei0KwPgTASoqbnr7ERxbM8yhqG1APaGGsbFHsFf14Nvd1nY5LKvKYXtCQqRlMk9K47sVTaqAlqRJ
CUOBwk5/nrS3VL9OIVoCaDGWKaYv72OzKY/QNsAOBOJkcxM19OJKvLEWTIidgGFFm8iuTW1qlkea
4mMeMkHQc+mnhoWvGfT9HkCPKLwCyUd8nDyWXYQW0us5L3/0ep/eheEbFLWjVY6N1uzhduaw4ADp
hEDabTyRooDqI54KOgBxqercQgdk5BTFT29GFzzYkLk0sHWh0UjaNAsGzgf9Qo69VTVOCK+porgU
NbhEW8331jfpCEDVvztaz8BeQnfEiKjNI7IhxF2sO+K0do7MBg/xaUSoqqiEKR7f4zvS9ovNiAQ1
6d2tokGZ37rsFUqhxQ9E+sxlEqrpbAHfdEQBOyjC3h3KIVm3uQE8n5EGW9X1G9fs/IOnItdfIVyS
bUoQKQJlZCVzN/TS/UOCvwf0Q9CrzFF6t8sZitjpLwPMem0D/f/aj2D6uNnBjbN28oy//sHf03aW
hBWQjQJcZBXoPfKsxa806pEW1G0ziNsF0sYuBO0Quwhra1w4XtFBMraxXwUyL22HICSCA2fe9vWC
WDbBswJKKwN8h9R0POe/D2osB+C8Up0QpKpAf6sPBngqAS+EfkY3/WPTHSlkyqAII/NlY3prBXbj
2gqaYyqUunJ9KEd3LeoK7O66RQcA/p1EYNGpLWHRm5ceuWJqgdIRfBxA9kESOT7cTOnYFgc5mF/J
RAevD6tdYLJuHimSlu/K1v0JiZ7+AO5PyBj1YzZAHLTqlyBCd5FjkjXi7dpIPeRJZ7M7tZ24+Fnm
pgm8TDYesWWy1s00yAVhLS2J6husy9FDbfKhMzqAJQ28BdnxZgZ9b9ov6r5/H9AKSGw3k3nJmA8p
I6MLfTyTDYZvrm+jtWriYJVmtnoSA0cc1Q2vzASWi4812EM9yzhQ5yRNEwWVEFqn3iBwmzuIVkdL
6g3wqjl5yv+GymL15IIL+hFyAFXbtv2yao1LI8EtRp6Vi+rsRpXmjuZhLX46wpVqTb1M9HJvod4V
bJj4RMBxpPcpq/c0LXkACQnCPqN5oFZSgogSW87mSLMhZtWDxL5RoNHyoDfqQA/PtQZswybOniMU
syLhkYAmCkqkdxI38s4Gje4JVdl4NLdx/dSAHGNhSiizVfjSIgR8YsgFiZUZp+NdH5cAXPiRfcZ2
2lomCW/AiodmwSpuL4BmyE54KYGvpXZQbGM4/irtUmuZR8UvjtyHCEDUFBuzbKAC7CL7ZugUXDS5
I+DechkOY3cmE3V6AgQ2ZujIDXlQh9eDyInGk+02ieX2wOgW/ZnspjAkJGmgmYV6fevY9k15V/Po
Gk2GA+ovorSKCwYiKwscqVOU/ijwLge5iu7hIsQptGCyjQft4AUZwd0MdzqdXUFdWa77HmkpyFOv
wvCVV5263EIAynBQFhAlxh0FDqgjEc4IIWzRrvCAte+pI2cCOe/KegVBRr73q6rEgy9kW6fow3Pd
QdegcBMIKkTTtDRbP33tZFAt/KmIvjVBc5YSAfnFOL3V2PDhW606VJAMzc/MKV5cmZVvvYF/LeqX
1TP2A8WKl7m49kOFgIDjWqeAj9Odiv1+35ihhCov+9eVq9H5fGVXX9ng9blWFeIsVf6GpP3nKw99
9pLWhblMS2e4TEm5AYkZ2Lgnx9g6lTK+2RL3edhnDGTYbbAGxX94RM3/sEce3draMjXvMxCaLX3R
1F9c0b9q0DbG/w1qI2Q6p+ybYRnmazz42YrhR38f55GxRf12uk+yVJzGLp3WbjhVTz6PQBjNHes7
hDTeP4aFj2FEcfy9txEE/O1jqCn818dInKD65WO0WNicbKyTl/2I33MjIV+BJETxBFbX6mp3eKzo
lhOaOADLV/qqPJMJqy2xCoXdb6lJw/kErBI1O3uch6Ou2xdLPRSFAagxBymyPznJarC5C4F4q7hi
qwVgQuc+Qk/AfRxiHYSBCNKBbG0ca9Sv5roCyfEjEEbF1Yveh0MSDPnExEU0wenNY9857wehzzLA
3z1jALpUt7xkmBBbyW0ETnUPyHmg2mOZOxMslSvSdXAsRBeQApmOYIOFpp75g8xQF4VUjPYinRry
KieljnVjXrFuiZZJXYMPU0mnPQ6aQYUOrBsGrI9BBp2A/nF364A0ArzND281tuuqi+4g19kvbcTP
dpS8yzNwX4FhIgAZKnDW1AvO63BHib+CTZDjDUAv60XRegYOTJLzRRTJYFslVmuvSPzd0kZoKgRb
EnZXPmri6Yx6GVjcFp3ubTpgZ3rZQXUdJGGXidtPjFhqdUt55hNR2FKfbt36tKf54fnrOAgMz561
3dooJAMsLJKuWmcdOJRoCTivBsk4JjV0QvRikVLldJi9nc5GlS9S87dDqAy1VjVWv5J7d6lj2AAp
JOoNwK5VnYfZq0raGqV+sBM3bZaEYLJo8tkeKM0wFkTqTdtv/hZzfmL5JvEMQ+xl1IztdOgyhmoR
2ScIt8F26421X+F3E8AOtFss84KfYwsvrq6TqLTQaZ4wjOLVaBdsT9kdv7qfJiVef/OSfqpzi/sc
O/irgX9ab3tIXASJ76yCkiPBqYVZpS3Ga6PwL6W0xsCwZ6P02mgb/jV3TPsRLDtrA+8baKa4/dHI
sV8jpRqWW1jOMY4iIq1jA9mXEtB0Lg7U2+XuXoG24iGOuUNzkHmAtOiRF5iDprQRBwMeKSsWBa8y
KFj1/LFWTQP6HQCVGjvhjxWI+0HWEiynEeyzy8YeoGkYRf6mcbz33gzbahpKpj+N1x7U6aPAbu1C
kwa1A63f1fpPETOBuV85zRF/ipg5y02Xt0fqnXRmnHqRHYczB7/5rZd+TdTkPvs89k/O9FvDUy07
ykOZ+OOy9ELjyYjVv87UyN5t8uPsNz8jhZb7KNpxK8rMPvAxAOmOvmmBg3hQ9age3aGzD3Wvcqga
4uZsQfdtY/fyyU43c/SPv0zBBToNlfTMde35CBCBxOQwCc4OinXeCpLw9oJst44/NRFLYM2Cxt26
7XLyVh2HQvZvHZaeP8cbd9UFNiS+DItf6FBU+RPqV30gHv8x0Rl43cIlOOXzdUV6mWSsUwHaFC8A
Bdqv3gkH2D33vt/MtoqT2xUKv3q/gu8Cu6VZ48Ili3m+phE3Z88oHmNZ7AwDLJuoXkoXTTGmmw4q
n9CSC9ium8zmbOpMr8GL8GD2gBjoTC/etOJBIOYEmYUGuq3agzoK4ews1JDNg1Be3K8ExM2UNUVn
yJF2CyMP669djXSkywp+KKKhfoUe2WxvFVSKIEjkrJusbb7WWKtaVlU92GUEtqJCAWms7YMejgqo
+Da8geTqY+z1LxC5qFbQ3ssepYlwC52RTWqb0jY6+//xMyqEF0oTXNPjyK1laE+g29dPNHc7Dar7
4jCuDsoEZpmsWV5Yy1HiiVJzG/oV634CCXYIER4DBHmbVqTWloQuJt8+u1ZlPmTFmN0ngv1FZvIK
ksDclo6jvmgvM/S3dgE8TGU4j1hroprZxUMA+Xj3kWwV56sRRY5X24U+SQqh5pUP1PWWPGiAoxDu
1AKwj2TTAwYP7K1zHCBgcQIQX7YGazd/BVy63UVDy9Zch7582N3O/WyvsC160/5/sssph/psEy34
yPtzVspgk7GhWlclL55BWWjfQZcyXPKoK54lb1G07Mf+wgjRTKcIQQmtc0TOlg0+n6GQZ+rM6nR6
yEBCFmPpJKGztSriij2xXiZX6Xfybsi8wEQYzuv2NV6W+UJacbRz7K3lCjH8RR1GBbqrQ8HGbj+7
Q7YPejMQoQIYqwELy1SPZyep+tdu5Y2OfDUN0UFwasyhZoJmXPeaYdKADKxuQpW0hrgCSlmoWYxQ
MItd+YjMdHgNeu9EZny7YCiKAXKvsxZTBlBBKyAEc0e9vqXeIkd1myzH/u72ukV0JFeLBBESaAF8
eg3T2/b28o3GtS7q/eRAfZwUWNA5QeZlflfTQIYYdAIypKMDdnfsIS25GXSWrejH7iGZok3X8/hC
pt4MoHfM27+oj0y3QTfbr4O6cWoOVi//Iv//66CkB1oMbA/4aL0IECf1x0uYxoB61ELazXfVxgcj
xWrzsYy66qnMor8tvepq/DZZBFhMnkAnaM9N79cm9d6cEbESp1tTZqg4s/K4WYXGLnJ0ZfFoB9M9
WjHVGQ9/bNl+WS5k7jUPgISwpVtwdg2YpTaQlW6PIIIb9lJALCf0A3FBfNleGQBMPE8NhDRU1bTf
g4bvhAW87aICnBskBRAKLezvUN7hXzzms2WGdNs85WBo2ke/fJ9STgAs9dJ9nxIl5ccY927SCfnF
qNgAakacKdTgLaBzIL+UAtekM6ltf/Sr7Ak0sSEIS5djV/ANaYNFCKucPB8UFw2Ik9fUbPsWQuFQ
5CSlMNIMqwvmnz7sJC3mIYCBl3GWYi14CkrIBi9w4kR4/ywg1TGffO76Lz4mAD/7YUrsTdzb/YpP
frRLwlB98SFn3cuqfhFWlZ5yMEQvRuh6fCG3JMmMHTiCobPp+IuaDeFdmrFoy1GsuEJNsrNOZI3/
dZ1P/cqucuh+UFt1Tg9aEcdZjxAVgi6oN61t098Cy/RX5Kp4R7z1AF11Fzr7sN9MZJ9ca/Yninsy
uRowMsKOt2q8IzuZqPN/tf82P+7xT5/n1/npc4aE6PiYWzJ3E6KqbWMZnoMb8p/DACJbxfpLX2bg
fW9kgNRFmX5vbT/K1sC2I/7T9iAZ0QNmH3tKIfSS+lCFSfGU/vdUN8vHdPPwFJS+3lhAIVyrITiV
q+8iUS9DK8g3ZCPthB7Mp2eZmwt7YODFxqvUdmJrh9SoOePGZJA7C1cE/ckHy/xz0tjvL+C0fneb
YWTaLeyq/gTWEO85+8dt6sZ/zfarGw2vohj/Yg93vz1hYwwFpktXu9Cktxv/mojEuQLtKVE/jBu9
Mo95B2YL8hSO3d15nh2AK5FhU6L92ykB1SFvwXVLPspwvUUrgKZjyLHMPvoKYF92P13BXM3uuYym
I2gj7smbph1DPLfsOTlkinE/+kCtOJFR3OXQwXwxa6QkIj+KT9QE1d+2Lbrk0YAi3WOh7JXSNa5Z
bjNUPYlqQc1psuw7kDGbc28+cgBhxrK8o16akkNw40RNPaXKwclHU5ag18n7uDu5cQRaFCNEsIIv
GcVN9EG0BWDikIM7Uiylj+sJmnhJvKGmlXF5YCY0i4aGl08x8kaPTj6HUsihbUD5fBsuRGMuQ79f
W50NlcI4Da9jg1I1ptVCazmAdsLvADTuB7A//NtDBt2hHfGq/80DyCmExXXK4w9z+Ni/r8bEhj48
1iwFWwOJg5CKZzs4Tpp2f0iNDRHpz7a5H6T6INlvWrDAuqVhbd3GQVaCgdUUFcHN0acmUiZzkxA2
hKnh0p1NN0zNxyBC65DXh4la5PoxkKEc4chjlFKnrLr0eXaA/KD/CGiw/+gz9oIyrvYEklgfkuVN
sEZ8e1xTZ+cb4UkhZNXpTjKVZX6u/JyBlRajs8RN1yipbzc0PDCFhZ1o+30erQdBSmMLeH9yTyYz
GLCoAvHzlj7BOAT9gUMPeEG9NAdDDq402XAlk6wNVBBJP7ujjwB17WbvMs8EAOSfTwRmH6h+GQ9k
6cwCqk/T9yhNhh0F4AQIcrdT09dzAE8mdnfGi/ZKnXSTIRsL0feUX+kG41mHso9fh4uirlfcY6Bv
LrNgl+A9AOxusOvCpnhyWVo+FVgn2WM2XuLGxj3uMmfpMi7uqBMI6enOBlHCkgZ8DMfzqgCJq/LX
gVelZ9t+JNAEw0toBUjvBPYd8N1nDZLKrRyT76DB/eb10PcB0Ui4KzjUGP08t94wkPppoKqNYOWm
AM2UK8NM2c7VEHzLaNQd0uKWhl6IK/LC7iKq23wTgLVAQgbpS58lNthOc2QwdGax01Iu2g5kLftk
/9UfOcMTC1ve71C6PALCmgGpoCN/v8UAaz+pl3aChMat41OwsKVIoC/BqlkmeIYPQwUuDRldoeIV
XT0LWRYsj8PtABnbKzgCEPP3UPolg/BIHixKrfux/zYp102Xecg9TR/+M/Klly5dzQ7c6inJl+ag
Kd2mhWafvkIzMARve6h3RwOK3vTODs8lDzJ+cbejZsvMFQcr7HOCnQeWLf92o1fF4EJBOyy6P7o1
ejYCMn+46X3MPBvZ6aJG74jbRWm2fgCj8pBJACegMbbtpiw7QBcsPxSW4WwVUAgXLivA2CsreOwj
hK4b5lZfWcK/JlzWP5sUeneZP/KFPQIC3fLqZx82X5XBy69FU6aQxsn8R8XwY64Nnl8gUPF+lcYa
P1/Fc5J0jTxYC/rjt8Y231ljoDQtD8BsEUfMJzO0IWdamT/ZaJCm4AhiCxIbYbDOEXt7hEhMtXeR
soEwj+s8ki0WXzrpDA/SwusgdCE73E7gwrr5Q/oKkEZhYpXaWu11PrwO3QTR0sq5d9Xo7W29WPWA
3dhYmUqRxp7EBcn2EWjXX42zeDwZbe2Zrp39KILgryozjyZYTm4nvmfNlvCfk198qjRUL0nXvNEa
mVbLtFBWA8TmRWTuyC7D4MLtANiHfPrax5AduIV3KQys7Q6D2LnjxRuqPFDypY6hVAGpCGuVIM8I
ybl0OtuRMJfk4IYvWdc4S16iWL0Vcb4UkxlvpsR1zgYQt/PBChk/hsJZD0WE8BZ1kIuE3NKyxI9s
Q7YB9X8r001iCNP14jJI0IV0bjZuqlLg+2sqAwFIofZYNKovYM/1IVHpGvteNxnbNOHov9Ygrzm4
AdT7uNaOtorJX/YCFP6Tb5Rgwqp/1so23vRJkNXvJxb4cTMBQRDXQnaxtHLrpQm6bsV74VykBW2B
rE2KPRIGYHSIpnBdM6gipFZULvMa5DuxFqor9VkfAO0NIA/apoWkXzqa1vo/+5AjHdIUbCdce98m
ozNefCvLLsR2yz7SlnOo+HTPjOlIMmRZytS97qMdJvW1DHeL3px+9P23ceBDAcv96Ly1kGVYgPiI
P3I7CjYqAMZGgsbwxNIwWfeNsF4qo/9WVCPUzBPw4GFV9wN0z/Zi1IMM9s8ggG/HEwp6UjBrGubL
NI7zIMiqzoPaCgEtwE2MaMgOSeMay3yS6RIxp+wQRyNI2qmni1L1fkpdU2YigOIW094ekUArdVll
ZaAQPLEgvA4tsOQYRmDQMArRPhhOWi+rWvA3VciL76LWazHIb4MIup8omfqbB27w4uc2eJiD0blk
vplB90nwPb7Z+pQpm62FE/iPLBWvSRRvJ50/ooOsVAhsDUfdOLVzG+nizB33FmWgPvl8dPOAqz21
OhOK850Kpy1BgqoROuVDi4jejBDS8CFQsvzZJjwwUJAoNTmT3/gxllBHNB/5/cf53BZr9CDrjuDf
QHmK6RurW4RlcMwnsKQDc6ODNKUDUGDleqAq0+hofaBBEbSd1jfblIZny3hrsO3eJ0FYY5dsGiO+
w3g1N0dZeBclixSVu0mIcAGIkxJ9oA4w2UUL2y359pM3VsurVuXD6ebs+prYO6sfP7lByD1Zj27R
ggv8FQQx4UlUtWsvOsQDdqEdvdaMRWclsG9ZAX6/8WwwkM0uqLmaFmkSGXi6qGIFPBFEDW7Pp5Hl
Ncis1/Rg6sjuqN45l3lXrKR2pp4oRwZuYQoABFMxO//28KPZC2ZbIFtEWbpmO/Q0PWLMStRl0qlJ
xIe3LjJKK3WA6gM2Qw8hDbxPfnywKr4iRzexUB5k1769Y46cbfMMtqrvWt7FDl8UdQG5Ccty7pNs
au7cpMt3pe2qywQhSGjEpc3XEXKPvhEbPwPZ3HkV8986vxiXNKjw0uZO5haYR8JeXWxMOQ8qTO9E
TwSn7O4QI/LmQRFwbfdhqtYMCn2LQlcqeLpSgQ712CwRtApPtiMt4Gr01h5cGxz0Vyg9ACHjux92
TWAuEXUDvDlCPouPwWaVyC300SBvjHTOBZjh8VJksjkxDwr1ghUexHfAo2ImrdpXoXmllqdNdAbe
kvyu93R5gh5Kk1BHacTZxqwBv/OjtnyfJczzbsV6RFITK4iSdelgozlmDISEt0sht4RPAwTNHc02
qvQuSlNxFiBVWAeBTNb0i6r0z8pMykcoubEjtdoo7E5l04P3D310CBtTrj0gLtZpFb7bULl6jSoj
mH+LqKotT/VkX8iffoogjxfrmMtmfZtIRuLehmzxieZBcBj0G8pPEWQCpUo9xNZXK0v+FjL1790B
4t0iAms92YXn+kurtdihjcvxmaV826nA+ppLC0rWZau25JYhhZ5b2Ni308D2/2naiRn1wpOg4aJp
i0iWe5tgga3R23eoGozWhTt1G2Iho2aK2PqnJtdNoiwz2yZa33ojiaCEWf4d47XwPEBTaC8y/JXU
dDii5ZUXoBBB96au5ojkNXCJummmwB4KTdNPTaQMklNWd9ncjJU0T3Ft/JxnQsbjnMblN2rFwnXP
Q2e++NM0PXel6C4GdMSoj1s2v2/z8Ex9I5CL962ywRmAK4JRo7ligXUXgWDlOTEmA5gitaG+YmDW
gwfCQBrXu337qLpkSX31FCdPXvF3jTtvK1Ng3fuoHB5lUWag5cqHg6fJnQAbtu9S5tTQ0gFf1OyC
aprGdt0rtdIyZ8AAJtaGmoMFDHeZhWdq0aASC/QFAgTDgZo0pR/0Vz9Ln5SmPcmHNnswdNS2rLmz
xQJjgNwNr3cjavfP5IKkDD9Dg2J3G9AVwtyiEAAICj0JHfoiEfMkcdEMOxvQ5QUYJkKksmtvkTYh
0My14xgLZrgcIlsiXDn9FN3XeRXdo1oyv0sgb7QwyadhKLMr6/5MvXQgZ7Uvw9i7n52yFg+XFvfA
PG8WginJdLP47jbodq1SX8ZKQWEbZqW7QsEVMCRhbLKDiy/nYy1QyARobWp/evuPicrXvY8geN2Z
27TPhzsP1UKPMXf/4ulU/CjNEJkDv3ouQJf2J4es9Z9DVdWzA168w12tsOnSM+TYLD344JFZJB40
7Usrrk9+btivTGymqEhe62ZszmMSA6etzX0p+TYDcHyDZJT9ehv03sRqPUUka5qqw/xmHFmI30jC
K5T3QR7p06GPAHjjg4LKLzpa/W6lM8i8+2dseBJ7DFdkCRnDOierqm2Ul1DDc50Qsq65WLuCpc+i
wFIw6eLurwqxKoM5zt8CaazaV+lXt0NQIwc+GzvtHttDLL/3Vt2i2E4PjyB2Mw+fArN9RspjWKc5
VvutxkJ4Gh8hWgevS78/U8s3waYwdZlYWsoCvkP39oF8741jlMs3bgXElB76MT4MxnJjhmAwTUBh
jVgACuEHXaOS26BVwQ/kEXn7AFxR2AsMPjPfevlE/RG43VbMDqcDDcz1wI6KW6bxqckTtfd1WUXT
BeXZ1WfUjL0Iv9NoOFoTtLbBwgF+xqaSR3Ijj8mIq23Xgyx2B/BRvwzcokHGUxlzbUCUp9UisUx5
bw1BfQb2xQCaFalTT9YV7s9ai5P+M8KOs/AKQkBwmOfOD18E4kAvp75NwjNk0LYdx5t+2bJ42IBJ
r13dlnp6gCfz7kAmCZq+jRnYAEkjPCpSb3yL8noH4h3jp+VaRwiXTl8FmAWWPur9L+DNMu7c3hzu
UF4K1KYe5LuoW0zNZjeNvLpMkVMuMlXyU66rUrME8GgJSaC59WF3hVuKVSGLfWmDS/FGMgNYKHR9
jN4Hu6pZ7qkjx+21rnIHOX4WQcm1N9WpAUPaa/93La3+NWZjDI5csKKFTWi/CvB/bVJLjhtyAmvr
+xjmNc6r9cOJ8zvZlMm1b2z+yAobwPjcBH1VmyaPuajaI544X6lz4rw+gaL6VI5efrRVlq+gjAuB
Rd0Me7wBF3RKh8hI8QjTPWrM0ONDuFML9XhrMg7ud0Di8quj/OacAz+66IbQ/MLb0VhVDSt31MyQ
sYA6pnzOLL0FA852wcEM8yVKmxHYCjPY+TxID6g69ZZYDi36TIiXqYj5yTRUCAJdwAAgJNutjCqI
95Vuajeh3cy44SfEK6GJFrdIhgGFtQKVDd9T88PN0rMBLAZuNAIVTO13VHaAYauuvoUeYuo6Yp6a
rQTSqg/OY1hWR1TEeasPD6QkUAKQSrn0tEfUgVKePKBJVH2Lm/c5yMOA4hy4iMCRjAeS+dAhmbae
GtSAjFVjPaCU3nrIRbhpEaW8kEeRpDYQB+G4QHQKPLt+6k0LPG3UjpwdG4XZQrXAXGEojWj1nAhH
tmunklOxrD1jMw7uVwZNrV0GOqZFp5lh3CmqD9SESI397PbivRmPKtkkKFVejY3w7uoSgmG0V/fw
V9+JSiYr2shTLzVpt35zdjoZHRDUSReU1eqcDlTBaTlskjYwAFIu+r1w7OBgArU1Z8eyCJRcIzKs
NIDslDpr1ZhsFTBA80y3Ab/PiUgRVAlXGceyh+UAuvFiyO7DDG+0cfKvTVTCBAzBYWTB2800pB4k
EZxCLuMu79OlzwuxSo0u28ztOp40Z3li7+a2FeHl21TlmaaoCi+7V2OP/aEeDLzdPH+OEluQ1I37
PDkUscyOWO28H6YgBdjn9zav6uFQtAey04guCm3QqJpENWOffQ02n4YIgsE+aintyGALsrm6A//+
alkCFLW+0YDQGcLoSKMCaceT4nFylfs0CsBkVHLpQTn3RBbbmHagj+jvhTYNttks0rr3D+RRIiOx
agWU0Fqj9bCiQqmkaMAhRUM5pGT3KMYKF9RESax1/l+u5NtNf58A4tIiCx/2uYtK6akpDp0+JKON
dq94AczQ/7D2Zctx68qWv3LiPDejSYIgyI6+/VDzrNJk2XphWJbNGZzHr++FpLYoa/vuEx3RfmAA
iQSqXKoigcxca43pkVo0nFlND3Ji1oO38X2OT+40Tp75mIPP53OTxrWyLdaQ0gq3VuLHK9IN36cK
HZbje7IyS707NyjAP/MkiVeJbrJjb2c/Ky9uTkbXvF38yGpOZLMd8OtxKznS4Kg8GrA1II727kIj
PRB0oHQGr1qq3c5pqrEVwVEfim/VO7LcQpqBTJSmootWg6JSeVGPXGniGNTTxCmj9dda8/K/r0X2
91ec1zL/ekVa2ZSSHYHFxu0TN6MiBvKWKnid9y6OO+ZjVOO2Mo9iO/GxS6NIiAeJWZ4trnXn3qy8
PR5th9qMULFDtqnpoEBlHxnGgWx0kXYOPLO6AGYAktKnoMYJArxdlRgeNZTfO5H2lNdF9iKZ8+Tg
i/ACKuipgXrSqfHbkO714gukMg5qWKqZ/2GJ/+8+kAADygv83WvecH4qettaENFDGiTBpoRO7cQO
wQSUXfJc55ca/+UvpvMQjiZ7+tMkzzHLiR3i75P6KGdPPrPCUycBvmxSrb/SpQ5FAq3M5WwZEYi7
2qHakMeBEn3VFZulzI2tEeKManfG8GFq0iw1r8i8acnWAFeH3qughHoFFdO7Fl5gbGMPRLBks5Ch
XJS1kKAGlfm6BaZ+74kq+TJo41YWJopalV1nsTvbOz97swswtu0L1Nd94RnOkO/22f93e1YAv0bZ
qynxpbJXoLyEJvMwJcsK0NaeGrd8mPNnSWsW25Y7/XLOn3VIYSIKGzqbOSnWWP63xLf6I5kme7DM
PCDKKOc2al58Clj+ML90gxvOtiiCYTkvU3rtx6VpYDCSaWlaSAeV87WxzeVoACFY2SMCgwlKUi5J
bttLraxS4AB67zKN4A417IFreUyVjfxK04OCIipItrTCNJcWeF+lA7sPAE1q0fcLtqfTSrNpXrMI
4y2eN+JIg6gDu4t40pxawPhXfSqw41YbmWnngQdfPlhIzSqTA57pXZYMoOpSXdqucOkj19Z58ZFs
tgOCAxSF39Dg5KbWtZEK38w2af6al9UG5+OyNMnVEMyKuirGOQrbIFq2BaM1DdKlfl/Wq3BUGHLs
qvpa4/u8xs6O9jOOjzoI6tJ+hrq203YAIiE1MXdpFFg2/F7ik+Pj1NMCQbz1+vG7W+NI5Au9PYFQ
HHs86gtlpBZdQk9CIjYutzTVA8s6HhtqCvXnFbwMBP+sLe8+2aeVP7zIkLjhQjiy2yDE0e574d+b
Vqs/Cwixuh4Pf6RN1C7LPnIukACuT6DxAJxwyNzvRnEmBw5V4mUmwClf9Hl+ltARWdGAvWXQmHqB
snOxsosuPLuBn16CEbUHSG2FP2zzoc2N8TsDKH0FHVupts3eFilixB4qCHfimTs8p7pVLcKY+Vcp
betCAzgCAFuhBjRA7KaBXAP/smcCR9EXB2EEoFbkqgSqr7o7snU1R5Xd0A53BSKDG+Zr3Y2XBOaN
Ueq3ldrURkglUa+rtWCjFThcEaDFF8I8IKqyJ1DLDHShLtSd+QHk59Mg+ZOdLgNSSwce2rvPdoWT
ATu0dsiMevfB/x0/E49acAQgZxr8NB3oXeSP9W56ezPehtxQEimPY55s52VN1NSfI6dbFlrVn20b
CZ0eNfk3rYfHNYBm4V0Vuyj7zaDY0JeuXBqWkT+JqgSMryuTZ8dBFUDXyR9uDPIkaTe/Gkuu4jgV
0A+9QzIowiklqZa5y7xfSJ2hjDuJX/rwFRi94tFqmmEd4NZ4KnSZHQ1kVzejY2FTCfKBhZ869Q9m
+kttTNJf4OD+0vDBenK1HsF9RN4vtqbr+8wCdF/gTHYbSadddrVuPA9Wu+9sI/mli/HQDG7xjKJN
CHSB/VA01SLo2vFeN2W09awiPhSiim8sJ/BXhtt2z6ik3w55nPzUh+Brk0TDl7brB5w+DXlyjcY6
4ZedrUUrsifRIByoXFk97kPhBMeiDPky96MGFNi8OoaOMd7XlXEPng7+DI1mqDl5Vn2Cflh+B5q2
F7LjP4OoTFt0ZwnautuyClBIHTorzQW4DgSY/kVLZXgujACHfcbal5Kv7SiUP1BcA5ks5WBW9rAF
hjJYR2YsrwC/yGvmAeCFgEOOeD1Prwa015xFnuIdj8kNmYDh0pCZ7lwWLHot2/laHW06VfSBP7V2
azpJuEDYuDsw9dybBjygBUYvu1IvsL3snJrBeZ6UZHjqD0EIEs/3hSQSxiv8mKKNRiUi2FC/LUw+
IjCqReqUP4jsbVR8nHncDMc6XUiuKN8m4rfpSj50+dDPe388Vqh1bQznAAmbBbfB4pEl7DLVLIyQ
xkBwINpQjYMvzeoMgMYXGiSTHRhnk7Vv/hUq3JEm8/lRKx2+JDoKKyu/ZqFl3JkImp3+YG8L+dEe
mfVXnlRv/gUKgJbEXoHvzVfXi8y73geaaopkSa+t3vhdkQQ5CRvcoFSTQFC1FPwLdVmDe8Kzrvhg
sscWkky7GhDuTT0w4+uIG6/fiOAFjzDQp1SxdhoaPt5ApdoBUQYAyWomcrrZY69mVhkCQ76dTzPJ
gXsAgdFMhoqKmyaC6Lj4aya9pi5QokgzeeDoXysUH5EDdnrAXvjr1C+tO1SIRxv8MdxTF4fgG4Z4
9Y5VLEdeIGBQC2906FEz0KsyM/4B6aLNkIvRByYxWIOjy/gRWUAWomI2+sJHvVu5ZmfeZJ2vbdux
rQ92UQ8n5NkhPi6y4q7AbR7wvFZ+wzbiwYtR3LsI7samBGNYLnKlKmJ9qzRdLv/03saG/e29+bn+
4b2FmgaRXYX9IuhW0FfpsmJBfZjAWaqLqvn6QLCvytTugCOp9nkXx90CkVVQyFG4zilFsWYhGAMm
o4207drpA22BNLbEqbUWmx5iZsug9/Cpk7HKQjyjfX4alYpXry6y0cWm8iF2LvJ+y3ohDxpKQs6d
3fRnatGliTIwlHm2vZoHisJ7CSvdW6Sl6Dcs8tneEXlw5wwK0jaA6heVJydAPPMn8hgsZiK/yR6B
/umW0GP3Dz1uJWxO63+I8U9NchrhRCkAEYV80/UBjv1goxsQ3OXCAQbFS9aFKiuuWFUvjBqVgS3K
gh5sjhJpKx6/kpung+aU5zkicC3OGmFY15daubU+sHxq+p/cevzytxKliJCxEs1jmaZbQLmR18Mv
b2PyYNymqtsl+TKCbshTLAv9EJs2ZMe1Uf+m8/7nELnOFYnm/gZs2kCsK39muPayagQyV2rZtJFb
8h8i8bZshrjxbkyBbAe1Nhh2Nw5qxpbILoZ7OtpSN9ejaD8dfNUoEBvhhy5imeE+KnRkogugSx0q
XPVD3i4Mo+VrV7r6iVO1Kx4Srb0BPOP69opQpzn6NeI0yWjWJ4BMQC+Rgqj6BIFOz9z4OUDlmei7
DY3TRRPh98jOzW0vzQYYFlxC6bfnrCoyQPkTDgYZx+4XZAyz6s2H2U2zzKsK2V/lTQON8HvwX0Jp
Ic6RvIXWenNuOg/FhNCXWtYZJBq7GNX8SN2jiZ1XvQHjW71wEJrsF2Qs1Qi1HFTK7LNC3Mz23DBB
/TGNNmxl5Cg07LEz4HiMHyv6oeEnFJzr2MJvjpqBc5+zJILCGeLmdEGOKukQ0v2rX4NfSILXnywf
ZlJ/jEMDmuVLWmueAyEhhOLVxUwFW1t9YicX0IPVGx1c4Jfc8NhZbx4NVe5FFzJTaww6trSjQa5D
7FQEziCecxr9dEkuMdkGV5bQ7wms9bxCGeqPOJ0EoOlzGrnQoEp2cNWFWn7MawkmBRtGnOfcNVnr
sbRQvqu8uLCgdF4NO/Ihk8Wzv2bTknOffKibZSm3lvOIbYhsZdgQlCw7JIw6Gb5dIkQjS+Dl0U96
pwDhkP9zsiU0Qu68FNmmTbVfFIH8EKSMwxAqPwHI02tUs59wdvwYzfwU3KTJDvcftVD7gipodjY1
8AN2LBigFD9E52JIJLiXGu0WIDRzWdSBiRhP4i/AGClfez9eo0hRovYjhHAN94KfTVS8ZL5dfy0H
5O01O9DvsOFxwD1Z6fg7ZvEeD60WLDgl0PwiXtt4uOL3wCU+i6gbTlNTY412MErsqWRcAEmkRuhi
d6jMGkCL1+M0WIcmQHugw/iGwstbiHWW986YuyeABcsl2bUG5ItZGRQ3scfGq8t77F/UhABcAcgY
ZfxoAV/84GSQ0+10+ehnY7nowch3osvQaelJV5fZRt2ma6olT8xNNqIgvJPVubL97NFFFexd5XhL
3SwD1LWsSlsmj7yvs0dEXlHemDd35OhnyQVVUs4N9cqofO1lMUyLQK8OtKpJgN+hWjNTB1rciLo9
dZORjyvUAllb6tZOjvQgAtwb6g6hV+E0Vjorpl4UXKHhHtkNtqRRZOK1Q5GB3oJGHbsNz3WNHSqN
6r1Z3iBkcEuD2LqGi5wP+i7VNDaCbTkuAcgoDzU2BwglpbF3xnfLO1NL6/Kv4MvudqaR8XFhFl6L
APwAJngjxcEwhTKzatHFhyrAwQtxmbt/8pun0QxyoWlz9/99qfklPy316R3Mr/HJjwZE1TX71rj3
Aogsa1AJyRbUnC8g/uCrjOX9AkIJyXEeECEo6Yss/WsK9edhR604d6n1+QWSGhlJQ4Dl8J+XCYr3
N0avQu9kMs6vSka7LKxsYVvG7diEOLupNzFPoe7kQk2akufRE5Q3i73GwuxaQxqSIxV0koqxky75
wFEFonn5cjDZm62jVhRvNIganQf1C0BtdFNtyiYGVuJ9Ls3IIlTL9cI8z/ZRB3Z7THAnoledBwbQ
63R2F1+kE2Bn3gStvY7z0F1Or/i+MKJUAG6Dw7uj104aiVNyYUSraSmaHDTfEtEFN9NSSWPk6yDU
isnF1dwLAwnRFgwTzcFu9OYwtUTSvrX+YCOX3rFEgh825tFFvrdmm62WmVelgdlWgCV0GVn4xYPe
zb3LWwFuqgBM6tT1eOzeNSYktLvYvAmURwF5tV1Q83ZJg4XluHcZ4i1p0ennaVLXQCkQIB5EvlAi
KptK3jiMXUCTUrzmI79otp6/Wo24BAINCYvjRdVJhAm4mVzd24uyf6SCdCpD91UtOiIBk302kQfZ
02K8Acp8oQ84ECQ8uoJAz7qNwkhccENaU48u2gg254TVr+3gx8j01ajIy92iWjq2BxYDkfrHMrHU
eb6wv9XvrTgy3mzUahPL/hYEQ7LQs1R8m0b9rW6493HTxLec8/gWvNf2qarHI5kgDhHf1ijEv/Fw
L4NqXu8vya1tbwOQMV3Jiy51We1ilnVn6vVhFN+WMnvKhASThlqZTH0FzgpbM/39bGszVi6dSI+3
5EIDSZMCdJEBxEM2WjMoICfq11a8ml/VFw3bxj0YqOf1fJaYe2H0qNcyHLzhKBudo2XXtzSN/kuo
iyggc5p/WN0oQMMbTW9h/i/EOFF2YP+6zCbpldfeFcFpfmeN8MKFAZpEYFLxgZFvZZfeQtNs8eF/
VZgeykhN0FWRC13cERwglVEZ0/+KFhWtC9G9NG2W88vqtXR2WoG69fl/2patdtCd7uv8wSFACt7/
JtnP766X3L3J/G+01vQ3dPtcRV2Hm6k75tYBDBudAtN0e2FCJEHL0v57VNUPZpLGDxEkGw9C11Gh
q+zQs2NaVl9G7MNR/OlUmxpURnsnza3HBkR35KTbprGsbb08h4xrK41n6aKBAN992xtfunqQ5071
7NwdN6gVAXNy4Rr3pd2XVwekV7UTG/dkag1Qe/mpHx7J1rd+vkvDTF9OE7jp3/fGxmsaA0ycKNHD
vrqN9rQ4OHHjA6IixoK6NMHFl0Wzjf6WTO2IUGLSt+WWFgfaJD1FTP6kQXq7WmgckcL1b6ZXr1mH
arPQXtNijoi7i27lF/KnixtF37NYGCfq9dgebj1htqATwX9o1Hr/FpUqKxokUwaJzIVVev2BuvGY
s50IEawjF3oLHZBx+nhPBk1A48UtRn1HbwC0HvrBb3ocJXGm6sInPWTt7WiJ5pqP3avXue5XSLsP
aygCDju/RzdotBVIt1CjGbnuKS9TKPABQf0VPIUWKHHT+pi3IUrXzNvJ3EKBrykK8IUgRrN8O3GD
Qm031enNtfkxUh/HVuaLD4V6LKogJm6wOw1vO/e9J8pf+7p8aaome8iRZNs1FSR+EKV1H5QDpbax
B3yxqmcNQc6XiKMAMu6sXzFLbupkML81UT1AD9SUtzYL261TmP3BK+wYcYpYB2ug1T/EA5RxJQQ6
f6jp0Ci1foWYLlIEg/EV9TYeS/DVSHRAEhSOPHQ0MFsYMcBnSdB/gUYFuJxhn906hT5PXIE0IgJq
k5sN7D25AR3xttqg3ObVwuiHR0QHkDweQPMNeIe2SIfXVASoLnXNJ8gOFyhKNNJd1dfxl6K1TiI3
ghfgeZJljvLoSyNM/ZwZA1JrbAhf3md2CcQoaGZm+yjbZkxfaVGEBJEvky/Ukr4dT63uD7Y/+fm6
oeO+mScf8myazYYjmMF2H7J6U46ND/caH+09pdemUYEs2ZprBWAm7zk6cqZVkqLakb2PkoUckdi9
5G2eb23QDzyZaT7xWdmJY6xj5pR7VCFBnDfJJj4r7KVhj2oQaJuu9kX5O4iTAaWGMgVOAuJm3plr
VTu/DGwXPNhFEP83/W4ZNQsvbLyjG0N2BKUycXZJRw7yYaNb0QDyhNklhIYgW0Vjv0INlXec3byB
B5vBT8Syt4Dm7FCocWzStn0IOlOuwVLWb6buCCI2yy7xlkzRPjSdMYLANTnRIF06AcIwgLpuqUer
9bHxtppldG+r+UzzN20ja0S8HDNeEGcW5IdOnWOUF+pVelLtIjctl9SlC4K8IOb0q4tVuCjYVB4V
CMSWlpISIdsf1pg81ITf1/jTq7AC2q95C+7JYLDyey02jsTN4EGddBcDa7Xu1Y8CGn2hikV3NwVE
u++tbjzqEH9d4+YojkHlB8vaGa1TFWfsiw669Im2rpHZASyU+cpH1dxXcvOSwjoZur91zKwFqN5+
oV9MVUG4okDM4rbW9fpY+62z0v04fGnSc1Yw97mNQbs61mN40NNE3quJNF7GGTR0TJQLsTC293GC
dezKtF99BHyCoO5ekC3tlq3lBtfYMQyIuY5gGWXZCBHl+M2XQ5GlgRyjXBlInrZg6AX3h6Wvemox
HFU72TgIF6A1jaoWC77zuoeKuwOYkLqAFLPxtxUKere8tpCUbXAnqrGNAL+/GLcu7jO3hUBqXfGl
TX+MoB5WlY2gK/0tk6CNbqEspzS4rtzV+XMCrl2IKXbP5tjryyaOOmjp+d2utlttpyPTedMBEr5E
Xm78VvT9iTi0XQn2zjDrnvUigRwk8BdaF6UPEtB7QLfR8sscsqG4JT9oUfNmm0epJXW9WneyBDOQ
hRslIBrpgd6yZyfJyS7K79M7Vv8VOwfZF3mkQbODYkH06Kb5Kcs09yEC4dMBdxT1K+yGZ2VPdDwt
zCCwDrYAVcrv9hGJjEVmVMUOt7/+jA1/fx653UEf2sq2sZmHi0LvIUJAIyIIx0Vd8GCbdQN0zTTo
IDiuCmqp7mwTcTLsUNtW3rbqUoFYH9kL2KhLA7Mtq0S1KTyzXVKVG9W74Qx8Kyzb21N922zXRDRu
ddQOLxKiaZ2VrVxW3iK3Vq1lg7uHrxnmjYy5tg5Vy7eHtxbZ/jSKwlLQ56BWchvh23NwkDrYVKPI
H8tSvjJEGV/DotogENc9G6kXr1A/NVwax0Fkz8iqjUyEvTTlqC08JzVODjEiUKCY+hwROexz/AOZ
6CJUFJlaSFNAyzUfIUSL4tVNJBqglRXgjoq4yAYCAOjfMPuMQE52cdXtVzbmNxPKcrvI4rgl51of
7y1dw1OiiKGB3la+BTEdI3r18KtwTJt/z90gWhmcpxc31p1jMGbVum9kA6w38OJQ83y1qvTXkLX1
gxOE9dbzsnTvpxxKaWox8hgZFNfDin9HaD9aeWKUK6E7ww4UglSjThdXymLtCW6uqdsBvHdnvzlY
jG/tNEW5+FDfj9IDtD8O0z1yGgAYQuHhFsogb7ZCnDUv2svAXv9Js8JjeNSqwVGl4oUM9BVKFjvt
HtE1fApd6Ocrwv7HSF3tkOs18QiDyhOIFMvbAMGYyUZdGkB1e71jS02AAKG1WvMRMPD2YJm54qZ2
ED4sIQ0xd20QKOJzZeeI+aiQdmx3GSuGcUi1frGr0r8XvE5O7RB7S2L0tv+yNxlLThlT8kyIwK/B
5ZtAlDBf4GdrvIBvo0HNv5lcRWMP4HrBHyLhYXuvOyUIh9StdgjefNsAjMbMbIK7wAB5deMhkYWz
4fhs6VDm6ZvhCXIxb3YqxABH5mQn/1FG3trXRmAM6jreWV0YbJDkQF7PGXFfRK4c7DYAhcRJsjPi
tP5KHkEdWtsI4nwLbLbS5UQ9X2t6v/1jn4jnkS8DSoY77s60QQ0X2BXUz+gjbcqPXRpFxL/b0+df
hN3fRj/NnZ1btVThaM129MdDNyDpCin04tgjArCRpcHuJUrCIHMsx9fMu8n7zvvJxuIX447z2CQG
TpZ+751QBV5Oc5o019ZyAFKJfm/6YJXbSAsyxJ7UHqhRG55OXRJ3ZEtd/z5jpmdcdQ4yiX1aQNzH
AvK6s9MKAsVD84bEnv2gyYC9eZs+Wnql43valeCmSdkm4SguDuMiPwMEL9coeyq+lML4QdBGzf6B
21b8Os/RwzFYaR7/1tj4YxJqDRXGxWbuulVfbCCPHGwS4fsnPgB6xfsnqn7PshbSdIE3XBzL6U5m
g4NMWHjG9yqeHFh/r/fGAtmCAhUi+Elk2GEiLGzlJ5KhSVWXqy6NshbYThrFWdF8pNE/zY3tAJmL
VIJAVZMXbBOwr4QArVn0zrFodGw1lb0rbRAGDPW3onEy9quJhXMHPdoVGG799DbwFYChCU9g6ubW
DwkM8Qq0GtaNlkP1b9BE/OgnWbmGktR4BuQrOdh5bG/HPGNXFuV82XI7+Naa8i5NMusXgP2ob3Sb
16D4a7oIGpRvtLEJIn88K8CP4CIU46YnXrceqgf6L/TzJ7tpSXsr8nJSH3IHM70C232UEsJIsyBR
mgf1ljcByHBHCBLNA0ZuQfBDu4LBBkxUOar2EVxZFDzsjtSth+ytS9BDPB0+jg6/d2k00gEP+2/n
ZiNqdAqZrkBte+KVkHtXbbBQjQhFNqdIgzP16aJcvGyU+ygW4cnA5pP4DKKm++nxLLjaXW/d6WN8
ITIEJju2RdlotCGvIR1/AqXnX7G3nbzIbA4MXn0CL7VzfV8L/BWTl6xye9M4FVsjQokC4b7Un0IG
bjj8rr1bGVTg48bN/wyMDHJQXhsg6NKx84hScYgjVuyuzqp6mRmy/xq57HvrivinWdSYrvJQPClw
VNLjV9uF0Grvcx2CbD5+034FbpRuQJqkNcKzZ2jfE82zpg1lGxvpKYuC77RNowOCA5TrwmFtfKDN
mmvhOwgwfL4mNi/i9Wp6LzlrJR4VivmL7HXfANqh7FbnLGdXskOmM8GDwS0WIOwdtwDNpE8C8uLS
cIKX1AMMWoCL7RIlQXdxAKBGqUEdvESQBuA6uDdMEXrb32fGRjheZcqeJHY2Z1AwyTN2vfKME0i0
4732xWFheGRRuPHNtLhPkqi92rFAQUsHZdAeMZdl6en6jka1ltcn33eep1F9sF8rgD+O2Bzh1GJb
GiQvESEjX7qAuG7DO6ndUC8sXHv173/9z//zv3/0/8v/mV1RRupn8l+ySa9ZKOvqv/7NxL//lU/m
/et//ZtD0sC2dKZzxm3DMBxhY/zH9zskweFt/A/cS4ra7LUWqn8GnpOdhzMC1X0AM3x1g8bYAe+N
rzXZWhCAB3X7MNZ2AdZiUB3aIjduoxZixHVXpD+ysDogQ2A9zR4oxPARbfDCnVA4OQLLNWDKAd64
ddeEjGuUChG1oMMBdaOlX1XpgnbeDCnkZWMN8aUJavNKAzq2sdd//hgM9w8fA2R3EWjEPxuaoL9/
DKLvkax39ObyVpgglE6z0jfQIV8FJDb+lswcQXriKGgJjSQ+W1k9K3DcgGm204w8QaUGDQQ5SAlw
3ImW//yWLePTWxaGYzgO/nIO03XLsK3f3zLKhQ2oRYTRZYoCjdAYBp2dHz7jwZ6onRUgk/G2cCF8
+5eZqJpKA/Hwv5t9kG9MZp014TP4UmfvKqqhORsWEkDbNT2rUiiPP5ocgLwM+r0BpJc77FtXMjaC
O80v3lpgs7RWXYNaHekb1mpQrdlPQudg8c8fCldf1/nrjL8fY5ZrgYWM66YL/mfz9w8FHNCZyDTm
vII81eAaSi0Kc22qSmXUy4NlQnugThzvOp5rDzlQtPfh8L1NxdGD/A5KSJU46Xs3J7XqCMAtGiWp
UtcfVroEAnIszBMDcgaKrbp54qqFHdJbi2zzKHQ6te3sRy1gju8MRKpOnXCDpbBMyM4pQdFZcJMG
QAzbb2YbuYyco9ReDXwQVMZZ5W0Z8iZHNwaC758/Y/v3W4b6jIXlGJZjutiDmubnW4bP2xD714C9
cln7yypEyQkY294udgXargX1geKDfkDuo/IKt4XZVEj8YZKwZeuZYiOukkXEgupM5BymYuggXo4w
QjWVO0Ah59MAjYIpfVGD0X091SFOJxk9axVGNP1a9KGxp1JpoiFiqmha2TPLxhGcTj1xZKF2tkGB
vDrAjGbmXoUIj7Q7A5mTc1Vj9IV/H6O9mWV1Dxm+l+vM1Io9dG6iI7VQQ/HWQljqrTWPzi0frPXH
2KzK7T//bQz29x8A0PW2ZXMHiUHmWp9uZAHkLlDzq5evcS1HUDWJHLDJYNDOiVNccept99SbTMKA
NkYpm2HlM0fpu1BfedN4FAPn3IlyP0hHO7M04C3Yw7IPy9AA+Ya2CXXmDCh6Ly9BgpWN2jeO7WEG
8Sl/AWqloUbYCpp/196UKGj2cjwBaqnf68HYryX4f5RGPKrMQlnsHTtg51hDfNXoovKepeAcG6rA
f1YrBuD4UStanh/fOSwot5aWgypGPX8swPCLXoXJQQGzHlGuezAS27uSR1La3SWJUNKNnBO+rurr
SQIYgr6zXQEaSc4gMDmPzI6Z2SQrBr2XJbZo0DkGudG0k1GBTLNrzFXoIltFtnePui/ildF7d0S8
yLFrRT4KKhwzwC1EyBqEV1m0EkToiJjvW3+GpJFNQ/JnNYc55rVSCfVipFkQlkNBF7ZSweeHKj13
cy750Sj89fywJTs9dmlQzZxN1KKHdalmvi8722mmGfbTsjMInuzk9vuylZvt/vnb7vzty85N23I4
d2wURJucfbrb13aoRwNw6T+ANV8ZBmqNFo2CTI4KJ2kbDsCSqltwD7LCZTSuQNYNHxr+5Bg5AVRR
J3dy6tUa5Dm705LUpSUhFHGTmAzCEMgaXUKL5eai9hLQVxzJMnZsuMRkFjl0OP1O7xfJWBXmYh5H
3KdZCJGAkcEIh8s0/LYKqhmhJl6meM7660n/hOgSjSgrIKuimBPpUmmJB0ztmjqkkPLBeXYjMsVA
d9yjlqw/8ClOTVCC4wEkGBJYSm6xknLY5CDRWgic2t+05dUAF37YT5KMTidOOWoM9h+EGGnyJMno
1m8rUNfNuXv45y+A+H3bZgnDYLoFKgZUTHLDZZ/3QEgSO6VejP0L5AdK5C5kD3I46K3xM55PtxlP
URkjausXawN34kIxhEQ1gUBh8KjoVejS5g+2HIs76pghaj0sIbwNdYHm5SBC5bfUmwhXQu9XnBTN
0WwhaTBv/AZETbOu0wAJw8aR03YxcdxgE7RJvJz9po2k23jrwgVzZ3Kgh0/qYocQ5wnCchQq+L3r
DoCx1CLfGMLkZ5Zk96Wi5qdLHkNjsS1zSEfD5IGOcp0wgZMcyFDvwX1iz/7I9bFliwfzwYp6tqIW
qOqdh2JAuEXBCcmO/bZ1AObKeUDp22c763Q8BiKkeTpkSrz/9ASz2OctHFIHiNhZLgfVscucT08w
FLdE3M1r7SWu4vXE2AW4QrEywIc0kXXN2wMHDAAX55kMoQTH4YK2CQgFFat4RGKNtglko9YYjv2l
/fGBH2xa6/f1pxdFscwvgd913IMBNVWXVtwFulVcp22giot28n62+E4aX3MQFTcmIAVWeQtqWH7v
atD9riDktPU9kBtDHCQ6goi5WNBorygq1QQLBT/TBDssMaEDnUFVyS1tVzU3bla4DWY76oJpp1lB
libbEQYvAB57GjUUs/08Svg9GtWV86e50BqWjxnYN/ZQMPjlqaBLoISe6aL57euYx8aeejSoKBH3
kVn+SlWlF9Dg46p3TYb/SYoi6A3Cuqs2jEEK0VYxytEGflMMegP0NM/XvPJ8CJ9qOAsH7CsgMivf
L8Ap04O0DPuF4L5VLBxG3K9dv9ZuyNSH0EYI9BwxWPDp78sG6VckrVSpbIjkh6IhKyzFcKBaOff9
hWGPyX4e6GPXOhfaCEUcuM12WqSpoSs6D0jZovyS8gGhZ43HtixuoHGMDXqUZ1cdoUPidR1aFIEK
gw9bImD1muzGBiziDuiu//BsM7jz6XdgGDZyNky3XcdiFv98b0PpQVUPlZ29VEPnrKB1Uu5raNtF
JNNAog8kz0CtLJbVHqG0S8b0ih/IWXXTzkMyymV3iZ6Is5uF6S533eBQa116RnLIXguZ9vdgRUKF
dBim30Xaoz4L4RwIhgJCg/DdqxiGaCEBwTZLJ4ewOMAcEXIYa0tgR4JqEaiCE+hD/l/Gvmu5cZzr
9olYBYAJvFWWFWzLuW9YHZkJMIen/xe2PJ+7PXNmztQUi4hkyxIJ7L0Cki4BEokdUPyLuBdZ8lOU
SbsqoVwAu6m/ZBfpjJAdyJq8Sy9SnYF3MD5GkEwJ+DrA8g6Sab23BypqRxJHNlSKV5N23D3pIbWe
PIYi0Jcun4ZL2oYH/F6yZ+3f+nAtP+JWsiOd0UHONSQm0h5KYk3Od1RXB32zFiJi23fhbVY9QvU1
3FrwaT2GJuNkmfTUR5HqJKWi/up77WYGeJZeh0gI7BsdTYePw9zr6VDkxa4oWrGz7QjsjI/Wa9mH
eRT3wnnvptDGn71h1ZVFdbJNiapaPKIOzKjBmCp8Id/re8USuJEw8HH/V0ddhib9wrup2ULMr62/
pVBXWw8QazQutdh+6Sl6K+wSUTsvmQ5qKsoXXqfXeoVU1n6KUyjZZlH8ZqsmWRQeD26dovTuudM+
eabelX66yWA+uy0tENqVmGJkDEJQymHRPQ7eQ2mrBAZsG3KSchpOBWIfOVDSNC1UyE03aBR9dIuS
TZUG8frfVwuIav3tJ4U1gi88mBT5zPU885P7Ldg12gPEXcvZ/gYx7GbvOxC0oYOFDM4GMPx28VHn
IPndQxi+fu9T5jnQ9NPC/d8o6vupSP1dNsE+tMA/ya/ah9iC3mVqvB7pMLls6Th4bX1UeWA3LSYQ
/HaVgPwwNcS2B+tJ1sgl1dlDxlcuAptQswIzX4O9tedjFTzCbB7OMjbEFamoZ6feZa2Mse1AK3gb
9oErDbqSKXbS5bc9c05UypDSfIzc60CqKbzeyB36d1GQQNynKA+FN0e7zhnDBQmRkjjpp7pryurP
fh91ltuGsJoyhsufxnW2nA7uALQJRLHeuqzInmE4Yq25ACpfTNCf92bWr3I3A79pjvaMd96PP7vC
67g7OKarC3+UVTKOw1bWsb8MVR+fpTlUzFVHSC5B7AV6dp5bFcgXmQYqI+h+xjbQ2Vu1gHEE1QW9
G59rK2uXYGiUgCX/b1wFot42l1ZzrGLIXttz+2X2A/aceninOwXyoFSs9eBs/QyOxFRsRJ6sbTmE
22vnPISMP3gUBypGVgVCWNzdelHNn2Pom0nb/dmFxi4FQduHya0SZBb4K63mqMrVwQH72+TWV4F/
jDLn4hBAiTZeEEpmC8Qyx83HTo3OPloFBJY3n/ZrFlQJ9iO8lm+COcTTp+2m9KZKwAwfGUKxAl6y
emoOtjlEhW4OVJxVpvC0C1YfVXRG3agHFenAWr85hCFvtrB3SeCW0MmtCMFGUipJXj2l4Fw0T/Mp
G6LwOZhuY79PXlkInb85LMslFUVQOCvfY0iAm1bVlgAF8vAC0a63sPG+ZnxC5N0D4DGIVfEE/TOg
l6FOT/WJqRcO+8d6P2ZwGDccjHGqQsjcwDaWipDugA61DlBnGqj4qa6b252e2d5qmH0KWQzOkMjY
goofh8C0vndxiwXsHJItFSPEPqZr77oS6QnculBXyJMHabWORgfG1rMtTyO24YtoGKo3BBPmZQLu
8qFHZPJJdyF+7En15mRQd09F3gKJwfRbJZwTpKW6B+nEwXX4bLp9Gl4As0n12DI4azdJjwnSwuDt
uM2FDkDip4sUvLEbKmIlwG+bmePvgB5T6beQzMduSXZRBlD6U0I0UOzKsZJsoKI/JtDG6VNZ3FEd
0hDprYAqYqfAFv3oVrqv2YBl8iLWVgB5tMvVBpGDyL3KhJ1sXCPsx4IKKv8QOjCeiGHv3f77G4LC
/AjTIUlisiFYBtqIJjiMCzeAFvvfXhBxiy3JmGnx4DSqeWjFCnbMxY+0DCMo9UUVgOyBs7MDozEt
cn1pswmipF3n/wCREGTC8ntvra6ovmiIswP0u7YZ4U0G1+13IN67+dmb42IryWXH0tpZxFOVbIcJ
UZx1lrR/lKGqeo5BC/4AXaSZm67ATSlgl97X93SIsvD3OupcFfkKcVxxU5USWiLm4GKld7LNYUzb
eqOQAoY/xV+ted29MhhS79weMZWFW3g12Nmyv3ahsdSZJoC3NPuPqLJjYjWfPnrPxC1Z4Lpg5H1e
7sIsSFlD43sP7ZBMO1DiInDI+bwuHKt6qzNQSAy4YpihCltJp76jHh72f0gkMZDm/7lXXYbWTRHL
3+YZmBEdt8du6Q/Wjes28Vue1GKV2tlw8lXnHSoN1fAJTJ3nGRaY+Hi9H6Yr3DiheGO6shC+61E+
HSnpyOvptotT+8ZxBDLQEHjy/yNLF3zaE2MHwJCawqeDBzyOnlnY/LZwGWRWSQgJlQ9XyJKnXagU
K+cZfA11HzlTfw/h4idKDidNaW0oAUxF0wvk9fJ+0lG1E3HwFYj4bu25RQkPGaRpsRKCdbXrtq+i
q0++QcwAInApU6ZeXEt3a+jrouuknEPj38WWqu8QJ9iAvug+KAVv4QpOfxB/zsID1TUiyrathhsW
tdKAGpEl17gUA0OMKHGdOFAxtIsloLrpfvZLeBiHJQQgxxAK4ljq1MsmRCwnbh+ijLkPn/o6/K7x
xF7Cx/wT0IkbaJPoEGcyjRVAb5CHi6DVNgACCjAQO3In+VkPQfHYmgNw07p2U9ihoFAkXr/oIcR4
UwS6fBQdrzcWn9WaWmn0MOTX0QpWhrfXvJujBVsLp81+s9rt8a5Djpq3G2qoBIv/4xvh/Bn5chmT
HP+7tvR8iLL6n0OfeLKICcL60YOLhP3Crtl4HjjMJkl1MameedCIrwRJcax+PEZuOJ6tOABgxarj
hZdmpz7qqoMOtMa2K8iqQ5TKv05rqm1NhwSSCEtIkKQr6kSDqIGK/8+662QRy8Jt00i85Sdb5jt/
mPmBIbl0oDNnzOxqUSYTYgigzbCdI9P9R/Pf+lwrnLr7j5gTJUU+nj3mw4QdBvLgngwEbHmCz0nw
uGY8L1h48cdmekMIPlhwN+/uRGIFkMAp+LrPg/JNIftJyB/qUdcxNAsHZ4DfH2z4QKrScoGcqd41
YF2Y52xtnq6/HSC5duo7E1sdsJxGGxzPkTjnMcDF0Vwu64zD7E6w4p4HGZZIBpJKDayw3hvAVUmA
mQynL5bTlctUayj7h0F+74H1++8vw+DPPJ/5VGwk+1wfiW/BEZL79KkAX+JEZZt7F6aq7GQb+3AI
vWcg9Ptw8SCHuMhDDGDU9wkiLyuKRNCB/CQ/ohNwE4JMqISxLjWE/gRVgNFrV02dWnAmLZolCSMo
F2LlgwbnzDX6CWm09Tvtv3z0ajxw9X1WgStigLI6TCERnljRjoqdqRsk9Nriyf5bHfXTBnh77Wz6
Ud3USACPHOuNwqcLP5qdBzyGEUkVUQrfEq/aU0tSzTA5rYcE/HK0/tY7cJpmEWgnOMadMF+B6Qu+
TnqTimbele6gQYwRC6ZGD88IQKzX0GGQHuyLJaSJXLnom2B8ECZJrSHLCiIbcGOmZNqGSU8PeQuQ
cp+s46iE2eXAw/1Qp/rctQlMd2dEPmThv+Zl116oSuHVtcrB6EAmCz2ogecQlGP8679/R5BW/+O1
jS9JYIPQyJFqD1wH+eBP0dopYHjdTXZ1iWNuMPjlS9rUybdygARDOHoMgcI6gVgB5FDgNhR/09AH
B9sxfNMg2Wwyy+/3WHgmj3+ODOqeAc41HYPCSqD4ya1nD5lAIHRh3kdFmczrWHfzQx/70FiPyk0C
X7QXrSx1gmkehDdMEXirdgfQC1QfTLGoYcVWSXfcURGya+9TUnGOpnUC4v1a2viWkz5aEopmncxe
+5sQLbRzsTKq66uMGtI38z53IPx3FaJ1C8hql7XLr0K0ha7VbWi7vwnR6mhs1t1QdNdL0HUmyJRB
BUdk/hsS7t29J4LoNuuhBjpC0uzN7sS89BgrjuBr+o88qvZhrPmbtnW7wTM13FK3NIUbrAbzZ2gl
2N898FRU7znt149p7WgGHt4Mp2l1pyIQE/Sx6ZwZKhoK/vBVHz/CgdZBKgXY5dpv9si+IiY4Wv4S
WuDJDyyfykUxV+FT1s9iFVpjfltCKWPXqV7saSYXW8jfZhpYEV0CPUKqFcmRPhyXIqzsz9gZt26n
dYOl/hKx3L9wNmYAQWlGjAIWxr7OIZNtV5XNrYyAJy2drvgCO9ybiavwZ5u2B3ecgzdIOnjL1J9i
qElF3s5va74bE9AXuLBt3IEsvkhgE5qwfEKuOLtleBzeT4CJwQE8wsZG9Y9g/URnIIfVoyrmBqbJ
ut9S0avybt/0kNGhIleOfdc0bJN2trpHFIWvFIKuF1Gp/JZV/pZPo3+hqjEJ21UownljmzrhVNhI
6Wv3cMjLs9DlnqDrNWtvYzv39gSfjYkvZOra0YdSTM8ORY3FkoSRzZtV8vukdgFxVs3eDuvqF3ah
X+10llAAbcIlQIvOXcXtZuvkjQV29AzxamhabnTSqcs/zZNn+7HQ1RbwzX5d9WEEK3d90UabC6IQ
2N4ZWa7SUv0ibvISPynU0cEd+LWvN+MpJZMKDMVxepVKreZJTU9pBrkqWXkczBPgF7G6dVb9oPAi
NVZPbq5XkFkbb4ZrTm/oh+zUIOO5bDgL7uHWFm9tqZNDVqjpmAlk3ZCl8h88AdqEp2L5DQpza4Tf
nF9RFxz6FvwUGg5yJHaWUZxsQe+eN//+JHT/XJD5+A9vSGSjA6zJfGHLT7HFxJ2E70aJ/6OuG/iK
Gazb0LH8LLZ0jlVtA8KvqanWV0JZa2BvvTm8V6d1EK3TqglPIA90cKHHemO0RqANTK6J6sbQc9cA
FCLl/1HWXf0dXJpu4YTxM9RBfcBcYveZiec8a7sneyyKS1aKPdXCACE98RCxTirmPA12ow0fESri
8TWvoxzAlFl27jNonCaoVeYHai0VaIT/m3/Uv81v2Ww/dBCNBCytXE9h2G4BMexP5fAfiZFPeyHz
QXuc+U5gQEiAvjmfcG+dLCWs6KPyJ9gSkMM0nx99wlEB53nAqflRWD2MSSgm9tE8KPtoI6l9c+0X
N914mHQY3cQGag54u7eA6Bf8XQhvTpU9mYDRKWTv4AcWI7Z87aVd72dfsfpcRfBWnMbCXveynb+2
7WLCj+ErUlzxBm433b4rHPkIAMIdtRdNDFRoLfS5QZztXMPlZNn0cv4aNtnjmKvyEdGKTxPmUx1c
zHvYmCznEHue3fGu98ETB8b0RCUIuE937/X9XdfJ8eD3Giuc3q7j9YCv7ip0PrpgaOuU16HCcuoV
vHrinUqVB535KjkHgAJcWFg9TiPnb77bl2C2tubfElmvvr+GPBtisjkepgGAideiNyXnElYSDzbM
daCv5BaQBMLof5rVDK9tKEL8+2+Q26C//LkeAewPv74gsAWh1OTnED9jVan8JG4A9kMOuxsLsQRn
GFz2wY1ekyKAGQ7SntKvgftyxmRB9eAC+xu4MoGKlpTxa8BUvkAW2jsDPDQ9FWBIUbdSueUhihFy
oKJyYVDZpAODvVOCleLY6htwZ76Bdp3+KvQZCyY8jUtAnnxwTd6M6eASGOHu4uDXtylYVR3bvPdv
QCcbtm3tzHcKno8rPMbEi5mnb8Pk1zy/z4O/0x2kQ+Hlqc88ivHwhJdUf4bkzklGmUJkE1EVExrp
4EURdafZeqqHrjtTL6qm4tRV8w46qF+pnqqokQ5TXyGWiCXv8noFqmzMlA0f+0VXltGW6n67mPTb
LYLFzeG3uqIvi2PLqpU7VP77TdGlXMjAbUVeF9cbvdZRH8ut1ap38x6b9b/fdT302A8B8rbFKqPa
R6y5s3NoyG1Sh0OpUeZIP2VMuMdUCwD3Mx7CMKez+gOVlVTRso14gpXdtM4RKVbLas6mJawUAUv2
2uLB72L/NDvhrefEKJmqLgdqqGmZC9dwtwCTI3IOllP8+ugxuOwX7DB94IOdDGsljAQlx9+3fg0C
n5kjMAdYqN51XueeqIeTV9kOKHlA0U0j1dmZs0bYJr67XqkIpk0xTTNCrGaOBKu9dE5v/XqbNBk8
Y0ytaGS55gH319cZVFjd20DzfUzq8zlZQfJRb2lWZ9bhOcmjGwlQuFpCGBDe1DqcdkCc0KA2Cp0j
TNxfqDtVjSD4LVpYaiH0i2uGsXRuoMUFSJAp0qGKoKyde+JIoyIZWbta429Cd0V1toAwEVhvZ+qf
OAlkukMer+izmcbwi8kvHiVcYm7rymQBHSQ0zMGeYYoBZ+lg3XpuXC5HK1vAu724py5gG9oQszOh
cCHUWqROuw16+Ao2+dd8yPPNODvJ3rEE3lJzCBS7n3+FFkKz8lolDvbQjxer77/xKsy+giENNGLZ
8rOMguwWKzNvQQ2lN/7qK9+6T0KVHeemzVd0AUSFD8CevIL9N51h2gND2xF/CrpIHj4qHdjwYRvz
ba6HYNsAfvgKHOQSuMxwI/IGIpMBCB1WexjSCiyEDoGwJZ4u6Z5nPoPaKj4yRN2QyBkTVi1DPMRC
HpX31Mq9pF952PVuqRhbAZjNKv9ynarGd7hCfOIsg449wBo72YQCQSwqVmXNbiFuuLv2bUcotcI0
WAHxZX+n2XztW9vAGdwldqD8QVijcymQQjS3da1Bmn9ZgPt+vVVpteUN1uswXTdd7Bx7C8iJQ0Cs
4csRscj3ezbxwBS0nS3dR6eYA+h0+X7PgydvISxSXu/ZfB02UDlWa7pq7kLLZvZ9cOrMBcyB7hux
1uF6X/92zzRobKy/3XOU1bDuBQPnti3HzWBl7rarg70GSwdqdJ0GxdMC2GNBp1Pe1RCwQD5AJ767
A6QHLdJS0C0sc768lq0W2YvUlYBYzoYhauYYoK2yCRP5ktmxfp+MwWgsPlLztVb3gi2QBg1LK1vF
CV4AdvaQNhWUnWr4vUB3Nn8ANDZ/qIoXie/TPXXosAhdM4iqramoWSYuGEwdaUiRT3I1xEO5oboG
oFrgspdua0971efL92GYt4lbMHS7Cg6cos8fWOS2txP3th89imrq8M/s1I7mQsYrOOETMRAarZGs
xQ3T0Doa/QXA4c2e6sqRDcfJSd/mau720q7yFaKa6dZpR/eGZWVxisYadI9xFZZ6LzNVP82sLBZ5
rKef8bzJS7/5NeXzd+wexbNUCKyndVhCHQYWOEA3Y1Ml2uh+DKEoX/ai+CK4BGsMgyCdgVV+K76m
rg00cjsXF7ryOCn3Jk0Bg4BJ0FZLD0YDYvYPbRr/tAdRgTBlwebKk+4pwVtj4+iIry2YH66mrAqW
LAT70WrWlQOJ7hx8y68yYmeYaRoiFCIWcsSHnIIyGCdC/bC66HvFeu/VG1m2dIYpfGjgVLWCITOD
ANT8fm3o+eqbT9dNukjeQxkJAnpxPDxDLwRSpxzcwj+uN1QJlP1UozfBpOFl6uf2poYa+CrMQ4hg
9BysjannXyHRtwh70bwFDUR3Y/jH7Bj28c+B491UhZm1DvhSzqo72WPPb8skQx6DRiIOF8bV9BAG
XN/4ToadoBlQlNtZpPILRKbyDW+HZm+wmI9z4N1RO1BuiGfyajjHGqFp6BwWy+vAILrHTtR/xM+u
3Y8szjaVqMMvYb25DrRlvxbdrG44Q3RniOvX641AP2NhlfjgMrBKTgK5i6UydwIK841KuvJ5lvG0
ExCF3RRt171lelpQB8uGUp+leGGSt9UlkGm0oEs1LmRcG6wa7iKwIY8evLBW1GC5zSbAU/OlQ4R0
K3U9beNstF6Ug7+8uSbMbqrVHMscZC5wfz2rr64fl7LtZAHma3TxLNkdQmRSrlPWKbi/CKK8tbMX
bcdZ1zv4kU/Ps4LjuvmgswIKywDjFUA9WAHI+KlYzHglPSFR81RN8PJOwCzcqShrkVkgChwOLlSU
EcvxkLYz7AZq4JH/YI1S7M3btLZS96LNQeZY21V2aq3p9ZkA5nDR8nvsYX9JNbpI5i1yvfaSBlFd
Dx2PCcvJE5W8sQvgvz3gNayU2GKZy2+gpbbwwY99yh3Lus8ifeBhH72MvsKHA9nHaxyurjkIz6wY
19TqFVG+spC2wpYUYTloSvzKtWRnKpkZBfiUT6WZsZ+RmTCd3ArX/Us2No+ztQN5qCNUKOSxc3us
TvtqFLvB726FaYDqHeTkfmu2Rr3DQ98D2jEFsAcMbcDHXPHX6RR7bNnO44+IfxmcCLafXV8gABTY
GbAHcbuUeEduK+xHM+y8863opX1uoDx1mWsWgxzBbt87lxaSXWNXrK5lgVgZtBqrFp73ZrKmfIg8
lt7nSZBfkBZGsDsOfnZejjbRyWIt2gZfM7oQ8uHfO93yNTRp2BrKJwDvKi99ySPLWxdWoGBxj2I1
wJw1jDN9pOJoix3Y6FhFqdAATvVaTWX2EsU1oviaQVdIsuwFvslyW7PwvTXNxwy0pnDaU2vP/K+O
iutbGmpF69lm0C7KK30H5MgTXaconeqGbqow80M89p9viloLbBbppix4fWGxkFXbkFB2BmB3VX4w
xRLJ30WIncxVNpi6XAWFf9OIiKwQwWXTySdZ4Y+Jrp1IQyIxndyimFdVG62neVyCoJw+gBE6PwEH
ts5a6IRSiQ0KSzT4slJJcntvzyy7loCTO9qRGu6oLWyDWzh3yFsqATj4ANy0upagr/DSjT4/U1sZ
Fd947CZX/1AWAp0Kz73hdL0Eq/MFfhvhkVxCYbVWL8pgAjXU3BxApVAv5rk8UGuJ9/yCFw5yFNTq
uSF+U7l/A8AFe/J8BGgKdmq9OtsjLaQeZ89Pt5nF+IqKUc7ak6zDVx9AP3yLKxijTvAdoUbW4lLK
boKbsrHU45j1alOmCE9T6xDaxbGZ8ES7jm2hmC7zR+palDAtRZAaC3dz0bgb+jW8n3NknjFRAC3m
GwDE83pozrkNk+E8K/gKueXm7FYKcbrOnKYx8AVAkoeba2UVg+m1gEH5XVr0zl5E5eSsaA4GEERh
F68g5+3HGSBT2CSVDzwYinOVxGdmcUtBNmLGho3b/p5a3aRpD+EkkS8rKvVAdQLrZBdRmSNVJcEQ
7mgjNNEEE292jVANnr6YfeQgUYfx3IHViCKNEHoTZz27UA2Psdab3DzbUFs8ZcNd10/X7tRjGH18
7bSb7agowZ2FhW9/mf3xC0Tz2yNVtxYEDvAF7W+oGDWVA80xCAdRkQ5DLR7tNs9PdKVghtBSgrcX
xMtwZ3Rg7gou3Ct8UfK7wRnZ2mZdv8aTptqUrfJXNLBX3LoMP6//2qYK5tUEyBMI+phlTm1xm+Xp
VgD1dv3XuiWSkoLN4v32ZeRgD+S+AI0ewZ529qDMGy0dcPTuRt+27zKA4Y6BJW8+qugsG/0N4OXj
iUrXKlhvI2U2jltIa74PRyzMBnRp6pfQPN7HevTXuQPFIwIJEYKIDmEjjfVyeHOFEBWNVLtxLN/7
2QGCgp3vd+sg1slqyCJ+Qi63PUEToFhlYx5/D/fEFftoZ4jt/Vs7jcerucDmL1cbZHj8VYX0yKFr
odJLsNWPIsnpfxQJ4apMZwgWojOW308frTS26SRM0gM27iWyN7eNzX9ROtSTMcxa6trbUjoUq7bT
BEviS4tVKPUKU/9pGuBcGBVDsCEBASgjPvVd0t4HTlDd53b+TCgQnUZy42twATu8OpGOXEweBBYh
N6q2H44buVUXxxjblixLYg0EzF9dEhPpz8a4WkEUf1xPgwIQ1g/KOzggpXsCB13rCCLkjW2zEkEd
d3s91gBH6BFeqB6T+NBgqRjPDsQ7SkhowQHIfqLWzB+DpYbDcw7432ZEiHaprQG+WlwodoqzYM2R
GbqzzWGCDvYdIIXfJlFnN1SietmJ96FURwfmWSMg44l/69pwPUxgU3mY/KZ/dLOuWbdV3GwGU3Qs
7u+9NEqW1KqcFOSC2gH5EY1UpYEvDWzG76kUwlJoEUyFOqRN9PtsjG+SqPbuKxCSLlZ26kQ53HPb
ai5DgfRxELZsQW1U50VWuZyTAQEh05/qguzU1p049mlx/hjoTSNbUPHTQLt0kRLGICjDDQhTzO9X
ogFpUYY7JaTMzyXWCZBf5ghhRf7OskpxKMPB+9sZVvjgGIVAPrWIHiGShiiFwy4emEVD1btHKnWj
5R5gkf2VSnSA+M+0TFlpb+1igGVnL6NLj3iqGUzThElrmV93sgI/BP6bZsY2dt3jMFjxxYsBEMrL
Y1LMz4L+SSkMLldO7EmYoeHjo0Na14fctq0TlUCLgGb4wJ+pVPtDf6yVnLc5mGDHJIr59QCo+vuZ
mwTdts2qN+qR8+q9nopTni9dR6cn0J5bmNEBezEDUb8I4Jt5Hqo8uGWmoTANyoGsBazhINirhuC2
B9LnOgK6l79mLSDc5eb73iTfbT479w58sGbRXAqTovfxaAdlHGEU6kB1g7EFsKCKcR3UKMu594NN
6Z88d1x6mUiOEMx3znQYghHs6DmFYl894aZNQyyN5MlkWhwoGY42QmrUj1oBrHvsyxB/bSNYVgYe
zNE9eSCLjYAjd7CgBiqbViuMvgPvCCXeGASdMhjEw8dZZE3xSps6K0KrkwW/t370G5V7hO39t9hg
VhGcHRcD/vxn5BzFpUImjuprSwHxjR3sjhlsaoxtUjFq77nvsOCBGRe23Kb+Y3gJv3rws/3srhXQ
rp+LMHrBRgJWqOasNnV0RnXUSv2Gvo4/t8pgeB+r6rBeBkMsttZsQy6vjWGXAE/eG4Av1lT1UU9n
ymujUyedZhu42fzo5EjZ6Wr8YU4AFxzoJK7ea/zahpENaXWG+Et0aRffWDW/y0PsIRL6y9FpE8zV
QstpQIAEf1PPHKjBnkV8E/w1QuJfer6KgvmwcAe+wZ5XQo3tdpAVf8Sf0toOeVSuqJg30BxxEbZZ
ULEZM2zTsFKI6kR0S9sSm2FIU+BmMDQAum9R4Zd3sFqbP9LEdVohsGqKsYeJgxKx9hARXjgGgh/v
gtylYzGeKUVJVDnmgggG/TOkccPWsV/gHQJzo6zQSx7kzovllYjWWmUFxbvKfql18za5dn4XIf75
+A+DLD6xVamEdyq7lWVZaYa1EuhjQBziF7NK6GSYV3hjeTvP9txNYYlyO0HtBfHxCCgaU7QbBzsr
8/KlYtsG1XIu4up+mnLnRuSBtQR1Y3plsE9Y9p1bQNJg6l+AxyoduCdTr1g7ILDpYHwNJOz7YP1Q
HO3eol40+J962RZUoUruxYiGZP2LA2q9mUG33ftlqfjpsujV5IPaVNbAV5MQxfnjkNpwhtHs9FFT
cLzHF8AjLeva1UdqAE+iPEMGtzsyWPy9lgV+y3jPPCXAc+2KqXI3GbLLr33drJDsTb6lPuyMI93K
Y+rDP23sHX9xBfJgZFin2VNete8jeVhcR1IHiAa8j6xEYV9HEtKnytv7SbW7BK7VX8FkHGFd8at2
PERfdO89udDrXqt+SE51ZWWH2hrFBpRQ9YBIC3Jbfu987+ZuQaMyNb118Zy8tAjGr4CoAn3DCfUN
dxG/gxxmdkkbsCqiIq++JSDLIXaf/MpCvFEt3bzOSVBBvb2Jb1UHuJGs1RsW/cWqGh3EokIEMSMg
nb9gwQk8aZf8MpbnWVqLt7LghkriJne8DcVOyszbKZsjSQQlnqUrhvHN8RQM7fFu5Vb4Boujc8fd
4BxWXD32EBNa6imDGlyg1CNDqmqHt8W81E6sH4dpYLdtnx3wu1OP1MMd5S6ap/yOqrw6aJaplPGe
+s9R726rgucrakUQvz3DKOWeLkVVMh5Xbiu6eyq1sR1AeQyO5jR3ktTWxlMptLDNzXiRrQAA1V+o
76iK+lwkLrRfwXk4dDIpHhG6Ovd5qb7YCfDBDiifN7WUwJXOkHdquPoyhRN8vToHXwq4er9q9o26
Wxy4nFFiYU9FKDT7qh3elN1Vu3zGeouqpz5ftU5aQFWpEHsl4mpNk/aWe6PwYwQfu4U4n+3sgZ/K
Lply/GXiANjc+H2fLVUf4lVY4V2NaPJFt0DYxFMPubdyyJYg0nQ7CXVCJEhN+f9z8HUqc7V/nIBH
yP+nrYIOu9FubqHxK/rgKeWwJem4dhdUX/JxXulosK/d6nL8rVsr89+7eVgs7aFiU5+mxMZ6Y4Ek
4o8ka4NF43M4J7ez8wKZFUQGmuSZsSC+9bwqXszmIYr1Qb8NwEtYU9GrXHeRIVBwpGJoP/WR1z7H
du2cxyLKkMbEZL3nQla0g9lR2i+8Yuq+Q9d2xUSJ4ARAPYeUB8EXx/bTZddb7KI9uJiOWWsdwgA0
K8i8yo2daOs+nWD9EkPt9Yvbd2dB4+cMhhBDUv/QJcyqR78d4NVWJ2sdBuXZ11O3h6HltEvDpr0t
Jgv+gjAlf0aC6GeR9vGviO1cYeM+Ki6eZC5H+NLjt2cZubk0rfgWqPjupo3n+NT0pbtO4AL2yMyD
AmnM8ZvlNXC1REzMiYJ+l9ks3E0WWNRtI+wncFDlTlcIQlBxApxqB22R9Fq0RGjvxP9Rdl47khtZ
u30iAvTmlkzLzMry1dW6IbqlFr0N+qf/F6OkSR1hMMC5IRiGTMswe3/GE/lXcYp5SstKgT1RZ+Z7
oc5ky42qYn6l2FvZTNGuvzo7pKtPrZ21X612F/cnh4jQ17VJ7bDOK5L+q7WxyZ6IRRu+rkXoqzxF
pjJ+tZYWkpKDq+JHtb1nz2vSU6wpy1drsYkBxKOmfrWuRRYdSbFDRNjeVeeQCElbw/hqRSgBnxAd
61F5qyRVjaPa46gmi8xt2nEdBALG27XVPK1H3YqwT99eVxv1+QiBHNG2RZyF2/SnaKnetX6eZx+9
RfEgD/y8f51lxqMj1vn67x6yW5L0RMOtujjKomiEiiG7VezqOfIeS1N3gaD0AZDp6JHJ13CQSbeh
fsbYoMlK2U8e4jr76aSgKmVJNtoKTlRDOR2y7fp716wgFlVk5MLudfKs19U3vSqm8H5vsabKxU2s
UMD6dnzZLcpQ32xRzd/JG2slg4+foiNbord6ub9YVGNE3ir1U86G/B+vD31BYHdQZXvZ9/5ijp6f
LVc013v9ECtliIvlh3zl+73TSncDAmPa1z2c18jREI3cjNflQUnxXE+8JL8um77c39VFkVi9L8s6
ptn/ObVIpdVMvMgtKOVOBWBx/TqVXfumUPykF95Xy/+4XV+kcPZiUgvbSy7bfex4YFcky+aiuIiN
e6j2ZC5rMxzxvEnzzm3Mv1wWbSt32Dcl9YNqefFHB9tR1muza5zbTmUZOy3rpyagQdkCqC8IX/O9
JBog6/PSm89rgnDF1811sCUrWTifGAgLWij2V3lo+sy7dttBFvvegjYboWQi66a2JUlNjh/eg66a
RKYy5yFzeuchL8Ru8Iz1wiRsEhvbGuzIGfcEvphX8op1tuwoWzS47bJ3sl17r5dnXqT9dZksfl3b
xVaIEMRc/GwLcVwWXbkCaShcs0SdicNiplhXbAd5JutSEkY7MMCobfy/DQlT8j8uyxREOdSmDv9V
L28iLyVNHh06lstfr/jfXkxeq3XeTwKIW2SO0G8xRctB3dj7Uj3mLibzpTBTQKk427G672AaEsXc
Oso+kxGrgeop01EXTuZbmpW+KnoXn52mLI5TEhcfaZQ/SzrFKqKMv0X/zx4eQOz/3SNS2n63rD1G
cR5eYt7QE7zq4+qqq87eNDLzfK9yigyZ5Hv5fkWn58PJqNsHqCHlVdZ/dXYW1dmNZasG1jD0T7jO
wuow8e5GYkb3SPd1zqlGGcdvF6t/+qpsKuj2OhxOWVdvDaKD/cseW93J23w1aA5O8pCX93dpoVlZ
1KAooiG4131pEsnyv4WL/i129I922V8IVLH/dbt/30iW/7fMkdRDkqpHPHVM7PISt2rxhj8gDgaI
h4zL7KN3gDLEopVkdupWvbTwMlQjoShbhkjowy7uO3iF/MoHWWl39mYPvhjZLu9wQTMm8dKmKmOJ
njpn18sJl0xd/qy7n7JN1iBbmKHdgJHzvc62cPROK5hkWm51LwlYgZf6RXaXh8LwWLarrvP1GrLO
TNQM+fBEnPTanU5aqYKBKcsC8u1UPAhiH6cEPeg2qrWJ/67LUbbIPtDMe7DII46OW2/ZAG9QO9Sj
gXlIWehhbeWjeIvKrNxbrWrzNcWvpZXO37USvHZnlT156LZDWTgGIFGJJVxa5HVZOMZPWGp1aDvB
PszZOvtTaS5/ILkbQMCYYr8YJrBGhgdmyURauEiHNyUiiQfQExFvBxNOtcizs7Ktu+Dt1HtjXua3
RiCOlNp47Gpufv66E/KDBFcirJ8GHr+irG7RWmKn1jcXw9LJ4zpL0ZAd+rssz+RBpKI+mcLA9iFG
MvE/B0Jr8UMzM6yVqasfVVd8l433+n/1Xec22bBt//Ue90uT3B3DvtT38t73enl2r1sbN72m7uu9
5t71XiffTL5iwuhW13u1W8HHbu0Ky43YEg9YxNW+4sTGYXZLsUc7DOx6+ew5kBiVunffmkp/ahxY
gCqJ1DcxaKu/On1xGafSe1ujQeyIuzh8B7SaYrIPBsv/vb4VvWXxzqsCBEfeKRs7DQf55IdstDAN
eIl4XFhzX7vcas7lEqNZlstjtBnbkYECyyDL8rTkTxSCaN04D7P3XkbObzyU002WoDG+lpU6PX6V
EpPAljs/fZVs51SutfosS15OhMRGQbgynG+ImEKZnfr1UR50gLD7KjJUIArUVa35V0MHohLzddfd
96o12D7+GbQgr+7HyLGd7ndoUQx+zOLkWKH8eL3XA2H29pUB+tKb2moH/tDc40JiP/WAbp7M2slO
C3qfvhgboCXbwSAq8lCWJKoidiOsSqkbjPhodOvM8pSS7Julpu53dgpVe0CTdxh2dqbMVzVdpl1J
ZOsnevytZv/shn7YqXmJlqfSOLdlJK0mG1qY1rkh1O/jZMFfXPtfkJHc4yL6OiyxbcYO6H6aWUBw
SeuKNchivQ57zW72bFCi86YZ0eeQCW2ra96QAqvJmFVo+VRm81aywDl2AiqcbC0h1j10U/lBMLro
gwERKHdIxUuzJVXRm199y5mQ7Yo97IFhB2EwPlRqKJBt/Drk1fTP4k9ltUss/5T4QlQITsZ2Fq11
8o+ibPhXXbH1a9wqq315ibb2gMhV69QBB5qThIzHUqIWmKjdZYzT7FmzOlggrWh/itF+82bVeMuH
2URozYwORTNG3xS0aGegND/bFfOxalz6GwIjxsNMtjNou7l6nNNEFcc4hoVVgfJCGXuKzprIY98U
evSkbwd2Te1t2khcGeH+PRhYFuliwj+eRtmNKfoX4esslPeQh8ROAYHHByiZ4NKA8390K6ZGprH8
ZjQNnlsk0s+zM2THdAQRHm36HxmKzre6TXB/E5FNJILivSHZiqXZA30yFqAX/7lCQWDkQQG46bQV
Sh6VcD6NOMJ1MemcC5JRzbdp+Glv1VHcwOrZgoNkCVofBHN80uB54oUxKdcGjZ4rxFlzP8UIlsgG
WSdbLY1tLrat9AEO2wa4EflKuTqPXg9C3HXM9Ke6FC+ibZW3BmjXSaymjjRlpXwivRrIDsjN5Luh
zc2rvDKqgOrEAxMEhuMvpaaS3/3LFLq3Cma73HjMbEt/JCI5HeJSwUv8P3XyrMuSNtjCGYfFW0b4
c+yMxmV2+WNyrTxYXaHfvPpNFoyaAcIvAf2d59r5w+mWId+z7i72Juy13f2qdrs+NprRF0vkHGWD
fCsR2AefDHSKIrlifENFBbSmSD6Wps8fxwbZURL6BJy7dTk6rXD2spsbkSKwTY95d2v9/74K9dv2
fRiErxj6+AR3ZHyCjYDot9GcPTJJ13v9kFYkitfVZTtIN9mQF6qKLJV+lhfJej4vggf9tIW4HOMR
5Qwi7JNrf1Mt9VPK62feMa4X55cSC4x8Nbf5cIRi70YPfJ0RJyhOVe54ApllPFqN+OtqvtFP0MN/
GvHwi9vFD+ieZQiub6fOJlKfWJ0bpFGR72TdvaEf58eqyNVNYw4wMHQmqfsjRX2yUT/Gauo+yJKs
36pkL29NouNX4levagB/m0pHs+jRs1K+ABJOXuVh3TQ9MtR5D7IIXJSIQNQuxzZbsbhyh6vQ+uXR
WsvxbSDrHqDLvZ5lY+rMy2FNkNaRrapTzJeyMrakBZd2Jd4eCzgu2SirYFoAtTWXR1myImIMkbhG
bG8qfQfcLiw2Y+0RQOmuAJAeyCJqouR/tga03fjKZHne+ohW6YM1MhHCdtwZXrC2vLouOoO6orsH
lrzrq6Ki2+V68/uylWSVqusfGMYVD7K/4C97RKWHWWfr4QIjeh4TkwA+N/MgUyAwAVJMD5JZT282
WjlTOTP6NMXzotqsHs30gbyUuuMNTc8Y3OgsbH3Gzee5GxvAlTrye+WCuJ4y4hc8fMa95T3loc1g
8+zAXC6WhWxrUTpHhDIRbnE8+2DWxWeTNQogfVsJEtKTJ9KxZywB02cvYnDX4Of95hLoNnu8GjUd
RlHNVvYmzxQLuFHbYOWk2/ysGepyQWc0m/2hFxB/YpYmFEvkjCl5UqM6mERk7txaJ4qbb0jykzM/
L962IvJQgYt5feQfljo09G4N3vUUhjPSESHP/+wDY/t9Uyh7aVQjPiO6+N0b4x9JFnvHKNW8Ux4p
xLbYDjNLpvyL1ncrXYqjvaEZXDGfs67hs6Kk76Y34O2Wv2As8dQgZ39IoPznEejzVnsbDO03T9Nd
XwURtjOHiGin4vidQYJIXQD+TPEQjBNPD1GCKtmtvch89DLUJ89TMUIlT+jrawIBiETEHtCzA+kS
3a4dmY79NA3My2qRXWZgi35S9w8D4fiYiP0fuVVpAAaNfh/XWntACbP0JxOAKaJRAQ5TAJ3S75o9
QDZrh2NkpWexWo9G06kXDwlzn8lp3HtpV/noyf4ZDT+6Ch9G9r6/MMXkuxDf8Rs6Zl71bSwBk+jN
AA21foExyD+ta2pfV77FVR5YXcu00vYPXZ2YP4rqEweQg8E3U3lQDWdH/FJZJuws8wM2QBsCOWZ3
gu27b2YjIQNFmQJ9rQoAVtZveqqvAL5ZU3ppnQR0+A6Hft9UTLBLOYpz2+S31AZZvcbk7awct+K5
Ho6gRX8oU1W9DdGfrZcTSOzEu0J0lHXCemtmAkhlullPzAWTx+rskPa5gcfkk6wt/gyEF4BITr+K
LO5uaJ9Ou7F4G8ZRezeccARBGShR8qbBC9nVsPoRtLS3iKd5rrvqZq5zWKN/+bLm5W1CknevQZHZ
rzk/Bone8ZiCJw3T+Oy1/d7RG/Mc1Z0B82V6HrS0Y/HZt8fUxn5oHIcnoB87s1smUMhmqNWu4qsI
LoK0G16dtSZhudTrDn3ZLkyy6dwNYHORGSI1C3xdGdTTNMExq80K4Cu4LgxsyfanDmbqDWmifnDD
csSfOYVU6DrAnB1znwytfeyHNPSqVA1sEJAJsgOndYXHYDLE+VpUaSHbcjeYBiQB2wghXxhrZtsv
oDjUEAk+uNFtm+r7dmmRcM+xUEXVk9MW3lvh/6Nt1VUqqtoej0IdznVDoAt0JF3lXTTZ/HWDuOqC
DI3Icl6nI2SPCqav2fl9b85oSKwiTLxUP1iD+qjqTRsCJF95wlIX43T2xzuBph0mHcsvJjEbmszq
PYtk85VlZeAz+8WhrSMsUMVB1Dh7NyncP16qefieuWzgFqdN/Ur/iUbgaxINvk5O7xxjeLB3svH3
RvDzJN761Jg2Vn4NLo5k4Otqs8scvceugK3ZuwfQr8lbla7tvhgAInfDr9JBrwOgroNoWNPsVyV1
H8cuOperq7xGWP1FS3rRjOG9slA9RLXje18Vyt6JBD8eFk8o34wPqp2MpPBJVGuifhXp+FvcmT2e
Rql9zG0SKs00HKKxqwLeb34py/nopXwhZYNeiV5a40Nb82VpRfJWTuT19ZatS5Qc86w8rASUT3Yi
rmVZI2uT1+9TowbJ5hK/YpkdFLHXkNHMD30dXbsGRYWch1HVxqcm0j5T3SFUI7qLyn4Dkexx3MNc
tEJFVxJi9rl5LhIEHrq+/TPR6to30c5Tuz9RqMn82czmoBXFzovi574ytBNefV08WLuu9WtHvKoF
pGVTTZEpndn6uuUtdez40BkTkuYx2NTOK8+6xiIhd/PPvvNWf8jdJXDEtekL37UXWKtepftO2biH
mnTPbQCy2MWiv1XWQDQXKQ5sVeBh9YmKO5UY3onpZ2iUWp9GHcPIIuT0mKjeaSrQ+3BFWCvLL89B
+8nyvlsT5GnLmM4VmSc/TUgXMznPATqOq19jQhEQhp5P7LwKsmsouRRle8mmnjHYnc0DNtq6Pyjz
tDMK7QNXkBnsKuL1i+vtsmbERTuHnJpM2UUexsTKLmRHL0XZ2SEQqBIY7/jq5hAsiCwhw6n4Q9/9
mRnWhzUtv3d6Tw4sNa+AsS8NLETUWtGXtNFLRgPgm0CYFonX4g2DUes2M93jl1B0pyYW5VO5gMNT
0uE5GVbfHMpiX7Ko2+kQsxCEypydrU1gaUs7GDRR7ls9MRDDcfNTV7rxFYP6CKUbI72sXmmdI1Zq
YZLmWphNBgzNtFovdZZPpwo7RMwxbOOoJcnyMKZlzGIWWivwmPYwTpMOpFpo+ybLnaeyj9N93D20
A7QeM7FJpsI1RjeCJXHVGogMoL0abCjIoM9V8uYmkHgrSaw32/Dgnq9J+y7EaVRsnIerzH3vSdoH
nWMN+O6muA0OwICMZbR8zHLVb2vLzklrx/pTacmJenk/nxvLtHZQXoXfM1x+zhZMnxReyye04h5w
MtgHcKoIag4oGTOBDX4PVetztofBT/NE/axTCydt4iKfMWx6n2F9+iSezoYtb8dPzYtGvwQl9elZ
yABZq9t9xjVDBI5G7ScUshl7TeTNYsUI04UVEk5UHgEJJ9rJYpas+q1SYBHN6efa500AL8kE0x33
h9acmWRNM0xt9sRRbI63Hju3m+CzXma3OwA4Y6/MBLRrvBKqZeFYD6y1iSh5T8raKW99zlc2mcFo
8y6R18kx9Zwnv1EQRBliY4uComQDNArYbyz4h8ymFthAxg+qqggs1MUPdyxIMaOLgVEMKuXquhxG
tDQQqG7soCVE6o+aUTy21uT4S5Ib+5wQsG9gLaHXufc8M/sd1uY25u1yGkQW3VY+i5LZVzCL70Ua
JU8EUgcfPSamrE5RHzFFRc2uWp9sc2HCrrslIJAAug4PTxJT7GTVMRsCyAz9wXCtIB5wkzBVI3+0
p6E+e6vmhpg8Ic7QrL/VQ33ou3o9tmJiRdF4H4CDd+gaZBBfeP6jFcTv0roJH8UGG+JOkEZAayO3
HuVp7EcFgVbRoQGDD4dxyDIoQ0mEvpU2FU+2kt/0beiOCwJXdjl0uwEXMQUNMibuBOIDAQFc2SIr
GLzS8dWyJhHJ9NBnkf0yNR5Bdas8iMFo/KkmqFF7sbvL69j2BZnlvUgbe7e43Rji9mQ/ZImW8adb
wS0IwmWayYBasYRGNzS7VkYLSNe4Lsiy7UcLsxK4HS0WNY7FO3tEM6w9adguJYqILj2PKsJIze+m
sw6BRZbxNCLDkqYZIeTF0fZ9H9XHOk6KwMzeha21T/Ey6z4Rtd8YvckwT8kSol85LmPjpyJWHu1G
DLfZnhW/Il3/IBIEYnFv5IOrXphiwl3VhHnyvnsi2g24YQD4U3eoL1ZWEx0dTcOjFqkEH3s6V9Xy
G/TGA3+J+dYLso05qMQwjtwqKEv3AUvX4xgrhT+66qNJQGdv2Mvia70S9l79niS2c6165Vc380PN
lmY8mE1b7cWS/yEM8Dsdvhu7fHiqhy67FuM0+0q2OP6M33DPvO9APfc91S7DUjUjtC9MaJwjTOkh
isIKPatd4ii/zNmcLqi8G8e5SYN0mK1AJPxPhkYvQyUZoYAaBEaXuT67y4hHuFu3V/S2bmrHlsoA
KmKYZqBjvg1YlhVZUtqXbvbmsJ9ZPGndKI6QbPfpjAio2ybrqbQKAbSyeetF/aygnBlgtSmOjhDf
taTQA6PTTJ6wgofPQ3J6mGHJIbPrxu3N3mKiA2rue4whWcHH2rJT2X00XpqEcJRUslfrb0IYYOVY
Fux4KBCJWxiV13lOdvbgfS+iyvR7ZyTWgUTRXOASKWxEXfv5NgMyRK8HsxQ3/nAQatnPnt4EWVLs
1zm22QyPfEHoYR7sOFL3iVN81OU875DasPeYr6n7IgVNWCsxbl16c61mtKBExBRV2qbhO8ihHZRs
dIK+zPogidIjMbgizDHhs1XdvrDGvy6Z1WNomj0ZmqYcGx4kP1qeCgAcU5klz4L9bGyRaMaegDkf
XknfCnasaqez0mdn1xjxfCwbW9tlAGz8xMVYLnuMk9lieSPGoAQhubOc/Dn1kgtmPd2+xyyPvHWp
HkboeKfVUT0YvzhlMYZDpRnz8jBgAbsOdo2UVYYrM86qh2hR98JxOx+6cnHAQICRJEriPQpH3zXM
2/btIKZXrSQsVMK+aXU98VXPi4LeQPSqjbJ5V+jdKz+VS4zF/UH4s0BAH8/rxdg5BRiZmKAcaH2n
w9u8Q8xNj0pgPnPykRKfgecaKGADAbX3XTCypDi0Fl6mLUoQoMPr/qUtrqBYSQR65Py7GQR9MZuL
r7KSNget2Mafn8gsTJckK56VqF2DUdWih0QY322TPPw6NmE25MkZmXjTNxXgXDXZjMa5OOwyoZ5e
RszntZVweNtqKuNeBHUuAqeUi7DXK0Bec4GeYdz6SOOoR1VhzzK2Vvd1sFZQEGZdjjs0BJ4jL18P
cDSxxc4hpA6rwk59LjOAAF571rJpCOcpGUN5dj/EtjmEZQZ0Ck4NM7VDuB18+3GpCvfIj9uERqE2
oU2869Cv9W3B9i/EV28Ns5JNmwcvKZB3c3uSAUMxH1sSjEgJXYheuD6h/luieV2Yt9VH55YEUCpz
6k5rivELE/VvulssGBQOSzgZA66m+BX5ta2VqAhblc+XYJ5HBe0r3O7nZa1CZpGKTdAc7a2h/rBT
UAH9GNfcn1CLsBBwNutASWuMiBY3CuWB5Svr0DS/WYTdD5GiduE6YK1UTNaxYzgMOzUHu5iyLPXb
rn7L8v530VfD13clz+TXlK4WLqhLtLo+gcfkGGllxY6WfYY8c7fizI6D33vXNdXMm+Zgz9EU2vE7
pKaGgW6vYfrL7oKsrOdkH0YVV1og1DY/9/1Kwn3daVP+rCletq9mPhjJNwsJRpQgWMELEUUBg9T2
BtrHsRa3XGG4QD42SPMlKv1UjdDiLtrThBNPEFWR62fpeerhJSos1oDBzkYo3wFiHuSFnfWdtF2D
c7XhroE8Rcu+YfsbGX7aA6JEKgT691tdeWytJpN4jXC1EKCDHiZwzIPGgcfW/nTX4idxF5dvNkI/
bdQtl90x5WoTekvS5Cx/q0af67DbDrIoDyZiHvzNt5/yvzVHjf3P3vjGicMyJQQXq6PWTEE72t/Z
nAyBMFFE29uKicBIlZ/GtvRI6tAhbvpwrd0M29TF77wOfGbitEDuOIwg/g7LHwnu0mQAZ03pr7gc
pedCKTF2fRwaZOmHdHyuouaaMw6E+GUWQdGUP5BSiwmUC9cvh0EJV/1R4BJLOFxx907eKT7AaNIJ
cba+RG1ZMXav5UGb4meHrFhUvqbO+N6hU3kctzCBalllOMdIJHadflk0TO6PEBGc16HjGfZGF7xk
Wb95kgaJEXEVQ6Qcp7NS2zmPjrvckgUxMstRBKsm4owe4g3tWISIduPQ2SssqyBjXfhqzmjBKJa/
knX2lRmQlmvofu7F5ivSl1XT5KFXr3/wY+NUD2j1bE6V67t6howWKTJ96r3blKzGkaByA2ssyNhC
7KxO1I9qCalxZBsVJAXC2kMR149WRsYZN0Tse6sjRPt1RxbGoxdix8aMqitu97q75p+g/rtLVGVm
EKGtsRPK2l5zhDMMrVY+GobZgzN37rno4W54Cjvl1Vr73+c8OTprfxwBy7yiG1UfeQSqU0Qc/aOu
IhQTMuXHEJlNgOTWCGI0KW6Kyr5HeOO+KdLkR9yk70SSgtqZze9jnDwjBur8KhPiacwLeqXYj0XE
8qWKs9bv1OXUmsL+SWTeJRbAGOWo/XAiWPJCahCOy9BCtCJasqtjkZ91hZymU5rrCQXP9biSOtiB
0jR2q9KLPcvHXd1M2VFtt3iHR0SqItLaJ4N9A9l/UtpkfMHW4dnI6vR7pDQ2THCSCfpr3qj1Rl5J
96phry9iUr/3Qvuspr5FmRvCJNl+8jC4tmdu5qEDNFU79Ibz5yTLS8it+cIgte+Xsri0ZTNdrC16
twD1nYyuPXljp7yrS7ZPPIOQKoy9XTQU+znO4neQgj+T3l0fzA7HSUPF73AZ1WnvDiXIRqtOD0U3
u0hgxefOc8HWi2i5EPiMd4WJnNJIBvmEN+/OxdP1h/AmI3ByR3tkB2CcuyYVRwH37DU1e1jvZMJ/
dUjnWl72R7fwhyHEYjx7ddFsLuTmyTPG5NloI0IbSlL9XjS/kBVIyZGmjb92tvcK2hhrstSBMNyu
FQvqfH0kxPDHovfndUn610n07vOAsEVagWdeRqYFVLAZjmT+u+DNhjLnnZNLK/x7+atZ9pSVsiwP
svv96nvdf72FbLbXSI7zkV4qZ+wpMJtRUmaVr9N60lhEb2V5JuebMVXpJMv/OL2337vLOnn4V528
j6xbtL7aGWoz++ztisIHEtwwqW6nKkprIeHUv2uN0WRBsLUXCpDdvb61y/LXpV/HZCENqFjKIc6T
NpSHZptmJxNfSV+WTbH8XUa5mVXkmF3rRY9fLE3lcXBLIwBEFL/Iuqa0Gd0zczrKOnlQ4aar6RRd
v6pKO3+KGcbuF/WT551NlOy/6mRDJdaO/M6m87vd/KsuU4SvaaN6vtex48SEyTYea7PQ9qnbxEer
QWa7VlrrpjameotKL2Xqm/sfnat9lACRX3VVmUOk8cq9XSX2c72sbJ/ixUcpvv6egrg4ZkaTn0iM
wFqGnTgV2k7TvXE3dgWxlKh6sOtRXM2sOLrMsZfOnlkirXlxhjl2zNnyXyrkSo+Iu7xXXeFs5h7q
XmHbxbAS2w9TP2es8NWHfO5DxFDKizex9mzZ3JxAUa17w9Ns7M9L9OPq9Ufi4F3MF+29EtB/qPpO
/Y7eWrVLJrvaq6v2RLp5YIs54PVb5zNeqG11NLuaTI+KIJOmQ5Rj6b3Lx1F9b50JwGifb2wKIklF
aYGHN2PjM2v+MMQg2CkDaBxi62OdzGZXwp17KVJECpq5/kksHw+hraqL9eHmFeVZluQBonB8EFC/
d7K/rOsH/d2zxu4qS2Nar2SY5oe+Xzxwan2yq8t8eqmSqIIGm057BWuJF1mX1ix2AUfdZMkbWkTA
2/IXMjR/dVhnZJqJSoJB2e4hD6X+ZzpZybO8jdfgYaFGICPuHcYBqwNT6YqzrGt5bq+9Et08jF/r
BZsI2LtP2lqqLwpi/wfHjbfwBMO2rIut9LmsyKDKKqse10tS1L/LcV1WpdO6BGqj6UdZzBZRv+B8
+9cdqvyg6ACVJOZVglyBgz5lTeacMsH4imTL36Dbry4C1xtTi77d6//djxB/BRzS0A/yfveOo5a+
zmTj2NlgMoiCU/2AZKB5NuZNP6fFOlHWycNYq/VDvx3iTMG7Ul/WTfMJas5/Gu6dtXx1To2uPt2r
5NlSRPXDvc7Nyl+q17H66VLPdzuRPdQ6KeNkTv86u9fZyH6OXueFsodChumrWxW3xUnRAcP0Oorb
WWNii66W/XtMIGgfsWY4yKKGywpOAAO8a8cS70kUbSCfLVa4dU6npDxlSQKoeitOydCc5xScCVJN
7L0S+93wCvBt+PF+FU2S6iddgNzvp8F+n6tuOmH21u5k52IW+anvmmUXm3Dlx952wqhjUWLnROdU
RUsQSSvsN2es2IJ5yYcsWaWWv255AllK3ch+M0wLlaS+fJZV9RCzmiib9SqLIKbMIJ+t7y06Dzt9
xjXJSnElUoZU2Vue575pLI1OasWiThZrpF7QX2ORIzsbDBdPMBgusjEC0fH2TedvPQbTYvBcNc2T
ut0071nu9p5XXWXH1sPiOFoGjwfLLnxZNzHz7BOBCpXH/t5LmxESDVPcLCc2OTe5uhMR7ty2V/0I
XSQwbH09OYU4YJBTgP2M02OFWshbPD03TVcePKXND8W06V5OWG1sdEkDTsq+BpX1ruQj0alC/YaV
C7P7UpXvljYvrPMZ5TBMKViLG85lTaE7o9JavI/KTLLFiz6QQsZ+Ykb42BvMoyy1zdS9OcaZ0THd
22t7dEAFhY6ue9C3cmSYqyh5FzORrKIlJQWNRj9pVewECTmBLcrnBCNIl31amMOBMNYWG3NZzpev
y2BUgamX8cnTd/bGQrU3LxR50IuTYSqPRtV9G3QlPcRuuzzyppHhqGfi1QV7F8WAFpmRPA5iu4Fq
qKMhiGpW/aOvxqcoatW3LEZpEsSN35le9FoS18pb1uqq0vL9LBroou0gz5JtjWHX5kNcxcVXlTZH
aagY40smit8b2zVOAguHW2KhD7ewxL2UbfnJ2lv87prJbZxL7RcWEzipCYvN0qNYVp8FeUUOu++B
S1jY6umoT8Ub/jqpOj/GF+LdzMQ5/T/GzqtJUpwL07+ICLy5TZ9Z3vZ03xBt8d7z6/fh5HxDRe3M
xt4QSAgqC4SQznkNQN6fWoYwnPKYYuHxrNvFTa2p+aHQiNPmSpzvAbCUJL2jL0z6qmPvQmQIWy9E
mz1pH82+qAkE2NHPOvyuBrN99BptQefn7m5SiRHmWO5hWewStFVBxtqzjg/qkL8OXbywC9PwIkXM
UO9IvWi3MO/tR7+byEN1QwVXwxgfo9pc+GVxcwAVHJ+aCo0QS8lPRp9gYJDa9YmgX703F1o5K3Pj
mak/f34mB0mCYgcIah8rJPpJauERrrcRwRt7Y+pPg9I+BzMjkMFQewh8vbgb4hzUl6KVb7rTNg91
lj9ZrNbe+tnVntpGP8gxpE+9mw5D5c1o/+oYnN/M0PFesLXa2NhDvPWWMb3Mir+RYyNCcMSa1a2U
VPQWn6ueyP1yHray83OuI4+7lKY6K58bLzmEfmlhb1cpT8T3j3Ks8yz1ycHK8FoqzeqpHeazqSYq
shb6KanS+T5bNq06YFXb6oRrKJVd0x96V7HRMtLt+1HXHNa8U7YhooNmgFQay5HY4hszTdlNptf2
vTpoHPWndt6bEXaZ17Ickg0JTCyO+nspXC+VVY1FUrUgjIpb22noM8KSTVgYG9eqQwhDKIdJsVj+
AEkAm7MX2DNZC+BEFMdWp/XsqvO5C6fXa1GOaHXZXyIruc/S/i8TSeBzRsTrvu+rvzcoYDr7MrGr
7acDg+qNdzo/ZW3bGo5mbLBXqTYAyJEWWa4StQSDRj1GMADnyAcjccdD2EOm1FI1eOBNgiRg9/N0
u/j3SJ20c7HFeZCiW5mPMO6IMiznr/Vz1SBfVNsKuoxBzVTO13bh5IcwTtnkcZsDMIZiOaQlSeSl
LjIZPRECCoBz2O1rZuVvpV+F91LyvMlfoJU5i10ODm2sHJXBjllI592rauf6nY3nBYiRFtALLSpg
qSyOX6QQ1uSY0Gqfb6WotUA5IOOlRymWUx6f/cEDObyciYxn9jAP0fUPS5VtTduoToNnKVnZQIh1
QBNFitEQj3vbXALRy+mhbZUXuBj2Roqp7liPNRRcKcnvawP9lNpZ/Si/PVtwXqMVK2dpUS3AoknX
yr0Uy1Cd6Zo5Ti/y2+wMGaQYIailJFeL/P4xLQnxklgmtWZpubpVqqa+2CQLCCRPFWO1WTQn1SYz
FNha+uaMjNFxEDjfARDf1OyFMEwejcaa/xC3eJ+IhH4tO+giJOXDlxxdtw2eqsWmZ71yD4IjPZWF
7V9aYw7xplOiE3nI/FQg4vmgZ/F7ijzbL4xfn80pHN8dt/yVZ2hkF2YyXrQysh/cGPQNsZ/o15lE
fEMEn4WBFrjxfTrmMUicILghRXqMx/nVnnNjgxwn8I0yte/auSvmTVZpdG/e1D7NHmSj2Hb6QDTU
AFD13UHhcdsnMNDdAddwApo9gCug53DoVDQ2O1gsXjveAJafz3VT/SibVMECN5tera6i242Pml/r
73iO/cxnFxPE5K5H9fwQ2uHvqsuShyiO0K1NHeUATV99L61YY9LaHjRXt99C+0hKLP1izPNwMJQo
3rtKehMo3k+m6+rFrKPfZlT86MbQJL1TOScNxChZNhfTKITGxjpOUWCC/OCFRvJtIEmUTpYLFKki
WenwYifV6O30kPRSBRDguSiORORjUn7hYWrzGOMT1InJEmhfqjnwTpZH5hPge7qvQuQxTQewEtZN
x6bp/Vvrmwvr+37ItWdDbS4Q0asNWajgoBZExCzkLgm8jMR7VebmtWM8jOM3HbcP46lobfc0ZR3y
hyMA5XpLnFE5aQp5NThN1QHuvI48iG9cfgL1UO9TImA79JXsXW7nGwO1yjOfRyQ27eBrlbn1y6zz
0aZKf3BI3APuRnDdXzaKOYa3oxf/nHIluhsHtHPnufwzQ4MpW937FnRBs7X6sH0ieasdrcoKL4GV
E5WPSncX5KrxDvLzB4bI5R8TFUxyQb+jrsNM2gkJ1hcl4hBD221UROowzg0GvHu06LECpSIl2VRW
qx0gzhMcW1rIxi91kC6jd+NDVnlGRkUD9hefwEbsYxtjjF4z1ZeJ1Ore08l1S9FCSPE+i707KfWg
C18GAzL2aPe3UmXAPjg6kV3tGjfRXrzeaEF5AiBaSlKlGRaCb22aXOSE5etzNvgyM3eJToXmL2qf
Zfcy+UBazah8khJ+TME+dX3sY5aDIysb8tXtRUqernUvkZKCEHD66Vqn449x7r3cBsnLCbJhUnLg
1cge5YTAVaZ9UiUqaARaMKuOHzud7MNyNWXZjAOBPwXSwFlaEOoeLn6BCtR6ycBNL4ivJtffnEVD
sY286WWKCXdMlqa/ND62YHkdXtIs5EtXtPEfu7XRlWbu9OyE9nM6/Cq92XglprmdDGvEliM3Xsux
/BkmCE3IMUK06hZxSu8EYtR8tTW8/JTeG/bSNjf04FJh0bKVo4NKpkdtIuvom49870vAMPWUYY/J
DAIqWvQsG8RRin2V+MU++adOn6JsE1Qe4t22Hj1PwQjKy/fQ/jaPaRgZL27RGS/JrDDog2k5SzFW
vO6szcBDpIk22MYLH7DJyaJr+7whjTyi0nqyl9OroD4Ad/cRRIfbVimd8yybJG4Y7ZphPDtB7Dy3
aKPfj7ECzVwHgFaYAexo3FiO0piIYPiElhxrGr/Nt6B+mz03aNwDbP77enX3p8gUfw+zH2AUliHP
cOl07N2a7lqUuhYnhFrjeyYlNWiK41wBsLsWdZ+z5uzoA9x4kKrRmEnndbG6xQU9eJG6afYvWs6L
IaW6VfpTa9UFLfijsunt6aEEHHJ3rYIFiZvT4G0MJ48eHZfXvEU7y550c0Nul0yxMQTPsvHU8KgW
xnwvpdF3m/uodo+FnkbJdm6WKHBdORs5WkR85VNLJ3TWJPFhrTO85Lenqnz0+rJ50iK4Zb+d7mCN
jfosG/oRCh492eq1zjeHtzpSx1sUfdTnPvDj21qz/1obJKxTUN5omuNa52LV1Y7Xizb9gGAFMkJb
a7SnWz2KH9vRy+75BmZYmmeXHhLERUqYRNrqRna9NHzWWrM9f6iT06ym+FG3frDTyioD5JM7T7Jx
a6KEDoQAGOrUlaoCSJdcTD3sEjiqL3Xsly9+UhJe8+LoKHVZlBOrjIGYh3lRbqfKx4w5yvyzNDYN
91tQoFJsmMB/ShUrqJRhdh90Uf1Sz+VzS6DwDr3X+qVIELk1Q8XfqtBB8XoYbpzO7LkBHAyBT+1I
pIKU0uz6RZ3q+KGJ3bMclCrMTjSC94131qahvJ/M8cauw57nORhvjTmUF2+sO1BBU5Dd1UG5z8u9
og7lrmmceqdZwQzwyG8OpmI4d30CRSPu/WSx3trjYfalMfwCPnx/65f9ndUHKLaH5KTgJfzwu/hg
hQgeJBYrnYIZgFdq1WmM8Ft2cxBs9VntA5gTSgimW+31XcscZNsw+8g9vHX0bDODEt5i9QqR1Odr
Ltk+8DGw600w6KoyXEBMvGm1Ex0DPggEuFUg6YCU+16/UWe05lpNMUguwE5ylWM66u+suxhsQC/s
SkO9z7r0PCmOclt1JfTYfnDPWQ8BzjDe4maIWf65rJNBe2Z96L7MmaVdJjLaxDtagolGscnyqYUz
tVFHo0OThmg9dKJm55V9smlnvpEshu/U/kkLG+9xEeGbIDHYU2XCewyMW7OJ1YOCTeumiN7neX4l
I7SLWq08FHbr3vSZMeEltuyum2lAAd42qhtEy76AsBhxYGv7Q+mEeJjqun/f57+4THhBbsXYoPs8
bB3TIHNbKNptxlw1s0b1ycD/ZTNU2XxjITgbhIBEMgW7wUSHkzclp0Yb6kvd+fUe68Rh1zhOcJu6
9bxTW/1LMOIfAGKq2wczFA11Lp8s4B9PlW6+KXFUnTLUGm+RSQRXwjdlnzZOe1sWBVESfYC/Nfvb
oJr6W4AEp65GkLGtk21el0cvG71zbkwVBt0AouzeDDcGTlLbuu9OVrUgAoNO25sDNuYAhH8g1fR9
MdI8mWTJt9ytfgscrtuizkYEj35jNwpwvaRtbzS26CQA10JLghV7Z/C1N2zYNuqPKtEneHVmfTMA
NDgrS8DDaJ5kRq0t02qmKHSjjjxIGiLMkuNPf46GVn3Ts++9rdynKTxfxFG2afwEevnP7BrVhfyb
ypcwqdFcUy9TUWnPJgwPk25PuteuhwT8jVNtjTyMbru8Ci7ByAwj03h/p7DYQu8skdsblt5bZoSs
nB5NCid6w6SWCWZCDNWu6voY2tMPd/GPH13sxQkFtiGh0CvYAV8xcku2cw76EEeIADKNlmPYVdRL
pOQLRIB8O8TRryYrL4SRzRPf8j4BsYK8VX3ghv6pUyxiRsLwZB8w5Wgr65HAiL6JQZft/Lh58dwG
jpnb4HymGsU5rBkHY8XczkPfbMuOmECdP6Jpqt72UaTdtsvGMTFrdCBhpvkm1AN/b3Yg9UJNZ4Wi
OB1jr9XsgyRxt4CyDlER/FLIPKDEEKEoRCjjZ28N5XuLrDkf7VOXY+HmuHCa9IAciDpCT/WYHt8F
DUCe+YkVSbsl71mV5n09ptkGN4C3NFZD/rxjLRDq3QS5+GH0CLDXejeRFQ6eEVbh89lWIJR8tQOH
b8a3I8hLvKTBZhGMBTCuwuExW4LXcxocbG9Rn636X4HrZwiUGcAbXT0FxGDmAA/9YzhjU6hDmN90
GlSm9vcAaTAC9rtvPOB8te0QdXZw+WzVLULTxV4tOhDKnYIBi6YqiEGiFxMEPomF0n2Zqul5DO3m
llBjtp27CVG0rH2AvfxMpLnZWOjJn71JBwWq+9bZsd2L4vfeRUl892ItOJ0q7r43rndbRgyzZqMw
jKVVdZpRWMI+9NsAEPVYdd03vA8MOMF2sFfKZLob8Cq6dQgeFwuBOEj1l9Rxb8A/TMyyR587OHzD
+2tDdCMAvhTHe93o/E1TQKLI4opARRuYZN1K61S5VbGxErs9Al0vAMV5FqAbPgYHyMwXJycppRdo
biEd+1JanUuUp9B2SRwfy6k1j31deX+l3itcpk5t/Z+zXe/gvPMt9RaIjPIzMvptbmXBRR8DvAEr
tdmxUvdOPcCzowUOFNwJKSnFZ/HWQbh3rIKgh2rumDPeeaM1PKYDGkUOJcRkkn1rBq95ptg366Ya
CudatJn5n+0ailg9W/eWz9zRGyxwjG4G0LPyvIMf+N429FBf0xj6tiyZN7oa8Cr6pnEz1zFpU2Yf
v9Jc3+dBMl3UGfkmhKKetDj4bS0OUVB1bvFAl87I6owP8bJZxHPMfNRuVbNun4a+ne7beBm5KXll
0D7VEVPdqk6PZeCo4TZ1eIxgws5Ky/qj61NmHlb0nqQ6Oodm8WgZo30Y84j197Lx3bvZ6+ChtVq8
b7qn1GmSS8jy4JL6TrQzCggAsLGjG8s2n/TAgL3hjfQorA7xR7sQ34v3g1I/zZgzEthjcdYtAmda
dhIMmL1kpKEKA0s0rcXrCgTmPxulI1/Uo21aeNhlGCGSWn4JUmPMvJYwC34NDrLnSyJAmfW97mNp
iuEWHAmMMD041kEPGmsKhokVp8+5hEZuEZQ+01GLm8acHtVwHqF2+PZuRJVmOy1FZAqmbW/ysMzU
BWjmhCm8kg7pyVkDXeSZxQ2IjNMwwUgBrnTfmd2T0uL/lJtxstMxkJy3gpkLFwK/Bf5s7wxTDqdg
du/HVNOYCnbZg0dq7hI31fsM3OgNrw3QhsX3cIjSNzXHC8Zrf7mFT+eWKIGzhArqWWelk9KhHM/V
7mQz8QkDYOUpO19aowEeMKmUrQLY0wcpMNW5eZHL4Nj4GtVBfs7ikiF77JwdZtXAQ0gpAIIr5m2B
YlrkFDbvhb01GfLuBg1Kbw1QQOkAViUNfw/JEf8uJsB6SubwPUQKDvHRwxT45c5xRgjuC94IgPYu
0Xi66P+mCupb9R/WNe1NO2THeqz5TIIKTBzsnNUEklALj7Ouz074tchL4wsS8ihyjs96ElindFCe
Z4IAC71VPVbmYjwQf1M74xR7Y0i2fufFs3cOI+s+JpW2TXVklVo1R/jPADFu37imPt1qafw6qqxS
wypARjGEMryYNFU+ujZJw98DCvR+VYAIsro72CS8wXKV9lU4Ip3+dIOjvQDbdZHGViYWAibjtLbg
6vO0b3ZFanuPsACcB3V6nUHwPRqAEWxMCw9VnHwpmRggXxkBrSxJpkpxTvWMOV+ZAdBUlGPSuSHz
JyMF/mLt8qAztlVZ9CfYEcVrZ9bNaYQtspWinjgNeOPawitTae6YLvP/tJ2908vg12Qr07GI0/kG
4Y/Hfgbsbbp28hAg5fIQNFpNZhgpTKd30r1V29WxhAZuBLAzlASJuYyftzA13AGpYCckyVgEG2ce
sz2r6AeDOAej+C7LMKkHLPY9t18xLWvP2YKZKRdcXQjC4mziGrngRmtjUs8AI8IFSSqbSY/eFcXw
9/E/VVIvzbPltasvZcB99VrodJusSNkK0LPRQU5rdRXs/MOkGkwMw9e4ASngv4xNkB4C6Lx2a8At
GsYXhMpRN8Tz7qqrIRghwQ1lJgsGN3ZQ8l4EN+RA56eQJMcfk9sEF3BZ1rxnssovkV15o60KLtlJ
dpOZCBIsLP69oS5A+7qtjoJQqRynBVLIXBbgUA/cOmjwevA3iaItcQRqA7BYe7IqXx0l3yVqgDvs
L7MfQDEvN65Zrih7Kz7R1hJ13gtUUSrHOZuyk7SMnJY7gyxi8Pf57XIRaaWF6rSxnSzdya9M0Jom
AYvw2eLqdwwa9SgKI463heQ+nMFw/uyW5zeakXPKUaOWHLBsErn/shuzRCalhfGdFLOsOoalouM/
s/ymHNxngHfGSf6k/Axch8OoGhAn6as9JvC/5Lx0DOCYL4/x+oSlUvBSuU/WxVpIo2vdWOrdEakV
PJkAfVyxv9IboN2SoR6ndNyrev1d8MCyGYBRdzX8OuKpSI5k1WBjRlQ5KWO82+wl6X3FeYVq8K2H
ubj3mpAnaiMhemiT5kWevZ24DwNxn8NcGwzr1hCht8fUnfRWcUkdln9tiGbb+tDADutAqJtgJ49L
nobslZpLWld2pRdYoe6TV+42XtHnF3wdPdBnsrtsICLQN5Rjhc85Y8uQzAARgDljs2vO+w+7craD
IwVIZNfIL9fdOe1BQ9nRSf7e2DTEqJtd3CZf5lG/yJ273iWopZvCSqed3Gu5K0lbsP5vNcRXFgyA
PBM5Q/ak7todpCwbI8UxpOlCIJqIPg7dszz4a9eUW7P2BjlSE/ncVGDYd3Ir5Efqfc39aYNC3xJB
Z5ZrVT/axTYEucvr/TVzByNZxTQOGbMBet2LVuUtTNvwkM8QnVt9etaXoUM+21lsO8c5mEECY8e3
UaFzooTboCdkJXnxf/3hD79BdrG9guyuh/q15fXpoSaTgzQx9J0MAfJ975AbP9kAssbnFC7v9eZe
4RQf3poPoIrPd9AgjVdEsCbn5mCEuTbvYzf8pnSZul/vMIPgRXdcKN3r4KL2jxkmlgf5Lb1fPaT2
rB7QaOznbZNhxzroCjCPZRxaXms5U/b+s87ryhnhgDDZSU/o4/TAFIaly9IR9BFpJxOO9dp9lgZ2
NdPA1LcDEmwn6cFjZw2nKbdYllT73BkwPnIXcOV//l27SM9+CFbYyw3gCgsgZe17c3zn6guA0Sjs
epG3YXhbhmXpSVJc6wqiP8uIZOmzs/edagCzkj46gcIYKe1ls76tH7rodVeOz5U3nLzG3EpPuJ6C
rcBReW8bEgQyFrJgb44odJ/XN3zty1InxWDphWrfHxpAesfQiQ5yzJTOLi3W8z93QSnLU5O96zlS
vu5+Oi7FT3XXbltWtv330IOtHAn+1DwHcOU2KfCYIgXk1tsgnJcPh+5BNA10FqqTfsCHgjw98wJ5
4oOtYwzqPORz++QwN2B9eKsTsZjVYtNCncgBpQx1d2MtWNV5LJ/ywe0OpjkzlWh0dacGBbGbHoGZ
DQneg/AOpnyxizTnod4FUfngZNWHBy9/VfrB9XVay1K5dpO1r0iTYkjbU4/9oHRG2dTLcC17egJ9
yYzhPMndl4sU4BknMCt0u96HVr+VtwRWO7Wy+6F2cI2/cgsRJVm3TLgG7yHVfbWFSxFyw7pYSc/E
waGGxAu+YUz0t6gH7o6MyV7usWzkscfL9AShXNbIU/ojn/SLFxvZQZ3Hm8QsESjzupMMMhqjdgtn
t0Q9dxcWwfULYLS/IOVnZ7mgPHnZY6RvFzaMHQ2/5sF7xF7OvWKW/cR+8fE8O+TSI9bBQNVU58x5
6+/T21Hb9RPE+/UulpnDSJosn5nMzaydb0EXElIJvIC/wCUbzMQ95EelCbk1KCcGuiijZu2vOmYy
2QKvWx0n1zlPAHPI5x6hR6JRHNnbDMew6+zquoqKtKAg56Zr10EYLvV9bSTGQa4vv8u3o/Hc6g+z
kbcH1TSe5Kmuj1b28q77GRtTtBmLAqV/KOR/L9DWgUORb7+UrxM7lqcljjQsH8D477XMzmHnt/lw
hyC7eQKaVl2EtTNEXXWhL/wpwyy7Pl95EusYsz4YPtC/U+iZ5uTVOwuCNLIYjoHDScFL4DKC71AI
3JfcMnky0q0DldijBTzYL/AN+WcwlwbriL4+yWuHXsb79SasR2VPmvy/L8VcbYS9dCfvk8wU5MdI
8ToXX8uyd62cI2w/mNAizCATXaWzTyoei9JE/ux1yiW7OGzyql13yWv/Dau/fijld36YZVzPLXN3
CyzgloQg9hh86GX+SnKE0LW8JnOBHMw2mMxvaK0QTw775FQ0Yajupfl111++oBFgkC5Ir/M46aky
o1s3a900Z6QcNJQiNWBiyyRM/p11c0VJSvnDXPb668t5hIlzNxbouvXsN8DTDzZZqnmLXm9BEuqH
Kz/ErC+6q6tnudkyqZO99d6vdSSC0LwOIICsjeWvr8X1XNlbH+N6YL3ep3Oj/K1DqIMxjDFTBk4k
3MAWSVnePO54wjJ+OX798XOpFZtIGdQP00h5hNeeN38PINqfpbtGuuoAml6eQdh1SG5IT/n3XTn7
OlQBymlObpnuPlNBApgi6xLuEydECB5ydD2wrgHlgGzWdlIc/J+DVufn669fevKV7LG+M9f5zLUz
S62n5x35k3/eO9m7tpLdz2U56XrVD60+/4HPZykaiY3WftVmpGZlXFlnD3Luv9WtTeTodZ4tu+tG
nsdalD057z+v+mE5I62l4ac/9W91n6766S8Fy4CP0VzdhTD6llccD2dyFdV8XavKCy8bQimQM6ER
sXhfwmzrZq2bMzxBod/RpmoNdq+NZLiVi69NPxyRXd8MQAiRgr/2aHlZ1jf+00u1vkDriyZ162ly
xn/WfTrt3y5/fV3nfCH3FzFov3Hn4tDGtHaZC8uHa91cV7Jr+UOs4t+af6q7rieWy17/glznU5vr
XxgS71ZThj9q54VbGRpkDSp76zdaxpC1KHvrhGxt/KnuU1Ha+T2CAf1PrUYSISlsiHy8nOTemd5K
F77uSq2UZ0LZLKuzKjvoXvGyDu+AqaCNr2VlXmjkUpaRn7lQQETJyiz3GjryA6udtzI8EP1HkrVB
Gfhvutp10LBVYggyuhTlDAkT8bedPEnZrMOtFKUrOLLoX9us3WCt+9SF1suMQZMSsnBheg3qbO46
R0/nrax/EwAGhIuS8TVoh+hwfePlpqyb67C6luV2/WdRDqyvrhQDAil/D99S/nQFqZuzBOyElvAa
rYP9dWJ9PS7PZz2zwauExVt2tgiMGEuE5MPKcW0m58pGJgZrUfY+tZNBdK378I/LkU+nDF6l7Gfj
DlTgYw2VAtcAaUGk3NBAciwfrhJHvPZFhi4/S7LsJHemTPo8O82qs2kyxzrJE16f6PXd/xDM/DBV
WJvKnjz8qOiJ6F0bXYNcuYPoiRFHyKToaGUPs1eSjkHNRZvu5RW9ximlB4yzHjd/yYv8d1SrVoM9
1tmkThqSg3menRMkgmGJQ1qTTd2QrdysZd8KFPTPQmtTLrrDzmxhQMaAvEY+LF0Ljqbu3whn2yIB
EKlo18hdledSZ1CZ9Kp4LWN4JsIn15cHPLeI7rTXeOan2y839cMjui5dr3dd1iyye33NI5KTs2dO
e7nL8mfXjfyAtSg39lPddVUnRz6TOdeWcnj9l/Qw1Lc21nobbAyxigty/70r4vFoIAS412HMUoR6
hgBpccZnkqOWTu7McJDpWY56HjBPPUnwbqqDl0jLjtpyDTWps7syqNuNtJq7bDwpc2nu1D4DpDcM
xaaJeNVl42WuubU9AJ4amKLbNHEPahRa+R7JIAyXWdnviUqCGp6cc6MHzQOcLHLNiMZCPM8c3Iti
9Tb1x9cF0f4cQEp5hn9T71CNG1HloCh1GYJHWUJ6oh5RgYjtKn2OPQdlQbO7m2K0EBxgCwed3P7R
s/z5Ma2an/AdT72ple9jbuKqlfrf8pIpeY0P/MUPVJDiWfPae7P13SNaT2bXD0g4aC3qOMOwCZq6
/lLPYHpZkpdvupraWxR1gFdFyHapxWILYBJKnnOrQr9JVXcVEsEoQ5XguDFirO7H5QihJMwEBhwF
wkQ7NoVd3s9TUt3LnmyyonDQPctzhIUJwltFHOzKCvkhfxq+miTPjq26SPllamVgR4ISx24JAG9c
n5VbXMSoXqsQPg0fI1EVBcNdmxVggrx2YD3cFO4FpAbpNY9ge4vq19RP0eOwbCC6RI++mnxDVlM5
S1WZYdKN7iKqXAXCZ4ZFtsYJHhvUsB9VMqGPqaJp22kcA1YQHIhtD2hVanMvcyxF8ZDdTMPQ3WtJ
5z3My6bOgO3Z9C3Y1bRYD4R6lm610sEVbSA7Y06YzY2jji6M/3tKovn+WgLNgfKvQ59bz68iy3tA
ZSbaVmG7QffU2DuaZe6mqcnReANMXxiaebEdoM7AWrWdbutJu8EKHhkMHMBLLyxvK6h2t82yWYv0
z2NSEEMdkDay4aaV+iWfzdTYaqahXWRTTMH/Kou+UraTB8vdC1OCzYgavPY+gFHXHvuvyZD/ZZBK
BxcO3Z93y4TPDDIRtEJRoRLTz79Jd34J80T/OjUJaAUEcV6DMQN2jQ7Ww6yRS7amxLqp3Ly/6H3c
ntI0Lu55BBqU/1Z9bkaFzpWl5p1q9K81qkF3bpQ8DHbVQH1V6ue4J3HkIPa4l6IcIBX6hvx6vq/H
TY9xx2ZamsdaiilfDJZrOY8MNlWOAu2WMWP34WQr/+aks3kjl6obU7t3vPAEOQynzgxZtAMfnGq3
/oI2SP6E4Zxcr1sbc/vQdO0+V5G12fpYLPdB9oJR4UzQvmhYK9vmDUSL5hnueX9P6PgsJYx222dM
6yBDZSNiTUsLqXOM8vNJifuquuhx4RoIUBvaDxGLZVeBQXeLflp/Ww+ElcsUtRM54KBkcUYGMwHN
xq3QTaU9IrapbaUotydL1eVT5YAJW+6PPY4AXaplohcf7fHP9d9Jk9w/2kUN52y5fwhOg8jLJg9/
evrMOJgop8iubKpghuG+lqW3jS0Skh8q5bAc6SB37IYHgDMg8AJ0ronVf0c/lEFJr/+q6yA89fYQ
oPEeVt/K8iDH4yGsD6mOalM1Kw4Ba8XFLZx44LkJouC2WzZDgu6Ja/jHDwf6PsVO5j3w7XgPhSG+
KccMD8NlI3tSZ7LKLiAFoKgWa1GD3+B/NJRTrq3Xs7sRc8D/n1NSdwBfoWrHz5dpuwKR26fxvlSJ
Bm4//TppLX9kKkq9uU3bhUdB2tG0WhiwKFLeRcsmR2DiToqT76NYGPkD5HU1Jri+HC5VlMs3ayPZ
w0Hvhg9fRx6Zk2OXqEpYVh6eGJOiXJx3Cyg+ylJy9NOpUpQ/3KI6enIQAr+eKn/twxmZbu67EoDG
5wPLr5rKGLLj01zYf6XYk4Jcmt30pp2q9MYdIwAnGsqbXUaeUSVbsU+KUHtRy3C4dfX6Rx5q6stg
F+qLHtb3HQPsPblpmC6IDvL16w30v5y61W9soCXvbsalSOaUdylqBu9RpXyBjxw8yEGzDO78IrYf
5RhI4X0Koe45X1qO9XsyaOar5kfFm5acpQnfnOxFbRrol/dhnU63faCld+OyQdxPHzZmUrNrN/OG
MRs03lKUNhBNSeT47m81GXAvdYldwlxK3zOvRkdbM9qtFI2+GU4Grqm70rRQxN/YVtc/Y3qFdJE1
6vsIQuV702OLoMLXOy78ynegYOXOznzzNGKZ+Vja4ysQmu6rVX6f3cb9Yilue8nKCOkkW+++NjNA
CtWx8kdEdNDSDfs/gWO3X4Fs6bs5xkXcbvxXDfAZGrbtAN6TvThs9zPWsPCF/1cFLfLvg5/qdMsB
FZvNt+Xg1Xv82koU5pziNVMs+9Kk3YTmdl+86jCmn7F+38hBBRjbKwiMLzB51Tupsv2G/II7lEcp
jqhJnDVvSrZSrGPXfJzJ0klJrtgN6p2K1psOI/ommGZwCYUVGjc1WjHQomsfFTY7vyPoHnc7sHjI
eiItu6/8wbnIkb71vb2pDRb9DreT2WfkQTAmeu/Vqt/C8YkuUnQi1QamEPU3UrQxIsIHUvdvpTgr
03eXb/69lKY+e2S8zh+NGHyPPwanMBqUpzRr1bvIh0Yc+thVDXn1CNBnj+xE/1R67VsSt+oNYIXh
SddbXpUYVfkqcW+lgdSji3golTq7lyrZmKgcRTYEhrrTMVwtcI/N7OBJmsfQ0R5z86lpioPbuRWG
hfUeGfPyxp6c4ibqIMstYsHljaKyabrKRWZWnXaxh4uWbkfNQ6g5WIFP1isKYelX1aq8PbqZ5UmK
cHSA1OvFe2mOSFIaPViCpZnWT/4GTT9QNfmIu7LaAhSv0q+gqLMjdHznoJP7+Gpbxk3uKtaLGWbO
XZlYACyWZu2k/p5AS575tGl3TOs03IjYc5fNrKX+lgheA373f3VrE9mzlPZ31eva8d/O19v/w9h5
LTeuZFn0ixABk3CvJOhEI7Hk9YJQSSV4JLz7+lmAbreqO2Yi5gVBGBpBBJh5zt5rI4Bprfi2Gqb6
MiglcmnpgL5D1SX4JfqTq/6jGHrrqbYH+EC5Lk9ZaFiQjcsURVw/PXelc10OHYz0VEWG+1LVueo5
VWye08IlgKWqoKXAhX3EjvShAL/axHLtIBs6qQUXlTPE762GQMw0nPrWFW1wo1h2sovSUL2HqlKt
lpe3pxe1cOuPlr4RMiIRw2EcjT012wLqbmFeXQvmOJe7DdhSy1dJVknIuDCqTgX31JNVhF7n6/FN
BZz8nx3fxyy7i5+t+EgQP4Px99QpUGNv2R+iezwtrxbbDhutEjthaYvD9+qyW3e1ZNhyaUffRwaa
fjVFYu5Uq8e7/fMSpi2OFvLyGzs0lU2qSZ1Yqt7em+h9D2Td1CfNEPbWSrLxbiTHxesatX7kalSR
/jj2G2PnK2we5at2H5w+YUg6SHN7vbcaKT7wJAKLFNzn+fZx0WaJjUklmDZVWVaXWG+qvTDK/iZy
GpN0X78glqC14WMhVuXGhzNTL8Bi+Z3/GgfDYxIJ5Y+C0vL7jbJcAxUnzc8x7d9DRbFfNKvOoB1r
031owQZniBLcYqF2dtkMFVcVPz12aWzuKAektw5WIDTOtUn9jBuZ5U/hKzfgN8yHyqcekIOMOokR
NoPwJHDEnwwyst52DwHRHHXzq2vRLMMprh/chjlh25XaLbqNFnkOCUv4rmyP4prv73XdIINqsGek
gZpmx0lrs+PyyLYrWoAgEM5tAtaF/Jpfmt27D3nqvmhjrJxF57qcA/C9VZhWN8tqa0Cey+24Pehx
B5hKY1x2aAukbrJ23McAQ/qq7EP13JWF/xhV06tuBvplWZtmBbitm7fLoa5mHyPN9O+WtbALdk1a
pL+E1P1Hf6KXKM36vjBs+9HfDX5mv8b8VO6aQW12dtMHb1LfVX1lvRUosojMKat9H/TyhZi7dWdG
zi/mkSdCHuSl8hXg+QHmjbYLtdX3tnlHJOk4k6w7O1mGHbCjkYsI8JoRGX+WuEMTmFpoB+3jzwG1
URleabXmtidS8NLOC74Yo1eTjewtq8sOGrbyUk+kbRFZfUTsxDsHbYm6gcDRFbU7eTHmhQWK9+go
xjm3y+kXVYCXtojGtzGahR4Nfg44UCD3Uv0lnvrxbagicz3M26N5+38e74Bc+jned3xeB3naug4c
gG//ev2f7f/X6//n8cv76mWPc9sVG5Gb8bpnwn4t+rG66rbQd9a8DVxGdV125Ex+v7cthwCKrK/F
vO2/nssvJzgrxd3FOr+Jy8Kc3ZZuWatbvhnZP9tU4qPdXGx/Dlt2DrHrrqoKv0FQ3CpZY2KYxPM1
aFUfbGyuda+DY+NlgyZvl8Ug+H/J7klfaXW50cNEPQUlRjxuUssKhHb11MyLZdUyFEz33+tZ6XVM
12A9/mvvsv1ndXnGsg223TGPELT9bPp+pZ/1lJveNDi3BafrvSP+AyKZ+5rgZ+JLVeQH18dLqg/2
r9Hq3HcDAB3VQre/NR2HwNEE3opM1YjuK25ijMeHulC2hu5OzxAZ+l3Lqy7A0ydsWYflPcIMOV9X
NuaZJGz34rcaja75tQmvuNU5a4/oRkxSBwxjq9fNcKNXIczuOVdnSdT5DtcxQ4k5l8nXsmNZdLC6
Nw4iK5zonX0QqSiA6zT+NbMT5QoguvX0vUuMWDJNMF0M2DFAyG2xYgiCLyYeqp1SZt2OyR9YfOOr
FM0biJH+OYpJgk/apruN6k7bq3GTHfwhFZcw0MnEUIrpKQ3TL0SH2RdPDomDv1GEgI5F9O+VPJmd
MbTBpZR1fZXzwlAZHoYSXOJ8gKHPVqQayYbZFBctxRcPMlnd9K5sL8vxy2EEPG0IjRwJQANOk8yZ
7EjmyZLtkmsArGNDLmV6B3SIgAiTYDSjVYctOWjVxQzaZFdirTknGaYKYxDTyXZQFuOOt4521kcH
Ccr46IrIPFD2kDfuOPU3WTkMB0WNimNmSIJ9/C46JbUP4qm3nVNSjGS9VhRJojbxt3HTqCQwqNXW
ceWA0RXoMgCo7o7+RLFJY7u9+tCe4AajHeSOgxqo7Lr7qSXqh3Dn4SEywSO3YtW1IUWpQKqPNT3o
dTioxtPgOLC84Z4+kz3TrcpoHM4+OVQgqPPUK8cwgoQFP47fJgwffjr9Tmpn45NH9kL3uoZrE81e
+ym6R0v6FVnq9FtJjN8UfrGXmwGF8sDRt1nDj7Pfi103v4ITk9+BDqwg4mFgQmWNQDqRmPyW6BL1
Vry7aA2YAmb9ETbqcFcltj7T+Cega9XZNccWFDJXADOjYp/VGiAZ4H3DJYbWwqB82OdCiR58xbUv
toabdgmCD0WH5c70+32X9uOLsJg7aVrw4EiuFG3MJdgAdXiJEABugqLv9suz9Dg5VEav3eS21nvU
EuUNjqCYqeqsDDZdAjn8ZvW9SYwAEZdDlkd/bbTmPcvG/97zc/iQLXxC3uDndZZtZengQ6OBt85I
DLyYRUOUY6O0Ty0BljeDr2bgKzglGbxt6pY9To95FaKduxkbSc7lvKqLEdOSMOVhWfXTSlvhToxX
hDxgkrNsJgXzQs9D8p4KMRbHwU1KEix4tCx+jlkeLdtIGufoWkei1Oeosf4fz5sARhUY1P/jtZfV
v97aJkfgwEho9de2n6cs7z9ExXSTpS/1GIYP3HP9lYxt86D7eCu63LhXXdvfGX2orKecf7PtyvjO
KuV+WVueJAz3vmkz92yayh500XRx2xpLYZM3z91glyujt4P3JlAeMBS5n0LTtrnD7QAO+DrQcj3i
AKC8bRZ/Ucy4hQ4S/y6jKuZnp25e5rj7dWK2xZk691EF4n7GKFCec60Mt+BMp1Ui1PL8s2PZywDr
n+MEkTyysddq+4REhuTm+RWWpywH/qx21mCv7L6iZ/nvN/mvl1aGBL+Q7j+laFQBZs5v8vMCy2ra
q3uaX/GN5/SKfWqHgAAiokNJfFG6EAuJbt8JSI53qTXffTWJwkCEzvc2nL5EKqXO3qZUcLZVgkti
FdT/9+q8jaTu/hzNi2UbEkxtQy4aXZB578+O5bhlW1mp2Vb0pAIsq41l5JsILIzXxiPl/bL6HWFc
cKVavWrBiP2tK8Ynu2DSXo21f59PeechFeuuehtDw7SH7NYxgKrEQNzOo9n1e4mqFoJjhGaf2KqD
mbowQea7eG+r0SVP1XKbMde9U2HtUjGgep2alUJhXWaPfLpwTc3beU4sCCjmJMQbmaIvfp1aH4Xp
36gUMgNIOPiakiphKP0oi8YC30eRgYZG+zWM7snPc/lh1PG7IqhSc7dEQI9qyDQ70rAEqAUTpGc2
Zf2jX/U1THMmEMvewQ6LY5hhBVz25kR4nvxuqlfL3jgNMzIvYcote8fGSi+VIt6S+ZXoeOS3aVXe
L/ti4VBzArTEmDy6LRpVucQkCfE4MKfodnm0LNQseJ10tTz8bFoekYYaejE5Pt/P+tmr2pm9i2lE
rZZtdh2Cm3RqfKfAQdc/x/28j9pn51pI68afdI6dYlKpcCLdD4lb0CLyaZ5oqXZ0nVY7qvio8KxH
2i6dQMUsO5bF4EANWivzMZWijOX25zmar3wUUwHZ7t8v89chph3jIVte/OfVOmI61p09Ft736y67
/TTmLf46crIUZU0clvAMy8UINr+80ldYBHGw/vXEZcf3Wy4fMMxUf+sK8fS9zVg+wc+bj27CV9C3
W/VQh433v/5NP0f/87raZxbAbfj+DPNZWB799WHnD/f9mZY932/aFtltDNgVq/jObBz1KOfDlgN8
UVHmWR4ue5bFuJz+5aFwWtAN/W+XjtBZafstow3i1Ib6XCdRua4IsAgirGZBnb+bsh5h6KFp7NSD
FfrTznbbP8hyRy8FrKhGH52eEB0pLPIoXPhgbt8ewrT5rDLf3TJmOjogTKNSjzzNGmeUrfthKURk
x+1KqbiRA5oV4PAdlxpjTbqVUyVPzDP3mPAeRd25q47LDq7H+FD5JeLi9lELBl4Mmx9E7OTSqfXJ
jvFflqieKOhsUqpbUujvoexPCl3PURKJOIJgKOaGn1RoOiT4fff4iJmmuskxUrRr1STKnRoz5S3I
M7or/aNgLEK83LypHzpsUmly/t6mEeKymmSfHX6eFVDJ87IK5BK5qcrdsgMP2nsz4bgqmw4r53Rf
l/d1Kvq7noFQY1ew0HOm5P2EZAR4WcwHCR6VgpAVEnKIPShbG7JDM6wGrKbCRW9oppdOG0gAmxdj
6l+rHh9/Jo920Juo/llIqsVrPGbDVpewxpZtOQSG3UTKGgXTf21rJwYSIE31XUmKnnRM/zabF+Ao
3MIu7xoLXFPawMUZGMPcTfMiSo1i74z2uFpWuYMYdzE0CgxD9femn+21JZ4jszFulk2OUupwyYaJ
uNBabpZty8LQfZ02EczG5ZC/dkDMM8b6+42XzaYu6e+OMj8sb7xs88N+ZbmN4TVjRcd6/pDLzihR
86NpASCcN5mU1S+2rXh9EMZXWWwkhuC7RtOiKz3zryEq/UOvGWdA5OlpIKzqblk4E6x/sFbm9mdb
OnY5IW6Q+RNViRUsjb5B5nV7k5iJeUex3/x+bhtZm0n6pB+FTb3Oc4dJm5+SMTSZhbP7XichqdxW
MhVrdL7sDwtTP86D57h2bieX0UE3lfSKylbcuW6i3JrRMZhXjCj+ZzGY1WtL1fJmFOk8LcTvQ/of
woyf44YEylE6cetdXshWpUV2RXRH4F17KeTofX+jpiIK0Bo3K6jI9a2ssuAqKJJd9VjeF34wHJfD
lgVDMn1FLFCxX1aXYzUo655ZohxfnrVsw1GRYklIzszhhrWrBu5dmhvuHVzu6cYw2rfAr6CEzNt1
O+tIkopXfuzg/F8Og4B5oHMfnpcjGPndqZFmHKOJ758co2avBK51h1nUviNBrNxooUOWwTDZd8sO
rQHuqRY0Z5bVZQfAFHEpUwaMJG8okGPDhlayYay7iPtv0pmnn2NDaqeEmdX2LtXLeOuMKCbAWYbX
AjeERzxLsjFsyGhruyn9reEakMPht1xBPUdX0dR4Q42E+sFAPdQxUkKF5iyTZcHYZSItizRPfRoY
bRQBcXgKYSH+TOrzAQ//82heha/3nDdk+ZGt4aK/m6NVfMKhb5ZHxDVn9K9vmtkl1M4SxuXRsugX
oeS8YFKLcHLZCLq23bk6He8hBvgix4fwW3g167xVht3Vi6pPlFkaZrGz8eFnwRgZq8Oyni2uh05k
z2I2HrWzk6aaPwLZRDiPrMV/ZJaA3aBBUhSAu3uzLPSyGSYCjqqZv/Hvh3rqfkSJDgOjzsE+Lru7
bsIhujyMwc6A/E9i2hyA82naQdn7PmPOSARJAmckdixaiMtZ/N4N7OU4V2V2sE+IO8Bhhn1BbJTR
ULDYtX/GVnz60CJSWe4G4r88U7sPyHW8kW33YnNajxFxYNtGE2/hKNzNMKtqE15GukfuONlm+Xt/
zvbyaPkP0MMKNyLgXCmkpB3VVveqJBD7hqC2G8uQxcFikpCUcbVS1HbXC+sx5a82zQGHPqYOlf8w
XwGtYkzuAKSfFNOLK0zMsyktnxXX9vzPWh5lQBs2JVgQfnc77aaGbBGUFo0uo4DEl6TD6a8Tg0WZ
82a5NQhFW1srSuZT76fgVobmh8hCZWOYJ9lXw00dWv33whDRcOPr85nLxrdM08sbLL/ljZuXQMeX
h7njdtpmebhEry6PlkVi+yVqJxcaxqydl3McS2GUGHQYdPyvX6zCtfNDlAECmD2i85+5LJY/+Ge1
zQzIMhq5mf7sYZpmjeJyOuTiOV0eNhMFrzyzR+/nP7N8T39Wl0eu1hNvhYGXm7eEE8jCmGV/Pwuz
FeGuFeYxmbX3y/dgWUTzak+LYztF9WnZVPgm4Q6Bw2hkiTXolkQDS+n4/3ZS/kq1uiJ91MjxgM2u
se+Hdqv3hwTIFyZ5zunMhygFMQbLYlmNIyjEWqR8VQwp+yPBkM1qqu2OVBQlHo62Iz2DmK5GDuMq
yIjWDcmn9lSnZBajq/6O2s+nmw4PWjGDdRmPkBsrCZzDSj/SOt/oWYdvNDlnsgxXMMpolE5FeLLQ
wpwDv13Tb69X/ZhdMo2fiNwtTc+FsnpUy2bNLaOghU5lsSjbA7iBeWo7qVfc9/p+6kkQshwyae3n
pmryraAJg4q97chiqYNt1BBESRK40mX0R5AJevzgctOIb4WuWetRG5WNrzTEwnT6FvY/eLrp0RDp
IS8K6ndEEkW1eC37kszCMd2CX4o2JkY/2bSnMKjUFT+OOJNDKb0aQ0bYngC/oieJaekqKq3XIKao
gpdqDZQt2vblnBHdGKhwKVHQnF5Phd6Tb+zUXgGionaoNXbDV21zYpzOJSqF50+dewrGJF5HBGz5
eazCNSWiNNIoV3cq4FuD/POR0Myy+4p9HNkqSqr1MJnOzod1oxTNvtFDTgIcukhYnGkR4hWve4Eu
pn9ynbl0SRAk47H60+ane763aBrsGNs65MnOUEaMwAp6/7ZXdowopjX9xzcGz+HGGfHvF4qVwCZC
puNMjD0F3hwHPBryTf7wIHfHfeJcBxBIezqe6gkxLekZDgkMas4/usCli2e+DQAGO4GjkrXVCphT
uJ5C5avxyZaphvP8DdJjqzmn4fTHZOc6r/mhLJlkK7Z/kXr7UWbQkXQu0bXWd4Q1jT39xtAmMUeN
hUdB9CSTmgRcC58YDm4vpZxgCEzhU6Kma6uZkSKwlleD3jz7/F54UF5X5DKTD5rRwnF4L6t0I5gQ
U7dGlTNC9DLPbalss6D2ryPE9al0fhcpqXqBGryPnbJtHCaCvdZ58wCws4zwiFZua7rhpwKHdSUH
som1YXpxSwoWFCA15Y9NRCJcIyM6GBqVPDdWrxAXnLUxpp4fdg+j5mwJwkU+EiLFUoRKt5UZkpJ8
JKXWbqdyaL0xTIut4jyFSp6vzDjzN1WaU5/p8q1pKfI0hbxg31AZjDTtNhjiBjTleGjVd2b+4dod
7W7TVvd1QlRrRV4X9fyN5RavWtOBZwGQ5BiEHjfdE4pcA9hRHK5J8cxWjAa19QR/deUSmLpqxiFb
xXa4N4WirjqQXVYsngCJlQKRJJivlPFRqXp5TPqKAzFU1dq9ZgQm+8bnwO3e/aCsgDrJz3h6mfQE
+FoafiDOzbxafyRC8bFDL0nXBVpqf3RBps69jWZoHY9a2zC2NiUzRMCWr39RvgFhYr3GvXmRA037
1D0JncMyrT8bKqN/7unxpiN1uCnqkz+1BMjm4454Xot02Tzcj79JzqZe/ZDk7ZvWEiivNuOdiBn5
t9OM65UUAolGp9EnuEPnQCZbNMOADQO+E+tKtgDB4veOk7SqCkKBFUM5FAODrFBo5brZce5VL7Up
+BMpcDSKbZWZ/pVsw2ZDaydeD6X9aA2ZZ+QtNwIFDG2avpBxn3qaS8O7rppoVdfZM3pRTI4Nc+gh
ichLQr1pVQQJzzmxKKOHTa2kT8D8r6DTnFX93FkQ6MoowXffH5xI/5RK8plF+kddGoQFVpD5VeZQ
VLh3ed+OWyejWRBpaNmdFB1ROAYvGlXQIQP214/yXo3LSzkXqvJxbsT+MWqb6IWeDxwila07sYJ7
V20GxZrtzsVtF8arSFpUS2ahbhkMB6nxo5ChEbKA98F64a5pBetYO1RZdGsjxFgVqbxkifzKDPtQ
ltZ7HTHxGsRd6KSZJ9R0j1CFepDfkNfS+/jqnf6mIc0sAFXtlSjQN60RQ+Tpu8SzFNLodaUZV4qZ
D55vKB8OZKPQ7xCiR8ZGECqlN7a1G4fqgZg32tCZ2FEF2JkTlcwwf8wHdStI9d46oYV+GM1KZPI1
U+SLq8r4plsHoTMzxH51RghtPH0apyb14M88hNX0IQfrWZfjtbPWemaVWysYzhNozsSCPFeTP6lZ
1lmCsXZkDWdQ6nTURH1IfB+ZtrXrI8VzIrLuX8eoeHOD9MEq2tNgoWlU+6ewSfc1Gpxk4DsRN/UW
JBtomu4UAg5E0AYYrUpNLymYgSuVZ1Rcn1DlzXRf1rKniDvCjIMPDTSA7IrAfBub4Y1s6mxlp8pj
7QCyaSL9tc6Sjx6cnlEOr/jL/iDbRRdr7KYuOrQiexixka9TVf4qWuDlERymLkFRzfm4F4SI7SRt
ADR/BrWjetrRgASmVh+Ctr2SaUSGoEN9vG/sP7WoQVPwC0vGNlHvuQD5C0B5pYieyEs1B9uUnvQm
vyageVba1Jsb4bq7wXIPr1kNoA/a0EEOZgNvP0EsPyKPCMnRJI39SCiGvOAbRsJng03XuSILn8oO
VeHG/FCz5pSo/UvLh2Lq9xwhwoD0mT65lXLkznePuKxYta3NqQ8uGsn00tR3TdzvB+lv633d59ua
08JNgpk/vcNhRW8vYvzfgwK2i0tElWrfkKem1gSLDe4pkbA+WyOhn5Jv+4irt3f8P2lKhHKCPi0f
qmerbU6629y1Tromz+FaNMGbmTFvxEJGdEOfvtp46uGTym5Na4aUB0H058R3g44A2PicYUOl9Yxo
ho1jqAiM251gnnFwmS3L7EL0aMU4IFKpVXG5tM9WQ1F5Sp1hBYfnNo2HelXaEAFVgeDIyIIHaaV/
imaoVlmT9l7ptiRGYjqsQvXQqe4v22AQOYaQs/OgOxo1o+yi9d/ahutuavWtBczbrruzQfUOckri
gbizlJRuaOmDEkU7BXL3GQYhQqeAEppB7bDqDE6yzWkk8mTihq5lXqvbLoZ/x1l1cZ952X2dwYjq
EkXd6gbMhrqKfhEA3/iw7fmBYyR5dT/VoW1PGiAyZmPm3vGbB0WMYDfd9k00kMZHJUL30r5VtbsN
OpCidURGsZu4XkqJoKLBkSKM93JV4eJhEFaKeF0GVARaVc2oWCf7bOqcAyGTz3YEvIdf8LYrPrWG
sfHYc3lK+DpxdBKKJGGuh6EY83Upo18atx8PdxKqJvJ7pqg8BZH8ImQ0XAmtpa1kPPq1Q1BJ/luD
XOdMFS4JjUQwP3LI58zPbVAeLQaLQZNfOpemIfkioK7OGIieGGs/OTQt1mYwZ0Xow8doMgNInG64
OC4/NdboJU47Jwzya24RIBXXcFTL50QvuTr6tVVN6q3ZZQOD8TRZCYcxmJWi2wiir456dnM05UzI
Mgd4b0P/aMp+o+nmwMCK0IzIhu1gtXdKPxSHSEnujIABOZm0uW7mO4PKVFlOPQPasNth0jZqK/Mo
CD1aYfAbvhXs1ATNXqiVXAF8aZQvin7vkUwOvmUMJAM3dCsvWQHGDMS9WKWobfeTGVReDRHT7eN1
PJnnqnXRprZ/TOWGqOVTRDBrThEa4CPau6TYYGW8izshtmpevgJZuGnzCeKznBHNb6UguHpwNcz6
MnwshM1ICA2UQ5FgVaoB404ZgZlEgp47O0RLJtGQdr+OLcw91ogrxHyPWxCQXT+S2W7pW2GMD7pq
ncqYKzDkDCeCUAm6kn9M2++8tIE4nG1CzdpF1vA2DTcoZx5TFKkrckHKTaZxnogSv+DEQDYyMV+3
8Co141yCN58VyHyztm0NPeRFr4+KtrUIPFq5pnIvpNh2AG7nm5RcwUHFCjUioN7NdDnSPxJubIpx
BB342oXGb91Sxq2vd8CSsZBCNGR6mqbg7RgRmi7ffqngHWBgQmxiiH+FMX4ThTCSEuPLsJp8ZQ2U
+02oSdw3KSGa4AV19Ro5qg5VzvYSUk5Xisu3xDb1dwouf8hQLo5dQtdap3E/ElWU6NovgH2Zh1QG
A6WheWoizfkJm4gasafrNPadZCdMuLTaMOxtrXMYB8TFGtRcDT2leYm1Ehx1c1Qivm2yEqs6LR7j
NMeOZN0AxvQmyfi5b1xSfSlSrKw03PUkjkPtnC4WEvZCfI6a+1FkU+whZCv4mrZXO+9f7br/gCS6
n8ZxbenamxwiE1pyD6IX84U/VCZ8kj5f0wdRC3HfJfa1rR1sGXF27pyWBkqp0sh2X2OzIdE+Mx78
5lcrVFDdMERJECNxR7V9bwjzc2qKk9AsLt2gIc+JPkal2rcFs45O5r0XRuodgSOPekcqptvm2yAc
f4W+2aEFtK80VAhwiX2YzdOL4/5yLAWRiD6z+LJmWDdNzACbASb4usCLdemNUGyJOV91VUu/Idwp
RX7O00eweS7NTn/Pd3JdFaGxGWKNmVincage5RtFt4y1c1MHADsp+qFdIBvcbdGc5PamL9UXJU1p
tbT6zh9g7g0+YXgpGLTSbtdB13yEJdJ70zgwvqjzlAFGb69MRpXMvvpbNTkwkjahDqekVEXuWpOd
xduQh5C6ytpHm5uXhrZ2nPhztMOXkD7lOLbZWulgA8auPh7s8VmKKN34+i4VNKRzfKh4UIONRQ6M
FO1LkgdzhZqZvx/zX3Otas0PAr2SSqPSSl6dsosxkY5W8jgM/HqbpHpvi54hR2c1tAlr2sMhIdGu
7cJQ/ix8MjKSsLg0Qbg1CBLZuuNwLBL9d6pg2A1jyO8zb6hsPlAkPdIQl1sFjcqq5IrfuIrN3NDl
Uur7+pKPWxcK8DhSbkfPVXp+EkBnk9gCS5wIKV2tuMb7l/rUQqLoU/rpSbUVoOZxQbKQb9J6iup9
CGBjhWjJXlVS/+wNsFPpo2bZOYlb2putKXt7GqifuKh5jOJTSlCn8Lo/4c28M6Lut6UeXiaQw5B9
k2RNGiwUgum2ColwvRv4NeVSxHCYvyOJQfrdfZFvefFdIpYj7lEaQedZZz+52nAcK2AkcObIkjeq
264S7zn/LJAo1yhx9Z0yRy6HxXhKTRXqe5S32yhinqYy9i+K/olrFBkIovr5dmhtqmDc8Ty64G0A
+DY8ECv0mGi64pGAtXvCSOqv+tJHPfTpDs+lYzxT236ws5bRJsJUc0JxRnQ11oljmrhMU7lF+QYD
Xq5NRLbUessKec2raulvpYaWKkMzQcH2l+TkrfLeuCppQslQGC8dfUst6DuP9J+Zp+IGp9AUD8Fk
7bWUAboICOXj7sQIANIec1hHh91atgZCY0jCFKzu3DC4Fn+48fp0fnqclUPYXVPBTM2q8NPEPbEo
Qn0JK4IaRl2SB9U/ACBNt2i47mK7O9FWwOinpBeRBo3HJPDUz+TW0bjX3oPcebfb+qlW+WIm5hPZ
F/e6lXsiIKeQCGAo4ATJjjd1xdWCrQuF+L421Je2MX8rdkddGaVbbZBdF6sUY2J+/+0pMnBMdIey
vSQlHHBuAMjgZniz9urPk1dHCU4TpEKQ2qdEtyYKd/VHUQ7b0laeUiKJV3Zo9OteMvBWTdQMPt8W
RjFtLl2s4kJdmSK9kX7zOxdYKMJ2AkqJ/Klq7+1UHI3Mqte60jKmypHfqwCqh1hRPDHn87autsEK
ThR9LD/CLNwDrriponCrJuZn6FTUqSq6gCSpEqUY7fSxuCQWgaJVmR6KjsjUVi02qMLfE61GLqqT
0G1Gmzih8Rw36N/8HHCwueEjHNvw1o5yRML9KVc0+E6WFq4wPfq98ctvsFD4/teUKw86UUKDJcMH
JXmDmZibk75WAhU1Vq9fRthjntFoH3bbHHQ3upc9nXUcgJ+NP5/sMH0bte45yfFVk7YA/UryN0f9
ZUz6s4yR5/nBO0OId4JVw5Utu61ZjG9tMfvyVH7IlcxFEThJ2OM6ajvG5nOlctjRxQs9Y6Q0q0Y6
AfA61YTwzTVJpEjq/JSlxClJ81fm9IIOuvI6Bf1JLUFIu/lZ5xYubGfXSOmssx7IXd5soj56idJK
rL9Ks/gwjfS3XxRoLXV5zaA1NnbGzcWqSFsyG/B4xynvNz758aic8GprxRGf0b2udIjTcf7istiP
PVjCkGzQOFYp6rV5x7cRzfkkDE+lpwqDK8ALkvdrdd1MQ0xSYpRsp8A+4qB8t0T5lk7TbQfni7aa
deYKebYSaG1K67m5RIPpBDu9itd23yI4VkiLiqcL5qUbqLXTrjSNjQnegN8fjTzKdO3oXF3dpHZ7
Mh2g6CMDH5wWyDp/VGG4vwab4o1NPWVlMKLjW5yfjfSpFYlHgOpdFTYvYUcLfP4KTiMRUwhL1G1g
8UXBP3GZUn9HRfzFt5sLldtbH1A+swR8aGmpbUghOqYiu29C/TUbLMFEL2RYi5/KcaE8iYYfxjy6
X6QCgUpRhuJxsWc2dk+o9kvRxB/Mfh9wgTYHsPlkKk++h+/lxSxOVeG/MjxAjxEyRPEp1J8UGjmV
RthKO5rJxsn0PSojynrxaDBkKAPyIZWTtAvlwlzzecio7U6tvSUvO/ekafXM6Qd3m02gaCaRJvu8
OudSoUHAC2ycRPlg3rsa8UKIyHf2w6T8D19nttwq0q7pW9nxHzfRzMOO3n2gWZZkSZ60vE4Ie9mL
OSGZ4er7Addfrqrd3SeESBI0J5nfO6GbzLCsJCQr6N3gro06Fo04J4DtK8sitogtHqztUGXanZKC
YEmUCCARDgs1N1SRZ2jbYfDkHnlctCgHMph6zcgelKHCNN5Jqu28+9WGDX3M/7JK/ZWDhAMj/kLn
XlUTNu5kOVkGU/pT/8M1I8y4CbCwnX5YSm/Y5w6SdEROP23qyJoJ/9QxGmXH+9mMGhPVxvSp9GFi
z9LmZUzLatsyQy877mFtSQEyqh/JF35r6nRSdnH3GZVub2qtt3X83w6Zncsh1d7gkXGvqaC7xaoZ
kHOcvioNhqq5wdTe7rRPX7j8aZhhZ77/bsRms6RE5K6wDTA9AxNnVfCebIYlV95F3TRlC5VD6MDh
851foaf/aivo2wODsN/4e5yYMUinYlV7+s1LMP22NsWgnOT0dNGEwBg29KkO53vPfcE/D9tDQbLE
KJbtEB9H1X7IinMRm+0iTrtHEYA+p667LwuTkqZzTnTU5I77UfYWJv6BvAxWeo0n6MBTMsqGfXkw
1aBbVqXBP8IjBR5V2R35GGIlA9mD4dcrJtcdf2tjL1qTQB2L1dvOCEITswmYHaqNI4HmFHiiJoaD
Q2NQrmOrOJdx+6PPpqDFPm63vpH97qKxOtU4bQSUt1WLlbIReNxgBwN8wDDWXqj+iAbn5AW/9coA
ky3JQ3NZcBaRKxge48ese/GNCHchlzVaGBjBAon1oq/xcujzful6MWtnx+oWYKrbOFK1W+IxWuMd
y+qWEkufkQ+lRQezofpit+Y9a+wnW81uVeama6U0I4gWwQ88RpCwu/oWNZO6hOjBMDiRDh1ih6gc
UqRqllPZc93qiNV1vmN9QltHhWBIK0m2BJlyln4wwMI2qmu/jSj5s45Spd8CrmChgsQdxL2re9Zw
CrlLrkjdZWLbGoqm9klLMQRUDSxf2ryAVkXByio+klji/SK6XTpQZ9ZSy9vr5r7O6mYxBABT1Ujx
yXGSt4YiH3ebXFkISA9Vmof7IG6nCbT+aiFxWVCtDLA76cuLmmUAK7r1nk/Qk/9TUmFZaonC3LU+
VtQsocmWdwHSwIbJyNW3+VWKnGJno6I7ae9b9HVLOCrF2hMWLukDsIc9JdY0kopfNDYdeBk/GJwR
km0Z4lLB9G7Rl0lzlWSmryrijSZD/gN1+VNgyWXaULfpcdTQOsqazKWKfdxKHD+4I4TS9JeyidRT
3ambjDnlYnBQTkcjieWmevYK09iaaiM3OETuRxk7CzsR61AnsGUMuDkEgVkdOurtiQvBPU76F1tA
MlXrZ1Azvn8xQv2hIutHVXyX5pTVWbfiUxvbRK+0G7wYcJGQIjrWDvipLCnaF0avIIrFDzL1svVY
G9yMu+oHFj1rYU3zzxxp3NjurYSRNI3yF2GPxs7Rc9jMZj7cmdWECZXQaYjfgMPnJCXz2pQ8cbQb
azPkZ6F0JgLsikIgfzSWWbb1kqVltnQ04S+xXBFwOVG9FvGSyDaBAdT0lzynPU+RDPyFjbS0lqZp
TnkK8miZ8a22+Wx9rbZ3cZRAYOJvj8znpbR5x9LiKdETUYkJbIY1IBnbbW+WZ0EsTrIjVp/9Iciv
KiUUflFi4fOtrMOkwu67Klnu8dxaMWwIGmlBnZllOWA9a9st8mUctDuThTvxwhkRq40ptoDFBh4x
G6895SHhLWhl31TbrB8y3V+38XAzOlSXrdM+Vz5aT2hA5VYQRMMQXZ/7aKST8tskJYiyTvBeGHaz
ctzmLgBDpXDo6RijBANlc7v4wL+Zj2iIL63aKIRPuyhgWpfYDYEwQRbwaXUqdDphIw0Jm4JfsuVj
t8YfCdV/cTKHmuGmF/oeo5J8ZFph8ZszC+2jD6w3Vf/d9uMH1jOEW2AUbsnLWNkqzjg+dWj/DfMt
zjZ1e6OmKCiADHGvqRCZUPdQuva+A2O2SfGJw3ZdhcqrV5ruutFKAteiJD+B/DnrdHRJxzPBdIC9
lqrGTId1DuJeZqysa7cY+5hLPDGSFbftfWz4w53tq2AbLH1MASXHCfJ+o+AFDw/5sVZSdVO6Fzwu
mBiqw0vba7uxUqkK9+Vz3YKI2F291ANRLfvO05gopiOvPjiFVf2a2kBkxm+9jS4uq30WwdwV27aH
asRyoOkBoENPYc6+K9GNnwPySJScMGvCnVZdpXyUeftqBOR6pf4paeBWms1H51LQL2JK8LArn2qK
AuS9efj+Cpvih/Hc+iwPY9wb1gh03pRJvRY6w6F3iC7I4viqmAXu+dbAT24s8kUOFWWltaz5nMkT
vyrEp2p073WrMmOxu53G2LOdTLe7PH2Hu0F6Je6n4L2sjHWnfOAdxfyqwpjyi5VuQyxwIRuuEiXe
ZSqBzqVvXGTlxXd5xW/bkKuAD3kxFB70QEBwTXrWOqy77r5w1wbs2ZXbm6RtNG/DkJ+5w8bMgo2F
WSCfK3MBD6TYDPEk2K1ZdxDaBkF+LD5iRFYsFeJHXfX8ZSgpvYa5FfGIwkka5M1Z2ChzlV/U2ruf
SrADfVWxdjLv2wqYbezFL8eZvFlMlkZlBbGu5VvR1HEbeGN1jqaNRfUtg0l7NzfZqSTKiMpDkdi8
22qKoPH7XQb9EU6uzlhKsLqreLj4l+2wKiTjsF9oT3ETxfwO1FuFvcRK03VnGRg717atlTl6tyAK
TVRu1LTzKuvWpc9CJuvQQcSLss/lXvbVU+sU41aPjWjdlul9D2UM7Bh0zihTueXPQ7Cx2yT4CPdg
tSBxTOEYY1HpY1NBdXhtlFVz3xbuQyr4QMWYLrJCK+9rry7I8N643PTdAk+WGngD17Fz6Q8U+Skz
1mH/3jUaLuIOsHzcaC+GDbOwqH4WEicXFF1MhbK1VzrnDERsVYxmtWTSuvaRDrZArHjmTEEb3Wdc
DivfbmviC++Ssuk3GH/DXPTvvTE4BTZrFZZlm0QvwmWnJNRjtO5OI3+ASU7/yZCLeZTjXjSjvMom
oQxjBy/pAP5pcl8KcJAuleF3T35w7BvafWQZ7aoWWbBRUpIRpOb+diw4mln90tetvzCxQV46g7p0
qoHx2Rg/zN7dlQYx2fFvx+YHOmbpL9mjrVWdmrmfQoiRGIJDZxTPZQKZoubHpVdP6DgOXgnDJ/DD
tR+VuHg0+sLxzF+T4oSJOO4klacbS193jjrM6xT8Zd0G9t6D8nOHUPFZm2LGg0IBbc/5ABzzo0oR
W6Ijyim+bnrfxdQmTp88G5xad8gowgvkzs6Hc2uAHlim/xpeYKAwqiz9blw3OtT9tjwNTZJuoWXs
h9Y/ExeC9IVaRKL1UHUcrhkMwy0T1mc59ifTbM7MUrEtDg+JTw9+nQqEoGqTmA2/7ml2Bo5ytuPQ
ZDpbZVROjJ206r3Wk4Oe9Y/KMGqnBi6QDg94k0e7rGSKW3vGp54YzULY1U3J65E6V8LNgM9NR5kp
IT2VbniowdKoub3pZl0fNcJi49AdNkpde6tqzJeeGfJria4pzgzLgLE+L7fYKu3hTHIrT1QdfX/x
M7WJE/N7g8Rp5TOwmrfETN7rMhz59evbTvK9mBHhheStb+yx+hkYFCHjeJLTxyBoBhlPeu4GSxOL
MioMILYWH3NbthuIT4ywd3EdP/P9PzjvZVF6q4B6AWVaiv6Vpy6UjmWVFXz2Vf9Q6c5nkdY3d6ge
QSH8pR4r+OQ7BGd5OEpJn+WAqU3sHXBUhdRg24SSTeSBu2iyUbLkV0GdHd84YJT2rvmdu5QCntiE
ZokaeT4rtXRF7M6+7W3MH+4GY9g6/INEkG8zBm7fVn4YTfQbczNB5Vn221yF1ob8PSw/hVPdyJmi
Gi3yszQ3ms+dkzEdd2Vvl5kt7sfiXU9cuOn9unEjKHWqWZDLgO60mOJnlAGCna99OPongKa7Dkfv
1ENJWwkNawSo15FU4fR64V1vjdoijsJTkSukVhrZ0UatlgiZbevBUtfQ5ixmF92yEfZW6/oAt7FC
EsEiH3QujMMaf//EvCtZlAYoOkl3DBFee7JmhN8ORfwZ5nIynar3hlB436RymjZVHKa3LMKmDLSh
e9HG0DtQ2Vj2FdnjrhVp694RT2FRXoyGIAhsqnkZ0arL4Lq6VMvRe1snO2EpJIHLl9GgElxlJEc8
9a7QvzH96wsQqx4QoyfcCebUVtZKse6Kcz2q2kFk7aYTSrCSCZOyotrlQmPeSk04EhHfXi/Wbjie
oowByA+lWKtFfRe4BLcHKrELMI40T6nWXqogV25/pH25LtuKKUAdXBSNSX8n8o8AQE/GhFF6gRKt
lEF/s2t5NtV6l3npsK415rtpndjUgwzEQimOLH53qQPjvTAPgcGoSU6gAxz224PjkJsWMvfW+yQj
5Y3ilyndFxCUbU8MHJqWg8GiNAyYRvSBfkawcg479Rx1DWwPbV8EabbRKA/YmX3pdW+i8jAdLSRB
igNc16LUb1UfPcGwZDqKD5VVtwg1hH0vRuPRN+IHkzFl4zrNNinHrVdodz53csSiyyYHICOach3H
VCNJ7IyjcqHL3lhBo2TPDZjsFPBiqoyqOVruKA+3Q6ttnLpmVkKx0SOzYFEo6dHsyw8/bj+SCqwi
HheafEhl0/CnQfLn5z/00P6IeuuzaXP8+vWVoabFFvN78LIBYwXJqt0O3ynJAtgXoqR4ppyNfHwK
Lecldvqdqht7GTJVVWr9iP0Ocg8Tjk7DDdGq3GZx/K2ZylqqBTcMrCFaz9xYkjus2r2XAtvA5N00
THLYkj1F3avtUIlL6/w2+t6qHEZzG9bas0cOq5Tea9hMjPgoPCodRAqIdqRAZP3Rysg9zXUK3Jn7
rOLi1vj5GcOjFuZV+yhbajF1gBg2d+wTwjEC7fziIUPIsPDG4SgabxWNFilKdAExORr4pACzuhvL
LR8MK3srK7LKFNXBax9Cmto+eSblZcNDVmC5j12tMWGzVgy5INB4JEDDNZ8TAjqRm2AvZhnlm1Cb
lQJLVZIa2kf62dYcMkPxDYypuTeFv5tueeACt1Ek1sIMBdp0pD6+tK7SqO6tsneXYI0suwmtWyjS
uKSNXa0FnJ7OhfnY1we9AQ0OgFNK5RdODkQ9UltddCUOkvBSdYevtgMvT1ONdamzpwTP2BhpBfe1
cdtozUumUgLDFWlSpG8VhN2VZzMpYaLYoVaZYED8pCJsJ9RgoDjA7NevfkpX2zSleWwcBz+UgmTI
hDEbQwsnp6DZ1KeuMOuTlkfNiQLECKzXKTvoI92iUop+n1Vm8RCbSvLAsnp6PDfkFfpHfIq4bdo+
XpB+GGjL0lKr7R+H6aj07ZpYQ3mem6ADgENY5uv3ReIuiBnH3X5tjVXxQB1GPkAXeyxUzDvmJoN4
13vpqbuvDlOvlADTDa82XH1fiEI6Kv1OV/ZzP8jW/bWXxNdPV503aEt2IYJKYGte2dxW2VW9hGFn
YePy77Y0cpcapj7nuQfeXQNsl5iCtpV0Z7Nv/9iwtru6puju/tFuMjfASqcD0Pp3f03auFiYR3BS
/f67OSVa7T6AYTRfdG5P84HoqdC6sBbZFLr0LzGZnk/ShziVF119N+/aXp5MGXDjOurj5skrg/Sg
S2qJIuga7hy1eyUDYZkiv6mXwulPncrgO586lF61DCDr7efdOPXiLcIGc/V14cDvjmQVUjSbnrZM
cZ1LtK+u81O5XnEDdTFP8zN1EZGNo+8GFCTo3jUy27GcVpbzboTy9NR5+nMmFV6Hqp4NqVWP83U0
zqSUUcrjfCFLQOqTwvM389E6tpYDnF5UNWl+nTdWKstNUvLXwiorDJeNneN10WXVcj4Mozm/8oTR
riSDmVF86pNFYwjrClDr+zpJNfSsB8SWIoW+qWsjOlNiDzd516cXIPiJOVAUVyzqnFUeRO1DgqXm
qsJV4XEopb30Ud88Mfcql0Fnpy811Tf+d1Z3C0f87JzUcn6I3hKLVGnyn2ZZfBIqi1yyFDe3jbNf
fSGQDcbGhxghsqdu/rvumVFkYCogHPmyVQsGjlG9+D0zmkV5pFoFJTfDhca0Y+gHRBMz3WnpPebb
ECzkEyDiYNSj/EhL5+rA8H+PuvjVFWH5prImYPZWea862O0iidNhExUB0SieJq+EyeOrmToMQVPg
8twWJAWSylFh8tNKeZ0PaIHmMEj4xXrenQ+UEcWhOEgVpjtc6qtfEfRrG4rZat6tpwvkju6u297F
Ue/P5yDrOYc+DY5mdTIPl2PpqBvF0HAhnvrM1/fABLe9tNqvlzofEJXfbEUFpjV3ma/fKyo8/zYE
788lfDYU6buxTYiLBAI9kxaU7RppxUSCFuGJv5myrpU+fsTEIFqWmlX/zFLlXreKLgAjvo6uH/6W
mfUGwdu7dbbuEoFcI5vtnJSqiicPisiNg6N37obFa8v/P9PBxY32R+e3P6wcK5fQWqMe4Asak/Eq
nMJ+7W09XwZBNz54WpRvPDvDbier2jvY/e6W1Gb/TKxptTJkor7AKIwxTAovUk0exKjr90aRYbRg
2B3QBFhgk4Tynh8OQFGQJ/cJS6etgdfCKUnMdNtIXFJSAcCVJd1wSiyj3hoCVoEwAf8bU8tOWjPo
W5xtgpPm6faWP4pzTBKEADkDLv+yOwHpZFsg7d8ZVhxemY0wpdMc+1eQ3uErYX/UrMMXVR0MD3PX
yBoVqjL/7tq31T+6GsicH1QyvrdtbTH6Nskj7Kn4SPbZtvPxNsVtmXLG3EbBc9vKogvXHXGhq6JU
Qf387prpFcnKsT+u9WjsrvOGeFlnaWAnsZl3tamf1qLEDYzC2hYMbQR3x9SycfUJ9nok+6/zwpii
sqv75R0g+MdImh9GVVT64fpf6sLD9gadEqtBd5eTogLHskMMjC7hauAqvIK006/nti53/Suzezj6
OG6CCdFvbnM6Y9UN2DPNe13oZ/dYlO3mvflC6NO8XUx6HnRmrjFvLNPyCW7mP/TdBp+zBMq19X3z
Zz/wj5WOtd15bio8V2DpVu7ykgj1Pk3rlap3sCsooNQbJTb57oiDDNeoEdFjKmNCLUuvzg63BYgA
UyO1yWT5tV/JEgM+6rhfPeddjPMpNU2b70vMB3IrqM82kDqe0y42MF111vxB3c2Fe6GkvAh+mP+P
xsCy1Z2iUeKfT5w7zpv5ADpU4ODp5HEsoI8nnr0PpgWoDEvjvqX+cw4yCa0F18CfVA0rQB4rv+gF
RhXWiB4nbwAcDUd8Cj33rlGA8MaT1NPn9szxHrH7UB+9aborJbIYJWzoL/JDXuAKZQ2kTfuDkOu5
vQlZEXVNcQPFcTAn6olXjYEuM4vIWS3slEPl8GtazA/rgeRS0bdYmVvKYW4q44Sj8/7Xw7n1+3jr
IVxLM+X3P9rn3X+0Wbqr7TOZrDuXGiq5V8Mh1Ic/NqpaXaOG9zqa8MWz0LF+aDHiA7VIip+Adh+W
WdhviiNeak2r96ZtmFtXi8O1lxm4fuAB/2LmGvAZCg+hu4yngYYvU5lGNxIvCTVmwISVoawrYzi4
uGz5Q2ysYIUz/on+fpAy+xwKTD2bSv8RWJUKgzR3WbF3yl132+lai62oCnS/UDsj2PmZYGldI+1y
9eyt8LRX8smVBwyz84PQsRmMnBFCQt9sZFakt1YFRBuUVNsoSLh+2v6SC2Tr5taWQXGnyTLdqAjE
9nkTZC/uMOwpRoo3rTNyVE++f8jCNn7wzeD3/HSj7vINyj4/O3nW3vsBKEM/nTC9DhiUYFox3EBh
B+YWO8n3GEvS07wxRN+cpNlAr7VcLA4UVukSguTJ0COzX8x90HJOD6Fpo4EzD3/s/nmJuXtWFLcs
S/Pd96VTA1qwqbT1upFIA/p+3OPb4t3PeyJBgOa02N7Pu3EJiwV66r5zq3sHQLDeV1RAYIep0TKX
SnkbWnDVWJjy1RnBraM+rd7yNLtB8+h+EdF8apiPflatjSRLBCTY5+Mid5EJLBQW8lM52gvQt2Q9
DBk3MCe5fYZOvEanPJnL5Y7EYU7XikVEtPR23v0+kKRKRg4yPMuWcvc5elFaYsQNDKmPrh1Kb1MV
UHy73q72odHczXvzZu5iTf3mXTmpi8wuoF5WO9eoV5W9cNF1ZajUWaW3mCjoiK9W0XR47lMqvrpM
U2qipWXRh9vqL5b0yt3XKbqWLks9sM5fnfme7jWSJazScq4IhrjIn8/xdX7nZyW/LJ6jglJw6Iu6
2yxreNgPQZKJB39ackRqCVfnzza3aupVQgkM6g6WcChX9Eupuu5R6nF5RMtyY01sPanIqvAbsy9F
5WApG8Mnd/ghHueDFq72K3ggxU4t4AnWrVFshQPfNa2N4Dnyc2ddtJgj6HGPjgp5J+E5LVK3PrOf
xhSWjZcHyucGfM3/FC1TUqOsraeMa60hyCbH3jLCVRGnCIhgCjxSzVz3XOtiWIb1OJY+hVNHZ4WJ
yI61OabuhlnHi/moY4B0DrXjH4HnMRiNovS+qOzy3oGxBoReRu/Sye5KEVsvpVE4aCoC7EDGLLoV
CgWEqYPz9zPBUiuK6m74Dl/k60ybEWtZDJV+AVui4u7I9KlLUShh4BldY9/HN0qrcyCS1Nl2g60f
Yu4R0GGyBkQ7zo+Mb/V2yFTn3uTzWTtJYlzzlPi7SFWcp36yLMKPdyGl6W6rxh+HRTZlMDTOoJ2A
OlMKl7huTU0CBv+pmDZf/erSzMm2UP44Yz5SDwMJyZ3pE0GIuB2Mew0jsXmwjSZ8LGw8KyKM3tbz
7ryhg+nYzQMz+0kFhPHQd4e5jQ6aSTmQCki3973GJJm2DQ62SMtTF3bZOsnS+kWP4l/zV60ZvyOr
Cz9ifqsU0weCLqZzXKyKDuZ0TupQUyhjs3oZjQk+6PxPU3ydI7xUW+hu9sc50oaXkqTigKTKO2j1
4B2APMG3Oh1AQsYi2CTcG0rSsDkk5kP/fMgk2FgpTbRJe5k1hBSY6PhI1V1UvHtcnslRHwJMGBaW
6rIVU8P3pk4jAoBhvT6NCGnXTU/iehX1xjEXerKOrFi5IZI/d/wKP6yovZhVZ9zQLQhg8eq/dfWz
5jxPXc2wvxRe9EfXf1zVHFUy1nOZUEZ800thPKt+WTwF7V92ovZNa23964jm/eXIP88pvKLbVqUP
CWWULcnildpzj0XxDyCqmuv5YaJhCBBNm8KLcZh0zyq+XYcymdZr80OBB61CpurfW+d9nOHLu9Gg
ZO0Nyp2wggOSEXObAhXfgcord3M7wneKp3OjlvUuvshTb0A/TyzmXo2tNdZu7lDNrfPDeSNdC6zM
aeJFgXPGH/3nI4MW/Gy8MjwMjPOXgL/GLu0pzGmZFBdfaOIyP2IW+lIDpt59t/d+oO1cA+B+PvXv
fWGb/tG3xrt3gcdBg+2wG5zmjYXRJ7+jzFw7MsO7pG7Qfs8Pv/tUA3DHP/vMh23VwqylJVgmgmYY
PCmYvx+EqFXq09NDXYHxNT+aN1XAvQt6Urj4bmt1d5Cn7/3EHpNNnOFjNp+MxBGnpn9ch3IlIE1V
2QxXLhjZX67BxMlZiqFX4dcUaLWw62u96IKRgbgEaiguMh0cNOK+sfIGPfvrgV3dYuD33VoYhrMC
aTVW84nzBmtlcal25dRzbqg6+GE2U44tOo2MpJnbCNx4IgxBLuZdpEz5tjJwWpp3dRPJqIJW8zjv
Rna04gapPxWerl+SzHyam7sI79baJEMuHsRwqzSgXpYQzn4+qljqmSTN8UpQtvlYifHr0l5qNocu
bgr8lDgJxGNY4yvEenR6WVqKm2BuKcZ9R67STfdJJvnvr9acXi3TsHADktTfvl/tfMmEV5tVGDRL
VPrb2Qk943axqfMAXvRklv7ljj75qX/vyipEieZBoZmPzgfGPmVkn/dTVbymWip2896QyQNDJRKf
VFt7MXNdZIFRdMHbrV9V1LPXfeUMUJnCbOljVHCfMxUiOsm3gB9K7LPm3l8nOkYId1q6U65HdLGU
KrrANwtYWnTXhPyLIwbyh0bp3Zuq8/SD16M68ryLbJPnamoWHjqbMgFOr5vEvfW1ES8pxEfH+Wht
x2RiDMlLoMGerk0idvpOcW8lorGNKON+M5+l6x3lyCaO7z0l9V7G+Dg/pau06hGnVxDA6an8OAbI
LYWynXeHZHgdyZ3Fw6oqnqrAX89P6dVgY9pI8nXTpvqLiWosidxTnRogHqqKuJggqxNJ2c6pkxbY
S6zZPrxQ83EYUhO7oT8P9wochu9TxnEcGESx2Le4tRoWqpOwfQzCpn0kaInSYQo51A/YxfKGAJlu
ePvuoTX+cxcb6WnuT+pJtTVahJbzbjldcEJxp2vN53RlZi3xFPG2nmFt62Yoz71Ab88EAKp9qfBv
VTHJbAw7+AivTdjmH2Q4ZfAEgylrwERtO9YuQv8ufrbs6t0zFPGR+Dr0F1v+MHRLrmucCY9UI+1T
MWqSDCTP+RkrcjV3lS44n96p7sOYkg03qBF3EqvsHsbCaxfz89mIFNPWlm9+AVVRkT2TMSWxDhWi
ynUe2e4N4sBp7lrH+mvrqmgQdVvjRVHRmd9D7ndy6bCO+vd7SFhDfb2HPGNONb+HEtXQcyTkO/Td
duPLxNykajLuIAdkKx1jj+d5ty0TsdJDVX826+qPo6MXGH/ZVRNd7gCNsg1qZ3ASQ4lfVHLSV+qg
lveQ4bu91JJqh20yPqJKlK4cfPN+DEN7gwJt/narQ5Uq42ctGSYwIY8RlHP26PnlfUU9M28wXOgM
8dZlMtzil5Vhf5d2xZHKHJFR06N/7DaYPBMzbNZL1gH0lrIbUEcQA+3XmX2fasba75XoCGzkLlPq
ruu5Xbo6XCCEzuJoWPk6rzsiI4KGMwwvIvjF692vC3R7wzFJ1dKmeD3HUY+mCRd02pNxAIsnL4ev
g20ZauuybHEkmA7MXeajXqvnBwAEXPRjACqcwDZpGVgnk/rmyZ42826YdvZhJFxy3pvb5x5aBn4E
6OPgTC1ipO/TuV1OxlFoZZuQ1JvlbMCO0vW5wOj/MQogTFYaPIvZCN0Zq2fbc5NH4PTwq71InWWj
6dVP3DZQm7cfuI1zD4P+cg0K098FWAdt3TAVj0kHyFEravthdOoSA+jmTcW1aYWNo3aPdSoJaE0a
bXqpVC+lqj0HZdJhqUNQ1iC8mxWToRJrTnJsCtmRAWIMuPYPwYU1BmJsEVyRlXdHQ6/tqzVtTB3e
opVfhziyJ0ex5gQF84D+D65laSblXh+ZVnz3b6oq2qg1S7a5bT6tDWHhD1GTbefd+YAalZ/Y1lt3
390cmFROlWdnxJv2NZV+dXZbZfndAWcZpmbx8Ov7MpXhyG09IuqbT5oPNE3Ur5I09JFccKG5TatF
T9h1lO3n3Tb37Y2ICtgQKtk4XmDdXJZ0h86DBDDvVsMQrnGqUXfzrpPkzzVw1wUxlf+IQn1T1Y11
K4YAAZv3oPWxeQK6wII/UH9Dw1K3cVmwpJnb5k0UieqI5grZMn3VMTc2/lgW+7oVr3CBkZ57vr7S
VDd+6AZhXUz9vaG2gHCGuIo9NmZIXqeDeZknD6oZqSsVdGg9t30d8ItXY9C1w7yHlaJ18cT73H1u
iSxN3TNp/et14jRXYUXUyrp02hYhaV29Bmiovq7B4gK6thxfEb+4y9IDmY6B/rVpAIrwe3383vP9
r715rOpxufg+1v5t78/z5kHuz57zeWBO3aPegVVPA+CfPb+ebzo2Ge78X87z+gD2Y9Dtg25ITigb
k5OV+A9NNrQ77FiS03f7/OirTfYAZh3MBrp/N4uSkX4x71dj+ysNIOaTz3DyMys/zY/mTSUHPFX0
tCFA7N8HfE2N+r/sm060y9Ugu4s7cii/LvN9hbZShrUWT9590/XnzXwtJgXt4l//8T//9//61f9n
8Jlf8nQIcvEfqBUvOX5a1X/9y9b+9R/FV/P+47/+5cBu9GzPdHVDVRGRWprN8V9vD5EI6K39D6HW
oR/3hfdLjXXL/tn7PXqFaenVrkpZq88WvO7nAQEaj+fFGnUxrz/rdoJSHOrFqz9NmcNpGp1NE2pk
Zk8epb+7ZJ5rC71tucFAr527zBs3k+5SlPB95UKJOo+JCiEB6SaIE/O+HC3ja5ON2r3J0HoHNsxn
jVuSeQ8rv9gqWtAsvvvNB8DcCNDMIyyTi4iiqCV2UrjdyRJZf5ofGX8+mnrgnCKYxsE7DVmanHxd
29dRk1+LCCqtbw5/2fOEurdCb9j8/z95Q//bJ2+ZrqdqpMs4hsEXgC7E/fsnj7VhT4CJlRDWVapA
sQiG+3YMtwVkzf/D3JksR45kWfZXSmJdiAagmFSkshYGm41mnAf3DYSk0zHPUExf3weMrEp3j6yM
7l61SAglmXQabQBU9b1377kHDHXu3TAPsNSmJn8fVHrTZ1bz9I9/EWjWvBmVCeAjDKrjZDKAjccx
K31iBN+AjIRXkyije1vPSRtefvr57ecXFMJvE8FkV5GlR/f/+P1igB3np4bxpg+nf/1yTetPL9fS
heeajgd3CUTG8vMfLrQ8MPNJhU647xQrFjx4f5j6PtqozJBndNQwqpmKNMuXdA7b68//v0d0U9gZ
MxRqwOnIYXM6logxVyI0BRIfZso0O1kAf/j+Hz//HG0QIPD5Sv7XT/dM+3kPvZfV1MRh1P3y7X/u
PsrLa/7R/sfyW//9r37+nf98KHP++5f/5By/N2XL+PnXf/XT4/LX//7s1q/d60/fbIou7qZb9dFM
dx+tyrr/uveXf/l/+sN/+/h8lIep+vjbb++lYpbGowH3KH77+4+WtYLZ4w8f+fL4f//h8k787bfL
Rxd9NNlr8a390299vLYdi83vJjwUIekAoK/h8ufxho/lJ+J34Zi2reumbhquJ237t38rYGZFf/vN
Fr/by0/4Rct2dWFwG7XYO5Yf6b+7tpCkPcHt8gSoh9/+69X/feX742P75yuh7f50gbosf5bleK70
TEfn4XT58wVqUALgDmgktBQxbg2dMgzn9p2mUrIdZQZCX8l9MVlUlil9X6dMuk3poH0Ylrs3zD8Q
MjKB7lvvqvWQ/tRxLXwHhgIeAbkLs0X+AI4AWJeGlLOBxt/21xnjWiPpm8PQ1BI9a2ev8YncGLV5
MAymzb1iSBOhNlN2721JsV2Raqrt4PZ+OEvxaunGeA7R9dGorv00iKdjwkZ+1YhaokDXTzg3y50b
xul6Bof14NgYbB3ZrBI7c49jMqJniu1oX4Zgrysd5bMtIe/M/eaHa+Gf7DPGP3l3bT4jW7pQXoRp
6j+/u7o1ebXwGm/FwPYmyzGtFqXNCbOsDWhN/mgBEIpryrQl7oUW+ItpKxhzbRes9Kxs9m0iXiXp
h/hNnmhjjH/x/ByusB/3weXTtz2IH45tm8LU9V+Wp8mqSybTk7caOArXTYTeKLwOGqZKhBIcu5AF
ypOxtoduZbFU0aNP08razU54r7zqSnoDqZZhHxzdBKya/aLFZBhZoXmFSndEaqBfpbJ+AZlAdgMl
4GGIldxVVfrVqdp+E6TO9ecVgJPraq7nYqu6sd8hvv+iwzQa3QrIW1fDCVU3YRhvwyqb9+MQzVvN
rSfUv8a+EylN39zsL1gEqJaQn4a9k93bToQnBqpOZU/d7Uz3lUFl/N3qO+1SUuLiexXngOCs63zQ
yTtCSQsUb28EJtbg2eUDc9N5aw9dcPy8QAroQn+sqD8tqD8eQtyft8LPW8+RDPlxHyJvJC3754uj
YJjWu7CXVnFC3qwd3Feplx2c0Lgpp3zhNuNmEa0j9zgztm4Qaduwnh7yxH1CkIh/rsqJVU/yHPZF
Eu9sFDc+TVj3IJLiWbqzQ3xWbGwBTkXlPF4GnJDOSnghpjW2541osUQ22qKvTfuNrhli7czdt9AF
wlaq2fBLb4D9FceuP5OXh9PM/zzH6LZ3cOKpOci4KGn24MINAoXERVEDTlnZQsLMsRsNCudWU5fn
JjTrnWzURzTGybkEXX5mq/tC5egwAOreQ1m0O4Lqw3OxfHFCZoRWDQcAmPTAbxsOsG5ClJWJ57kF
EQAgzdhkmfsYObPcOxI5YmBn8J6MEFV6wYTyX9/Fnx/ED6dF3UC/6jKv9mipGNJyfrmLKyeMUcVP
IQabDKJ746FgFfOxcmm9MeYk9beTD2qGW9xR6WB2HtpN6sJLwjZ/UJXDFV2H5zpA7GlZ+m2GLpqK
ET9P1F9NHaQ14PysTP0pVXTDjaAyt8TfeqdMQByTLWE7rHqAmYRxFgkaYjOURLuHln3sst4+VnV4
iJvcvHNxo3Ruti0tfdjMM0HK/bK+ogLbS96vVeRdjar7QFGm/uJYx/vxp5XE8Rxp4A/xTDY6m13u
x4POIKw+o6gUsBCiAfyNhb+kJP27S25UJBqqOXEDFOkZeuVFnxbp6zDDuUu8s2dKd0OEOErPtmm3
OjEkW6t7A3m8q0oC0YOROVplEqdZzo3ja0mF4ATR34k7IVlNLVroGTXioWIBpyjTmkMvTGObGjBD
sCdoL4SL0A0exUkKOuiuHVSQGBMijVKpTkGqPXgWuvMgbY/O0GQ+qXcdYKSs2cdGt0nUPPoCSe52
1Adzk6aYPrzyIdbNvUVy+oGquq3C6TSDcy7ytNmbE5uXSjaOgYQ2R0UFs/6FZo1ae/hmwWPBjLW8
71qFdqgKDeNgcH6lSnLiLVr5d5pU3tpy+zc61Pjmgxk3tUc3twiIu64QLVXWu7AVGTXN0IM1ow8s
p/A2QE10lejTKceCOWT2uFbQcDZpazeoc7BGyV4ZG0Rpwyoa4EYxX+xWuZON+7btvHWlYUVtzVZu
epVgI8268WZOz6wDI8PrcE+P1rrDyXpXluItjLQHSPAjoATt2bUcFxo5k4xpyrN92kZQmnSrpmWN
XKLHrAtJPf0St6CS7MrZytZKN6kWk1YBucWPQ/5mYTbt0Q7MLzjTcfNieuI8LNeulrG2BRvHTub1
59OUtUZiV044SjDsps77QHzS71Xj7tBP10ezxjrmIglY9caL4YawQM0aqWa0HoTNCN0e9PMUNe5R
KIIANQaF43DvtNp1JOK96r3inpP6NtvJolBfmjiuFmsFaulEB7+XnYYKG0NbSvRv8Pr0riow+XTS
B/UQnmpde8DXK3Yl0s0tLVOGJXGvXyaWeD8M9MPgwkgw7Glj1cANiY2JcaVCSCzj4Fumsqu+g5rg
EZqUduLK6bqakNAUxiXlYD9TB4KQAnvsJ/2Bc6F5r2yMkS1tZN/2ilf88jdeRiOsRQ7YEYfkR46p
TgVRlVbrXlf9g6EWZH4UvMxO/24FZrztxGosemdHRkK4rvpD1hnOpgOMUKPqqQSyfUWbc+2Rzh7I
EvRHAAsR58IKhS+usEk/VBjhTvH3HArQgQy8J8u1t1bmpfuxyN6VJZ9TCDohrLKVLY7F9JrEbukH
0nvQWjqxApvev16ojeWw+stC7QjHop53KLX0z0Xqh2qr8HqiLcs+Qi3OciJ5MaJCQUejs8N2GS4N
WHYllZgjAXoAFKx+b+bo+UOu1W1Lo3xUb51pv85xeTE13KvYGLS1m5vnv3iiv/Qflh2Fpyk8mz3c
MZxfz12j0EpOGSaxRrcBIs0NgC7twVj6vehkcEYVCVJpGSGQL1rMOQPt37/qgSzVxS9vFqdSOiEc
llmpTHN5jj+8WbrhhAB7BuIrGpKGABicqgD0KtkySIrs6OKWt6CsHgvCFHenP04PRNQ1a7sK02vC
ubDiEmyycQLbPmmm5ay6BOh031gKxwHbzuQU84Icvi6CEOhdjryaAZLclUixV9UyQi6WL5//i323
3dlBetZzG+fM8qXH0H8keISSomeKqvcCBQvumz6etaOJA7e23PYaKzjBZV7dbSawU0u4olORNssb
eLTbeKNJOA06gOzdEOKBrMe1vSgm5q7y1aR5u7/4WD39T2+qwWmf4z6wD11KfSkef3xTIYt4BaxX
3ozZecu7flzNTb6dh5FZclnciQLgGQ1lvxN44FSPmcvJmzUDiedaJSPXLXCJOj+7w3EmD3wFEAE2
zoj8Bi/IzhujW6L59sAznuhwYeGsotd6LDBmeA8BVA0jlo9WBHjYzRGJjIBY/M69mz1Z+Ok09Kt2
yIaNjS4b3LOnVThAcBGks4UNT9mvoK04dPUgIqHOAqcxlF+7FEZln5BZAZ9PZCFiJQ7PQWsb2EDl
sWR+snF2ydiLFTiytdPWM+DHxUDZpnuUCERH5yyaqk/Qi6IADJ1rgBvHPhcvgo55ZWYbUyu30Dxf
K2a4J5e5uAdrYQVWwoWU2Lwjc4HgkJI2qDUGOANviZGAgbpIDGY+gY3jsjaW2HE40pr31tIhCe0j
aGYkBQN7gGeBz+4r0R9zGOtwk06ebL+3jkKGomLFc26v8NXZq5Z+1xrGTso8deDjsW1gFBawZWSJ
5Ajo0Qued0oImjMVvRnbQ3hiEiaz1iVEdSeltmtKVmDRb2bZztSlpCA2RYG5A5V9XuWXcsltcAJj
j6+l2aj0BR3wNyby71jQ8OjVroU0eDiNAQhpGLaV1Zt4LbHj6+QRTs6uyWSPTwf5ZVl+4UliJ7NM
7Vq+t/T1nMLWb1zOElEaYuKVfHxBPMYbp2ZzgwFydM45Ggxftra9AeG46lv3VnNsYPCxuCWtzgAg
ksijiLSDmbbOTfxE5sZXFWbWXrPGcyTGr4PdGmwU3YWz7B0fwxtn48yHAryZAyu5YZI2oY5DODni
QA/COFmNfQ0mILDMlSSf7NbysrdSL4JtNfI+znmAK5zA1mDh31n2LqShzdbfHiA4Ls68vDrLqTtn
mh6uzLwiNHnST3FuQPfMw+tZ2Qe3zVrKZ8jE4+ygvK0eyOVpnlUzP6dB5TMmIqJq8sKHmlSZEk/w
Js4ZgOkIT8Eizomf5R4kSJzrwNxspEMQY2YU2uouTzJnm9J88iWyN19cYfoJznl2gcEySPujl27I
XhwTad97X7tlkICwZvHVrmaRT4dsBD44Qf5fh9WTTSGIdxXORjfCsLK5M+nAAgBrNLwg0joJCR/W
RkwfatGWOqMBBWTxYAPJOcXQN+gvSLhiVGsFTgWLwCQEUvPuQs+8zJRyazP+JmrCsAuMnpvQDEOf
00+TYNicqH2jyUFuGmY7ALDt2uvhvunxcGUX4MsNDbuXYdyQAdDgGUxBIRl9rW/V4PY40N3rYQAC
nVnJQwFcc1UUEWEONE9S7kLfscxFDr5uE7xlaaIFmxzzxpBX33WNboGcZ5NLsatunQxYRWpXh7ol
kxEe4UPF/p/l7gtpAg9jqctT6y3GaJO6tDaPc63VW1sL87Xlxcd5aO+jhGNeVpH2NgOMk8NbUZGe
oSyWyWZ+62cP5S+HsxXe79soh/087lQDhB5pIIbfEAzRmDnrqrBKn6WYuMD2tc7w0lbU2gxLXgwS
7K68pkqPkSK6uzZWeipowQ5ULxZbECb1DhLxoKNyauHzqBKMa15X48nM425NSGXh664NTYMxMgGx
5WUyW8x2sNh92v03kameBIbtXIecRAbYWXX2OZhCpmyVsYgfJbDhnGDPwInbNcm9xHG4tCaaBLjT
ZdyycdU4tIGy4pjWzDrZT2hUWLm55dt+m+YtwFZEA9SA3jWcQNy2FOxb6ZGop/WYRflUwVk6tyxJ
6bod51dL2ic2Cn4NrdZ6aAoG2xyfwYgAa7TzJt7oYcRNE87HXjr+GFMzFJps18yQZl9rOBajxeHM
L0+YHc429MnRG3i1rbyHkQr4KpRPBspe4B3N1QMlx3RhpyKeED8GNGNTmegSS5sOCLFocwdl2h45
rbt2uJejdsYtZW9Tc1GH0E/k/dsYJbOLNmE83XvacWzRnKJQDLORZd6exLYJyQhyY87XnScO3hKV
0oagiJHGrOEUR4Qypd+dwZ3PtZanqxBMw244Yr4J7zzDmvbwlTj24qelXjR3c94vrO3c2Cn0Dqu+
KQ9ejzOsU6ew1V/Y7Nd2m1i+Zoz32PDuewMzE4AOigMt3Nm2QqjTAA0mk4TjbtRRolb3qdlbHIrZ
VxMnzPepUz7p0CCCii6B8WzPMJIwyuzNpn/t+mMWrWRD46fgwBPXJRzFxrjoISn3iZZvTaqfeKAP
qrQqRDXQw3Cu9HetMHHwKOfBEDo9MdPzLpraigB7PBJVRagRTbOhmBIf3PUXI2fxlYN5K0b5OGyc
gs2K9RD23HTlVtw3ZZNBmwprwu5IPuOzMpN1u3MT9xQUBAM2FlbSuc+ObqRdO5rb0pCY22PfLFmR
dkuCHz6CzoSzQWDKrRuN34yYP1MPwSEae/LFCovguwjSRBvNhChXX3NoP74j2ptByxLsROaXhj5B
mGaXoLJg/U7059JwAk86G/FaNB44X6fed2XkggoNXuT72HsfLABqZffTh+t9N1Hk75Wk0dtJgi69
VBL944wroEa0tWbwLEH+jsEOYT5SgSjBJzsNzW7sm2aTidzwu8Z5I7Mg9rkAvHXHuIeoP1HsE6bP
lHfpax6rd/j23dlzyOOYmxvplNlGrxmzVzkBNi1VncuRAQ/rjsr3owx6faM5Xb7XIlIGJbHRQxKD
4DIna8OKe5I5uQ+VQbZCHyhSY5rmGsjLyYUNOnFcooI08Ig201U9Wpte6z87QrMvguTJ059GlRGL
h5DIh5OC71CLkFrUxqmkI31ykpH3bryaQDM2RdftBQ5HIlNai7dFH+5H2ntsGfG8BURDV54Fuuho
mXohGdSuPq8Kuuj6InfJLdgHNqxgv0d1SdMU+Y+GLmpfT1O7d/opALRzXyP4Xqqxw8zhfKscuq0e
dTGRFePZaPNzQoV7G4n6GdaIvIYt5CnyA+f8jfT2vTm37SZeYPa9QbRXUd4owSR1TKqSO/HoGQP0
cYcBYFPrT9G05WQqwS36be260AIin5Q1ax2ZhmSm5mwXPezaDJkteG7HgZVIUyiS07rM8X5QyD8J
eh8rFyTXCtjD9wRN/dESO9Z10uDc+XkuyQ50ZpxblXddk1VOdjY+LlKZaHTMNHGQ2cpBzCdVc+cY
kYaLuI39pAlvomGo4ChC2MK+tDZrkMaaJ5/sJtoT7B1csdykpxG087x8p7tecDVqcOzTMeN8NZb9
qYWUtS60yvTxDDTephxz3tOJOYw9DndsJW+GA3oFEaLkkF8xbq/ERH+q+ToObnIiIG0+DG07HQWj
EQ7v1VWCdnQbQz492jnS1toI1iajpwcpWm2v8mamDYwJB7F84CQhbRbXOsfjpnJdbefZ8oUIDPuc
1tvRzuUhgWmCBfJrbxKm44Qhbofb0BX3BugpuinxNtHImIvqFjWHm24Fxw2EHq7fa/m4Mzs8Mwyr
vjgpoGiLiJY4bjN0TNYDZKVv+gzNBNPNq3Cibh8uIxUasnHCloKVFhSdGO9UMcZbAOb2bTFJ3445
kQ1DUOwYNlDYoACCMAi3hZDF2DfvDQqvOKJDOxaXuvIAmDMjOUhMqpvIDWF3EgujbDpZcdvDp9A7
sISLD21JuNizj35YyaXxNOcc6pyguowU1jyctnNnP+vILo+x7t3ihy1ugDvAQcmq4+dTsCf7qSsi
52DRg2Em460zUriMIboGDuKuRhGXp26y9p2kD66AxvuGegrVxCSkjE/DZG1Hw/iuyfIRvF6/MmBW
r5wuCbFLtGm4ys3sLXejlIj7HO9gYGHAqRCdG017Zl8mb88WyTrpRudagyCyw+nCZKe9w7xlXqAL
3DlWn+9NHMf7Px5QzmO4QmqqGAnRIyhcMkZULff0kJqTgwN6Vwv8vp7ZHEqneUjnHlQ+RPFTWLBu
urzru8+5waTOVZZll6TC6wLW7RBmU7WrM00gQSqfgwx2f6Wr91iPXu3so26nr0XQqj0Bmvu0CfDM
FRJvq8bCG7K3oxG/brnQriY9dZB9ebr/D4F/amZg3vW43k6MEc92pz1mleOiesgeavRo58IttHNO
db3CioTd3SumSwRhdkVlC+hjrMIlsaG4izDmBVMOlWRktsnLhpOmTW+kLBTH1k6MG53sPfYjAX+l
plCUjroJupZeIwEyu6CwmovSe1Kuo4lAt4S1xuWotaMZx3RM6Om+zdJobY3dgWNc/WB25MAQG2VJ
Sm5Ub6z6GAWgwm2B/dNXtUqYvhGlm6HlxilaUA6hRlRQzsTMdO5IhX9IbeT/Rcwm1dg0sycGYEpu
xDDRyJy1dsdK+V2HeNGZhlorsxuvB5cTKPDK1mSXb4G7Q/7GXJCWVyBU1EMTAtJ22vik1ZU6tfSs
wrKJ10YcxfsgsZpTExK0IDr4MwWQ3F2dW8ZTGVB9kuEwHtMEZ3kaw+Ays+ZJkuJ+k7V1+zTOeKlF
/ry8iMLUxpveIESqb9yHuZ/jw1SNd/XS/M7sKvYF+djb0YU5y85rXsHtvap7micJdc5qZvCyypNI
bdqQRSvUc5huT0PkjlchWU7WtGY0g4x66XObLU6kuBxIOHGMaj1EfDt3+Xqcu0sCndpP44gedRc1
voBCtJungvolU4BMMT0KI8gwyc3uejYCAqfIxfEsu6IZ6m5cr/LWsXL0TUtq5KDuuM/ACJUR+RUh
ALhNSqo2hy5cPnQE1+mMmJMtuhHeeCROlmAsHGtNORCH2BdnytkqtlhWJYaUCq3ew9SiQ3B0eWVl
rQtB2uMGElDgq0IOB+XWZ9fWJKJgnE7Ss1vsANzWctLP+JuWzDBPbTu3VgDGTepp1XPMxZVF6Lr2
XFsyOSQkbYNbZITXJfm1sKzsGvZ5QbMqANMtrGNe0hjqLQj0bTm1W7JgImiKoYovYTJ/H6JoCXoj
HWzA5h4BlNn3gXkxMskSHgaont1O+XYByAg4y7juc6u6GsQQrrkzDnNciUcBAAv4NSniM49fZlJ/
kdQHiW0o6q+4vJNuyc4sTNpoppFvtcjdW9CKUbvn4f2UsPhldrnSSeF57QqDGjDkqobkehERvaC0
i7CmjrUiWsB7QYLEcTwi99BAKbbLErLSastq9vqcbKtuHp+BBYOMGRD643bK90WVpTeybymR4IUP
2JW/tpV3jtNpfBD4/0ZbWZu6TrxDFQB8aU2zYis6QlvTHvQauTzktC/6BHEzbtKjjmVq31c6lXc4
3KKZeGI8Y2BL77lmOvcNgdixdsp4FxBM6ecuh48KivtO9t2XEI6GXwnucAjNPIpbsxfKod32LPJ+
E5XMsqfi0bXwCiN/o/EYMmoCQN2R0iqvgrIvT7P+WCnAUvZA2GRpPOehfpfyAmRkCJqCKM1i2z3E
San54ygl4T9ZubYMi3QE0FvAIFEj5MRBp4zFGqagBCjJTclRetmPGznuIA/BL47qI9LX4+cV38mA
3AhnqnzCZ5aOd/9sBSjo0xqhLToPWqaahxrUZXzY5G6ybUb6XPGEonCCIeX1xE11tAA6u493A3qQ
7aADjSPIiOAZ+AyXLquvkUgPp9qq3z3Yc1EqUeOyC+pu0+w/b8JxgoTNZxIRb8DTGnF/MhRcTan7
Miyvw9GRvc1HfW7u8NSQhuBM/Y3hlm9qko9hxURviOAk8whXEXg/GrBL87Me9rpAal4whaFixOlF
zNyw1l3dooEk9NWoyvfepYpSRRydjGw1pEO8I5pzWC8QfVilV1U6c9JHkuqz0pApq7pbsxxYvife
Ns0uPG6ZLtyUzIYcuLcVY5QrL0vTjS1CdQm7IP5jljZ6zCBDqG90vwi6G0si8IqRJJl8PBZmxtS5
aiuQxXRlaVFnuxya/KkOhpMpkBMEULG3QQBSg54P9j7YkYg4BxqPCrej870oI+tgFwsq1oyaK8vl
06mKl0rpxnULC6kv4dVN2G61spkPId6KtVL0SuoRWldunzWjcs+GML7QiSPGRCLo8OtKXzz1UXge
hpQIzUrVvkPiULJcfTPIE4d4is4N640oHgszFtCGg4szcQd1Jfwjmk6nYS9A5a7xtqawNhgODnAv
lwu90YoLuTbNdhbO6NcuIdbCJNRUsBnEthzvOFum2wK2wFUeklWIhiGeTYYchQmZSJ/PgBR6hsBZ
v9fr3toC+OFcZd1qMNEYZZO7CWxup0ZDbWxvIl1NZyKn6Hw08o50hvIEvcHXndI4pnVK4GjThz5R
LcnRUzHIYsvcuZH4RovBPZCndyRrdNrMMSCWNHN8ZpoejSCaC0I703gquVftkkOr9hU1O7emVTzF
EXJz/OkcnsYg3aqKwDlCJYL13BbFtlwGfp0uj2poJJcX/qMAai++6+mbKhFi5URCpJYJLL5Hu6sF
LB5BBtNxQBtrdWo+ierceZV5wA783hUAyYbucSpD587Rg0ckSvVFJpCKR52MiSmxKI7wF27N2t5G
FFnYZRKaLnZS3HboUVHOotZBtbzT0Jv30WiiRYkeCRgEVd0z91eT8WLBopJeTchUKrxTVQKyiGT9
yHHDCcE+lLRiNvb4RbRTee75O+Qu0fPTy12pe4Sjc8YahoYYsskatkJL0/Pnl1DHY01vETBln3Dh
wG9m/P3SMog7N+RZxackSK8NOStkzOiGhil4MYZU+Y7ntbTd7PeZ9sWqHAizVCaHCEZ2UHYzey81
ohRwShGyNMLXKTyTItP8aqnhOKl2PmuRuI8Dx9yj+CcUnlfqDjtCMqitbCFg3WmlQx+Y+t/lWuHG
QHpjltNWH/EuieE+ZZ3gmlHeAdzAdLH1+pVY0Am8P3GlYDpPeTCSeFW2+0CnHLUrRK/dFOWnoHfH
nd2ZFzd0+AtzbOEu6Qj8mwk/ZRWAZdzML0Fq3jaBe66KvDnpndPduEHzQX5i9KXRUQ8I4uL2KIPe
7VBgSR6TN1MvDwliAOiHnbykaAAy4dGmqr+khF9Sk3qrIJU4s1xfGgRBV548xanTrCUG5tWILHoP
oqTdDjlcfzrd7YsQrO2W0J5ze36YstRaGfY4XRk9DZGCv4aKzni4H6qwImy2PYgmJFps1Ip1MS8H
4rg/NnRPzznxTIpAvLzskef3Trsbg+9Bk+SPszl/A6Fp0e2mTeFBxwOmuZ1b0DyeSTZsCl+JpaRD
H4JaU2w+I9qLou6PvZpGPlMp1ob8RooBKgZOQuuuGpNzCNh4Pxj1Qz0TLegh29420JqMMne3uTUe
shmeZh/n7VrTgntyKc2zMGiql4sn3rK1YRuhSlzXNctV6tzPUfwCpJAUBdDvq5j3fX3iLSvW1CPQ
BjnpBt4hnaIUHxt7YDO2YFsX32/UPjZF0O+i0ptPYAUbh/OC4zVqhyofcCvpJKxw3GsmQ9tlXLap
Y9D+FeLJm7rzJmrN8VnZ5nXWT08hBBrD4+gbdU/KjC/dTFScdMHID+ldHMNva6ys8IkgylbePnGt
FIlgNPn98FpUHBVqg33EwfKVdsVdRSdr3Q8EEHSxzH1rlLTh0+JrFxtM2VqKNkvQjnHJhCu9+p3G
n28U9nVQcZpx3dMU2G+kACDW4MkkHO5wdrL7ipxnCeNRCHmPhf6+6YAS07ISY1KuPCXQvqviOc/c
63G2xh3yUmJWI1ntTTXDcY4JOqxL/XGy4ubeFOqi0BySFZaK9qxKXKNEo+JGj910H2hpuMEuCCnH
RRWUqPp7VvfZNo9GbQsU56BGDEtZGpDmCHkEZwaLT5gejW5+r/KBK6ejwdhG4aWPafdEunHThO3X
cqBRWDknPXVfu9h+KaJDPaQeTGH0Xx0J5Ofa0S+gghlcmO58aKf30GHakOTlo9VTUNVFfyuHMMTU
3YP/YTrEmWMbF8JbS+BkM/l6nbmUJ/1Tw3uigJ7MA4qTZnTv8yZ4cVrwU20EbV8f4netC+9dmkNw
Q71i28Uzx+z5BnI4w1klEOOXEKYz2kbwozLfxnXEJH+K8B2Tzs25FwTwwLpYBoV7S//Wbzxxo+Ei
gy4kXE4Y3FuzB840JJqGGS1nEIreyaQTwwsMyFxXcM9aADwu4Z1leIqQdP07/6McqGKAQeTFF0SC
2PBJNAgdRphwZAZ7PPTcurK9wL88t3c7TwwIeaabohiPEa6kVXYcrzISFVcmJfXcT69majzHpfVk
ZcApPAUoyzzo83crancQvB/EnD7UoT74/65bdEjr3KG0DjHOj/SMq8q5l4QSDlnykDAoNDP7Atah
+H+Q2SOf579ftfE/Se7/RwX9T//qf9Lr//8os5fIT/7bwvMnmT1aayT2Pynsl1/4Q2FvWr8bqOSR
WNuOjvzURhb0h8Le4Ce0Kz0sPpZtGUha/qGwt373sKCA8BSe57iGhxHl7wp7S/6+aPINV7qWB5CE
3/q/UNijfRS/KG0QjkJOcu3F7oJL3vtFY0+oG7oHj7UxDrprDU5nSt5Q4umnxrjvYaX7liZ8E+ch
CCgiH9tj5hGGmkYbfNs7g71ONd+6RK2FSA+pSX6UTRDyErPgjHsHCkeffUloQ463WXxYmp5Ja+AS
LJEI6kwU9wV062kmW+7V0i5wyLdGZvhT321Ruq7wRsI2r8D9vlZgSxNFSwygbv7CEoa4UmPWyWnQ
eq9Jm1jSznvRr9glIpzDYdpepf2h5S8IquSOk62CX51/HTuBaZkw6+quqp8Lldx9Jb0W08nKG8+m
vI/JHu1OAtqHS3sgNogL8W6L9pJT/CKVMNud1g6+QWC8w6hJNmfmRnaJrzBcMy13bXsVaF+L7EzI
AE+iWnOoWRcueiT3peJBTXXdO3eSjUms4+qVJjzBY9tA7SmSyEJqjzUjILD8AQoaj+gRxQlQ29Xe
kUmST+RYq39J3VPCGmU0d9Us/YGRPr2qlWkde4No2H1HDn1VjR89/nac5HcqtY9WdI6YFqH+XC3G
RgQiKLAhTjAMIvcDBGNiqR1CwNVC/Ke2otZDQ/i/OTqPJUeRKIp+ERF4sxUgb0vlN0S5xkPiEvP1
czT77pmWBJnvXWtTisZnzBoU1sZb1VILqH/ocecjLY3i9TxGgeFyJHcH3TlJWvxy8y0tfzyWSkL+
LHQnKXG4S71sS2W8NODsC62tUMeJnhG0OpG47O2WyOGwB/MmvD32EuBBDkc79RfY6KjFXaDfGFf4
EYi/6Si2NPi3qrvUIGCKS57+3aAmNF1uZ+M+IkqzC5dGT4j1rqABw/arYdkbJNqrEeTXfXYwANPo
IC158ujos3MmW6DFKHqiVhNT77DqAOxAqGkL585sMiAY2m/dZ89jL3vBEHPFCX1bjIv3SF5GZami
5VeHy9Qe3UxelxhyirKLMSXEtrkIGn8sMz+Wy7JqiJRgBtqRf/Ark7XjrGf36JivWXTj8kvjddvu
KMQ23E8ItBJdgYSea6t5VfCKQL9xX+JdxeEyqRVZ6iT3kEUgihcXbXCDZiqbplB96PMm8sHG1q89
5aDS/FyRGZXCoCWkUFWGBxUV7xTiQkVypSDP16AuBnsKVCgWdc79PP5yjA21JN1mjuSpB3pyX7Pm
UfxQgvlPyZYI0KV+XWwnxJMp7JX+4cbROZkmphfUHxXvaz2sJq88FKm2KfSvdvln6C9NwX9xvo4t
NW50RDSNtimldXBbMipgVDWF+qgEBsYAv2sb313CytumbFmdgD4dx+ex/zU6FJ7VtJXpmwsOYE5A
nklOAlf7ppgArcD7Ut0nQkOXdkkrRAQVJXTPQ7dxM9Ybi6cR3Fl242eW73vxgy3PUcmXJ2Tdovk3
9b4L44b+4Umy8rCjsZA+8heqtV2/RAiG2oJqr8k8jOm8zlVnn8d3y0Ubzg4vtCIE/d4WFdQIpGHn
K5eZgI0sp4evaqnnSTdp+U9yEjnYeI12r06oskp9TWbjLhff3f/VccWaaN1gMmWIPHMfyxdgNxSF
j3DDW6ZS1mtcSgJVpoV2m2EJTavYmxwXcdts5IJrpHNg36j2wuydIg1eKPvRqYnMiUYlWJw1DDlK
VoKuO+9LYtck844uhVTJlzRCOysJ9JaVhDCK9bB3kOZVGrWhsqfZQScqhkpwjZJcQySrkXh61mXS
Cj0M7QA3+0VzkFmM5dm07GdKncVGi8CvrHq+ti3+SaGRHS5dSvmodVgKHfWPPW1oH25P9R4bPr5J
V39Xm/RHpkgLLIz+sTc5e91KX9EUeZssVn68xD4gwWB8ori9s6OX0nqEuTskutotC28FAaFKnOPK
fc6JwSw6T9JwHgekB6xpwKX3V7hKYBLkFxLhSDFw1qxVd/jTuoX9nWRDX5Dttcs9F3WaR0UeV1eT
St4PonwjMuPea8h9D8EX83Py4TT02xoq1CHBKP/iTPW2HO0l0fU5PE1FrY65wKLLxcfCg3oCM++O
orS0yACfiL0lzmc1EaPFSTzItSLg/c2bXmB9Qc2KKm0PQJYHdF0gDy61IGnSf4/UDc+kwUpFHoe7
VN0RF/HXwcHxDeKk3dbzAFwy66nfzMhN+n7TWW999DFpLFYuKXYDRIfJ+oCILQfpIoB9Dp1WScIl
ya7LQ5pQPDpeeznuElr9ErdpfvS0v0HwfSdmbN48ixu8zZUBFVOaksE9DftBqH+Txq1HNXciovkc
qei4+w76IYk3ZrvG3iYI9HP+cbhRTae1NKKnZI8VyUiudeM8DXSoeBqHfYpSSi/6gVhNR27YfAq1
oMFVx/iDIk6G9RytTcq6yHzzXvKpavaFM39mcvzWMSeFYnH5YemoExJsti+fO6wTEOx0cyIsjHij
+/K1i/SXRc21wGrcp6R976eMN4CMaEC8ajupnMm9k8zkLk4XazR5OczkrSn7oNRrFudl6Tcyk+6L
IoGO4pj3wyOszNGMfZKowyFLKekYXf01dpzkhLicSl+ZcQD2Pw3Y/16HGe34clalhhx4AJCNaZbU
8vbVquvilDTa24g7LlDQI5PlX+4K/ErbMWxmkP8oRoyS6JBMo01srEvwyf8CFPIOLtGSWedMO7c9
MDPwNeDHVH5ZpPVQflz/osxXQ6A9Di2eUbTeaD4gXqukPhqGjNEcENvT56wramne5zi30G6CgKUG
10tKYztm+nTnFfbdTKikzwj326iNeR7ZrHR1BKHLBFxZR1PGSMLGHuETYEvf574pxu0UdTFrKfcx
fwx0v03lMcriV9vJga4QuCGeaSuaImh3Xgk368+k+jXcqK5cZz19xHw6ZsCG/nXiO9eZ8+styGpH
VnMzK3uq3Poj4UmYCbzx6GW1PEmaelS9XwPWP+eZ99UO7lk35UZpiahH/mj0Wb3W9FWGZabbu7Ss
j4yCAHso8JnW9JpZ6GAVaGmOFaItPd5MGX1j7USw2EDXVRADE0WdP+DNIC0yLped1n8tlE5oB3u4
PCTHBtK1khPTQpIVEwhvFiinPhPtxwYD1/4M7+Ilm5ahoeATJN3dLe9K6qzZKC5tp/MhL2W8i6sj
dqGNgkIsO+e9OJcSZoN5iR4zPFnBYENS7nuE5kIku6Lei5gASvcejTXEXrVVCbTsNfNrpppmiqc9
HTVb3RgDNEZk65AqSdBdn35WffmloCkkGuWR2885g865X2tgVhE8rNDe2vQDEGwNoK3C07XLoVNI
0OH3lSzHefPECO2M7VvN7Np7mCHtT9FMtKydiUDfk+jTXjuRP9sEtTQ8/Wq5Nxo7HORHJ9unJAMU
wVgQbW2aK5hzqPGF2USn0vOzS0YqaZqMxNdhUNe2iYJtTI5kDod1R97SEyW44JR6aCoqJZEHW6uf
TQ2hp0VaFKkM1J6qq1w7EyEVds0HFsWAOADstREKp82iUF/eIqSTxCAjtEu1Y1cqWyBXndmn3gjK
lFXrXQ45fSUbt6zWLR0LKJkPstrvmLUpKjJFf8WN52u8Q5W3BG10SlDzl8slAoyT1hKysevJdzI5
PK+AVfT1sFdMCH7I7NBRcrjqTc0hbSn3oXoxaG0K1BBXTuHEb1VMsMrlyfXAVyf6MlCF5yxcCw1b
w99Ac928sCTRaTdxi9nOSBgZSTxh1h7i+Eu2VBZdVUHmNGNncZIPNbFZnxx3k9tv3aaFnyMnekme
HraLYXhREM9WmsUp90pvDTqyeO2BaGKhwRD2eGEQW1OgRZw0mqBLE/V+LeW5a/PzbAZp6eAydLcd
tDjHE52FTnwB2Efrbm4i08H3ki2vg0T39NgwHsWlMMEEvfgT7WNOvcPNcU1HEyUs/wrdYkzF/wOC
zeiSajtJ8YNrnGPrqtVXgalDUa4qMknzKkdyth11l3j7ZtSOXvqhT5RCpngDjA1pv/Ad2X6czECq
6ExzlAjjr50eI4ds+PbmUjHaSf6v0Wee5IHO9ymccZ02HVNv7nu4gA2Ez7MS+TQFPsl8vmMClOa0
N1DJ6pC+9BmGmVHtVJdEmm4KhKn7vfuA7t5cBVHYdDCUg5Nk64aCzql/5/ZaDTMaQ/uaV2xo/Tlx
d2ZKLVFm7wvV2Kv6iZcxowAsR2hNHZ1fltk2Ld/nipCkBZCNolnCj0mvx4ruxZ92zEAwWhhmvobM
w3/7JO2L0dINp6vxWnNemhjnhaQknO2LwnZ61nhq3Zpf4N1q5Ytpcjc4xpoiK10bSeVCt6knl0oM
SERRARuElJrrQT3FKILakTmXeg67DCJ3m0r5rDvPD4UKtHboWcBz9tYYsq2C62upPRg0czdAJYnq
uaOip8jgxUHRlmryO1rtyRK5o6J5fghU0uV7aqyzzgY/0W4PqrAQBz8dHP6phvZK3/HWTCB2+o6H
iPoCzd7mQBKTUMCkDyWFJrF8mmnggxwCTA+RzvFWd0SNs8Giqt1O7RBUQBBRuhWa2GSZs25ttDlW
kVwo4vErt7xONLpFCZ249aUqP0bX3dix2D2UYg2FO2SbfdcpR7sW4xKNnWNTlYdpZzxqd7JLrN8J
Mds6ybBxuuNCg7KVYBeG3Z5msqXj3WxZR33X2u3GM5c9qrXDQrazR8NpwQ5fYtBYmvrOsbBWmu7+
aIdTI41oPzw7c/GqJjFB1ljauZgNtzmSPxnE+esMojDVh1mrKcSFRnmynGer63GzwD6mAPXzjHMv
iw9F0l6GfO0Yqt/ZYhPlAww7t26t34jpouJto87RQ25N0phjfpYuX715aRPlRCvLUYsJZaU6i51x
PiGACGLakDLT2zReFuITSi3rZaIsiAQypkkwoRixrl0avxMUtTPwE3eviG5wtjeHJFJ+Z1chGBRX
TEWFh7PcXFbIEhZfcT8y9RYThGXVv5P93C3vbWbsMzdn/n2xo39FSlWeaXLae5wbBEJlcm00aeXX
ZMfI1Dxo879GWlAUgBZsCagRf0RGWxqVq6JHkDgk7dpGvc+5qbsTxtN2CPW5PSVUOUqNPiEqkDpr
epvdCbcW6oruUtAXhYEBREK+u3N5WSw0yjx6D5tElfmyuugW9dfS2dmeTSPSU1puVQLAUCkidDqD
2wc9M4ekwzUy90WlBq8IvG+wdmut+sg8xU8Yla1UMPv+Td7bXKiHWDV8af7rQY4qcamNcV1Gmd9N
O3vax9inelPfF/nMV0UqpHEETgkaUnTokXYZVwsqzctvvC1h0dJOZFofWuKR/T36uRPfksdNNqFk
NZ7UBky6M8+LtbVwMFt4Zy39YbplMY1xd9NbZ1Un9V/LiJ0ieh8ZM2K8tWBmTf3iFsM+K+iTVtea
RTR/wreQt/Su05Vu8xbrzd5BIAL3Rx24x02EPLY7K+7N5gA0fdJQ8NW/1+lWw+vzvx8vEUe1pqSF
bYy6D4y6fPrkFs1XI2k5YDlcjYuwygPpuHcESrp1NZb6LpRDT88l5BZvBa/cE1pDaGCun/bbS4Zn
EzMHsjOYMoNR8d+QkOUXEQo7f8sawjaJgggFfkqlW6oi5tH1e9q8cI+22VvkfQ/Od9KfHe+51LGy
z7NfVtqe7GWvLKnpONKTpynvS5PQEsZjskAyqYQ6NtM2NmoiDwrUEh3FFjjr9mP1qJApfe/u2msC
P2grIq8Sn7LvRUfzaqPoXB6LJm02MfBoCfsKnzjfoSHLVTfigB3tzcxnJCVuK9KRzzBuS+ussdw5
w7gld4GNh41UZvSaYYis9b2xRhcG7+CDTBA2GxqEPokkfZWAVWl0pW1tdVuo8ivo7RPimVI74t+b
oKVBYYzvqn5wkwFX6ruXkuW76LtuGNfC6HYOHUq8DStj/o09RjZT2wheTnLTVgvnoO6qCEJ3dcaP
0nGwxNF6HB6TF1TnbdKJtoVhbmw8vvmNrsO1zqhSqd4PIhVU3IlfC8TlVo4I/E2L0rAY558m+Vfk
FPMae9bKsG8PWctyi9+kIKJllIcJobQ+PXfpn6oOhFkW9BDCxKl2YNGAPGHfLnWdvtYrDXR8c/QF
VEgsyO1U7A8EfQEcFF6AKphBGHuSuJv5ksftdsbEqGGdE2AS85zdSKhMdiTGhTENfKZgB8K9QEYS
NO+wL8ka6fNLZtR4VKwV6ko/43WrE2L6+vbJ7vgrrKRlCU1H+9pP3y/RiujuA+7atTdiM2Iews3i
cBzlbuPXfzVHH9dSN1uhaqzBhphZu53kjw+a4styRc7zOmZX9kAAhgKw1Gr3XbFJRwQ5EsExMw4V
O1F1sVCMLM7BSMkOT04Pj5A7XBAX7Lv8bHr8YS8w47X0QPMaYBVyrElfoXsCUMc8zTlpkXg8Mj5w
N0IG5wE1aFtJ0PI4nwW5+wlKxdr9dSHVZuyIshpBoOlFLedN+5iixL9iesNXsUUfiQtIXw8gvNlD
6uGlW3dAQobRjLd0UPSw7QfGxY+FZ7mdf8gEChFOb6X+FWsd78YCMlVunWar24HDXU1fH14YRFB9
86ZYG2MoGKFIauBrmMRpXLCnYmypxjWCRkqbeooSL+n85VA02tSUuAL6ehrHBfGrDPK8QiXTd87W
vscQsnaLrUaIJIbKeN6P/XGhft113q2JggB7pD5p6xWX3t5R2QASDME9NTjiMHe/ZuPsp5Knvz+W
jBhNfRD2SS9mvjquYEKw54aTc+8ySYseGaf5WnUXCi23+qSs+upZWJ9Cen7Bv43GDwhEPnsLP4Ia
t8SSRIi2FcaIOlmdhuLHTF+XEcG6QX3EIyJl4CXohg/Du8X47gz6x1hlGGY2he2sMtRhunPM0l2u
nptahBA6izpvJyILBiBFQqrC2SMX/vQQtxvOEsy4ikj4AJ6NCXFo1EOjfGpt7Zuc/mLf20zi2U9L
3kqexb9G/1d4zx1r1FBCvc+bQvtKGvL2v0dv2Iw5gxBZoyawGkb5rTq9297i9326bdJDk+zVGCtA
V+9yA/MgOpVMUY5zpIddl7Clu74lgo6zp3dAatx7PzYrLjqMEDLluSvpnbN8cPHEQuRAPWFtH4rl
T6N70sCzM2tfTrszUKPHGFvRwYxWEzS63BCr/tLXj0waEUqt/6yZRR9wr2IioUAwtdwtzq2B0s/K
+UHX7KPcwv0GDKDOmyWvKKssHj8+ihFyRR1rn2nNDruuZsMxMHfBF2+IU0WesPaSL5z0J3sGwAnt
Ml/rSIDZGH13RFN1aqmJG2LsOiNHxSPDOvu1sjmkA+fQKyfRPE9MMsY8BBP2AS39VKyEavqDQUcz
zqSZEVXO184YN5HablDGPCAV7ozmTVqPzb0LpDYdOilOM3XDpQd7U15md35x+obAWzJDaeymvmsL
wDh4eGrF3srFysPWmGgfSTIxp92T/ORqsU/ZwStaaQodoqCobkK7VuLZnL5lU+86mHYjnYMGU4IG
O9PGh4flUen/CRHODYoXQJ4j3CdWgVsEbY/BMLRpi1RI4tDm90W+kQtuOVvtPRp+nHLlSZq30IDI
+KWuzXvxvrSXjjNrUvXVYsqXnJ06V9WroExHa3rg3mU/mm/IWMM2H5Ap4VJdSMvl5ardQ912RwmC
iVQIr3UfAuPOUuUbx0EuyuclEaFG/AIGofZjUpfXIgEds7nTrRk3D7G9gEExwUg6sdA1Wl5UGTNX
rdCVrYtCtJ6+MRmdTVJ7x4unB7NmozQo941Gs2XRr7zmzchgoeziYwSYcxIqzwx5dBHG9LK7F5ZG
EMywR28EQmVT/tRjrS3OrpPtY9VZV3m6662j0h88N36VzPwW56IZvbWsBMPUbnIMwKCNfPstlzYZ
3U4Fzq08W6zembKfMxlWkxewVQZVmb0gX6Z6L2MZNFcVKq5eRxpWXbP82RV12FFKxPa3jqMZYXq6
muigW7Xuc1LhlFGpxVTLgwbsrWGR6O13k7ByN062o+OeRi0/kvW60E8/1cCXLH9qG6HJU4LKfba9
KCTEssBxldkvczv9UL678s602PrG0Kw6+2DUegjAGki5F/1hKR1g6sov9BcnFWjZX7xDL5ILnbRo
/a66OvkzdbwN6TIq9HZ0r/VLqiVyVZAruSDftSRteWRKeIDB8l/udJcurzYJwY8ZoUAR/3ers28j
WQkOPJg69Bg8jEAmSyCa367LwpZc5pbdZ2mzA3KfxE2PTpUdEhM6+XH8XzLukwahDxi/7+FvkNHO
sjAAZYmvm2DZDW+X3ABu7vgdlnktjZZlRO5N0PxY++Ai3MofTgK7e4qHI13oqbxM3nNq3pO1xoWr
UZ8qoRkuefrqtGbQoh9r3rLi5mZXom/8/lrW+qGxV+OTwKCU7FDXdy+aucvlSY+2dKBRXt95ud+U
CKfAP2zsx8tPTgHbpDDZJeaa6ABf67sO0T07Ecrzmdhgaog2irC43/9KzdzbabPV6m49D9lb1tBA
zuwEcwek69xG99oDcJRIycoBn3S5iZv1yPneLxlBvOgIxPyUIiBouuyLeP+V1RBZDydjlnrgoD+X
ig7+eF50mwJiapYpIJjGKsxg4hspdjnDBrzhXoVwaLhhdZy75VTw29wrHoy4hiGP9ynCn8cFX7XT
hj6EwEan1k3Fzog+lOWfTVpFgcDIYHHGTPKO5y1cOjzwDaSoxjGA3416nhRdagImN9KjXk4DoN51
cpWv2LkrXvVk6jezP5oj1jQo7q4G+bR10Nw3twM5KDpSN9a2QSDWQOv3PG8s51vXtgNoPcaAoIv+
1PmdaT4kQeqNTg4/1j5VfCjd8KWP8sRZYEImi4XNLT/32aViEdA5oxwevCWqcQdibOqoJnJYY8X4
KfIvG21hUgwbTXDWe31ALfvG+e71hCVY8mE/pEkbA3q3vNT5VW6p+0Ihjd8hDwjlosBsYbueeXf1
Q/rpUF2b1gwsqp8VPakRhEF9VJhW+jL5UxouyzK6ejHlOOO3pey9gUgP/ZXokFNPV1LPs63of6N3
xh77xvSNvKTzOyX9dYYixPu/zSBplQxIc4L9plW6M7GvJ4wTykblQodPxY9rv1bOS1z+q8zEb6NL
CRyWG/Mlo9V95pY0CY0bC/pHSnrUrKfapuJeHVZLt2unxNdIpWsLJVTRdy/mjyu6szt6GztKnglS
27umt/MMZ6sOR1e+zFkMdACWwmxHDqFd/rMqvoO9m5L9CAbcFeuoQizL7UqaU08ToceD1xqoO5i1
UauEJolUKDE4ATgi+VlY50axsuyBBCuWWkcLhsLejsXZETWSejvbJkjA9GHCaDjuY8Tdg5Lcu9p3
i/FKROCPji8INdp+UR/q7X7Ti2K/iHqlqaB9EK19SayWG5q9s1bwlMk2+3OIJRxZ7Mu5XFvLX4Ec
s/mgHJm9Wl7UjmA08UfO1cplN3ChjHpzuhCXyCj1armw3NiIC3JxEF1UTXMyvOiN0kjFMRET1wf+
4kHkBZQMn+JtWJ4fCwOU/EdPYJWez1tHJ6if/CNAL0TKCSk7/xijthjDXkrPWGfNivznASgvMsXO
8n61hVgLlOtt/7AK7bvJ2I6ie3mI4R3EB9nwVuTqJq+VP0dBfux6d3wW/qBmPj75Sxqpl3rcEoCw
o5KItLQOB2xH8DhaeXUujwDvB81SnjJ93nW45gk292Od0RFMoBbaBmWq2o0kow07fI/Gbw3oO6rF
F7E1AV+LTURcywSua3fMDQcUAcdmaP9N1bqIEV4s9ka45i7p8Cdb4yZGk1vboD34WRJxSiR5DMSm
UDsvNAfgH17SGu2dQZlqnB/qGXFxq5Mc6u69ScOkwUljeTJIB2eldbCx5aLQswzg2PZ3dxp+jKgP
DsiXdyOpCCJ7QsNPoEAFktfcHK612QCSH78js4Pb1A7IP1/hFp68fEj9uYqoXiX6BKFVOTyhFwlb
vdwQ/Lo2jD5QLNvXAakVXSMKZtxnXFqasjwTALuqMQytFPULQiAoIydg+twJtEOwk35BrSMhyUMq
rr3WHh0HXZaq7QbZsVF8uCOxE6UdB5S+Sv7bU1jM9VaQCAT2ifeVhbuoQyu3b3IY1o4+XRWUG9G1
UeRqZmBGoiTveeJ9tG7M3Escx/iiFSa4G/qsYSQ77peEjLDj4a81NUxZHRtq6OAVK8U8anr/OZUK
ApSXlmEzzYxdvMKQI4atQo+ASp4b7Nwy/03LL418OyamgDSM9VIh9tHNdpXL6s/Eyd/SSFzp3a5j
JFMS/NTED3SvqNTDOGGo64bd4vxzkS9RFLqhJjyoUR5VORm1LVVziIMKDOCL1F8R+QVG5AZTVfB6
es5Vk4Sh0Hyeb0ZWk6juP8lt3CaZFtg9VGu2Ed24zTDaj9WH23M3tYDRMcn2sqLJoMaVl4YlkwBE
ycjDUY3omHDSdjd6Z08YwgI8VivThPdlucYMKpFaRNhP07gMBXLXSGu2yoOEi5VXDs2gzq+29uCd
R1qIz5a5HCxUZygvqF80z1rEwz0HtKiuinS4xNG206jIGJ2DnsahpcdbzUPf1ckVHrsQPGQVpyje
erE28emUOpEDtb0XenWJMP203y4P5IAy8EEVgbQjC6rfq/pVGdF/94/L/VHnN94EyU4j+i1CxJ4q
dvMoB2lmM6wQ8te3piUAxZaoopedYil87+KeDbPf1RUAwodpfqQLgygVqgTzOyOP1ELOpX6AZHgl
YTRoJZ3M2il3rBVmxGcsjkj4ox/d5C2uJ7FNTfmk5MaH3jEqGVT3dGAwpaqG7dzvjR6b6aCcp5mp
6BGoRVGImhLGxKy0GmMsmAQ4mBpfvM4WDn7R6GtHLMAazXhOsaAYk7FTCDMY3GSds0Vm66p3mcRz
MIToN42GdclSVuTxC0U1uIYW1C8iuDZetRGJ4bv9ss+WX/KqgqmTfl8b7xFZh/Bbs/lmKn8CIGVC
wehV7642b2LC7sfmdzY2BtYMLbn03J/R3AUCuXirPyuTtp2FAZ6fYhg3t49KLMfvU9v36mjX4GLM
oL11dHQ9DbuSeOUk25l5GbRo48z4blifS4VZSa6Rve/KUqLM+xbeXc+UrbDoo69oh+rPi/oUiyd9
+horQCEzzDz2DjMLyGdZjRqCL6O7DYv7R4roWHEzMMr2Ey9J9VUnBlu+dU/K8ZDgN2Z8PJH9Fo60
Bs7uAh7WY9HNjrPsvlN1/NBKbaXhtDEVrBuWTRVrHWhMgg6+H+XR2Mk6gFCEw0ws/Y0099fE5tR3
CDQde+04pnKFuL1Hyuf9jQ4+FKD12sLfmRrDqeXwG2bJnjB9LhHHQvddl2S8dFV+gqDOjfbMgWpZ
d1UpSUjUdH+Z+od/MHovTDKBeTXLM+JQnoZYrkQxX4eludMVfbImw+9mHX2AenjIGV2xGvseZPlH
gte2gki24ovcnEdhGWUuBCGDd7fcNJgIaR7RyqPM9TJUFsskJqK92taQHvJEJdRDsrxiyngdPfM3
zrGxJ8kHFU71m0slb704r5WHfVwoVrNVE+qay76FvbbnTdTOYKMV4SkIqeInPL4OSVgMvrzEzAgr
GnbEXR1hRklFNZzRr5CDSqO3PoeR1DDLLOVJ48cul64la45mphyuGFSh+KjcYu08er4kPXoEwkPT
c8wtgrLOagG9m6ClNgg1ioLTIMr7YIoMwvis/tcdlIih0fWeIuoZfc9DxJpVPH6l+V3npOxkA13G
7qARNZU6/7iG7a2lxSg36Po0Te3gEOfVzY9+xGVp401eiDcaVFZ5Bw5ozWqoI0XwMmNlM04uSR6q
2kKh9aty1BLgP/OXpnu8zRDW73Fxo0btwORDVhFNabnY2dEc0hVFjisQx2NCR8PDfxAlpOmr2cXl
vvTire4Q/xarvmJmYa3raM+yXRe99dNEY7nYqcyzwt5VKk8MyB9MPmy8cdDi+R7Jkb7XeCyeTZxh
A/1Jr0S1yEv5OptcNi39Vs3Ui8DM4Kt650f2HGH2ZI5vhd1VIcTWCgjCC0b8S02UXEddsBsOOzk9
ToS636dYmHKvNzZSZhWEJh21SkK524QSEQMaJFedt4HMOgLecuidySCeLJ7ZgqcO+PHRhMp4Cadu
F+06Nu4NkuQGt7+K2kCbUD7qqJI02iuINtGa6Zt+uJb+6BY87ZHHg2CNLErCQGqNhLZU4NjRcpVl
ryK4zL50GtoFkVTPE8qXOT6nULdGnAS9/FnA3MpMhe9H7VyBBHH/eeBrtF+GboMeeTo9BivAQt/U
9t4sfRunXSthBcc0iBiEHM4FgxgGEoxDx+ImowIDMBZ2PNDkv4I9tMU5J80XI+63Y8/NbKLqe+rA
urz4mwLUwOXXyqwvGjYBeaglq9FHqIFrBnniMhX8OgZUr81sGNPlNfC3cbU/xOx1jm9MmbZdipX7
s6Scqa6HXWT9EEnAcYIux3vRMhT29mqyKFczyRyMufgFOPuWalP2+U2G4ZAC2KkhunpZawbLdyqC
YgQng+dTAMxd872yvjJSvLz+zAXbiudSvBFfiaa22z10rI/suciEvrvVCR0pClyPWyA0ZohF7ZJK
FkkK65qtQZ5crXbH1DlybgtIu5Jcj1z9HNUZpPGtBrQ1cpLfSFlUomdbpQW6fpcV0C6XY2eDGiys
SxMXOpYqkirx6ERBWh108Y8VQmE4SGdO9xHRAUly9sXhujBIS2kTGP2FIAYbnfteIMMhRsi3xtF/
pK7fZnbg/qg+YrIDK7rYYPVqPq+TPtpM5GCw6TvWp9SehNOtpsxakdhjQ23XS5iQ395EkvVz55Ej
xxBPkgFZu8SaKdyOJtBz8gss6pfkBAzwslXrg83m6W+S1YB0A8IXmOTPUqACqC9Rc34QSAoEB/Lj
pvmqS4wHsBe4BIVahMbQ+ZTawnshRyApZOKr0YdjBHJqD77ivBPty4T9LvhqJos/w69SI36um/Ug
08BFZPtQYjqYVt23BVDa0uipJWQHg6EtU2TbIIjiPet2TZn75MhnGD0AoYR2iOWfHl3FNYK3lVx2
o36aVOZIKKR58hUsFdZhxCnQs6OL5Unp0W4ntK+1Byd61hGLOJz3VY5OrnguM7nPWdETcaeRzWx/
yLrgDb82yW+T7jtETuiM8vE0e3+RBFuNxYrQJtik0OWGNUZ62hd1baGynbc24skKofEfneEPDnhX
8BL/x9V5LceqbFn0i4hIXAKv5Y1KpZKXXghtI7wnIeHre6Bz+57ofqmQtI2kAjJzrTXnmC2VueH2
Oxl8y5zVZabJqd21K//iNqV1vu0xxw2U8E15Sp1uZTovQu9DtjMVd6cw3cbhOUlfSqhKLmVohju2
/kYJiqmSsulQOQhrchpGO1PWeI/1umDpNk8VLbcYF6KLQtkxjpqlRImb0Ww9CDCJebUpWTp/PyFM
a9/NSJ7H/HfEaVZhXg6rVz2ehdz5014k3Xa5dWam7CklkAD0IOsvOEpVu7P10o47gapeRxEQ1AeS
V3aF9d5mAHZY91zSBFgtQfJQnnA3pB3AP4525roujnb2PMu/3XCI8k8XwWfzpyJvogrW6E9l4WyM
8MWuEZK4TSsO3gAQlMTxaUe7oEt0/eBXj94kuoPZUZW0zfB7wt+6qSxTHs3JzY+en5ibillt45UU
W1RCOzfMARd0qbFpF/Wc0Ve3jEEfTZa/tgCcNBtImHEZM5YgTSBwryNFkmcmzquRBJt6pNcOiF6v
x2b6QzKb/9oNVFJh1Ly3ijFlUkH8HZWgVcPUvPLpIHsFeGj/ntG2+6L6T9LdvG2ZW8Vm1LSmfOPW
yDJ6dPLfQTjkDNBYqgxs4xuCTwhYLYfvop7eZM7uiTyMK0hEMsqiRD514Kv2sZI7cP8fJoPVX6Tp
gVOkUnAYZ1FY1vTcFAu+gWlyG1tjtCvEWo2oZq6R2Vwn9SJ47B1+ENtLmITczISHAflEwPdhXEHj
1mIi7WOJEr90Jg5lCSDnDrIdck8GTP63n+498TBV2fOEiQha8am1vkOiN5gS7efxu/cO7fjcGHAW
/jhGekt4e9FEexzmX7MRqavE+KS2CgxKgpRmlMPGU/1KOo8dQpIIm1KcE8SXXUr9GgzOfRB8Gvh2
DLzGDBaXzdHOR/rIzjaLxztYbRsnLk6ZRn6CjnvEgDkQdkgh2yfiI28BfRbMz/uWmnkO4Vu5TY00
tmKZ79C/dXItJZxOwzf/0G7dO7AQ7gaId2E8PzQJSegwITkQpeyPsohhtrvuOQejtmfnf+uNTZc3
49VVRP76Mxcn6gCVZUaw56QMckTcJWV2nwysd+iI2PxM2CUzruW85+jlNe6mMgRAvbrWxwDkK/pv
6hU4AOgXxhRzjfAeiE2/CxlzwrRo7nkWllToFJuKDTR27PSOXK9Xvx6qi6XaeEsCAsCMOb/zbUXr
gtH4Y+jcM8B6TPLewxcHPcNeFFsgPvB+jZazMnp5bQt65UUzVkSHS3SFJ8CcejOOsUX0EoB0PdUX
EszRSaf1IW6yX4GFQIEDsbnnTHcMvG7mSkH3NJ4BV8Z+dm2jolq7VGXb1CD8Rhef5jREFJm/Jhf7
dUAkrdG5M8ikhnF2lv+lhbPocZBl8tgyUOEH4t3A5AMYiRRt7qEHfrmE056vafgnOInZ39sW8YxU
CPgSozoVjD1XDW8nRTfUAzsFJxV7jGZKGhLEV8MiIfmqiYFbth527M4I1lEa0eQYAN62tJMX55fR
10t1wkkxErqDTApvwIPdv0ri/AkjxgG9BOcIhJ9zgzSBMJh61ZrVR9mnR5yBp8hh54vi4WHSEn6h
zHkj6y2e2uCgygIdfYaxm85G6aGRniMm0+x9ZoLcQWNXrocwARHG504DCsUxs6dJZ0wHl5csNzqq
9eXDny/+vOSuR5SPNfaMJZcPf77YNwajFHu4Bk0QnCg+RlJZlw8n5DY4gk0sjOQStWsKdk4yFTPN
Do7LSS0v2gvnf15+vvbvpz9/+v++9vOn/QIe//fv1eUcn/z2VNncgmvJ23+ahhAxi9mlKcZ++hqe
3T8EhI/sh4QD36rWdgUtS6T/+VAUHtruQLT90W/CtZqj+ozysDr/8wcmy6vAreDn08moR7xxrlDT
6Z+XIQ1hAA9ogy1sOu0kvdPPR/V/P/rn08QlrABFnpEOxTnO/vfFtvHZW35kUFs62dlFckVjlvhW
jG17pNEAPPuzZRjYC5cXN2XWZy8v/+9rYWPkR6MY6KWnHltt751/PqKOpw2VTfQk6Gc41DXwo0rb
2nFEqPZtqj7G0DahxsbAnRShQGgfQ7AkVp0eaIA+xMp1zr7OEjirduIyex2ds5Ha/+fzWEfzOX77
9y/8/Kufv6pKnpLQlOV2Ftq4o4f7nxc11+35r/IYNIUiPf+8AOGlEvr3c5v3gPmoonHg4F8AFiG+
equ1zqTkYavx4fLn4A2f5sF/q/sePQN1iQX7BbDdPXE829FI23siB7azmXY3x+6TE2PbTwtfECox
FOoIW/z92FOAuK0mFXjEtKqs4DT3JgplPDrbUaPIcsw0vpOp9YVAx911MLxWGCxotNLBPP+8YPDs
6AIRoWWoujlr+G58aLCAqjLot8Y69Fr7HM3dryyLCC2BEOyjlejCytjWUfQShU7DEA5+n8eAi4YV
5/glKDBsW2Mb02FcpQkeP1EPZxIShvvGEI/zIMWhgD5QlCOygk5XR+lxRgsQmtZywomc0Y4D0Ulu
ib135YxgTDTtVkegnlM6lWnoVMdkfJaxb7xG6L3LgarCmt14b1lUbGjNw6MXJAh9U2M/MF/e2nOw
Mw29qWwU1rBFqc1saqvesK5RhrtPCHhWc2zEJ4uql0iyBck79bu+EcssI3ksA9pm3ZIqXkUNp7Gi
e6gus9cbHNrHeJu4dOkTE02jn9Mma4jdi/PVz7d2uxDzQyjcc1njRRiT+bmcsA1OIZMptwdoaWBn
QZry8xenhja6SbF5LC3ULnbVy72b02sdAjo6E6Ykn3pmO4D2YshX9TvtAOhIWpiSNb2mG7y05TRf
wFhJwRqrotnBKzNXqW3IQyFL8VCC/V97zVzs8f/MD4HXR7hsB1r0/fwhgnm8gZTJPTRtmdVNBwtt
Wjyn39CakVWbZvZQ1eIyzLX9xrWwtlVRA1ydGU06Zh3tOdIS1it7JGN59pxVukPKuWhNw+i7FJN7
tpAKh8WR5hD9/6zqLqk9GQiw9Stg6GzXgQr5TPDHeHXZPkR99kgQuv8I72FVJ4bHLEF5j71lD3A9
N7rmzQb2I29O0Mibh/KW2tAmGvi/XwOcxrHNclFSKa2uqhMIIUX/MIBQWeN7r/YprZGHnxeArvDD
+JaWvbBoXS++AmS9C63FNUpq1QYALeWsGYl9UQftnU7sbGf2LW3tJamlMI3oTIu82APW0Qzj6dh4
bIR9fAckMrrjhC3sy5BJh8E00QJUqbTUrAmic+DVF5Qz9aWBJnaparB+Km/pqnDQ3nW9tlYeeSL3
MFVKHFAEsculpda1DXmpYYOa1yPdbXaxr0Q0yze1UvqOA39CZFd+6Ze78ScEch4Qf5jKR6vY2wTB
SBX9sjP6ZhGQ/jO2SYyo2mI+C8Ry6M3uzsAYrh3S1lTv8GIpwZhQ0ZrxL5It5ZybifcQm0xNSY2d
Dh0S9QBD4S3LY7GuWxNf7vJ/NYVFNL3jPIAgoWUEvfJmGb33ULq4kwyxGZUjjv3k6XeP2olJqsfj
8uJ2PqLULsTCwwFQpsp7IB6je8y88A2Qh8dkinEP30P4ZF25RmyckybFKgTYmU4qkV+pIhnLchnz
Num9VrE4D91j15IjgE7Kv49wvkIm8rpzpqd5haWWOEEhhvsf7Js2o5uM8HNzqZ1NMcXhvZ01/tbi
RLjxzcHcQLf1Dj7gSiyK8hbZwWvdTwF7H2WdtYS+duM4bElTFwNrM1r08ciM5NFWGE2Jc7xUQW8d
9Di28HHTHH3R9Dwgxb/LweyBBls4SMX8VRM9MFqYwMNUNGcjKdLnoMVgQ8uEy569cFYqtiGniKMl
smFj2ihRGqO41AxQH0pGqF707AeJhTVLt1hSC3evGtRzP4tUCHEUg1uKlCG2HmXTwYf1R0pgZH8k
wBJkwCRmAuRWcLWV9saz6yTZMSceIzRRDrktRkJnqmKT1AduLj/OZtrBzMCGqHdgk90SM03+ub88
XDyGNaoTnUcUmKOOL71x17lRxT9J0AHqsKk/xjkVV9tFtlkOTyJkBix6hv6y8a7/ElaDjHaYIOx3
4yZRcuB4fhyHICPBwe+2Te3J9wQt/SKcqg8dC9e1XWIeS79COTya+TWL4+gqn6LKNK4Ri9UOcjgh
d3XDp8vXSERDtmlhfQhC2sWmZPscbNu775eX2AV3Fyez+OeJngbn4lfWfOwVInpNdt3ywM0jY8y0
4L/1hx4jiNHd1QYHu2gIYiQEAa0eJ7a6qzkW5qHl5oRtleAHEsNrmGbWlQLGugIo4DRQFrQsGrmX
uQM2KewT9KVJ+s9HHRGXbgzZzqbtv410yLTU5WUTGNmbPXUmSjHL3viutI4ZqIAobq217mHTFgMm
da2Hd62i6jImiNl8umgZ1LgU9wyoVFdm97ofGnIm/L2dWpCVWGMe+sn/7mIv3Us/D8+gLAaRhrup
nv5CeYw2Zkfgdig8QOtJsUnmnMaPlzlbYSQ7oqCtAyOwB5sxJypCgbs9LFBRRyED0BGLva4wS/mB
f25cmiu2VO8pvEuvjL8FkVsYwBP7ZSh8NhQ6uhM+OLcP0wN+7fSUu4iVgbZh1mLrJw+sPobIc/ee
M+ymYrxqy9kQCXhEvMtBZ3KJvYgeGzUfSK9ajybRbpag6qv74HFOouccpoPeE1pN4zz8dOBQP7mm
RIrU5oCCyCEj6BMaSYumsYjDkwzVOp7woJVOIlhV5uvctpA67YxmGaBkAvVuBJUcZr+k8kO7NTqH
Em4pR9ip2hWMsAp78QVoYGW6v1B/qotYxCSNj1GHcLqVHMNryTvtEba6Hkj40761SVKivlLfvzo1
Nbnwk/40DhMGuutkZ+xwzRJFnrEOtxC5sL5PPT504AISnd+69vKrGmCC2dlv8DPRuZ6rZJ2pklFZ
8Qr0giZcvq2pjKVfgtQSHbjRNvqy0txelw06AlmG52AgQNHwl22HuIwoBQ5KR1IYc0MM+/hmki28
rs35Yjbjp+9RbfVdz2LkoF/3FbpbUdfEKjjNsRGMBh0kt5nG/Ja67mOZyIAR02iAKvUugqdmaybS
Ok2V4y0TJZoN4BID/8mwog3Uzb9WQuudXgNir1hF69Sokp2Rv00SUglihXYtROeco8kGkWUAMA/T
m12N953TdXfEj91HZdC+jmQV4aLlV5/qW+DP3or1zr1G5FCt5xK2dY5y7JQjNGW3JgiFWRg5asAB
ZGLtOqgA9BnjY+y0ijAAurVeKOONcoOP2ALbQijuXeDGDZkDwOaA2W6JwqXhEhqILNtbm+bGh4Ar
bvn9Ux5b17ptm01edCcD0x9ObJiKInD5ccf0ynGtPeAuN45KQPg1BeSTAqzE6M7POh/LJw8v4x2n
tldlx7ef49/PoS80++xk+NYv366Rn4ySA2xV7hlAaFRC9l4tRgPhQSWezClBLYAm3U0UitSKbc9P
GWAV1UUjG2RM1a9TMW0tOagd41Yo8/kv0TevMgY8EJIaWFKgbvVwC9NueAB4t02sujqoXE9cnwBT
DVXoICAJIp34EnEIX0XoX0gE8P3LgIyPOmwhKjdLsxp3Wg1gaOTnRlerOMFjsYHlZR9AmZlT24M0
Kh55wxV9faZVTjD6244L2zopunBshHun8355leOehf4z+y4SrOnU2xZB6In3YYqIuJmqdi9CudjR
JxIXx4++NKKNaFIEZpO1n3TF+205GGPH9q8Bi2EzpQYJDh2ix/g2u+i5EpSo+EWaYZPTtALDMzxp
gl/3hqK1nKoHjMLWKjeL93iyvk3HI58tre1NYdHcKgTC+xRJeFiizJ+ZzSnUxT4r7iboTXTk3H5n
KCA2I+beTt86iggItk1DEE+/+hNAKuvy35WVH5SHn6s0uahG4abrwjVJZU0ZdIHnNNZIyHfCasUG
hpoNZFa/xvCIpG7KtSezT8uDuu+kHwFD1f2oOiQBqrkERKQuDWI0CIrivzOe62xkSJfm78pVrzEI
w3iiW+u41lM3m8yXuy3dUlHl/btorb9mMeZ3PWbvwGIbhP/PhcLhtnLrfO82tjpPgBOUCRrECbdx
lrckB7o7Fzbd1kad0nvlbVblR+wyRB9cBIVjxODapyePj5IFEPrGOsmSE7TpR4tjaVt9R54R7su0
cVbCBDMQRH/trHhPJkAUfow5ii7+IVZOtK0DqDxEOn07o6XXA+hPlAYkagDs5VLrL9MzXsqxRAxe
Mq+ZOMlIOPF2C8QpGJ17KAscC6rqj9O9O3LUSMubXw0psmgy2MENs/2cQo46Zie3UlWowtAV1TYn
4mEQqDNogoV5t5YEbvaMiKspLrdIvPEiz+FOm/D4iEKYm1X1bEgqdCWYv5TdOwUPVp2J/dOzH0Fs
hJubW6Zfbd7g9I1yOvws8KEc30HXMdxS3t+o0jYJ2nSaUtxngioSHoj5aCa/s0g+957ck5vxOmUM
lZqusOksMCQ0CUprnCP5Ctmml4CpszR+MTKPsWWfcoKpvlwVo8yvkL1p370u1qKFDek6WhAy2t5S
y6VVlzZ74hdYXHy6rMGCjujKiQmKKXZtjZF+VMvPlThHr8Zu4+eoD3RsvzpQZ1fS1ZtM/m6zwjsF
y9h3JreUibT2gRnkot06XfOachrdQsMgDjA6E/FKKE24GRNWhsRGSQhwJrFrqjsGwG5tk6jpJMyZ
Je1cb8KGZ+HRNzPsjd3YEOdRPaWaxAGEg4NPJhKHL3pvQ0AiKgJNNsBdZkwvdYNJvo1z9puRb+jL
Gd4DWH0voG7Jw/a3s6g5ra/eHApMjd5nZiPq8Upos41Hn5ZmRs2PVoTJux7654mtE/CLPPixIHJL
efuKZUsW1EU48oHXJCunLB4y6V2IRyXY5jYKwnB9iD9+xbVOS6q2oo7+5C0PifJqrBuCNJdxDZ4j
PyUlas0m9A6h+QiXRhARxI5GlEjp0DCoy6exRbFhlGtleuJgxn+iWP8mihPxMuhQqEXtuiyRnLPM
oWE1my8i6TjL1fltLqZTKcQ+LcvkOUEzOlKE8U4266QccxJkCnYXdqUlTfu1B5N3jOku8RgznBUF
Gg7YYvF2IlKM7FH/TO/LXmdNutFZ/uKULWD8/FOIx7Gvn+qyBJNgt84aLOcaXfnyxqBMbKfpNFSs
P2HoHEQTDzsVwpIc0/bmpPGHnwVi5bJJrTqSefN2LLZF8jWVmQRHC5zFnfRNJDgWrHBA3QxojfNo
SyRRfuBURR+Y/bvtRLPrNW9S4zl7ofutEHCWCM74SyLvU5k42JaKfi/UkFG5BvmxCBysgPKxXti4
ftr9XUChanETYhlDo1jTK1zSDFzblMjkbiOPQFi2eDOy5neeTnLXOgo6RPjElAVvmL5k9MU3SjFJ
acbmQsvplmJ5OLTL+zeQBLExNYVoHBD2EGBnNeVz7Lt3WW+gc9DquwHVuZHmADOl/J0trj/bIe9e
YyBeCdt5sywyXEsiLiA6WH9Unz8gnetpLC7MdJijmU1jr5rTq11D/I0jd2dE8o0fcmZCmL7n00I4
D9DcTM58AexHv8w36RryAOxnQt08AhczXL9nL2AOCptrJBIsidIYRahLlBrEpHo54QHxaVCwwJ5K
zMlcK7ARk4TsZTucHYDMEoRTCXojSBJqI0cZM6L1zPCeQhF5GwICVxgdcCO3jXdkUz/mtd2ejYzZ
FdyDuSQLgdvJt+V4yLS6C1ikLARxTum9m6E6szSfVRR8T5KBHEhEVG7QoybLeaLTBugwttm5s895
Vu0+Kvr7vPXeMhLgdkO5T6tfkVFfeFY/mx9ED73JEpcNhqaC26wWZz+yLnmq7qZofChDq9nGnPeY
bLocFzHz8JvjPfYYorgoqHDLKJA/DTSwjlSS2RtBA9XsrgAUPrHB0R4ZzPJq2PL32NVfw+ST3VFP
O7tEQF05Vy+NxlNRHCvXxwTTvk2MV7mA8iv1uOTWTJymVmI9GZyv1+QslZwJcvt+SaibR3Of0Zqg
COyiNb85DRGpcTo5w/Pc1S9ofIpN2XH8j82GQIjZ7wHgqzUHs0+0Z0A7ImcJKsXR5vd6XvEGLEjW
oEiDh8KON9WIi230a5iGlveIYBghCUoLAuKntwCrs8tCn/fX0bJfSf6RTEfw3RkM5mYFcDDjCadO
mVAxG8itkGAwTnucOhvXxILPFrX4490RiskKTHjrJl3SVnI4Ops5d5ozh6S3VjOMhwezrbz6paRW
rNO4PmR5E5DI0O68PKGRa2M6y7rzbFi/ZgxjvRN1zFqhyg8xh//ZASIfLafex8JoWQs8QMYk6SHG
LqW5BuRPhoWf5ltALABqy4zqCBji5MAOAxt2mMfg0YxxFEjDm9dj58Z8Mzq6Vd/BMGtQinYI41q6
1hm907Ul+cfdEBwaOwTYYlDSET0MCsR/K8zb6IWcEUGQrESQod1t3/yF4mMN4WvXqU/VIDEgUGNE
wrTL7P5g5vZTZ+v5pvLsh+es6QQXiOMhHOtuCdcgEkxa921CXnNIUlkIBHzDHOZKyni41qNATNLm
v4GIs5r60Xb08zf2DG7kKDARZmpuxlaeaVE2WyeQV4u0ELt7dTPbhKxHRFk6oov3i100JJ9YvTj2
m9VjSMOBMDrvoha1b5Xodgft9KmvwCQFuY3UM6QrPnXirgOgGCKC2QeRhTatMD/TmZG87VnHglDf
larNIw8hy0pqEYQr/9RxRQwhrBVOISzWJPntI3LXtzUdq9zHvBzKFodZaPAOuwMOB7cFMmyzV/tz
/sjcDhtQgDXKyKtnVYVUBPaSFV9Du7Kj3wVtQc6UkE6Yfzw32rpWNu1qgVHZmTNzN9NHp8tX732L
HrFI+wlH00AmXN3vAiMIdgYKRKEw8RsO82kY7NmlK4tLFzD5lGS1X1PN2YrA1GLlJ7V7SOlQ5RE7
e9xC7G+BRpH6ZawmO97ZWSkOYUNbXjFRnR31lVYZsKpbgztuzdkFk7WNgzGy0nOR6B21X7YZo69S
EJlsEvFQWbRfqxmMXTWCdghCa5N7DCTLjO6MWTD+gMoeb8KZaI3oNUetkC3T9bBUt4JNOso3NSkc
hDeEDNgBygfZthvQoJpx/lz6VG0IUpEpYesG1OjNwzk2MaCEHhxGIcuHPjP+COJZ8Y14eh359W02
iA8azU9FG21dhcm0SgPz4eczSIHVpiT/nCY4zFuPUcqqI8XwELFkhrboyVlDuNVNmB2jPGJJl7zR
4bizJGSeOmckbov0u+9GELRw7ToU9U0Sf4OeROpm+fNCfjygtxlelFWfONyRjRsg+Eld7G1WjaYp
Thy1ExLlrCgfVIKcKRLo1aY03c3YMYlXhQo4mP4xWrarRHDlVLREfBIpUA39vQlxHk3kcTAy/ZBM
+ruhMuVcYK89y2PP7PAOhARj0LnR5ynDMub2Y7CxodMiikQSlLAxLbcH7JYarM3C2ak47pE995mo
nghR6ACto8kdzIbvZC7fhtAptrax7akQeEzHeaOww9UW5/rRAVTp5Ig9UsQ8QXhhVMT4wU8WjTYO
CJbFof8rRPRaQHy66+byM6+ziXNTf/O1zM6yLe+I/EBqB3EwydriwpTsrRHVuHbjGIKQsQptWqmc
X1DotDYpF5J3Iy2MN46a013pZww1ZqpQPyahN+WRq+zpnI8yfeBQqXO6w5MOTU5jpd7XxItxjD4b
PcQHYxZiPcs+3vCf2Yj7cIe6h96MDxXtoA5GDM8+SKY50fs04T927XmT2h6+21KB1kdmWRdOtrYD
brO4L6ItPRZukeI0CI/WTOxupILT4U78LhJAQquADoa4sQpvdNDyQTEHvEoAzSx+1zyXsTBill1+
D1G2T2HfsMOVhGKYCPzieo4fRI4zBZY6zDb4Cl2WsKpiHShG4vjKTO9mIxqPUwJnaNbfExPPlVad
v5PMH87CNB7y1I0u6GyB5KRvY5DYuywhO0Y4+MebCFoQ/o6mI8qkdThjN9ACGa6hHAP4r7B7dDhj
NomDBh3Ou74jHxKM75A8xiPKI1gcGaxbfvQR2WTJscpG9NHWy4KBWierC/59itmwiR4oCZODI5tn
WZk2M7F472iWZjV593kRPRQ5ghaHcR8YD0rVBsyWitKcDkl1bJvPOv0UTU/mCKVeMAc+8gLr11S5
v5yQ36MrIbqM8UJMdLOt7Zif2s0eu9LF31mql1biKJ9LKLE1EAv0Q6zcdESyHPlcEHz5fojK0LqX
WfYb/f3rT1RIlX5O1BZrbfnXMawgimicoVNZ8sgJ1AtdQ9qGBTvRHBBkleo5VzWZGAT2ZojVd1M3
qxftdOCcq+mIZ+aCZB9BvyJQLSuJDOlL5L10nleZGbKTgBvcWSHsEu57soMlubS4gTx67EmErb6r
UpCDFFcDpoVtPkco1tWwzxkNArhPC0rgdhEnLX/Dx2OZRY/mINhaUYJ6S8vWb8+Mq/QK4yCreoZs
0uqhPfXmd90m6Fzz8LNI4ru5wWMAgPM3dgWEpfBbhfpgBgHcH49TIxSRUZn8NeX6CUEP3kjCszok
rdb0lDPH33jGLTBOnU2LNA9p9pZ5iea6qqu1JKJk0+aw8rphOBZh6J4jzullmDinmAUFZVaPawAp
9lxQL5ttuZ4iuA9uBxuSyUyQlB+FoGk6TL3BEjSc5tHnsG+449baJ2Mdr0PSBA4NgnyRluk+EOkn
/eIaEgQc294d/pAtC+AbU58Yu2IPBTxcDRA0dAGHrSgR2zdYipCT8yvRyUf/3iTVt5eHAQzvcN4T
R/HaIEIei5aNugSchB5nmwwx0mqgQqMf0OjtH7IKy+DsMhlc8lgBKcqVrHE2Wlx4IzAPo+nDcEMS
xwWzBJckkxk21owCA/XhV4JdhBr0IY89ek6tcxWl9Ta0iDmbxuKt8IJ2hdQ6ooM8b9vOlPilygqJ
K6aDCWUl5y6z4gSZkc4EJlGGLke9GiPh4NIfCnELxzGqMStCJGP4iy0+Nv/kefXSwBIjFy89Kwu0
AE4frkLRoRDRZ4maceU4+iMvM3wwTvYunaY9Ol30JRKclQaVMIl1lYCF0/b1cLBccR9O3qFq22fT
oiXN6BCAQnRRlLuYjMo/dRtpgFj+h10EXxWBOmSeXYWfPqsYFXRmNCTdJvmaM+S+s0FvjdA6GCsx
lXfZVnn+eTRIRjMxVzLwHHeDbHEP+eQ6mXWKgIFukEAOU2cGxl2Avb4HEhEU8tHp8S8Po8GpjxI7
YEqMUW1gvWttuAn6OsvKXfjfNyPDiUUaO/pi57XtSYCdXY9AsfyXEf7NSVHet56JgYAuJZBA3L+t
IKZPDzhWYjRZJD2f+8n+TuTwux8QHMa1VoQxkjKKwd2Mgn0HcVMazicTwK9IDCG3HaRzYMaFhyw2
wh5ThhxFu4ZwNnUy7Co4oue5yqitz0RzcrXs4WYM2Ph6gzZt9BcRyDnVUOaCKPmFhel1thIDH5KB
nN37QE1GpTk1x4KVg96qgzSXKUuLK2Q9aMKxk+E1+BhG56+UFvsSedecGEAra/kVcoRfkyuzzmZQ
vLgrbPSL4T4jI3Vdl4yGRmTT2L70zul4cOt2oEflkQcY659166UoFgL7MechCAeM5rMdXdD07LgQ
7h7xAZY7MbGA4Xj4hpoBt5Dsz3td2E9pyCCpoLXv+TTWTdfHS0q6bI5ffnSFuTEhs0h+hc6s8D6m
wNwCB8yZ+10Gk73pQ3PtduqcUz6SrRg+K983z706aHiHp47IPFBQ8dHt9e+olSlDtcCj8VKuAy8e
nlDVoxIbs7uclXkK0nbfjOY1UwEWvBp1Zos2dy2z8WSALuv7J9X2HctJtHEcN2BMsoYCvkoREKFk
eaCXdCQUApBeA/lbiW7xh8KsS/LxJWjxDvbG+JrT/YHHFlwdKW6ZA3enDf1frMr0gu0ZYczE5tUZ
CsESWWdkgG76jtuGDG8TRmzdcXTEQHcFkDp92XD1N6lqWAk6uPalQSgsc/v+wLGDvoDlxBs7KH+V
Nf9BnL82zEsZaCLRSpKWgJQeZE7YHKAnZqDLs1MyYPLM6IXZSYNwYmj+9jSJx9H8Oy7J5iWrKL8C
c+uO/aSbUNxYLfc4iXcadWklZ4oyN5HbpqUl32KVHJmiL809swHGp+lYVaTG+TmYzI4oeQFbfcuU
7q72WWGVvBj8jiu7DbDMRaRMFVW1HQtNrDEnrWRAOF8mPfi9UXwWUgPrB4HhIBor6ewQoUL6ZNz4
m1T7+3YGp1NRYCxJbq/jxKI1SzgY2G8gP9Bz85FaVD2Ir3Eu3uZ5n2bV3370TlbEd8tdez+BsuIb
0X6NHAZ/JqMsY2ZS1odH0urPZoL5K0ecHURCHkU03UoNb8REtLPyAJdWonzj7CG22seBhKKjQGrf
D3PMbN5npOgyfe9e+qR5apETAa8A5NRPdMiU/UR9tVe2CQS+ITS+U+WZcoOmCnlWBtUPbQ2cUBrR
FYyVu3Cen1lpulVGtvg6ZUXvEikY8iyFcYYTwZL5bjJYBdzWPQ4cwtdO6MOvhYOzcqzqlo9nbwKr
LZOrSDFzDPN7FX9owzo6Ayo5S1All6Xi6XPsS0LXlAMWCP8SO4tL9IJhM4LRCdN35vS7gFkPz03m
b5ebo8YrwySrQEmh9SWuPgQ75Nph4sS+37z/D3ln0hw5km3nvyLrtdAGOOAOYNFaMOYIBiM4DxsY
M5nEDDjm4dfrQ+rpvapqWcm0lllbWJOszAwGAPfr957zHUF3Ryt8gmUyvcSEAa7GjpVlcEo4/as4
AqWfjF+8i9ssdi+LCXgYGxL1uueqDWE71Zs09vv9XBg4QelpZw7A5jkc3t3an26QvE0FiY8GzVod
uCVYW/Na+5c+8oEGxc1L5MEV9R+LaPiRQtff6rc5oVrRLUBeVyuiZaM3ik69KkVtbTrnjRXUQhM5
XOfWuBqgQxG70Hau7ngIT+4o90jYO4SACpONz2R+KJIvbeF2RmcRLm0Eoxq3kcVRe7aRHFk+fSQh
oKe6gPws0/5kZLY2opiJaFzs7YXNmv4Y6bnumqKkziIEipYTHdPCX1pMwz7uKhu41o5DE5Qsobxd
JSU43xZE8SyKea2WSWNrvFiZ9nHP0AkKmzI6GPo5y0j5Jg1wFJRMFFFQRmyGMkxxdmYN4zmZWUlM
16EHaLUni/ni1OOdsoeQ+N9qJKYwewhz+Z3PJ40nxecmj+lMrurIJ13Qg6yuBjq0Ee0dKmy8fZVq
9lnu3zZW252wli4HdYCLdPFPnue8kh4MGIVstE2ifhoOKD9fVneDZeHQCLunyKZfoPviBQE81qaA
NWam23pT58HaVPRMXNqRDAAGZlAuU5oBNjV8tE+HRCnMUfMPL6Rskt74lNE6WkcDcX16oiMvLbr6
lFnpunPh2nKx6+rKUAIhged85cq69Ubf29LjwWNR43gmq7WLZmc9V/JThXgTseAKDKwclhhCTSlN
CRsrVExgFJ69FOS/RzJ9NPN9gyX7ZtgbxvQrsuvXJJIksUYPI8khWgR4Y50rT3aPtooOaeQBb4sk
bXDsg17QrRno9AhXefIssQ8lD9KSk1kANQ/jXN0QfWnsiCvxYJ/a6zHvr3YqqqvR4XN0ovqQM+NU
edPtsrC/s6o23lQlB2GizA+e1D9HRgTGxMgqiVxEwR2mx6y/lBizOLyP4AMKY039wm9qpdbBdOj3
QKY5UD2uhU/H2W3ET9R0ig+J9YAIg00zM00HpkhWfZH8JNrsviizx8TpX+cA2QA94Z+lL8pNS2Gm
W7lHd/Ezqf30gJR9Q+buRdh1u8ZM1Ox9pTZiBOKlo09SgVx4M8WtBKOKhy7wkELiXLewOULNn27y
FvdKUwGa9pHyM8g6h+ZsHDvHeEaU8yOCVrkJh/5tikdmANGzCfiWcE3cGdbjPNEokIg85jQHAd3S
Ehhot82jS4svy4D9IZ9NdfoapJToNeJa0pesd1FPdISKD/Z31/0qxvrZrinVDUJWMdRetdEd25QD
SDkWH4kHbzG33r0xSXkkGfCndWRvKhk/9PZraWb7uYrTW0T5qy7YWFigVymGrrYBnW8Mn71tvRd1
e3FS56WxKCT72D4itYYUWq5HLKic2z+xTD9aNWqfpidPkkn5xi7RzFrMElzVcZC0zDvGBP1a0HMh
6lAzpXdKhBXFpWbLNcbiZWqlProD/4fe0NFSwyWu0H93IVz8WQbXRGIfDwEqYeWDkEmS+WNnesxS
aW2O7XPg0zpVLtpjP0vfqpLsikRXFGJbH99fhP9bb7saNg72Fpxl08KUgAzcZ/GtilGw4wFigaxH
qBBwSLby4hU9k/bFlCEqAWzSKd98h8bHNL2GEhSnKKMTQJhiCfOrNqK7KpeEo44hgsRmvU4CQDGe
ZXGSn0Jsud2yg9L8GiKc7Y3Y+JN6ITUFbm5M0yh/Q/JYbXuTf4muCOp1lKM8P47ix6oZv4spvfNz
v7oR+XTXIwFbx3VCE9f6gaAxPwmir7uatju3J6wOm9jSFNt7UKiLGWcvLrnSeF3AmkJAThAvEh3l
lcNFj+11zpTeepTkNvsd5eWM9d+QBztnrFsll6FeipspfOrtdNf2vX0n4TQpgQnb69jjzQidnIzr
g1Ul31ZJFHzzkqX6w41aAvzq7loGvKV8WDu++65tlpsKqeaaBM+lcay5wLa/D4T1HQyMgERVr60h
obeVQ0EK0YojrNuqTj4CoH/RHRwmMNHrQnG4IoR708fdh0pzGirDeNu2WbEtulas5xZBsruxEhAY
nie9tW/Zb9oy1h2l2hqR4XNi0qUVxD+tDY3YtesnCHAD6i3kn9hu3AJ3df6VMKVfx54rtg4KpnSR
4pHP+0UUCoVHOz518cxnRxPhBgnnKRNyXoCuOJYXNJgLUmwytXUDbV5Zz7GHDo7Wtrm2XbrPYmJg
CTZhyQ4yDi0cdGQIG4x1P0KipOLAfZcONMXeo5fQey8mrfqdVoweS+hZR3zPRan0CkUDWdll86JL
P0fRCjKCKPO1u9AdMhTOuGJRJ08+hFajepYV1BKsnJ0DA6VLgmMesW+bicGupKR741GMBDaq1SBm
8ts23T6xxY9wmOhs2XAHK0y3gDhcsOf0Dcb7OB72Q9LSAFsoXhNJ7zjE9UelXS5IURGKkcpf4aA+
Zo+snFLFjPc4PkdWzhYh09tzyUB+lbVsAqUtf07+ewL2QmCmWYPVWgxk4glcb7IaUQitbTT869Ew
Uce4i2FLQI7LSTxqmQiO4NHWBDpg+ouwY3lR9No5rlqzXR7Y9aa1HRqHufYfDJseLwYMv3Z2cCaM
mzBJb/WSa8ZsAyt95j3T00fj2M7cmpZBF3yoCCihVmi6DBAiQFMGdpSTlftrBAlPXg9ZPRbWOkbi
zKmex6yghCHNmRMF7DuoEvK+tb9k2X1LLsS2z5W3ttKf2qOhT2rRKkNJEQdoHTkYdiui0X12navT
q4xFqcB+Vppb9pCAuhZNpWeNHJYc5eFyY6DQFEQ/hagl0GHb2xYd2MoIC2M72QwvbWHuzLKxoEy4
17mvxM4KoSuUs71qu5HM0vwqwzd3aM6gUU4KoF5SPRvBN43Fqy3yRw6wMcwJessqWxLsk+dOMuOr
dfwLT8mbIDYJXmJH3IJlSZAqABD8ft5OEfOgONZibxr2M9FkpcpPbomPRUea9VVoMhu4ndN24Z1W
H0XHqj2hz+oV6jnXAm6FIn0OP6sQCWUzqYKBW/RcdM2+WxYULz8ZdfcVign+NR96mcCjQbtzI788
bXxa2na3fZx8y0ToXS9MhGNOCh5j5szN1nHO607d0eQ8SHyBR4SjmJADk/rfoflcKQyttEjODM5Y
pH0k41kAPDt6J+n2beQEsVV9+YLc87HxzRaH2INvNQRzi+5bjHhBq5RUDqdAiqK52bIFzIEeBPmP
OniuS1ioz/KULv/4+DCi/Mkt8gTgNTK4Cu3xQA/mC2nTpgh/sHyBEV8wOIt78nNesv4Gd9mYHxa3
S5RMr7NF9Hnw3joDQ1FIWaY+xJCTnFztohBRl/ZPCCMQL4b6SJ3P2ymPHWZLfC1gSIESOysyBOYu
vfosJB06xhymtL0s8Ng+52Bfd+m+9/P3iqogHsPTNKfv1sySZIzb0nuvBcfyIYCCYUc/UoN96GdV
qJOO76t3qcOrZb2G9gdP3HFgF8xgAMFnZDLoH5HU3FEYrRNd/1DAJBqSHYdXDLME+HX9s9+PZ8b0
5JsuggreItzkbijeqopPoeM4IJv6BMohdbJVjuqATYbq1NyNLephi4h1f+tfmI1spAQpkVn3FB4f
de9svOAa0Mr0Q+deQiopbAqGRZWgRkYQXXAKMnDGcf6Ig3t0u+/QZgza+0RGDyT4DL51UEmy70T0
KjUYBwrVjk+GE+l7ieqaMv7G7sQucsensEmPRYqOs7p2ov8S1rNF3BGryU0Rp5sk5fGEOuqoh8kM
OaNMN5Hh3XXF3TRxBPodMrrkn4a/SkJFiaQpmt/hnj9L8ifjMGr/8uX/IIqV//3/lsZKhOnfpbHW
bRd+Zn/OY+WP/Pps2n/9w1D/tDyOsNT6jD8801H/Gchq2NY/mYDasIGkLRzXdP8zkNURS4qrWn6i
hO954r8CWW3znyZiecFPpCN8RVbr/0Mgq8W/QSmyXOrD17/+IZVt8fZMTwjft30KaJOf//x8iIuw
+dc/rP8+IL6bHRNUQOhD4u70F/Pim6GcnUsjWrXJHP+JzdDY0ESndCz1fVB28sDsZod35qlAMUWV
jRnSw7KuFYXOHz7L/7jn/lvR5dcSCR//oiP/+v4cGo+m6StpurxLa4mT/eP702FcRGjMVgbT2W3Y
JfW2McfgpqJTyoSqQIe75ey+72uUDIySk/s6tHhgDfBhuhVHd2aEmcfLDGFcoZghw75ir4EQ+ZR6
uLxNL68usjjM4Rid5ia/VF4x3Sm//qxKmxFyArw2hx6/6UOslWYJy8Isqu4YVvGnOVnjXWFn4UuV
JXipFi1flMJvsa3PUCE89cFYX/vBtu8g0m76YHiw4yH/v31Ef07U5RI6YCZti1vMcqVjLbm+f/yI
KjWVrhQlynQu9nbCTX/6/ZKpFkvKALlHDvQyVbMo2JwgezVpAMDKG6qdohW3KnXsndIk2VECjKdo
osK10iw8jQzNfELO7/VovDUym05pJ4J71+guM4l+T6XCe4CVeteMIRwIrUmfKgoOQB4p27UfTbdW
3JLXFO3cvPZeB94Fm4NNmmw2uK8zcmTkUKiebY8Sy7ZNvGm2fpiWMczf30Tu8gn86SZ3POGbvq0c
X0hhy+Uh+MNNVE1Tk4eRTfXFAjliekgz+iHoJYYHXCHBXd9S0HUyOSEr5UTBaJt2tgng1ujAKjvd
kJx8uz23vbzT9Ju3VgcmPEjH8JwBA0Jdl55V22TnKBcfWTIirlm+1cbIjtmCInhto3kvOj9dZ46h
t1BpzPtxeaEQRlJNB2Y/+wh8pdOn9z4FiWDM+j1lzVUWvb6vZ/N2WIzyv830v1+kpf/jSxXoDVGX
zimIU+eunqV9Bwsk3g9tvU8jXYIV9Eo61C243dD2ty3YwsQr0w8JVGDr5CmkH1taJBDq8XaKo0Pv
wcfol69+fyuOQkbrXZwcIxdQ0JACU16M8q2uihPTaRkkEO3T0LnTblDfBiXz+r+/fGKJhP7T5QOQ
YgtOvpbAVeqqv9zgRuqD4xDjuKo8jJcCAdxdFLlXPpbpxsfNtAvNEvwVI7rnwW5JKfMqWEANw9LI
bDaBHMMtR3L5mA1ANNvWe6hmyCtOPN2R/pLcalund01Ka9O7y/q+etFLQF1aqpKICvpZdojvuFoc
4toZkt3f/3Ke82+/nC18NgabwcvyK/5lgcPTmyoabAOHz+GH4xNjNRbReA4cYg9BjZwjzjW9NQIc
HEBJTgXtEyu+N1TwM4o9CJVGEN3//tbcuwAqVWcz9OR7v19ytaSykZS3DiZzlxl2TI4V6TN9kjpr
L0iTF6MpFeqteJM6ncPoTY4Pv1/cfjpoA/c7g4zpoSt7dawE58HfP4zqbHqw3YjmPjvAjhwXRZLl
NYeedFV1QBaLP6j17y9/v7g1WVel64VQ0Sdit2GyrgJlq08yya/p5EXPOFP6XWETuIxsb2P4Xvzu
TRSJwVDdm1ZXXi1bQymp4B8pgxiJ2idKUQCOy0ON2aoon7MySzZNaIsDliLGWVm2cFLm/DTbnBtr
dqut6XYPCkjCBXVq+BLiyeroe9x3SRW+oK/b0PeXD4Ojv/7+Esv/wyVmkVaC25fr66rl539Yfjja
q9gMGDL1nmQ8V7v3ITqdp3Ii9XFu3sLCle/hjIY1ShATly5JcssLYzsEPyiXcQMfR4fRal8k89Yg
spC+cXQvvd67/f0i0ty7tTOn3OecTtFUhtW6z8QHprp25yeuc5v3dXGc3PYU1+Qu0VGrDqqxrbdo
vujOF7edwslBWDsOI4cckNDtXsKM/j++mB95KZ2vtDy0tb1vdVmcUesw96r0Jkoa0o+Ng4EmAoaJ
TwN5MufgSLv3f7+4lVr//cfJqe/fHhlX0Emgk20ucfVLWv0fP8/RgDVWl+izhnETKac7Ylml0wnW
pgcVE6iMiX3fHiLCgJNCyodsefGsJ5Dy5n3Su+Fd51X7jr/59F8v1dCu9RggzW0JRVMUNc+kXO/K
RFmvsqLF5uVEmxRAXWKTnNEJFeiOxfPY00VD4bUJJfhIzy/nB/RD7tqwA/DG4+yeLUff/kZlEABB
BAzN/FWGXt23eEQMH8MIOlCsDvYXFBO1p4Qi82JxmzfLixT9sOoatGAV4+Vq8dJb1hQevLm+Rypb
nbqOkEnTCkyI75CctKGRhIz5i4jGk4Fr5wp4sQUn2h3jiuP17xei4aAdGdGHHJd+UNAY5y61jXMz
2/Rj8UW2WQDG34nvIQnjpmvNs6Th6zWTtfeNSlzd5QUZFILy1mYWXs7tduwLeckjoNeJr7t7LOnm
2tcG6cw1ELeAqQntgjrDUJJd5DIN0nIBU/TOcJpdTGNNVpQfQzy+dXqsH8ZQF+fIN6vVHDjFB8Ko
JwR5w20TTcn975dyBvYVV+KY1zPdgcCVp2Gy8Wgnxk/PLIuff3/X2f/2ELuW6/rsP8L2hMv48M83
nUuAdDFhTltF9XqUvX5AD6T3tQZNl3DBz7ITuDP8ZCS3ArhhlHc9RWV66BnXnOwxa/AQF9+1zLEW
Rbjo92nsvgaFz9ZeR19MBI1dZDj3xXRfpqFPTiqZ5Q3dxgdnGgaO6wiJ4sm//f0CHmzYBrEA2hep
/lmjtaxhdLz+/a/M3f/X04FL4U3lxeolpfApNP/8S1d+O3SeM6Wo6Njrp/Lp90sGYBEmvngYQBSf
w9F7bzJJ46GN1KpWXn6wYupN2RMOIdHI3hqBjwqyH+MXD3MsXl+acb9/qgLVHzLHlatmsKOXMQBy
h8hAknmynQg4f/aSCBlLs+nQAz/0ZtbSejOJG2pLEmWXL3GuEskWRT6bpCm/R8d2YOqy302td61J
3kZ/13BeLyYEJu24KtBgWv04EC2J7aqvn6okDGkhV18JRn5KwuqjTO8OTRR/eSnCGSOd6J/5H4HE
9VXNN/gW3yfbf2uoaFfdr9bwvgtM3bNGhj4aJD5F6fQx2mxodEBXGX4T4nOGxbo1fVZDjHvGLneu
AnA/2vjmZuXs/DIUK8bIxNhj7mED8C4e3Nb5w29hjE8FdDR61G1OEkrdvye13Kdu+unhePUrxJYW
gwKs3SikmXqxhttkaPSDd1d7+HlkYNDxqe7jYcbzVkTx2cjpdyTMuiIDELAu00dLMtPofaooGbwk
cfJWG09KVY/95DqHxIHXVRdAwZdcpV4Nr0bB2cHoslVStbjeRuOSeEjqOxO0vJOPz4mzdIWW8KRh
J/r5EQz8TWI8Rz4o3ajwSQjU96nb6s0YIjC30PRRDdBiZaRWIj+6qdAybvO6QjxrBbtaFK9IUm3k
aDHJxpnAwiCriZn5nO1Nv0khSNneymbKYNfxrrLsrYWUDSwOGhijknuSJxnAYEbd2jr8aYLQM1zv
q1LmIZ46EtpjokasNg8O4UPgO83WyQzGhj1qvEx25sYqL5x5WJ3ytecmtHUByOe+yVgdb6rXFfKQ
QcAfUUHtrHoB2ElPQs40jb0gw6dHqCp749bBQnEsJLbrroSjDGyW8/TKyshgAfByg+MYUbQew1tD
pyd+M3dDsAMNdIHquwK3jKLN2GWTeWEQ8B0ZOHF6EcbbKEpr0lCLh7ozn6AGASuqbzxP75VA4QJt
vxp7CBtaHiOfxmYyqqunJ7q8jb1MtjEtJIwD5SSsO5HOL3PdF5sGVB7SMr7PhuhuFaveXgomVSNW
EIfD7r4f5bhBiW/ExYvfep956RMZtYfmcVY2g5G2NdvdCKPyiVS576wOToN0ostI22CqKTAGh8uJ
WPHM3AugrYiMqzU/VrL4Qat7l0RIv2eWkAahWhD6zn6aky02DEQf1lmPPn0wZKIN/bEWgEc3Y1Nh
JPlimOan4QzsReFrhglgisx9r/qb9CmOLJRiLdYY/KsXmtGX0fKwT78yZeMx1P77XCuieidjUTqu
9bJR2R8JYQcR3mqjIQB4mPQqhMPZj79Q3ZXvOW98GBFWGmXv3ufHED3TJZ/wugyYEG5ExcM8yfJB
pP6nSmecpgMgUvoYiB5DBGWh4YXrzMO348aGde5NRnPlWN6gzp+eZZzsoWEzofTZCCGzIqgaTHE0
a3J0LTv90mnkEORYg+TJK5RAgXI3w1Td+yX5jAoGZ+wkPxoMebSEif9F1Y1ljmzXqeeUF2bzDbOC
D1KxyD7R2cus1TU/BsfB4wmsh3GfVzxp+BzExqJjcdMDlyNoCjBt+ovMVOZrTBjnttgERW7uJJ1H
L6i3rUSUgQty2hM9QAoqEM9B0J4l/Og+T5mChM4MljwPPpjYQtMLmCoPxNRQ/L1Qehhnf7CM8+iS
b9VDA2Hfj31wQ41JXily/LfArb1bWjB3XPDvJON9NaCVbiphEAtHjkZrdPfDiEBGyQpfZr2Dxduf
XTWxpgvNRfC7PQRy0MIkr1ayPqpsB76xuulS/prcDd7QQ7WHZKq2GLmYRUWmXhdmaYIVbJ+bADdd
KjT4P/L+TFv/6uKzbz3Ek/pmMBRu4xgedFgDG7AqhJdWkJ9rPc9bJ5heW71E8IgBFVwwpCQZDHBb
a55cyyAvsY9bIkEB7Vt2/svz4uwth3xBA495UDzn18K+yqZ4xhf2UAtV7UK8EE13H7fbarCfilIw
5dTxo9s6twNCM50k86EXc7OTsBfbpo63+TgOa0ON4SVwxyWu0vkVAD9feIwkTHuPnTdMe1K1Pfy3
GdAwdCgZcpxdJ8YTegv3xk+Q6GYT+sECPhvJ4yJDEojS68HwKPdKpt0j3kazsrxL5TxZDilMSW/k
69nP7pOJLA5iux0jTc9YHZiap1axcYs9NAZ3QwPI3AmDQXT8hVulOkQZC+Iwx/nBqarbsiOhOx9L
c+MjDt/yKGjgsH7J/8n6zN3p0fxBslx9aYNwk3CXP7HZvlQ9qH6/d+1zHRtnifj+RpvBfS/c4Q6O
Wr7pkvSXjrDh+SgthqxuVq7DeC+JOYCZ0/jsceTa5nb50+5CvNpJ8WwP5MMtik8SqRWTUmlXTGQ8
d61lM587YWy41Jj/DfRlHaO4oYL/UIGRsSUWG+lg+I18sOluidSEspgUe/02DMAxisb/YVbdvk7g
wQVpwf5QNj8Z4t32dDoAYRLRkCPdJauEBpaOUaV5UbDVBRdlxka1HvoUfjretX2JRU+QWZ9P547T
80pkzrBXbYhIyBlQko4WOJLgYR6Lp9ScGONh2VU1sscBwQ5Bo5dyBKo3xcmPZFbXOjHcvU8aCRla
kJFl4Zz8pppRvH5mS5BSmJDVVo7i1Kbe/L9erKlja2Lz07mb3SryMK4RA38/6fJbBOx0IYtTmPb5
qcgc0tpaUy4Tk28XwcKNbxMfD+DYJTIJca5rYhNBKVQYiixpGnhrjQmxdhCiq24XfGINxJPa07Qp
epD7nd2/Jdn05mZ2vfVg9+zjYITSO3wETrJ0LfJDXy5H3MZAOWLIYlUnKZHkJELHmNkyPC6ND2kB
ncJboxc5DrHjbqYQZyAP74nBYORiy3be9wwab3wH72LfafNYlzP5c9W9Qi206clH5HzPxqfY692Y
BJLW2OS8ZXDc6MoATf6g26cQ4bJm1pOLmSQlWzYvSAVNUwIM8W9hNwjAIL1hvHP3TmNla+Gau0o5
A1ZLlB1AzCA86eGqE9CffX3UDdqYTpqAx1FAhlNzx/SQTvSM9FznAHnITqvDjwjRVwKOJ3EJ7xLU
QwP/wTRQx0zSRaoJ/cXFeNJ0X3Go9kbj0B0un4Y5fWLESvS0bz/7DLDx9oU4pr3NoIxv0c6wM6Be
uEKAQ7VcjM26R99YLR3422Ju8TYTM3YTh0fUJfPeGtufwejdRtRdK8yQb6Pp1YeJRIOO5kHIiSZr
UDZH03yQWf88E3nnQ9pIAL9px263WdXh4u9RufW8JUYkm3lGAaWNjREk9K8wXO0sLFaJg8ijipER
wT90tqnmqO8KHsl2Ljbq28NXzAqFcQBVOqwvtOAAvyDJD510DxNIRLDH5RZTCYgrDTaU8kkn8I3p
gAPxAlEQPYmxxoNd9MZmHlGr1bZBCG8htr5FFEU/BzEAEUUgRAb+AsERCjT+aBOQrj55kphlzO4z
JKJhQj0zcg/2oTOiiMf0mybWJpmr1zjob4fMx21ASnIek0HY4RGUjR/vDB83KaS1S2qI17nalE1X
78kVvJQF180bmp0Hj5NcUFoFXdIfFbvUpjHVjkdDgvkmAcExqo/BU6S3EzjDvY0orHKcjsn+ITGg
Olkpd7sRMEeczOgnaoWHrNSoqluFFFeXn5xNWXDialyLnIIW1wYggLRAJGo02znhmJBN9Zcdlena
4t3dpEQV9sMtbLK7GUoDJpY4WAvgWud50ZgVRAsotgZOQYhye7Pi+LYueJOU8SVwdp7jG8ciigRa
pLVO5/EeLdd8tOfmMnrYzHB4YL0lwhIJGnWhJMV1mj9zayDiKuzOlXQ3jd8sOOCo3agGiYOLeA2F
43xUJqwwOETvE4GmOaQMP1/ioBhQB4mnmI8sLL0Ofasve8itTnaY+uZZR9nGmOJ5i9sZqW5NDJ4T
d+uG2AHLGLKjUec2ZtfqoylETIsabXAuEDxDVrgE0zvqk0tSYfcm/MhdGZwLlDV/ZlgTN7UQOG7n
21iMMfYAtiKhed7a6K4OQcmreUbC4iHeCCGSbvLwDCL2K55w1+XK35o2Keh6dJnPg4tk6BK/5Oae
uv6SSjsETzk+OywqeizyTV3wpzyXLlpwPyLaJ6/kIYdLmEz2Qx9r7MIqcna5SqebqeYE7Kb+8CAL
49D7tNrT5tayxKcI+4Mlc8XuhxW/LZK96RRrl/VlX2MO5SxLnHhXxQAeKsAdrsEDJO9rI3qnAmc2
73wEDH1W0pbPqXD2ad/ItVE5l358Jd6byBqyV1ES8VgYjBhxvTD5p58wYXWIxC1RUNauDNRzl+sr
+tL5KyOKolBA4SGlXqOWt1FE4Vnj/DiiCtxP5tkUXcSHagDYvPEkv9wIlE3McQ0tU7kHnFegS0ha
QJi1YZt7abTzyRMWrzuf0yzUlmklTSSkiHU+s7CkNB9Ws43gCX9po1N3m3XBUWYBpSb6LFBWxNaG
OIi76C3V2V4P/AVGx/m7NdC3lQPPAW5XKOnzVxLqN+QlhB4N3S2EDXhDAQchZRHVODuPOeKS2jCH
gxdkTykzsyiJTk4KSsQTTbqOJNDKIJxfp9J+Gp/oWZVrwYZ8NBTkReZdSCCGagunmQvUD+yu5rtV
yTumu8HKC1iu5i7/FVKS1tlWhkG+a4f+Z+mM5Kg3NR4fcxunRXsnrl6H3JwOcrNlsAF8pOtYJBmZ
HgyDKQSuop1RRgJGSEnPo+dgGcprNZsbD0Uzb3jEacWaVyeIdTriIqueI1YZwj1NbcT3IicBqq/V
vu3dW4qax6BkBjOJftNgPNx0tHpQEycxAxtZpVvUwI/BfBdNCEvNKa5OesDcnsIgYyKaXNJ6+OoH
oMFQZMm586JV2rOn4Gw5UVtjLe++G294rsYK4q8X43eovyN8EbsCh1YfmO9NGZ+MHGAnjs+W7pNJ
SIEFlSLEN3CjJdDhUW1A6p64X+kIGIiHRXxOAmr+LLY/7an4NHTBoAFGrO/ynOEU6Wdm0Qw7ADqN
DquSc1UjKWnOEh4CaWnFr7Btsaasc28W6ETDBxyOybqvs2cQ25h3MW1tUryZFC+9onrIh4XgRXhW
DNF85nY0zIZd60odzAzLcSUBO8y1WlFsHUGQMP8h/1yfPtRGumk7azsICLzO0XVzXNiBnNcBySOx
h9ofjK+7Uer5N6+0m+hQmyWk55i8HdWRAQd//TEPsB6qDlpQzN8zl7S/1WBRkVK/1gOxAJxrl/sE
JjWM6gPPECZGtAe3pMX5hnY4YKfgxUKyHRm4raoe8WNBMbAZmDK7BlrUeLyGRXwEKzOSQ2WuZUqL
AIrDtKrj/Huklu7Vm6GyUwoLCDAl4uXqQmDM20CSI/VIeG0DmWxlbf3KhH9FI87dNnWPZhNV1NRY
jYI8+2jQJPk5ICWbVh3XOv2Ioks76J7oFrTteGt3/uSseRReUidcaC09mrPMvh1bB6FOTDFKZjOg
AsvniAcOX87BD6Y3NVHIUXRbRQE6UvmICDW+PujeLI660w86bs6GKNLTGLbn7AcUmywYfR42vC8w
AFeRgj+o6gTzNPSjInwqa+sJ2Fzcie0itsrpafBF8Rn71QH16l47SOHjIWX3K0mmqUDS93l+mVMH
A7TlcC7hNPv7q3Rkgty4xrno1E7YTbhHvO4Cl/Q1dD7Iuiil18voSOQpPbowftG1HXJyS55ClzhM
bNeCw8kS5BABzSNAzS4rWt5Er6pe/Brb2DgCVSJyPSASLqh2hkRi0nvomCiS7RGxfZ3uS4+gqpRg
RXhK4ka1o30z1vyh8jMeaAvxvqpVNpKzgBmDE2mF01J92hETYE2mwI0AZJVXobgPB/IfanobzMR6
hI1MBxMqm3EQz46qX/Fx0QD24RcDkF2cIFRyhfmryXHejA7x1WIW4K16Ijhns1rT/n4uiH1Hnq4u
qS3/J3tnshw3k2bZV2mrPcowOADHojcxz4wIztrAKIlyTI55fvo6oV50ZlZ3mvW+N7RkSvpJgoDD
/bv3nrsN+mIDSXXeKbVpm1ttmtOxTqtg3UYgQY2E0UXvfW7jpvhITfXTw/+9cIzsCgrC53aPpqUO
7ZsZtfQ30R9K2+tHiFUzyfTVaoltB0OKO3vow51W3qlrmt+p9afylWYHzSLigNL2yXTJLAKL3rNE
JDgv0nxaC5OjUFnF67pr9a2No+0YxMTMFkmnDuY4yb3bYF3pYVKno431bq5/QDOMVifTFMzwH7kf
W9dY/HOufEPPUCRec41rdex8GhYsT17ESAwtsDxOQpMZLtJDhbooi6tACAHVvbVd45mYEFvIODuX
A2cvjIfrogOVHcxMdKQHRKA4AXsslqEM3niRskpF6Zs/JBD1nZJBoMkeO2TE74/VkzGxiuUj0ySG
By7TX5x3JgVnmnjBwiQoznrMFsca5qVXNl/JYJrH4XEYTFp369Fnqpi4LHzkBb+LzuPcZptZ0DBS
h427yWtwkePg4BJgOuE4HOUHDCp0hV+MJCxghkJ5CNAddn5c/SqyhhFxA62PPbGynp1HwMSrrT1u
bvCZWbBqs6xmO5vuLF5ei8IGvUXo4NuUWA3xpewYBNAVPoh6n1iut9BG2fOzjV/kxfYJg/IlqDa8
Puopg0zaESQ/xSJ9zyA1d32mnk0x7gcM2ftYYA+MzOpzMMJx3z6TRKrO0WpkXrb0hNFv5YBhlWaX
S2RZNDGQl+VO/K5WXsAvIzXJvvHW9R+OrW9EDNzVGkg21AfDzHqeI9lsg4D3vib8btZfrGV8YYT5
2QdhquXTZMWHJIyfY3Yko+QGckNWzqHlAcxqrEO11SG3BAX5tn5caJy+Vh/T2SudfTW6n1RQORjY
Z3/nzsZWNvVPXgcGMXSDRinLWDaNPNVFF2wRC/+0xvxdMgOEctF9WRZ7ZB0n1NQ11wm/zKHBOZ0F
7JXyBzKB0yvUByHxP8TynIET3YBT+PDbeaGK5Az9BkvlvJ8TDl6JOuO7e2N0zYijAPCeMKMbav+L
xEy8igkpr6ysADqM/HEIGF+2uJRxcKpmqyhIsWVUbKCWJ+sqspJNCga1gB78ZLfEiixqOGh7LhEs
nsOgg9jLmSYc9R3/KEir7OrH+9pnKwT8gPRhrXJcVOCLmu+0cbl2GaMsLuS2l82NRNyDnwRyG6Hl
VRt/idhkjZ2u+oMCoRYhVVjKHe3rIGe6P4X/R6cEp6X15KYSj2tdEln12C4jbeL7qSLA34y0Hiwf
3mXhOxv+EE8+mYbQzc5+Gf+S6SS2XRoyv3kcVoxm2vBT0IpZ48FrHetlkJX1YiXF1mbHDCh1RF6S
nNFhgBR4V8zp6tPYQbhC3Xl9tHvUeu4BEQW04I7GEjdieHHZuFykORNpyudhmUDh1moKKG0w2wv1
tJzNVHECg1BfDElzYDpwwjLeKLL+Q69L/GYVbnti4ab3uQ5pZmPnRvY/+Haj5Ah8uD4lYPtqEMaX
0cIGD+wwZ05Zsm1nqL5WTv/TGIpj7k353o5oChlSqwZVablLi3KLXwl5sqKCOubk5hZ7t7shGGmd
a5eZQIwzf1VLczgPZNTvEA5WFbvCe1lsgUQ3d4RCsqgUQpc695Clk+IR3W64Fk8epQz7Vnn9E3ie
4Um2Xr1rJXvWLvnqdOtek6RO7rEzu8fZjT4kNeX3vx+SnnrKSHBoh+2yj7w4u4RsmO+cD7A9UKYA
PzBEkY7dhhlQTn4ljqgds8rphv3ZuXYZRwnrs8fVcIAjFd9SKJQ3g43sYmzDbvf4wyHT4mAYDWpM
T3dcX5H/liVZJWZdw9rtUriCj3S4MTTNxg/S5h48PtSN4BmMhouZuvU9KKbwyA//oVtqT1VqOocY
jv5z6P9SJWdmRHJs5LzOTjRii1XtiOqE0drwhg7tIczPtj+ezdnun3X2OsmyunOmHp4j0wFIVM4x
XGw+NWcYZLaI9WYK/N9Fx4O/NKkWlDkxSVG/iLT4kwa5eZJVU7/I3PbxMepg8/cPVVuxaqv5ZXKS
O7TF4H2wrZaBdKV3wdw7Ly7YRyQMcxNKtqDgjkYwDx442ljkz7biV8hZhFVZNaCK7c5YkqAXFy24
XVIKhD+KURZ/7Jj6HYyN+hy5gIJI8nkrL1HjJYgA10RNdJ1V0iCg+19O/zCVo3Atq1ru6lTIWy4Q
Ocbe+x1yon68dAQPzdeYRT9UYvavtRNbeAP8WyINKAOAXfBPEWshmZZvH/PTUwSB7iAeXj1d2acy
0SUGWbIFNQ27vuGZd4nLnspFoyd2XFLS7qASn4TDpFwYw2FO5EukHPivhot3qOOxHuuLnyArt4iu
S77jaTu0ayZA9Wvdqur5wbKwrHMXT/17YYUFTsoL/OmM14EeDpOi3NeqbHVs2Td5OV71GOfYKnNf
ZOLQL1hwQIYVs4MldwcCX1xcI8RWH9FSkhqpfTayfq8yLj0XhUT7oNs37VrLyp9d7i0Vr3sPWUpQ
8GKFZfjust06mG4hl7H7p0wEDMCkMO5pUr9Mg2EfHDqsGboBBWqdMjoxXrkRF7NXoTlShhKP9hm7
rbWiskew5lm091VZgQUr39YujLrCravtUBnubfKy/IkB9GasWiLZ3aNVrfSPPdEEF0b5RjJEWgQP
k4fdKcjiulrrqb3X018hxUb2kEV1cmbtHqqOZR9KPwZSEC6mkEcdoHvARe03TmxEuDRFjlN5/sH6
G+781AfoHFNg5tG2ooxA3y1SH7v6oWEW3gepaG/vlliky3YUPAkA+C3xkbBduBQ19Mwg13I7c+bf
Nk11TVsMKqqO/gyNJS9/P+RwD/xKG7sJi+A6lN8UqfMyJXQ6V/5PIghshKGgu7lEioUWdIK6AyWg
qy+UcqwnO1CHyYvddR14u4AXHnjAodtKjxu1NHyf6Ds99EoN9NAusL941xSc8553HdEWTollhAtm
Uobe0ULXn2ZwOStDxCWEp3I6+oYPPcyLOQtUDytvCNuJ8pl2H2t/q8rK+aVzZ1USutZWY75n1jSd
0AcxQSREPt3CW1lOAq718aGI8Ukb6r3udX7ztRL33FYGlb0fCiMLuOlMHGLAMzu7aH6YhQ83TSe/
Bdk7oneTd5M4KhdF8BjszAxqG7895bQCjnOD1RGOqJfaJi1qjGKqEiQicaz86pn4unwX1peZIfBz
2Kq/7KD9HTxZ81DeU97KYsge0Hh4WMIiUjNNfoaHpZawqjUtDarDwgeWS+vvXOW7KZ2nJzv1ytdw
MH4bFV51I5kuVI8NB5mm+zIG+5yBrVS2m5xNgz7O3nHJy+buqZKNvIAX5RGdyvMcxa9Oi8I3pMq6
pS3hNxhI6cJwJESIUVnbHPTDmWArGbq0YxbdOQxAsO7ijAB2V6bzTeFFvvdyPNYFQAb7cUBJrTg6
575QZx9nosy6tWf37jp1VEh0zs6Z4VEU5UbmsEpZobakZabbPIp9NJf+RY0NtLkma08JlB2qFYdN
8vj/Ryev8UEsRJOKa1YgJAaNMzObh0VSxlTAW2TC181EvNTiUPmqysdsPRHDacqFfxxrmxKQskeg
aISxk7Cu3zJBR0Zkx1/L1rWGsxVOVM2qyl5apg/DKjN4KLsp3Q9FllOxw4csTBg25DaS6oABNuhw
/svkpwxfO0vTR6d95HLWc+hY0C8pCKCwcKDzbmMF6abXKnhpvCZ4KapPG5XtSczyPlss8fncZZt+
LAWeZ7yMkwS/kTjqwmmes2FVxbdmN6Pnq8yxQGj2xtkyh03XWc7BKEIHSb9+m1G5t5Hkd+748kEO
7pg6Vbk+SZPYIfae5TTrF9qW8mPOiAyad4cJUQg6Y9OupAIxKamY1Du7eYn0WB+bNMQ/a6r3oXUB
lkXq1hMG+SM5iFaNWuV5A4V8dt3V/97nQEvdo6L/fSdQYmv/MLvukCOpr7xQExJ75OdKqTAYm92W
/xqgJs/gFAcJ+tUfzH49w6eAY6gFVBD6QdEWxoUAJ3LlPdSyvuXjSzCySal9ejc8wztQD+Veea6g
fpMw3cRmF2515k/rQkzNhn+gjjQ1+8ukbf0Xrw+3mBrof+PJeFMzLMTGOziF950F01aPUQHnFHwL
J7lyNYw+TOAGckfW0S1c+55GZMv6cziuvV4+B4iNZGrdZydgHlWr+AveAFNAldenCnjjuTNpvbDU
bqrNZ23RsDSwQVrWH7Ufu5vS76wXWDIsiKHBDHaOgwOi57IlNQEDiTyxMJllL9MwWCvF6AhXBQ3e
mWZWFybJciZ9Qp8B0pO2cMQFVYIuIkMgoNlc2k/BSGXm3EbOTmjV78KS5GQFtvGK7Q2tv24vfz+z
w8qCw2xK+B15ciji8Eu4fYf9bPSYTUTdbojmYos50FkyXy3vVVCWd9H/xhuaPwXsG85UKa3pjnRP
yi75gMy0nGnawlGi+quN0egqU9kepeNelejupl9blyDMhpchebEj0379+0nuPJcBbWeZsl9c9sfn
0n30Eidz8AmmZc8hBlqejrNt41bhraF85fbvHZBoPBgc/zF64LuOL2yHGYF0baJaj2jCP1i3K1i9
EH8wEMHkdHDPNOYNsnKw8Cl1XIsEwHTwCEPEVg6FulNQhSfygGE07b1AyxX9et2GV0qxSCsY/Cwv
A2M0PCuR86YTlTGUsPzlVFNZ1FDgwOSlCBkv1s6RgfTDsLHBd+9Thnj30/bM+aS4liO17brqz38/
GCNiWD5ip/n7qZn8LGOEem37/TFUctX0TbMreukdMeVE+zqO4mPgC2c/US5w0M0Pt+d11YFWHvj+
IeGIpP3QZLn+9un0j1KdiA4m4InWSHRTsg/mJss2jsNk06GuAc9y/pr1rXuEL4lbpugxtobe29jV
AA6LGT7CnO5mthyQjPCvcmimnitnP89/R3w6frAz/PIhwZlHLHzWopCJ3ALXbN/zEWAkVeT5pRxm
Cqb7gj5o+KH3jgnxitYif/P3znNiEGotjV1q/LDDMXlDkiG/MWaKjoz3EWPN/e8HKdiMkayxN8Wx
iLLsUoRtdaJWadX6RvFctgTX//39899Mw76H61r4vmdL2/Vsz/qX2yePfcqRHvMROjSXYU0tfRU7
xfpnn87GZ+dBjeyx4YDc4u8kSQvwOmBxs22mVCUxG35hycZPRxgx6IDnSAIZZFGJr5MPcciJSOlC
4gqBaIufBZB1jiYYJ6IQA1xpfQQNvXZ5y/ur0c0j7VtuSK0ymq5QyC3LuUbkBvb//kf+16yOL03Y
PzIQvmUR3Qv+Jc6iStuOkp5fnAFCfcHU5NvTxh8Ktej7Nh7TaAspvHcVw2cHYMy//+LicT3/6XEl
DhnAw8AoYgWu+NfrbVYS0H7VgiHsip4Rrles0oDcfl/AZbbocshHHJaNzdmengfz5OfuymzC+Ilo
c/IUm7juCjhChxgzXhl4zfsYF8ahqMx0pdjcfHbqobf0F92Biqom0syy4N+pyLtE9Vdvhj/mvASJ
a9eIoFWDh7UYnxx2re+R6MwD2Ml3mZoHS9P7RgCGJiqNfRTJLDkykHjnOKaf//0l+Zsf+qdLwi/E
kVwL7N2O5Zj/cguKPGiGOIZ3EE7iKzPiH6Mn9j0kc0CyQCZSyzhQlTFTWoIIO5DlHr9EJmmwaUnK
//vv5f90bzCgsE3PCiRPhf3PTwPLoJEUCsU5tPPfY1Ozswcu38MTAgB39CKwHr6Yu11R2f8/u/xN
5UU7vUzl9//8j19FlyNq3L9VXOT/GES2H3ne/3t2+V7orzz++m//4n9Fl+3gP8kk2w5yFLlgk+Td
f/yP4fsRarbN/yRbRWqNPITjmq4kkZcXdRsR4JX8ket6/iMsISzzkUZlmfn7R85/eiQnJBhDXuyw
N9z/p+Qy0vU/B4F8W9iE5kwCVZ4r+B7/NTsXNcg6IbibZcopb9V0MtkRb3ziOXT3VaVPOrXWgcJ0
SaU0VRXhcJSVdw7nlGKPqa+29BmQGSaT1ci04sAWEafhwOsiYNoJ8+PBmDDku1VDKTXVXzqlmq5C
Xa906L/FkllcPr7jaURSknQ26XQnhMAHYb85vkXLSe6a6IO/Jpt0xDxmQFbs7BBkj1QL50UE/Wbt
mR4AqLQB8W9FZ0zGGQpxX+CdCV7sge4c7dIiG+IUHXBwaDu7a78SZ8MqVozJzNXIts9gY77q9UCj
ktczCvF9ZgchAjqnxhQ6Zl037Sant5TlKD6EZgQSsbefKYPAPQgLc80sC9N1syvHxsOA1+Lvbsy7
chLs2Aq7kAc9qWPigIL8HIzWO80r8NJH3umEP4K1k/bW0qlJwqgHArYD3OHNDmKWiVLrJC75X/7C
nBa4MmUGCmZsb6VR7HIQVisqou5WTvS8GGY8ZZTxUdG1dhwCHZFXr20aEM7zJs4DEHZNSqS4wgIU
U71jYLHg5LbqGvleEmneaI/SXToyiRbiGo3C6WRKVODhEDEdO01FdrViSQ3thLzk5Zcxqn9aMTcP
OVi1CRvx3NXCZNLvIxZP/Wdr/3GLoCBG1t3Sgu1ULKZdjFbQ4umoWwvte0Bam0eA2P40owL9HNNW
wfTN5nUQfKc1+rE7lJiz/M+xdEBL2JmD8NqdRF1hdMOEtphK86OCibiLc2bpkyhJKoJbbm1JI/bo
7MHRieVg0sBga8w1o+HsTQ8cb+sEalOApREi2sXpfE4w0m1lXX4pITkqovfuWt5maZN+TUo1OyYD
7JVpWZEhkxOz+213Kbha0ebLqmOwg+Pu5FgEEKzgLAWbNZ2HZIVHsSJnhIuOcTDWzZYK65BDZy/v
g6bDOSSJb2e9v2pa86OL/QhkCj10BnneVeCaIRjylRptir9MH4uKGFaR51ormGRcp7JdZEC3lxD6
DqoHdOXAU6ZmJl/1JSyWLrK2FAGB0oRszesIW2gEPn1lRSkJ6q4GLh3qDec7UPVkBkzojtSQPFoL
aUROBtteT13/YXcdCbtOUHhf/aTsFlO8KQHSu9lXn0PSMOjCebwhCW0IEGCWtwnS+UN2jbWsfVIO
Te28m43DOuK/pnNkc+xvX0uubGQAWB9LjLlhFl/HofoRlh+GNX4OJpYWVTwBtGVENVHTmOUUXcVI
qV4WWyuIm0BAjJeMkeQy+6hQTY8DxrQuLQXByyzeKX2r6Jirc+ctpJsTm2BDJJYbe2IIRh3FcKk1
/Z8oR4u+MKxTLb+axGu3OsbNB38GjDUBBRIAr00ZHDvaTYmqzfsUj4dhOeGmYABT4kU9cd7w2uIw
24DLAb4eY3oQk0T+zakyhJvgLxXlEsXuZTCAWGd0BcJLFx/spOgKVVeKbbxdYlBGUmK7R2dnzWPM
sayrh7/HtzacJxmD95iukIp8B3Nz47u/wEnxi6aUcOmq4TZAgYGVE23K+BGzIAKxDHswz0ELwHB0
+ruVzj2YPSyYbWa+xYgpS4ug9BLYKy2H6XQ22+qrFPEIv3p60ak5roaWk0cU4dMYrJgmdyoTOVTh
CsQ5l8oGFYPu4RIe44Y6CfDskuynikALMRZguk0zYMAtJXxc2JX5C0+YOGgHc5eOg5WgWmNFeD7d
af0yoxhc8y77yJz0PHYz43gZ/fbqEvhuQD46VO6iCzLGjaixazsnQh9KePq9Bo9L8eOtKS37Qif4
qm4A38lBB2uBp/JWUIW5AZoVrwRJdtZEXayTHg8X/PxI4ZCMJlKm0tF6PWkuYBLoeFv4asKqYT5H
ZAuTsKRnpFTmqTX8G8N4wpv2aGyNqvnp1oV3SWUIJqfvPma0iKUCmEfjBNDHarY+nDYVWz8q3kNL
1ae+e2H6niDZzivZmmqVdgIrX8z31LqEWqwhmg6iZ8PoeXQewRNtzhR1cN/ldNW5Vt5dSdnR+j0c
SbG8RpWjX6rc8GHElVucADZj2brcUNfesc+2GZ9xV7eaV4+jUnma9PxiSphL1sy0rg7hF3P+uDhV
/Z46kLspeB14Ludn3436XSAGaLDNu5kn6pBZkIT9Mbp4knaBOrtZVKuRBprmHQ1ESL1e8um6OHQx
UhlXW+GPk8457j1Bgbj4HGLFxHcqD0QDgq1aw6ByIESmzauDyGimY3zBeL3KzAsn6PJLOIS6M8rc
iVRtmOU7q6aEpz9WM5WhxDx3xLftqpIb4fT6Vcz6ZJLag4m3AM7QZWKfY4E5jN6vMBohGrNF2U1t
SolMPYJ8qk3AahT93Fue851RM9dsu2nPSN7d1H6V3007KqC+euMPnyRiN9KtW839l/JHsXShM57t
LqQ31XpYmBpZr5I66j6K2r0xjHSPhSmsNfuSS5+r5D2ncAF85zon2nISwknOkUPxlzW+Bxk+VZke
0NCqj2YCe4XIsSsjZmKt40TXyozOJejqJ3zFUPBal7n449NG49nKDOyfTWEW5/ZRBI4HBktbkUSr
odTYfkKnXEuPRSvoVXAcwD1teet/Bg8FABDCcPr7v0ThrE3X4ddnkhEkHMq1kqEttnmu0nPk/xwf
vIS0hYGLqWGdPjTB2IZ0khuRuWGYRmA7qXqCpbwpwOJs6ObhUzpwkGAqiaE1OlCYjc1thuu1CItB
bKhoEWdmf2Zsu8Sh8O4YWn+yrwxvZJCbJo6XTtk8zU0r9jhgptRQl14UxY6GeJrimGpu8MrvPEbU
qPdBAZMTn2NvYHbKuuqhiGBdZJu3r+ZgawfQjT0neK/qR5OHv00E7hMxWcx1YYOFxXM75tR725vc
yF41q9YiduhrrWzbXNq4uYX18Ksj+9u++wEb5SlUgj5E0X9W3oclvatdkZ5H1XeYFYaP4IFoOJen
rvfSqRFJKGsxVUiPUflT4P4YjQoFqVrnVg5JYFqhlIOKg1MnFnPNZpZmFYvV3GdrVoLqTyBrhopy
Ktw+uJQsVGarxRBMnOWBit8ELXGYXFbvKPg8jK71beKa3iTVvAu03W60E4KrieGs+C9D/hVhZBik
OneEB0gB9qe+Sg+TzA5s5E4hXQclzBmN1p91w05X0ISrZueytmMe3RGR3dbGRxd5uwZuXj5jjEoN
1FMXZlkFfpioUB+1Z98A6DqBzmcp4ifz+iuPIm6fjITdNM/gt4s82HZshufol1cxYCI95SKL1I9a
tTZbWWhRA1o+NMRlRIfmg7EKZ7sMrjj8CdX0hFDypTcWKxOCaTxAnDlQu7SzjG5lk+1/LJwit9fg
l7k4wC1BKy3buFgJb9wZD6woU94U0Bjr0Qpz8KLEFtjQ5NwBUfU6aQJdY7afMJyLAxEt7NZh8Nf8
csdfCX0KLnVIPbv2mZ2GGagF8XSKhq4eYZ6kWjTsx+qEO3AgSzeiDRHC0sQZHznYwO7PEMMXhUVF
VzkvaWP/Mdo3HXDeCEH9rAfG9pbXYpIkzdwUrz4ICDa26c4sXqecyD4FZ3MLE9Je9y70OYPCkgmd
DNHlpFzQwmlBVThXkhyasJmjEjFL0HYqvHNVzTTVD968Edhz4tySLDbWkHlwtZAO9Lp5m2ldUFBJ
zxcaw7JxgwO/RCLQlOUI9oDmr4ovUZvRRSCYdfbv1jF5ED5ye1ql1Dm4doevymKNdhYeiRCjhvCM
rNkVyP48mNNMF7LqVyN7m5nipsraRl2x9VxgQqMdrXvbXdYteEz6bSORhDvHpnLzsePGXcFlTseD
xaHBCFrKazvK1zTBXpdWYQKzEWzmCEt2MOHkleytqnQ6+S249Oi97oJnW8w3Hz8VtE58g4Btukqe
YyLr0ZPro3pWHjx/1tc9xo7XGbv2QlBMvKga+znioIiX0F8k7nRn+P8zCBkUh6mEKjmG/JhSM7ci
f1nCvYzmEU8p3iSEhvJmDtOPgYDWohTZzWj1HU8InrGoevMmNlwdu2Pc07qHVI9IQKKyISJiUE2v
JBWAafeUmWiWRKemzv5K3PoMR/QjKZaK9wkePidad5X9QbmI/IA68lgRZvyEmNetCcOYYWc/ysr8
sA2NoovzmBbjFgzviIrPPS0JIRcALvnKT5pAU17awxITQ7wUpIti/AfwoeFg5PoPhz1uNh7DZGzt
bRY6v8K68rZUrP6uG2/rPW4zzBJwLQJeX4SJaSpOI7rnwlcVB+TcvPJnq5t2P0b6T1QRpAf3RRCo
sjiZmeuEufJeGK63pHKaxcQrTnar2aFN+dvYGM6BKsdVapW7qHWN25QG6McGMn6CuMnUnO/Rs6N6
MU6uvSNgzKPICm/3VxqSiCOU+Yq5brqudJqDa/cJ6eXuZkRT4Qlf6owinXSEvc8WkumHl96p3lj5
7YiMEIpbGqc37bPMVH6xyXOQwmFuc+AAPRqhqLBFvMARk1TgtEQlKG0MPfFkDUzmtKuNDSTJdokX
moRWNE4r0oecil2QMlV1GIv8KeKhbJMPWrKWOaE2ctPwshTies2zlTrvAc0+IUKvDJHgI/Jse8rX
+Unp8eBpsL6i9tLFRzlgBljP/HlQPo+cyYcAdZomtFI8peq5KO+jf6g9GLopR9f4u6m+xum3Gm/k
Z+ruOo2HdPro8331Woy3UJ6sYNNQ9uB5zw09DaP6Uc9/bJ/ceEtzr/YJsCiQtpwrjKPitFJ69ZIQ
/argdRkPnwnhpfrJaL+y6alvsgXyIEWdL0k3cQre4cfnR4zSu6t/FB4vwg5o/mVjq49+fo+6fYul
P/sw4hfGE5z5IfnSAW5gia7C+8SaDZmLr4z1mB4WW39HDwsnp9C/LUPFi0rfdfjc4cqusdE4A50r
wUciz26xk/FbGv4JjV8KjMFgvw/MbnzCuyNvHx4VMMj7ethW89qZNhnW12b8iTNskXO9i+rdHQ/G
cCuTdUlWXKyD9uBKxLsPkb9n/v0MiRPXZSyOYAyckF6VPMByDxVieHtsUyK88oCBMNDuIn/nox26
MiVufpnmtauOGiq8OdwzYkEq+Yhtc9GDlyUIvWiHjWlRUnxuDNZQ3uk7GKRz8hJTyEVKoRvEYmOC
OzNoDuudLw2bH/bRMhj+9OapHqmrDfajd7eqBscEM6Pwq3IOnbPh9T5W2949NG6K9YI8R4nfudwq
C1M/Aq0bLIzu+kjfMH/Bnnjoph+q+6qbipcX/mbrJoNLWr1NDs+xRJSRRxWfGXjL7tS0v2P7iSJ6
+p1gdhDjq5ckT2uWmPzYEzoSIyeJUtIK+tW6QCuCn9ivFzbZwMGjTvejSl5HhkqPh/kzsu6NhEZr
wYiI40U83Vyxy9kZMReBDkyN5GemTmH2M4yvmj1SAV+hrH764zrPt6FzIk872x+EaIHZXqZyn+NU
QdJBmy6bn6YmWbsW6QV6gRXewnRCVEEVF2h6S2zSrI6Mixzjqhp3X0IIpUBktA+GewQY3QwsXEAX
SGsfwTuF6Zb10wOeliycc8h6q7cdZ4fZ/6BNPWHbK7aF+nYZ85jGHwN2hPaunXMs8w2AwED8tsTv
BK2e8ywO022CbEBZeL+JjV04HPz+t04vdtntVSdv8CZWdf2cdhBVcNS6EYb698G4l8MfT4aHcMA7
3z016pmjeZXGRHHjBQdXyUYlFAaNTlCZqh+9s7fbJzR+B8eugSFNazaA7pcZH0bAzcowaQWSyzLY
ygSZg55TPPkqpoO2uGLGXLodDLHC2or+lb+j1ZM1Xt3ugEedN3tAdr8r3rp4zys7HBhF8iZzYwxY
/IxBRe6WjVVvXgb1EuhXvGp8DTO4+D6Znx8+hToG2zyLEYLMf9nVs5VsY30r2LKP8uoX98bBWCPo
RwhXWGmCKt3lab+ryncgmjxkquAAj1r8YtN6avyJxu+gPRr2ymhIPTEBWLXTNYzeDeeei/vfY2C3
8rI/TXCd2GfGV7e/1eVpDE5gLgLjzZzYq39X/s0S17bbT9NudJYBtfaAa6JbBio6Cl+z6pw3B4O5
9dH3XtPpKc2I/q7pmKaNwYXc65C4APcceody/lDpbbYvob4MyYEJ6pAfbc5/pW5IlLKEnczh01O8
5nbkQQf91du0QdERghvfzlcDzPRsw1VmAaTFccGXlvg4R0wIjowWuThZ1DXW/Ns9zhLaY4wUT++9
tg0SUmuPFsky/uqqq4YMzOUT1q3QW3Lp7TmIToBlgkd18TWtLm1HOOVmdncsbZIiYETqiSjDqR+u
RvzZInEkv5KqZgtzE851Km/vLrMhxTpsbcZwSel5qT67/sZCM+mnTF765EPHx3m6V+K9KU9GsR9a
GJDLYQYL/uoNp4KXWM9oSn/76j4Fz6wxWh+0fbaiYxveRPlVuCS+YD0+llcVsMkjw8LYiWLE59JQ
zzlXu6l+g9l4LMjBKio4EprvsvuJx42OtG9v3mc81DDiDers8iU70tC9wAsvPZKrq0dzIqAMar3U
lhnFcm7RKfZTAtflZ24Bql3x3Qf1s1oT9hMpaeI3EKEbrhTY/rB70qOkDCdba3qm8ul7UO+desLu
qq09yTOm+dCg7S1jS9px/oul81huHMvS8BMhAt5sCUdPipTlBiFKKXjv8fT9oaIXE9NTU50pkcC9
5/yWxY+PMSeYaQDqKEg4GvilEgL7Sk/ldPDFEOezX8WEnR4l5WZh7leER4xulaFZSEC+p48+3eNb
1eufenpb2tcspp310iZsPekKLm1GTSOMieNmpD9l/kV8LBY/avga5x9d1G8IW6OrZnKC+sw7Agxf
Uo3aOjPWrelC/hpZNykG5hOXsjJ6PD/E9btjSBJDeOBTJzVeaZDEvUns+IX13Xc3pE9oC9OIwNgb
9xefTEdPe37nWyFu3palrRrtzQE52GH1FMU/o8TMA25nzc+uIp2c+5l7c67fzOllFXczjfMr8RUs
pTsP94x0BwH/unrKw7067wNMxOMz58rh+aUUYvxL0EEuBNEEbGPbWfjQlH9SiDVuTy1T1bgGXjrJ
M7o/jY1V6s5d+jopGN2Lz+XQtPfeelcNt8TTUo0Y2WbU3xdeujDfKuY2EHfl/D2Y20w+kmSdml6/
PGGyJ+EnMy+GdVL1A38pXXlUzfOEa/MPtkk+WXJEggJf7yWsuMaI0xP4Q+8YW0HUmNgJ4uR5VYD9
Gjp1v4IZ5bS0R6HMcZpZzyV9S7Rjsr7chl/oPgoejD7gHfyDwZvI8KfHK0buwPWaFnfmDUV8jtM+
Q13LAyH6JgVqaSTaA20NdfxWufQoqwuWpHnL/ylTd0CHF4vqMQyB/U18grzqKW1SMfUVND9uEWXP
w6lRcbDchVy3dSDZJtNduvlsdPwuEzg5hkcLjyh2av49vi+DYEFjuLbYLBJKJoddintickXzW28E
6Ky7ERxZzdPEXxicRzsz6HLc1AY/FnHnff4zCG8jdjupeskjvHaehWtqJEBKy2/j5DbSUQXlkfxR
PNUTpSbCx0w/Cl8LIbpJteX2S4ZrX8ENTaJn1HtSmFHcj+Mb1S56+yNm267bEU2lhzYkCHAaOsmR
cEuRayf+pxlYXzBT6z7kIE+xErxm5Zb2WvbbTPTjhjmEC1EovKn9WyKq7BHv0rnIYhhxrpUuPd6R
5irt55C8cRSnBeatgKq3U284vLIyHRwS+hw8iPS87fpg2vbMb4BoPcJ99lnsn36w7ILlZJpnuEWj
3TY84uKtpTnaGMjBEp3eXwFnnOc+f1ZRn6wOalH/rHEJy6eIqCv9YmRY+XaYEdPUzcnWD+gUKE79
dJrSr8YwNpG6FQecii6w/SZOronylpAO4TTzQdybfkKoRMZBf6+0Zx5/6M2tLK8i6R2E8YquYu7L
accPQlPibBwM7bYwKchA2gjOPINKuD5zzOG1F7atdoZ+2HTsIAtgVZJ8jek1ae+l7PFXspmhkT8M
Aj5fR+l9lfeA8OnwphjfLQknOfIij/RPV853BY0jNA8pwAvUaoyUV7DRj8tlmj7y7C7335pCysKj
gxVMiV/oyd2i0Cu6NvqxbY+Z7Mh/ynJP9HeRUkNZBL5J/mrRpoUjUF/1+jrFtyx7C6qz2R3LhkqY
TY2oHnsF+StHs7vFy2VQ/9GKQk59VO/nwdWluyr9Jsk97k/mDjlG4iP8c2gBtzY164UzR6fuGOgY
ar8qAVfAMRBPGTELi9/QJjb+IXeFb+KkppDUEm2Qryl3J+YuBFbxt4u5kzhJP3uXKso3Nl3sVdM7
q5tMSAy2V3ooihhkWuCPJdYf++j7xP8alQ+i/m2WJlsVP7HH8284gD3Qg8TmIwc+x9a5ZD2LpX0I
HWt9dMnRahz6DhPtYo7DBnIEH+OnVVGT8DnlRySpZN5m2UuuSrzKPwYnZCy8d+WnIizMrY9a8XnO
yThsikudfIbCsaPQsE//FOuEzJTuv6Hfg1UEVJji5NMv4YrOh4iBMWtHuJA1fi88DQr71DabvGz0
5f4YgAsvj97gM+L0pFNXEa+mdCJRSah26/zVKj4aZFYVcP3lQjAWf+bgDJR/BlgO1sQ5+AlP77x2
OjG6a/cZLkQibm4gF4hFCnG/VbuNCuLaf/TCeyxVmwmpEvVlmzn4h9YXUO+VDzwfX+WQ15DOM4c8
hY1aI6ljM67+TcSV0RJpZ9JVlpFenkr1dSz9kGRoFXXpId0H06u2phiKZOu8tCQvw+SF+lnM3y2d
mr54n3V3M/zLIXiKBCPu+DUDHifjNdXOPS78vNVIxCSkLSMzKgE/KlG3R5ssu6TFHro9PADtEodA
sM9XFwX2Q4vfZlZj2Q8tu6bVqTvU5pHIss2azqRwd+C35XgHuMA+vHxy/oNg+8/Sho2a3dYu0/Ux
4cqm6oFsmt+AWsGEzp1R3i/1SeA4Cq9ReeLLUsPtQt9n9CoUEK0D18y/noYInjvAgkvksF4PLk2P
WFgd3IkZM3Hmcv7O9rMFEB08SP/kozK2SrDX14mWqjjrLaceil5rElWw59XI396ZR8ryVmknMT50
wucGXBzS/bQC1/tEvBk4msGicSv8sqiix37JR0bw6E/kEpjKxs3G4mgN4LY6tSVHblESNxdSY9pz
Ib5ZRC64lp1DqYrpFakvcAxuQk/yRFesf0IwJogNG8XvJh2+h55+qwwwHoizmz6K4KRNd6360jBu
96BHbF/JNe+/wmF2c+G3jdHwYSQ35iNE3vroNLEzGofMAOGTr+sGhNEuwjYUW59rHlFJylFKn4nl
WPVeSb7E7GqOrjw+teAZmyIgcOFQPrFBbe8POtxHcjOKh1yfB+dJ5lajuWzI02cd4Nf3Df04T0ep
fJMBVlrSWXbmmygcycIjJ5QRmkm0UneL+Urne1l+Nxo9NbiAz4J+IVtn00oEzW3jEDcCyDWGR/4C
LaDphmSPms932+l7eXipur+k/VMMcgAs4IgchyJcdcO6URyW6KPEbTj+znwVLTewSPxM6KbNdyvv
KpiFiY9iK0nv5vK1AIAxRTiSBmKcfwnGjlioMPuoeA5KmVAMGqVIQfhvgIYeBAqziv3aBgMupqrU
RYelS/g+qm9ckfMrbwf5l12KYlvhrecVWZmo3ww82gr2UvXaLR4vT8QQY1wznbL66D4bH4K1KzdP
0qVyQt2MVy1+x4ud6vtSPXG+Zcp71OJxeVQN2/5B07dmzc6zNc0vvDp21DsN56cUAGoA08l3U2D5
Fl9E7NLWdqHVnC7eNaBCBb2hT4FzlCEyuJARh6tvy5FVcI/GlNAU3chRdIXZlbkDiMYh6EV+M9SH
NmdbPlJx2lfVXmPiGBziUXmpYlzAhbnFSqJnH4Brs/YqLcem2hOWtnazdpAXAw13pUNsIIgk76v0
A3YyeS3xnCiiencs96FIkwsF2ZmnQ+IzVnLSa69KcxoD8P6Kn1Z2OCAUwav/xGTfUAUALV/7RvYc
hH8zWV/qdAvx7hlwAgpdWzItX+QsqPND41KpzkroN9WW8RUoKKmJGWz8pgWChqhDxszmUMuXQPYN
7V+rfIn5vWhOWfJWzgTjcD86+vjTpM8uyNw4urA/6rwKja3JDmn70UZ8S+otY6lgbVuaWYOXMd+2
0SfNC6HuRcm3hWe8inxp9C4mEfEZmvnXGF9vjGL4c33vLUhHjqoTi3b7p+tOOtuW7obBoSc4qSiO
U+MOhGOEfiZjSoDQgbmWk9xv+r00+OByIhhkgIuDDGhvIbO93wXli6m/leKBOk/VEW41VHv7UBLD
iTLVkziWhA2/F8+gtS+NQx2dtFDc5gbV3spXkb2JbgqErB7U+XWVSv2XLLUe4uRF0hbSmHtxPAE4
QREdCs6RtPjgwW7x61TseZ21HbK3aLlb6YMwOL0+tMrl7100vxKuFmXFRLurOrlTs21YlPMaaB7o
i14v9b2eFU/IAlsIQCWXR2Y8NSPFDvaiW9euBmQc7mPgJmyyO57O1jpO03u0hpzmGAGnFzX81yMC
G0mZU1AL9/wlvKh4omC5LwYfZ7y5RhpD9cxR2N1l5pTGvE3LffEWR61/8LVRrOaRC+ONljNumJBw
GBkRZh4DyT9tQw20iiyZGwEmbFJ+SewJpV1e+Yp6rHUPVSL+l4wpLKgDuyPbP6O1Y9qA8UIqxC7a
fnbkNkHCwrCW4nq3qfDle3cnJ6lfDPmXeAl7Ik3E7sEDUBENr9n6ckMtdFRfC1iIyNElZEa6VvM9
FN3RfdbilhRcAHmQ/b5BBsfuL3sKHRXJdlRIsbMJgCyuPXu/+BTG9yE/ZSsIoGeI4V4lIvQjnlMb
rthRI5MLR+OWJhExosZ3esQTesMK2iH5sGyi/uXL+uukbCCE6qDqyPWzRKIvCKIjGodWOrXrhU7s
joyl0yJbsnWRWx/LfN9+D82p6j/5qPQBHF/dy8QnWOYtq+hX3MKJkc7H22HHXecp5DST2ZfPn2p0
QLQlsAbx1w8ia/VGHwmk/V2Ee99cTO1bS914/hdSbjUuv6pH8Ed/y61nLnwbTcO/z65h843NOxIb
u4O60wfi+fhELfBrtm1XC3ajK22EANh6APlS/6Tpno5vIfCtZe6YsWb5hY+hzlwL/ypr+rDVVixf
+hZ4JIqstrvqrkDEpC7Gcn8N9dgpXsIGQkcIVqbELlvM3Du+MiO+hfW5lU9i+AkJMMZb0NZuDW0h
AeUQshsMzUEtvNymkIxtdRvsmBhZ2LkYRW4TwsmnJFi9zjZVqyhi71P4DAOI6hr+VjirBEvH3VuE
x8qKSQjIersFkq7z64D4jEYragPZfogGA2SOQ8HuGNP14a12CRCgLsQvt2q5r/wR2Ys/Wi/K/Ep9
40ZrMC1INxHwIiP0k9oeZfSJEgPdq+QzslgQEIphkHd9IVgnl8vnvldsk3qO0iGOD4IazpRaloQd
fBsIR1P7tHpK7Aj0flWrazR/rKfPkL7J5UH1R1fM/dj4JJVpM6UmCXspT0CNKPZ18kDD65fKUUGr
fAJACP/1Yy8gKnevBwKJGNwhxpeOhN+g7oixXCM2ihkVtdpuNNjTN8lgQ2s3F0t2i2qXpmDst3J6
VYU/0kKD4F2Zj4q+13ukkn9zd5LKHz1+KNIMcACM8pFlf7hgKSL5V+A3uAI5AMBZ2omdkhkjnMCo
vmJ60BUOu+EfMtBNZMfIgX3oDH7y0iUVPnmxQFionnGrPsIzrRJ5/gdyxKwvqJdRRHO3WfvC94sD
4x6fepfA2+oqws9JficSsLAlRMvuwXUKIibtEBJ0YlUugp+w/SdOb7V4mZWXKRdcohlBeltWyxJm
66rpz5T/lGsHAA57HI8N/GbLwou6xQEeBbqzLUJYtvlXKZyoPFUzLyPhryEjO6n+GkKfhtDri8+m
uGnT59Jcgs4zkSEo0q+M2Emot0DCBQd70u1a9bWmuDIqX0RkghG0D/m5B8FofE5Gh+CN2Y7QlAIE
HNXyyo1MtyXr0MVkRN5FfkW2Sy9SiQ4fM1iM9MUpLrdUtU3liWxbDmS0EyEZStXdpPvCi/wQr7YT
e+Ov9W9yCYbAJkXaiYL/u+0/KSwIUEuNvlhcB+VHJMdvoUQoLq5y7nKK9t8mV9gA9N/IJOU0BCe1
stMCkC3CU+o/O+PGxNuwjEQuJSUsoSAaN0FwIsmTzHedrV4ZGKU0X+EL7KpjqvuKLcJrk6nm8IIQ
oVW3n0H1SsxzedUZVCgdkEoCoMcVME7tZmxJb/wXa6cw3iGM54mQkJ32BzS/m9y4WqiYeVKHO0ct
zd6OZF1MXtpgCzUD0n5NiluPhdG07Ex1ibyQ+OuzewUL30LGqV9QQEhvyCznHCPSmqJyhbMq3lUC
kXy03W3YV7pToex0ig0cC9+xJ+CiNIWCLaIIOEsYGyaBLmTxPjntBnN9gubMj3Z5sQNP8VvMku0B
v1qn/KjNc1WaiaiW+p7biEZccaLXFMbT5NgJP3RcU+sPLoGejCv2C+cXEe9YrfNz3jsGFaEdu27I
VSOgK0zWXKam2dfF4srEiLThay492lTyQBrRYWwl45kRlDze0upYqb5aPiqcVep07lU3iI+1dRpH
NEG3FTARc2vX5azWmD/l+q3JP/NiBXC8pvEGlqX8ozd+e+OnGp6i7AzyCZWjja+odSigzhw+RVAc
h441Ehv9xDGdPiVvBfGGziPAYxv/qNF73r/cPobkRcWRkPqSE7uMOphVXT3dZzTw5LjvRkZpilRL
894pVBEYW5aenPztswm8V3DbUb6xUZTYxjXIyvmTwvKizuLAJcJu4EvQMAdzFTQ5/xDzNFiPatro
on2ErdBGyBE4f3s7Xr8hA88pxQWXuurcGTpFgueupHsRg63vNbj2ZktmSpif4TsAqweWBf7Std16
A1mHnRoKRyBR4DO+GfQYjMAfrSva6L83IaAjeQHxi8FwEQyjI2NgiJn2xNi3Ok/mKkQHMR5zFY9t
diUfbFj8yMDFxCt3DjwFEuQof9XMiBHaRwMdffZc03o43hOH68CXrC+QAojz1yD7Eaf4OOH4n4ub
0F1Bvuw4JFlphvpmuOWaNF+mmUIALB39ZrYl6Vfv3hOf07c7NzURzchaNir58qlXZeC42rMO8Qzb
TFvBsxYOS3eRrPciZ2eSOTTEQ0BiYlvd60AFV1nzY+wI9EH0qsbPEIYkIwMJmRZ4R6sOL5vymRn/
jBY0ULx2bOE4halCBjHOnwDOm+RBQgjii43Bq9EUjjRucbS1CLatRfNLhPUNjUE552rED9XwPzo4
+jzzq6kql71Nsm8Z/Kmhgvp+O1qnfl5ZMQ6WvCfbGJWx6RMMQUoorsrFV/UaNY5ijz7Q2orzRP/+
f8HI72iCkp3uZ+P9vwsVsrGgMean4jkrpx+lIvpe2pvFobJ2IQ9x/xepj3AD1XFhRV87dnx+6PqU
by4WMqkm/JaMN6SQaNbIDQn5gsttWBd8QDQ492Q4s8fLwkNL9oZl8/uwgQ130qucOOMCiG8kDqTL
hR4GiOfPPPsHju0IyDXgyaH1iXxWL8rwIl1F5gjQL/SJhPd6oeLna3Iqn2pY/rHFThAN64Uygmnb
tCchaeBtwPSdJ9aGVglD1Llfd4RRIXAl0hldMw628J9JlJ5N3h0Y53yY2Lt5mkoeXIauwcidfPOY
/+PqUNakcLVE2u0WkDIh61yBIN4ML1D3NKDBIzt0LXO/SjQzhFmTAefmTU4I0ko+6PAuddUlTi1C
KIisKr/H6gN1C82gJJmhcuUa1JyeFmnSv2CHthHXjF6BmuKyQZzuCAbrL2jkQm5k+NnLL/H8qMtf
GftKPz108bXBpgSibzh6c2ZqC4pbDE86IApYwTedbMeCzU4svkOBohqUx/FRx0Gc/w3S14ziOA8D
G6EZoPVfyyOQ23Sk1o+QFQY4SxY/yX50teWAghV5osInjIAf0I5AHVsknnoEk8mGD+13rj9kwqHb
fDcSCX4eq3ddQabWknRb/WJRaixfi2D2TyPqE77ruvegPELJUfOvyjzHvuoYxuu0NXeBeheKTzne
L52OpLclUA8KT0MidZs4l1mFSjwwwPB2zHvfv+DiXBFhOUauyp2jhe8yve5C9DPk3wYEBHVFjpDl
m6x85ZPiRF4RNzJ+jX08n2TtlQhIpbpk8339oy3hYYIwFMiBJpMadw4+IbpZVeLMLHUSmbR4TPUb
W4KK4XnNhj2gjtSlTxV6HYo0Df+m+OsJU0vNmYc0j2UjpwdJE3cdEhANhCjrqTyn0s9BItwogatw
RKEwKLtHEwDQQR2V0T0e3UXeEkVrrXjHDB08pV4BgkXMCk6sN6N4ZxfY5IlL7OS0Tam78hG1w0sx
EpPzatdYUpA0I1v1xX2xG6HjLQqCb1Zk0KJAEEL03aNqfLQw1AR72Zny26MQM6LHwiY+DwtD5Mfy
CXnYph8S3y9GIwTaWcSCcxAE0jdLD4PAgow8zspLSQNB056H6TmzTlPow36k8JO6XIbRiRICZKAw
UQWcJdTCTJ7kQOLygf/WMP0MSE7WRSirBJBc8GX9ul7d2nB+II9TYcjT8Zk272F5bcULy7ea/kZk
CIvJe7Tc2PWl6GtqqBDkxgS+IPkLTpK6lg02oE0XtLBwBEyhtd9SxgFbt2eHg8sWIi/lEm85Erhb
64Hc1vFHawZn/VkAWNGvScCW/WWd6wltwaGzckJ9eCoR81LMSbLJLZQpA4s3Eifz8AbD1ixHzH4o
YIXtE7hSYyLgTRxVmmRGCmHWegWYl0hEc+aatOaYCF59oT1LFSf6i2qSmUGZYtF9m85ArNCGn9Hn
TZQAnyPtDS5epEG0YtDMz3QB1bNIoONXMO0LCouUUzdfAmbF9lMUr6JwKVj+ClJjs33voGC2LoNN
Y0r1IvfbYFHsst51QDywuZuk8Vt+S/iPFWtySVWBJc1xG+FuIhnakP/k/N6Qu/VVCzeUUYQ2wvTe
0i7nuHyljltHvgzlANxBYWldnynxUaGdStKmkdzLZIorInPIQnXRfT0f1dxfd7uIkCAHy058qJKr
oTrZ7BslQXs1k3xzEOpdnftyusWzwiBUE75D1B/17et7J03APx+GTmDb3UCymqayHcTvivnVx8rG
AJK8hqabOdCIoQ1BtM5Q6M6m9JGiUnEmr4532fpifUrxmcwCt16cHmeZHXuD4lnmMZSeQvTbyffY
YL0hAO4hYJQjahhEwURGFID5omYIgfbqrwgBD0dESIj5gwC0HgjD0Syv9PsKPstriwslaAS5gHGv
HAZ2ifUpQ4sF5uFmFW/JrgQpqQ5CdmwG38i9FAY5bX7ZAnniE4vHPf7BJRZFXm9dJA0RHI01jCbl
zdR8qhKoJQP+EBmzHayzlkrqzXa2Im9UP0YIJlLDktdkOnbTrdS3uX4EOYJnIlSLJ2qxdphxKBhZ
PF1+SfjnC5Gpek9lerpNVTb25Ni1236xJ292+VnQ27cu3zafp7mbrJ3wrICyp303vDPFo7jZEAG2
DsIpSQMqZ4c1Z2DADPCzbOtmTsozOA/nA3ys4MFKYyvhK5iwpJnrU1+wAA2MLl2CBdQOybbRDhYH
iIZr6htfGUbcfZ+jphOANcyRjGb0id4kgW4vfySEwv3H1q3h9WqoirUYwRI6LuIzP2LiDdtk+te+
0G/DkK7abNuE0iXWqudIJ5eA99mYgRB5mev9ArvCNgbFhM7qvtBfCCZqAOlL+YmJAauhHxcGTwMi
VgiukfXShYtJjpLwCOrnrH/Nlc6q07tGIG+6FrANEc17ysRXRf/l3CNPYItcQIcwYW5E6TDz+M7a
tFVrdTMMv4aItenI4Yr1hhd32Oq7QfNr5pON7s+kyd+tmQ2gOOvxboZ9lb4y5jNoa4XNg+ZcVOGP
TLhEssI16EX5EdOYIr+lLEPLTRl+ycj0NQI7V6Q4O0wAESMaTCVG2l6z3bdAzHz/iOyi9NEooG7W
aabTK6SxI8avNQ0fxE5RvYiCaVrdZpsy/iFNDJyVtAvHcvXk0DJEQNGte0W1MP8wkGTk/wzw2WSc
t/u8vFrN5zpwVb8ccV38lRgs2Sa7X8Erv8Lwk8MpDK0xjUQQVawjMOVhgrCsxgjBq8d6h5pIbB/t
+qUY/jNOfe4hFF2upu2Q8HT43KZ9G5BJyzDbBNdEgLTYkGeOheepBv8QSOCiNKAxzyjB1wt8hazt
pwFLItbJ5j8ErT02+rMhjLWWv5QUcnwH3TUONx6DPvPnR9Hf2/wsIk0dS/qLCaRHw99ycEJMkQkC
3mMHThQdZZvGnuS2EkeUgpGnBMp8LekcIQiFvQv11VMmETOzZX1V4lAhWve136ZcjoxmceUhfxER
QliBgm4JpHs95lqKtKHVQDlX/7PDyyxpW8v8jcV9VLwE3WOGbV+TX9f3hF5uRsamJkss+6FXBvIX
ufGd3F5v5nv0QCvmDfoBhfKkytXia2Fjl10cwpopFpJzmLX1OF1AgLp2FYawsc/dI4bxII1m2a+E
dxm8VzwQwox6qoJX5XfntUFF506gPnAIUb8nNrQu+aocSk5U4zqh7tH4mcbXHv2I9c4L25KcHWxr
5RZXr6BU2IAMgQMsw4p6LaZXmaMv6t5M9ft7BqqObFV9x45th8pf742gsrSCKudw81OzpLZUyc5j
a8MglZrTvmTRqkUWJdA/FXL0LewfHVISfeIDRXxu8etkpOdXwQ80/jJcm/xEPV7W/hXFbx8QelUh
t++fpkVWqa8yv0mtanffBWfwTuGt+IiR3GMO/SdBQlWkxxom6AqvA4+X8MmZU5PA3m/p3aBCqe7+
JeN+LM8slcqRWYG79Vehxoow6/X2o6H3Mon3lf2Pt2IdwjKAGo4vEJiiVdtkS9EJkbtjg8hQ26ec
JCr/f5eHindoFWsAMhHNtO31Ty38ziEGyf3mdwRQwP0LhUKEz6MmNHWN1MwUVxj2nHmqfqZMD4z7
smobiAbh8nq3JBLmXVbxASKPW2UZMCXx9/NGeLlPIZLsxSwTYKUxlQbxaqgAZFTAc7YMp4A+UnPQ
LGQOwcOU/paCfcxHw7FZwhMqNBCX3P7pVH/adtuRPrjlmOK1HrPzEK0DSBGjivxs610q+ClHku5g
FGftr+9ramr+srIuQgHAaSLZgvf5QBVQV+caj2A9fAO4USTTxh8AamPCvql6iKl4m80K7mv010M+
IbF5ld0rBAAqAOXFrpgdobgWy64jW5vvUP6XdQH/aIYm0TddcY3FA6HdG/1rbREdugNTGyWtpeRE
DU2I9FM2SPjDzGRVfeFDm5Jj7XKbztsVtQn6d5prkayvhImHWCGiQznCzgSZEGIXROHELRQaR4sc
XxaG+CNFojve9Rluz2ENaAeWpwDdIoTd6vQ7cykvyLiE5pUE4ZlVLGAvc4Z52yClkV8Uydd7ZFNM
H0xd6+yHunx0hfAIHbqe+uhdm5xyAjCg4VYtByM9tiLLHcPhfB6qE/oVB1hZhN0FbhKyJwkTuLY+
1goI08ORpWsVEsA72mGAfxmbUNZ/6n8yYVzZrjN9Eb5xIX/R4d6TcI0X2wQJuIHHmaY9WyGI013s
sTqRed1SKs0jxtWHuUkz/laXhED1Mj8/20YLD17E6HMiKDvzmsnPyHzhkZzkHZkNvgk1ppLxQY8D
KMaH4RLZMZKHia8XcjR9Wc9TLq4BscL4F1U7mWOKRW9wBJ4kcXOSIIdbuJlK+RWsb7N5p3KP3Y96
6KHYdlJsa933mqkEfByx8Wrlv94j6CPgvJ9soA9U+gEwIraAITA53k2saj/4L33YRdaT2eVe64+r
Lq7PfQV5wxA3p5Z6M2QR0oaCIHL4Hytk3yevOn9rMKAev3H0r9VunVuCT49gnxgVVgZCvEW0g+Ty
4KXUUdHsxE+wGDYIXHEWLRSb4GtasdO0C+U/eIOQ9piruu4XjpEz2NB2On9iAWQoThVKAS5Z481C
zBX5pBI12SGJ/4XWiyzNm2/SKYgvtrb6cgjaU/DDftH/hOKBnLvSJ9NeA8xbOOuw05NXCIxKYSa9
qxWtJ7uGIY+JcUxFZ41awLQHyP0f7AeWwq7V9XtWuA2BBOuy2qIktarXtvw3vzfytay9EfKSZ0Fy
ddLAl5OG1r/9bFBtyu+GzY6X3UAxmgDd0Xd+msvvwok8TYHQTx2smVP6oiEgD34swgtHyFA4MVwe
nNr/TGHHqCzzNSUZQhXBZDuGEBVY65nP0kOCvJ2BmbnA/G+s0sQrYrVLwxMmkNaEvHfgqXgzleZq
dqf5mvqoOtVd65c+MArXPlaXEzNDIGGNj2wInqEe+N7eyUEgTOLB7yaSWEi2vulp4IUlERYs29F3
1D876fEfOm29dYjWSBfZBGjmMIvwcNfxNfIsWx6tI7kWnF8vOu90IZ3X6kaHUWOqLjWCV2YmhgQt
u0wBsGSD0jF75S5KgYZyqmIjEGDCczaNkq2At4DNbZV0jahOJO2UP2KLVR7fBQAG0pnBIdyQE9HT
fQIEMXCwf29ZBjyzPZDK5cQLboJfq6L54mtO9uzKlBiO0rYWziugxH+yGhLnGDm7I5Ry2QP9qfSD
MDWdmG4wKx9J5O2Kr7I4lFsRkYMf/ZNjqF/OnG9T2Q4BipvkJ+7PQvEGxlFr3vw9x58aY2r9VU5v
IxvwylSvus54/EaqwXGjIE4DzK8/JDWwif5dE/qG2lYd0/r9b/cHkU8JRnOJTNGhsHj4UKgzVIF9
t+7iDXAo2MghKt5mXn7hJRVfhOo0p1sGPB2BGtGyX4L2kPMJan3eRGZAWu5voj2EvLxbI7HYUISe
4A7NyjGPwt86Gebxr9hd2n8Mu1BqdILyrb0NAFHCeCfzfbNoNzTDKkEq+j6Iz4p8EYdDnH8Rb4Ka
ZvLV6CzrdDBAqgTsbvEV9oB7IOsI+LiMytdKnrQFZwRjt244pGowGOU7TMq2mZ6oevxDJd19hZ6G
Vh9ZhnoiGnZTQ+2EvH4NoiEqoeB5gXdZ8VaB3WJ+t+Ir24xBTq3ojyBOaAIrh5yMEMeQMrzP0a8s
rZpw/DUftXq2it06/EzFyyoCQ240DPs5etFRJ3fCtzUfslrcdPlbrBFhhDntbVjeBcZ7tZ0dFaym
No7t8NEKez25Wdk5WzSgUd688Qa8iEMASnirCt56BDAyWrA2Te1PzzLFwrVvJyAJSl7+hPE6tR8K
6j71UqfXcOHm21aDl5SMJcdsduGGcgs5wTDbBYK4HgrJVSihAsBoj/GI3Cbwwu6yiEy4R8O89fo9
jv7i5H2ESuiRdwFf8og0GiwYK67Kvwe3TA45JkuXV4hfPKx/h86FsefA+G4RKPY5p3N9XQQiACkr
edGVqyDSBqbYBuL4VXGbtXed6TyKzisnty5DVvrWomhMlZdQIq1+a8xe7XKRwJLfU4gVNuquwnWg
XzPl3s0MEekzHn7THnX5FRYArRNr24T5TWsk2OE/XdgO7UFC9AzOW9tyurPKr3VNF9tbYNx/Pydd
cwIXuEJ7NDFwc/8PLduMzuIFG+MkH3Ou90T4Tqfv8gzLv+YpMntV+s9KIRlgOAu0l1EgD2hi1Gnz
ZrUt9oQdxNZBWaUWFBNBv22Nhh7Kz6b66DFZlm8DX40ivV2riG426tbA2GVm7f6v14z1OZdIl4p8
g71z3Z78llmmOwIxNR6lHIi10bRyOIUhT7fpWuE/gic86O0GXTTKZAyFmFv+R9JZLcdubGH4iVQl
htsBDaMHbN+oPAYxs54+X+9U5eJAkm3PSN1r/dj8kdA60xlAGufO7kRUu6S8cM1YLZC2gtBCGOWL
T9F9S0TyrMRiO6pHKbw4Jcw9Z4EAm3sE4dumPhfxoSbrP98GLtMpF8CwAtsw4+WIfa7gahEYCRWg
eB0EQY5uUyArGl+IEuPnR5lE4KQHWCBkGnM+r/pNJjN3qr5kc9nWC9ho/VxmKMvvScRsk+ByTwHB
t/5wG3OOPIw6gvppSwY6sEF1IUYMqEIUyVTmiZlNz9dSsAY/MqpPuxoYJX4Ullvr1Zkwv9a31kBS
z7RiA4YXQUX5lCgaOMKm4Mjt5YAxByhpQN5CDVXMujRfo/XSAAvUuJir0qnjnTGKB7ArlyNy2nLO
7FvexXLdwY0M2affa3BzNLnzN5gmX6MoNNf3MLv1rBvOjc6gPhN9a7qrlxslokUKg0QYYlao/9gQ
kKLMlDJdWOSETvwgBptwTRVG9bT1jvSW3fTi9xewg8OFwq4thz3PAUdoxVoxM06qcybCpG1/cvne
Ve+ZtC2adUByBTAm8j74UZNkBtdpzZnG/D1kB9O/QR/MFWielqOhKnipIHHkCuwdcUaFS1GSH6N3
NrNfv2LcifeGtG1LrCtIavAWEmHMMjIX8IX/5nNPkELu191q5LKIFgSwDBcSzMUOTOow0Sn8hhDD
Hr9z0v4MwEaxsuj6T4npEsZZ0TYItn3NDZK5vcIUDrLunf4pLKZzyFhK0IwNPo0YSdY+avAd7waV
SpI16moT2snKg7nNER1lzZIw93lFRFiPON2yAU7IN5tsY5tMqL0r9CeqwrH83jWty065IBOn4jeu
iYD7NwY41OdQqwdx7JtvkUwsPF973MNiZijNT552DcaTn34azjyatrEkMSxzOM0hq5GRzoNlRRLe
DHOEuqV+bhQkx8KU+9nvd0XGel+TQiJTPjYHW2xpGcOxEF+a8QoyloOoBtal1d7C2W/H9I+LGtkQ
uJFbroPNQPx4cS+9XewcUWry0ZOHg/E3HjoBNAgp9+TRcpC8W8Et1L8b9TYh29PngAVhszYTV/1O
2OwWCFlS7C4LkwAQStghowuUof3V0vZatyJ7F504VW7EeFXaHrU/GnnsO40FXcZ1q4WrhKUpBHit
kdRiOYEwyvxmpSoTpkE0rxzj27J48FUEDrc250s1UJ2FLHYEzhkeJQogvmjohyVEEwMMqyCQfw/Q
p7RXh1u0r079AsFJsIgtyL5FD42HN4tdCnJg7a+67rcv7iHrh23Oi/QWWcjDjQviZLy/i4iN1xfn
E1N1Jc/0nF15yZpN2gQgFkgbIkMG9x5eVvsc9PcY4qhrtGVf3uzxaRLsKIcksvymAf0tLtKDhZb/
jE2JMI+nlRpuiRFbjoEHZk/CVko1d5ugWovny2YVDYt8Y9vThmdt0apHlXry9gLhz6C1sT9QVogD
zSv5ZN961iZ1OhWEfASCmwkK3MTFe9ydxPnqofwjznH+K6Gn0JMvT/mNI86kAOVHfeDTA+VFxben
48WAEaJEDhFUMx+0Aiq4Q23fLRPLmnXKVSPK1x+uVr7R7AvGhAqrg6+TtXjNBng/SBDrDQku6WIc
/dGWyCQi2d7HhqsLD/cicUh6FPi/s/z3yWXamnecokUkRbztdnXEBwj7zNUHzAFfIHBBnVu3PKir
ybXGs+TKOLqWqfWhJn+w82b0JE7AR64v6xebPvl8LyUoqCj/oseDAdDj+ihSZTnWpRuMzAjIKQv5
7nk/wZi5HR5CxJW69KM7f2F+94lE4Obnc9Uil+C32aht6aHiceLM7N9iNlTMxJPyEFOjFn4mc0aW
+vyDtiyvWEHCeTxcaRIjWJ1q8uEIeNEiEGl+8mmFOkd8EU2JU09XCdEhHYY2thTg8FvyMGTzUDjo
ubrDiPM6znDsE92UoVpOME1Pu5wzMOBkgWutlkS/iBksi9f9iRMGUxN1AB+UC6D3mn0FKNe4RBcF
tzcJYID99sLhhC9tZ9FJKSdAMt8Mwtpd0fwFFu9/KKh244FUwBzjAxuNetO9LW+59MXTFjCcO8NP
Au7iAHgFALl2UX97E7B2TbwQb31AzpKwjRCqVbGHIBn9oA0FDcB6KI4TSEDXWDO/f6LgluZcRlCP
wrACZdyvBXHQhK/GEg5TO33UvsgncoAysMbwqteTkM1DHSKMww65Mr1s1VkXPSPdEH8acdXfBL2h
thGEpXkZ4vdBkCWctQK+rfDHJPuRbzEfvnjWeXUBO8wdTI0Jq1dxhSeBuFy1Eu7iK3v5Fphe88dl
xUMULutoZLRX59SvzGPMm+MA1sGEqtbv5nicVv6mVp/SMlxNxkEAGWWy8lbcuvB7QiSkkOnTosig
pI08D4QtXF22/RaKH4K7PiMKDszUc73qU5VgWTQ0lyTuVBi3zq2PzsX+ixsCGrQ/Ws+H+GFFZ760
BYF+HpcFwg97dq+8Yzf3uAe+dOMFbE8tNy6unbdAskxTBWlSC0WZlmHPj8P3R/4h/r61ODQCpKUQ
WQwbjfbLf8JzhxcM3lOztna4Gwygyh5UTP0ctXMqEXhMHUpv1qteLZHG7eoAec4Z2HDBXjxXbI7S
AHXiIqb6N9loBcp5Ho7OzqhNw5hd3vWvzvwWzmozfGaY/fhkZDj9RJwUvJ4POrSRJiASYjUD4yDF
lZ/UAeitLx16ojzfiZOgskhCWiZIXezxpfZ8EjG2eOszq8ixrlEs6S+6AhzjHOlHKd0X8p+V3zQR
ZwTd6b/H5c9Q+WTK8OwGuzo91+z1LJ8klJRbI75lKe7f1Uj/36oCoA5l1lE+xxQteswrDJTD+34v
i0NZXlrj2+ZffJzoa0NBkCgC9KrYRRqEC0zAM2feagxZ3I78EcI1RQ2bk2AJ3mUbb+Unb1NwJcgn
Qqjc7LzukmgCXCVPNpjIJ4A9LAl4QNbjb6at1WII4gaoA421XYU+ihc9/FgJJxAd6YonWYQq7TpZ
WlbJQTmubFlai7wvA0W+yXHBr0Bfw8LoHfYKZntSrgY4/oZhXma4yufftkDJudtCEsTE+wMLNqK1
RdBVJrMWCpEbb071C/I6iJb2w/JysgMR7SXUVvOOTE62RFZbUXo/hgq7yINUOKN695SPVtvm1Rmi
Xi+uOGYs5yNOLP58yR0jFo8umGny3IH7bFyf7dLLOsxn49yGYPL6J25CgGMQuU82WdKsQBiZGE/4
h0tszvzMPubmEBpYVW+GKf3TeBsTkNyRRq55DkkXq93M2Wst1WNsLKxBZrkTm5A3YRXaFvSTwBnT
MX8wkbbB8dTquoj2sbwxJJekX/kxGWvyek2b7RdpKM+kPn1aSEGTdbbBzaHuCR4UyxEm45GoFMSd
TeBaXbNxwqteIxprYNLXFIPwNIU+rlm47mUvfhaZI5/hzu5AQFHFU9SBuXfR2R+se8J6kPMti3mY
DrjZIH1IxTpOA8bmWy29ET/VP2zviEOzD4nIHOe9g97biWaOidZfLZZa0i7Q7i4tkCAgfs9g/MLy
sKBzXS+/WonmqRtweJafO7QcPkC5gVRQgYkFMqDO++BZCMuPffKl2kycxH/WYDbYNYWqymKwrcZf
ZlO+RvZdiF3zq8hYuLSDZPBL1FztXQjEUuL2u3p8H8lnEKGUAYnt3NbaJ91fUb6pqD3Ix+LZIuuT
HoEzlzchTajXCXZk1IKFNRc5kg+J3onFhMqHbx9vEHMa4SVr1SvmKd8+ERS6TUthjmP0a8AvOHv1
GcWkACLlT8W/aezu1vgmvo7KfPThoYCHiVdOtdJVbGbbbNzHgL6a0J/CNZqyTYkJixhhv1HHhZg/
K5KTJO4ojJHIAbPQ1Z7kTYjjlIR6OGeHHBeis8GRHzRp2Pmx9WA6fTzx5FqXmOWKDZmmhfIKNcYK
ZyfJX1X33WqgjzSo6BSHiEinAsKgsJCQooj0g2+bPDGuSaQpb4m4jim5La+eeigzGqcbJN7Dvwfe
56rt2SuyJSGBaO0M8xeg1S+uABk6N32y1JwjKbDItkTWozGTv0f7i02SyodT6gH4fZvje6R+GXKz
MKqnBnNAQA6w5LjvnJCkAoAgxKsC9vSLP/GdhtKT7Mn5gM2D4CFM1BuOZ76IhmIz4E8cFSnLvLHW
Q5dSMS95t6X3wvkz9R2nQi49PXQVViHPxuzJJyOJBnaWuKQ759HRLPjmGzaamEySVbyM3IggBigZ
De08ypzQpyxoYxmvvPnSmV2K4DpJAA7E4SwAuMDFJUSJ9Mom01Vh09BGwM0I7WNE2d6ev2JgoAg9
YsfEYGtPNaIQlZFGW5AoZQXgMAvLXiv1hv7OGlzGmo55p7HExCjlf8IU5TiKDuaHhB5PBGcJBSv+
luSfDNAxkjoEI9G8kfmfmNfU7k3ImDjg6Yn1+oPW3CzjL4RxCJoLJIvnEwuGlNA+h/0+8C5+fceK
BuC9pDuT3liJP5fNzvsg804oUkAWISa4CuL8y+sOgXnQ2nMFEJT+xGSajuu6Yqxs7IVWi5qdX3tB
ZKn3g0BznrBuRmGBMoeQn0hAAsidjRN6SbHxdrWKjQpzX4Y0s0HwfFaJziqlT63WZpX1TjnqNFUb
OmCRVE7LzEYfktyI8MYQsAAyT0v86yj52CjQhGfGtQ5UDAf1PqnAqsm3L4jICXgZ4omC0/q3CP8c
46ZWN9m7O3+jO9I7vWWIpCQVm66A/xxvx6xe4SDj2JhdOyJhXwAc5TaisKZ1DPiBg4jBoNB7CbEm
4sOMn05dmNoWl0TELj3TzT1EteS9C/W61T206aoaT+Hnmzix1OYba5ZY2NmHo/RTCl7B+OhHrFo7
+oI7Xg4eShV1cG3TpcFRnWG9d97CGmfSYRgu1hjN076f32Hrwr8ajWj9SMJLVoXkZnzpKWFPs4IR
+424cMQgmPrWxFt7f6gZSSclXtGENBtvWfMmV58AC8xh7qQBhq16JPa5/B5yOY93Y9fYl5IrWkO1
J4rj1zoXs3Rqrqr8DOofO6ZsdIlGd9/3q7ATyKG/NBdS9RY4F/4tMtEWpT5DbDJTEQDgazTo5ipQ
G+Es8Xpo84qraaOo257EcjS6pGJh1+A+myvc1V9kbAdHuT9Sxsciz3PSVAgkXLt/r/FsclGJexm0
AImWK2f7JCF3l/OMgE//R7UGwHOMebwbg3khSNCfnXUEsNJOe5IUVHmYvV50rsrFsSh4dwDWpW+r
eZ+cO+hpA9dis4EN07ECY/FA/h9JeukBEvsKW8d0H8uNNK479ZZiZouqmUFhAXXAJLxemZkW9Qc6
LwI3CfPKV85SqDwm5TpiqgRmVxtnrqjdwoHszwxo4YOt7jA36/F3ob4slokS6SN/akb2GDZ/lQib
aEkEoRzt03qDkqkrdpF0JBx7VmGmVdZ5glad09KgjgExoPjetdCZa7prhBsv+6hbZzY6/toCxRKC
38bjq5KWfHBi7MqJHBBec8QM0lNgVrgdZjbUg+4dxSfhqx+ptcsnAiZh/cdDHlaLuv+oTfI3Gb0s
h9aWPV/vGJzxPqBVrlCqRWi9G3gJWyLCLl5qyC2k4ijFy3Z4WKhbyGinz+vjDnWdXcZFMVfiTVmc
MpVl6yR+gSh80t2CFgyiV7lDiREeDLPBkYGwxRq+h3UIfMQyjzT2DJw8j0lqLKVzjWcDdTxFzMpU
LAMbfmFG6yH9ewlszhkMTvO5sx0ekPSLtkpHr+dy+pHq15TMWIP0KF//zuqjVrxN+meAhE1FE9fe
GajQgkjvxL2F/YJBKGxcnRe8PDQL2pdpRfUoStCI1qTujJQwFacP8JbyW2jXBl9/tMxAkz2MSHFy
UwBw62Jrt2eYqztRuzPDeNXyIcNP3NDCx3nlv4/lQ0XrKORPKg9jpqGwNZCuA1V3cOtoE1DGcZiW
SL2jYmPlJwNNeLiimIKhAZKZWEDYm2AXpRRxv6UyWO38y7Ejwok4yUf65lFh1d6nEx0k3lxgW7R2
C+IOgnKr629CuCKH7+KzdXrMR9WtCb+cFH8gkF1F7MyCRFdu9s+xeCnWtiX4JnlV6noYN2F4H/tn
Wr9L2W/UvDKDWwi+Yaw2FrdT5CF3OKGmwn20a8pnDj5NH8O/bVFRSeymRZjcYuZj7va8PJN86Fc/
Np7WrLlNYEks76OeQeC8fOWUlztDH0FnP6nO6tA2ye1LzncADlzgWfhRmd6hQyoSbGXw+IhKTswf
cfxb2sspxETqWoQjqutAbP/nOj9J/d02lrlN4EB+SdK1PWNZKU6x/tfK5tzGSvhtIu+7W0tjSZ6f
IH+94KcfLog9J/GRWtvOuZUYW2h8AF354jkrSyTJ1soL2Rv5GOqtAIcMdBI0drBkaYGLnmIUTzuq
gfIZoSwfk2Odbc1CMN7d+BQvItaPERwTA7NCGhUbCEWFgfWKeCAk5VHCtHb6D9/MJB9bFDW+jWpP
xSPhKqW4wXZqftDSVTSdZO1RSNS1TzyLnwFyDNglVyEc0Vime8N4z7OPZDpY2gFDYRW/pxxhhX1B
dUP26oqJQVdXpoXA6Nw162E4FxbKBceNizsVCBlKCNbymszt/61YECQc9mmyFfh/w/GkG65ofIlp
H1m2zadNgxlxUUIGiZK0NV3EUj3FJUQ6SSe8ByNWZyYmWtKUt6oneOijrnjshE5UcJEcX8vJYF1h
jaijhj7Sn8F80Q22iAHflnRot+chpyJlN5hr4eSLPjXcx7h9idL1VkKcHAeHoVtJ3crpIBpJ0UBZ
XPjnBgkU08+39R7vfG0nHP10qYo/uKk3trz21XWvz7Jqpckv6jGc5hyShI1qh4BdV7ZpILnn8CoI
y2cV+heg8khd/zLrN5iUxCENj2d1v7n/Ru4+kFsow+BwN4T5m20hSIWtqN36YdWbCIjNp8r1ahkn
nBrJKyeCRAYRB4Aq/X/IpmP/rzsAh5RPZNyi03yM6spQGVLYGdy2+kyR3xLLPRwhajt1SwMBDMcG
gS5SBninecFoeqfxZ66Xa01jENkN7S8jHEJSkF1+2DC7JhGy3x7A4h7lXDTcVaYfumBNZGQcw/Sb
6yFIbxbJP9K/zJW438O2oqmKwHuV1USO1s2XDwUPsQk5bA24ND9G0AyLjGuluiCeSuV1Jos4VSne
Oy5LTGMdLCIao85mFZ/muv9XdUchDiARArk2n9O/6+kkMLAo+7DoXhCepolwXgPbW/ph9CBRWK6x
fE6HtLlmxc0zCLj6bioRYHUsEKmboHa1TvbOyy7OGtJqaWvRHxQcATXTeIPDJghJFzs1+p5ZKa05
hDAm4eItVvKXTEEQ8g1HJD4Q/kMtBAjgjTSAZPgpvJ3NJE4hQwWKJHPtNJA+A7kesNNMdhkqlUMV
kkgkMBFef7SK+Gj5PN3JPA3EC6E8LcxN3u2tgKA3WiDJO+wfBVOco3IVQPZrtPatMfeo/RaAv0C/
14KN6QBnYp1JBn0VUhAY57gjk8VUP4kS89KXeKBLGj0SDWBrSVqinZzbmpS4IAPiX4m0QQc4TWSx
ViMmkXrvl8AQZ82kRO/FSz8PMCvBdXNANohDNeWzajEFrNr2z8dkzbBEa3GDYhmlA65bwaZm/pvG
pxM450HZjK7uOj52+RztULP0rcfvt8zfz2aY9D+60GpUNhXoPx4cGCrJRYdyrpd3vbMlfTqiySlF
VO389Naf+BlMMi280p/X9aXOgRmXHiPirVygecy/xd7ZEhrW3SKwSkn9IkdZLvb408kiUkeychxe
OW016pdBuk+EOVvaY0y2vn9Bo2jLB00TTmogEX8XipaLlU6Vc74flHvTPhLnWTuIT99y+eh7myI8
WICH84oIuQ0KtlmT/8Rc31N9LfWlrv1a2V+mEc9AZ4/bNJ9ReXeSl+rc5Fmw9NsLjQ3z0dXmcf4h
wyoInaOJrsEaMqatHNPqs20PGuE14c4SHbYu7jovu3dgA0pFFTePETWUMN3S3LfOmoERY9MHhGou
EC0vCH7hlMXKMvnLFkwKzD9otjozgdasjG8oVzJr0BiSBiQM4+aSF8H6BgICzUWVQ1+AebDsW51e
k/47HM+5+tOH6qapr02lQSkTB0QJj259Jf1+yo41TG3CrTdBERTKTX4z0T+km39XJ8yY/yaSr1Lz
aaA3HNYESfNIHwk506o3O993rA+VU7gE3hCSBYws9hS1/dYxbIxPkf3S9Ku6OzXJRSYILN/LQKCA
WfbCwPoR+WB6nJVeJsKXDYYvXsp0xX0ddcdu3E81etuEhGNeKXAzmRisI0eAyQyGsCK8BsYfhwKZ
KZa+psLG8385DRDU/U6INAZAXQYVDzuk/tsxM0+ghz3EY6x+kDZgQEPWNZNdv4vjbTttMBfMw7+k
RkT07Dwore+h3iiQdfjg+2WBPE9/JvyL9fMYvqR0p3JY9EQMDm8dCEopM80StaAju3WyH8k7F4Zb
T8iRIL/2wuuqYtopN53EfW1xZh//yaikG+jRPCvJ3nTbZKf6G1t6qAY9MSusGpsY15eBmqPlBUou
hPxpLYp5EUp7mcJTDgTMkiAyPPCZCidALxPWt6dHK9uHI6GiK+SRSxInsu7ZY3Wvs52l7ImKq4qD
VVzaGZmEaBGIhyluan2F9S+wnFvozRdR6nKHopNq+iPtrSP3i9xSkMPsCFFN2t17y8SYl7e6fh+Z
5+urVV0dLlFNXZMdmALSxWh0BFBVSldDvdMPZLXHMKjm6fDR6RxY0zc0vwjtblDLIM+3uxon3Jb0
dnMD/N13HzQszHEpZEB9ABO4A1kJtfLivHkj/oI1te7kyl0s78/WDxP66KJH3MeJJQfDLChOKr3J
GuIE5q61Hu2c9uwMe7I1R4h38ttBM+PuGfucd/XRZpFX6ZjowpMJWl9kDfKhp6ZtpHyb6kfhwJ6q
lbpMl9iehWbBP0poHSIhKmC/iN00W5GOLnwz2vC0gFljIijmSGJyUGeyjvvdZK6plTezs1IeIqRa
0tlkgysQmz8M41MZr6m0yZydQX5XDUCq1K4UlKRB2QRsoPnDEtgcGQnnmfmpcApY3ofgy4jrRZ1q
Ze9hfyKkY6alh6ncxphKErQ7rN7LXrvYX/8+wPENS+2S/r/IO8jOW999kfTCFSN5B6TVmYK8Dylz
thIrkx6/CT9zxIsjY+WsvafifIVIXWpikXklOBl71zLw6O384EckzlUkA+TbDA+ko737tbxCz+1s
6wZlFNnnjjUvlm16CuprUQu3kLltsXKM6lP3vmv7F9nMokEQaCH3FqeK3pygQeyItXbBjEx6FTG2
2gCajmNZIRCRFiYPxfF20CDKrw0vjLlP7UfxHBLSUy0cQ+wXMhF7fNsBWToBfSQtAhaPx3LQScvA
cJLxX629PWyD4ae3S9BpHDTsrFjMIFUqMjmFhTql2fg4UQyPWKh2Y54qb4X2B1cSf7bGhAC7Eapv
vrLTWbht42xSbiX0fAhlSMfl580DYg0odppTjayY2xTAIQMea8HNip5+MuIITddPNzluN3svjtHa
WSou9Mx7Mz6jdmOzHg03siITiUh7A1pJgwaYRo7HA/NLCv6G1j+piKy/QDTMOV9ka1/Q9rBAedxZ
H55Y1EmAgn5aOqQhy+TK7rSrGj4y/EEWtjtYxvBMat8YHovWre0HGhpk97yOWFqd8aqEN9KlHXBT
NfCOhfolylo4gVpGFbIEWsBSwp/S4SK1Rzl+oFddBODMxEzFO2SloXmu54GLZdzAYE6Fu7f2mwVI
XeA2a1s/Bqzda91eRvGJmT0lcqNFbCyjhBG3REe6poOHjitCbwlPxOGKONqwAyTCxD5+QJppIZEO
TGP2Exk6d1SbnHXjmeS8ShZy4PiUJDeEFGT6qkSAeoQSWPtAEBcxNDypVAzJhAn/0wsFvNLxsW1c
ECu2vDTBTOD63mPQCOU9ju2aGKgYRVNfra2Dnh+sxZ390J5NSzrWmScszDLU56y6GCx4S6iGxrCe
b7vgZiN5l5xF79Gq9InIMJoDSIYXscujKVMBZtVjZQCVPxqkD/4a0q4Y9mLKx4kq8bbxxvNwTt1W
GnfE1PIwamTqkZ9mWOvHJ1WB5DrKPeLsc9KtcpGwRSqRc09SV7j/imtPm7O/4dZ4/fJJTM4NZIhX
h8hscm3/BfYh1yXUFiLSQj6TU/1OmPJwJm8BK6tv2PMMi39OsL1M37PJzWhoDVUGM+boGaukS24e
yzPPZOdQO7fu4guUyVMjH5zlGREjeRG+8cx5Q4LpO44o1hM+B1I+ccN5i3w4jME2qdieBSRLklJ3
ovQ+61baQDAS2SFU1RA9j7ced7XSrvi1SaTp0+cYHexkhwTdI+bAXtsIncwrzpF53cC47X008iSC
p9o2JIDYoKTyCJEBHi+rx6gG6YUToXae4Y0kZX4BEOIElX/PcD8uGuQwAp5EotLHqyl9zwi8c+pd
OG6FAVkpl8LMrNq7or6EGpXJZPkj7iTChse1utf4c+k3Z0iXqa8sWRe2jsWehnpgZLOC2ueoUrsL
XRzFeM3baD75cJEimAIyQjI4LxDN/y+NVhiJ+PYGEkYJUi+W0gOXcletphtJkT4q02x4q3TiSvxD
2LwGZ9UJxyz8o//KUlcpTma6pRwGiyR+UyTqt6lYCODFSxcSM756iJNnD6lJUIGqrBR6M1n22BUN
oqiEmH9Ubq3xLrxY0WeO6tueLmKbs8KjtIjmSnfwkVn5lII8/HIzKWvbuw+PDNBVOkneW1XuLGcv
G6sowuZMOGYzIri4JkLNHYDBRM8HwQIw/4P2HTpnE6I5tj6iVbAi6XAKf0qJoy0354P0l5Dpl6/L
ljhHhMF1gXvPuWbyTu/pDmSLI273KI8bR17IhEKMQuunHNrmdeBjaJhL6+pM7GE+Xkq6fAb9FCUH
GYmtfkb8kpTNDCRAXL+RtuHlLctP+mn4qmMIA58SKhEvFvC09kvhq8zrr5TaQZWhn1OTOLQcgQFo
b8lg6OerhgVW6CelU43QQ3oTv2BLkkAqr0b76VNlGmK9VFMkLKQixmsE6G2FtnFcG7ErqQ8dKIAS
FAG8lHsLKRmLkIXPMdjQJzdrWAJRnnUhd1n31AMS4b1TlK80clwHBwsEtj0FuRsBg+CJXcINZZ/M
BUl5lHfH8dzmEAWYFMEFAkniPk+xU4bjCmqMqxQEZ9WGa3qDteqCvXlgo7erFzl8Qglvv01iVumg
SY2r0DEPzrdYsftNSX5H/am3/TLDrvniLfEuXbvr0oOi3YVtGMTWj3fmsFV14p8X9K5Mza9evrfm
y0ftkCO2VWoSmIE+jNId9aVhvo+QqUTfBepKrG2hcRXuJb1cSP6hco7Q26sa5TG0DjEFYk5W7Euv
vAPeW2gDfNL4IIE5QstHbrh99lv2dwai5I1JN2rIPRW63jD8a5Rr6D3S3yk6vWgi7l10m9n0m3es
NULOuosob8g2EZ+XTB0VsJvWbot0Xju4wGTI6i3BVCRCgkTk9nni0oYGpGqze7Adg9mZ6YmskZgA
TTQ7cnaio8RNeEiH+ip7B9L9hKaLjDXmaP6xEPGKCwJLFwePGl+FGOU0lVfsINKhgKELzDIGinYo
5WcmfTTODQezAfCgvmXBR01oq3lDZ9CKGzjEWY4+eqvbtDzc5XjTCmjARE3bXJJymyGdIbZYZ6oe
X3mNCNVZwC/5vz19KxZRjuh5hDSciDiGHov/i5rRIeLIgaMmRQt+nDwtPzyKeUOOXxD+ZH+gWu03
gPxLOh5GMK12n2qrEoRZZej8roOtXiCVRduVrGF/HONAuOSsKbfCrwh7LRBtVnzzUhHBoUSEFmsP
rdo0rchNNhK3S/mB6Bj5qxY26bPqJvG/TBE/4h8Y1vmLxHajpT9yUxDM2cPK3jNFxGpCBFi3RiVU
92b5KhwaZBz3sQ+IHOX5XGUjN8kQ7h0RwIWKy403rAoeqkUW+vAsa0e14XXLSPnc24RAAF0ExkEY
puP6Uzzm8ZJ/vOyXLD9kI6s5JAaRi+DH1YkYdwFuauGVggK22EY7O4Tg5kwBGgIHkqwEsxBpv2pz
TXsWHShsREvBZlHsw+xoWCeMi1TF3n1YOeaZeVeyckl4fi2WFdKvq/AhacfGQ5vYQ6t/6skq8yGn
QoxQFF4T0SDpSJFA5JT9aMK5AHqV2U9HDpK6B5LTwntgXPN4barbUnqrc7QVWwOlC8mR9tZOEfpo
S3Bl3IqcGXW0K7rfkfk3jY5JhxI8Yx21vqqYQ7rcDNQE0VYmNixN+arSjBiZj4Srz6JEq4MwJW1L
D0fsJd6jMssvVYHrpA57gx4M2qXHGRntKpNIqaLiQ1zkvX+rDPtYS9FfW5WfNJdwV/mZvjAk5TxN
wnXErJhm8p+mO+cgnR6pTABVpRDSAJ6vRujHAmnXcBFXxYa656NirUc9f/XTZ0+bpM2Xqw30cvnS
0SRLfsrNZ50SjxZ0Kxs8Jyj9XU7GfZSmh4pJMpRbKFXljl583uLiJyamv9ooSYldRVqI/y2L6d3A
ZFmSfuFN+z5QuUyxgZT62oFMaTseuCrm0BxdVmsX/f9cDbXDIRjaYye3R8tRVn5hX3s1lSFcWs7f
ZYE2UAskdDMYQrv4GgzTSlJ04kadlRwzbkrDSYWLRJJh5w7JRJbbNaY7sGeJrM2es6aSmx9bj6Aa
rIvlCG6HXSKh/xzhm4NubEzzjRXiFyXkD5l5AOpkFtdSJSl2JIvOHAhfHJZRTpqMNa7yCZ0L3bOe
jfSKaEnPr1bFBAMMFdWoLw5jqevXSkrnoDZue1k6JEG2L7qQ4rBpnSATbBE+KD73JizCmPZ0rzm8
VEh/1NRtC23VsnOWBLyGOrtxHp+n1L53DlaPzjTOxdQfgqhYGT7BvuiRrURZDKWozSlY6Ca0hgnC
R+lghls95YlgwkrxvbGCOel7gvtk8IejjymItM29QYaAHJfLxiJTlNxHQWPkkXKpHWLY6CijntiN
eY3CoNz3PBoMJgToqXRalqsotzCeEUtEtD25xW5nE6QFfTEpNNcLEVBFF43CTang+ba7vaJ/SfJr
IlClEGfPj2IRYGNRQVCTp1VDeoKYekwUOhdgzKQEaUuk44f3I8aSBNmKAa8/nKMAtBxqKUJtGBis
SSgDYxui3ID2I7UR3kIHN9ajo5O8F+xVo8PmTNHGcJQa9A8UQ04m6TREazUYnQ0AVROaeJzQiTVk
PqfxImrZcAbiXaHVi1Sfq3RT2MSFjdzZKuOG8+WgXSppB1OQEvYIFMSfo7NhFc6Hx7DfFu0yiJWZ
geGKE9iX2Y3ZNMPJ9abdmHyUU+3ygy6p2VwmBvK6iUG3+9EbMCVgkuhkW3sv3GW4PgBTmZQXSJO0
Gm6d88PCrzCIbTS4BcbaUugAg7mktp6J8LOb/uPoPJZbN7Yo+kWoQiM2pmLOFEnFCUrSlYBGzunr
veDBfc92lS2KJLpP2HvtG0V3Gr8WeHxbMsiUi8iO2QQyNKX1yyBMNzXpDpJ3JMHrkZAB8OQzKPN1
GeGxcxEijDsLgFuQrmq0nRaDEC3VX5gothyL89s7zVwbohA0GPgu6mrX4m1DOz+/OEVDm+ScD+Zb
R4ZRP8sv+Q8WDqVKRB86S1oS0gZZjJFoMgZI3rF7jNRULby9Efs113WXL4NeWxkKva0/rDMkeBNe
ATfbFiHrx5rxGk0lwuwCiYIaqUpAAxno2TMBMBUTZQoEqpsrNb5KFXIt9AIQBNA8dLznVrY1gXoV
fny0KrFKq5FugwaOweCqdO5VwR5M/eaAjx1mGAbf8JnuZTfpcmKdm88RkB59dM0byOEOvrAab6qh
M6YTES5jN2SmOckZHlKHAu26C8XOhWAcUi+jv2r+rPRLYiWe6RS1wTyYZeVcsbK/F8lb1YGcNQ8w
vB6Q62s6YYBAlIjZj6aYFDMiFz2XGBPtoqY0dNGBDWO9CsDtNV9NenABoA3Mu2p2czq3ds5rNQGR
mLq77Tv9SUYNyopogRkLV1POk9JUqGg/O/EdBrBEU97m516SYkorWa+MAVvIRDhAbxyS6r1xcIWx
Ruib795/64azF74k3qUwX3PjVKt3UX4ArZDVi5ac+PKbtJdioEqxaVgY8yNNKAzqwRrMAP1HQ0sw
8Pf5sG5riysDCcXg773OZz31z+rBAPe/LaK1eYI6z0T06DXhnilcvkD4KZ8zPpQ0vg4lG33jK5PM
HhLxUkTgXWGOYLVYRpAU/AyzQU4oAbKNHIr4oP/MVAuWmbZzEhClRhfY8cgt+pIViPoUn9331F9d
5zNFDZ1M/mo2f3iWQlfybUNU+QuNR9sKyBbM3EKGsRCTGlyOSn2pmqk9kVBEG2R/fYt40kHtID5q
jAYF4BDxK+I/yVSq+MyQgUY0cw89/calwBVAOuSzFl9EBdPrQ6Gqnk14xk1FYNcx74kqX8YGYLb0
aTfhCC2/OuvFGR68Ez1eEFbGoOVijUAutcjs/aA/B8UjJUgX+FF0IAJWOOQI8QSy9SbxKN+NjIf0
cJOymY2vIr50ELWeWuNdF7T/2jpkIZjwGQG/cOnjTBxqZb2x0bON5iJV/kKyCWioQsMSfrROiIhW
wBHDQKrzXuCobNgW2PKdf4TQD+uT85Vyygw5VYvcmHzp/5diJ2j9MJmb3NitDNdm4Bwy+l3bLZYh
ozgfkm2c1OyVIEYOn343owGTp4Y9sMFQgaYQwTChiCy0+ROMJBH4+XbIy21cLef8EBoRl407sooL
oyotJkzlbBHDRpuRbsl7gxoNYvnJTekf+hM5NyMSyn6d7/E5TukaNvNcsRsv/JtavirHqxMdA3XT
wOuhaW8POu5FXD1Wvss9uH0vSfVvAveqgf1sGVPY4jF/ydPis8KWEvCSc2/gj0ayLgQR9uFEyCqm
TgldbpRO2wh1ELoKg+4p0UHpKxTq1osZlUuzu1p+vjbFTbNeNNIlTeNb+A8n/RbBB6vyycn+P3rq
ECe4Q9mOFKpA99QMX4X9kVXn1g3gH9kEbdAe/pqcIPmzyoh6+zPCs0Ui6fxYZumv7r4Y7nc9HAz/
UgCfcQ8ZQhhhMl38TapiPRqvcXzUol3J+1sHK1PJtWOiiRB/HcNv/w3WGVDYyj/wXip5ZJrA2o5l
THPQvSNRPPjua3mosFum93K+ZtWXRd83mg9RfKQpIts/fmdvPObWnSdknN5zrtls/OkR8qXlJ6Df
JL6jMJzgYupnS9YEdJOWbOzc4aWmDkhJP6xN6yRZpDDzbwQn4ofO9RPhbK+8q94yozr55c1pf7Jy
Ww4Sgy99i8LER2h8NnHts5kqixcjdHliXrL8bRzBQfV3u7nNFYLQ0eKuc+yb4prF6dIJj4a4dfa9
YYaSwC2+dQ7pZnu5NoJz1N0MivfxEJX0cmcS0vl3S7nrQVtM15D5iG/cTflRFWJhc6cm8QVDG/tE
T2cXeKk4var7GP6k6ZdIt+w0W+uWou+mWbeni9HscOCZxkEnLUREB18fMdVuyvZN6Ygdj0l8lfne
9W8hgzeodr1/qFhVdueiXFs18IV9a9/MFpGl/jI5jx79gsjOUNArWkYpGN7UlxzDDm+8L96abF8X
p0R8qOmsD3eLg6BVL3xlBMcA/ufS+zU8+ygmxGzcmPOvY9KL1tl3x1rXjR8MTcCwq+BP614Zy4vx
pCIWp08FWARKssA8OizrMC+yRAkwHDK77PNHIR7ECyGAvTgRFiR8h9NVAws5Ly0ejtw1DIOsY4LX
N1oXHusK+8hue2zfUzbyPY4fOttZ70rdGG98+8JfVPFV9x4Oo1hpM6LMONGRJiRXu3pxnXNYwRx6
DstDGqLi3w0TksgtcD0ZXkPki0RGeOYlsuXS16nCN1xyrMVdVL8DtPy+f3aSb8AOCZ9o3qLLI8tl
KKi1OD27O0HYRfabwNcs/8Vcf+kpDNSqRbEgQ3cp/Fff2nYVGpR1iWXJ+9Kq7zH4mqI3R+JN1Y5e
eqU7WG6oQELYxhVnaW7+K7hrJB6sATVNnaPl6aOVYruVB1/2QD40pR5pOGg78+Q8huTU04HGrB9C
8RWHr3n35jgvxcgCZlVlK8xA/nhouqORfFps57NLEN5s/hukbDNQMNqT1T107pXoh8OxtpdGgCdh
oVhLgdFrLoV1YsBSMynGQIjMFEHCV4qCUvo3jwVa7d8iQf0Ed8O4G/4/nQ8gf+EbUaY3q+UD/SuY
lSFi5KM3EemCuW33FsLygG/tVQ6HwP+y6n0hmI/ln2Pw0+gbu2f8XZz64RwRF9PtougCz5gGXvZb
MuowV3PAx7/z09Re6/YUGEejeqfH1iF6RtGbBn+TMsoyf7r2NdI3JapJ1hreIcnZEO+U8cp3NSl+
6mqHLG+QZI6mTzkSJIIlcJKQaszw5FVhthFg7cRziXMy5SzuYEOCs4XUvnDgPKfQwxiFLikLCxks
IimZVf3OD9g8PCgaZoWnyD5kYsPR1lqvBRkA6Bft9K9ija/ImKQDXKBEAa3DKyvEnjDkQNvpDtMu
FKmcJrLf190HPohmYsa198WR4aGHqzoK3g1m3FTAT3WPVZg/02At2yhd0FGTqbqTLYGj5q81BypQ
0/Ro+2L4tbqcVfacqK77LLObzWCh2IfRY27TeLFd9U2XGsBzl4xh58KoQzHqVuRl+Kivjlnya+JI
6hj/KoyFtnr04zvtXU75E12j9Jmgtsxfl+VsekgDttpHGd+t5LcVrPf1j8H6KeyfMv8rEfRnC9GT
KrgP+39OPCwwuM79Yav9mzMPU/qwrrpbxhtcsJoqRGOYH94wrDJG/zR1hJt4ScmSSna+3KfNzq9B
mW0EgT4u8KrNMJENf2viu5QMu99D75y8VuQuQFXUYdwhsaOSz/4S796i9C1+uEX55fvglsPBAVQz
M2YhGV8LpiKKZeKRl+s4a6AGhFA6PHEUdk88NGH5xjOQmBcNY1b+OjLXS7aGvR0zwlEfKji6MKGp
Uap9xV+UZOmuXiyssfWJ65j6owI3jgiXbHTIZHw6JY4ENjTso57Y4EHfMEgJUhv+InIfEQMizonR
Rbmys8mXRJ3WFMA+tJ054qLgYEyCgjVKzYXAIzMihVfu+9YqxpU1RuhBvM8und48x3gt9IohE8tK
Y/qSfjezDp8ll4CBwrlNs/PIn+TcvMZM3ZRrnToT22gvwQZF+9o0eWRzxBw/fmVTQYw7O4YR5w3p
LpXlwRmoDYr86KOiTyVbYglMT0P0jRRgAFWZJ9XVcf3rsWjTY2u7sxtrFeqZjX7HuUauhXKOfCv+
CPq9CFJAowxjm8RbM60PQ28eey3GQ/c0SX89jcVaY0jpuREIQ1SUIYSQ8H3waVFczIBoC3C0bmy7
2aQdIRRVQXy1LZZFd4NAtp3c8Cz84LmW7XMzQODwRlruY5PeA6DS3VfjTeeO4qgJAQnE+qqlNG2L
YV+qTx3FQDpS18J3ao1NppJTSiR7maFNsREOE+rmdBefs17QrOvdHYNA4V7GYNimjPaaEIgIUquR
pY4JAyhqvvT8eZbvKlwwMalxWWw8lSwRNeMRVyMcsPEtjjKcO9OxRcMhBkyTzdGbXlQSLKeMaKSc
RB7yvGJrXOhFgyp53NXxd4crjJFNTKYEVr8tH+U6TzCq+LM1Lv8JgCHTjhbYV+I/m2EImaBQrQzk
dcEm5gelOSG1NLojEHWMxEvLQNgFuF7rxrVHfplD5JdNa2hTjBUIHV0D1zKyipq8ma4Eyu+uyGbm
POKDZhZrUDf6A+gJv5zY4RJA1PTdXdew/7UJ507t9DdMbl1606ppkyuSytrgaIpxL+v2jj9xyocj
8syjnow8UOKSZc0zDfDGIqUOZw2uUUgRAzn18BPy6KaT7VdK7S0Z+7vW/A5SbXvXfgGva8vxZgTJ
oSuCrUWOVoOxt0nMY2lVD62MfrWEuCtnlvfW/dF7cYfiq+yJ6XX676jO7oXgu0Ndis2/l+2114Zz
L8Q5c6ZzGCMx5pRsQmL22IR5zmwTNsefGr5TS7LRrMHXVwgfMlKQkjL5qquCQ4S1xUAkAwWNvHuQ
wQZadCRznXcT0MRKmyU5rGU3U+9NyeroBOjsiwnBSmjpJ0mvmPuXvYofY6j/JaYJ+CvuzrX3N4j+
3knrObdsSLTd0rGmbU/yd2b3S08fLjjMUEXo0MZMCyEe5UXHi047m50CKugcCait4qXPd7p3NPCz
7geKB5w86ZfpH4HLsN2yZwmMBRmz9ohuEvBKtDdDlXdCbWBCm8c0KO+th/kstYz3fIy7g3GBus9t
WubvQT9V2Kh/Bm38N/QEoyBQ3JVg545cmR5TeY/xYdK2T1U5lxuIdJKccLYyluro+9OLq1KyG0b1
TAAiwibNespJ9Q0bHHE9J2hWErBrsm8V2HKIpNnAoblb1TaiellMBasay672RfRuElLlIawHPEBe
i9pKI9xak783ZbWrRsi90FaQfDZFdDBoadsE1Rf6k1Sybpfpfgpt0o16aH3W1oFO4emnjrQp38R9
B4OkYD2Cuop3aCNrtcv7aDkVOO2b6lkfMY5HIeCTYIGzZOea/dEJYOXr2tIPnQ8FlCvx04Xqec7I
vtX7elM5LZGZOITrji4sOioatlHle7A6N0GAO1/+1eRiSbYEMtRHabXbscX61Op7Eb0NHV9uUYnb
1A4feliT80GrHYUXXYifEpFudpC+j7IQiHA5rMqk3c1SAMbyLW8ac0ey1wDID/GXE7Bct9h3RNU1
KKp9p6afiYQEnvGrZzm7oeWunBFsDje0VSyzrsOuhDceNYxIp1Ot8Xnb09EK9YMdGIfWhe6hoOtT
ILhs963os4d2lcBYSpGphCM1tgPppz+2RXQuI7XvQU4OAsktaASsg34xngaGjaHdbM2xXWsBtCY7
30QQAtLGO9PV4M/aBVp5nv+2A5TaFREpwj0rDnW2W//SsJOvhmmVSI0h37CroxqNULOfWAFKpp4l
KHwi49dAlYgiFc6iAbWfBOJqVIB1LmG+T8K1b56JT+Z/Q2sH/6Frr0ZOG82cpTmTBVqBPVLqpxjQ
54E7H71/tflWzW1k+pVrG9d/L/QX137GWyPCx6AEQ2CAFv6xYv5dld+KcVQQdwzZGWw5H03lLBOG
B+M15BwLYU2WQlu4kDq8UMBZZYEJKQsbsC5wUHhX/LOtt+852AP12ZrXGV5v+8xQ9L2Fy6vLXufJ
ZuDdPPoFE7TGUF+7Zn5BFpPRkuTVugJ/5n4FHLYNs3M27DTYYUvOISwTUz03uMeoipoRffuJ9Cw8
+dRBx5DgiaBkvF+CII7XtfbJDyF7IXyV2aPg4inw27rE7DYLj0vSqj3E5Md0fHbLVatvJ9pZKt+G
hG2reo3Flo+jTvaafxHBV2X9GSby8odrfZXW3THpXaH36ih3zbuh/vF9TwOI158pWMvAfYPphu9o
qtGMHddqJsmdcqCEZaiWIPrbgWkZs3lnjWwcE4zOijiOzwMqLzuEPs6gIMPAoLmksbQFuX884J72
5LRwCfGjNFA4GhfaOtbsnlTdKXmPHCZIf/wijIA8jXHs3njpQEcaXGPypCWPnNmx7DCEKHxxPcjm
evZHv9eEjRoUSFzW5TxrYypsT98mIMyCiRqRPRYxPpr8dGPEaOyL0gCJk18tvqNw4FiOl2HurBKC
eCrWc46WkFHtrfzrYLKQi72tGlvMeGjCeXPRlZK4wFPEPmdoso3tJ+uomZ2z1dphfi07+oVxh/SD
RDQWxGRzxDh4Tf8d1DKpDyBhMyDFwR5s8sCE3Y9MtEjNInAI0MD27t16+RumXIo62zDIOxajZDsY
WDq98PZHa4W4rSU+K9+K5FkzXvwoZUfxlUa/uvEuWhqKqz/syNb11hFHhXTOkfwsbOBAwY81XmV6
wXfCCpFCfiqgEqvvGe1mYGlrT0N7zdjBjKyv/u+36eRk+hGop168ZsD+JrqlDg5CUr5mAa7vd8qo
VP4L9DfHgCfyEnNUi3vbsYVp8PQ7KS0SUvP+1XGPLh9D6NcHR/uXNMQJv4bx80TbTFDGZL7wdEh5
CLVnNT0C2NQMUBLjK2bpEEzvQY79FU41W31OmkXk2AsuVGbmbJ61d8KgEKPfwxR3kwYl5H1gKSsR
9vE4el9trq+nWODhelToZKrkdyCdpRMcuurPTm0Wf6y+Rw0j50KzCKpiRlokD3TwDYoX2/mMEl7a
FADRJM+KoWz7G7sQ7pF2sM7E7oKYfqmaZMkOb5073m1sks38VWrDcjUzyBqxCqg15tFbLYutHaBh
HCB8iY48WEioMepThLHGajLCFVMlzDIhNh7sf0a28gpj52mkDqLnHRyuVNEuR9vfh0yb/N46DHGx
ctinFhpAM3JQHY+RpNWvI67gHiKuFQ0kgfDP6tmGvxelfuqD/nlgG5fYPCyYn1MSPIcw3tEzk15E
llMnWVnfg4jzcrLOyiq2AvmG5qOap8RwRbiWerrmVZM5nq3zilq5LzdZ5KwmmSB8ER+FgnVSDgSH
Q76Tm7G3z0GFVysP2YDMAghWMsFLANVCxgj1GPv2qD8oD5ZFEK2a8m6HMamMpNqFaG7UOpzY8mFX
9m0Udgh8ExpoXdegDcZrg18hGnjCTf9QZhclsyMWaJAjpbZ2Ju+Vf7WH7kmoKJ5TZzHpqAIMuCAG
RKwyhn1NzBWkENuCCgcIIQXINBnogQcOYOSRCQujvGfVhgWnSFZwixY1XDB7Hj035TKnxKE2C5vj
QAJMlPXnRk2rFJVHFkG+C9j+d2LZN+Oq7/29xgQIba4ALlXx84be3SoQnnbSbuToAvVkxW7ql5ZZ
2uSnK29RkV9i+dZKk+Nq9MhXp8t2gFTS4Kzsot+OPbYXFBmNp9Yd6EgdqatyDcRLEy6ck+OgXGf3
nYN6Cxq5KZkEMbIY5Uskon1ayi19SavnS7cl+k1z3+vaW+oMJqnT+UNQBV+TaDtM9T6U5H8uJu3o
0NA5lFUxy8eRGYgH+EenlgwITv/tmQRZKE762aL8p8VvesHUKR6WPb7Y2GU/hFHRU9jhuu8SJk1x
gUwr2cGZziKfV9Rxi7CY/S4RbWH87pYEFH8qlvsjTlG3vVjtm8OWKPd3tXOL7R9L++zo+WOdakY8
V/E9wruLOf9gi3htPofBKchjtoRTx2uqz4WtPVRU7ZjP5KuYJOqsVqe5NSyKaenh1xkISclvJkCZ
bp1Elw6kQqI+jOFRiW83OZndr51tB/Wma+vIfEgSPLNNrF+r6ieVu3nsPub9TqeTM7Vj1C9BmPvi
1YcYXD7bbbxKSVYR5U/Mzkw1CO7kVyuOs+koAJeOAlSX31mPIvzmsdGwURn61iw5CRZNm688l9D1
j9C0Fz2jvJjdXG//6LM3EwPT2krbvdLwzSkKyldPf6k1seD/AN7DirA3lodmCVuC/VxmeBDTgyPI
XkAdRxvoQJ+kJHEEDkG9JryIpPCKCGO2YPOPSVPME+7IetKjwZgn3lul0J+bHTnrd9O7jhGMfYrL
Btg3DkQ2EEixdCf917IbF2a9azhCtdhmNa/WCdvIDq+Rdq4FGr++2QcVKSwRbIMgYIALdx9WZA4Z
ozKaZYV/zxpYhzkvGfdh7bXs3+uNyKbN4JmrftDRpg7roqjvmvnpc0y7DF7BlCuvX5hehPqr3nil
ue4cf2n6ai0aa9nFct0VJZrsT3OkLYGL43nnWr34Rvg0edckd5Hqu1A+h3WF90CXPoeqie8h+Wla
DG8xL59V3lBTB4JWt3rCfIilTi55bF0ZDetjwhs+lxrYPcjY6z2CU1ARl8hI2eSCm4RVTzYJjXWG
ziUNx03qM7QPPjLkThGyisB6M9AKo7IqST+bynw7Nh54FHs1xPCZUFuoiXzHcSCwHfE9ZteiJNuM
RA1yelMD0VaGYZ3NVc4a3uN47HQm0w0qlL+BCrQn9Wg+TyK41QO7X/xv85q96kZu4deGDVEmWbPY
06oe/cVQ1MT+YaTkxTWYLVoyJhO2zgpFi3EwEh5lymttERr8A646WtFNrF6LCPUbRg7Ku0Y7dB04
oX8FG7LcwHiT/hkNpbf4mNqW8KRgidJsHqgW665ynyw68Gkguk5T28KdVtxZ5AIdG7jdDkmjRdAe
q14eZI3Fwmg3iuCMMQUdahWC5QZ7mOTYxSFJUG3HJTBdQM59IAVJmTrbo7HPRXYy3PqieOF0xFVE
r+fa9TWxrK8xLU8FULBJXCwBG8bl0XgySnwR80VvJ9p6arlmakYl1XBO+nZTtOQqJeIceOG97MTr
7DwyFSJHI1IHmfBQ6AW2ECLqjfP8BIjI2Haj/o/87pOfB+DM5LbSRx60BsaXA2ZNnR0B9S4v9/3k
XCfr5Hvh9xTnd5/BVKrVb8zrmDznkPgbkBJ++w9kY9jU9yS3UFAAnOOnamL8mQeDbdOeYw++UjTz
AqpzQHx18uK1QLY8dMvJS+pFKxdbVBwNr21egzmhWunfE6AttWbtkpEdOYooZFWYC+NxnQf1xQgL
ROpJfeABOnbCQWdicaYhSbbFh0CIMdsMtOpDd9ld2T2k2+kginjHIBUFFqJ1r7oqh17T5gYbq+pU
0YiqiCw7J3nvrApxRmD+q2W5toPgzQrsV1/0N59dnKc/CAC4JbxJowZqy2Oe9qQ2hsO5ImkeCXj9
6dE0NBZTssQ52CM+sCje6BWvOq/Otpi/B5SdmXjkHmIYMb54GnEug0HbVKjkzZ2ijbSojB3rrw/y
nZ6Ua9GrddX7tyF3X/mx99gKziaKqKBELNij3dQSWHUpxb7j9BfPw6bXUsqz8XquVM2pg+o3wHBY
FZAXkXKH5k9YkxxWkRvkascikWtZPMPwX0ryIGIetog9Z13WRxcqFp36vDUrbgHq8ZEtmtmWeIlv
5jRcpwirGHY+rUJFPuNNQ8LkERAxjI8SYCesKDtuOGGoU95N70jhqM/HE998tInvOnbnhPEma8vV
SIp8a9PMTe49RkChGxE41/iEj3otASo62T0N0g3Oci0Y3xtEClFordG4suglV96vHhNj/DYg+tIw
jmPsneyGSVzLlDg/+BOB4T0MU+iKDlhRZ0D4Y3Islub3RDMnMGf5vf5X6clK9PY26szDGJsvSaCv
7dbeFQVbTzJaAf2jPFinKniIpjmjg/gLcmtphs2ugRvv9uuOr1tHhDqM9qQJdyVKkRBtVkS6WGwk
68luvsNGrnv3hsRv2ZXJuaK2Uflx9DIWRCw8mMrCLN+5WLlGO2Acml7zjmyC0n8Zh0xbUpBceuco
PEFkvAL8I2jamF7pTkvJTJY0umhzSM8yqp+HfEuMLBzJwdfOaQYk1ESQ8i3lsDV5fqcUpyHwDcXW
WBKNG3PZZxMSl0kcyx5bXKsj5LUP+LDf7Nb9G/5cgk0NyTzKOrEZFdAvmPAtLHmpeuc2zvbNxv6d
p2tG7B8M9gtlWF7LyT3qvn7O9REr5rhpBkBcDsnYeXedxQMlXVWvTTChs6vMoOtlIKksqa1Np96K
or4GPVAGzNnCS5o1zchTDTBABD6QQhcqo7luQBOIsTuAE27dadlZ8i2vsIL67G/yuF4wk0D5Nq3k
OcuQXUvq1QBzAr6V2EIX1RR3D6WaSlEboC003+2uWg9kHnBbse6LnEUs233HDhqGvRhjsDUeoee4
OGKPjXjr39qSLiJq+2WZjseBlRCJ719lQ05cfZBZurW9+mgO3S4xoTMzs+zs6FiFSDNbwtzlqRzw
6B1FiD4pY3/V2wTkFLtGg+rLpaMpVD8Oc/zGWJCnnuLry7kEyTwoWBc0bXP2XxMEi9H40xbpuhi9
BSg5c2i26ZSvY7RTo7KIupKwBUwwE8aiq5y1rnfrAvx6bvPBp+y6/HqjW4hf8mGZQuBPhw3N5K4m
dbdhxu8Q813TkePDPJYEU+l0ZSWGhTz+cEEn1hiAwJjKz1JCcX/XopxOCm2EQJEchEs+4rVKHKZ/
6dKfjZMo/sq6AbfwMZDN4C+Jnvfw6zVQakcw43PVXTDYJDmqpxG1mSrYM3EBV51iTmLOkjVE2OVX
U6HKQr6laGpN0lkzhWOjgO04MQZjM68w2Aqao5T86inEQd1F6zfXhKujc2E3HsybEusg8lVEktQM
RKb8dNUxY9Etw88x+q6n924eEaVgDB2MPvD8+DW/Mq1d5hS5XF249HL2jflamtg6nYPOGkpVkvkM
A3fdRp39MFS41cSz4ZDUV6kGmjYFYmgKUnZag9zndA4bJKIhbyd8CB4dmLBgfRVa0e2yGkefp5AB
2S0QawfW/pC/u5UMl5ZJvR6+pZPzbUbNRwISZil0tXQnDL+NUfLzo+DTNCJKr0xcVEXGjytjFKUS
/kmv8WoBHxkxYo7aMp6dEshZKhnW5IDmSn6FPLYpA10E2ZkeQ6JJi7Mom2sNCTIoFaLdNnPXTXPU
fK4wwxrkwk1ReWoEqnbTvFVJ+JKFFryUSclinRE/YibC2CpwJ15ZcKoJRN8yRocZWVnEvpiyc7BF
uHW4fEhDpZiE8OsHMXGLSKsGp3cZbcfL2vXrY4650HAtkjuxMmuu9V32LqjWgSBHP3kIl8wKLW5/
gPYtu8RZx8JYSQOzMgOmhaRByBSyAeef081wEKWOPEkzBdkBaFv4WyOEx0X9i7WZTHrpIYZVn42b
XeJCe8SWDWgnoOfPj2HfHCO73CZ9QRXtICSop/Eo8W+FSbfjjRXrKKXmsYarbNx7lPkQOgy/A0UX
3b0wfHZFuopTvPqTY9KqNzrrEsQBeP4BTSIE7DXkDEISFjfM6FGCB5QDPyRQ7i7A02wIHBtlI09p
DA6rAWWvE7jRG4ytDTtEFTj/T5ZFrExdAAXBwB2iI+q1I7mvWtaqYXE3BvvPdJ5J5ADOqNlE/wTX
SYc7HjlvHTG2hgPdn1ce3Rsjhcc0fA0pkQlskvNNZkFGM0O+JEH5MKMCG4o9bKyEh8us+4PmdubG
yw6qidJD2vob6TJGTl16rCDR++2QBseyAL2ilI9sfCm5NxdDAOcz0oHiZwmBYFOSrMUYAvpQJuB3
v1s1FT5FyaR6YY5Wu6l4iso58ciuvoPWjVdBOM0a9HQb2zO9BvrjYEzTcpzwaDqzyolcLtGqft1k
2rCSxfCvL9OfxiCSwxE1LTpTfIMxvR69VKR+75JJEsiVmL8+WMrSYVnd+uxszTrd6yUiMZf5YSnL
k4hLluotNFwVA+iK3QZaGE4KyUJgYb5SQv8LmhwHSzwhbxBfWY9Euy+WUcbsrQrsn7oo+lUFElK3
eZta+Fo9pBIxkbmYEk9Rp4kB9yZGO+qxf3eiD9zJj8ltDYzqKf0TQWj6xJp7FP6HjRAgn4KfKkXR
Gpsk1UWIt700fS+6yNmayj9mOYs0B3hWOQJerFxn67NiWXYZDZ1pWXcdwhy7vo0gW7RwAeszRpu2
RaP/otyYkkc5IRwaA/CLg5pM6uHpLHtmOnXX464V1EJECqXqy05gtPb+ozNg5oasN0WOyLITwWoI
CfXQeO6txvmOjO4QVSQRZJNNlCLGCaP8633/bxTMAwbqAlUgnitj2lKUA1mgYCW755pWa+nqyPE9
/dNn2jMMSHoiw1ha46ymNjAuK9Pblya4c6G5Hx7cvA4iTW3dY0kzYdr+L2dNyoXFoKK+2XhNRDf+
E2apgTYhXhBqluGCiuACS3x9YiOSUJN4L33Nk5ENn5GDzTiayIUVlnvKi0fMeMqJOoHkm4/Dchn/
aZucqvhJus7CzANA/DrRwlpFyJrQMv8YYFMzIcrJmcU25Skrn6R/77xyZQOz8lONhg3tdBsYVDZ5
g/e2K9BU1CXVws2L84NrAbquieGOYgXKpkM96+cuWqR+PWQWC80xAjwxmcdBQrcwivBiWx/KBAfg
+yBH/VnXLYmNgJAQgaIWFu9GCQHDdYdbYxZH0zL0ZTkRZsp2q3ah2BisgCVNf5KUb6xpL6nMgQL7
2s4Aqe211iH/j7Ez2Y1cydL0q1zEupnFyTg0KnMhn901h6SQYkMoJAXn0cxII5++P0ZlVSGrgUYD
ucgLDeFyJ43n/CPvOCcnmJOsku8jFw+Zn6SyWh4ODiH77RJuTcIEH1jwZ01+41r+QqXKQ//nnej9
YucO3rnU4EZyoCxNK0QewrrvkdVVjF3gp3gWdI29y7DbhJHQ6EEfezCGCvEMFjZN0YvAezj1eN/X
SahU4iWWiDvj8eSkHb5T5O9DCurlDOqxcjD7SJdhpR4WMpmI60F05fjtm5+lsGgmxVRX5qxRA6lf
lA7Nizp5ufS2jcXJ3uOqE3NCIzbQi9UgvZmin4VEpGjsBqpe+D0akJtxoRDEjWJgeYvEOSTI6YgL
0Sate30fKaHfBqjAZDA8SvQ+5CzBLPlx+9okAyyYB0CX3Q+h/QU58D0aBgoW4z3Vvoj346lGD4qL
Lgg43UMH5WASpsccJqeV9JCVNdUO+aDP3JeYFTMMaXJN1DEuKRjkAs5Fg7p5jKMtCoDnylbXjhLE
FlEJwll99hH/sqy9NtymsGPlJsvp+uikPexsm5phlX+KkdaC2e3Z+YjjhX3rNwN4cW+JI3ccTJnh
Uk8MMeQjvH9VpNAOGJrc1tq1ZcjXfQcNH7q3fqbOKB4+kNWCrEpyHEuScrO2fBldUForwGMo2J/C
NEHSCzY0cvuA0Tz6VVNtR8yvDODtZpowFsWFTmEjnO/EiLZhbm/EEFcUFIMrNnTTolhESV0A1Pdu
R72lExMgsYw7PIZzUttbpT9FkzAE+uOr4JTqJTk2Gp5HDP73BpH/6DUElc9jsJtVSxZC9JCacC0Y
X0gbGGGrKyQbmbRfC4/JyHemEiE0yjyNopa5e9m5jXrFOFf6BakPQfrgddLnIEO+VGbhJdCwvwnU
mF7KYcNFiil7vC1sIG1XCHzbriBmqzpTw4DZEEJrtOSNccVnssA/jOLLmqUN32pA/ytgMj8Qx646
1RMJ8kp+dBYClSVeM/bZVLT9ivh1gQcUcXWwgugHAwOpcTlXol9Tlmvlz045x4B7yJnmLr7Nh4fK
7tcOEIKhMo1vaBrNU0f2gF/CdOMip3bILZbN46LKCs9ngo3QR0Yr8uxZRF56DDwwy3yMg0MhK0it
EQ9E3PunhEfqtUVqXFUXb14j7ufBpu66/8wkj0yrdPkd6lfedoIrbSF1JH/uGme+Hpr7tE34NGxw
Gm3IVgsjEqVYWce0xVzlplRkYpOwcwiRpcnBA4nCNG1KrS+5As7ccxxQmxktAGylvEyu/yyTmiAe
H29v3tjNOity3cDAF1p2+BcNnvS5/RkWawljDc/g4qEgcRc43U4fPbf7Ae8yB4xzVkEOzzgIAMXk
oYq8BNeA8+Qm4J19aW6zMaJWJvH83TiVN+WggK2i/M4tDV4s5q40h3eoBkl4htYUwYBPd/ZPuijy
TRu4HfelwVU1DZ+YF1HHLliN7MTblWGmzkkVPHRKvbdjCdKGeu8gkTWMOmArM8F9GCIhntoWWxRr
SFxFziHRTHA2aFvHoe63dPiqIl2xDYvyVRWtj1GC70ycvwidfYaemvf2cL2UWIQ0g/JVAMHMhkPQ
lBLckYABtWaZHNSNtXR3xgpxt3pltHULCtkS0kUkG2KR1GBEE6YmT4IwlDEa3PkceIrGHicGb4ns
u9JmgPdS8lYbFuihQh2JOTDJG6i9VB9pw9mWnkWSi8Peq11qladi0yHT3jjG+2U8DU2K0SBeWDOt
wtt1cjwT1/7uZjFG6wEKqmzIWbN5oGAd8j3WT7VK4Qa6B/y0swkPDJ4SH313nkVXkYywBHZLvXWt
XRPOr2P2y+rrt8bq31QBWJDEOFnaXL5GWYq5TfHxp9J/dsRT0ZDuTdordYEh59Gkdk7p/l4YXbmN
eSIU1rDJaDtVhgzDUnkxUpr6UOXtsZaSpENcBlg/WwsPnB07+5kuaSyPVzIjfSO56aaB3FayOdev
Ty1jIjJDSjuup7UYT/kg5SXCvC3R0klMmq/srFOxKi2yVZucJbh1xDpfL6DK3Wpw11L+pHL9I0TD
ZC/RxRmr7aTFgF6NYQR4ZatHKiyjlgl5npzvJoUgp8Ud7ODDF5FDuBavro5/BbWhlnCmlDLLkQAB
SJKLQbVtvo684IiQTPQOhM6djLyfKCl/dUv/PbD1vgBf2lTTg+WNqzpSEg3Y/mgMEQYZvJZMF2QD
1boHGgzSnkNftyIzJVcHTXAD6hI5ETdZFzhJgmkfp2R5zLlFbbiGgA2JWtLuNU1uExGVfcHql42s
0G4GXSwLRdqag9TEP7lFF+JEaepdY/H2hgW+5jLyj47FU2SaXEP7bHqMdITg2vbwSUXRfulwxiH6
ejV18ytrwZuWAZIEyeSPqJVYzvyDZQrKPqMYygPMMW+S45/vU3m6o+b5sa3tJy91n2AwPjCoX7Rg
snY91sK6+bMlHbOs4W2GixzXfneXjEq7+J3q4E723wuAAgJquMjmZXztreWr8VDF2FgUk/LZTOw+
/qCeWw9Hd8NYJhe4oPLB7X3aAaufLc2OUd9u44VMgAaEQNcCTUksDopE2ZrffhWs/7JnkQ5l8zSZ
YUMox1gAi9aklbLcdo7FfutOh8iiZsDzsOAVMZoD2+a04qfAq37JzP+oUbPmefaa1THJtd/FhI/T
D6pgGwtkd22Oe7JDZsiDC/IXspOjYNBRuu0z+TPAXtZk+Id7D1lmFowfU2c9y7jIDu0PnRSG7rVr
vADvQbawYkpCWnpog6wFgkqziUzFuPyixcNdVTNuzu4Dhv7CznosEUAicSp9xr+N1lg7CdC4+OOY
7gh4JRYo9CmIt1uae6+xE36NKnvIffusSo25mwGmFaQVuFr6OJERDZUmTnd1wKMl26mA1ssQM0KX
xMc+ZnHppqjeCcGDO1wvKSWe8O3euckkt/XIZxZH6tkbEZAt4YdtCRd2i8Rxziox/1QpXlKBXW+T
Kv5Jnj4VUVD1rVeyXM7aqS/9pF7r+LlO/XPZNJsKndocFDztTAUMiCm8hQOtmnbeLT2beGW633oI
X530OCTePa/oUqYYFE2AsI2EYvDrfN/OhtFDA9FMpfPl0UaaKPi9JW7PeTyvKCRxaNYYHr0QcVQ5
kZq+MAxqLzXbMGFI9kaG7SxN4KPMtifX1A+D12HySVP1/HbLE8lA77vwmDy64PU4c+U4bzxeEvhw
mu6oon8SNiAmXOdzSpoPVSgzPMeq5BPVq4oARwbTTvDTQ7ypx5wrXs3WtmdnXzonQb4wfboWZ92Q
sgyZZT4GHZGPQ8jVpjs2fz+A4tTZRVTMHiaP+qvUrjr++nUCc/ZdZr3YMXNgk3WsMo53VGJaUzpQ
dSTU00DNFBuQZZzLTvt7GRBz1LXDMi/kU1AiJ0IwcGyNdxNzqOOY5J3pE965wKuw+tW7hfoWIkQn
Ejq7COC8IsanBhHt+zw6dGRgmg7nVCX2hjQHL7PvGx+heJdY5CUZyiq1IielI0u2s+FelJh3ZqAt
llnQyZtdmHUJwsKflXxeBGN/WXo45lxCDzwsq7hBudcEHGpTE6ovSdFohhbBAvd057dnx1DyrFK0
R5YMT6zW27Tmcqx8sJCpIK8oS0GMJgVbBBSHJ2KNfEsjBIzNPL1EbhieO5b9sACfBiIvFpSuAVZ6
qZviRo7Wo+IcO5Smf/d66DYn5PeKQLcXA50vC4/Py26ZWJ35exq27Sk24aXX7SqwvmtaOzznEJgb
0TqXOeOs6rJ0ODIfHq2BTui0AeS1E4tVgRaoKiWdVsx+uF8kx5dXmbfYRtsahH12FbdRBICPDQ3h
704U3B65S9pxq8numLgyobzsO/IOiq1pMJwNMRUW7fS5dIx6KunvtYWpqYTWbCO6HlvqZpoSPV6u
lTz7WjxE89h+bxCjQeJrKKxbdh2S9W3ikJMMl4c6cOLPO7uhVGzp3sC2GLO8CMyGEX1esHnaFX5G
HvhUFw5XKG74RLvvwFAR+2z0JhLnVsz8VCYcFuUh3LSIFDbYZ45Akjha92NGaYaxe42sBLBo6Qw6
LkGrZcmCbrLs6IqAgD7HfpOZZ6Es0OclGb6aVbtQnMKCTbOpiPoN8zWoc2JK8q6S1mWamRNSCbpx
l3BXeuWpDPjvyCVLnEyOYYeen/OLLtG+9H84KDW1xW1m52KGr9W/wXMWNFzEPnLUNoii4/pa0a0b
Tc6+7tqjqr3PpV2oBaw54WNrl5bho13T4uKbNaoxsz8mRVBSO3k3k4Pc12m+krSbNsaQj+xhOnQJ
ehRODvEzI4bN2Ih7p63ouu0OnYiQxpYS0rPJLxUxIMQo46jpwvBJiLY/lL7ZklOSHiUTMoKR+HfJ
nbZb0jevGJpjOpbrS2ZNZtV66FIPanTyi0OrPPrBKXhA2mW5W5nV9NR6Vn30AsRuvTLVpiOALQI2
ptmXUXmOPjBWNaNDak5UfXBVERG2jJz9zbKZU5/weYEJLmXbc6YJxb2sueklh8sgUfBzZ1MFNOL3
MCzMljAobVlWyLBG45bURHeUoClX0cAM4zUzhQBZKbF9d/ukVD9tzW6Uj9nLko3DMaeWS4CdyBCQ
Nk+6mxofXdYjk00XZAXzPE+bqacxp7SeKgN6E8neO/LsgQ90ml1KdfhQF8tN7ju45tPlTN7LDjcF
vahN/FFEL6YngTqw0W50aXmf5uNTPUekWLUu9Atq3ibkXFqaVZ5Z1e+dM9yMOYyMU3PZ9G5BHErz
kFVo2t14tdJn3rMKioPx5hfdBB+1w76UlCgyfQNnTxaTpqxmKrgw4UDqhdg6AZmbIRlA/fTbTkhK
rz0aWEIkHXFsVqudzrcFRN0hjd84MtXGYfXCSgM4pZtyE0fDmzA8vz3BUS+d4DVTtnPpQ/R4rkQx
n7vvPKv2xifAU/hkCJRZh5YKyVxlZW99yuRVjnsvku22jbeTQD4ZsMa2A4M25bgRT7J4ov4mI30r
JVzRGuALsojw9vXZgiNm70Pj04R6ySs9Hxe2sA3ffRINIsya84RsD/EbGWI1EsQyNSjBjUK/PD/3
QaIPBffqVaT7UykSsMCY7Re35H0TBs9OFaidWEo4x8zfZSm5MdqifDVEuK7SpdjF5HOYLCH+MfBh
91L9WFaoULFgmHYmFTP8NB4QrIzb/SAwbcxp8mQyQdNSxYPG19lX50oBXmmdpzShhr7AIEOtYTYk
PK1nwI/SUL3pMlmTVs8qN2hgx/jRrVlLE1Xx7mcofcZg7g+9uU7icOKJbhOB70cUsdXRTvcrizdU
yWFeAM7mBk9FVNb9MbF3YzvfzDGevrbxT4GrpxNBJ3ej/aKWhhb0sUGI3/IAwYwFBBC2e6KCRMcd
NVDUKSmnIvLgwxBg21f9bwjGYuel1lFMLhnAMdgq+5B/ZHfAmQ1YnOfiIZQkL3SYAPDXo6ec7zK/
D86oKMfTMg9fBaoPskwraztP7HaZ8wwCO6CwVJwIzMKjEnQZ2ttkzmm8CLJdNyn06/QQe1aY8D3V
/dKqcZ+j7A4JblIx7yfiMSotpmbnZc6POuuaHayjFQYxRX7y0VCxJkmYoRWDZuwQFepSqa+cqefs
hOODRUvHdqji1zJJfqVyKK49RVdEGmbJKbc6ElAQylU+hWj46VDxtZzwmQv2GTjpfqlaoKGRBV1W
H2gXiCd1XeIbfNMfgyj+LKfgVHA7ci7Ju4muGm1XxHla6OihOMKtji+1z7/hRuKSRaSaiDn3YBhD
Qo8sm/i3ZbB2WV0+RbNLWP1MJHWbfQwjsr6mHIkd426vbBETIm5OwXDJ/Cm9Nwvu7IVpFiFexXOK
nqC0hG9OccLUbXPnT3a9NRnAZYIf4DwYhX+QJ5gLkoWVbyY0AfXaREbCIRwJ9Vadfwyjsd4KFFyV
T/6D6yaEDjWA1GATQUhKa9ANmEohRHFElW+BwxDha3faBqE0e69uX4ePfIkPqYeHReLSHcduV8+P
S5znuwhh+dbl3YxKMhXSnL64tMm3S4d8iQfyO/f9O8VhJVO1+Zp9n/4mC3/QAr8cO1Z3nVkMqRaJ
ECUEUOkut80QbtXHUAlvLwL55BfN9YK/c9FQ69iZ4AdpFvN/OdhEd5EsSeW2zOO83ESSfbHtF8Lv
KsRMBr21QwBjmzre95it3s8odRCFuC41C2buTzfKIhHXWyXZs0BGzVqp6HhmVtRI2oAwQ3ez5oZY
7me9ItsY9YjZqX4VuMEROxBHx4N/VR6jFM3QZsYKFKYpkF/JwAuObBpZjLsrlv1y5pQ/FiGUKvgo
iJhoHqTr3fSLx/g5ocRYd5gKBSYWOVb5tneXbUaWqu+Ye7xXb74IW87ADG+56Ei+G9AMTmS7x7wx
rRxPdeLM3NP3lUbyvlgYaFTik5uaIFNXhJmuMjG7GBLCAs2+LwOFgDQ7o3ElzjlpAdSdCNfANBD3
joI7Tinr8ZG864T3rXbKBqf8QGZo4RC9SJJgKTgeUMxRRpO3cl8MHB/TIkEmoprjIoH/xGe39wb0
U30P4qkyBlGyaRF+skZ3ZqI/EJVY6AzpYe7Uc9mT0ITdc9zWA/9vku7zAG+SSdnsxrC5tQiM2w7F
rkeitkVWnSO24HGUx7W8trM9/cPp9Ui6NCfXgKJRk5I2AO1Y+aFLOX3ioJ6ORabu/DHkmGoClJNB
9JSkNSJ2BTSie2Jb5sFcl264HAMbchcnsnX17a9/+8e//9uH+d/pV3vfVhCNjfzHv/PfH5gJhzxF
dviv//mPp7bmf39+5r++5398y03+MbSy/a3+n991+Gpv3+sv+T+/aX01//Wb+df/+eq27+r9X/5j
x5NEzQ/6i/iqL6kr9edV8Hes3/n/+8W/vv78lqe5+/r7t491u1h/W5q3zbd/fun0+fdvruP+eaP+
431af/8/v7j+AX//hjBz/Gry9//rR77epfr7Nyf4W8CSDTrlRcK24zD89tf09ecr3t+8yLODOI5d
G2GD9+0vnncq+/s3P/hbFJImaAeObzteEPICZKv/fEn8DclDENk+PaRe7Avv23/+5f/yCf73J/pX
o9G45Y2SvBgRxt/+6v7jo17/ttB2PRchgB/x4kQcRjGvovt4f8ybdP3+/xWjF8Hxu840oYMkgbyK
wnaSfTGnwx4eCOB0HiFDq7X7j5KXWRJ0MxRquBvQioCAQ2PUQFZ5ibYgb+R3blOqVmKMygpFX1Zc
+8rZR4N0QK1Ak4ZQH8KseR+oQgVjrE4xVyFDV4woPLcgJ0e9y7VlHasho3mlBg+RTWsB4m6blIAS
aRFaoTMxX5qcmnTV3tcJ5GaoHZARD5anyQy6pcL2L9PCI4XieCp4ar3xZUcVpQj7U9Nkx7IBnIia
iPWwYfywSWkMCPzjASi2uTPywJpLFmSYwibJ/TNCEvAPjTmjj/Zhh3HHZ14nJZ99IajWmKnmPRas
+qHtUP1nqPPxqx383DHPxNfUyXpnBKf5qoGfbR+B70jAhkfcoZwMncGTd8QWmu96eGvQSDpQvADw
dSjBppsMbZUqTpkrI8TUuKwdii6400HpQ1xFTf8qx+QWaBQ4gv6ajZYYIzvd38Tx8GitzI5hCVlL
6Yeu9a5wCyPYWZG9xSmOcUicQAKgrhQr51SCGleIUa5K2Lu92wVEKwd6ISQA8ZMhMXMl264WP4Af
Xe0oNVrzXZtiM54Cwc97ASF8i6TlFlNeYMRrD2gYO4xlPREEzji8KTtHSNL1TzznwcJLECgIxi/X
Sn9YqvlqJtDEJlHUk1BP5Da4AacWwZQo5dPQxvupiBZ2V/5MMEXeij7jKdo528isAWMtpSVSEMEO
/CYtnkKgrh5WnmQCibPQ8aySlkFi+OqJ61IK+qJTY0ucx4sjLLwVVMbhw+ElzwNSV0a5NRssIFA6
5/E+OcxHLavoKRuwuUXMbvgqaP5uiG6vBE+dSb4RrhM7K5ZoGCCLPLB3DuKi0OH9m5XEAatdbpTk
VYFOnomJDC9LteZEFDTA9D7SCFTMTS03JqcMIebhDF1Pbgr9EM4YrxPGTaUklSMZk1PcIbx1MTaO
WXhoSP58bPQ87WvdYviBXCskgiSStvYWn0w7H0wRPNZumnMfEIxL3B6hmhktFcpBR9B7wI5VM//U
Dkn52dwduPxfrLq80/YEL1z7KSGCAUQk/rWVRqVs0n1RKdlVBskpGX/1OVnppMLUaHKtnSO8n4AG
XFpR/Zyz40YLn61qhWajwLeDkufoOisrVFCGhgfr4DacJI4i4xq13gZIMdphEXuLxpTtdTH2PpMj
4lm0rEtXe3QFwhEo1IfEkrHzuMbdFkHb0YrXre7qj2FGcenGNmujzSYOaF0Rq2ojNNw6IR2bPoK9
KY0fIn4tXSkjNwrTLgLo/mxKjc2jWAzwqHXO84WletXJoRt2d6Z1ycZEs5dEt+mIlkH2Drl9Ltej
P6xCdCjMY4qEJMFsInrQzyo9NHjPJw55ssiHY1W7CMgF96CeNdxIT3NCwV0rxoY/e6BrFOSMiQaH
7RxED51FVhxRgJxujn2xs+AVhxVAVQN0iy0px2B50Ak9C2WMaVFzeUuo7nY5pTIKuZ95Y8qwZhaZ
K1pbghg3JkimrUhuNKF7cv1VtFeA5lT1Krg3SAJmfHblmm8kWpIso/rT2DUgEImzhx6vVFTDThC1
xr4QQRqm3qQgK2awK65uGUYBAU8cM0NiPYRp/kO1NwLnHpkb8kMt1mubFy9jiEEUWc4Fesx+TBsn
QvCBdaS2P4p4eWrTmPY/Ls8uL+iURWVLEeX1iH5+olu9jMbvC+Wau9zJqJyngpnmYALWol96DDDw
BGo/BUTopcmPYJjVvgJx68BbdgnhPQpdsxQ/STcNAZNI8EN0aBX5L2+Un2kEFeQlNmG5FpryAaUF
2cspKwL86AJCqkM0xWk4cycjaAP2yOxtvuT3g2MTfbDC5SAY9BuG0US4KAWstH+W8rsi7KJDSLNP
i/Iz5pxmvQKYGQaEuTnspu1Ph6D5aLADXCGQuLashFOMKLAKy0i9AujMXEQt+A2hbN2brtLxaAJg
vJItSVU88yYNoJjjWrga7KRDZHbwvclHM4xbhd/hzo/QpafYaQnds5W7n5TV3dZQ6fCvZM54NGlm
AT6GWhd4H+b8IrQhwS127plzD6EHgrY4KdjIUNaExaREN5KjWBifPwUHwFYmMcyI2z6VtYdwhMLa
BU+m1TXloawtwt+BVnmo4aByBZHktiM2EEE3SC9/2Tneq2xbOLo8V5h+uTOruyiHjmqzur/ukxeG
hIMKSUNsJxz6hU3KHhLNw7Ja8YrFeuAuXQOLb7UjH3Ay5BtrWtXW6rpzarLcx+UnEswORqSgrz24
kLNJmlU2AFq3l74cg6MwuP4rbO/g8953VBfj1gTWYwScS4NhdAsDTyzlFkXKGqbl+u17VRjC+BIo
1iUgsTepO4N+OiWGjGTVpktv52o6Bo43UEI4f8+q4rVml/EzYG/ihMgjwZ4aBh4VStFCUVAV3oY2
GTGdziQ3XQCEWbZkyg+zy/UIDeiw+G3t8qJmNuh5infSSYNDvtpWZqSfCTyo9kG6+nm+aTo0ICtM
UHXjhcpw6jtcGmNdmpbsObzIRavLKgqKTDJfa3JPq1Dv/MIvD0XFWd9HOKtCb2GFli2iQbZ8bnaA
+zqY3pSXgdIGhNZPFdBHnRLBFFDIajiOr6YuRIId1OS/hWJNf2o3PJd2RRcVx0BrLPLczDLHQTOm
jGNtTiybExFaoh7+pEOG8slBYEW6JmMmguBOAGfTm01uuJDObkKXXtlmVc50hHCBbWivo9GlqwpE
tkTVIwnbm2CpNpFf08RUtnAeiOXTlZ4uyNh9S1q4hSXdouEhKb+s+gBVq1n148o7zxh2NgtEguX4
1Wkm5WNvGVR2ZmFrFctqfrgeE9Iq8lDOm4S8u0krUKRKcPpF8U9R4tozLnG/jmfADf2B9ZeigwXl
HmG7qb83EhqsoDhkQLjJcRh6mAJx+brKoSkjKL86L8qQM7NmJm6/LZH1bKO1+3vdhq46D6XPGtoS
u6TGhYn/4DW4TGMXZ3nnu2Ljp/6VOxyVH6HfmPyO6R0hPu3QjQof5yR+FGFKhM5iqLhBVm5p19qW
KE2ufBuHpkOdxQwd7iwWl5FYC3EK0JnoGMrSOhYz5hM5wX2LHBeY6Mhyc6PlyE9qZE0NLyEwz/Ru
LaehoIKRYijYIlyIQ8ZonncAqqo3tIw426Vk+i1ynCF22ny0qojQgiQYFnLL4YjHf6ZKLKek+1IQ
nBNHGijrN0sNUDPlFgsZV3M6X4MkOdshRMYwMIvbC81YiL9IACDAqZia9Fq7KYQ4otptgVzM1Xlz
rPlODy3AFdl3BKLyW4bUocpwQnIVTCAkGbG80Iu0y7B6t6SQMVVKpPbL7PVbZ3Qxhjr62g3GeNuA
2VUp1RcTCIOy0Uc77fc8xqMGBLtnHCcROOQ4r5ok3q5cwASmvSPhThTMgWLJXl3CKYl4L184tm9r
e75R3fKYh6q/EcRowJ0QkoW63gH72A/zXYp1u7Km/FFueyz4jsa+4HAtEFrXhio7LrjCyCoo1hAE
KlXiEgt5q6NTlGLlcIfYvh1W+i6+9RZfntAYq20/wrHUUFxJNPzog4VkiW6ttnqSloVgJgcC1gMm
hqKlyGcwAfKZXtwfSsWIF68A5TwSWjc1ZH9PCJaWdHrHT3BNsy6G8GVO2YMI8vDSB615AFoWgBa1
0G3PBxvHCzFRrhkw6aP8WYonX9svesXJ4Fwe0wJbFDKRrEJH5wjGxEaDbMW6III9as5rHPPCXnZY
UvlTx+hHJ1zRHK8U8GpxrDNuaqe9WAZ1qkwounEMgfniR2Xy3YQ06jJbNcY+SB9ZZzX+nZRzD+Uf
btv2qDufUSYFiGpb2h/nIc4wINGYxCFXb0I/PsxVckk8hkQ3elxkQHNxXuyQ60IR5fVNxQhOEFwG
Ph5yP3lsv33H784GBgUTP2u93MTkObgjx1uNSIAQjDTdpk013kwkzx1t1d9GMsBS1fNMmBv4WUNK
6aZdVlyuX41ZnvlMsiIjaxE99JysKs/o6PIJX1eCBht+duQYOZYScTinjnt2LULj4rSnSwepqDXo
eSdHZP6xQZ66WjQsWIVrtFaM9wXc9mSK5jhkC9eswfPhxfjuV/9SaU0nq8SS7mX0ZRbigbxJnTTu
EznSQ48BdUSieSQQ634sBTCp7t3jaiSOyrF5zMbGOTsWaYet9Tk3TXyuEaTo2ThETBi9zRYIksFE
Me3J41vSQweoyKK4YVkhPruZdpRCnVFpD2coY1IWqU5O+tbZWbZ9XVQxulO6jLhy8yNgGjiYTay2
IW5+0xq8+bmL6jilKCzrJS3UGO47MFzCEkN4gavZdt+zqSxPhMPUPC7X519z49j0bZkQLjOZt0VM
ji+HOjZhV9GK6JiLCJv+kEUVAIapaGXxyd9I8ITWc3blSYTAY8iS68YL9hPLfiqBLYFA1Sl1S31f
jiTLCjsj8zBmGw0Ps0CbIGb0pFXv+Jcunnct+ssT0zU6UEoI3PUEluNXsjjOwaJCFFMpFnfu9col
ZiosE+RP7LGOfhQ4KY7TPD5b01KemgmCaRYECRiifqPwbGW2u8UYVB5yYnTwjKDyBg8+WlDWVyBX
LHY1DqxRzp+L7uiLHmDLPQY7f9XW1iZ5T2pCKywaDlFmvPfku3CSPrIIXQ1TG154uMVhn5wCGwNF
gE12rLA7lJwnOmvzXeVRFllb+OmRWOD7/dC5T8Gjlz04I1kWwnu0PapkCMdfJjc+iI7jp/dYBRPd
Qn6TzDQt9WHOB9L1YiKFnS7U+yWFtB9KKAJcycHFSaZdXTL8AS0VUtMmXKTPheIJY7sUrpk5ji9U
2q2xxAXrU4QL3gIm20nPkL+aDI9itbYj8WT1WpX6fiMYOGv4gGHQ+PALVnfBjDHYhFGn6Sq3BruH
otra0dhdvGr6bRqFbc2U4mJl7FhQVDgwJ5Psy+q19qOrvi2b237oz7CAR4E9AEX+rpujrwqxAlY/
OrGSuUITrflQhU26kjXcRYipz7zmbT8zn1juhGxSkWQRm4ch+UrU+BHV7NQD3lDtxEScGhomGk5q
/xXV1fOEJh+Dw3SfTATh0HRDlguHS10mOEtsOm175xgnFR5ph8QLtuBCWTBckDhbnHXPIh6PU1N9
DmyAPNqLdR4hetxT52kaJZphfeta4DELVmueN9gxBC1NBKVtk1rnBysu8ZNo+9TaBOiEjruXynqV
NNDswhMXEKUn3WYS2XDRrODghu9N5uJMr3GmjIjCnTLkSgjIyZ0TQYh8Jw5Y/N5rq7o3Np3BXlYh
EE1z7L9MZNeRVx+yhAmt7vKd7xL7QfcdpgdIwKt4ipnNfUPrADq+2VpIORad2IGeTzw+phB+gp4u
VIeslFtD7TA79H0axP3e6jU1QmLelmRwkeA/+3c/yij5saS6gHoY4Y9sZSA/1xucM8uak/FY4zCN
+aCvBxXcUV2Sn+ncvS1L55F1VfA7f7koHq9qKzkVJj3haz+XjvlBsr7oCIaA62SQf2eOgk1LKTKp
/PZCXMYNA849vB9DrZZode2LldsvXeAddcMUGBDJQYxbslcr1pk3P0PH5myCqy2bVakRvXY9Tp3e
nzkPhuRoUi7BbKSKU0/hXWbZAcoIEFiscOROIRWMTXFujHmxzf9h7zyWI0fWK/wqegFMwCQSwJbl
fdE1zQbBJpvwQMKbp9eHoqS5VxFSXO01ixqS3WQXq2Ayz3/Od+KTU7hnZkCELtUv4UzXUuMG4sek
bbV6wDXBwkfnTnQXlUz7M4dcgm4ODxMud/JW94HoL6OTbeHahMRj7Gk3IRnteDVu8ezaSI9ZrMUU
QwavCUV5brJ3cKFyiZt/WkVCHjQovD3gRxUzP4hQ/O7IqfmcjRKs/K3+QVbWqzvGZzOzvl2TgZmF
w5j0Y21HZ1EGj+ZM/Qc5ATbLgLwKuybCSRl0OF2LlJKpLgJfeyCRuWqdYbrKlky07efY7bCr51yw
jnYmvtn02+sUXBFyP6ggT1Z7RpIfuiBRimmQDBgjVswhLN7E+Ntw5EFKk+Wp/QX2/oPeIO6Asn3w
OIU2YUB3t6vHmEMsiCkMuhfCHPydw5wH1zZ1kQAogLM1J11kaDS5Qyh2ghkf4r/KCuupz5vnkHzy
MkzalTsonYGniXO5IlBXFMTdVF98V4Pz6mpwfLi6n7wg31Vj9FQk0WePz2mRdOrPZM51JcGobZOu
zNi0ZxuDXMNTqtmsvG2AH6V7byeAghICgkuAkbBdOb7xBHJShqaJnY+kUNXEH1KyR4NnOWoY40cn
euxKXJzjniEjpp6OaZXFzLIRKR3lTtDuByylS+EivE1WvI29Z1TVYOnMVXapX2K2r9he2mRNABps
fE29jW124E+0ReP3/TJ2WhSwaAjX6EI4iIuZGjQ240aV8YPSmLH102SuLJLSmCpbvomfPmDvUkOF
BmdoxkYV8ZPR8YKJ9qiVFgQl+okW9A1bNrsyRe8Lyfhr7upvRdr+bhsUMUvhbaznzbBOXr5r6id2
QNj3B6EvbjIXnYWE+oS3CGwkSc9TAJ6CaRUVxn1XV18po1/MhySIPMmrMVj9V5LunRD8NXH7cJOk
tE878bSqtOwqzaw4u8B/EuZLyzqSzSKukxdlyOeatxXiIdj1HhcAEwW6CqB7Tx67dtAj0EHB/NW5
taEdkKxjszRaUrlhuuoGAoat0zzBFRm0rdZjEC8bB70GmZM9XgOi3evuEdr3wdy54Gb4h2NJSaJo
1dIpBbuCvocywMCXy3lmtG9hEHzawF5K2T36jk1iqTBesgE5yZlo78gG5vZ2jXARwtvbGCbndahZ
QELmhA3qWO/i/elYGkbOwO/MOUH+drxjOfDk6+gimsSRqwr7nXQq4m5d73I3Jac4x2kUSRwzBbQT
xOw82mzflW1F4ZWF5sv5WTG54jiuZiMxcGAI0avWMKu7kf3BktkVx0aBbcMm4ZG5lr1JJC8Eyjtg
pNFaxZV41VsBbUojagKqnN8l+EDCZvpT1Fs5jhV8ZDSEUo9vF1fUQo2ruCzOeoujAkbHqjZrfGMl
YP1g4Dezg+I0iIk3J2ooB7vLWgT8wK7kTsMwF486xW/09waGyXWn/vK6Ijmi5zoIsOWLy+rl/0e+
/+LIV/yvI9+P/N9OH1WUF/889OWb/mPoa/5lGy4pA2ExYJWuIf9r6Gv+JebZLf850vQsz/576mv9
5XnCM3ifLJMhr+v+PfW1/mIyq5vcnTxcvESH/y9TX4d//R9nvvO41/NsaUhhC8dyPEbS/zjzbWI7
x9dGtsgrcnyYY4h6bu8c+XuywaY6CG2Zq99lMW1zXtId4/GPhgvVyZn/MtXS11kTrLXO3gTczA2i
gmRg1PqpCiyoaxnm6/iYVX+cklGEp17gfH+WzlBtk4lyV9qtMsJijs3aFQc5/t7iMws+ell+hl6J
IJ48jrWLikW+gPhEdWwwuILzQeB2gfHNRuXSJuI+twRTWW8tzcxcOXP8ziJYLRnKDLrz7VCbFnVe
tjVUdGALzdMe12xG6a2uHILaWUfdGEvcJxlkJyKp37IkPJPSmI6TYz3WZ69vD2aFoVBiNsssbHO2
upe+Sc2uvvx/W8W/ZqvgsMN/8j/ZKtRH9N9sGPz9n9NL/GVxekBh4ygAls/e9j9PL81w/zIcff6i
Ta2kYRrGP55fjuPQsIgfg//pzt/nl+n8JXWhSxdR2tAtm/P1P5/Yv+CqEKY7uyb+dlXYklPUMgir
sHkxHZdrwD+fYWrU6wgx+DsqQUwY1LVvwNJUaEtp85ADNgWK9hjZ67HJ82fM2FUuqvs6ArtfWFGz
UtownRNbTEilUfZZS3/cs7zJd61twLylG+Uc6volZk2+9treAhLyaLmGtUdS6iR3qzZC6W9Z353s
LiqfDQM+LXepl1Yz4ARaQ4KyTMYxQdn/MBOmYVWfv6WdhjeN+tOgKa1VpbvmszBstepiO6FoZMYz
tHK460pm4sEgYLFrmI4n8TlU5Xj1a9u4BMW5zTRMX032K3Fd0ATT5F3KAERNnyrw77EZ7dMyf6gs
PTmioSXHTFUJ1a17twD4UvcOfZIVsI7GifEJCrbAoCKQ5pv2Dd5zct8l1nTyB9vHtxn4X4QzvYs0
Cu8SRv2n3jr9rq4RjPOoaw5Z2VNQAV1x1XgOEGwHwbOrdUBlBZi1MO7iDVdq8L/z97t5gZ6m2t3t
KUMdO9RhNWyZPbhbnWXirlVNctYTExynFl3UpI3nMA7MrTf6c81f6+2CaCgS8K3o4RVB0H3mjdr+
9hEOd20/mAJZ3KobOs7BVmF002hBqDVUULhNZ6nG8dxY7njWG2kfhiDDs6IxJy5RiWCT45MeX/G0
pBvG3bRw9rn+IIKT1WR6h/o9WteASebjSAgCAbtstrbVho+Z1tMsY+OtixtjUxOwBNxjkNvQJuEf
bg9NnNvspAWtYvc6A0j0fbIDbtw3m6IeKTp0n2Itk0fuTmITKepKojfhL82xAvlBZIVo+fw0La89
lngi0INkcdTFSKJ+VoxsAHhQIUpJExVQLTMiKGFHpkeFY2KSdIlc9DTeRcvL3cvPb+N6GaVnRp1f
m8oZVrKc6oWsIx2CLeYir2zZj/iTf7g9qNg2aAWZn4LAEgssSRP7eEB7HsuufejFLpdoJgF6wB2e
2nUuNOM3Q5odmP3mEg7ilMRC2/tC6uBOmAIGZg9ecH5wBCVubcox6EL0xpIRj3sOJ2ZNnu0Dm+qN
q12eUtzbX1XNLKwZGLaV8TOZG2rraqAGPX0IYTxlnyJnPwGSW6+c8DARGLsSzMyXTSfo1bEF1klc
CPyCxpetl9ExsOgTrGrZ7n9eEY0mhM73qvupKJ11JcOYZG/y1tup+0vryHtpnftJqMg9/3wmYorf
GWowyZrNUz5FzHnROgsnMp4Tu2KgFJaGfahHb8KmRITVMSvs8PakP/Z97wDc+PnEm7/c6aDrtKyl
L6W+c0vPeDIK+6klwk7GrQ6vXKrVm9vKd2TTgq6V9Nsd6Hns5s/sxE1WWpz0259f1U2DX/XQ1pfb
g6ecq1ONj4aFaz6Pc3nvA+DxYkrmM8VawYsckvGKIS+c50SzWDyU+bWoY3BUHaVmWuWRRZgKSPHz
32Rojn0rCFDlk7I4d+TXZcomkzKRP27+HQY2XV2JCM8ELPp3cr5wzaThY4bjvJXpQP2KoV54i9KN
58Nx0Ymu/ebSYufd7zQsbDY4ebUEFI1pusqtZ61xvsLYhOenCAoanTSf29T/khk7KiXG4eqI8gCS
g4A/IRiqVVFTyWP2L23TQ8wLrzIyWPAbg/2YBP33GDO8782uOxQUBq3IXQPDwANEXI1MsBmoFWmo
4aQr4A0/r2aDhH2suT8sWGCFu549caCH9CHCiuRVmw5cKH/B8Y8ftYA9RDEY+6qGL+OnU4i1rZKP
BT57JpDJqgpHmHK5SzVvG/rTna7cbBnYkq03Aaic6D0ewPG1nZhDMuvwYNOb9WVS03iYiAmqJqj2
adJ86/NJXtlEDn6u3gzi6q2gm0n0TIXbMszB+AbQepILkkS0GdsxYlIaqRd2M+XCsPR6a9piaZQu
tLj5wZS+u/H0l1xftkKexzogKQxyJt4XJOu5gOxEquoLppH6Ug1cU53CrtatpFIrUQx5y4SC2Q7s
17lvsZMNo28u+jqQj1mlnu2s6fZqQJJ3mrFkuMezJzYWsuuliAmbDQEdhOqS4r7pnr2+vnAL/ENu
XoWnxmM034nicjv43JxsIZdkI6h/J237EpSId8LTKPTtBUy0qao5rUOKiTBSwSNpHizK6N2ksrgy
cmmk6qzIIJbnJykK8d021dIjYOOQbR9MhmKqdsa1qhikJALF1sLxti57ZT0rgkaL3tWJ3kTVtQFe
srAZ4FNJOD750TTSasVIIeyjYYutoQB4YD8Jx3T2dQlX0yapstMMSHLqnkhRe7bm93XoAKbYvqw2
ue/wChTDcI+lERu2UxVnUIXF2Z609DhaI8mpxvo1hNGHQb78VRfdQRFzIcSMSJgoxzgkAyYI9Dqq
hqdyfOxDHagpAWrGimP1pZt7PQT0HrKS39SJbZ/pTt/XoLwcK3yx3QKOmY9+DbXX5TJXd0c3VT6D
Bs/aFlOeb32ZldRLduYx6N3PIlLZxz99EAQQ+J3GrKjQARSEDW9pVn639sICr8J8nQ/nB0LIw9Ew
g3UyIoNKfFKb2Arb4wywWjaD2X+E8r0tikOAIfHVm6eBnVlbD2bM34zSPt5ZZCNI73S4D0wzZAGH
tbNKqvLN9viXgOfc6RZwH7glFtkf+DfsSnajVpkbk3rjh9vD/KV4dMudpqp7r8on0kfy1WWcqFA9
Q4v8Vpt13VPlSu6YpEt8PzHx+ztqn9N25zRaQ4vA1FyGDMsqhMsI+QgPnk6a9jqWWN5xEjyYufjg
3PLkPpiKeleYuYFWXnmseYS+FWhZlJpN47r2e3CHFMItw95xTnD0sNXa6ikgFMM0nOtdWAUFImOw
uV2Zjfny3ND+2p7iMMtfKN9uF9NoTveeOUYb8ozCZbwWssl9jpr6IDQiFn6b+3h3dfM4QVs5+ma9
GkBibVk0VVgvrOka6do7dQPol5ovv6qyW+iWO7eGD9kpsXN5Khrmeixu1ItrxG+d4ISwe8tYD/FY
vsWDfoCfZx9khoIcZOpPCVTtJSJ8vzF631jhHCEraYHtz/0+PdS2vSokMGs9CKFsubXxoJp42Vtu
crWioGO+PDKJGCEA1iULDgLq4ePUt8Yp1KiHjtXZSWL7l1tQmlu2EBRJVzcPWGQSQBxm8uELa6dC
fdvXTv0xDOXaYj6PUmdiuMb2MzAf/Or4ctF24X3v4631J5r1upx5IgiT+j7yS3/TBEMHyOWASQw3
FB/oUTiehK/AoxYH+/ZVrIu32wl8s4wh7iRXWetQ2pXDs6bOxoaQB5eNAx+fdF5PjPvy7jTUVQHH
o6ZZoOAlLN3hLaXGmzuCTKJ9Tp/D7Vahwf07ZuyRN76psXJqm+7CbaFc1p2Z00ldmjumsdhpoOJt
M4G/Oyfvdx280llpLDDPYmzF2ZGYGrubow/SOZhCtz2R9+aXr6f43uGOsEyHtnhuG24ZZVC1h4ah
5aIxhL0PJ+LE86L59jA2GLaxJ5IEtDuGxCAy2h5jn1N4UGibXJwxaKt1Y7hceIoAwSLo6+PE3eBr
/mBo4/pV2tpjJeDMMVPfCT+tL1Ycwz6rdAabad6w6IhpUGOjReIx/prq5puwYfMkubdhPajJ1WSD
PLmmAi/yXx/Nb2w/ueHh9vW//wajY1G57q6yGNUyg6IIMx/UmUUfwWh9Zs+VI+OakayKEU6wHnRM
PbcltEmTCkaqHEnGCpeFmkPnFFEXLBk6aNyMxIM6qo82XT0/64QSaM876wxs3SVNXSTof5aV9uTZ
S3rkn/H2c9eed6HxkH8bk8usLbTmdgG8xmU8UYwyat2TqY8bXabmFa8YAyVTO97eytyNsabnZCa5
7vdzNdjtoelMBl3zwz98rZFqGyXZa0jUdCE4FPe9VqE9lcVpmveRkZDHjp71YzqiANkDb+hN6P5R
u4M4XOnQRcO0hOUz379+bmLzPSvKAos4HjcxSL6M+8RAUUvvWye/1uewUiEYk/FpyAm2KmHu6aZn
bjwlWJ+EXvBEhcNnHoKFlPyra4Tb98Jgl1upZl4EJdQ0Mcd+QfLbl6CjfyM1O3dm73+oJIwuAL/q
VR2mzgorRPc4pvF0sbFisQxtm8h40tIxo5+HsOVt4Th/5iRAT2tGaoVq7IXdts2VBG90rIDgVmMt
y1WK0XgM1a4C6w9GWHMwUlVbPCvFfeJ30danr2mBn7w+J4O9+ll5ze8had6fL93UBDKqBRSqRB6a
gIil1VrBQxBk793QvPPG9UetiapH3/KaLUkUbNGkbR8nQ1aPbtMu4hbzPsug4kHXFU7gmm6OwUs8
HHY8jcZJ2Xs5xhOzd4MtgY4toGuPsMPSOznQ5EWlT/bA/CJYEHKiwsMb1JuTJuOlrCe57gOy762D
B7ijXVPH8/6WWdbO10z5iHzHzdpOiuCqFWlKTSQq/kx3qM4pSQssrPann86N9onTPOd5zrVd+449
b3ztSuqOEF/XkIWGnevnv4pJDw4UsHBY101Iqq2D4hYC5HoVWnEW+CByi0ikyLEw31bQVorX31P0
dN3W3CHQSroQQYnkTHY3kyb1/Whqf8YgSDc6tu31aNRsmtuKuvY+vsRdAx50gHhG79C4rKF9r4MB
braFswb6X+g1+7LH8t5aNNpQARDJoL4n5N1dNBx4SSbVMsP2osaHXHYfjD0o12nJGxssVMlsQIch
m+Maj65WPNaB8aybdAk0LKPv7G8H5kUcBi+hiB+zOH5WNuFSl2GXJPkwTRhqPRySUcZ2X9QPWAZt
qFgLUziHOIQ54erk3sLqoQ5jC1PcSIvoCsr+mXYUi4okGm6ggIaq3Nd02o5V/AwYyl1GViUhJkPr
g1Phxe6zXtgPbqVrRAFMCIkV/U8gR6iiOVIyDLOqb/GYlgQllAd/Tx/rpe7VGB2HeAPaZgaWlO0B
c9yKgIb/Rv3XEtzuNzsJQY4bBRj4+28/kzB3aziKSeQ5p6lnN9tYzl3bkFSx8Oaf0vLTiLLspFcY
0sT47jAcPkodvGkfH9sQmtOkzh7IqhVhoGU62ubGNyY4gIkFPHkw763BOUeSiW6YYv9R7TrPkKPy
zADCOICLVzOMN8BA70r8hQW+LRnjESEPJrZmOabbqKWpKfaNB2QVjg5fvlB1yp7fqJudk/faYy2S
92iimiocp1/BzME382TtQxLbt64WbHEXlJmvXwAtGZdO0z9qG14jsLl1C0R7549Mj/Qibk9uQBNp
SbNlXYRHgLnhsURuG0pD7XpOQOpyAN8kmL0Qx1biM9UKct81hi3J3a5B9bbkU125+aElYl0AK38m
7rGaWu+eoKL3VReXlEC/047ykmecRHZFX6c2207NdjNoMX0DOUJKFTCINFp3EVvDfUroehkDo2HT
qt9hG9LAMDy4xmyrJiC+aNWwY0rRkmPys6VFMXDnlfiJCuh0SUpdVdS592mE8cHNE/CgoLbtaHrA
G8080vcxwFQ72wkrqGFE8MvBfAHQaj8l7mSvBQN9HJQCty0Eg7tyzLwTVFDStPuglLQJKssA6Y+D
2q6AJqNdESywclLZwzd7jO84xis4eXhcTDUy65yx9D7XIKMnLauV6sBo81DGguYBH3MMlmLLwLYM
mpmdyFicGVbvO2Ws4tRnT6v8Dcvh6D5N9nXu5TtdxwQJR7NYhEggDGotvEBNLzaV6ljhFHpxGo0j
9tv8UGZq2rsGr8hEpwsYkHSbUr9bkSCh5WWgbGDumRrjsdh1fsUQ1PmGcdUuIsAlG7weArdU+Krc
5pvKsakAWa8XDzgimElnWGWxP9C04y9jhD7H+tX2VbBSFYYgLuX7wa5WUk4k8h2kPlO3tjW2tLRv
Dl6jLaEWQg/yWeVzXUBPzo1HYnxL34vqx9yM3osQ0KtXU2Tj8GcvVQUfsE72ZlCYp7ZTFz3Qr45j
fulqNr9k53Fs6H5JtBTkcvYAiaJdt1qZ76egor5bY4yM6IaE7CBlWVm3d5z+HDTpMbF8e6d57saS
Zr8nU7iZYvxZgdt9cotiHt+bF3uoH90+Mg70tqxECI4qd96Zs7KDnApj8RAV4143Qu0962teX7hL
NC2WQCZ01IpROvtO719R7NMl/tM3TXfKgwI11lHjYxnUSJSiFCwqi4Qfvq8n81xU0yvM/WeftrL5
NcBrl7yM5vhd6rTkliFWpjFtLtgrvq3MjU+5BdBJIWydusC8t9l6oINoEVY5I829M6D26piAQEHs
THeosTurIC9ce8LcTBYNz0HjBg/iOtZMFqIIu4Bicn/njfYF62W86AtX2whFPS1ceUxBE7FxWuPd
GsQCbvTHSqlpHXq/QsM8VxP7hMwBJW1Qr9tmXzFEEquYkw0mhwFxTsogATdzwmKnGgbCSimHJgAG
losEOGRovtD89VI1hJ0dyosCi1l/FWffUyvcRVWgSjclsX1hTv2qxWOGttaZd/Xo+ujQqbYvekUW
yKddux+/Cxkc0ANJSTm0BFvaOR59YzMMfXwgf6izcMUNaq7ILMLdLCe17ksoMaav3q0K8IJB4y7G
G8Rc38SqkrI77bFkFkU5vo7AYkIBkdfy5v4lD39hFlZXjDrjZsrFseslATit3Rv2zqwc7pOtUbIs
JgfflGRftCr5Qq/HhQ/0ZK0meuljS6orGMUza93fGfQjVmhz/9ElmddSkUZsvay74KDb/QBkoFNr
C1obt3WSlTpuBVl5EMELcRyppUMWcZaV0VOGCmzj0jlP/QRGwkrNZ37cSw5HbmewzGFrOBgrpYNF
iTDinzJWzguzwV88Ui6HeSL/zSXlo8Qcy6oLjsxotQuNCwqhie7PJMo/PSRJyLlQ+JrY4RhuNmZt
Fu/l5B19Nm2m4yWXS1olqPlJuk6hatxpAbmNlFFDVtUc+u47U7a5dFP8CYZcwrY1MlIB9jVwIRGN
kfmG/1ih7dQm3+rmdyBEXmIYF5tSPZd4OH7R7fzHQhtbV365sUTVXgqVizWv2Z8SG6JT+K96b3g7
TpJnaZTFHqw8mxl49wsW1mS5mG8lMiOzVVBzh42bywT9K7BakqXoKNIDt2KAOlj7corvSDwnSwvK
q1siklvmH2kbn605IEAg5eAXolZKWntaElzK2X2KbWitDwvQlVmQkKjtqxPx/6eyHC4esVpQ3+m4
HFsc8Vn35Tq4yVqZPNTFgImJYsYyussDCAY4U62lAUXkuQ5AGSh5DzWGDU+mobgSaQZNC3U9W4Q4
QooGGE7rpu7edofyjnsGCmarop0WUB3vFd1DFP6he4edg7sN5dDAJqaOz3ffuhDlQA0IflyWcfYo
+nin0l/68AN2oD102vnwajddumGPdjGS3tu5dNO6VdjO0TManXIifLi5CK3Jxr8Kp94ITdabuVLT
CyUrO19PnnvrSkSv3eeKfrXQqBmgxf66DucUIe2ho7TEuwBVCRXe+oydRBH70s+0hWClB6Rbx/4q
Y6ZIygFGeZuV75KFJ9lkKoSdiF9Z2fi3bLemb2EYBD0EOq6lYheFzsTmBNFbzGG6LL/gkNYWWQda
BOIXxdGcCZ1meVROBFe7IL1U++DVprkDkj5ZevUIRLb2MRy58cquBx+WqKNU5XHI0h0ZIpJCXXCK
pU89BAJmGjTZvR6l+9AmO6zMkfMo67YSVAmojUqdfFyAnHv920TLzaowiNUEAvOnUwYfTuxwKQE9
5Bs1/VaGdafblB6lKgvxmkLqqNTU7BV906jy3tsApP/Cu3n0qhJmX0+ZZWRv3Ckr9xLeN+HKbOfp
CQlJByuyX1z9H/51gTdtKM/C0ZfQtGlrd71xQaKOnFv8RaVNeY0GtVbJ6CIVVFj7tDhdkOsJ566x
B19zP4nMAErLkdhSljyOX7bAYJp7LXTRMjPi4DGcXOqyPZPvs8Gg2xR5Vs6Ml4L6xlxjfJ3XSlkd
4szrG8U2scQjF4BX98bmbjKpKtOBpkneSzKB3sozEeWUOy5Zp4qdw56aJjN3GyS/QzlVa6YHKLaJ
v8wi60zSyFlogz2xOiC93MLvt2asatJwxrJFzCw6gF32lLjU9GovAMQNYxbvzTBg52JSrGVDLeBJ
6PFmyhImhPKl0q1vGNqLpBLXLiV+H/vxOYw0ZujoE0qRP4ATtpB2+QilEcJdOu2MSr1oLJAI5hEu
20lD+w5HwpJmTeLfdik/Nu36CwZyTSuOH+31ikA/FvUjc2REm8E3D5Aah2Nvau2dNt8YJ9vinstD
Pgb9IaCkeBIJASXIMrcvD3EidsnUPeNqsa7WHGm1fRhIWs7c9/a1wt1IJXFPhjYLBk1vbIzBEu/t
CBfKjJ0Ts37WK1PIvpXPlB5SIZfg+9fqtDjdHqakpfxcAHUOTLUpXGA7QSv0BwCb9V7O3YO3Tx0T
E6zFiKuI+uuUuuaLnJx8hX6BgoU/nVWX060SHHZ3qVkwUM8jps+EbRSrzL3vss+GfohOp3HFETH2
g7Tos8MEQIpnr7vBgYrfcNGpITlOVILtlEHQNhSYgZQdG3zqrlsKT5aGHdL+0KQKCmZhrfx5ol0V
nX9QKlj9/DivwVWQDFEFZ37oXhxICgSLQBoD3OpiN7uKhC4gT7PMhdu7AbVI9BqApec2TaXBPIEO
53kanXbvZjY6eHsBPjL/Aw/pl+oNuVtj02P1JwvEQx6IWwvgQ5J5IM57zJalZ8cPyJv3sqosanTT
5MGdGq5XTi+Sk+ji8ZpW7RumU/vRIx7/YPpgP4EJNw4eg36s7kFeUSMCF5MTf+30qnyrCDPZBRyN
ILwNftqJpZ1VbwcqPa8sqlchrid4MJp3kORsOsV+7fYQtu4hKLBVzRpRYMpgr9MABnS7eQ30IPvd
k7aGiC6e/QYr8eD6s4fjLqL8YPcjm+L/5HZVBysWz84pnh9crUsPZaC25aCcgznpM//LFo/a7NXo
I3/bgfM9jvMEzAvETF6PF3EP2+B2FN5+hDn3hIGGGKnSRBfui6Dl3XPJy3Ws6WyvIpju2/aBREWG
N9N2CUSwZvHXEOmMfVGTaLo9JMGkFLFD8u91GZoI00gBS4FETacUjoglJCCiZFgZUF0YoFPTQyAQ
h8k5bwb/PJamZDcJlzOdvQXjWOKPkO2XFWn92kWeaHIzPaYOpeeGnCjXHTaZPXIRD226ovJ6BGPn
KG95+4m3B6J6zIH9ioVWaaQ+Q0NPP3oQFThk4sNAmCgz7ZNozJbyYULTgXJTAohG9RhHzQQraf7p
jcfOlezrukh84zHwfbQB3ZkEDA2OI6k8H9czz9fTfbLxN3UpFXC+bq87GdDqWK/b0aK/WahDoUNa
kLMvZEJ3hHgy7HMHEwkbHW5dqb/ux7y8qJpImXDyWZoGXMhsJVqFNk3aY/9YEt+iI6G8+J7RUXdJ
prUZ86GGk5Aly6zvP72YKfeoS87WoPYOAlTTXeuW3R6L3WfQVgDsZuPykM1ycTnKdW7X1T19MFu/
ye0TRRcwSm6/ehopuI7s+w9Kl6+3syG5MdCZpi+ISxkHKxEGV0s+UuEwrlsP+CToVFrsxOftXwEY
1p8CZ5fPLqNyNh2xqUmORVc9/FwtG2JjGf2TPNn+Px4CcKRxYcQHbZz4wyRhqRI0xLhb3Ll1hVD9
81EcWPvWSVe39+B2uNzeiALPBO1DcjRIa7OPKxHm8mQ+HCXKlNfBL5H0bK1vZ2Fj2xP3Y6MxL1WY
YUNU4uzOD13JIkq6pPOFa92TSeq3mUzaA9Mx1G3TenF7LJmD1YpTVos/pk5pEBOCaNvGmcNAL9FO
rNcpkbYQlib6zzYIuSO1Ezl5GEoQu9qVSxUXdBKjWdfpjP3CObO5HRyoeUz39zHbF5p+5CVtEAIb
Jjq8RvoybHSJsZKO6DzONlyp8o/cgaQzYNyiHRH5ckzHhGqgvNi7kHx+hFuWo8emZ0Zzu+yyoaNn
5aboutXwJ9HCbANPBmByk+JhItQceoW41txoSMved92ktpjiPM5NCriCImtJ9ktiFmWsb40sp5uK
AxLYeSZZtXH4Kuxuu47msB2AgfzczuP/KG9nsicJgaZWGzKI7jO2iwfsERldi1Su3WZDnV++9oZg
G2bpAynZ2aDzczOpCYvsjdKDuCdMwa2GHIVn4zarsKh9xf5jWPvNtjcSSiN1g/LJgh1204UBi61Z
eR5n8XuwFUWRQob3xa4Exn7S8IkfvTIaf3xsNy+U6gaqbisqDnvcYjJkmHMzEShHnyE9XJ6ZRv4J
iKS+/Jzy7gAkMo6/4AON77rMmbsBflj+THk8k1j7zdVkzTOtzrKuSdgddd7QOE20F/NmIZNh/gWh
cG07evqA+xZ7C58FPUvzuLOx3jB4e4Yuik/fgw+qTwNS+nCypSbXJBZcUOrGshOd+dxL53K7W2Jj
IYzFt6ksHjY6RlsIkThYbndMiOTDCUQoEW3NhKo+9BGQWct896RDGznB3tuCoLdY6d0uEbcThuIP
6CNkr+AAkBS9XeVuD1MwZsuu5bYhIwItEMnVZpoZj4OZPYAg7D4Du3gIBpQ4c6JnPBQk45oELzNE
uNvPnzwwFZagydGo+2Tji4J+l3lNNtaI4PiQxw0v4m9RM9XQsVYZaWzv2kpUv3on3EQJw8JZ2zer
+CrtgPs42RkQglSmROnPrwzis9+a7fjxcy0zbMCQzK8hXHFDpnqs2bYktWPhw7ZxVfpWRP9O2Jk0
N26sWfQXIQIJJBLAlvMgipSoeYOQqkqY5xm/vg8oL2x393sbhVUul0skmMN37z23e5jGtv/FtXlj
ynZ4vrmKSD469IShov2qQlwFTszQiHekG/csZe6+rxW9Obn3LfykebFsjYNKiuhsVXQFZB23AMel
3jHqaefBn4KHE9YJbax1OrLkdONBmFyOhxKCX2j224aL81o4hwzB+q5t6LzzkuqqGQK72qjzcoUd
a29De9K2n2gcpbdJCzZ2Y1YHTUD+B62Br7pKWICtHqOTTyXr/HiFA1aiyHb3YkYvtwENU8B88q0X
44gpfUCSvmnhorQcWuNouFzmqTdtnFLXtzXZwabMv25yUtsD3rOA/g1hzt0K+hUbCAnYndPF9rUy
aSHUqvIKOhU2BN3Y/ey3orv2Mw6VeWeK7kqCHo1Y76qHeAyogpdataFx+a1sQHhkzK5Rpt5SuNsc
rZp4l83fQuO5jkxfTre/Q6zUWzyq+Jg56v0mdEvhFCezG9HX8/Azl3IkLJINcAe9z5tSpzijr7rC
4RbBHOnSV0QxXcWQISzt8j5zvAqygIne4AvrvsNqgNjpMDMH240Twsqtvzx0AiGSUZax09Lxi5u4
iQetpVPJ7Fknq+HkdFOHi1B3qU9VJAWH9ktp/rTTLOZdVTlHnkxgZZRhskR5EO9p3+BIEDrJsJHk
CpcNnQAYQwpYku79z2IZYPHtkycmEjMKmlNqDmES9Z71zenTYNMXXX7vffG3FoexDrrzzfEYRRKX
E0rPNmJidXKjFKOehPug2YF/Vrn8JZh8vDIzkfuqp0ojcNxDqylzHxr6Sy+dRzG10W8t9Z8LTyUv
KXSwje3M8Adhk7w23J0eZcVfpyBpNNVFH1+9Pgrf8PFz/EOMBfZHsn009jYcKQZgvdzcZG9WE3dl
07+47nuhYaZI7m/C3+0LHTfDiT/+UHmhtwJnfVFNGx5k47Hmh+NzMKXTp473ZtFqcDRGTA4bho/Z
o2r7p3rSi3dRJPd1xMHe6ZnGi1kDJgGFZh5bADrC8AqvEv0yaHyoPeF0jBxKHWEEFpeqf79dNTA/
txd4tfqF9kkym3hT7mJRirtUg8l9M0q7KRjr0aeLDK/YyWgM+1TaHCRVa9AkQsnbYbBbQozDOau4
C5veHLEoGR226eyL9KNuUTvi7IFwsUfv2/dNXA2aY1xamrl6HdxblTcoI1hvPJ3YYWAHL+AAjR3X
a2bCbvtgznKVjUZfVxpNgUn3B5ld08vsvvOJZHQeBHSt3Ju+nVws/1EJl8Es2o7n9BcBZ+46JBtL
03BJQxzPiXWc64SlFRMNOCeAyGmdM8tg/BKFeb2tR0grwHOWRFm4ZKOWY/VMwlWiynDVe+4nzmiQ
Da46pmni7BSSqFacyBK73L/2o9sbzLPiUxbS7KSGN84f+iZ23BNPmrn17YZIGBbhBf46VkOV72TG
/IXisAS84HJwMHBxR/1saIpYBdL4U7fVN71q7laPaKMbqMvCabcMPHxFKAdfatK2XWfbu6jumNEG
znvL8XU/hPHRMEEI4xclgB4Xu8zsgEHbTCSbwl82RQurWeHzQDhbhV54LZPgwOmZ2Kxx6PAi6lM4
MND7rFNIhVintyJx6i10KgzJTJ4BB6V3CUczzH9/pFc6OOQnBZcKhnwJ/zb64wj4qr4Ql8YdYTZy
97ek1m370A2XkK8qWZ7qqzSMYc979V5awlvIror2TtHv2474e6H5sz/7NbUi7c4qCNZkjX/G+qzN
bYRoOnvbaz/TgVF7RyqJkyadOhVue0bdzrxMMwUppj9+Uo1LnZQuCN5oh/ZSraqS2TUZ0s0Y62Kf
2CWsN/M60jjAhIoOc2+vmTVM4sjfRRUcFC9i/gCg7j7vAXWYs6ZPorLvaSHC7cmpgJjCZrA1ucZH
lGywWvO5VqQx+RSMPe0OnW5tJQYTGBb6sWuHz2lukYFiOM8HKA7k6V7oznisKiHXkcMbHBWM/VhH
mTZia4543Ykgte3aM4sZfpvw1hCG0OeHduIlCoD/GFF5NwbuVWWyBGuirbkV4VkKpo9GkUfqQciA
I7wamtqaHHwHu7yM+pY51kh7VNEgNPrJXJ+OinHPnSPYpSmoEl8+94QflmnN/yun1Y4wCZKC06gT
jZU8QFHcfmBa8ZY1oYSFW1krnXKyfUYlAmF3p/R2VhGioMn0gWv6WmYGdsE4IwruMpLuk03cx7hm
AD1iLLRewpEIjze7FZBZm7r+nfgUa/edh/M8ZlTdlP0BPNXFbdz1APYmZuwGG677xhH90GQIhz5l
owuE2wtbPGtPFn2VVvl2nDr1DhCcXHo49+dG7trIwvHY1g8SIFatxl1RZZuIQObYKVzEUOrgEj13
M5lcx4ohJtY7aPUTE0t3hIoFgpMTE4GYBACS5W972yiXfdq+NpZ8bqOST9m8bcQpVlvS1TtcpoQy
ubvRiLMszZaCvcnE9mypTyeCypS6qC2iXxDOhulCd862yz/7aiKfy2TXKeloiuNEgowYSYlOMS3j
44r3v+j0FZNghhgkVLe+r8GTENumqrTDmFt/pmnaGDm6MovOBGJyLSeCrq5FYUn+gypNnlxmg2tZ
xC8tD9IalPXRtkjB8US/yILliQIuGy1d5/Mg7S3GsXuy5+Vas7xhYwcY6SsdVOL8HXbsc1misBt5
jU+KTp5S0hpvW+2Oo8Y+G+tPXUfry0AjIViSawGKaj5NNaE5BKwMEiqTaWKB1L7C+lH7QUl3QztY
/NX7zcnDxHAUqjm5ffWYd3p24IQLJw8Z+0pMnTNVGdxxnKkWAK2+dJqCIuHSBt2D3MPWAPazYThZ
OfLOzLhBw/Ma1r0yXqiVWEGk6PGhOWgDNJf6wVmr4w+kaR72tC9XlTbQX5F8YHxl6awDiB1jew0n
6oZiw73ISvwBxhVvXDcEUZNBnSjytyDA7YdV6wD6PmozbnfvPZSFMky/eXZG2gCYM0akZ6y2BVKd
JQc+r5dcpGozlec8qbt1yIVsgSo6oTI1R62IIdZoSFBIWfwinQTVSLbZE2rvQCKRYYRhgevN0qG3
YREyyxtzD+K6kb7zY81FqSg5uZtdwbvlmOCsZd2DJkkjY1gwvNeOKnvBommvy5SPpRH5G0UjFSDH
xqY859jx59QtBk4tXptd/DgUIVXMBoOc2sg2BdnpBZYfMg0e6lZzH+GeXSiMsTBWAISXJvHrFKge
N0UFscyrF2VAp7jiJDl/kJ5xIkQchfzHhH2JPRJyac4SoeBG5iUItRKKGM0A8mIPGCRcxnWYwNol
nT5FVmur1MXAh5AJHjL5HDr90+wrQbn5nVX62krHcry3Xe3Q6Ovccpu15sAaLGlxZryD3TUsc5Lo
aROiJIc440ZKHsDeYArc1h27MBX1xVB2x8rpUUm/GwstdBBI/1FH0xz9rfRnxgcumVRihtNvm2qM
c51XbKXEQMUYlrD9QxJ03n1u+E9QeGMEdedeN3aNbn3XfdCvR9mv3RwAzaQZ17qz72ZDG9gpSl2o
+kHoc2huvYFMsI+bFUqHk3PfMeNhacN6OhbQrzR5mWAIrxvA+qg4Ac9LQ6TB07QFZ1WTx6SdfVmS
hcwUlEe0TGnEBfRnQ8xH32SAlzJ6WfZ13/2SvpdupVzDg9jQWf4ndoyQYBXWatb+e5uXKHOAwQ4u
8EANg20WZv0SMMOea4DG4cnIV83jGAhC9f1rk5IO1PkEr0CCMDPv+R1yYmwRPWW0Uu9TsDdxa1zR
e8SqrmcSqpYvVA8owYAdpI3pG2G432kF29nGHEatRQAWEP8gdkCYpV6E5+I1ETk35NnrlZpoOsJ2
tjRcH5oitjdaCDwSBU9UdMt06aHBl9GARlyhavJhdBn2+NUUrgxDfOZW+lJleNYpVgWf7m4da7D3
aYsZ2W0oKc1p5MFEXZvjHm9zsBnLkxqsHe8zBpLCu8MrPHGGFZephgpdhN2qr7Ppt0dICwfoMxA+
Fun6Lo8siozymU6Hs2ihSjDZ2uzvzl5qD79ZFL/6lTw7XmqtmKLvYCw/ayPjJlJxHx1c4Jo+EuFQ
U0Hjz7Kw6Eppg1WXJCAxRUhVvcdfw7GJPTpaCEIbk93kY9nm+BRE+icLO7WQ/TOZcsIBA1gT4JiY
gfjhVEwgsEd6pLYlNR+RUeJRexCDh5zsPdg2uOgODBkwrbUpEhSf4blWtX9xlHlu610zWMELsZol
JGtnqYcOvh5U/80IEi2q89+tcddH8CwoZgI2W0IVyTrYQHLSToThHFYki0rBITzq/nRXA/1IdZ0m
sWj4tCESVLaj+K80bGZ5fHbH98SV58Sg0bQ3dNpgsAVu7bD8YLVDFdX65FDF+gfKRbuiRHKmsDEN
GcNpk8OnqLPyOSUI61hdc5e0rGhMdunr4r7Eq8lQxknVQ9K5dwMataHLd1MvnK0/TehXsMgsLPcs
SkGzrtxaUTql1kVenzwHf4bS+k8jDY6MpAXtzo4zG0HXJnmWPYHGM/Cj8RCP3UOvo67ir+Yoynhj
AXyMe4LUynWJCq+XlyKBLUrlNEjssEO68KelGErjBCGdDhEBZTzX5H2Rpf1dheLLpjQFUbwa7Py3
5vB+Q5OsN7HP0Dmu1SHtWigRMh5WorZzACP5p6RIhpcNJdEvzMdBD355HjXRetxMu1CTFIXn+0Ji
qZuskPeUuO2i16jDy7v8wxVlS0Qlpu2VPmeWLDK3kpShTOmAMvxqEcL22srZFz1p9xlXmt0I/00z
Xodi4NHu+4Ws3ZArmTmuIPMZc+88uqm7C7zuLpzKVy+mZsHu7E3rS87U84wH5e5ijs5RCtBloWae
AdKAooOktAzt78HtStxDrFZTr8IlNUFUGgZi003YnTO95KzlwqszrKjfuQ91WWB25L/MqSujnWTR
JgMNICauJsDWOfRTpIGAj7/kwuZCK4AAyJeecxIoOZJg+/B3ODXIlWKoVrWujthF5IaeGtbsFJs9
thnsgBE0XpwLyyD1cBWBcJsQNQiIDauGla9sST5KDB/gZ9mhEw4i7SphPIdpaM99LVxoSMZ1KzPq
cg697lR712hZEtkdUhacIOt/CTeaF51D1MA2TieUcgbN9GtwJ+Iu0AkbqrcYkpVpa1DnpU+u0f0e
BnfdD3xSHWqhlGs+6ybFX2MTPllj/uTVEnKQ2iU1GcqMM2Tm70taXgZ6QDGrTP1GQ/03cUKEvXf2
VboYKv9j4sbcFumpDPgNYT4HXUqcS94bG0G8TArYbYFWHERO56LyusvYFJyEhxpjD1sgz/OW0VWy
yg1H7aqXljuOk9G8F1FpA058BlpjS15nnmA1Ys6J7NsqQiL9F7W/nP6nkRLaAp7bbKD3MhMcsXa1
BTnicQhmCM1F4445o4f1g2o4WTc1WD/D4mFXgvOs/Sm4ni0Ipatj2x4cOOe0mKi3yhWMHkui2bgU
UGcW5ugWm9EkCs/NwV9HGSshNaf7VPmU/DjNR9Y0z3Zqz/M9qkQ6s3vzigYWlKL92oFWZXa0gmuf
naFanGEIZvYS1i6wl9FgBe9IfRfMJjdZ12IIoah1QxuqowPDwzj5bXBwoJRDpsd5LT4OacARs7gG
8+W8IYheUqh8gRqbgDXVdsbY6scWE+vPl2IwjhiOsFWkhgFp+NOjlIXjnzxmqrcW4OG8dRdkDogN
dSHr8eXDJIGARklDH1AIricKnBePfzVsu4q5nXAeXTmdGLfSY9X4MXBxSULXGWOwcOl44kyzzpZd
wC7ZdbG7GiMOMXkGWpBmok0e0vSnBQwYE3hs67JyOCLUeLqqGkJ3Xv9yY7wCJeO9RW10O1SeX918
lq604s1zC+0Y2jlBVZfpkmzNpWFR2FMk/qormXmidy5FXZMnp8553VAGzKRzOnUOUq7JrdTK65fQ
m3wgpddolA91lD3b0AwXKaQEOzag7Y7DcxcR/Owanb48K63hnc99AaolfRH8MWGerRmJ9VSoUR89
Unxl5S5zUts8IbyMDAIm/hdZ+1QDGE/8rD5n7vAVd4m9dXKYZnnZ/UIXHRwn28Ar1ddSWMwQRI7D
J0z3Pokl+GRTuQ/C30JDwg1CfZumub1W2Q7WW7bOa3w1phbH0DtX4choY3STh7DDAKbLEqd79VQ3
pXN2zYFdiBuNW3Vrkp2PAgEdU8EmRdAFZ8WMkM8ZIwFM440BitLzeTb5VBD7D3EahFgeheS+XDzF
Q4XemqiWt0r+cW0wS54a/HOCi5IjXEUIN07+tMZUb/Momvad1W1UI+/cIrxWxRCuykI8Bc0mawDu
RveI5VDItPLRjZPnqL5A2EwvRct7ylOy1kQWv1kaoyVpc7pOSWK4AMtgKdLEHCZAr+inn7dugXqe
Dws59q80rE8bK014D4g9ofDQrhhm5poGDbq1R/VtBdcmPFHC+kcCccOUSjVI4FjM9arnyU/0+VPK
FhypBNxxseG03ey92nkjks2OgjUU/PimFX11iPRtE2k1SVDR4jTKPs2Jyg8xuu2pgApZY/ahdAgQ
hje1D9xTwpK+grrkj8kExz/Pyr6nhAR3FNKD2+VvoC8woPoaLkF+88Qw1G3lzm1yUnO9L14KLq4b
b7SmZSPzfZV6HxptBMskZnaZMTv3rl2fGYfeRPo2l6U1jjsqItVSlayXbvvoed60rawsWwsKiTbs
CKST/oRqPVWCIDbllgugHsa6ldi9OrL2fTBAK98nh7FQl7BIXmzTKnexm30kbTAtNJO8Z+yH7dpu
fRas7qi33B4Yz3+FQbvDDZ+t8gnZ1UOKG9OSpCvr3TqPA4llJP49VbQbZD3JXap4KZ50h+qRHCik
tDDaTbSNPKf5QP5OH74hb4oTtc7dRoNQjkxDWfgUcIUboh7GZwz1DjDk54A2x9GEiaruxQvgdkR9
jUo/JwdqwuyHbgBxkOACilomkO3wRyvEIejBROpa3a58+z0c2l+1+UHXJkDKfjWkjPnZRLd94b43
LvDp4LkXzkg1H7nz1D0PbIyLsJYYF16iloqYRuwGxDfB/mVP4z0NaZ8JFJNmKpNljcjlmOYWVhmx
vMG9gKc5IYUuFJZf2nq5Kk9MB8YUVyJQxYqBEGbIryG7itrwLngP54EvVo8iM2ll1i26ncw9InZw
Lgzn6Fnym+exfAryptlaJnevyJxOyKo5HLLAtj4rK34Bdl7107A2MzPZ9VGyplGYO/HYZruib2wM
QpDL6pLZoV5xp+SlfeHyJohaV4uyxAcsa4xxseTsgrp8aQyyQhRfH1SWTfsWprqyiPs5BaCGjj/I
3pat/jQNySNrcElSRwUb1/Spn+jG7wHDqGFjF4C5yBvFWhtMzOr6WlPryAy5Pc/4bYkXOPXmDX2i
tgM3PsTMtWjzgrl6g3fODw6y0+64/G4NZSwENusdDWj0AoR+T1G13WyDkR+HQ+2+kZxhEheOIeBX
mjjtZ7IAHibKVeCRtG75Fx6f2tkMem+Qntv4l0Bz3b1RKHMDPjXalNW0j4baIceyYNT0Vdfcgh30
LFoq4EWWOXtLavNQdMamlMT9qnrRWqOzrC2iEFZSUwDtR+POVmMNO54WgDHn7dRK+loqd8v1RaN3
CF+rdOdWXq3PkZKCle4yCHRpnNU1ZozaWDyEmQuCjrNEmzzr0P1FN13LqNvKaaMRo1ua6fBsjHD3
CaQT5QeN0gdMFDrFk4h5l0BO+4qLf3Yulx8h0gfZT1vuLVVeS+0JNsObJr0X0BAkQUA05nl8TcpS
sKT6zExcwsKkHOEBTAqwdPkgPe0zM7Uaooxzb5ipwNZBIUFWxlTzWXOYvXTY90tzWxfhZ8drpdk1
LujkEmTgYsvg3mnombO86cPeF71zLhJK7oOEDzMV9gy1lNz2ZlIvNTiboEBpY+MgtbSb7rP1watb
eT/z8vOcjprg2Y/Hjx6TMc8ov9JwFas157v5U6Xc7QfTfUMHfSclnZqc/bNJfeARXjsuIwj6on7v
svhe83lVMOcBOi1/Kxfqi5UXT4RpX1CDGF0wsuWhHJZcZrZePUrubQ7vXIFd4hYPBasPJdiV+1ti
lG1IYxrWDpC0I/ulZlTAGNCL4l1Am7Fo7ProV7B4f5BEGntwmgeAD0kLk8wYUeBuXyrUCJdY244t
gdt5P6pjCZ35hfH5iVU+esAWx80AxzheEp24cIhhfKYsmIFrHUZyCBq3xqtlRWwXQ3wPgtJi0+hp
2VSeyYPG/DTvOV74gYz3TVc6dJhivLh9KxGEmIvEGmBqawHzn8hEraUnkevDkTLCeGNbhs+azaNU
4femrTLko4ernGJs+ZFTe7IKDdGd0ID9LY1aR3cy6sepYS1XWcEIyYGMZpEIZ/Ji47f0ZDSLTJus
aseHoQ6/sNWFl5bWsKWbpfbd4MEYtpylRrvFwQHpcP6RjmUR3XucoY6hybYSTT1lREZzX5vZJqYu
7ZGGyWw7r1tgoBGrG4v/Y1yEeHmqkWTjLD/7YfcClgmb9xSczYCYCutRsWYtgwfjU7ybWZsaH1+Z
dONHLun6NkO410CMQX5MKd+a8TezvfTpdjbNi9oAYhU4XCWsbqePWbRS6SQxBDI2Uukvw0MO0H1k
Pjc7la1j7ecXiae72t8ASQGUZkp1xjlennnliv2PtP38T1o+3dlDzbA3Dd9JrPYHJCcMw/F09hxv
/PAweK1U/22p1LqDEJ7tg3ZI9+Xg2yfbliQdayZVRomndXIi1qRc1O3+B7rCeVZfKRMxSARueC7n
AFYXcbOdNC9/HKkhx2XtTJ+JznlQRs54mfxDNyvtDMutLmpPwtFQ+Wa7aTv3adoF5tefP1vjNsks
8S4Uxkfbjeri6p06eEEjmOzyA/wN+vYXW+3vDXXGP1mFPyQ1S1qWpSQ9dbb6F6uwzCUMCtP9I1zK
7LksHvJAINtm1rGPpNp3U/IeAesCvGo+RVh21hZ2KuAiPseSH9fNzW2UkoUnejjcRQ7ymV2b0R4M
fvDAJ52Gbokly3sg79CvHZWBxG6tdP9ffhDAc/9CwikH8q+iiFfp9g0J+XfooqM6Nud8witXwhWE
GL410vIxaLR1AbJuzQir3M92fT33n5yy9WcM2Dd86ZDgDNAXDoRcMjE8ZBbHY6/jkA+hgG1NGWct
1I5D4P9V+PgD3Ps/XnsbfuU//8rKlqalO7or8RrY+r8odj1xZj8oAfhayWy9lalMt3GZZts6YZ4f
EwF6rxpj74yaSaI89vfZJOJT3lOnhW5pkLFlXLPNVTFgmUy8g28z78gsca3t6JDOlhgsf7ghHePo
zu7r25eiCOjKplcjdTzvwNbX3ZMaYCoKbnMR28wEYEtUdC5NauXY8TXQ4fi6UgGBnZ0oMkJ70V1Q
Q43U7+r5y+2fVGN+mEAuYO9Ihk6gw06Motsl9QjDdvSAW2UcnCfm0xcUVVIRji23vjXhX5C285a1
Pf+kBefS1qrXeQ0K6iK/NrV29JIQv6aKCBXpNPpNBMHv46AfdgNl44uiwA+GoYZPovHCVFs7YtiJ
HjtlNJecY1BsmtV/+cy4/+sz49iOycMm6ZfESij/9ZnhxBgw9dJgirDFh3m5p1fEv46Nqk5hMZ4J
WiyMQFPp1tCKcGlWXHEKHZHtBpADE2Fdfcdjni3hXIdTse1nalNj0caNXXbY375tFSjboZhhDnrz
WLZJvNcCjWAM89DHMqSrIrINZyudiq1Bin7dAT9lJSJeVw7Bta6mqxrt+FSFFs7WifvrbNFMB8LK
pouIF7qZdUevLOId5qDbcj3aAyDOSSRHCQIHhmgbHi0p/TXNNkx8nTo9YsrYxYluvzjw4HaVk/DY
ph25oCDRmOomMJBgnHTBz/dWad5FZYsiQOztWqmw3E2d8zqk7sPNh3r7gr34Afwarh3pUQCUctT0
xqB9psuB0KDSh+emEhevBGOthhTXhjSYydD9RkA6Q+yISVPc+RENdUFm0bqLjlJkrvXLmV16Hb0n
S9URQ+uUxpZAMp3QROKepjD74kgd7/76tdxXp/+8IKn/tSC5MwnTcmm0QfWGW8Gn/2/Nn1qguBBR
dITxz3Y3NR5riIyq3mgWU95OBvqumTDt+LbOmKGv3RN1wO3VHFmMRp4waMbCAdHYFaRvHQx/dihW
QjOfuzZsHlptDM6T9WYTjXwsI4Zyvhdy+qq49kTiQa+bFHCOlnwXffLtFtMJZ6Z2tFquskOFIlJM
vbYvIrNeFwEe6xuMZapxcvbC3EZhl6x7PxnPDlGisHLo3Zm/5G0LMgT305NRcGYZh8HBRapbS3oY
cHDOa8FgVvimpijd95b4EyZh/a7lAQ7tvHn1AfzBYEipm4v05AUs5LiE5Cm3//mFl7S3/nNZpWdV
uLplui5bGq/9P1940xxbi2QVbR+OS9pEFQXtG2me7ijM0NP+I9LjCZYeSP0oy9WdV3ggNLL6s5Jx
dV/pOLoiDHYYuHJkG7wWzDht/0R/9MWn1fgxiiholCn3WlkR9pypgSyu9sH2hveb+fr2hRINxgjC
/3JGg9SQ6lzjGRLQBgFeX+p1Oyw96JAMMlIqx2ezWS/76Q6+LqYrm3lMkN/7Jk1k//m1Efq/Xxww
pRb6gmPhOpLKdeY96W9PZQ2ZrvDKGEaGHQRbbfT1HSAajttBsbsRpxzygoorN6M+e2lluvnMe1vH
7Dk/55NC0AjD7P2ammGPRcGqjlM7eHem3b9aykdcAQEljjdCYNuoP1ygBNTS+mCkon7WMr05DISU
IJ35+6j2xrWIcxOYRE8ZD1ZGpsfhG8mnANITnWqMGNOT0TvMz2WensLWY845MQ93RzfY10HmMwR3
0rXG+eSFewfE49FbDXrcn7rEbLgTu+oB3RE3Da8oq6hx55T0ouL/51zX0WJt4R9d3QhliQWdkqgA
tu0MLFFcCCafndCX8yHBBN91DieC3ZSa9Rsxf3v7NQfdZ6fRMGnPsQu/jGDBWgrSeeMusMLKL/i6
a26rub8YhLVGefJxLAxiPJaKDo/MCfrDGHEttBolnyqzug+LGopma3/gRfnOvKh40DVuNXmMFfgG
KdUIwKNmMwZX04UkZfxYzDkovI+/gTOGx9t3fkEVyH95esx5Z/s7d5eHhoXM4phlWLo0dP2fTw8s
0ClxgzJekGCU2xvetJwTYXg2KRIpagdFye6PdJAia8ic2t64k78o2f7oLKt6QO7xIDE0EM7SyV2Z
DV5JNo5hW1V6exyazj5MwDcpVyRwIBr50Cvg83lV+neUMqUoMLObunVyVLX326/YrPJHK4VGdft2
DKPqrOWe/uXG7aqPo2JTy6K/CwchDg5P4tYcrXo+u6DDCELVjlIuiIZmT3t69qvu1aMs7Ht27Ak+
NS7STrfZ1yIXCmPZT5S2dKB7NUiMlIvglWgPiFDFVygZdAVM0V5IQueLUJ/O5Cy8O0lR5U8ORsOz
+PPQ9QILnQuUAAhfFo+rnhH3Qc/K7Kor8RW0dvA1Qe0Jx2GLYDi+IdVQDVMLtUPjo+/DRnkN9N5Y
J/yLZdA2FA/oI4DFoY7Au5QEVhOoZsiCmnP/s0OHOW7O0hbl2cUpOsfyehxhy7EEt3J78m/Lf1+3
9ZEL04xtGS7oFDWNDK3c3L7tZuwwRo0H00nvbk5fc7b76qscRuDJzAqXV1ASUwvd5gyadVwRac1f
XEug5EHqJEnMvV7V2vp27axLtRwTbQR7lay6aOAVNTR8B2zzrxFD7RW+RG8LLZOls430eov+Ns3V
gdN7ktAlbfbyG+bWUrDH/TD5/99TuZDzQ/zPh1za7M2SMnHOqsr61/Fu8geR2qXgFhDFMazBMllF
fKReBkCelGeM/m+gNQScW7oZbFCRaOk1WW2jfDCUOA+GiJ7b8dwA8TsXerTLpgAICSIto2dfmds4
x6fRwF4ABg2EBEEXc6QFnRXFYgrWdqIbxyaKluWkEw+07Q6KTBhy0kSsiIzaunSW3T4XlLrVM5Ev
Ea51anoeOxN3UJQ9FUizj/Ygfj4RDUXGl5/bQuVqSz/sSUzrpjy0pRlclcD6OWTVQfRN1yxUGKV3
2bvdBMHp9uXG4bQaTkl8pHSmZmQZdHcRZG3xOjJT36Q2z5C0/eI1btSTcomDBRJeX4cxY6GFNGJ1
PYLzLSTE36tYUQ5D/GR2yt++9L5Fu4Idmz+/5oshxiqP9c6CX3dAtUlWemm6pxrLKi4d6mmYQtBf
OYcJ3KTGWVV1cHgsNNcZA2w35MzHrLPvtXBELwIfhh778DOeoCHmlGqfg7TGnaXHDo5+wztXqbKX
iVMGEDDwQ+RCJFsHRCWcg2gGnmI6tbNr2PY6+CUz3/actjnLImjUs+TNglwdOKzLRyAl9Os0xrNh
2v59RWmHG1c/yU+sc2/OMCRHz4ONpo/6ewhK7r6b/Z7hKKCeZr3b7pw05m6m2LHwU6PtWSW1w8Yk
tgbD+w6HOx67ewzh2u4/r+sGZPa/PfG2oSsDTVLJeWnXJcCafy7rQS/GUcYeziISIIlh7Wg5u3T5
9Biw5xSgWncFs2Gmm0RkB2cvZB7tGv9imqifXvAS4JyO4KmNIjvafWs+eUl27/rO+merFPitRA2d
YSBiCqYAPF7BmbNlhrtXTbb5zz+M+082PD8Mn1plsT+ZrrJ4seYf9m8nnAlVlTFSHS3cUMMyivfk
VRYIY7cYiFGwXPozDCw0ywlSRbuVfUmgZb406UWJqbHuDwLJl4QBN2yfyq9VcwuukdMN9xNwWyyG
42tnw05IqB3NTfWbtALqc1R+/PxO1TUaAp9WAFJsN4nwKggkpQHZsJvWt7TBOPDJadlKbmWc/8PY
ee3WrWVZ9Fca/c5qcjMDXfVwcg4Klu0XQk5Mmznz63uQcl2HLrgKuCDEc6RzLYph7bXmHDMMtZNe
SCRhs62RUPXqWJra1lTd6FSFEHhzDxWXCGFI+kw7n+io2Ou6j42T0z9K4vaUKOXMUWrzETtLd9Zm
qHYhv+HaxM/VJSQ79gUODC51SodhPKCiyS5Kt20DgqS6DHaF5q8q4cbnoUIbwHqTpKHOFOvAoC1e
e1+C2GMwnHftTnHN/Qj6e9lHuf7igqJbouZOD12SLuf6JHr2Ta/b9Q6T1RmSXkj1M9g194h5KIRy
Gt9mo1wp6JhHpW/u5t0cftq/ObGdX1fqNh4pXSfoQ2NArKOD0qdq+KdzwQws2PhW/SWb2JjDODng
xXxscn0iTXN7WeSqr9yiiQ7lOeJsY7N+MJAZL6OWOI6Zoq0MdHEn6lpq98jAyfPFGKp4S1yf8ZmQ
RnvZNfW2oB+4iVJKCUwK3lJGZYsm3hjIEK3a29BMIlWmUhrF1Z5yD7yO1+iHLEZTOJ8SiMd+2PDK
lEjzdsC3IBwj/zAJ9UgzX4hO7dZcYONBuCSEgvRENWMDdFVtC6EEyeqTCemEmDplqU9mZ95XW9kn
1T0agSnHYwHneDZMW/nVYrQMv7QACh0SLUyFUpEicCfLc5l5urqYezVo9YdTKJKnDvfLQWkzZp7T
V35nGSurabKH0eGRk56EVTngnXzIL/54rL1x6YSwPqT2LSBsnrIuohmPysv1XkNZPv35mtcJpPjl
Bsbf2VEpSm3AyprpOL/VpaDWbEmS+pdevOt0u31bybD4zlc8U9tdKIPymowsLJo4eGeLYAfycfio
tXAV6uj2dkp0Id6SqG6pHQfaUgYRaVmrFx8KjzZBIks8MoOdf0AaCVv+Xia2fEV/83m0nPhRkW18
yHtTX8PIIL5cqJ98v+uXsc7KiJUdMX7pShl1/zxvnOkBC3T8z0eBBdj/OwwOaHxNR1iswcyzp8vh
p9Odll/I0pj+ZVcmqOY0KseoFeOrKaGxe/7HNFXHTRLJl6Hkb4MZzNjYAgcsnOh8h1oyg11A6aLq
qMJCZuGvRboFxXfWnar8YAY8naQ0gJIG+fs84IE8JOFwmzcOStCDEYyAubz3WpJhCuQLtaL+ri3/
/bQz/vNVqr0Ky/RLl5YxuhowV7gni+VckIRTfWIZyhPDuewCqiRhQjci2qJfSPikv+WKchjhwUFO
kVOi9gGmFUQNikWowtnrkCAwwQNZngkRXBjTGKduw/dNb8YYP/LPXZE2V1tXHhjWx6e09963I7Eg
kr/v2QiVZitrnuyYRqvF3J0KEzc7VrH+RSfVGpc2xm3UlPTio2yH/dZ4KTwdUp6FY6ksSyj3XmM+
t4EB+C+Cio7DdCesFxoOX8rJhJrrdc4zJMVZHZYwlVAXHlodcwgXuZsv5z5ZW+vGdr7sjaEWOzm1
7Bj8v32TiR/84DeTKSxKb/XwHY9MvATCJbidO61HPNJ33te+TnaVxJFaluA2cEVXR33asDqvjjhw
zI6wc1qvYve2QhFeZm+T1BqeQytZeVG7efPb+mXcPcyezrE3r26vX7wwTs9t6XtnUkToQ0qG1G+f
Eff2VU2iEib+S47W/QW9zBm5oLJBYJqvoWgEnyBe5G5Fk3koUET5KQVY8yTo1z4nQYC1vnF2uYFX
mdy69pZn1gDETRqH3LKavTA65iysXzJ1lNu0CUhHLe2nNBuyu67LKfkYxUmSicdkyJS7WduIjYr6
PM2ooP/G7kHRVSY3vV5fMhtJ4khS+xoUqbEyB/isUH7kqi4bG+13mB0IlqEgtGwfxiYGXsVU1HOe
Fuo78BTdzmxt+dlKkZDPkzGPgFXgmjAS43qXFONO6OZw9sbBu/gd/E/D9PVtWhnjwVCVxei32eea
2xbGhOGdQX18qWCb7ZC7bFN/wHxUuPqLhGW+LqqCuaYFMWNgVUFa5TB4JYRF6g+9VSKQhHSgCr38
lgoOh5ICB/F1A55jtkFf+skfowsY3PpUmWq9jfHsbrzG73aVGdW7dlDR/RTV3rfi/tyFsGlqTT7o
EP7Ac9kPpWF3qxnYGpnJcHijHRuOyo3B6c6pp5IjHbrfaceC7EDspNlT5sGbjDu59jt3fFfR2acd
DddQY8GEo8WTPcwwAISPamvU9/km+D+/rN+qOT3oc5YPZYhp87fdf5zDz2VWZd/q/51+7K9v+/WH
/vGUJfz3x2/5zz5o+zW7vCZfq98/6pf/Of/G77/D6rV+/WVnPcc53Zuv5fCAi1HW/8xGmr7zP33z
v77+R6FQgifjH0Kh2lf56bX88kvs2vQjb7lQuvo3kzJKn1vawtKnYWH3tar//t+a+jeD1YNNMBQM
N+61P2LXnOkt1aES13XT1adubJU1dfD3/7bJmbJN3bIo0+Y3/vl7395W429/Vv9r9n3/5zmm82u3
nQ+fZpj8yxjIuFQD86L+p0ef6pla5qEc3HRoHsbEVA/zRjP7EaiUn6TrwQmaQ8gdEhEZWCmiiYlC
SLrsGiextre44KZJpbGVelMBtJAvIol3uZlp58Zz3tMfzXaJ7pEANQzqsJCNBZ1gUGkusi5v037B
gsI7wG1gDtcG+saxrWzVW90TcRLkZZIkcjM7xV3LkfFF4jjoy62wJK5A+Th3DjXYyEcF/7yqme7d
w0isNDh9tcS3N21spU94mQ91doMFUu8yoz77TZpvw6RFqeXHOupPkooBZlFcq9gPAxdPDint7h61
AMzBUF8hBhP7ICvS4+R1WJYCwVwbxEiUmNe+bTJfWzGMCfaa50ZH4RF50Aj4nmVEAzLUc3tBKKq/
wfZcHomeL492G7NCj3RvRc/Zf/jp5PsXf1Tj17KOtZuK5Ug1CeXDGaExcPu1nolqtSRyRsK2kNWk
IQPaAdv4PG8Ss/3+1bxbTLGSXg00uVMPQEe/b6wM8bDpt/eojruVis3+araGsVN1ZUfaN8PfpsUw
arc5xa1O3CXv5gfdc1IAQLlO80kn0D1JIZUUqAumAHm0n8A5LXKVytRuzoOaEcKODQKGT2kcWOEY
h1OkKdGHGnMsEQFVxUGsFPOJB059IZTlkMObWdL3gaQ3Hf5EwTP65yMn1N+vB0ul32BOBw9tF/Xm
b4fOwBaCpD9B9sQi1fgL4z9HYY2WQYpLZKub+Y3Mtj+4FdGnFsqjw7yptbh++2reNf56AzdaCtaO
+HYtteVZjWRC8lGpHRinrOeXDMqNt9d/7M5fsT4yV31GW3HenTfj9CFVtFO5TA8mgC+sLIyJjvNG
GmCYaCYZC7+1x1Nv9T9vfrymXSsBb2V+X4ukevK1dNwRdMMUOFauDFftldb3KjNAdsOicrk8LHlI
dJbX82vzxq0TZ0+x9RHdIIyNcTzKSoHBkQ6ddmqqKMhJN5MQaccKwyfCp1NcnbxK1c9miaRBp7aa
JU3zS7PUad5MrW36KdrLb68HEyt//g6hgdfEphStf7w2vzH/xBiV7sYd8D9mo6seAktVD4YLjJmV
GSLpKuH6n16b3/2x2/s5N755/+3L396fd+cNnfjvP/32OQX+FkmXpI/t6OxYGerNSCUMXGWAv2zy
PjrPm0GgYsLZwL4vcEt7EpAT1cX3t+c3xCTB/vEj6Lpoi1T23icCalXmkkydKb5ghOC7VjxVMJdh
1/YJ82CYLDEHI0FcyQxdiWU7/UnzLXVp+Mzz5td+vPFjN5q+OTBFS8El5CFSnOAiZHkRRHHGVRlc
U7oAeAskC3oNYNLWNEDSZRW9CsBo4QkNRUTqwriTXUK7p9bD0/x6P30175pRnq5FiZLTt75YrFxu
g+IT7qUB6ErdDPNqmVZ4ToaovGTTZqgJ+8m9OkAKzHAmUI2dD2H5WHWZfTTdoCnhi1QGesuddSlc
6MlQsHVy6m3llpSJf4/VAvI4cUE0nHjNd5L2+uf7hTXNRH/0vLnTai5iBmalms140LR/a5RodJ40
M4kN4AYlcF4CkhSgIpbx6PWQw4gmMQmMSLxd6XJxT3vzxh0bPTkk0sAK2SPVIkb4+zt5i6SAm6kb
bYQSAWjnCbbLnRw9InL8W1flrKLTbLyq4nHeEY2en7uMB16T6Yd5U6mKOPh5/4fdrrNACepc4EX8
1DuW/BrojsT5RnHMoUfYXrvWpXKG75scrLpeF+15fin66030cBT+mMIXSW5dLRJojq0TD0ei6wQo
9chxwL6TGihZA6LjAyUx4vA7u4XkS09W/eHPfw/9X/w9qJqEhQqGzgZBGb8++QajjvSOOmsbiqK9
UC6Iu99VSHGhA0ow7Pf5JYj2wzE1SxYK/3wpyjyCzuHwALvghyrGcfvCSzNWrVl+bqeJgyo9xg6c
cft+ZCybJjEC9OmNIoHut4rCPFpURulvf3qLJzTdrdbowYh1rElwxK1iW2rcSZF4Xd3SXf/5CBjT
A+q3M9LChSU02rjUddpvR8CNeXDh7DK26XALSvlFhbGIOJpNYUDVInlv+L4/v2jHIM4qsHLgmuwA
iP1kRO1U+WwOur1Fb9Ou3nbDTNk7Bj3OyDSeVS/C58OSOkOtny6SeevML1h9B5Nr4kKNvKOXsX2Y
3/jpe+YXf3of9S8uaTV18JKk4bZgrLY1krr7IBNAXVmgP0usFUf79m8O1XQofjtUNqMlY5LvqUz1
f+t4e+YQa25rmVuekBHNRVM+9nAXj6MqvwCx1LKlmnBgGjM/DVFark2ZgjkuMNqffIgYPOJshZGI
rScby3BekfwG1TpVQqb7ur5UrBybHLyVvkdSybVhXpxpow+RSTZQdBHM8+mUqvaypgfnrOZ3tXsQ
OuNP3zl9gjtG6FKt+JrK6DmYUoCCpJOE8PHSvNHQIC3+fHR+6wGTzs3ywqAnZrsqvgE6wb9eSnlt
6Q0RjpD46hRx21+P3flhO7C/DBSTiHY1BRPw4yEdBEGyScf2gxqZd+4wHmKC4WMPdxk1+dg+ubgp
F1kYVad514zBmxgByUTzbq5BXoljY1jOu1o+jJfpg+aYn/ml2n+dP8wck3/9YTLqfv6wkWv97cNo
44yXVNqImvl39DH06VwBkUd7hHGSE1ZPoeMhCifeDOpvWz2pKuFZXqG9xIXVEUAzXDKT+Jn5W5sK
QlZckok5fysK5mgN6FTdzO8mGTBwZ3SVxfyu0TIZLuD6vH1QChHKEm56m7/XyfUI3Vev7eddop8s
FHvkHsy7mtKWJ4LMmAJN/ySmgOJRgTw+/XPVvEq3f/6r69Mq9ZeLwiBQ1DEBBaLV1uiGTu//tCB0
ysQcWxPAQej0HqcnwEDHVtd242jPPWMU45B5lvN+hJS8Nd20WPauChytz44etLeib4PnCpUUTwpR
LR6iLFHvmdmrJG6i7x5qLCBOoB0n6+gjIOAJOtlPvTyNwTaWCaM1+weI0ACxU8jFVuUC+gQTGKpO
f1P7ZaLr7ScPG1WJ2xZpB2ShPOiMpamPiyhpnL0fOQAjyqazN7Wqv4v7ASaARxTlPkfGpKSwJni4
nrRJxJ7YLcISCqhllzb63QOT0zTGDRn8WuD4v7U9AEc3IWsW4z0eID1Mb6bWPDsWfnq3T7ZBbqMm
Y1y5Swfp58tMGB+LSl6bNOqm6C5gAK0uHiFqaZqXM5eH/00CLQLHynQXkrThkzbgxrVm/U9ny+ZY
qEm/sbrnOrCBEnM/3OW6turtxlhJo7Yh4Mh8yQAvfSz88FMujWircrYtrSGjS0Ws+qEh0wuRdeeh
xFhUhChdanIVNmFnInNPiEYful496GlQ4AQwzZWW68ZyPtAzU7gq7IROchyt34ZyuudZ57bvgxv5
a4A1mlPjdB3/g/w96RA4Kvr4g+50GIE9Emg7FWh3ZHbB5UwfPcKeR0dxU5TouTu36rbjdNyJvyPO
KAL5UNrFBzxTPVkcfoJwnllIEITAx0qRMHWr7OZIlgXczupiN6z7LD8Q695+mnG3BXzGExyIperG
kDHo4W+k2b6WTdteeupLfnklX5V9C2OashEgd9I6wKZF+21MFGeLD6xedD2Ri54mUUW6IeLh6a+j
1s7XMZYAde2JKBo8zIOmERELbTjCY6cnFX2TaD1PA1EAkAanjNU6Zv59DeKSPIesfZKlh7k+aNZ6
4o6nXFk7NdnRQCVJxMC4sRMdD4l58Gcj9WAO792L2GXtO40YWbhWy1a4GAm0utmr4SCW/Evvfm7n
pw6A8c3Ttff0Ot9BX+13M7gQqoG/8jycLQWmdqoVIlwTWC4tLlzW7Nd5A/oNegtrMSzgHqSexoyw
pcAlIkXaHpEo5oHE468EzS5GY7X0S6lt29wNLxBAlU3g2WRmBuU65Sz4UNXA9nP3CCe6fjATIpIs
JwwvrIe2dG29k+i6r/hArEVnl0TxAMc+mSmxQH5bhIe4B6UBl9B8YR7+GEW4ccbgXiqKdh8rT92+
kfDCCAi6rgTy6ORWuoyz5tkkIyvLE8YpBiT6aRNn9NO1ac3jTixjq7WBdTcYUBknG2Zzp2tRPZQt
R1OYYpmMmJy8CS9uwwM8A65HsdPbLCMnrZs6naG0rWGZ+avO0K1rWRjJA0k2D6Nsd10sGkLJLG0n
QlNBKxriMc+ltplnsWlOLrTLoGNZowFWShOPIQY7tNnmudi1ftvhesdYj+PHemRqbC70MKayrPd1
qXxTApseV1YhbzOIft1yrMeVYbFAEOhxJ2GBODhJfaknB3Y5bbxSHTZGJV+Dgthkp8FxLpuYrNAK
CnxDB3wzH5AeQHyT6N2x1rv23+gGDGf2OvxcRxmmNaXaIyCgsp68BL8+MvQEkP4wYpbHEwHIWrfP
beDlUx55vjTtEk1rrzxHIonuWD+iO9EFL3TZEiQcPtRgFAksCPLhjC5RANeN5Wjiy6c/FuJ5KdKI
wYYQ3gWTUQfwgITyGX7o0dWyqYCZKKVMgKaE4DkA0srBg+mNpYJlqptNjgTz0Jikg0eGsnGaqD0I
xUE5B9hobQZo6DwjP9m6EGcvl5yVLQbXXHdMOlzlewcudR1n5p2CS5Y76XNFlHoYPHI9xVsFctpC
NeCJxp4D4kpzDr2094KcuGtEY+eEFJvM9SRqNvQXyW2dYpr1zxCYUiKNPffIyb+0qMc3hgNjWGfk
sKqTBLpdbfvgrKzqISTBUZqfm5w1TKHo4Y3HznOpm9q+i/QPIMzC973KNATFg7ksUb4uVMp8KEDg
uOnOyScxXKs4iK4eiVoLMiGMDfmU0c1nDu+Z3bdZraRVPXWcY6iwjfAINqnIDzUC3iXnbnRm4fJO
QR93ZGQnNmqB9iZNZLOrPOtZOFV9MQqj2puST4ysyeOveusxjsKj4jeXWATRMVXS/pQZBFaROLpQ
slAcLcu5zULBsKGhoGQdAOYhDjYwUoBfWVTUUkAys4B7r0y3eSciku7twjx5iD4WQgw9j1QSEnsv
kxuFdjBGiOgQJlzeo5FJWkutDrnNQRtih/FWPahqrT/5TqdtAwNSTBJbHgmj3ZfWa4OLVNprkiKZ
7HBe3YwkcVbeEAEESAb1AG8SmCq6cL/K0me0C/fCUXiaFOEnj1DAPlYXlujNc4py50GzydyKBzLk
HNVe2zEcfgayHq61mNqNro5bU+yBHjySSbqJRTfsCyiXJ35M7AG1Uh44GmKgUTsSQsP6K0D7j3Ts
MPgTXouUJ3TwWnj1ITmvpkznlQOqeEv3I1mwoorP5rTB4x/Vo7v1IxVLOZr4p0mvg2520Yx2fyD6
DX2Z2VVrQGnjlYZtfOBeI8GdPJaZ1z9WedItPEPpV0lZa2uzQtIhFeZ5oLfMy9Dr9jIGTXkTTjdh
YoaevF7EOsqgvWDAdPc2UStrI0nRe0tGkvEEz1bH/CEoI5hu0r3QVBmfyqxkNRmyYLY8IgjDwPWv
CTpI2uTuwjZy2mmgu5+QPSVN2V9s0OeJbWQE2U0EqfbFGkT3saGXspApmDiDyutWEOAQFubGxt3S
k5f5RQJCKk+dXdtn+L/ueWCOsMgp5/cW69+N1xLlpGi0/NI0To5IiPRtZqbOZdBGBxAW6WFWT6Qv
UaKXUKQ83rHJ7jyvD5adUWAh0QrBqlVWKz/uIQaQ7vWBoDdlm6MDPceVjOl2ZyDNJ8Y79V58SriD
qDD89ZT/QWWBr0vn/tkY0ycDX7fIjR4zbUdDj0CSasCqnJPtoDlEUagjiA639lYdc33OOoTTwmtZ
0iv5CXD6M9IYcUiE78MaKvY4PBXCMIBZqVM8K2sQ92Yrh7FOkF/ppf0ptpwXRqn6ESwQzOoy59+Z
jeM5I+xpTvQVUXguBmgBld8gLUiocEE+P1nQXJE6FeES4WV1VZLyHeSrYWl2DiRttew3jDkJFULL
DodIrZ6J+75Ubf5NQHanFeaqS+QGE3IF647n0lNovPhbk9DXRM4uj3TM7sxCg3tee1tTY+7uj/uy
rKF5Qu8Q2L5CdxsnkjAJKu6Ty3mASXL4HNXYeNIcSJNlHxC6Z1RkZEWqyoD4vfMIl7JGuAwjy+vC
dTkQXFdd+k5k6MgE8rezGOA10d20YH+H3Ldk9QlGhr3pJ3dGw53n1AKjbWNM0GoFW6cAjHQgjrnb
xFH10Rf5Hb6TspuHvFHdc6KxpmcQbdfHeVOxKuBBcvM8knJrZntbjRCO9agxZiYA4p1GVtUi7IWO
iz+28N2gHuUegjHXCK61+4l0jan8UddFjcptNr8VZg/dcDqx6k0eGCZ5YJ1zGDppLd4OVi6TnTcZ
5F3qq+OQWOfIM7xD0jTtsWjNa5839ilz20eAPwRtVz3+Fn5HVw6H3PTFoZw22KvrRWHq2doYUtKI
/LDe6U568hrXOLijahySklSZjBC1llVFBmhkRBi+SKRHJPVMAY4CrjlGo+4pVSJIUi1zQ5LWxLVJ
NNzC5Vec0/UumoV3MyAa4BWURw3KJBbqbqlMOrxWbfIjy88VDg3tPFYGloTBMlc80tbx1MEOp00J
jIQ02fySFoaBbscWkLi6j0hkoHiwsDi3ifveXWk08LddoARHdO3LloUXC4WmXgiQ3Jt+ytmoaLmS
SAUSowu0c+bYDwp0xbVM6uqGz4rUpz6vl3LBlcMtnChxdIUpWbquIeEPdNWwD6TuHOcNbE3WeUF3
TZnTtF1BmGnqHDDlWikkKmRuveWzciWaYS+J3yM8MU7gRhNXsKitijrBwfuSR444zZsudZ2NYRU3
ZQpbaSyiLrQkBwyJrRH+zSCY3oZlyn19C77WbVc96Gi0Jdo2pZcCpd1+NzCy3vmluVBbxnNqqyXX
dBi2XmuybgTStXCDXIERiGE/HejaiuadVXfVOedZNsDY3yFB2iqOY+x1BZVrkYf1uk0zsPiBoayx
5HgthBzTyOyz4igveRVku0Y3gFECr8VKhdp9Cg0g83hK3TOYymhaS27JX1U4frZtilB+qY4ZMn5F
Tx7TvDqVSrGJ6jpFihJBicMKDT+fR2xQRJjFuyt6IuVYlF2+mlccg8n9EjvjfiTACYxafsEJEYD3
/azGSXMJgOeE1oci+ECQKrynzu/XrR/5z9ZwMVN5sXM7vWP3LM6wAD5IRd3MAicdpsxjPazhE6Me
SZoUNQvw+IDAymU0DK+xcPIlqxuoBUPAKRtzGoB1A9znvEOacbMIurup27mU1TKtP4spcTMszYOV
j81pwu0sNEqHXalp4Z2OCRTYbt/NUYxdmz5milbsVEbzS5zbGxX/yp5IueroOLqxM6BF/ZgnqkP9
Kc6LYRv3wGZMMRpryFnqUUdaBSWJoIgwMxVjIZEWLesIqrEryhcnrr3NfIND8xailslWeMeck5kp
1s4MeFj59P4rqkDkYpl9ADlAwz+kv1CyLFxoUdlcZISFs4HKt7amoDFylMnA7bPh7cY5f3iWSvh+
Ac+5XFAJOnVAZGFHlf6m75YlmSpY5fRLgNzNx3KpCAv9WWoky5pqNw79+DyBVM6U5V/0quk2tahb
as+JrCu4wRNA1+zc4lP1V0JKSkUH3WiSj1dWwho8sbSbqhLqM9Q6wYC11Hcydn1SoyDN0VaifQtg
uToClltYZdDulYgrF9jTOS3s7mRGaJooC+eNQZ6q6TvjGU5EgtIzLTdUeiRmKHF9SvLOXJUpWXVG
HjJl7ZQjA4tqFfax+XZLE8LqyAGJy7Vn8Svq3AQwtanBpSJCpsGT8SgVZg31UAZbDIuvLaMI7qpm
e2GN1l4UL2X1wO0110aWGpgukJgBOIbLGWYwiEDXopJAbh0B7gmIkQNJkiGA9jSIpTq3lmkzf9W6
bbQOYZ3z1/WMjcQCtpjx+KntQ/SpeGPuPJMda++dtAto94QIHrlGnbYPr9Ad4x7uVplF9qWIh/6S
WuFVfS8jWbyvR1U9+q2LKk08+QWHv2599c66SV0o9QDYC5njLOrzchFe49YkdwyTVK4W7b5Jxpy8
G5wduptdIqqyq1qV5Oz1+rEq+0Np6EispvAeyGgdlCts7YOt3lwn0rbVkHxq8G5/FaxQD45VfA6L
ZCcc6W5JcX0icUm7+Zp3UxI0sApz2BWjVPds5NSLrGAPs2m/lLWzLSXKO596q5jGbSmDpL1vfhpa
jxUUBmqcb5KrNMmgZE2KPhnDmzV5Ki1amEBLwN7mGfq+BdPM7jakZg8sC8qOQQNwoGws722pxTew
wUjOew3fajjsOBPJkHcS5dqjsCjj+ozWiA5X5vKEcjt142R8PrGP0NjUmFA8yzbJVWqKhATPOA6O
RTC0GF5zgOIN43003CFeYRBUG6EO/tY32m8GOuCT3iGLpn0HCHpojAvYN+Ni2cQyxzyZsPK465Cc
xwMFDwsywWgpB57TR5FFa4+NRAW56+0A7DyInrSgXZTM1io09VbGFRMglj/NtRtOKTIXE203ilTF
zSQJVp1io6R4IR2K5xTOtK3aZe+kl2ckSrFBBGIDUyKylEffds6fmTeeF9/soCz5QzaZtdTV5hTL
tHrjpczjC66JnSpG9Ps1fXpS1M7BaEwtTDFuOgWpRIMpfRtpvr0oMl0BTM0i0lFbZVhZGSnbPlJI
nDhkh/dh/b6v3WTruSI5TQX/hAmCROSF0Y1Q92QTI4Ba2K0CpSCokAoPOsBKrSSDXe2cb52nqYem
EuVa6uOwbiDFPUA/3xO3mB/TMeoP3iiODZr6uh/8O02zls6PBJGdBeEHR3+d/tokQDnvXLX5aHFN
rWwfSp1TxS0jdCivKTzHsdB00nvNr2KSiQ5pqZ/FeHOKqjeXWhkuCcKqL5Ya1BdZEP9EM9/Z5BPc
lAc3JSjq5lUYyXY7/6UCS7yfir+d5vTZJsiRi4lcyLPX0uYW04TKk2a/NJVR7HscaoMKsiyYPE1m
ScQcyvZ905EBGbpiqvKCvUzAI5M28bGpD75J8pSKa27LCig+ZvmLBzQZ7+o58yrlTFiXuwUz8pIz
9jyk0yZqSm0jDPE0mymVwXHWEKaJm6FgOrAgOoeB0l5UOshnDRopjL8Ti6niFDpZcUpFGR9JwVrU
gLmOzOtLQGVtu7amPDdJiR/A4T4DmQkvXnqJCY27efGUUg6cgIEBu3VVk7/uvrAYa0+en3UnWWsG
Lk6Md22WbvO6iZ+Rz/v3fmOO0Tmoy+6LQrQMdV1fbxUqWsAocfFUh073ICa4J7cvG5X4PgwH9wTN
ZmInAl7z1dq6hNNGoRAoSOM7aGWxGTIO4bxa6luXX6afuPphnm1o6AZrkUVgT0v3Dr6jO3Yj4Y2O
ku0rRQuuuDKXHaf2Ie0tyaOUDZCM5FT0OpVsF2S4e/ilOnBHG68gltR1X7VYj7dCC4aT6eUJv0Je
bEoEB3eUxbCSR2wQMkmwOBBR7CTQLbkLjs+m313haD/WNHhvuiB/ClcWutggcnetKD4bhB4Crsjs
/Ripz2TB+zez9EfIHDXQRkVlKqdzW6Lt0pyzSTNmpn1zHrUTg3nzGATKGupSdY2DgOlD2dlb1h9i
Q9PN2eDP0d8pSHAq0z8UsdV/0WX4ClPVehiIPg98I2E1aOnvUDVwvah7apb+wQxzmnwa5zJPrCug
pujBpvRf6D1iXXWq7yIthSGk669j4ohnqFHkLcUGp/YgTIR27ic7TIpzleP07egygLQrSH8ZKkLL
86ujVUCgB6IjhGl8tYs+PakuM/eUZS6s7+A9ssdHMseWsaXlMIvcGLk3+YM6AvB9ZJI+PHmGxywc
14XDiYYUWbsV00baw0EmzUtGPuOekzh7HA3NW3MFt8ssjfTtYBa3gsXmcd6kDUsrC8wwASHEV4a5
QUoEncU1ru+CVA/GVNUk4JsHK28bLE8JPKn5YTc/9lJLsC5ELpjmzXHOsevTlhlgo+46T/mkVBmR
RknrL0WChOxNC2TEHbd3Urkzy0qufSvTa1dE/slw+y3is2ce5vbr3mKUdnJotpAkaa2MrFHeG/ZI
zU8UNsZj1tc5kcxa3F+Y68X3wSqJGXTlNzIy2pPR7HKYaCudU3zpBq480tUF9+y0arjNSvsxc5zm
1Ol5czKNACyGYMWqdEp1CcNyhSuLP2MTAxvEkUQF7vmwYLrgAPMieEAnyXRltEo855HP5N2uVoil
lFVLNwXEcz6eQc7sHAPEz7yRLZPa0A6OiRGVZ/Bi9YMB0GSpu0GHjov7hOKb3SVpOEIBiX7M4mL7
WCgu54Tj3CMA0JembrdcNc7dhSu/COoGNfwUhITn3z/bnvwWEbK08M3UW8wHNECAdaXZ2RwZ2BwK
vMPbMrOo7mfVSY8OeFnRL1oJHGoOEDUT0Uqlgm3Cm3rUWPoeK+6RRxvEpZzOuykTFf6yz51JRO00
esyNZenUL+aQqBsXu84Rkmp39LIajpVGGkLDM7M0joGtcmucbiXzV+50k4zD/+PqvZYj15Wu2ydi
BL25Le9LpZLU5obRlt4DdE//D1D97XXi3CCqtPbuVkssAJk555iEFAw1SS26ar70QxucYNjSRHRg
1y+BaZM7Mk6bkPYtb023/UEkd7Vfql4d2QIWjJ42TdgwXQQUHyBbpCyxc/HvVZy4zbEh8ypJN7ik
IZtF19wOois/uu8CjPO5xN59lBqs8NEmjS1rtAPzXZLTB5s2akob6YIheMCJBV0kTqw/YMnGDf2f
4KkZ1T3S+uy7VY3nsOOoGEdXv0vgIAcR4kiHoZJfS02c28l6xeN2ibV2PAt6wFzEKBvaid4UbBrc
Y079NNowJ3UzeEtz5T+LuHlwgLtbtAnRqzt99braocUHRyrLxbO1E5e2o3TJ6HC6pw6TxCfUN58r
5+dAQnY30ee3fbExM+CpKR+t7TLSLV24uVVeYoWMyCXQqsA7khO2ytVsai4De5v7tFzpySZXxzxy
59PP/IP08/Iqdi1eGdXfzgR4ZsyhQyYuS6JGTkTc3A0Yq/tE6c3GlFjyMJ7hWb5WvtBIenZhiM/Q
JMhTmZj6ojRp9vboEdZgEMKQxrT354CWiuFVUP0NrhYjWj0C57gTIhVxVpSawYM78nRoAtIe6AJ4
16p3/uSxcPbLO4+eK9ncRMfUQhyTPCsPgTlBeCjnS+A16RHOZ6Fgn8U18Or4YCfxV07r7lqqRXQA
WKHJrjVcalvdmZw3QYbALrU7ohcTP73WraNfaHc/ndhh1+j5SYHr/GZCesao+7XKoMtihPqIHDe7
5RY3/1hvL6HNu+VLXMjf0FHA4q3MMNyG4H2J+yy1SxkkO8/t2lOchEAPwMyBcsQQTeuK4XUd4Z9U
C1CIhMayAV5XUlLtyzR5cTVZH1BSpmN9Iau4geTDK4FdrwZ5eWD+F1/83IvR2vIKeEm+n1zz56i5
7VHaxhuz6BEkIZsPfWgYDDEpvpUC/Ggt6cdzal+Wdwa9iLUnHBVexXYvUN6B3W45PaqIpOOW2fRZ
T027Xgn10s5if9Wo/f6/3NElfNRVebCFIa82CMhhsohiQ9gSb4d24OQ23k0AWGejLYKnOfbwIakb
Nljks7VMSJbzpCAqqgmQ6YRO4R7NicmFK3ww0yzODEk7S9KfKfpqhleJfbZC2zoPQb+mzwY7ToNl
sfJash5yQTBLKiI6l+riruWBswlrBhvLmHRZwmnWL9n0c8I1f172jWWpg0EeM9k+40By1ysBCI5d
/kHaEjVVA4lEgMT1MndQBgni3JqVKLNq/5mB67vE+DDdXs8udvJVXRpyO8WtEuNFguQi19un5tDd
nbr2LrjwRmOX6JG+9fso+OweLi1Edkyv603ArE5Nb2HEBpz4XBLCkXwco67Py8Jtjz28hr0d99nf
/3KIl1cdUlMAy/1rozMFqwo8asti+dqbJAKbtIvBeDjatp/s/oF7IAGNAZoyGIL6ZxmOhwSG1qbL
a2vn8Jl88xyC3OkDvvpoWX0NeEnsDuWG+Il+G2qiA8SISnAR/JGbYu1A1X7V+Rtvvj2mn0uLkEYa
2ne9jb/bWtj+EC1jUC8a30snH7ammTL7N3Mw76Dc0U/MIKdrCNuNR8Hjxr326DnOIhcxxywdHW4h
Wgmvi3jsNcBFqUq8jWBrr5CEOCdK07wk/KHY1rJ2jpPSJCwLppLqojEi6yznyA6pM7VGNCHyVl1o
CBXmn1tsEx25SCfD+g3rYHeyE/uRALll6G2ccthyp+XVsgyNYueT/R0GJzgq3TUyuvTWmswGg56g
9E5j5j1P8S2Oh+EV2h1RND5T3NoT5r4amHYEjZc8csNO9mOFMHUQ07/mbwmRkwwAv0DvoJfHqc6P
/x0uDeYcVNjzOXlfLkpRXkJfzyqS7doaFr0Da0yNiOziT+k37l5DA7iPpiFmyCSiE4dUe7ZjeVzS
p0mK+GT5DH6rk1SLZjVrMc+FqYkVrY7MnVe45X4ZMFWOYkWljHL1vtHuBjeLRNV/5L8xDo1LhmJl
Gx4aDX7MnMIvIWH2dyJ/CgcGX5Az8C/px60LNFNnixyDc9VkXxLggtupn5KXZTRc1+ExAowdheUT
PBv9dedJ1KJOzoTq7prS/+00s3/LCuSZM6XUwwyQkEk9eEgoKKfUiZSqjFvTaF17xPHnlpSjdtVO
JVgrruWbzymfmz4Nt+9O9IwpBMLWpBkIZGRKZHNCJJyesEiihVYA5lBVEHxQQY7Qs114SYvKKctc
Juiirj+DK5dLm0VIb81tiQ446Q1+bE6CTTSkWzuFz6TQs2QTDnGxdmNsIdVEQnRvip+LddPu1dg6
0JKTxsTT0RqQgdJoAMd2+aMtwp9uJ6yrMTCLIuyP0596sm5U04lJ9o+0b+hyle5dCv7fpupDZBJ2
m298+e/J4Qc/nch0agkeHNLiK10HbqTjGZQhN7t86r/IIqBBT+T7jWCpeo9y5hXyfr1yrLDgIHTB
8/9eJoc2JOIVPR9+2BH8u7JwGG3EVXccRybpwpz6I8Aic22Lrrt6DV3j3NPCfUKDZ0ulPbzpdQXJ
xSUQD+H/dlTwv26qfk5Qlw8+I7d9nBHts5z/pjGFB4Ohy6bQq2/tMPZbGBKMlmOvu1h50a3qqBrv
qEZJk5LZw7DlL+INwaQkafYIZEN7qjSMbSbhdiea/4rNtXwPasRKJsKebAJ+hxwiugemp90KMjjP
I3q2jvy4jAspHvWRVAu70P8aBvmQdYMfh2G8CXcy6P8M0vxiJX50lqqR75Dfdi5cJuDoaU86HfjT
8grpTg7dSAvWgXkMlYhpWSLuQec0QaQXAeLvcEutbOZdX2h1kEWfDWebaz3BYhCMI0cAkJJef+49
6je7TwdCTcz6OvtRAzeVxZPljtzy8thk0Xg2QnM4Y7v7CPrBBU/OXr8N1Um7LG6LChb/UpVtMQ+G
exXc96L3utgSxQIz27RfhR1OJwIjJBA0pdlrcA6eQpqNlzQbdj0c2hsSYpiKsoyRyWQNkXJ6/ag1
9JVGXnWHJusVSy5U4iSQd5vBpYIgUJRyJtP0dUPT+b3N4/48s/Wt5oHWCiKG43KFXp7aGiIfbFKo
YWXGczFLfIDryIc5TIvhFBnZ0XHC8JgPVDXE/q0/1aDc47tNlym4EE1E9vL57KrqoQ3NgMRrPiN0
YPaTKCwmwDnQDlxbrRJpuIbOdAKs1oBLpYJErgXsLxrSLwNnTUM6UiSs7qP86NkdysSYHp1BIAlF
XfIpD5vDLtunk/LHYVRfJ0L42zzspxckT8YualDKmW11QKgsuU3G9MU8a9yCxK3XsWeQ/FMwC9db
EyZmkKK9qzJtWNeNbl2E2WvrKayp6LKsPZk1hdLWJ7npJIoBOr560NKZyXEXwt9MTbZYU12SmiEx
GfzErxJs5Qb+n3yihaxf5fyiVVBtoeoRZAb9GgmA718ttum7hSgqhyq+wJHTytcujTGfZNjWz9Is
5s2Yh8U6L6V4DQ2PhBlyh0Rrx1fyc/V9O4G8mpGq3Caewo2R/gqkHbxApyStkCvCUZ+5fIuZ44Vs
JxChMnX2ufTla0vgIH+Qe9C1SrCPJeIVvt0KiU0OCCWE+ayX4ln3HSoiyySTiRSCq9HR7jUh9peV
k+7QGUmlquzRpfQKwdkwqXBC7Skjx7/nVcw2Z3J6LiNIT0Bo4WyyPnWBgXwbcLR9DW3aFya7oy+s
Hhhh8IVZnXgpUi1bZyhtnwM2kVU6rvO+jX6HnImgFHX9BYjzsK1R+XwCsNvoYHu68RiaXr4yj9w7
SbsGSja8xbO/h5lvHGQvfLpZofvSyqLYkG3TgDKGsDyrIiVjbGBTDH/+SyjBm9sCjUEV+XDiXlwD
zYMPCFcPpJ7Z8AjL8o9jit+0R1bLeKQDevHSIb6QTnapowFtylT8e9V1GlkIzHb2Qw7EQVYlJ1Fo
3Jclc/mT4ZXKdaPHv+epMt6S2nJfa0Oo33QBpatznq5pC34OtQ8YgZuajtmxFY15QGDefTEIb5Co
UN9FxSbkzc5Ns+qz1lQdMjfpveaCznQzjhtCjfwNBZX5nqAvXQvZfZ9cvThgC6nfdSN4HcJ8/jkE
GmwD//dYTOw86httLckfQvaJHpoIo2ee2YhfzCuN0QM2/fSOEtTcUmI0W3dI4TJk7X3BuUkdTSgh
m+taYyYzF9gTFqEa0iVg1YpaRSDre1+a8S7TbXnzwHyNE2rAVDEGQ0M+kYnC6x5RtFf0GKhgy5z7
9MEC/7SFUDx915jxeLGdoIvm/K+VVS3X0K4HSKrcEbHPVIgvVu2URyOI+01jYfgYtapig+RmTupO
sBF55m6b3PEI4x68h6mTFtOnzU4nafKj8ctrPpjDq2CGdvI1kqgI7J752LyU6i+r8ERqDTyD2gcq
KVK0qVEco1MZm0dt1r97mtOt7cZPQp5IMQ4bphsQ+M9BKbi0IEk7NnRij9Itvhkoe9dOoYU7JFL+
Axx4cc6F9qNObODbBeVDMJTlm1YUf83OGtinYDCW3HjWrobROuld++QOXfBBj+Ajh6V1T1v09g5B
cdu06794IXNj+FjVM6QEgd2LdDfRXZzjUxy/jUaTPDSf/DLpVfcyMA5jzg8e6D/+p3rwifX2iHzz
ANWsgyRh+l35JnKopSbgqUTQLnO6ErExfI1LnA4IruWLQ07kKm5IuJ2keOqW0PbLXgml0zz6Wny0
M9QAukG+aBODiLHCBIA7tuSdE3kc0IilSSycH7RK6menyd1/o+eAW/QKE09LDws1+fIxrEzH3evA
z1eI6IZ14TtfJqRrIIyq2L+UU0aX0Ex+EzVbbMrQRbKUwdfmk3oErtZtPv+MWruno+MdYyV0i2P5
RX14Ds4UJlz2p7+l0MN7gyn8zlgK7pTMrd3ytZoBIcIN82rWvnuvbQKyUBcwTsiDN4/ZE5faqnhn
ADSvsQx639Lmw28ek3zhUJp/xJYsNzoZBZd6zF6NSfseyMBFa1WYH2iRN4mYySPtAaZEqXYnlyg7
mOkwXXS19HFXHKbEevKXTfpqynwJs57aDygxljRMc6vl+uBmnreXnL3rcfScFycg0EPZv5fFURZ8
kmmAsLftpaSrcl0WJp0aaRbZB2bJdTVO9T5VP5mxqDUlPQJAmKMRD9SiB+MpQPd0suiz7yKTQCy6
RPoN31n2VkRVsbMYCWy5BdaHYZ67tQ1p4KXX828MjvQT+ADnZVmIfbqWOa5lt70YpJWIlU8LIhB5
8kVawK+mDDC0K2tzLxMzPgf42gkTiEnvYRvgeqy4ALIY912WtMelqZOWHjwigImHPG9dWAsj4U2+
uBAPjuqBEXwTTt3RU1fJZhmKZU15IJF2n+eBeUZoaZ6XV9qgC4p2umlpsXdavZXMzvXpsiycmtF6
zJHLLGUrA5N/Vaw10h+PfADY7x2GQmKnTf869uVMeMRKnyN0VKH9sGix7Jc+1axMhrSBnyBhzGOH
k+Iip+QIaMu9x9CZrYZrFzfqq5KCrwbf+pUHYjwvS5Za/14V6lVJbtoxJ3Dc01D4Ebm2tSWKKTC0
O1kXwYvgg/YiDAsJ2+w/g4wPi2B61KPkeHh9Ou3bmR4z4hFyUCLnwn9M78u0iWaXzf1K/wamikFO
pZ16ZY/PlMZjWZa3evWrG/Cl19iOxCqv2v5i2dNDHynPaZv/dttpOPejN5wNGY8HKAiHJo9mngUK
qKkzu2K1vK+NJxKD7lT7OhjPMepT5rr5Kq7KTqU84Yx2x7JQAw+OEA9IXTJW2a6MSBEVufDOvVpQ
OXnn1KIELWYC4KA8aieoSvcgzcx7iOLzHtE8hn+IIHGODHOfBw3ViZqMEYpk3Sz3ICx/YszemQg0
7q6CGsTKT1baHzNeXobKpjg4Tv8Bo8TBmeY5D82my0NCj+MmG1GL7Gvh6eGenPsfeWuk64VcWQZM
fkVNFHJp41FJhghpM8DRvd0xHF7mEMucB0/sg/rT2ruyYeQAgp4fYjacOjQ35O3MIYmaSUHpTIbU
NNjtRVfL0v0n7szbT2MC16NMUYz839L2ISK6iWR1e9QpatSoYYBNiRqBmzJvzCeaEO08LcI4t6y+
ZmUMGHVRIQgzqsmqjqDulOMJPi6zZW5o/x8cgDTLPUpppookMubRwBDG/sfrH22pX4SSgpojzRyr
vX4yOg0jXpsuqaPL25ygS+JpEYYGlgAaYUcOni8e16An6J5wNJWPHp6XtujyCssI/C3wutv/30dX
otpcM6NFRa1mGIvqaFnSKfsb1RF5xApkDJBVkZP4gM1DQK3uyx9DjlKApvIT/dVHRMTiJSmLVZ21
7qvWaf2hJoln5TSCiI5Yp0oyA2uzXAD/uw/GZEFStRvH5SjKLUgpYVLP27a1f4axk9wWYQF58D99
3b72Q5CdZOnNmzYozc2gLBK+ZKq13Et7qrAVeZj10RnaepMYRbEVBViwUU9juHiBdchCz0IeRTau
5Qp7Fw0lpnksmetkdPSN3ZrzkZbIg56SuJHWmO4QIQCFJmbo5hLwstJ8nHgQgA35O6d3XGOqeNVS
Mv0Kv8X8xQ/wBTBhcJnCvxWBTCukN/G7GTkjnxE6/JzAy4GDjzvdo/eINrFnvc+6NH8uL7JEB5od
llyyllwTAZ9mhAW3NkkXpsqLAGgPw+is8vFCy9kdmdHZwNTwud9tRpKAN7OVlrlk0JZThHfHaw+j
O52YFmdbMRFzNfrs0zlxh5+KED9q483U4Yae/cJ/FYW3pQ1bHSZvSjZuVkf7z9IdogmBDarRX4Zz
eYLQZaIwksMlVbKBZcELSTd7nHYW0xSjdPtjEcKh3QiutyBvlC6HrIKA6FoCwvkMZWjosFFRU6q/
Jh8bnWlRql2NUhverLjdTcBIletrsVbZAqNkTStY4Cle+47GMLIrLO/8ILIvOy6fnuUzU7bMrt02
IXyyqqMzCUgRmnuWoSF7OsqbfNfNaOCDoY0wX3vJYW4CHf9WWl+N1MONZ8XTqap+LQLGkc05NfiJ
9cH0PaNRsF4wdoFdDbgJ3AANCMsYWdGGaPpgU41lt6t8wDVoT/wbRGn/zR+z9+uxURzwZQGchdbY
y6jLW2JsKmbO9LTn5mTN9qFVSu5liSosHJkX3D6xkBnwz/Og6/1t+t+SEwgxRHJDxvQv9BUFZSPf
zz0kgWjt+6PGFtQ6d7sqtFPQ073I6KReMtpIR8w5h1hk+TpFiYHWiC7Vspgg6NfSQJ0M9YSWip7S
AoyxFsvGCK5Nlf2mf+0eOqcJH/jwtAdYpsOjaWrUmfhhroN0rGsW2cWxQIN2XPrRySU0gvBqNgGP
pZ8hek8IGhgTO1u5c+fTqG0wvoW2ubeGcVQyevrfS/NCDSyyxp8Okd6UOwejCLOtuAxOnbXKuTKh
BaD5nRhsfxJ2zKbSAxJ4MQB/th8wGlDF8O+2lWB9WXR6lONvLmr6s52beosM0r5NdZ8TT1Wu/MH3
Lnxdv7aC/phWvhNVNRxD2VwYJsQXIqH/LaF6m1AJYS9MeiTEjk74sEb+YDnnW+51ahtwflmR81Lb
ASVKlzdvtVbdGmuoXz2P7J0B+QLyXQtmYuwa25aunEYuyKmiGgLrorp+0OQ5lmPrUOvWj6HRnIeP
8PyaBelleZfxnZ0he/4tjdbdyJwEddMR1nuTFbz1AmvvWdhlmD8Uap6/iCtFRqZ6LHfkt1b8EKfx
51jfJv6KulW1oP9k3GMcPcleARx+Z0+kDq2SgeNMb/cjw6G3Ug9PZWp79+Vd03TKK9NiniMycfld
CpRpL2ImMIC+6d4qcSmMSdUR+JBGyQk/MRIqdXcd5m46soUeYuTjxMhVP+esm6bViN9159eohq0h
nozV5OZszeiHQvU1AND+brlhLHeOKmkZFaI3xx8/nn3OmUPuBew2E9vw3GoEqtu9S/y7D0vaC2ir
Dw45aH7ibfH1MD+hk7GSuR0+qAIwtk7iPhoD4McK7mwHFuY38TxjqD4HRZ8cnBx6tGbXwBcwzJfU
DEQe82qSMXp8I3KeGoGOngzDbyRWMwaKxcrAlfmyLLRlA6xI0bv0EzJaVHNfC14bzbcxitrtLVVN
j+YviWfFYVGXCe17YQrtFUVJvOqIW3tagfm19JBQjT3GALvFco1HftjO/sxksNaslLhrALO630QL
kfs6I27axtWfOZXuuRJW9DpUfbSys7790VVETObZhxPn9iGb5vG1pJylSFLHpJICgf9qd4RhbbSc
Z9ah7n9QSxMhryV3cnFKYJchaZa1NX3VgVNW1l/8E+63Hu/jzs1745CCobE7Y35ga/5lR6I8UsnM
Z03q2YuuXHhFseBctexl+ZrnZ+eRS8ehKgPGHrFj5aexQ/uvRfpGZmA1CWYOn3kVtpcq8f7os2Ae
Sv6ZZOjNVCnv6ahRkZtt415N5i1XAR0e1bc57rymqy/U3vVlnkFMxkE/7qyYaUHlRxEVfttdC/+Z
NXgvpFILJxa9rHqyuF1H5dYJE/JB/meea0wbykTF0brl+W0AL8OUtDOQKKXJNaTnsUTymp0az/RR
U8/awcwMZn//G7r7sW8DsO6HdWB0+N6T6ZPvb7hhdsGed0F0TvxcJ9rtsgVnco2tRr/KzFJG1EIj
HJ77AdfjcA3tVcO/kYdnZNk5tnazQW6t4h8K/IeOwzRNDSXLzOBkkNMf9LzXT0FE3qkpQgm8gO6r
2GgujYwMZi+x1l+szEXOjRfK2BLKy16ndpHMSGIqYF7p8J7WgZejZVOl4VIkFvrwygzb2GlD8ML4
sdq7fRUQMUtC1foTYeCDtN0to4FEDRRiCLSMEQplrQ+zPUlKKR6xTuxH2osHuH8oXSmEduQC5eQl
cfA2yn6vW0Sw2FNLCKt6K3uV+CLbdhWnYsJbl0w4Q3NGuOD1ypS2q2DaFiOx4/swGyZLcZMX+yIm
zRpHkX+h/HEvEt6cSf9bLYvXoRJMeWYzfUQF/0P6wDTbrATpS67CB+mfvxkazCIYqsbOIxpgA0iw
8YCSZkBQa/FRSDovAYTtVTvjMOgH3eHCyvYEwTur+IFU8UZLTfuIs+ZYVPTIVl3wTr4dabrCgrfr
ufk7KSzc74sK1Spdri1Ch3SzMJDsRE5nLxbD2rJAHU5KGxMrlUyuUHdtl38LMjIVlxoPvj0iq8qG
TubvB3QO42gAz+/r8olmXFubRc5dTZjmc8qsfuOnerLtZPOHDHL7tddT/TAmdEcnDC+vk86My7S+
E4SXHOM+PFWWSPbERf3GHOUme4OjpalxPTW6aC7pRIadwSPhKBXJshTuIwfFePJ1E/UytiBjM3ha
jxCAO1oupXYyi/LuLB30Eqr3Ps3L3dhO+kebBi8oW/JjpSLPPDv406Jj3ukK7ujzITuWYYzDSWPa
VHAmfrbZDWp6dHLalHQ3czlSEAogyBo4ouoc1wKYsxxA66XtDXNjYS7YNVqefxRdiFBFTI+CPe8l
GvvjmHcf0mdqCwIKwala7NzuTw2uudrkVh0aJkYoFLUvSUAz1DWbH2xc6answnfNxkU8KUkilSuL
Zx5Fn0/nIYTsG5j9HsAY+sZQkySliXJdprg6Fq9Or8SERZj+cmP5rKg+zn3pXRyu12vTqm9LqgzC
JjbuGnILCttfBelnl1Q07dnANY3bzf7KwBtdYz9urBK/2dAZ4Zm8GA8hQ1ftjRn5YxW7CM+xPB1N
eBrXFo+OaKTrERHYr02zD7YgNZDzF/A8AXjI8iyHytqOYvobVlPobO2kCNcc+JTfM6kPq8Y29i5g
8FOidGB5lqJJs7tiU7hIfVodV0OtlrKpqaBoQkP46Cz0ccr0gI04ZzBFQSNixz45xNSiltR7BMeB
s8P245xodTsn6izY3nVGQNBSNHmpg+zP/4Oc1zzlCBpOyyuDAvk4LcDM0X3tO6vdMezUYQpn8Kf0
RKfbguJ+DtwH6TJ/jBYLa6OF07FyIabH8JBfa1QBTme9mCBCViFMmt0i8VkWZqPN2kn1eEurDfDy
NBMPUPcmgj/NX3uwPDbYAM2r2BWzJy6W83OxUXNjza493ryTqdkvVDroWFH68Tx30S10U+odS+YH
Kr1DagvvEQ6Tc6SL3HLL2PV1Y5Fe5r4HEoeY1SSNi3JKL84N6srWWXed89M0ono/REXTE+s0vesQ
FPcqIwTvN8vnq3AnLPLgdDXAndQSBCkWMySha8gftbu14HzWkcH3wXfKNRkFDxRkzAgJ+gxUIxXb
idb7H/QJDoZg5AQWxXjQ3Mu2ruv8ZcrarHo1vAvsIbs3vnP06+il0QZ5K9Rhrsc48OxW5xNaBFum
cGx/0u/2Xkvn/LOVbtXteKRBWkBIHfceGLx3WJHEQBe1AxVQVl89zxteA7V0qXNKZrgukXtuTC+5
98Ns431hDllQXl3+W2JX4oZteyRaXmGf/1uIB3VXTYQcRwvm4rosPab9S5w0I9lr7ls0aBHOwNR6
2D6PhIYPr1Mky1b1Inua4Sc0UC9jjEA8MHXtFeUgXZCQWR0ulKtYuj2qx9OpRevy3xqi9iP6o/K1
dXvm0J47biNcWLDB65aJuz0dJRrx5Zuvw0wyTGZJgU/tYIj9iecAcxKD2nM1xmR/KEsciW7+pUHM
QNMCR/6r6DOE+V1R8tQ31TXAVLUdmq5lVO11DymsSyacbDUSdHL4vHrrBDleRAMNEvL+eaGCxDHj
qCmPT4y9OL3VEU4+YnyuTJcPS0K+RlVY7oZAP1xK6i2OY3GaDemxcXTOoTKT+b5QAQy7f8WAow1p
Bwfc/nCn2Tj9t4jON05FqkaJXnnVkP+jeTCGd0jHEfD8/mOhy1WN/hUp7oDg3c8vCViAW2t0PbPR
+g+jIP+MiqpllueHu57h37eJYlEPpHfCb5lvePzoz2YoSTI0ve8G2bNYmJfFlZN/xNK9HuNkLpFf
IlFAlr/SSXe65X3ffDRNeYkDfvF5UjFlt2WydRG1PwdqVC4p6fSVHuQKOn2xyQVKeKcLMhUIUie3
gQhJOqH7OPHccwZth0ZqjmBGvWJ2uGKcSeSinRjQJZWZNtdq7WQUo4/8MJLF2kiZyyyqQaMKmKVl
UxlfbXdTJH6HUpB7AKlZrxYKwx0BK8gdDf/FIV2SC2eFAZHHu+PyNE+bgOkvZhyHLGu1LK+M6q3r
IswEQXBl/6RomBwiO/k+DlwWYeuU8Cqk2SNao8e6vCsz07wyQ8LVFGsnd/EpqwU3PiomLvbrJgt/
f8ZnqkhNiEduhHJIi2PrZGmifOsFseK+dD7ypH0h/opPdlndJjeJsH458ybRjfpu7pemMyxAAJ7l
yxJwRifqyAQkO7hWQ1erHLA+Vsw0F6mlt8B6MtoTNmOZllkQOci9fGDuTja0fIA+uwg8sz6tD9RB
BHrjPl6WMWueWQ/VxqxI9vAaW6KtHNDI8UuYcN7NFuCBwPoSdChp/WTWrv8GZW7cxuxUNhg/lSvQ
xYStBySbY/0M3omyrl51u6hvTeJhL8PuGeg6vawIlmff8Ry20GGvTlc2J6EgMqFp0xIh+fZQpOUP
Nw2LH3Z7nIY62w8mmdYUfAkHkhccWtfGy0zLHvEVv+lDC0wunzSH9AjrVmWdB2UQ7yoeC5WWUDT5
YTSrghKXLMYVk8qf/YRbmrsDkjLV2UmlCS6KORkfeBRfEWIw5AZI2CfNE8fc4K6rpDcN+Ue7yRUv
flP/+ixpmcT0x9kwXxZBdG8nJXgiWVxFO5qriUbVKtWcGdcoEQO+Wipdt65d8XsW6E/LqkCrV2N9
B7lUPFrPqM6gCNRIoYgdSAXAAPfUodONSeB4G1u4m6TTQ4nroMQg8vLiTePhZPe7ke7DlH0px8ic
NlkST3RUWntTF7OF6iMhHZGKL2WX0TJ/PA5Z86/77USGfZ6C30AwiWZQi6+Mz2PQKAZIHW2FNtTg
xtgJLv+nbhi+1UQBcub8n8hh0Td8Nko7WIwHUU3diBEobK4a1BdcqPMb1C8+A8Kxz5o6f5aFYZWg
5UF9u/UTQZuY1vwFjnhxITTpvZC93FuKz1s5DGzupnB6JVDqnnI2kzPbdMl5YxAoOtZvgI3+yTkX
a8OsWM0wiZFy2UaUvM0J3cm0/wGlYCSDgV9wDpvyVgjEd2LmMtunLnLdYlbZi7HxU4ry+9/ZnS+F
AiotS1rgJPOCcxRySv63tJ05b1xqowzp2iINiQcKKT/Gm1Ego720dgnuwQ+MJ40BVDc80YUL0Wh0
0chgFzHG9pT05atUU7hl4TnNL12b3rimuC+OGpCS45q9jPbOyolpc0M72OVg5m/l1IYGzWqPUy5v
jstweLS1D4t7Ikwx4y65rd96hOz+onL20pKmdVT9/vQPYDA3wCAzZVdIsFazs7OrlcQYBnH+4Ubc
PmJlSq00zb64qYuc1XN3dKe57aKt3uiMnzF8VwMhKqn+Wefy+5F7HrqXxJQEi06QiAPSc0k+N3f2
0OdneJL5GZ1KgnepbJmchkm16nN/G42ufwAU9883M9BROAKiAhqPe5BA3ewatQkY2ZlrPyYxSQRm
Gz2ppo+Tb6Ors0aM5n0/XYtG+01GankyXKgWNTcvNyrRIMRWfSIYtLd7vMagpIK4uFVaz+wQNTp3
I2OIXrK98Mj5tXJ6z0jQEE6O2FX7oIPVCP1NMkF9Os4IQZ0wVjtpthjl0mumFcOdb2C4zxi0d0LD
/7F8bUQH8ynnoxGE1v9//IpFi46CpllFymfJ09+ulpqNgCvMU2pp5ysxMNgvrZyLaFb134zOkbB4
mJY2eN+JRse63Bv3zIA9FGOPvIVtVu/1ImmucnbvlR1kb5z69DTnhJFGyjV/DuriJq02XHMTiXYa
KbSQw2RBfqCcxLptzObZ/z/CzmM5jqRdsu8y+zRLLRazqcrSCooEwU0aRTO11vH0cyLQ8/Peu5jZ
hAFosgmgKjMjPnc/Xorftj4WG6ZJWO1krZ6/pHeSi/ozfORxRxlPsRMeqXfToSgnDxaNzlgCosrW
aDUZG1ufkvXG4jVLp/xixBSZpXgyHc9DX8C/zb6khPwzB+9Qkqkp5Vi6+Xv8A1tEdCcjoDYFBOca
HvDbAi8Zpw6gQ4FMhEFI2bd164ZCH6Y7iXUr5B7lb0W6QFxUZ6F2IrRW+lm8y73Iuttlse8S0m0W
c8HtaJbtLpZ5PbUUTdBdXT36BXvKOrRDmt0dgNL3iEpVIWLAlg6QooDg/7Naisw5ZdO4XGBfARPj
VjXdPD+mzBXfdIfqeOEs6V9qtma7zCR7mS1Y/9q5x/8nP1KLLylUwppFaEgzvSWXgPcJyNbcw5hW
FQfi5TxzHUzop88vTtbyuRlS26A0LpbLJMdVUlVfDQD0ESSmz48QfJKdxsvvekR9Mil4/k1giKCn
nSXzCvHVr5Cy1Y+h9+N2nagMVYg4Eljxxsd5cFRPrsIvWrq/IoKh+ZLxoliXoYrmu1rsZtJPOAhe
0qDqtqsR28hvc3xVi74w/J5y3jhSqcMvEl8oYYwvtlw6vxvPuQnGHNE4iHv97HsgizYe1pGQ+RH5
t4kur2WgojHF4hVaqKx8I9OKawKvptv4GViGjhsbdz7SR4CZCNAwiDtlrRcG65JcPLmAJiO532s9
xcZR+mYN0CvNsRf8euWHOHkMKSibWxd/27aQ53Is2LC/Y4TnuvNfU1c3Q5BZeBj+8x/VR97gwixW
29hkMY/8rQGLDkHOhdDGJejzRz50w4GJB2OuebGLCxNNb2PPURlaMsbmyGWuc9hcLSNpu8EtMTTL
jTekOKkOKprhGBt0CTicuAXzaiWwHVqCsC7zsy/IDt7WxVL0qnWxCfod7V94wbj7lP3LiD56TpfS
CJBY9g/sSN3eJNrMz89ijCnxvimmN6pKfmW0LEWEkLFDQ8rvCRC0Ncod5imXghVCUSVmKrHk7/OU
ckqWGeKKDbGTAQcYVLY4i5PL50N9SZOnVYbF1VIQqLnSx9peW3hnh3pNn8UBex+RMa0ZxaXOCtoO
COh7FNYfVJrRk2Qp9ZFKOGqzmx8JLYHEttyzT/vJ52ITWSYyFeEF4Ee1LP3fBW8CMF1hvMmQ4efz
TT3k1ONOE92WaL17NrwUmkrW9eeaq1V9lkqkgojNDdCP4ZTLyYpy8lQylOLiLHKadj4qd7buuPLq
0tw/C8CN46SZzt6gAw/iYTU/gQKYmJIP6yMOHhjF2q0JvWZnG1lynZyRGY0DL+sM0WOjdN2/hoh2
tXiLIGyFf3XStgYaGiTu9wno4Slw1vdETSU65o570sb2waRKZde6mc2Q0bKerDSznyABJ0goNRNN
j+IZFMDTgDWBmbsh9g0vuS3TTvVi1Z/LJCNPeAGaC29Y7qDsZUP4xutVLV0nxHEZujv3rYyZ1sAj
sPYuZZ2imTCdCdWncztqO52T98a3yUFap9zgIVHTM47buy0o8cMJJsGfzcbOmuGCO5QrBdDS2cxA
asUAl7CXs8K1/cl+XrMcnDDznDPUZDFk6Kk2Ejmt7OOXPu0lJG2+xX66wMFam71YMTi2QZvvM6Tg
t8nuXPZJSXmeHAb+mOitzSqvzoJjSsMgnauVe/UY+oJty98Zv/pI7zCUiZVM0UdZwNuurHy58HBb
LrN0LblOZZwIRxO/0Aue+/0jA3aAzaIk5k8Y8bknIHIAobKgpLWSHQVeqIMjSFqG+Bm/r6P6LPas
Z1oyLGTbzL6NUmNOGqu/QCgMVQytttd/U2lZVT242w54pK3vcfwSpw1g5oB54DFvMS54cMvCLvfN
w9RPpI/9M95796XNmAcWRf2LR3Ybtk32Pa/5xYd1iwZm+dxc2ciNL22NKWN9hRkw3aglW17riWa5
ipHRUR+ZnWoG9jai/O2TYXgDSovooVdF5Y0S21AJHUryoKV0vgQZQQlSL2Ya1eAm8c2s3teKPlJm
gkYIzhwL60w3qDHXB3CF9gn406mWM30hj/byEENVaKxvA9otszKitUiSrQv51I28mILpNW33ysMz
2Ml69btd7HHiEmZLB3xvDvd+gAcFe1DbV+NqXPHBJMf1nZa0Yedx6H0EcjGY1BHaBjvee9ETz8vs
vepk45kPVadJk30SOOIxR30HPhHxDXJw8mBCw9KAImvMktrdoH/U8kzUwcPm4QYiwuMRdQ8QdkNR
9l8aRzP4f49UEYti2dZQQAu3IUQPwXjXNLa4pvbgXAzzfc7RginRsz9dBspvsPTjnyRN25OmuwaO
XQEYcIDnDBPSveUzxhzP2E+qHDIf3vrVq16CJAX0mehkM/rh3GcG1VPsBQH2+SlqluZ8aitKYJlq
De+kS24YFQDuobzTKVqd2laVnPo5DZPLS1TXk1wGyxrpV2WWLlx4IA3iVVTZbND5rDUoWKm0gCiM
QWHvnQO28XA0FE09+1JPnf2Bl97bzJLcj691OA4T9ti0oK6jrumyHdMP4OhvwpA5dHzQT1RNUnpf
Y/dZZVyat5tGyAbTc9ISnM5W8xfeT/3QtHENn07olEHYNSTEvt+qSRO2v/Rz5lQ4cbNJPcffx0t3
yBK7OAsRpDhiXG5ONnlWsM8SEafMXJ7uVDj1xJsuf3j1C2mkp7MCKHRe11MvfHhBdg6trTYNQu+K
OweutL2MebPPveHxuXEDYJHt4aIwnfZiLEpoclhjJZpULfa4cuCOlwpBq22PNAu7e6SHZ/Aby4kU
AjC+uGhO2Am/J+jmDwa57Y6dm340bMZaXS7YJ0I4MbYLyvtW6Xxx3eK0af2DMWh/0hT3umrpc9bE
C6dSX0IHqm7sGuN7xHZEkewKOYFTH5VyDNd6IC4bNFFOq9NRQSrMBA7/HM1AkuTuiItj36ZzcVEH
F3WEQfp0Tp2ZPxezxyQy0Qw2ub5mbRKNAXGuc+Rk2kSbhQMoqxmQUdZ0wBi0TBQrJo6HK95gIN3H
zyVshSfPZePPnNVjR5k450QI58wg15PWNKBjIiLTDGvFKp31jXvbxQeBsuW87L+uiZ09a/0cAjHw
X2PGB2QfPW/ryPy0AiOpJfU+0jhF2cundzjA/hHK9YwCypvx7panupaD/Nz+aH1SBUq4jznh0+TW
F5vYpbxp6pLdqIl0lwKm+9q47odT9GKXeQY/B31FnzQxlCv/KtUkq8Mq1vsCMxvT4+PCft21J+2h
Frvpg03Qtdme9KYXzpbNW9yG5gd3EWv9bELFQHO7qY/qvIX5NztbXTN4mghPnIg+QX8b9WpmmN6T
iYbHdxgdaLQ9Mpc+lM1D14OnIasJeSIsfz43u6YiIBsLsXdt39zpHhGsgMna09d5jvDo1HNzXhR4
srG6Dyl53MVsGPdpmIKwmTcOdLKtJweQ5LB77quYVxWeSS3+MlJUuSD4amPym6pjd//5vE/c8v9T
WaNaRmo2hURmfv/v/+UGkp7tmDbxD8c0ODL8j8axzMLvO69GsFsrDsRpFRcPUvpvJRWYI7FmrH0K
Sa7EUgr58J/gL+HQ4p/ZTju7wGx/0wCKiUwvBp52yYuJGeS+GDAzZ9vlPezimA+4hd/63ryvo+/g
Bqua8zgSwCtAqgezsVUBsbUjJYY6gmjkQYTGiFlf1KIBYQ+9uku2qjdPyPIs9ZFxn6uIajfZ74c6
RBEyTzIAdDw0e7YtiFGrFlaUYeytWv/WSzlRgA06e7AnD4vA9V903pNunwZX089QnUlaLqmG/M8t
0pzbHyanXiZqrnttyd+eeamGraipULb9YlfpU3lSF4RhvP6/ezCc/14JzKuCt8uzON3bhmN7vD7/
nWku/MnWTCDRO6vBrF540w7H/4DWzlK1s7OPIxRRgAz/fs2ADMqlM0cwcfgjQZ+MD/m3igJQXUl/
x3bo6bIrhh6e6bQU+0l+OnCbOWaTZnz+V8ub/WtcFvFGlxEve9X0G2z7l9RCfw2VsziOMpw2+JWg
o8svehICrL6IZf4/XySatjFl8ZUVdVxwnLUxZTf9s9Ll/35N3VwH2YOqvmZ1U0fyHOle/eG/f059
Tf1h9bVEd5v/T9uMyQXJb/S/XgdO4ASGZTCdDAzdN83/0cZjm+nI/tCKDxrA3kPugDRSi9+yqU4c
Ld6pB3m2LBhmAGYlPplgi6iOimfp0Xvaz/OL/EJixfAVfJOuj8jswF+lGO7SPg9xC4knA8sQTGEg
lqOOSdujGNFdCRRXZfKLCjKsGbgUTrO//DuZYZ/6jxBsGv7yw2bmFJvOZUDYc6xcOgBLLn00p8ou
fjGLXl9MPe23PmnDK693As1gegniaABSaWsvCekQaJLqzBxrAP9bsz6rPUIlhU0rLYG3JDrkoi7H
UA1LykS+XzZNo+wq1re6tDmG9SPwz9ExEaUlIw3GRRDqKwOlORqWO13jjGCA1awIXBhlfDod1vc0
TopHN3oQQ8Ft7tglCKahdQtyC6EzB66tWH96XBE/Jyu10eXVypa2OqWuuVVbMeA23s6f04nv1BRn
Qy70RA3Q0RzuENSHVEd/rsdDF8CDcEvhnjMXVkqcu2NILLWB6babBLVHdkr6ztBc+2H4Rn6f2MzQ
oDQ9GDqkeLYL88g/Oj0EccOTrxt/BAnNA5k3Dctyuj5Mnq0q/5BCkIFapS+HsmU+xThxPjQEshBa
0wYcHl6zxuHiCEo4t60EiXlVqu3hWdFqJonEoyig5Y16cAJ/fMCKF1+GIQlpdu/vlnSbp7lx8EG4
HJY2WvaimrqbEXQ7apPWe+u15aFKflZaS4lI7fQP8CPZJmKU8OiTGy07Wyvrx3+gGP6yqibdpNBL
T5aTjg/QREi++D1724BEaxntU+RG5JWs97XRs4Mv54ZAtBhBNkYbbKfc/FHX9QDVBaW8aSHbNjk1
FWOH9GjZNX2EzeC8xLVQOnEEVVG7JbxeeMLb+gGa7OFAhT65Vq9dRxxd1yyYCw74bHeTBSN7Vs5U
fsz0Q7czpvB16JnCYrBHB4k4osx6JQ6z0QEny5nB93GKvOWMpyEe5tcxkY6EyPuK/r9vvSq+MogR
AN65AAIOEKqiQQvsNWSPZIS6ZJJ3fTQexqb+LUpmiP7/xfTkfz4f3SANwUknK8UR1dJhZEuRpJBD
fIITFzTw5bgu/bmTvCq1KNsEKfSPQNj0Vi1Fdm0tCNWd6W4iGYGzHgavzdPMbZ1io69dG/1BLn1y
O1egNzRMI1x+DcmSvrkBaVut8s2tM1BA7fOjb7jvlxCyi49c+ltKDEEHYQTtL0Y781bBlAaXAo+U
jOUOU2JNBwk0aOzNlKu1jX13ObjvqZ/V8OohFfdWe1VPTrV47rScavQMUFjR+e/SghdJ6no9qslX
4eXTwcAUbErfARUlRMYyBs6a+yFJdiPH9qEw2wfAhSWM0249GAxMtxGW+y2O/GQ/ySFvNMJZ9hIZ
cHV6imbMMoVDb5N0OSfz7zmvzRd7eqsnDMeAxcybkRivNqU9GzxLLe8elEVQkEUYzLSfYJa4e3U0
vUwG9BqseDeeYiw1+bS5tAaKGjKbAgztz9DR7/N3aRPjS61b696dDIJx/1mwfVvg/6iSFQyTrZ3w
/Y9MJ9h9DGwtCH0T4Af5Kipa8m62jjoqq0DkxIS++AXOZfitX7OkH/cmbrKzWoTDw2DOZB9XQ844
lR6b1PcSTpg6om5P2LjjtsIZFraZ/HQSlF/ZxC1DUvlVTcxoIYFarxjqUv+xttaRrER7rfs62PSc
sY+jG/kvoMSoTywDeBfZhbsS82bp+UB0ti6S61dBsz318D84hFjTeZQftT7GIfLrRx2zBLdgmNjk
1e9JlryXdjAeJgk0smVWf0SF5Dxmfsxj8NUuQS01CeNZnIjlNWPseADTob+NafNsZevOWbWfkIPb
XbS+xUE8HmIqrBDQ04vjrNbJ5P7dSYeWJhHubrKZeZ9fAoOaARpbbaYRIgoN0mrggpYh5UFX1Bua
IlLmoSLdd7JgxvAM+h/wkrjE8wpwy023Xj3uETBC+9tfSFih23hSjOogkkMTzW9dapNS6XmsT7rW
nfzONIDCVxgJc/I81Wx8K4zo14qShTWeviGtoiGtk5MgrfBvfl6u22iYoS109nCpa3h81NpHu0rr
/c0AN1OIuYxgkjCq6zpQpZX3GLpseHLHESXcPRZpAmsbBvE+Ra15goiMNx7HVQjKcEaWo4tPa1Pn
ebTJkLq2cbFb0PSDQcw3rj4wha35llqRr0op7uw52yvh2Bnb9ybBByPyqrsO/LJCho3/SjDmkHIT
Rjhs6oc9j8ZHXBvf2woaPgP561AyYAtycSDtG0LsT07q5Lg0AxzsmAtWj4OnSDAHhCAF1a0jTTIY
JTGcmZsIdVNbdb9Ry5QPXyMraKKwrt9Unk7zXG9f18YvnFjeyS37A5Hf9dFWpXVNC5v9qZHDhpuJ
FvgpCf01WiD+zXRftMDXtgRnl9Bj3L5FEHMpeTbT0NHc4jD35gqSwykuNgT3gDrwx5za4NpRzvax
pB3NhhwJ6wQNhh7MWGZa2Se9sJEVUnFWnBxpVBRo+ttZPqIVX5l514IM6r+nFdZtlZ8qPHPcEKCy
2WMN/kFwO9lOMeXVcK2LU4R448R9+bSuhM90E0jZLIqf7UAeT7GnAibF7YIDz1oT58mfvd/0XXM/
N9fvgW7dM4LJYGumM30cXAhT/gRXOzpWUwxKtRB7RjTNkY5Mqs0gZz/XZSLO+VA9ykUsJ2Ga8WWR
S8K509RFdVVZY731X2SB7MGgpPlE3i38y83sp/YXRGjiuR7xgS7Hs73Itr2R8gz2/tHG00yuUVkm
XkMs2Nez/9118+UayblKa1ao7UboEScNBioKsbLcBa75sC7wyyszcwmI7sg8X4LbD3YACKQZ8wy4
IR7lsWJfaWWzRggUboY6EvoFxKs8qzdK07D09HfHFHQfD6jmY0tasHMyWv4c53mipD50gEzvcbcm
W00jlueLOr76+noowfG/a5aHhzqt8y99Uv2GUUkpECUfHWWQhGX6akf+jJm/NMc0LolJ7FLvJfPR
jT/GZ81Z55OJxE+AgMQ723YvdBdLf14jQwsZIx/SPpGULvqsNj7BhNIbymetABJUxgtOojo/Kk4V
JgTYiKa5IYyYYi2f9butfxA8QAgwaweH3D0DqSDNuz1eFqIOC6RXgbyiTRY4dsTSbRMZaHiMwY/U
VIq9A/eTkr10YiyF/tE7VAvBeJBQBLTkool/adh2th07c3ZIeGdyF4K43epEZKj9KDLf+Zoa0UtS
RqdeSq5pJUSH0mrdgirOj0FcfcNTa+0zuuQPjSVeIYLAvc8SZ7sg3xQtc+lewnsq19qvAYcVhenT
a1+XmB5agtnTQnbhfWODSyYv7+wbObdHtAPiXmk/LPg2mB3Xz27i0u2enNIxj7qcJ854q88eoTvb
NKZls2jfLK7YfdA5P1WjoT7gJExhXmqyTySXHQI4WmNOHX220Y2pgGjVPQumS9chKzP8fjSZLe3i
HKZVPwTO4t+y2gIBy9xhh19btdb1cExmMweFRrlRWFAvM07VH/BnOWzY58Sb0m99O54RzOi6zu3p
SCf8sq1KAWsE9CaPtCoF8G6GtTcaHJnxEzr9uIsawziUY3nhDubd7Lr9B4GBIwuGg23ZkfwoJ/tP
Vln2tZ1yjunm9EpOmUEU0+ZdOzfWFx8/1srp8GqXgb7LrPFXumjx1gC7xtMKTqZZMzUkJ7bva0qA
Y4cHpqmBW0nj4FhLdlGtxxjdF+CkATAmDHDptkSqutCMnoVWMVZXC248ZkgACWohgBeOiWFzESBw
FjnlQRIXCpuHmM809huCeAL0Tf2wXExGkUMZIZraYUCveIEFv5+sbty3mFZ2mk/b+tjwDwXCWLcl
nB606XK6NpJ/m1k4tfUoPlGflIKy+EJiF1QXE2P+MVjkAhaXkU3i2OmVfmYoKs70ZRXTDwsr4XF2
QZG19ZK9YuWa/kG7yzYNvURH4hv0FclYvhMsXyZsrq/ljI+f3FpZOd8S+41c4BMIDjqQ8TdQ80dk
x8rwXaDCTVXzw8EBgRs5FTeNUWhoTz6o8WgSF9Mb8XnH1lsKauVG99AKLCefjkPpjojAUbFjgInJ
hIBC6U6vzsosqgaiBuR5/NmBdNn6HbCGOU2K16wlGaWv1bTdoqplt1EueU9ZXpb1PW54Pd7w8NKO
RTCBIVpa52cmbL4vhvTXqTfHgxorexPIbVcDB2rL6MQgGzuSzEr3kS9wcuq12OXCdu6TROJ7i0ut
Bl1Xe84PYde4/bV3uOPKt4nSpWhay8iD+w/L+2hpc+f9BD/UkUEiAhgEJmLShINcYjJnB0t3fiJp
M59fiN6KKe9p2U1zb0MR8A4HiYlgkMc5TymG9zlSd+jjpYfaWSK6ZE511nvaqpyybV9tL/1l0n13
LKfJujrj9CXXaA/iexz4S0GACu3+nOvAfE7jat8VuHl1kLPPEckDIwqeHIey8tlCrNUdyiS4Q9dv
loj9MG3MF01iq7KBBrR+sG+EUIzLkGSe7G07jAkUj1JKN+zdv/ILDva9FGYRFrJQDGLZfkZiPZmL
TXDSLUU7hCN/4cqco7tSNmWT8Atro+X2aB41l42w5pf9dcJQKNOgaqF6ZN23SYyVSDoK1RJb1GvF
1pa3sDYNKEjCnJ/igYCx2nvwtIqR/nB5ibaEo8zSMPrn6Uk3hR+cVRN4kNbNrfUxcExeGuwYK9Gb
k+ZmdCplQ4A8Z5CFZ1vs2t2PxR0k8VAzqNAFgHDW5dFEfVQET/yAzZNWlQSdiRLEWj5vqSnWEGwJ
35Vs6DfkUqz9aKLRUxTHONJP8bhVxbMOJf/I4Q72QEenG9iB360csqqdhib5u60QF9tO2vNY6hcH
ysCjGAPA/IH5JjxCWVIOVsKwYdP6lTUWHAbpGp9SMuaa5b/pPmbSFitNOLl0/nh5pp8AZOM0JZss
XBmo9vKP3Gu+J/WSX2urS99tPz3/gwF7uDd+y2GhA3ft22y0LMqxRRlBXXD6d/VMqTTowuys/Bcb
YVD4/QWaZX62DaN5wdLkEcKk0LG6TF0+3HzvK/ES55R0oiu5HJen1U/oaShIOfGAi86GOVXb2SDk
9Zd7atb5gL/PfUpsh8OhI+ZPM0Oe4SnTZDeY2nRCk0RWU8d5O4s2oxSzo8xeTlAdH+qANtTNRy67
7rtuGQ+UJt0GNhal9GHp8vTp0/67gp1UMDlnhCW59mQFcmOa2LDGXxSLucsxA05wn6nnouVl7jkh
MJaqdh1NvXtjzP2nuqbB0aXHM8SiUIQ4mxiVBQT7Ux4IkayadAx3BOjMEeMAfbLfCTlPhF4W8OP1
yynwv1B9iR5TMN5XmwHwjLhJuuY2YvAhPeDXkJk7PTSDGFcuNn6Ca33lpLsGKzCtgLz9U8uV1g8w
d5Nld7dIY5w2NDO/7GF58kE27hK+MV6t7+m8/GyNYeVQSDyeNM2Poadhh7dwRqsef7d3Tf2++AT8
Yj/XdsnQk62DhNxoyzc3LU9Nsnin9A9Dm+jiwOuEjgknE4rWryygRMf3GWyNs84PBKwEi4W4ecH0
q7XGUyJdL5Xhboj2N+cst4p9bP+BetBdl7qqtF1basnzoOc/u5mb6MwTaSM8I747BHta4FG576YX
W2Tc26wJ9P/6qCx0YLI+BsCeauVa60Bv6E7y3Fcyg4cQvM+L/ORGGr0hIGPbhs7eoZzqcHD5tbX0
MnaV6A6c/KdQaNl5XB0KKNPlJ9+KuedsugvshQ6UOelvelf7FDaXBxpEa3BdAyFnfaCXIh3sTXJy
5fVq60F/oMeCLZYaxjIdPOfAvrAe9XQ/XrKWKUWar3CndYAZWf/wwaGxOxqL68Ke56p3jCXSqEw5
CvN35wRy4GyjKnLani5VbXOkO6oYh81x+MTmWWxbB4Id0Ypp5396EZGpbrCVvzh9vN4sc/4WBQlT
mlaYO1+229bj+KqZQ3E0xZie2ji6qEMQrcy/g3rWTkan6yGaRxQyRdkUa659JFjAQMrzm7JxRur8
70SCoSztmZf1A+msym8E1tTeP9DM9dTS1Xhoc/yisMm+9CazEdKcf1Zf69+denxnosowxHHEXsjR
YmSJR41p5GTm7AUsCe8laCXOQW2QV07Q7pFEg0OKd+CulopXUED3oDWi3CZZaz2WXjfB5YCkKnQU
5dlY/4Fxk521orXunMu3JIPqGxgbY1cvXGol5oFN3MwTo2+2FHqr71dJrp01MjEBqvC2S6S33IXD
6Eh7Um7GN1/TlyOA7vpaJLa1m1cbf6pEQXW4AA6+HnzNrWG+aaI6piY7KwpghiPeyRK+gpG/lKXN
QTFOqKzRyTgXJGj2TFpdTtIvXg+sTLNWOiCWznk90vD3EkeEJfn1U8dUMuFewSeTeaH+0iXtHqcZ
XiE+qszL4o3zXfUOo3SfyP4bmOUm/cBBAe3B5IXOp/KNyB9KPjHJLKvcrZc0MpGMA6I1mhPVxm9Q
3uJdt2eclmDdk6696h4FJf6zqmyeCre++fTRSEsR9aOmB99JN6wwyk1OeHU2P8d++cUnEL+vBC/s
Iq2d3TD+UM4zfFCHSEeYkaU7QNNpEtLgFTPyGM4mzsltkEFFkMb+nW8Gb/qU2IcUSgUhEUz72G5J
JEWE52pw5xSJY9w8K4jwoEak1GMd9JUTiIOfZwWzigWt3nqBbdvbWPNwi7oAJnAj88Sacc+oBUdM
d8xBnvwdx6iPdLejginC49551CbOiFjHohMrXuqXItCdbyvvnIzjZTjN//rRAGpTc10i5GEpBd7p
+wgPlP3olGWcEZVPIymL7VyzjQ0GmFxqaTPqSJsJ87HyNZhBQd9M7KGZ6hl79E7LyQF1875YzmqS
4QhjORJUHzbkoxdwPhOHXLciZYBKo7iimKGpgOizw1ohQXFjvS1p2T+YSjoH2zaeSALCB/b9e2Mt
wd3zU41X9EP3wRs7jJCw49v2zdHMn1pOUKUqywjclGa/Ui+2rQA8h9guyBq0ElApD7a5POJOS/Rm
TfrqbO3Cb/arPsf3gJqBfVVBmB7jV8zGbKwc7Tl3sNaUsfgqSYIHK875QaRRMMu+EDmAVhFo+bVn
/78P1qi6+tEMjMGenvMMTOVUcmmIgPJ4XsV2X5T190bmW0BqRmf10TJddGVPkBIJ9K+FezuxIdiT
p54dyYPy1AJMpmgvNNhMrwzl+S1XyHRYgWZ6XmmsXqIUr/lItq8vYAFYgzlfZ669c5N5OwcD7GQH
+mH0zKjbxHXkoczp37o1KS/DfxZBxpNruGhIYeVkoz4jo1aFBUJbtYCBnfWVlinrifJV96XLik2P
t1FYdXf3+6i9q48Gw9mMNenoAP5iiwnLTjaYIZx95NoN5I4l93ZdwADcBmvFST7qD1TNRFxUCCj/
iTQK4uNUuJZPARjgo0mB2WLa0Fmgp4+n2qJ70jdcjEQrs7k0mfPDks5vM/G/s1r6mcaP3F6+VoBK
9rFMF6glcZnbtkWBP0V+LZDg+4ytaZJlzLXljUPdPQzp/g2c8u5XzJTxVDj4n+w429sRxH1S6hwE
2OBtlTVamaRX+EycaAnlkhd3cHxMPu4f+1WDKshvWB8ZIY5lHuYcx6m3ibL0qHKarRzcY0mj59fK
6xBm77+B3GEo/ANb1DsbTpt/PWnLW1IMP7pi7gkdtQ6I3Sq4rwF+uNGZz4NuObyhiRLhVkm2vBHm
rcJMxnZt7N0ZToj6dOQd2PViOleNTwGrOvpMW1L2zjk3rvaUl+e0iSwbfwxa65Di7DDltu/vYiw5
TKK1AB+DRrXI3/mk0pEGacPZMb2DZnvryIvO5N0O2EU6xXEOhuTFJhKCiCd8jnfDD5uOhcPS0/gJ
cNALkVcg8MlgPCOq8t6NH7zUO4Pq50dWDe0L4vmfqs/tQ8dz5IxgsKvjgRjSwk9b0GATZkFRgXcZ
fMpSOOSEJDXWc9CDyhvbGaJ/qiEiqJKezkhJlhfktvJkCRcmmjueXtPZSPrioGIkCYl2Ntv5aWFH
xJQBxbhOdSoepuC8KOGsyDQuQaOnwslPr7Vc3LHZuZAcT4407sYS3TQa1NyyvSevw6xZz2x8XRZE
okRGKKMYX15N/WGDt6WH9n9jSr3Vs3G+fCbESstgAp7zXJU1Hhzy+bf78bToOIbHyg+IFNodjXCL
ePLm1Lqkpv7o/dQPwZdSI6cDUe6kR0vAxAgxy/pbxUpSiBB6tlFSCjxJiVk6PoU7XnMBQKmdFnOe
yqOUcdSJdJS3Bw63PLcT/jfM++azWrLSnc+umF9aME//RQRj4xhsiYTh4pH7C006/jKLyZxRJ9/m
shvotjCdLS4QQZRXs+9TUC77CLv3rnEAmcE6RE3hnbePG8JIvcRlY7VARJZLYXpTaBML4bJvDp7c
E4oKwrxrMavbNNb8ldBttIegeXaNIn7y5QKnDvhGLPRjJRjhFeRfQ1p0/EeWu/0WbZt05mJ5jxGa
r+UxLgCfnuzSAeeDijv7IGZRPVX8OfbmQ+6uL65Z2desFM6e7yjZeAvhzVIzX2JOZJcgn1m8xUMT
fldVHyqJ6gCkpumzDXYORtYjZ4dN4sXZlfIp61Ak1usKX37arPIFnuUSLZhrYDGUO5oZmBijmKlU
jiGnLN1szshF4N4xCZxzkWmnqABzLJm4E8LDo2+jAEXdq/aVxbWI+lG9YPZLjlU5V9socd8ns3uG
Zt/RUXA10csuKllOgzv8jJFWS7+OvqWab+xFixHSi0mlE1WMfACfoPIcqaWqxbD5XqvaR14R+EdN
GZdUAJXUwkLy+UjpTDpEmpbUH3dQf9itcUt58JSSdZtFZBwiY35SvLW/NdK2v/4upLrCwGwE+AZW
24m5DNSCYYb71zKTzB15UuyQFkjOFFSh5x6eczIVNCFrlkVwwQouM2rmxaJlCg17p1qX/5odYz9j
xBaJdBsp4z17LDeMaua4CRcID3BXgDmwi29AhFBkHCxDnIGkz3KAnh1hq8qj7nvEs2HfyPwZIKGZ
oUx9XHqLyjfuGkzHfBKPFIVoY+HuTBMbpdc2wy0mdkM7Bw257mRTTeFzq4FMwxTQ86lmZKr8hcZI
b182UDe2/4e6M1tu3Eqz9atU+PrAjWED2DjR1RecqYGSKGq8QaSGxDwDG8PTnw+UXXZmVbir++5E
OBhSipJJEHv6/7W+JTqE+C28opxkxTR8T5GxgN6InENfROaXnC2s0LQlDablqreCnTEbHTRtG1nR
MXUnddMLm4JUbz6YHCmvlMONUfhmcMNt+9D61XMdCOPo2GYOMUd3QA/jlW/RRixlEFlbe8o/xpG7
VZG0ixK7Qks8VrOXqw62hsbccDZOp51OCp/OKD1vRKIwGK6CUGKc7k2xmrwOazet6fVU4kaawJUh
0XVLDOJqgISk55SHRFFPO9+NNqVA3H9+cOY5yq7zR6ND4ZA14fwmM542Rc2aLpx31QCw2ftRuD9/
x4d0FwtwY5YPGzEyZ5IclZJ2wvLQpgz6VOvKW0Pr/BtJ5BMqRSTVlMtLoheXbKAGyrpYUsyYusBc
vAWHmu1I0rw7k2ZacyRTWy/WLuiKQ9UhlA3KGLg4lPFaAbiHphgCY6FzMc37CYFq4tKtrMuA+v/u
jMCx5oruYAyXf60qFPY/adws0xGWBSlCh6dpOD+qCpGA8XLrKt2WmAF7egE7lwiiZUfWQjeWzW0q
9I88qE/ss9WiPGeDT4CSVqFMSayuqkvUT+NFU8Cu7xQV5UoBPEv1hIGNmyJMxLIfqLdzgvE3nDC5
pIJjmR9iV+FWd4xhb/Xsu1yG6MJBw4wZHRQ5gqSVJmEwU7vBnx6o9CKJd8VsF0k8nb5r6JDsTb7u
xeByBph9NmAsmrVHzwdUI9PyX18mbxZX/lkK6FI5cg1L6K6FHla3frpMhqZqdxgCsli7HLiZpGp8
fohnBUSjRS+tU5gsNAgH6LgmdOiJeDyW9LIPRYP2ydMtTNJOWzwQocn4qONnSULABQp2Z5lr084D
7uUQ9d2hQCA08FyJPH+lnIbSDJhZM6allvjpPUVPdXN+wLhLervEKJMbKRjL+QdtJtVNPT+0Tfke
udUqQlq+r2aGfW0jpO4rceGxhsOR459Ks4hWRi7irTv/G6zz/DrSPGyJbn+V6JSFxNzl/ePbit7f
qovLkooMGv4v0a2Grv/8rTF/pTcv7VRtuWIxN1JVPo7KRuNgNCX0seke6nJxpYpKHGgehAvR+vUT
n2pNB4SFPR3g9ldCPaEM2M48xRdmbLnpOONtm5pIApXTe3TnyDJvfpB5yEojK0hlUU/YSUQhfhGZ
REdO0OEZ9XhjL0B0//aQR6hUzjfHf7wP/zf4LG6/boPmv/6T79+LcoS3ST3wx2//6zp6r5HWfG//
c/61fzztf/WsU5Hx389/6Ie/y//+t5e3+tZ+++GbdU4pbrzrPuvx+Nl0aXt+DbyR+Zn/7g//9nn+
K6ex/Pz7L+9Fl7fzXwuiIv/ltx/NSnHX/NMomv/8bz87fMv4tXX6t/tvNOA+ivrnX/r81rR//0WT
7q+Oh+zWc3QhoAxIBLb95/lHnv4rulvLsh2PB89ymbfQBLfh338xxK9C2Do/MCxKC+cpqylo8fMj
61fDNi0DF7U0hKl7v/z+5n/4FP/4VP8GDey2iPK24ZfNs6T6j1Fv27YwPcM2EFxjlJVS/iS5dsU0
oM91wEcp/9SK9K0ITYhrT1JzDgVMyOVIkvBCuuYBBgK6BnHIZtW+H7no1ycA6nEKvydL116FCEcf
rLWXkOvdUGYk7ZDEQfTy1E1L3LAhBSWH3Cq3DscFp9RumRKhBAYu7ggK6C56xyV/IDK1tZ9gsy/C
hRMTMpfaH7bB1Kl77mHQfBKULe/Eeewldz4mQRO8qYGf+soF3EAFA8XNXJuOIkqDCMBVkVxIo+IJ
oKEWRuLug9Cip5tb38uOlWnTGeHb+WdmFTwMPTVx5G9sAtxogSOHZF8Mgi2RH1TmKEnGzqzfVcTk
DN4yoGy9iEu6qMREKOD9clCoPayMAmrNa+y7C9NJiIHyTwNcJJoS5NpM8pQqZKVw0ODojHsrlye6
JW8Er0wLV8cloQflRzeFr7h6veXUNXJlBAxyQKALK+jX6BKGWcX7Fnb5Mpgya9FASySXm9polaFY
qWOi1sK3rGx511Z8ww7qlHHxax11JeCYdz8fyA5QEIxWUiElrE8QPJ6cHvQK6jSKkVn8qkXi+/lf
Ki961wraoxAACmsmC9kb0sKOwWRejNXcUczEHotAD98nPYwqp5AeHuzOtcAG1GLZxqiJ6rZdU6Kg
/OtjHw715wxZ8E54x8LODwN2p0XYQcOrA33RUBHBowrHpfY/8F5eBU2erHUdu13xzg0MqzUTJ/yX
z0ZGnTmF1R/H/QOFW4lcDfdNPSyzBosVvpS3GXva0/KE8EcLyaQOVqYIhqFjHoO015eb1kwp13Dt
FuST74l7x+GnbQ2r31uaOeBzSPe5SuAfuUWAISjSZ+E4rcGkzg5jxgXzgZTVtMojmkuuZtSADoMj
u0oUTRNItILKz6hDGmvKt3S+7xPyjxcItiTasI7TTHJ0YlDz4PPJGRM4/lAELqoOXmbYIH0SAQfT
JPD2hh1s0It+12NW37QI6rXtihdlNxxtPeMlNYycQC1MbTEA/kWplLgtGuuejjv55uCTyngCcz4Z
cEKGW4pc9ZLPw2Dt8q7qmmTXsAl6qtkB5lx5ZzdUVDKG6NLpn6TnPCFGBKGpJ3dx+RFr0XBDDLSX
70ySaEyDTEogivu2iV+GUPoLq/MRrkOb1pJsbwj/OIzee+biviiJNIKFvUSTxCcO39FnAJlTva5C
2jx6Ghd7KjOBEfaE7L5gTrpzTRneO6Ayr5tSBLycAAthVtVLb7C1LapOwd0/0GjxoovzAT1XNFMi
2is+G99rwGkrPnWxqHNOQpkaTiAokaPqzzBBi52UCSc/lX30Ua82pCdL8H3NKkS6+dC39gJNEflm
cPd3yibl3Ke8aNmosQEqN7uiAp9v2cnG69n9hHHx0iq0U13QnCh19xdZxd2QEMwxfyA2Icv3uQ4i
J3dtkDgWrkx1Dwi0XOmqf2oS/9W1tmUX33BGxGNFphZwgtxcuFPxkifXXjy8jjb0yhEsa4X6h1Rz
Oifjpmd/tOqHKV2G7L9l75/MARJuQcvH20whQqfxgd0IbV6h3qKgUNRQmMTAXRgbD4CTrsq9IClh
4cuBGNFqoEoVCXvplcMOq+8Ry062tDjWUfCwbH7P23Vst1e9NkmyrsjtEATY5C5y+RbZljCzD12x
J8mN6tRKjiSC1IP5YHZBwfIhVmW/NGQLKfs20OfKu0sjr7Ayte+CTzbX+cJPN2JM1wo2aGNG9GlN
8V2bdYxGpm0QcUZ0Aqd92SDCNYBmC0kF1yD6QLj5I+F2/pUDFmWVVNELvdXXBiLvqrSHatmWHbLp
whgX1Ofv0GcR5gk4e1l6ak6vxvzajVl4G434W/UxZZII0f6YrFAb7XMm7OnfEl4O/iRUm7RLyVga
0QJ70ewTJJRGmDa8ae5RsnKy4dEFBXvRjyl1nvl5Zqfg6xu38PsJBZmZNzPvD7PGworpDlZYWyZH
fnepVKwov+cXlAPzZShVSXTIMtH1m1GM93T33x2I2mgSKDyUO+TaoA3C3F/Da1vNBLmDmNBp1x6R
TpNMuERecmPX3ojkR+B4yPqroMz9VQxRIyzHnFIonSR0raZXXKT9B+KRttfavR0m+pUMY0h1yXhf
NN5zPGhU0jIVbrtu2BCqYh7xzsNEVFWxdOA4HJNAp4weylUHrwLAKlT2/sExiH2hbrBBmgEDCPHp
0mnpk6Z2s1c2+b3e4K8lm10WtIWsEcZEhSJsiGCBM2Vq7JJXz7NzNFH1d0Bgxd5hUbezASHgRAu3
67y1qbxwV8kBlaBc4/LKEQNVL0RHXXpspX393gZ0prVGftGLYdfQF1x0ndwqm4XScaKrU+1EB6TV
t2NG/zAKSGnPwpfWldV6MoutjYMRdhwa8lK7M6NmO2oO7sQ2WZ43CY1YacPUoT2BVVQQSjdLJJpF
dFJrERc2QkQZHHIabcSMwdDRWIuGkTRwsVa+cWEY1Q2qoBWOPQEEI5dgeuqDTer4UtkRca6DdZ/C
9GWWs68oDDSroQv24xyJ7FNuxVL6moT9tFTVRsWRt/PKejOZ2BrRYaFbzbdoMZelqyiULQvxPjS9
sU1poJUHlZVH06lKlmPksjRj98VsoC2MYFVvuqzRCFHPsoXfTKteERPgqKcEJv+qNrznqbZwRh3r
pmIRHsgpNsdrMhoox/XYaKnEew92wiZOsRRLwvjcHkCYIjfGhMlswLitp0Xs2uESKX1LSbivYYeH
4QYBbrVSJkBjtxEa+fUZx57sxWwRiRJwRV57qaMCr/2clKiKNofdUL2KNpQw3e+5vnOaEOl331S3
vePrC3SkHJaSIF7VkNwWmTYHTqCD6vwHqfXDZaYzv7bFdR+H/d5wqxFZ/8YkzTQmV24RdMwq9mEo
kfLnwlsaNvHbSv+uwwhbMjMRMRaDtOSohiTZoDMx7Rlox670SYdXT1pWvCAWW4DePJJQgeAUQO0y
Ss2PyTZ2GpuzFYa6fWTXnzLyLwdkUpsuHYq1IaBy2FnEOujQJjHor88SYTw8R1OJbKWBzI5YnPoo
e/NAFIKsx3rFcXKdtBXBNdFTnwYVOw6PSb2Ux7pIl4CC6R9vEponq0CzXikMvtf6qfbUDvrCB30F
d0lwYc8uCFeCbty7o30bhtkpzsRWmU4IAI/PIEwbWIdGtuvFQ5AP7dLKspRpuI6XcW3i9dC6RReh
3UhrCw+1tyErhOwD89NLHtWMDaGx4WALwhh8YSRCIsrgD/puT2xoGa4CcM/rHHXCgh7/IXOqxwz/
98SzaePIp+6mxO/vajhDcAvcT0P8JiRccN/FF3IAIn7jegb05VcbtbFGdaDL3IMqC7mPZfJQEz+P
gm6RghTBRNWJHRmYdL78767fHmud/j52r0XRUCVuKgggWarDpHAUrl5w/QFL9YXRVvYqNtQVBKWO
vTcuABRDF0nlfKMAmV3zYa46J71TWV+fZjvAVreZXG2nfPZuc7emJiZp+5LjNvIntK2qm8eyCWnn
WXS1fKfQt0n40gSNv7KE0pjHzQRhdI2ZpbtTrglSg2C+gc8YwQY7rDIiUz6RJx+HODsQVFUN5w66
PKi6dWY3TV1jwYd2Pe46L7skf4PE9SAEdtdbT+THu/NZwewjypnWCIreYX/OFENLh1zpAPKFDPQ3
A50DgEAGQ+qEbDV6iZAUzJCJyMD3bcRYcKqXmWadKl+TW4kMwg8GHSAM5FoGzQOs7hwAZXsQuNqZ
4+FYIoVdinnzxw0PdrPFtWT17qbu23ihSqFhkUfvF4Yrs0veKMjS13HUDfYiYC0Cdoumwp0Qtcfm
qvO4TMyuvPHYMBv2G2yd9FaeEq8iVqFCwqhX3iW71E8JAAw6Bb4FNAbfhvDx/Nxs4HnnK6GqdlgY
+SbSorfJr196YhLLMHoLAo51TskS7vrHtOF4eP4dlWp8Djw3c2zAb2PG2lYRNB4kw0FHLh1hub3A
tfxe5keacdMdocMXdmJZFxHW41mZNUFPvzRaDTwJHKu1YyRvdkTXKx8V+QSqMTZtL8bLDpx5OB8J
/Cpojx1/XumjtfaJd12lUrtNB4F+DHfHVuuu6ywx4Rwj9pbB9CDmgMA+E1eZx4egk8OXERQotAyH
J1yPczYGTK6F1xLDi6QEuVG7rhTWZQikBhjwhOOo9s55AVz8iKdgPm920t2jGlr0nvn9H9fdGeUj
rkpKxUa4G1td37uCe0Z1dbuuDcJoXS+8x6u0KquRGKqxuirznODLAUlqNxxGAMV6OO3jrjgOyAlH
3Gw9W4ccXYud1tdWz9E9zjOOO77vLMWIfbcGF153jJPRoIWfVtDNyRNiMe2t8UCrjzOG5yTbyQmC
HTlBrkFaeRgHz84Ii9h1rhCPY2gp0CM48XQxTEyYpS73XsTFCcY7Otedh8OJ05clnH1ax92iNod1
mMZvUTMwekOaCNq68LxTEBTXhdl89PGH0fbOupxLJ8o0b+zefS0ybhkOb81qdK/C1lmMlKOWrNtq
WSLfXTQOL8Hv9WxJr2kVTcEm1tpVNKOSFJc6Cxjq83WWOtTopFL1suGzWIU+0s8gIT27cNeFDG/Y
op3Q2lOYCLVTyumDssthyqk8iB6QUR3wmgy0d7By5cHEcLtsYex88406XHhhd4uPgRBqLbZYq/yT
3c0r9zxDxAbfmSb5c9LecM0IsqNoEdNowcxS+8P1eThgQKIW2qRvbuPszYoVNKpihG3zDTOUvKiR
t8EWyMp0ezm/r/laS56bhc67RvBgX1feFkfQtJGZAFcsw/dwKPa4W0lENMwnesGwDgTpNJOhSByz
91m+T8f4KWXjMt+c832pm7xTrLG3cbLLkU7PE6IWTwdIj4AAowmEAIcMk1Mg3qV4Yau5hM+f8oP2
WssYYzq6RZ0NztfL8clTbsx5VqK8Uyptnc2bJGZYChY5OhAJZq9VAku4tRjQxyxjQXWonCeEesLK
yq6jzuOl6piyuyx9Gwn3XATNRF+BMzdanAXItGmnBcyF5ficGUBJ5mujWUx1pniu4gwiW8qce/44
xPya8+gkOutbJXlZ8wdRNXBFe8IuEtKEwD7MQgwLfTSYeNd9PpfM4ow/d76+41wxm3oEqLFINlnb
HYi9PMbQD9KMWJJErPP4CR7WN2uq71LkWivTMaddKodgVXgT6pl+INhHkFHaSnYreqKcha41dK80
fIgDN7Ez1NOm8bRTNnKvzRPkeeKmtcCWTL07LsWgeiAlhkgbPv7zEoBUG6l/YG/OT7XmxoqUDapc
A18M2tDRooev+T0i5YaDUaGjFsa3W60SVONU1Vm1YoO65DxMhpA+TAHtXYSUzAROJmvGgaZQs1Wz
qgdUab76VpbNQ0LXbfmnAvBvJdY/l1QtCsR/aqPMBVXLMBByzlSRuYQ7//z92xGEyFyA/T9YWskz
8YW90TBoqDHe9fhhXCKGEn9te9T98paWhb0Xg4vflNF1LhqmpX+aX5k2e9WT4HmeBObPVnjpB6zw
YrwY8uq2AidZcRNGHXdlqa3ncqZXogbsGfm0gUnLMY+mv/jrt+T9q3dkS90kSMexXe9nRoRGRA8B
MvZmrglnfcb+ncqYHb3BQIXF2z3TPeElmO7+r/+/5r/6H0OmcD0mF52+tPXjpTRz4lc5BHEpadwV
fsCUYB/mMnAba2utdQ6CaXmeRcrJOxjzkt8h2M2m6M0m2qgtvReL7cOoXzpR8xh27QKuyaeYNzcd
oxlv007WRF3wwmkVvM17hrFikSmcw1+/kXPr7Mciu4UtVzhIxCVVe+OnN2LFQtfDMbLxXDHw5lc+
j/E+GYgFWDsyfitVfcM9v68ihq+bMIVhAn2jWUhhj62HYHaIeFkNZV2XLIQY+ghTPIB2IK3UfudJ
bjTeJ5s1Ey7Wwh35Bev3jRDiSaYk/l5jATvKJ0qyGvph5xAyNM/v9H/UJ/rXvZ0fWkb/Xitp+1nM
bZbm/4M2kWkCVvmP3zsx/9Qnuu8/Pz5/6Cudf+GrR2SKX5krYJobho1WmYLX7y0iw/hVl9w3ui4t
GC3e3Dz6rUPkeL/qjknH6Le2kG3/ShNJGJL4cm41STPp91fzb/SFzLnX+8cN6+q645qWtBx8HbYH
/0T/ceTFpe5iSqEWZQ89pDfy2K8QXaJxk+T22LFf7SnEPkThKF8bl8lASflQ0cvaeQnCij4BRDyZ
7VUeti1Mori9oqtpggCcvz8/ECcdYftx5FPlGZ856LtjFDUm1BMi6MwyS/6bafn8in96R9hX6HY5
1I2k8fNcktdyGIQtiEQHR2q5LWLBNjIZ7KW7HS20l37HuSjLU38pRDarkdwbhb9Am/0RfzyUSr7G
paZdEihC2rUg9NVmKZRNRMs+CKHyxWN4HQ6NOmLCWdHtpso3kUVieKqjDirG66LFaWfX0aF20S2n
U3cESDhtz4mkmo/V1lHlc/KPSCkvv2gNOQG8a3vrUJbjAm6nfPVcVP3woO0dI/7CGgP/OrPJbUEB
mUPUq4vHJvUWeZurVVdUxjWzT3Ql+65ZJ0OlPZWReT1pVvNhecOT4Q+7P93e/2IVNJ0f5+75DpKu
YMmw6H163JA/LRpaOaRuHuK/pgU/Lgsw6ms67ZwyJsW2t4lkv9fzYjhGg7ysXGU9pUWh7avMxIzZ
0eDrBPDotkiLbYLBASAa2fLLAbHfPsi6p3FS+hX5NdF96TViT+I19GoiSu+lZp6E3T+UMnGZ9olf
qGcVfg+aWXBejfFa3HIQASVZU0g1KA5pCzuMUHsCXRF1CfGjzq0HL0HxE5ZsoTOk8gtlQD0ywrjf
N/oALCFa6MBsHZj7VD6GJIzWXuSiUMbMBf/co6iTshP1GnLAR0kxiganA6DqMmlT+544hmHdFB/x
1CT7wBMmYfGxtR/s9J1w3Wn/lWFhOxmHcrXDvM/Ozii8m/ODgkF4w01MXtgo8u61MHxyyToP0mMf
vGl25t1XvVctO50kVZmU3Dc6MAela1IuspTIoya7rqLYeiDHw8RvXXqgn+BKNpFD13JS1ZYyPv22
+SpkllmRYWUQlIqCn0q5qJZWOdTU45v7MOvpa4HrL18i2w+3cW0/dNhP9r03iAOua9z+obYXGp0y
j0CEzAmf/bLx12Y8h32GObKxNuNPlDmAIDQW9VXpN2z975uuLJ9M7PMHEywXtVo13ugjXBuaY84L
VizACwMQBKqr5YIuVbO1hAXPsy2dW9dkPU0YeF1Ka7nzvOYiTaa7tKOqU5Cevhojrz4WFGSKQWav
8VTmqwDKySWgJHGqkatV87/naKvWyhn7zRBA4tyGQKGWEXuUZU2K4oUksvIRCTTCNN2ubSiE+BSB
V43Pjv00OPQ42KV2O4167TEJyc/qsTiP6KKgItFN/hrORje3DrBhVL7+OkVusYzwU1Cuu9TbyaZk
WU1PdhjeGbMl2Smd1KfnEGH1nAOG4t6COx0XAo9yom5p8YqHSYU0R/0sPkVhQ1QKXHSqDeU+8qhA
k7PKVt72+2+WK9HqxO06izuyJ6G3bKdEEA+I+u3h/K053foUMVbGfBPk/3gCMNzuxtZHPIyceoMm
bbdUli0shRzD0ebIccxfBeHVTP6UL5HwMWRpeiaX5ECnFygX72NcUXsHRw0tVh34z6zVESQsIKaM
0udUkDxWRrSsW6GBD4cYhBaeaUtvWnoXxPIKN7ks4dgtCNniINQjgD4DfQ1rvK+7ElQs+vy55Wpm
txGc5VUDUQ7ggh6/F04bYOixgmvSadx9G7oEvM+w88ELqqXUKxNRIzPIEJZUykfsdqhoKuHJm24e
cxPUlWXNjLlBByZpePKMsExNQjWSrv7Uxs7H+IDN+I/AiPNX6GqLFZYyc2XWxn+zQRY/njWYZNmP
C2lbDsoNFmvvZ8nWUBXCkWa4bgM9v+oybbj1hrS7yit5neu38PDzd9KgTIy6VnvgXwwv8iBLWOF9
kAY5HRwoIFQ9DFmY2ymV9HzwZ1JOoTZ1JoCoZvT3WpEeyTgOrsMGO1CgNHKQA83YBa0ndlEZYegs
8n6FfUnre3xRJLNvUVR5UHnw6sQtva3AdbfWOMXLhh8+0uHBcwZVNsjsXRjSCP3r1ee8mP+42Num
MIVhzlsi3RM/LT6Em8Ru4ln1qsYsvTDmGxt9ogJ4GJozddF6cDzav5UVcFOF1NQ7IC/8EOGkrH26
hMgQZhpB57mC5rJb50QK9OImAW+z7TPmHlN1ERJgSYz613A+5znXLvy4YVKPILuDHfW5fquLj14o
41pvsm43janYT6SJXFNO11Z//a7FP23abGnrjF6dgwYn5PPJ9E8nz3CIYZqmNrw3sO3l9KFMw38a
lFNvMwu1YlbE2pPd4k3PPE9ch7UTP3XxnpZL+JiGD5oxjpfCCuDD0hMeIV6oGcNltSv/avB089B1
lXk4f6Xmb+ncaHSi6aBWgSYpnjclugRZLAJsOxCp2/YpmA4GwvrHhK0sbl7rVSc66THgknuBda1P
1s1oFeE9lc0XdkxvU8YtVDqoHb2gbR8S1w6uu2r711cJP8W8ef3z3cEhzCLZybQdwzRcW/y0ue3Q
g7q4Qo2le56hwsSxrkwsMlu9YjGt4kmd0smprsGJj+phqqvxVurnRCIWfmgsxNC07bNO1RgtY/Ld
Iz2qGKu1OSl1DYUovy3T8j6IhiLZ6D1tnjMs8yyybnXPuqSXM0W2oHaWiINh+9AhfMbCDIQ0qAFe
AwW/GLnTdoWISFBpNfQCIn+o2wavcmBSd7HrFhfD09dLSSrwBlmnLec83/u0KvGZqsRe0qeD7j+w
Z/ExB27MXDnPU5+u+8lUb2Gkbiuv/cj9VlxhlaUVSK6uxGlM1iHc9LjPT8LHvRYkXQKBnqTICeCx
yef2YFr4BSrDPDSOJdZB3Y/PDUIw+ibOFvMCyU1+m65yYCIUXoCWZfF0NetKNzFlhH2BXXb3tXdo
Y10yVcO/biNsUcS2ARvXPA9ZfNEesypzNnVcxfTDaVJHWXRM5GjuI5l1az3tbpxIdVfn6+3rLlzi
iZawIjVuZH93/bW1cMd8WWZE5+EYnF5tBVTUw7KP0LoQG51OxLoAynYXKFKmMqN0lg1BwYvCDtob
CvIuuJ740QyG7EZq/vs54YTCrbYbcnlXjqUUe1zSd1VTDbvzFjbO8qdkxDzdQ+m+iNnsrFRrmoea
8vEud+p677gkIXp6tKtMEd9TPXwPGcu3jTN9WJUhoZo31EhZcemQazD9v+4iI7Cez2uTovmw8Brw
FszgAKOAjs+3zRkm2poW0pvzjiqnPb/UzZ5kVsAdT6HZVrvMJZ42aCgvaHGBXXpyEnX5tf71FNuq
QNKsoUfbLup6fKXWDfSppykFhWmkUBl7N2Vkezexg2cgB+mb54pFwklRFZFCgmPbCr8VdjqgyIih
FI4RqLCExXXeOddTMO3IFETuVEHks+eHGrPq+gs4OJbgClKTTbhPXNT5AbiIS07HvDMgv6jY5/Hs
42U7v4nHpln7ZoxdNurCXaDTaY3lQLJJmz8jXEPIpcjyjFVd7SqSStcczQIwWa2+hXdzY4zSWgdm
G744xF2G8ZS9Z5yaahCwZ4Ts14M5krZYlChyuzn8yaqWUzmEB9SVxB2X5GqIQnwPUKi0MRtBAHCI
FRCgLZxi67rdwXV6eXm+iQeOiVftnmhKbNJFZx5DHGEPcDWMNSf+VdiG7V5v3Pa2aQdSq8WnbrT5
t6r6aCYXfqbhKmBQb6ktm9cgBC/vZ226docqpzPW17PEChhC7KjmzYL2oPUi2sFvyr7c43i+2W0H
5CvGfeCx5JrGJmSUWP4orks+14P0UyLiARPN4fPW0icD7UV69bxjOl/7Pmj2ps14q7Nx2CUNDnu4
wuOG09EjdB21s8fy9AVycJ1iTdF6X4CUpCRJbJJRu6vcltaKSLdoNVStuzsjfuoxeojH+kNlUJkW
ApEjorzYWRAP39xkYYu+JcpBLJPY7WqDdeQoQ1JcY5P+Kr1iZ1cIRIEBVC+pcu8ml0SsTO1Ctxgf
VUIKCFGZb5rWvbMFJGing6DuyP4NJX4NrKgBS8MsU+avQ9aY+6TyMN2EUX2T27a2z9p2br4Zkgsg
Gs3k674c7wqjhghetneGFOXL1xCz42akX8LJAP73t7xK7EXcUK1n7Zga19vVDSF1X0tJz2WP3SCg
MikDQLF6d3+eR7OEs3nmgodEFLk8T5WGepz0YdgPsS/vmohaS9GHFm4K7sAhaZyLnlG+nkKgvPPh
q0Mmc6UVZrjVHOC7ZJYs9SGqXkY7vNZKTb8Hhhjt4lKgjFXGmhlNPAaosLzE3cI2NQ/9PHt0QCfH
4hvKLfdjpLYvgJJscKxBOgjQcHTcMjdQM6H8SvvWFYX3TIwvhXoKKVsoCPJ5DMxrpwcWmIGAo90e
7a2hcjeG7VY3qrB4FawafmDrl2PosvHwJuwnRZ5xZBTxaSD8gLGcmlco4bVHTceWRhIZXTtbrYK6
oM3u1C8ePIMNuY8O4QH4uRE1byMK8V8NzKxS3nacInNV1/aRy9pdteZnhzrwdhRQgv3hPWlRzmqt
oO0dOjHwkQJeeqkRh9PlDmiw+XL2bhJtWgx/R5zYN4aYThxU7hsgF09aQqhd4nGEd0NyDTujY+PY
Zlq1lRMHNxzjKBcb21/TU2dT+C5TkNlJZlrc0Om0y7VoHUhWy5qu/qteXDlkOt1xzuXA4sbOoz+F
+S0cJ4j1hNB5M1FRCsQfAQ7YZVLDoikE5PTI0uLVYEU5wiYne7S0ZI2XRn8ZpsKk2aYc/zIzSJGd
j/dWwO6q6J5JRCZQO0JAt/aI7IUGiO9HeL63I1Hss67d18ao6PaTNnUbTIy7P77q8VSvcUx8clwe
rk2BYrAmx/CSpLLv59xKDUTcMbCNhS5i7WS2Vge0VGOWn28SU7YwPCzlXJhGZDwnD27Q2EjJktuJ
vfUaZopP2ghWZ3sciwWmwerS7gDpfW3KNTz1izOlGInQfLRs5BIjElkQzG/5mgDRd3Za8hJltLPM
dEoCedfNzW2C+or54Xz4MjLilYGCh5uv1TB4LNAoDZwfaZcmT+evpqnbDHVh79DasXeJJnqxVhJc
0ojM118r2jxpVuWYIBtMNWvfz0aMYBK5txljMPxDKhFUJmH9IO3wYyisjgMVM0Xpu3dtGyNsoUcK
eKXXnJWwm7Xm2QpBrqjXzRzNlEhF42Zi8MZZVS0dn9QUL3q0Irc9wbMCGwQPaodkWRx0X/uUQmt3
rSavUGYSp4oxxK6cp8JECYuHMb3QIwQDk60tu8hYZbT/ISR2Fzru4AOp0c29zkD9f1ydWXebSrR1
fxFjUPS8SkKtJdtyF+eFkeQ49H1TBb/+m+Bz77nje9EAOXFiC6hde681F5lGOybPDzn+Axzc5D1e
1pcqeW7tEcNcFIsH243N4Ptp15XE4kK6yR4cd84esqkm8kipO1TQvePywyABKXlM6dUNBYBzJknq
jkZcu2YmHcCk9odfVRRtZZ+F92ISEoSJx/jPSLR3Ly1T3IbIlZ1UZAewFnJbmCnCnQbmFeKr9mw1
bXsXTvjkR0E36SDeOocQu6Y/WlnRUw570SluzOIVYWF0rMfiN4CKDKFIGp/l3Lg/iD8wSDV5mJBE
MiG00NPoHtldQBfe6w4kpyfJ5iPJatG2q8ounuccJsdaNI6GXtL5oTHYW+OnB+D62tMA33W5S/sj
Z3PPSuEeaxs2EsJ07ZyN2WNHaXlt0AGeRjkh7UIcsL7U3s0cUWf3st9FY+Fw8wBrFjQVWttujmuN
54ZGf3MsDVN5DfsiGgo+iWresMeuEZglGTicpacx2REG65oM0NR2frdK8j80PXQPs1/cZqT+h4gm
87UixXKXh4pZ5IALX5+mP0x/24e5TasgT2klfVd9hYvh3pHNGPTA43ixfSpkdspNHZJUI68UvW9O
SB3Y1JX93tRvksv4zSvr/D74gDHiad+2WXSLnAgODI5OawbMg+P/0CwdWJpT0QWtBmDZhURhGXFz
/b7V60wM9zB3ytcW9uPKE+xc8SqT+knvtbNXtdpTktXVnkLFuFiI+CCqxdTGXisJctbxmwttQExn
u4+J7vc7Kit2V7kXbdFx0aX1XDgfsd9b16lFZbCseZ5jv/XZPBI0z5mlfPWQRRVe/5opYYkr79C2
+LZSvvu1dsSPtYkckST/Yi8/FUa8xyhxIZtKSJHfDdvKJ3TY5pt8N3H95t1y8/QlWxJsYdR0926R
1vUdZjgnbrT9enXF3XHwyDoyiCnSzXh+qSNK3lLN8qT5/fwi+5yyeC4MMls4zasQMcXcx3tB/6zc
472BXPZAkkhEiMdekqd+QdpbER+3HMLG5FA5WDokaJbj4JARsyT0AuQrse+jhFcw/daP2aK2Ovh5
GwhSq5euJ16FOseBTCJv6eCcA8oALo+af8oEGLDa/YW6oDiFcXGS1eSLvQtKfLkZKJvawS4Dto8R
/pfIpuDs2AksneKxs94duwdDYvb2hxRKv8BCR0FvohZBxIlUix1KVs3qQWAcOnYpKXKZ4jOMQ//u
VR6CVC2rbiGwIURYhdrFbT7d45lu08wVerRG1Ay6q6LnDEGxYvdSbLO6GNAC9Acyrxq8imkSQPEc
3nrXBGcizeQfPPbbspPpojcaHprGKp6aZvzpYWW64HzgEWnG9gsF0hZWXrT7/j3UOd8778WpLCmH
HHbzH5UK3/QOK2It/Re4joB5sn7XJJ19xW2MXtXNWiDaRnUjVPzLwvTx9F0EmI2lnrKC0MrO+dXl
4/TTqAiAFx1dCvSg2Q5gqvfi6/U1kaX47EOkdUNmqCNLZLYoN8yrF2UIv20uWOJe2F/F2u/IB4Yf
aTWz4RJyUaQev/P28mIg+hhFHVGVCds7RjgvFJo1Wlky0JyRkVMDH4cmM+hEPBJpQPc4vVtgTzct
hli+ymmDcl84pOMhzKUGsEF78+AvYXfktARcxaOxhYFynpOm3HZGCJM1Gg0YTFxfPSWNa0rr76R1
d76j/pilposKtKC2CmnH4OsPahVOBK2RHWnSXnGbJW86ZLXBtasstmwVhpdlE7r+keU0ywF4GWUS
Bv+RHUwq1FMcldhTtPGUwILYy1arfoG7Gr1+/qVNxSvtrF8RXXGvzsOlV+nB3B/Kd+bwYHgmfvzZ
JR9KofG5/pe5lpCedhDgMxsh7QtEHPuyHg2TnwfAFZptvYR6rL/gPtdCDHa9h3oG8nu4JOCsL5Xr
HcNkAWQ18VlIcomwuFSKnSC4y7ikZ8wTuPW04jhZNdaNUqd1aYjq3w1FaSn4We5GtRl8MM9BbycW
KaVpJgHMTHo1ExfZNu8UT4z+SWek+6TCTm0NED0nK8VMVYeI7/xkru5F170pt0k/1+Jlml31o+kS
gtrM+D1jMvJQdFO17Xxd+8EeLHCcBnCHC2qv9NpjWeaU1WGZPMwGbBalVe7eK9v46vbxvy+43y4h
zqXHJBt/ArYLv1hyN10Xzk/f07RQIe2XsILQm+t/FBw9Gqxm+84wlU6uvdxk/tRvAA9VFzpcXELr
oSH7uzrC1BBIHsL0t+vCIaDYBCKqcLf5GaBJPcwvqksHiFZQCuoZxON32zaKouwQqWdMGsjkOEgN
Wk6UdM+prOKzjm9zy2dDdpdLB2+JHmwu03cZCN/NIHBhq81R/mQYaX7p7FYGfTp455kPbsPiByu6
Qxm2Pj7s9sAkJwsk+xxYH/Car9F7+RHOtnoaZi2ovW6+xnY2PcGp/Od7SxIJ831lZYReQUWGi2Tj
SGZa/UQLbpTsUAwWiEqId7eUiK6WJ4dr/PKrSEOVA71sfRseA5rDcJTh3pzsBfwAYEilw5clQPUK
V37mwJF2rVOpE0BKd9uA9NFZ6W6mNViXbmKnDxlrRokoxCGTSXMnQcjZ2HoT/SO0e+J5QBTBXf7X
wFExTm4cUBlZVK57TeaBq6XT0916KqbqAZd5v/FtjZp7zPEVONrU7QzB/ZfkxMdgo8+W6UxVOy/f
XUUSZTSyUdIc55W9jZd9zMQFgx5ZEi0aerti9No9JPzwSpituxSq6ArSXVaQZ5EsxasXudiBxbzT
Uk3frA0axqTQ+4b+xZbhsBUuuKt+Gfesw9ZiTBeTxzJ5NomFhjHZaCTg2hamVPoPHXTNbctmV3bP
UTvG+Fii8fsITgpMF8bdD0V2pO633oq8MO9eEh8MVar3vi31Wx86f1RIE5geoDiWS4NufXFm6ASO
sJH6J755KHGHbtb2gNmU44Npix8+Pop7FOR6W1xHg83lNMb1R100bwQGD18pn0cinR7gK2tu3Qsj
WFfNRXMLKgXbmfdJBUWJqtrhHjdiG9WGeK1gI/3fI6W8TQfHcBd2unkVOinzm6wwo8vIb2l9T/PP
+NDYVJaDfDJVSoOzbR8xkeePxnjTWm94HkxtOH23Me3Jvcw9ix9IvU01QQQOMI10QQ7weTebYX10
kRejfmPzgUF9iSfQ/7h+B1BkWZeaEv7p3Eo4IDrp2ZZLdCjSpv7URsyBV0RYoTvV9nv060ltb0+F
tTUp1kAjWh3Fc6k9y4iwhyh26oM5y/AZMQpBomt3pjayB8I4y0BQWu+6pu1AxvCiu1N4zCeHyrVd
ent++bROlKxC3pxYhI+FnLs3fMtwLUP9ce3tLGdYl+aH70vXs14cZ7hkaUyvIa7hP/HPrA9zpdjy
MjJ9Xt9y8X2jEM+GJc2AjkBu3cOpzc9ufwUxA39CKafkyc5cTU1hcipsDVSaecAfEz+trdbMD+dd
ZGU+OlfffvEnhhNYzi8J2vtb04b/M31ea4+JnGv6Ca14MDqV4Nvs9X2EF9fOyHdRrfNlZa+qwxm6
4ZN49HL8f+Ms6DYtk4sOV8g+VSW2yiH9Elo03hwH5mSpoBDXYyQ+q7r6rL3SvNBx+dFFZfhQ+gM8
UPg8v3pLPIxZqd6i3CSQHgkGuH2C65ziMCdtfSJpJPug6NsZRoYsukj1o1vg0juEvtq3RntcG7V6
FldXkv2wOHuseLIvT54z2wGu5+7BLjrY3OtAIunQnc8eveONN/v5v6vn9xOx9Am+mvKQPE6mZA8R
qtYte09aK8tH4MZWGZAHCtlqBri3gezzvVilmsWFW/PW3HqPhaN1L56kP8o9XxzHkKbC5DHvTDM7
hqlP4BQuF/vddpz4aGM5DwxSX/+FoiT+LV86/GD8CK9R/b3SR8ppSBdtYC7RRsz5w+d6mTg7KvqV
9Mo72MtkhTZ1/EhDB7CP2ppLNkxEz2W0EWj7KWX4ZFjqkQQqi/Y06ewdVD+Cy+YXgsoZx6+7yO9L
3/AmzLxLm47KPV+s0OfSKmBLL0zPYgKDbMOs2Sexjj4/mX7oUddhni2nIFasrMz4CHoduuRE7y3e
o4dXT5qV9PuyGvIr+z39gOfUfpjh9GZ2A9J5UTdhYBtPbjLNyDozh5+hp8TWJnUw8CpvxNR/aTYW
f035QW6pV/g2PXng/qOEuIKGgAS2wop5FGckaa2j70amX3jnXTwBrbOf29g/SURu25He8AO2Z5JB
sOrueeR8ojyAxOr0JIIv0ppVVVMgrAQD5z+ktfErlAbPsJJLshWNBLvvhc9ExOytGdp1aUVfy4Hq
evGB8v8lXJCk64tbj/8eqU/RnJM0Tc5t1XXPk5fdYwcr+x41A9cFppaTM4ynonXQsYvxuF59RZN+
wbWc9+uZT7jY9x4ZyQxQMcAjFPfn9dKPF7dWqElxoptm7yGhldjsiK0Px/qPVZU/7ClC3NXLlxDx
E4KPiqkfbF5kNCRlLN3oKY6Nb7ERRpwcX5BT71GxQWvWFIilJmyC9XMaxmTY04wIdxkMwytWAoyW
/3tkpR0tyswkU6d+X3fv60tSIPRDpPJYIIsNMi+uA/zsxgYtQ/5iSu7MPhzf7Gp2Anwb1j2de3h2
4fxa2COuapdKuceovj7T/P4w+X4O7ykhanRpx5IpfKWZJB41Db55H+MHUWIutpbmfdg1IxfH06OT
Jnnre+Sge8YbdJXkQIxptLNb/b0qY5BVi+Bjyo10iVCBhoYgf1sSZv7d9ZpH1MKZ0PdY/icglZ9u
68SfkQF2jFjiv6nhDSx6BXPkwmtfhjRCo4xKYmT2vDUEznOn0gAwVu0ZJASpgWIai0OExIrGrqpu
7WyTORFKbTeIDklXwySyjhH0JOQVXt2pc6kchuIcWyZsxyQadu1gHNbqZL1eY3CPu75BrOW7IYCb
MNGvtf/sVGgpG10626rDcu5pw9FbLsoVm+vls3WwhBR7ZYiciPLGDDoZRi/12LzZyx1If7t5rJQ4
S90PHCy+13AR0xSiK58WYP0mDY3wCBSkOigeeMQ1FepaAz4IGg+XOW+Ji60y2oqN331BvVyGqlDc
Wsz397IDxowrdSLQImI/uDYLKtl/wevKL5Eihng9mkWzHPXJUcXmD1KXMqZ6idttMcLGVd4xtg2J
h5V6C+fQ0Im3wtcMMPUCLLcp9gNSTKSZn9VkffUj94bh/ONAucw1DTqjYbLEr5PO77ZYJ2n5hIV6
mJvWCFTamM+5QXHrN/WjcfBLl5nmWE/xJSwmHSp1hIF0UiVNdG/Y1V6THnyF0bgQaUsmZ9sf5GB/
1XMPgrupOjrHc8xGcWkI5yGY4VW1CNAIqjymnMM6wKXPhJ92ecDLeJHyLWGW1ry4liWG2Wywf6wt
zyFnWbMc3MVLxbD2ovUM662W6gxZpX8jD5EqdZWKrR2F3ikIcGPTv7XLztx7ITNtP/Wa0yRUftNc
kA9xnk0/CFWOqSFHrPSDd2l1K7lZGc3C5fEvYhvbIkPUzTrHqYgq8wYYxMtqwYk/JsWrgU5kObEY
zh8lRG0Cb+kCKh4TpD6jp+ISOJeSKcW6yEhzJkxlOYUZKTfDOP+bJ5nxY5PAF5XSxvUQEsylqgfb
K8gRioAdyX5+m2dBftLCO8jxhHwaULG3lglHkOXT3Lcx8T4QmPHwzVSjfQ6bAqZwBBaaRuT3bd2M
BKJZOpzJLcN5earGKkhWUR2jle78LQpZ6yNgwT/S8C+JvOkdUH12b2fQ9H0Zj5twIFI7SnpyYsNa
u4Ii90nKKPZW5GdvtuSSci3LhdXS4ygaIxsyIZN9hcfhyVoYdFYry8cIZPuDURs5u+Quv65H+nL6
feTDio/zeNxnXaQY5MTg/FP91zDo8y50lRt0dpQfoEqOu5RmMtQo8VnAWT+vm8XCSYLSnRrIs0u3
YSJGw0Xdx6eo6k/pLFY28s3gJ6R4s1u6WuvEpBrrq2wgMaZa9DfO2KRX6rloJ4VctcF3OU/iBRkH
BACFSsWcdt/XCGKPrdcA8ognN31cu6WGPW1FtbTfGledcT/gobXM6WfZAT/Gz/qRO7O1HcfwGCfZ
dBYNkAJfChQnMALYnRgv1UCQpp2CYqQJYuvl33/r9NGLn2mG/2bjXLONZzy4MfX2ufYL88DfC7Ji
LgDHz9YLyozNeqGOKXUAEAfEOOb7FOblj8HUgSzWakGhNsVDTVTaZrK09K4Gaj+BsidYT2vPAZyo
++2Vnfmwm8pwOFkE0x0yUQNdZUiyYdDd0fGAh7He5QQMrZOSvqGkzMvybtcxNJcZVAOFiLqWGhs2
WL10PIGS74iCuwN+J7ou0/qnhNkqgvGy2xspmIDvU7rWCPLTtwGzrdH17VtuaKRVLGWWgldxEMsV
JZdrK07IkA9rsOtTT7eJiAwUkTDpUDWqU21gvNSK7NoTVrgM1+FTVlw20vV+1CMFUYsv+SlJBnRd
AG4OTj6VT2XSEQ5b89v5t83NJ72ucFTHxVZHZhtMzHE22aQnAZiz+QKsyQ2IUPY3ZIMz34xj2B04
9Hno8Djx4r7ZVSTL4+FqEiTzY/MzkjJhQ0iqwXq0vvf9VUmdWdUW5i6S4Z+HnvFBlIklMS3Rnju7
CZ8x3OxUimt806hq+JA2YXJahUGmHCZafXMjHhnSQZ4ahHjE0YAbzNXqz+8JrkHMa7+sxUVdEo3G
TbXTokF7Ri6JwToaXxPGYa/anD9MC0R6USvj3x9sP9+Z6woi07TdIE5xbrYNyRUf2isP7wGn9EQh
NbuF2FWO5R8z621VjH53e9s65J4jlAnifpsfnVbMF+GkfzOVPCVq8B8RJ5TnjmCoTVT4hHE4iVdf
o+xlrRuczpgCjOwk8SYEszKOLkmD2xEfc0xEDtUF9U9QocJ5JTPLPERa6gclQq97PfD/n6C143Wg
CdLI38J01C4ZsE/rlXmq+UE3jTH2e+H4H72c8BE7Dsw5gw+UKC1c1TlP8HZECRKKb5ZKaijmK2hb
dGh5uVM/14yudjicMDRUR2IZUaCEFvPsonqxoH5zt5UNPeXmhYQkUBl+B9QHpPbGFPEOnNa8CQsx
b3CH/I4zc9dL7FIuRKQOGfzVZopFSz8MtCQ9gjegrdGIu9b5xpmfJy6beVO1bCVY/ON91PJZC4ii
NJrjCclh4W1VAtqkJjVEN2paPMo5emazoNw3decz4O8qbYOJ5I+Rg+MbY3tX99DDjSWMAHjfjGhq
pr0O6ngxc0SRb+6rthn5/V/NlOSQrBv+ityONux87XfPXuU30z4GLwURgStJTTRioRzc+jGSuFBw
4jquCIDvPtia1V0EPaA9o3qawDP8Q2gHLJK7tl5S2uMGcCTamUAm9i9vrn9ZMY2oyCW3O8v/Ia4J
p29CHhtCYx5cUJqdTaan0cGy+Y20uouFUguD1OmHqx59dTYZT6Nil4pmF5DZB3vcYu8WFfhYsKOb
wRoX8wJ9kASfCa4MFLGGSaZdrfaFhdrQMvUvLKLvY4hUbfIcYMzGF1Om4onuvw2LhhetZ3xkKm3J
p/BPszLjBxhSjybs9iCM5t/MC5ObN9mP7bTvRjZuM0ldO9eA+lEOI0lmlTwPlkbxCFdkb5kx+Urt
L9GrWwNOemNP3dcY0vtBpPpXli4ea2+UW2XRydOFr4Ixk3c1W0E2+eyYpYE9NKVSm22eB9gKfyrs
t26WOQGcfq6z7kNFEfqxyvhltiwqke4fETUWAQlLza7TPgYljmPZJUFsgVlBefwU9zqhbqCIeIB3
r5OD7FKvMI6E3t7ulbioTN9OVYI7nx7qrY4/ZYk4TYUiv4MBBsOjYfVtRooZ3XtvG0y8TQ/hwS9m
iw2x909UzEDvBDTfrjvILrIu+6zWXmPFR5pH/k7o4x9f7sOpwLLhlgffpVsWAgMLJpm9+igaDieX
lvoJ9egLAgb3GdBGAMhuqEtjr2w0mjyv6i3xP20wpIm9rfqefMtM39Mo6wNDo35ts6e+n9+5QqZj
grhpa5gYH0ripx8HX+NPDgR2YYWdD9ko+lNYAfZlRRuCRndfIjb+7JET89gr7VdIH5UHdaoCAkvx
4hZg4xBB4E3vPftQuwRUdunEuNIwqpN0eO7IYZeMY8216MpDCULp1JHnAg1hl2ZuBUMnO0yF/otG
4B9pAeuhl0jfsH2NdIa4qkFzLLJnqXrCrUKyko0GAG01YzTvyvg+leSjVFlr7mrN3yZ2052qSP00
XJK7mzb/W0gN571U57Gosq0k2pu1hmAH7oe/IiEbDzDgQfkAE/Fiq0DU1BsMIoqgrDNGi5Op71y6
z9zyyT/ewLUASVbscsjIKRkbpKEKd0f8AzbumNKNGMOgi5oPfdAtctSawARzsRnCmEjuiHgmP3av
echKJy2mijZ3zw6kn9gmhVlf3fFPpCzjwmicH9UWAhAxLQajfEBteab7Ed4MfPS912a3qAkP+YhW
0XO8c1mUZ61FaZzm7NXM1tgUGL5vVcwsg3SOYTsi7FmFsUEsaxLPO+RnxDdsWic0DwLVgEA2eOwq
/YY+UGxji1vMMRemuQN5Bn2HQcZJgRIPf4BpOk/uxssH52IZ+FdBUeFAHAMRZuYWut52ZlbF6nkU
o4twKAx/in4QR0pVYz8ayC6kNXxNGpmwLvZdUol5DKTTR54OaVAnKUKeIT0gH8SqzBxSNOUllJ8g
XWixd2pJ+WtuIBgA5+ikt5/MoYNU5XTZPpkMcMtz9MSkyApAUBmbtjIeiDYe+EeqP1lFgl6HAIMo
5mHJBkmONbQdKpxG7YdQ1Wd455DW74MxgmtcPBVF/KMaWnXr4M6SflQ95XX5oeUEcFh1/Nan5lfV
hP9EbGd2iiQPjyzhM3fSrqrb4rGKdbJlJr8/epr61G3SLh3qgU3fE6UTQ/rr6/5USDDElsbiWE/2
Ue+GjUUO0MGw6wy7Qo5gqptOdholV3d5sZLubdaTn709jZ85rdBBjw6t3en3TM8f0IkVp2GJx6xa
Zrh2l5LehxJ5Y3TAahc9jbnsTOwuY+OfGD9iN/rlxUlxZXGyt1nZf+SZ710TCumd7b+6YX1ySGGB
A6fL5+YNEJAM7Mb/nKruT9mGgLTYTGNf3PLIiMBCoCmIZs8OFF2fVDaIZLpWBP2C6O0d/5qLob1U
QvLL6opyR3YZ/LgmPIoZHgPu0Rdis8Onzuirw+wxb87aUntqaTkFJjUxcLvo5Mk8PJJhou177KVR
RwSR2/NbolFYH6IM74EVsnQPkb2Lcl8eosaeH2Y4UZseJePZyyABLcaHLAMC5DpOFCSmz2iLKTzG
uuKSqzwOSMeprE7fjgCTgy6XRH5N2e/SwXvjli5xm0947MyDMtj76DxRd33bvFV2ht41ppjF8n5N
ugRRqht7yPrD6rrGFTbntl/SKHVt74cDrTCZPzim1xxHd8TsN7ATocLbZi6mlMYijVAw+llWhJsm
yzO1M1aEBDGnE3kncxrQm+U2UdL0HfZtbbBYmcgIdDTIT3DXrQBzFN4Pp7JvXkqlLoQXB6NLBjJT
GwLq9M59dGgfgmZKwn1GshjmVcGe2njCxUwx5LGJ7wOirMvcCkQzVbuCxQs1p6zpg8P6Z1L+1uam
vndTcgxLOf4YhrwF3TcTNWqGlzmPinMGIAkSHJwZ1GeRraZDKc2rqep5EyuY9NL198Jc+tUptkII
2fuZ/x6KTl3bmjPRxeCI7F0WDTjlzLsreyAC9Pk3g0lRaxvZH9/SYHRMmbVhtOATEQFZinzj32w4
TpEx2G8xMXtkm9hE9hX3qq0QURPkdZhxvKErt70D+hnost6WXX/G4MbQb6Otexu7FfDc5Jhfymhc
lA5iDAqn9y6ULdvMJEG2xOu4HSjA4Ezr9jb1fH5RVJio2j5MZiy7XFMdpsz2r8tWL4TZ4YDvlMJ+
L7B3lAifRpg/Rlqgrk31c10vATVdRweX4C5fB0U0pt1eDQv1EkPniaSba2sSyBzXLxq7Wdg56ame
kI1707GKYFRxEV5ouhtkSjAhyYhP3/jkA7F3Gl+Zh/wjYxUjrQrF3VvU2WiSdrNhRnQ1Z55AxvTL
Hf38mNA0i6WjH+X44TVd/aBnpb1L3DLZtuwTdjUthSDPRqKjk0cW8OwYNf2XDPNHtEcg6kwK1niu
gtCWn73hJGc/RDLDbBv6am+0h46GF3uwJrpoFolhRgGFJW/ZKdcOuKpBEzCNDMAlBnlNbapRLYn8
2EC+Z/eO8SnKvTPzrKPT5TA1FU+esWHLpDpCrcrM47OMH+d+qvcuqSUAuRC+lA4MKAPskK5B2hV+
sWe0/TNW/e9hWd9Kt9YhAn7J9KlLGvdq5imOMZn1DxFZnZWHuIFnhiyn9zoHBIOesTwgg+EOn4m6
Dckt2ozIsbZt5xD+qxdsjjHfBKQ3wk8iyTcZSf2K+MiDmti8HSPuaefm+FgFgaSR1mOrhgxYDFmy
8VKgZOiQDBQLVXq1QG/1VdE/0s0fKnsbNUSfdrFS246FDwlIW5/XF2H2JOTVzSnLC4aHPaqlcGCr
5gpkN5Zm+hsU1NW+GIcXO4OjJIrxg2FPvg0N1k/P9upzotXcU+uhmeuEAg45N8bylfV0PSpQ2OWb
9fD/nFfru+y8a2ii8uv7lPZGdu7JhH2lyQ7nAuEnuY3hc7ycFU35g3sxva1fS3O2N5oO8NUDYvyW
DTQLnC7yD+tXiQyi/zuNKsjJtLnnYYOcyhj2TsdorW7g8as+5Bb0tt0cVfsBgusu9eKbQOpy7UVz
gMdP0DZhlmdCOQjp9G6l+YpBQP+AxU/sLrGR7wMQTSPqXh08xLdKIFwe46LZQvp8tjC+X8fURfmN
wyFOkvzRLBiY6GPSgmwiELso2BzX/U56bXLy6LAHYTGnO7QweKNorv5onQtq9QIajJIH2+sd7lKR
s3hUj/40iqc018m1iOOf9dD/afPuarspgoikHhaRxntDufDQQI66a+zmbJQTBDs3D6ZX3sgbjp/X
l2Eicy8Pv5DoTAGDSjp3AAgPo14yJgoFP7kpVHKmDXFrhnG8yZpQmSS3sSBYiU8ctK99GJrz2w+f
Iisy3pibiVfaKoTDvg/RxI4z1ceXcq7Z7A/+hoZYdWALrD+HMaHQ+AbiTamrnBQ5IMwAqxD+SsZG
lirSY2nQvp5RKHNbFrePvjbkuS60W0yP5SDryLoKaC77ziLiSQHDxbFUGshep+tEF+IkzNkGH+V7
4rp+oQsH/WLC9F7P/ntxE2WQcMkf0xTzLtSXcrO+998fWY/W98IRr1U+DSL476vrF/RJszCHIvro
6XOe/79vsJ6KFipcbYnD97db/sX/81d7kgUDlaMq/+/v/vefX98jvBUPj5jb/fodKJ3U0SAzb4j0
uty0XuSc4zrhMLJq57yew9PoLR7AfCk0edOKB5oZ4YQQe3lv/YPrF6AyxUHd++mW2XUVW7RvmQrQ
yyGMehvpmDYYTnh/RSaLyyq1xAMR02qbL6XCp+j7xUs/RS3/P2fH48Z70I2lB1vbY3P9Piwsy0Cq
CeTb8fsmP6TaBOtX/gwp6xih/s/LWMvyWkg/PNpWd/UGwp2l75ZbEdcTooAG/rXqbQs9YEUCuGnb
3qkKsRe0g7gZ/bkmG4vk4rz5TcAHgmkkDCwfmFzt4asmBOlWpe0fuJn2jsDh9LmdfAPZR9c8SoOM
d12N4prFpXdohzJ9sMcsOzWVq5+l5yClN4b6lPWJf4kQuB0trN/XVJjkN8iUlApaB6d+6UzWPY9A
hfTTX5qVTilM3HPDltyx4jy12t//Uizmkexwt2Jbvr7nLBkXa+4FA27YbVn1wZO93cVIArileAnZ
bd7W01hpd8dTYpfSgt8YKBxuyiq7m/W/RzL+I3tZniwav2PexLck73K6OZ0e35x2+JHnVACxCdoB
bZxC+F0dYCSEr0sLLDXo5yjAA1oduXs4s9hD5OA+cdve8rlG2FMLrF0KG1LnhS9JVp3ZE/g0eXmx
fTbdkyHk/r/3us76K+PROKdG76OQSX96VlFeGv+RkBn/Tlqhf9fI+dNtN4QBybisqZPpcX2ZNSj8
TGDFwalaKr8itJEAi+pxfWmWcZ09kDDi9i8g/LtPy0D6aEfou7S+KV6pf8/r+2ib5z29v+lQeHn/
ac3k/upZ+JaTZnjBbAg0H/60nCr/j+aCWLFpk49psa/Sfj9MSfHGHXyIXKRzzdThrcaZEnso9hK/
A8A9+eEb4TF07eiegUZtsMSFbrHXwoxRav1aA5J/kK5Vb216eML00xcPHf0c6/XRBI9NRODoB3EI
9r20prTc547R4xnWrHoDr+kzx7SyB4vfX9YXrWSAy874za/zfOumRIQXsdkfHTmYx9LvnSc9mZst
3Ds7W/i2Uxn96c0Y4FxV/RhIQgEpqkXnIcy956RdAH3KiP64KJEVQ913ND/RQRGAdYplVb0grou/
v4dXzG96muRvim4/sxCZHRsApa+9W/9Y/xHT9/7RYR9fUhKYd4l050vdeRoF6nKYEQW+JwPglNdq
2HZuYW5Fkog9IZAlTKy8ek46IOLguR4tK5/3LkC9ewOQ+y5CKNN4IR/Xt2gV1hd9kP+sZ9rQzcxN
xv/H2nntRs5kW/pVBn3PRjDoL/pcpPdyKXtDSCUVvXdBPv18zOrBP6cPjhlgUAChpDJVmUkTEXuv
9S0yb+2RQh6dbSLZsv6aYP1c6zEI+np26OkcdyYicNYZzQoWP471Ucp3ECQRyqXcunML8eiHgf7k
1+pz0ujY50lg3dueoZ36oGDpFpnFZ9Z1l0CxmK9FZ6+wDqM4lbmgOqgnnx6kQ7tKs/cSCsbc9Z+2
Gtjwt0hXiwlSPp28HtrGzBmUXvQoG7vaJSySd5HWkvWoO8wV4b8sZsLqr6IRx2h0vrsx0U40Rret
Dgw5DXVrF1nk6llO98SyHgAFSz7A8u4jJZnqKRJFdyhcRTr2/LCsZPXk2+kGeALz/dS4ZEnqP5nw
NFeegciH2r335PuClbBiqmbr+pc5WdWyRgq1i93xk9apcdEs47vFd7LSSgE2ia/2UpcT7bUWg4fh
ec/zUTY6E2yxU711qv9Oo4CqZNA/Y4mhjZxZw554NxjVNe4CRIz3cHSWKUX1FUfnaaim4r6a1ycq
Bn7WzQ9v+5yiKO5Du3gGrK8fUIsU97dddgagn8POMD8/468XKMBTtsr84+3lt/1o8TmhA0a3rqU7
trj9JihBT9e0WG6vp0lqM7Hrk3XfDuJw24jMEodx3vz18PZTiSiSufx/9muv9DEXSrW5Pbm+Pfn2
Z26vuO28bczM+Zz6Nj9mKExFGoWnCAQRceW6ild97FtrrW70+9vGG9Nm3zBLB16ekFhoV2utb9P7
SadtS33KPARCjQfTYeDNkak9OFxig1TGXQjnY1Ekvv5e17aztIQmuTyDfGkmsbsZDSDXgWZ3z4ZH
qLml2nRZWZXDIjdDYxZIAXwxcueGc3q+bVSg//On20O9USQlI+/CHBsd0c3/c1MTj1IQmcFjBUL4
6MBZ3oNH+GiLmMgwlRXXzMAmTsP49sDxR/aYuDG6CND58FapSe2mpjAe8WEZd75TI1Zw5eNt4xK/
hPM4V+vJJsC8csxxY8Tce1ufyDrbbep7xxhTQppxOI9F2X5OZYoxLeieu0qr9qp1sAfO+/WDNTX5
ZzIVOZGcjPnJ0JnPTmHBNZm8l9jMd7aX0ZypE3HnExuLLtNAqFTDJg0agqXbxv7lJfzXbmZooKiI
+RKAPnYYNbxHz0SwfnvK/Ie6aPDeapeOec1NmuYnleAx6euzBrhq9k00b2OaX5iNBD9OMN5p9RC9
EbaoYT4x4nNkgyBzhKmvewPcSO0ar7enEie4awcv+CD9M1+hC1KXzmG4ZfgYN5VgWOri1mV9yjwg
b30kC1ys68zF3BNHToK726nuCa+o7hVYmWNB3WT0KNth6+UXmaQc0SKBuD3j9tygG3Yg2xzmkB9V
Ehon3Pf2GUEuhPfbjyChyvWoaAFROziK1gN3kRuCKACk2QXcUZLO5p1hYff56vYj3397Igd63m3h
lVrlbqItKYSubNZHc3x2fWngYtYsMr9CWiks5uW3RZyIC0EIDw8OfXCHJg6+fJ1Ugvp6Pnx2YTOF
i56EQEAE6UvfZkdqjdqpmNNEb5tpfnjbx7JtO+iUdAge92Dnd87//bw/L5PWc4ATa0fGec8636UM
l/QB0pwWUe5tE9hRcOL2HZym0bB2hWHRXaDVVyTTWzBF8Va1RnTSBJXLh9svhsHVV2YG0Pj2MLfK
55w7/Ra/DsWsmtQ5NIrOeMlx3Y+BW3Dz98twW64L2Rt3tvM8cC+/Txpduy+jSrvPKrWNLU2d/9qf
FTMDgy9JjFO7rcf4gBujeSDIJXtwn9CoTBvTErTMZG2cpwr9o+EU+he6GhYkdfvhWDb9dXewDgiv
qgd3ACdze4aTllxnkfucEQW+jUN1n4+mtRpw1j73to5Iumm/4h6U+whW+z4IC+NI0dGZK4Pt17hB
C+G9yrRAZFpgP+91dysMoLV5FdU7nfy3xYBU84URio5Rps9mqKpbQYwVD2aNbbbS7I1XRvoVtUu2
8atQrIvZS6jMEoQ6RxbLGr81Ilyjsvlgbf+Ut2XxlvejtR1SBIfodfI33Gu4vUKvu7R2Le/0spOL
olLRQ8g6ZkNJj+5BKQbYGJxuLL+ZUzdJvWlpDW5ZmoR0GPVupdCePnVofIi0V/VLZmOzxIBosehs
x1M2WheQ6Npvt7XobsfVd0AWzkJUbXNKahcRfRElMF7j4d5hkrJhjYNCWCP+pMmy9hwpk+FOo2FF
h5poLvJBqHIEh8TFptFw3C5TVCSUN9z2qim4yhkwr89wGs9RaHjBAm04cp8oAM9UX4cymtClNRnO
S0oloaiJvxnAXcVldtWiIj36fjfM0kXxIRP93DS9DmwYPLsmaJvd9nexOmJ8zJetLwYQW+kWrK9x
DxGjvSIPdMGWp/lB2EN7daa23ODtaNcmKweKhL1aMVB5a42J8rbrzenVpWK3gCrVXyzpp4AKl5qX
ilfZlNa5CPoGBYM/bTGVdNvcs7aEdTofWI0nqqmiufcknca0AiKgG4l2bjLqKSh6lrmIiy+hlcds
8KeXpG/N7dS2zFzNrHth/nC6PUHFKGw6hM13VtpEZxpbIW9P5F8JjS00ctmJQufAwOnUGwKE2n0a
xcUO3QGzH9m9+wXFaj1IiqPDRzCC6aHN9JHYc8e+VMJb/bUL9w/ngV0QZcgTbvvjgNxqRDSsC9l1
2ziN0sEgh3icFf2akMOKzEpLkhOSvrthTMOHbt7A3rDucv3jrz1xYQcPuYB5jtTmcttvO1F4bGRG
iFlkdJtgKvtXHUXrYnTs/oQAvX+tm7k61JpXGtHOfdpwicy7W1zYe8Oty9XtRbFH4lBDgWF/exFN
05esm5r7obbLZ6MxF5FduOTNk2hVI3IpYQSyWgEUgy/U8M1lEJdYIeZVDXLFH8thMlpjZN0wrJJx
1N1XyrY+kd1zCieUazHOjI+ZFfy+7R9Cq0bDL8KHKMmiU4XMadXML6hqbYka2njD+hVt/Vivd5rX
Vy+cRAfLra1PzbHx1TXQ95OQSQ1LQesZRBI8ci0Kzm3omc+9B/FIEtt4tmCvPlNZ+K3Xmf7nlyXY
9X4s1vWIMc7pTLmh6R5t2/khOq6rrUfNmWldtIElAlTQC9Xaa9pdUEA/sUWHf3zcadoI072rPwYH
Ql6ptwhbi5CFu57+SmF8zP5zJ87WCspOmMVf2WB8hEVHi6ulZCyxkM633VWrj1+m38IYNyYBvzBe
x5DB0AGTnpuF+ZGKb8Di7NgFLPyxk1DTqxFrJaGz7Mz2PDat3En6YUDezIncrWznc47uJsfq931P
dd+sPExU2pFc9/Bwe9Qbc+qUERPvgn79EuhsBAPB0vDGeD1TB8nfyt3HGcMjE+YUMupWqakD2C91
8DJZ/s4gy3oaTfnFh6Wehx6XZlyc3Ey9ZSOY0hKFfuubdJQS9QQBbO104xdTYUuOdJikf8H2WS5I
iyez2hjWnmVAxtEyWN/VhwvBf9NT7IE37pxqbpGvehI8BKEWb8KRKvnMtviw7B7zCKYx3fXzQ066
e28H9sqRsfYMueIYDan8lB2WWHswjb3lB2erC1KaQdmjE6FLbMxwa6QRsTqNvDq5eoRyujTb8NmO
1ZlUhSOyg1M0Nlct1JZp6n9NtviNqxMfvyBEbhJfGDPOTpOUZw/5V2rz1bt60uzmbjahS+mxlgI2
S1TsNQGLZvRN+OEl0rwegUYmOORtgVzLjWPa2QOVCT4u+I1sB9ueqLuY1pKwSmfRuEaxRIe5GhGf
Yif102WhoaAstAsQEfKBcHfQ+MshN2QBIcqzZztBFtJg+5beCDUDG+2SHNSjaxFwLTRKMeBa3ZWr
EWVuqITaNzNB2EPGVtR4TZCETAzWQUu4nqgPhW2tsATatF9LYnMzaxXqRbRsupasETADq2Qcfmpv
GM8sln9lPpyh1uq3AxydkuFvGYWmWEfWcI0hdD6T5n3NH336AAdfY8hwBPAFRT4aehS331Lee6WL
J8+BQ9Eg5sPA70y3aB6mbS2pdqarMcB448QGSLTEuBZoHhcxFyQpvZO1kK6gzWdM8R7cPtnLn11h
+wd9ZNIjha+vrerXkHfaIiBoZ1mMOeqWjHRoUvNSm6uilc66NovLaOclGkrpkpc2nFg0uUtRhCN/
We29FBgF9VOgDI9hTvpbFlgxDVrW5vowFQc5xI+Gh/NA+ONe5UG7KgP6SGC5Vow1XR/STxDiJMKB
8JmJhgM3mi1qmIPy2qsr0xCKrZy2FMCfEmBd28DoGLFmhB+Zt7+ZbOWL3O5/svkjo1RfGWFSr5g5
hGpOLQm9t6aKf5uWthNh/ILrNGG+SaetjLQN3U4b2V3lrtP0ydFJ7stEThZFFe7CCtuZNNN16ZTo
Lcps41bxq1ElX9R1kBr3MeUxsskIwKIvaye/oAseG2RguZ7ItSkUsU7TcOqHVToC6DVAROOOyTFa
giyIvOyFsa5dNA7Ef00b9qL094IRKwy1bdtGP2IiwnHqh2cxTNqCKuO4BmcsNp4j60Pvq2PG6n85
JQ5IdVKi3LLxl3nSXujcrJQWPnl6gPm0Ms6eFtBlbsU7Azt3MHk/jqRJ2iZyjNJGKZiVtBrJy1jE
k38xKZsDVCdr8YB+AZ+DL3D2iVUbmV8tS5UlkZTPEVkYgUoUyoM0XDYU2bjRH6euLIl61uVSjsEv
LSkf5g85ptGn7Z8BxLIKGhf6NNRMtmW+K7rxQ5fmuMWHeCoJJOamHScYB3MMghLYsGlFJFhpp7jJ
ULvV5DrYlPkjlH9Nni3oi7RLXyNKE+WMT2AFd6uDcIfXepi+/W5iTluCvsSSZw/eb1cXwNZ0qBkA
HLtFY3KROpzdyaR/cmNFCSjNcK8FKt/2lX6UaVoTfQFzIMLgf3bMy2Bl42JnFLyPMfSubTGcbAzh
aA/zp/aSmoAEC7rs0k3ruXLxqzIoBiU2VLieezCLvnm6sAcEtTNQ22KQItKmfQia7NN1EBOr1oQ3
RYwjQWnZZ4mA6hoZ7cVy5atfjA+NU56ntKMHVGnhQhG1xagRLFH0c1GZya7UC9r/ffhiDtxZqO2T
jhQ5j7aovpXmnYZQIIBKX8lz2PVtIxZ5haMDLXXo400o8wTgi+ZjBvYXpfFuABUEOAg8LBsbZBAm
QhfD7pdTZf9oUxUutYj2EU7hZTL4x6pN1QrD2buGSEK2yT5MRpBb3cnGBq16/lRJvgfGlT1Fw1M6
ZXcT7eKW/q7ZdvcjVcElKJcl1ZVVZCdk1AQaJjY4uiHG7TQ4Kac4h2QJ2GbbP3LN9fTjxL4Is29I
l/GWEyhAXbLMovEpRqiBuJbsDa232RXmwcq0jYND9iyVaw/Puq82Uw7njWDvTVMBLtaBEjSej2Wx
ESjY6m9UGNRDPXSXY1Nuo6G7DJn14nSss/VxwUUK9dWYZQ+t/8l0++jaW8SQHJhHCFrLsB4Pvpx0
WBW4flUPmRy9Z0fSCCW5cSnz+Np1JnKjgrWKqVVfg2zwndrhNaz7ox9Df/GSvRIst4DtBMl9NbeF
yuHHybRzrVWf+vQYVOadhRHCioZdFsmtZgX3df05yeYMcuzHKrM70YckO6PUJjxw0ySAwoMfRPBk
3PQV17fpv2iUyBAz73lrA9LeGhp1cax17r3AIYIt0nyihshhAlNlIEduRtbaHAc0Ij3OllEjNUtV
KDm8AKGz4ROFORno19OhjjZT5vP1AfKn/IMEyVI5RnEqHZFQE26Zbj3VCeNNR0BdwyhIloy5FaJc
4On/AVsBmsUW4yL1YhNUAcBWrX7vE6b2nlb+Ls105fSTWgoywJae2BZVhfCCutK6zKiAUFPbgzRe
lczJdo1DNynlLm+62lcz9ajZvPyUZAFaaco+adyvcmrBR4hvTOT7bFyakJbubJHXKy/vvFffzF7C
pm5+JwMpp13RffwxlnbOeE+rhtQNkS5HVftLDuGO70Lb8N6y/eQittEyqGbG7CAzs6xc2Vh8cbyy
zOyhGQWuS/9odqvkA4vyiDTFpWa6znMw/5RLTRxuXhaSxz4iXW5t2zR+T3m7kwigPpljLcKmoNlI
2AvvQDtqsbLfB4leiArsyNFMf+TsWzIqrJx5xrmnDe5XHhk1PD9K5i7tCEsbzmMpxb5p4FbIJL+/
bYagX0r98Z8IidLq7lrbHw/lOGmrWjnNTkex8hK4AJtgjn8WfQ+R8tlrAkKbRsv5Ur/jIM5++ZpH
Gxks30dp+m+j7hqr2LCxks00rT7IHv+YP2UEk5dUr2qbZH3Bp4KXdnMT6JPLAhV2Q37ytPwlnobx
I7as8x/odd2P9cnS835rKorFpj2pM3jJYtPUhctpo2X3GnjtM+l95j4Tao3CZXxzuUcvUhwJYEiH
2FvlIP62dk2CpGqoHut6R/ilySLP61/cymEyAxLqr03dP0wG6Bg7dYpjbsON68f3kG7T3NvHSFcq
waEck4G+1ohFwkXKqWn5sdMkvcMbDaJswfqMlKxb39pEXTO+50w+3VSfPoMWeGtPZ3JVdlPw0NLG
xkTTaWdAb5/evJhVcWm8Ynti8ABQhi00usvKOjmxkJKbpvR+3Yy1Zvat8C5qDes9wKPjiZawfVXd
ZHMLJ8WiGBrriiCp2Tg5AYuFjrA+diJCW2fMvyVRXlkiW41uHkFFYpp7b1ggaQDyNxvmdTBpmsI5
16262rnMnmtrehuCfLxX1YRLpOn2kTE2LzghoGS6FGaHaDoIvy6PhjVoixTPShvYQC1nCEIqvLOV
UxtoXfCrbUrnA1Xavovzx4QPc7o9qUZPusAXtSpm5oyZufJQin4jnPJCojdMkAh9qzLtZjuOMRJU
ztPKcpz7JozFQ2cCdl/2BrJDUjuMV1WhI+pNj24EoIEJZcxGQX/YiToZcYvgGTSKmqFbINgj/OGj
yTH2/rHNgR5aEGyHm2d+H32krC1lB6h6Qz2cwRa/NKIQh9xq6ofQxXh948z6g/zAYtvd66SXQocF
O2GfQXGKE/hNuk9xx39rscqMRvMRTrOFgaEWy8Fvw6+p0bcOjU3Lf7xxxZowMp4w9jGZ58KnsEQn
gHqcIZtVEPcRjl/eIYuZnJtKOJ96v4uJ+k7NWzYLbfoOxOMYm6SitcMX7fwXcsne8ObVj+AW7CXU
gpR2qwl+LU9KBenIFbu2KocHSfkqbkjtS4oMqdXtHEgCE3mlhuQmT1V759P8v5nRPP8nN8r0+sdP
2f9Qv7irM9bu1QxK6yrubkEe7tPW1s6BPasTs86F3FoudeHGj7cNbeBw3+nOT0qOghi04WlsbAlY
uWwpi0UF8XfMrrKxPfSjU75PBOGhtUwrjKga0NWb8TZLPO1sBtYnYjl/ATREX9ntb1mMLhIKq0RE
IZJ1N2gnp3KsU+f4Oe6orOKo7AaiNa5/voiAdEGcTrn1RFgnyOcqjbZaNi3HFt/oLVMAJf67k7bq
3jQpyP+BZ9XIq+EVZjRHRgfgYjzwnWJDDQ4lPCMaG+PTpNMcNVgdH2MXvofTG69kfWS7dvLWYlDj
k1VDvvArWh/S/sxKkz6cAU6qqslsq4oJgmgPS82Py4exHUKOeveW27Z6RA4RLpi6jC8GOHhytIBz
2vm4wVCQXYEEGQesexfoU+5VldEAgddN9jYqqLUfBR6FVQHvaKZi3Mi35IIyaHawXNsIUw+Bodou
HAv99Gd0GDEk+gXRuE1ikKzYKnjbDdXNhSNz8yRuPyrbGaiiV9XqdrFCsKTK9aFXWr+VnrPMAxWQ
ZdfFR03bAXjx7kuiY5Z4bbJNnv6aksplkRnbaht0nAMTkEw40fZn2XT+0rNqeWlc9DoDxM11NQz2
i9ZZjz0pqGXIGda1UfvoctvELXvxem8216EDuH2VkPM6vPcMwUInAN7jun8aZmmbi85cC0330BWN
vhuZlS47TOaXqoI4b87Y5iDLkkc8tjGKVBiWBGqbKz64WDpVFp7bKbJ3Us8hbQ1TCUR1gJQkinaT
GTuBE6lY9u6YrAuYun9sdy48MENV4YPWjDaYCJeSe+dgMM0gRwiIjpTD6KXBNZPCdN4mHeVeE34N
1COXrkuOcpeOe5rqwUsvFJLvdFkSZPgKcs3EjYrJmqoS1FgoLNdSZzIYZj0K6zBh0Gd4CSi8wAI2
qa/fLn6b3td29u9fUFcg8X/DSfEcu/rWhY95sJStNiV9jZ3ZMG76Y9dd4S7qay2Oy01wA8PHPnjp
IEKAVOsF50UaNeQOGcW6CxT+brchiVHzrZdeMphAf8AOcBtk3cC8GnuX82h3I3r/tQFnY21FbH+G
Mcr23DDCJcuWaAM+AFonsQbZfxMLJ/V/DRwgks1kLW2Y7vxP/9dMJY8zLxmloy0t3ysPo0bJZcRr
cbOvC2yfRxre3wwRaPLVqOHJqCasCDqFupCgVmhQ9c4TVGIyj7AlBCw61Hj0NbB24AoMfv3pJvVW
mNduDqy4bQyL+lQtbW1Pcl70NMLlPTXj+P7XM0Thq0Wv14SvE23D8Nufkt6TJ8fhIml8s/xQPgHg
tiwfR/QFF8/011OWiIuWk5XTphO0fevnxnfyE2nuar+c1oD6qnfdyV5qfcSGahj5nWy8itkG+13f
yVcTuOJDpTUHI54lyI9ZlKYUPUR14XaxcXu939hCSdo4WLccn+pTKeGvz5vEVBpewG4TJW0/98RW
gRUdy6IHwc+lvUGRUx6GZJaO0v1aVk0WfHpavy7QCny7avqG8Fs/W14J3cXqoqMdi3xOwwMpASnl
PZHBHuSe/50N3aulwuEliKA+JJMzYMlKN35qyfuS1leHHeGAeSe6BCLA4qOqS+dGYN/HdWYGxQ/m
9Y8OKGFr2t4OOC1a55lhFhJw1AVMxPomZ2o92tkP/g/LtAosKWLaOQ4adGPGx/TkiDTzsF6YznAU
6hW9VSv67NPnRr12A2Djno3VG5YVH8LPPjuXqD6ze8qjLAU6JZKjifPoz+a2z/ZCjPaYMi/0lB//
SNWNOkaFpPM/E0kj7TR6yQbEtoFpR+fe88lipAjPpUdiTB+mzBy6oP1WxrW1qHCikf0eFKsHz3Jf
OiXsVdnIlHp1E7KYjPUtgQTdwwTTY8nqn7p9jgm1Azzd9yPr6V6BQfEm61U5GSprf/xKvJgIgrTL
HjSyO3fu5No7QqqLY1SoY9JpGt2C1NopU/TXSTovcWJ3X8ph9Vxpmf0wRpU4qE5Dl0emyzyBrVcY
+zmdEwtIlk8NeQrbSzJBPlKFoe8s1UdYnBirIEZYj0ZhtEt7Kkw4zpVGhSMgyqFzqJ81aQeElUoU
yIoVy/P+Dt+Q3JXNzwA394gVNzyW80aDnME3M/8oTIMfb7+HJR8eDW/4/V+nc9j/ektB2EeIiS1Y
63hC6DYJd/8uPTNnLqLaSq2aHEbQgkywcoe0D4dQ0I0XM3S1lwmdU6ZSkxNR5lt9HvJLp6k2Ghr9
rKZ7EDd8cXVWL1VfWcD9MAMXBRWaoJzUR5xgmFKNkGvUMHLpzqORP8AuZNQi8cgk+ZgiX7u9ZeGi
ZBtPJhHxi7wBO2HMy8UpVP98GFsZ0wsHvx5uNorAZzlvEl1U67BLmK3pGoBF4E2PhVdVVxI05VGh
oyAfQ07XuvKZBJNXdXvk9724apmzlklaPXiwXK59U9QU2Wv9CN5FXMPRN1bhxILZU6jwbjP1QdZE
6UwGIevzxL15Tc2q/W+i3P4l0NQRwrZxIRso6HSyNW3xL4eEKGmayLrWrCi9oriORMxXl0MQbhrj
3NYesxYgKRsj1GBRxqGzB6XnLAkAs14Cp6zo7KNYjGw3u59c36culXKzoNQS7KzSwU0VIbtp5bOs
6/QhSLS9j6qSTlsLGVwi8YR41jxh7cw3OonekOKlOjCP1A5d3UyrPlPen6jA/98Zlv9ZOuX/LOhy
fje/CtwegOza5t9uEZfBTzEnR/67B2uSR9vxofupx8efhoLt/0l1nJ/5P/3l//q5/ZXrWP7842+/
iChp578WwNj/2z9/tf/+x9+kJJb0v8qwjNrppybM4Ps/vOpPkKUu/m564Jw8oFoS65vJxT38NO0/
/mb93bMck3RbaXP+SDn/5p9Blqbzd1dYBnJQnRdJU5Jx1RRdG/7jb6b1d1daNrGXlrS4Hdjy/ynT
0tT/Y/CPYQuQnbw13eXv/UvwD7XgoNIjif68xyEJZxLbLnB8a+KnFDHnpH21LQZYTP86wWg9Oe8m
bKnJJ/CpF5fInGO+pwu+WlozOZIAwk3kwrOHsyMfWZoTjZmD27N0Z13Nyu1EuN9urF4mh6qtyXQF
Qv9OFb9CEkPWeW+Qo93Kt6afin1ddtshLihKKxhHDSrhbSrwgRD9nC86F5WUrG1va7ooPvSs21lm
N527ACGz5SYrKzWdLWltW8L2oNcVo0WSpWat8TTM2DBZUXwbmA7OuiDf2k06rQy3GncVwWTHpsq2
XRphj9CTTa8l2gpwQbcsKkAdA93phU4JI++b/lA1sbvIyShELIJfHk7AKgyDenGUMmmXUdx2G8D8
X4RF3g2Bz3LEVvkKA/6j8uVPSbgS98XOgqty7exMQtlHn1fiwJbKbqkYxT+92RPHAn0uMt+15KTb
ZMnT/hEL2QJusu3oaWD9ui77gWJLMC2dllJ0KDNWjVry1VWlji9ueEOwXG5rGmluAKzBa2pkFrBf
J1xhS6tON1XXvMB5eg8DY1zYfOlNxcITzxbJ8YzibRkdREhGTkHPWSVxvSbIK1/27bRXoBHhJixQ
Dzpg2T8jhFdHkieegkr6K5V4Z+GQmAWeRCztJl4NeppvbA1rWliXhCm4w3NXk8Julj5V29ldPmHm
sIcEYbNpL6XFgqiwprtE4oO0iyOrqJHCvO2ux/DLrLNxnegmuJgUoWNI2kMsN15mrCOAXpmOzppQ
N2MTlka6gJbw7JPssEuzgQMe6Ze2ba91E8k1es8NuvhxHbxVlmUtOqPZQ3FyN27NcFLlxZPbqA83
4/bqhT3oD4mCih72IhhFQPsQmY1GHZJS1FFIZEhUEa1tr0y1rZyAgnXmHUuFZTP1x4shwl1l+nOL
g6CTRMkYRIdLE33ITYCNr2XnEB/hW0TYoc9mYTkDixr5pBslgQIlnvLQ3uixaa0JoeAdsAbDEEFB
KU1Y7oOiXSGk8jHr96/RaKTLyPFYKZnBpbHeHFM9TaZlQAXznpMsVQ9W4PzKaBW2Xci61pTL0IDQ
UrWSFpmR14Q6wOdDujyhoDAehBZ+VNqDxEC0piX0IvvMP0VieCIWjKkYUI5wagc6Ivbs72t3Vtsj
WW+AEtlvIs2bZT94KI8cUidJNhmXbt+6u2GvpiFi8a4fZyDdEld3yFq2yM/SMXd6lmwcVl1rAn4x
QYYBtsRyfMhyDEHIyhe+JQGd1I8aZw4KDHpMCl6YbflYyiqb+Su9FkLu332UGlB7qvd+Ym6SNP3O
bMsHJ25+VNbm66BSxqnEgLBBgUIDm3kV6TEcynqEu27m95xpLZ85OCKILc6puzASMoKYP606iO7L
3EL4bUOj8/WtYbjBps49c6Ub3yUQVQ5nWBybxmZuqtGLrFLuIW2AhFhRvgLvSjI7AqMEB223V47/
BRJw5fWAXL15FU0jHawpYQb6dLH8mCBCuoKYVdDAQOIApMmaWVVCfZbwX6VbBUtHEhRJFg+HD2Ic
TakFMth1XePPd+dq0hQZ5cbUu9csLr9CXrIP/QaJ5V2Isp/LHjiIbdF0E2Qjhnr7UQQ2UQitjlwY
LmLo9dxgXSLaCNUKx/rRaqhg5/AKqkjl9NHinejkS5UcmJTCV3JR09Oc9NfeqJqNrUZ30UnBNCa2
1no2AkSZ7w0Dh01vZbxzOuPbAeDE/a9aZe60dvwhPHCG0RrP11DgLVIvUzgSqng1O58ZkoPbkGKh
XqlDlAWbxOHD1J5XbyNXh96U5Ru6yMMCFjQtGtQNAJ1pfoFtDb2fEv7JVul0raUzfXrC6dcpZmDa
CP1aAxu7qHv1moPkQjKzIvkBn2kEIsJxorve1u4dUJZLIIC09tvuYA9RxJcfRRuWeP7a1CmbaG2/
tRge/bQ8WuzwOBnWY2PSOq8hxbBWWxvsLqy5z6VVCHkiAs/b2D+k2rGl4Lgd8TniCogRwYpeAjoj
JyXEosDML8Uu4LQrz06XhlXXa8SRzlLLauoeDQ2DzOnWYVASP+og94wr23u3q1+jNh7GoD9n0H8f
/Xz4qDXHWpZGh8KgNtqnpJj5tp57siZv4fE7JErNwZz8fOuPW1c6iGx89BiqJA04bto311J7bovM
h2HYgNzWHnt9+J6vd8ngQve4X/oGgbjMbFdaRK1B6eY1c5t0A6767AA9X5mjZ8KDp3UckH6HUhku
U6M7C78wXgqMyKhzsXIH+hCDYATr2hguSdUrqN/nPvvfzJ3HjuXMml1fRdC4ecFg0A56crxN7ydE
ZlYmvWcEzdNrsS50u1uABAjQQJPz/2WyqvIckhGxv73XXjpGG0zcCjMHbqBJkErmbq4mc21l/sZK
MUFx2NVvkuCe12JL9l6tdkb/T7GbtXW7blrp30yCTNy4fGOdGaztSZVHYwYKkJfO59wOu9Iu5308
mGghBf4JF2uWPwBLyeFkCeAmvm/tzSTakPzXq8QaXgjLW6fJGrOVb7U/BAeQiTEbh4nzm7b9veNN
h78FfDXO9OUXKqefOXChZPajLEiccggLWKQwpauajX36laboL9VsHDC1Ior60dmkZm4lFisaPoT7
EeTihvBOQIcJZSxGqZ4mGwa+ORvNzpuwt3lcr2o89XURXi12ZL4gNZ8NkbtXQYGJdiAdDHecnAUQ
1gq9lUnM4xSN75q3i3KerZxs7EtudeFvBqQ/WHx4IYr+OICPs2L2RBkm3tT7HHj2bCS7AwY4Xm6c
Cn9ot7NvPnfaU+t+SMidWwoJsMpZ91y5dtMh3he5uJuZZxi06Am7oQJL6LVfW1e/8CmEih3wdWfZ
+T7wn4DGY68KeUQREUXVP6g5ZlKyLJBFH2wTnkxpQYdNkHwKY4aDHacx1raDU5hfuR+OxHhYh/O2
YofgfTol84Ghzopl/YcGb44nKMAX1xrHAyx8fEBTc5RDwd2crLUnd5ZVA6gaIEYX0SjWc2Gs03Ic
r65RUfNymDW9LGHtwqieR/5kzfPes1np/aLXPAYG6PpRzRTxwt98x73II7bGMcDWyiZyP+67ogcO
1sEiIiG5yjGqM5rzaEzsk4c25zisjS8V2gNl35h9p4Kidqdk9m3r7o74UcADz+XNb35T5fkPXo1E
DJnA2pQ4Lm2Unnv2eJhRGLxBieRWigEAZBdEgPiYVBVbcTn8iZP5LvcEFZIwuKbRfyUXV+7NEv5t
PTziecWmVtFvGeWvdj2Xr4mhH+1yL2OKILhLqUs5mXqicMylok7038KhWdErThAk3xsfmIpO5YZW
7RtIS0TOfYMF3JV6m5VyFQFEo16pISwhMbFZDNhdROK9554qqFwwh+FKltVmcPkqzCbgR0p5qPME
JwVLpR1+uDbcIGEBuuHos51MGJnZCGOvia0UFpeS64Gw41qDHsncKTv7eJ/ZtzlHE+kNvAufKEO2
Guluz2a02FclRb1R6H92FZ3IQpj0jgnIF5Ww7V3tBBX2sCi+2AmiYFQM7sGdscB4AAqcAGDIzJP1
oamdhw79C7A175CraQVgyBVd5TCj/RE6NKhCKY51A33CnpYW8wqikjPcxwI5J/e881j3LLKFCdR7
ng7UhHxDf+eKLN981/gJ8PkBRq95FFWfQjeAUrrytjPziYnAdGni8strGGKkZnDX4iU6zGPz6TOk
2QnbwUOoJoQ/I6NCnaKC2dwyVZhPTWIc8K2f5oIGuaah7IJdyb0IqOnOgPBwrGddGhpWwvQG1fpR
U1tte7FDxk1w8hqc6TSzBcfqiqLJMGBVqyg6sKIlnv1nOS4qSr4bewN1e7hHdzI5JClONCLEfyfg
udb4PFGZ/zSlkd+4YiljBq3Sz945zRNvMyS4npMB/kVswY1aABwUF5hbX1Nox+x3RYkOT2H6hsnd
UOHjXSKz23gRtI4Jqh9fD4Uak/xKDdldWzHvDuiSjAH/rEMx4gzJ5+eWyyjSJuYs03whZJNvQih9
ycDipDg0M5ijgmbGZRV4+gTNbg2NmMbNPPxomTgxJAWq6+gvBBB3Z2ABdYdSc/yj6IHsJzuCnD9H
h1z2SNrMlCFJ6TlG+Qa21uk1setfpF3pp2epKaD1mop9jN+vel1q/JoOIDuoa3HEsS7xqJaYpo7K
puGk2MmdpjfcFZjAEiYpuTe+KnPA4XRv5Tz2WntjjkEA28OoOTdvEhF5K1mJpUSXKDEWlGMo+7Pj
mfwreNcdpcKdshJ6R0q3vcA3BR3Nlw2QyzTrzLpejC+pw3VhzeF7Y8PX7pWLYMCDQjWtQj7gKU6h
INi7+DjiaUCNf/DN+DUBVgCh1tvVLcy3auwx58G+5jBJshPUw7hYiNOT6zMi0Yb/PRqAbfohn1dz
yZVQ53+A7msCIA1gu7Y/Ti0Xepv7dHWIMyv3c0QWbqVZUXXb4d5BkGbcRkYl480BGMNkDP8imUvy
dBUVTkjONDww5f/u2jgl73ycHMD+wMqt/paik8woV0gh495ZWLTSMDCJRjPBoDw9q9a+rRqAhH5i
vrWFemoTEvgi9thTKffX8HmUBLhltwQA3xhs4ZOtzJ3rjKchj+6o6V3E9qtbBvFGNfg2NJ5xAgdB
PqWHejAll/Q5l3l3ZlT0kRUPXfCDKzVuu+HodoonXsJJA8gUJNBq/pPCYz/mFC5ice1BqNkOPDel
j8p8DrT8gzn6l2H13gL9hD0x+7WzSe5TyfIc47Xv2BrxNBjXdTtcfMY38InmXYC7xDRGWHtugDcl
eOLtnjEy4uwUftNttEcW0krGbRWm8I9HCX1yTm99bzxUdfQwEMUKnP5qkc8stfFnssW7NPwn5cxY
7FqxdA7hWeim8IRmyPiw/57M4jOwsBRzK6W94M6uPwCP31UiTfZ+tGkY3FS1saljY2d17XlSyM2u
AUo6CX45SSfgwiJ3XYYJ5VhA6WxVP3Jf/hJTjFdmovXG8GH00wgARtIt1mFS/HSm+w0/DYtI9pq3
fMJ6kjdYxHdlZCGxt8velMVaItkCVyUfEU7fXZF+NHD6/Mp9wtoRcgK1jgCEjuwT650eWkZ2jE7A
14PdihhNzDddzfeaQWnfwn26jaf8kCc8ghk8L4TSmLTgEEN/XuucBAwm0ufAT2gDQkpeyYLwXhzE
23HQf9xoxkQI8JF90IfsJEZiq8F6DYxzipxd2ymMT8I0tqlxaZTrXtDDKiRHflU8a6P5aG3/LupL
HMBpvU4lqWur92ALQmfqSm4a0vfOLrO/c4jdDKfVxTbdO12Z1XUqeSZEwdIJsMp0bt821h8KIZ5G
w8p29FJs3X5i1l9TPFF1CC04B1weCWUh6BOM1VO3NYv51OacimRkbMEt4s1Bf7Epw1lHbXoc6JZb
Wz6uXr95mvOio+pAlztQVXe5632w7P5APoKoApJvPTjRbc1YYVXR57OG6xBSC5mvimOMZX2knnbd
GMaFbRfQNVhAKpL5ztPdcYxAGpprww3FOjXzF2UvmWw1fzq4OHUhxQU9am9gppO1F+wrhzBpHmiC
SmF9yhwD63eUnj2n6U/9YBuYYgtyd/0HHPsJ68+MU1Ty+XsSgOhokYeIwzs17e25Vo8tM3aiBHaB
nlBBWcvg/mWJpLAhZacUimE9gzMzLLviSBD9jiz/DAJPtLQ+xJ0CvoUNLfc5HtjtfIxZ8zdxtni0
IJXhAmgfmjG8C4UKtx6AhFXjVL+4bsQ+/Wpyaz4h+1WUs5uZothATOXKaqrgEvGYKo3gtpj1JcjV
uzfZ0AENj2cudV90FKZNT1sXD3sPVFuWnt2eoFKchUsqTL7RQdeuBsAjaxZTbz0Nw29veB+wnx9i
k7yAxTATvXWDriOS+bWgbiyrQTfZUOsxa+X8k/yHIGz2NrO1u0UbWrWjZKDsj3sBfvgKdTnfDGbn
bXAm4d6nuG6yGFwzfTzWjo/nP58w7Y3Nlgddu6oDA1RxHj3lBhE/JPgIDLv5GPs+qiU79NBPwr8I
FA6bLWHE1BKHnsh4MrzGsqYaus53SOB6/c6pHyAgkJK/15XoMlJIGeBOU7rrKCfM5E1gkygBu5QN
BWp0P7C6KKpxJWUekI7OikDUbZRx2LZ72yFjCaGmmM0KLkNZc6bzqDcL8YfknoFT1lIEmU3L2upF
ILTsYdsOUbKDY5OvVL3t6jDf1aYT7oKRGsMKkq4Tdg9zHQOmT85W05doNFSqCgoAwawmGwB/d0Lq
jgcnVcVBCkpsyNjqRPWLHzbfRey+zqBKxmlwVl3MGX2iyZpRwtUj1ryyEpubXdtXQExJ678h/zAy
aB5UWK5ECRK1oR8W7Y9acQQ1MmTzQyJaTo7LZse/Za+SsKGzd/EgPnASsSkoLdLgi8V+xqkbwb3F
jC1pKr3nhHstZ5k9EcZCDGa7M2jJcun9jmNQA5ry36jIw+7lyQUSl6xmk5pogLNti8EXf+XGUD47
TnM3UxRWCkrfXesWy+2FJBqfni6ic0GFfIgoWveiOvSp95tBIgTHjQoPXYIzmfE6R90udCjo5pgK
Cbh9K2b/wyYeX0+aFHWDu8DQ740KdlZQAN4EjbMCr9lzOvROY+n+4BhWq7rFPqlJreyS5NmrZ/Zn
Cp5tWiF1xCcUT3KnzgDBb14ArXN3mkXTbWfW45XtxECvTJTtYagB5FYDii1PHpLB45p9Ug3bH058
YK2NHF/BSDFxBPgiq7x2Myi2Kn9Dz2rk32YTkiP5/ygiQNF1/CZ677L0I6yC6iShz1SaC3bwz8Yk
pzfT7bGYpn8aeHWPpmeolSoHHNioR1kUuBs+W+SvFD4iHv8vBDRF/sVjzQjztLlomzRfCE91I8s0
23uD95KAD8Ewztrn80gr5w8iwSQUp+E2amprnQn14mLVZqUdExYObnkZYQKGjdCtTUPRuJEwEdD1
S5PXw36w4pcuLbi8cTg/wGN77soWQ7EZe6Ac8+hgJs91IHE0ey3XhgC5NRV+tZt4IIoFwN4G9DY5
Jg6DKOjPAF5fW2LoJ4PD4Naa013hDsbrlIzUcfRkcqCd7EojJvNFIuRaY5wix6438PmKgzcCBCJj
hP5iIKHbkSLJ57iMupLPqjQOg53/zB1wYK6O7laHxoaoyEdRiQ3SF8z9TuwS0L41qcl9I8L+mt8I
Tp+brOn0fQhtd5tHoXHNo540AG9JmoX+OpMD8GNkLOxrMwDMXL60ethNTnPt5vAYF9VPhp+RgxnX
FQApeuFaYXJy6eQWokBy9NKb0AOWZDSDeyrbHqWHuHUeN7BoVW4fic6QZPv0zNG+rYcECehzrMJh
hyH8y0kljy5tACAl/NE1+GbxQIl12444hN3u4AKqzjhh2ag1tVhmSGL6RbsxVoNTnYilE/1J0YVN
k+JVL0djTnBU71zLOCCeNFel+0fYKFftsXGQJNDW6OUvuBK+s7q0N6qqJHgNBJbGB9nbZOxTsrG+
oWoaS7ebvYT59ChB2MB9RWJ0B55BJF09pjb3ta1vvZqWXW7HVRBWHDGrEkDfXZXc2ib+x9oSbMEY
xWf5odU63EzFLNZO7fFxsQaXsSTMUIfv2kCJN3RYritdNMSR1jZFlBy3noNELL4u+w8222klU+wp
SsKh8NN5o2gD5OF+jFVY7JtUPlnFRHX3OL9KXALr5jeT9UPsNDdlUVQ8Gp1oLTLva6j/pIvwBwUc
by9QQrN88LSL3l/eUGU9NtbFwldEmOFHu92u7CvmPyp8F5UNGdlj9CkT8ovuAHhA1k8qyAcSS6pf
M8UGpYN6EkT6Ba/MlhzJ1X3nAGKZuL78HyVQFTgoT+UDPpLvxq3YrIc7MyDN505HzwXyFmM2K1v7
WxbAYAla9VtJJoHwVPGZKPuNS5pyc95YGiqkc9ObQm0TXX2GPjXFbeXfiHprB8aG+/1G9fMXkcNN
baY3VSkUrt/hN5/xzE/u3TiXd51Ly0kN828l6SX1jUjcDB7HZaYzXUbtVq7r5JA5rXEXLt9k76u9
hNUD9i1weBrV84sXnkZdL1Qq7SBhM/Uea3M6RVn/rutmM6c6PfWA3iakyqviH7o3i/TIAPE4FV58
tf3uHXRofoo5YnTDFOwMkoObntkQJ/uk2kH2onuO9Jpd4XXCbMU2vnOQRniXTPSyc9v65bnDF43k
H5LmWFh0EgPtxus6Wg4Mrzu5Kbg/27FbGvgaA/XrMY5oaxX+vGtk85R68RbSuE1rvAkS3k4WLkXN
1tjKOqyCLhd+qOCW2Fe2q+4qTaWxn7dBwoYodkyg/T68wYki3Fze0wFDloe9+LEJ1N3g6vcZlFfv
pmQpO5gsSx6Z4OS065yDpgmJ1ifBkYp0KlV1ZOV8enktZ2BQH93Y4wzPyJi3sRRM+hxJ0Njk6NkC
+y+xM1+qFBNTFHkKn+TCCevYbaEfHOrKdNdmzDLfuQ+VIGjWi15so4ihd5D2p1T2z2YcnthMAb4y
qNvrRt+g7RoDqF6slxGdDO0YZ1hm1Bnjw8TDiPtpYmkAt0NUZIRWu8lNuU4HrvCsZv5Jqs1bean1
rOjXqSsIq2xgo01gcYBsRiohfCu7RBZEpT4b+VqGrg3lO+vKz7YF52pOMZXJ/BqMEjis6CZQPPVH
y9hVfgF1ioAfcHCGLK2ItsL1Q+z75tfolNVWlsxIGdt7By6Kg8wNljwjvIaGFZ0MHiTssg/2VAgg
ViN7I2D15PbCVaeaF2oiH+Okf5rhwEENj7+S16bAl6ulrxFrRxz+JmfuPPuy8RJtvZo8QxBb74QN
jjPPqdDEhLH4vemspBBKGL9ZZZK7a5OJm/yP5QSvzAvopDDmD9X50daTrlpNNRkm4j4EhXdEmMnx
aefeHvu9VKSrrT41uBrGbZJEzQemRcwauRSMM4c/U/FbNdmPm4/PgkV9tjVlI+Fnzf5izhg1ug1h
Ta3SHdtNqmF19wB7nMtApOmRGRDUkPrTmYviJLvix3X1qVKQLC1lUWZhSBoUTL4bugeeQ0sjX6eo
sEnziizDKVdGL8QuXzLHe6KBnUdIJtxVOI5Hr8UXbEUp3eYoTyusKtHRTA0W9Nbf9FCXb0ur5zNj
+QqF/FK+d6Ig4SewlxqF3t4YcecfYDwj/eBSppxhYy9y/8T7Vo75luy5veLUsgkyJ+UgZJuH2TEZ
ts7Zjuw5R0vETuz0SJTa4hKc3ScnI+cuZy/dCiIAE1UBS9Bka8cjc5GG5vPSIOORpvtqYlxOaoXK
MXDy0FLwh1fhkW2zf+BN/9CSW9RIBdPZgLGozRB+oGmvWTJT0sLW6clTCmelH6dfI2i+KhTbVbsw
uCGRiuswkAxL1E9RWR9NyN6yXDTXwCY4jTImAUujv3ypMrxHKLqC8yv24AbQ6hj81yGimgWkZ1br
VOTJwTMjBnRBSHYg68CS8ZtDN/0DNGbcFF7yHXlUWY6ijFCW01Vslvnl7wv7rvzS6RZ45ULhqUI8
ph5Gt3Paxz9WzPxmbuuUg5KNIzRRH5YTHYWV0ogV0PuRiJ8AksTODKEKO4rfaOuFMAHKCDgVU1lz
QEdnTtZvB8AElIxax/AjYbN8aYqSkXn4yW5mNfk6PEeV82kqufKa8DGmGZZlbmRnEt3U1IjAoNkM
TvaS0uZKdZJ6b1xvN2v0JT29KK9QVDoOj6Vlp/cY2Tecfu7g4swPQ011ewGe36ZJd5dL/8HWFWuO
BTMXPhcwCS/68l0H8AHV4+ivTbyZmyGjq2bWG/JZJsqwd+NoHdEbzxdlSABV5iZ3VoQ6rZc4dGBX
8zbxsTy0TXa2jOwVV1F6GhtSlUCKGc57HMbwrmer1PbQidoABEYrkw3n7oN28nsq9hA7XflnUC6K
aRGpXT+kO2bUCOzjleTuitk+D7oGbHOCw78teNe04jjkTmAnsECEM/ZGSqah0Yy7RigeyoHzSr6E
xcQ2HyGfM4Fnj3VsqDsAfLBLnZKOGOZJ68JyixV9ehbySXT4BBpNoVbxaoz3FXqxDum8i4vpT2ii
IwGpWVWYaLeqKb7TybgBaHY121httYhzegzmO10mlPp6xMFnZq5qQt4RivpkCIrc5PlHm0G19qtw
R7nqfSPpZK4lzc0tZemVRovhGuWONgdiEir6TBMwK7b10BSShjwaBRCmQVPP5BepHWkPxKn1q7OM
8jMAloEZCXbBY3aemnobTc0dx9NfiMTJPqCQdoXOjURV0OpczfGr3/XWbijnczEqHzcZkCALs5YH
Sr7kmcbn96IbSgMUJjtCd+NXITk0Dl7+gQdOHsK5egaNCjynvc8aleyVbUIm9stPYsVERcX0Oft9
fknDiaoJsrQJfaCNoU6JlXYMwRGM18ZyrId6ffD08MFIJdupnn7qMpipZGvWpjXOK69mZBqHKsbG
WxzSGhBM0psvavJ/xra3TyA9re2wAWzP9wbca1OQw1/bhX102jS+dtX8bgNvWCk4yyc94G+uysTA
QP5kLwpyUl7oQMVl0U4L4oInSNaUjEobGgsqHnQt07IQmcFDn17KGkScfHBIQ+B1Pmh5CHFmuOCL
p1Vj5vh54vS2Czh79tr5dSxxNfIel1GbX0hscUZzzDN+cTulAgYMmb8JmnzTiP6+CzSfbz4dVNjj
3VrG6P9WOQXxxYDxUt9gyzHs4A/wLNbB4ZHxLj4n9zXOfGqfNOrdYFSwLHaNJ59SAsVzNKOeay72
cRmgZu07WZBg9W8KYmk6u+hBkYuLYwRMqznPcpnDYWL7lw5o6YYZvSskHGdgqOQayRfJkUfYrXeW
T6NJ4PNZkl08eTmVksBK1oqpOnE2j1NPTK2dNYI3y/tTVr6bGSnzvybY/9du4WvyjTem+u3/On3/
5fz96+b9jx/97zzF/z+6hW3xf3ILP2ftZ1L+/Ben8PIV/3QK2+Y/iGG5FuIgrl9fWHjK/+kUtqx/
IPWxJ/R9m1oxadv/cgo71j/wckgM6ZiCpe0t2YH/6RS2/yExCVsef6J08SCL/xun8P+aQXD4U2wz
gMZKnkZK4f3XDEKjqckuugmGU1jt2Zl+N1V7l8pp20rr+z+9KXdVPoE9+2+lKjhDl3337/+dm1/y
LtT//JXFde2RFPZh5DqOEAFGe9PkO/7PkQdbiCbPnURvXLr27lkDtlZv+fdeDEPZjzlIlZwDVr65
BFm7fPb2xKRfAoYeZ3LOajdiK/xn+3kr/zj5wHrvBeXBj7sYTjMvucSR5kp1HGrYLX+LSdl331rJ
YN6WtU+GsNbWQZWieDFJ4ek+3ZlDgIxdWcwv/vUSMH21eOwcCDRZLwC20bPMFBCeN29SuCEn6lEr
usjIjHdO+MnG+L2N3fROtP2vR2/mGqxJtmdeFh0wYoi1ZEDJ7Ls6DGyt10KZ9RWnEjhcJ4vpD0ih
7bn52WngzcWtdM9EzKjYnIb50Hj4ELUh+sM4OfgZQI4+0EhnPgAF0nAOsP8x2fhbTJnlOVCgih4X
ZjarNksH3KhVdm/a9p3IEus88vFsusijsmkeLM7Y1MkEFDdtLESk0+zn00ksL3SlkcDeZLlR30ua
g8K8W0ST/GgNboCgsLD58XCf2D0tVeLebLJ+W8YjjS42tBsVHFqnfB7pUj5m5EbWuV1R/TzlezFY
TyU1YY9Fi/JlwKSxjGeSH+JRsSHuq7MonimwZrM9DhBDQlzNqUM18AS5ZZgoOMeDDlkf7cHD/rg3
TPNJtGFzNLdos9FFjJ55gdsh1zjsY3xc9FpaRXLQVTzfoUtgorEt2kRG0T3B4uprVz8aYXiuFZy1
dGiblduY6qXryvc0kITVlK/ODNTIJwXuYdDD8ICOXj8MqXYPho3JCUlJNSGcCM/EWeKZbxU7/EuX
mOV+AlSMqZegnDnXh2l05apaeMx1E7t3ws72VnkeQLLd0t/g3fbp5N3W0MtWLvPm3YAJ6By50mQE
jE8ia1HqcpshyfKiuuakEsI6//FTdB+KjaNJ3g5ZDpnEKqdnqDHGyuFk+MbfAN1GVocwz77HKrlI
cDE3ftQe/J5mJScTGyNdjGWxj++n+qYOl0MNnMXt38JwB7fyAXwIt16W9hu8Gt6NchwF28L/cDyq
Cut6egsb4ydtkvyQgjcCxZcDAWqKaim+h4xJ0m7dVrZz0XSRkDkKDniHScSpp4jz4WVY4KC2YhGF
AfwMI/TRyKPhJSFrH5LywUNo9oy9idNQ+DfJHfcHRSmVI46DJTjx+MF0n5CNhAc+M5JD/2rG3rq2
zab5iyEm4U4Sf8EcGxEid+xras50eAecazwxcp1B6bY7n8EBwll6dMb8sVyG4k7uvk8LXDVkYgl9
h+n1zM49doz1CMH2YNrZb9urg50Db2YQ299FATJaXJgPRddAqyM0MEJE6XrM7gSACcP16w5A0aZQ
1rmNuy+SbxRYZsMj+TDWdyuiBwj5p8qm58pNxneA5dz1mj33SEXTnWy6p8KD7EXAxVl8abi+G+PA
LDl9ww/JJA3dGTDZKRGy+08vf38ubXFAENGJ9plhm8fS7KetaRbVwxiM94aEtJIlikY5L0wvlUp+
+H7vc00SEUxeskkbZOGGMVKTAS3VAV1G9QI+QIcn+yqT45iJxxT1/KmPET3tqttjEeQk40l515KE
tNxy39WoAzEPR5BSVU+yT3SXwQppep4r70y7TDfw37Iw3H++MFCjraSDdxyW6dbSrvVc8NAblf2q
dZwexsB5iyqcMxlfsjW1732WPmR/vDktlV4M3g3ap4/10Dz49pjeQEmlK7wPo13c5tODA/VuVTeY
dUJNxYE3NI/CZhepwoSAjBdt8xYm88TMK+3GTxua977UHHmqJjC3XgOaahrs9gIE60X5GNcgnQCT
pmbzDHDb2XBSJCrSOeUqTilkqHR/lHEXvGdRzcI32zs4NdWh6spX3xGKEYIsTrTftJew1muIncOl
0uN8NczsPhQMPYO+nK9R4jxNscJ9DU7yLvAcjuPAfvbV8kyPXX4O+Q52onR24IDw7TjfuenoF0eR
i9eUXqyFNw8vRT9WB2vCRZfnDPCDLBfH2DQ+c8vKn5KoBR3LTbOXkameLad6gqyRfEPCp+xtgI5f
OVTmzWUATT8cL42FKTO00+KpnXyIQoltf489zWrIML/okYsGvkozc/xuB7iXw+w85fSL7sHdiwMm
geTRjGome8ymAuj8L35qR+uK0u/HaZozZtqBcZPOoGCn0rNPNQLquexMrGIFJHsv4dhbjdSlcs/d
aCZurw2xRdpiW8R6R51DP8bv2+fprkcj/MS9kalCfOieSmcRNpfY4pcqp1LPxVgaQPuTZvv3h2bl
YkZN8eqmk79VRp7d/30Z4PZsB9Nz154PUS6z6nGVKdVcYRc3VyZ68xoNvt0kMhL7ui/uJ+tqOePa
qmV0He222lDqUF9dHm8cmDK4Zwt2KsW/4orp23NSDxzrwaHb9ErLiHP9+3+JHinLTo4mD5hMolpY
S7dZI2uOGJVV0yCJmIxzQpyKhmtvDlzF8aYz7gKHeefCrJAFfp9REKGxzfhxHpS4pilae0XtJk7a
Bzc3s6MTtK8eJfR/MMSfQpG5LwVTvqwz3gbcHtsQt9GVSGIPQzszD9TYw7zjCDs5nTyOdp9vw0wn
u3wsnZ0Phe9Ue50FT31aJWOBrFctaAUh873n1DDVxq6+5awF3EgGm6iD/DXxbuPLxdeP7c/IOJEV
3RGto4H6l3ZHhMT4YI/xjPEGc5ihO/GIDbXbMWAzz7Jt+os1UEbeGnO7h0dnbRoDXXjqMuenOkpo
2WaL8KeQ9e/+vnhp9qKlxX0q8B6acxRctbL8az+23TUbzzTJiU0r6vaELNm85uAeSruQ70wKPoB8
vmFMzbgOnWzHBVmdjTBJ74i0pneJombZJkzFkpW5O5Uq+pi8Jr+XfaVOset+//1RYWf3czqGl3FG
40E99z4wVgGridc4Jp0XhadkU01Fc5MGWXByGnRZ3bUnKgTUo61Ge2Xr0vrKzZIypVr8Knu4hJyu
93GvHHBYzMoKQCZPxiLAVUFc3sZ+Fuwb36NzyWd0rHo32VRDhGnYQjbjLZJfXT3cpGnqs21rkvVs
2O7NHJU0xdLsYGo9UB9Z2TTYmPLqUa6JeixuUMhpWiH59NIHyXRyHWTFFvjRg/hLFDEBhzuevLVl
abBzKyiZylzzIk3mtQZ8khs3Lt5U514ndrQPJcm4B2pdym2F52HT1ogzXKNPbie901zjpUzduHrs
2q+kjPLbvLFoasy5yiCL5LfLG3s7NhAqfVlnbA7VeIHgMV7mdvrgLq4pqfSrIwI8LGCqWRNiGNth
WaeG1ATvN/lgKePx+vdlkovmS43eNm6yQ0Fgz4iD4VYY7nzfRtm2n7Ad00qdvdgTF6kuhlNUCbUL
Ztfg9kYbDSanvdasV9uwLPXVDOL4HOQWbhAvWvQcSmbjNr2lavHGD4qJ8X0A0k3SP1MqyjZtLzli
XsYJx4beb93tFMn2aIv+S/tyuh0jQF2zEzxa/UNZsi1vOwKSY5tRlVFPv/yWXRC3yZcg0YVfyPIe
cvACBPuS6Rw75D5jUZDvcMuW24PgI3NNoHUUNx9zFYBDiCga6BwmlHHeFK81FZlUvIbtDoxxcpVx
/4t/sbzlQISIzvLkZ1F5y3S3vC2Xl8IZb63Rn07/8VMxsCmeuVhuMaiecOzZp7lti2NJR7sk+cn2
lJfaAsxgSOboSWsPZzCc/bqCAPhWulRO4lmIsC/SNyHustJI3sjbOus+5tNRVLjHlry2aTRyRKM3
tq8wvOJB2eGLYNSF92Dbt7HzUGD1m0Cj/Q+Szms5biQLol+ECKBgCnjtbrS39OQLgpREeO8K+Po9
mH1RaDWz0qhN4dbNzJObwrIMGkPYdVZTPf77gOICJanLHgDBomNuJvXGTePmoyrLim3cHJ5zPEY7
pwIRx4qTX9PxJ4S8ZVvwZWA2A2KjFlvYtwZbTl+a2Wc5zWTCiMDuC4A6S88PkVt141lDL0fuJfux
hCkLEwjc9/IFiFQ7PDXVCwOtu9IajwORbOg17St2TRbeiL6t6K8TL068uMP00blUY8SeTm+gHqZ1
TZpm6E3mX0YBXaUvk4sRtp1yZx2LyjgUFoSmYQqIL6b9zyCnF2q+nE3AQUbY7ugYQv+XZ3j9rWz8
oSJAx0wDHCTl0wHFIaKONug0gGhwTKpazI8xsyuqyq0e21OAEtK7erwdAkF3jUClLqdhhu5dzHti
LP01mTDbYDTD6dQS1soC5TO2PfhOWbccs5qV4OM2g2Tem7H1UY1oKPHEN9kejPjUJktNgAerGef0
qRfGiZ6A56wdqVGY8To4Y2UeJT3FdqJbd3SR8om1gLVj4YkS5FprMYfRDnTluJLD5GdtV1zjvk8f
ZWPziJDs/+PclncKOY59h3sscaiHqPTg015AHbOTbzjc/vKw4vd0++Mc0hKBh2srKLhlriqIIpQx
UpobIRQZ8Ef0MD4YscmoU8X046gmuzYh9h4ZOvWrBSWD223yGPulm7nKJr+PJqK8XTS9ogfYa3K1
dLvJPPOtLoaLaNXjvqT73Jm/R6fBv6Hbb620novGURvu6NoK7MApmY0F8Ni466AsMZbSzocVUvsY
bFDuGXRLObmCix8aWafBsix/ldnQY+kEsHS5SZb4PRJqc7lnhX+1vn9whbEwaHAYUHZnn/O2dY/W
pUvBEMdtVK7pLCOPnWOyG0f4GzBkt9SF0JKLgAaVz/ArYb2TRKAmMbNpvuRi0zii30hOarIOOLQC
JU+YS4Wj4+3N3sQiT2sgitZ1gLky5CdOJ18ddIZVUbXgcjrjQVALSHAAJoPU64riqV1JA0PAWYVa
8DIbDsfGCBrQg0qVYFxPIwg6VzMYX8o6u+TS9nNYc146/RNQoLfURdA9RaNpqHfuYQIqvmlqkneN
9R1bU7qudStaK7AwaIr6EfBQ4NMKdFVOBTl7EZcndLuJUEuV62TbM/QwvMdRgxaX81YlowqpL8NM
zT6fB326MWNt3k/NT2tDefNmDB3s5DeQZRIuMfpHNWfP8UyAvA2jdW1i8ndlJTZte+2W/mIU0puj
SoWfrD+bIXkHCn6JywrC3lYBVDQbkWkzpjsIr7yBFTsP7Am8F4QmqpZm9y4VOFA1QNTH/36wvLg6
lpDnWOH7crZxf6aEkbUKEGArq7NqvddJzziCB4JgFe5+T3xqgMPXFb6M3PLO6RyyrtebY16Ru4aM
dkeDJlDsHYxUSw852Yg00PtjwP0WkboethURtrhwy81ULRIzLrPub9PF3/qERgwa7TWJx5ur5IuX
9qTibX1lefUzEQGW7xuuPd+OPbFRxBjJfM+BP9sHpTSS5xTVr/PaPCShnuzNjhTgqPbTYm9obPbz
MnU/JOsUxJnfrnYLZmubDcQznTBbVmSHSo1PY11/zbF7Q5p6RFP17DHcndE+zmOYcDxop7SjK8Dt
zlD90nUVaM92P+xUS/yiGv+KWbwtNS1DE/1TXQgLjzOIsourQLpZU6aO6BD6IxcUfBQ5Kp1JyitA
2ZAGIjTguBcH6wWda3a6FoGenPSyVVu9Ml+jwZmP3kicwdB5A52MpL2wSPFp5MCyrKdjQyWn0KTr
ssJZTH6IoGWD2pYjIVDtN+DrL5/T6UcWBhaGrKcOLeZRP0xRjduYlzY35+fRHn0nqQLw6liggpbW
XsKfBR7en8TVg3XbyN9Siy5oKUfpei/sKPBKaP2i89KBMFb4oXkWWZu54A5lfntGlmNbiP7MUz8c
cQr+jgpnQJEvvQ8IvgnODLwwNKunbGia7DOjl3HNg+3d1TMy3YOx6nUogYHqDGoHHpjjv9PA67dt
S/rT1BZfefqrzynWvblKsBO6H/PsPM9xf4HZkpCQs77GHscF9p2+wmKfJsZ3VQARJKT/Aocei5WS
Yp2Rn9Nqif2gtUEnYuIkhUjCxnQwWVnNPWV1z0czNn06pJ+lCKgkjucU8yzs8AWDggjaxb7IrM/B
Eh9Ug8DNoqZg5ch4C9ElWNWOtsQ+2j1grP7CiVDOdBHTqEimd6DZugdnUCCY9Xq7xsnAhr7pnwKj
vdQFaYdBo4/Xdl7tcW5WAOj/4Sj715h3isnPKebZvRme7En8rSR0pq7T3JWkN72f8rOZd5iM+7p/
ECQmFjuRn7MkuVADQ36qCHAmw0zECZ4jNXX9WgP1prMNXBWZ1u1ysx23mpKHIgf9Q5ndtHfy8JEp
CuGyqC82SUZjuZuVtxorzKSA4Ai9Fqd8wOsq6H1fA1YALT68wHkXxxl5YlXS3LVLkx2TLjcgCpy8
4VK2cn6Oix4BboSHrdXVF76MDX5iG5NEH/FI54WSOh68kgwlm93RPZA2MyMJGUSjmaPqsB5jkmKR
oJqv3rywkeISZ5u80jU+pMDqyGvWAv8KPgvSsdFmZNFGNongfg43DUBxxrWpWyIP0bxSk4g3af5G
aba3xUHy0CJ4EkM/Wds5wglJUa2+18Ak2eHwR89mcYbvYN+b+N1ExznwJdrHHgiP1vTmkxfDr2gJ
uCqbtDfs4uBYWuNnYOpc0flbQ9WEtEh/kbvuuBaYPd42SniHW6MP3Qbh3vAzNmY7zYOKEtqFn6F6
+12YXvXJ3VauJAqsl7eh2eZJdozbkalh2PYDNlHDbH47QU9gp11DyZOFKf9flI3/3JT0FA8XZ41m
8dxHRDkbqOK6JJMTtiwBGIa3RoYQbNgjLYV8qxuVpzsAmxMm9m8y78G5HinR0v95nfXruNajwn8i
4gogpYMzpza7c0Mj2hn2LfuimXbTROEjc1VDK98kTg4WMgaynlrE+AD5o19RzhJccxZfa1dXBk8T
61tlUbGVDKujyNFY5yW6TcC9KFgoK0cztqg9Gel8nNNNVe1aJ3E3JpDBlV6MYr14WXA7ntmz0zeD
8IFtPpRUZgQbPALmyokhz8wYWYYUo+NMNJXwOdVtJVlzfAOFbyXWN2RunAll9B0wD6/gGUI/7L1j
5+U4dVkOR0nPVFWzzO0SkgfhMD4GCZ1xbGCQsf3aOx2r7J7rHkGcVHCaK0rpCvr+uETJFz6KjsFb
X4a53CwBb/AxwHeKBiBo0Ad7IyKjFqQdX+q+TO7mWHEFoWRx+/9fDPNQXClZ4FQnykHTYCSKDLcB
XNh2zhVkfrPdCYDMt9oiI1Ok0YmrPHoO/UJ+KNtzB7cvcJv8iPMXYXmkgMQR4zvJR+Nem8On7qY7
nQDce5UD2J0Ea8vQ6Jt3jYvMbZ5BKpBT48s/wtibu+niTfpB9WF5YYYNTyIi4JgAqslcAl+5aH9Q
aui5LbqtbjugMoLoB3b7w4E4uEr0+A0y2WkKRwpm9eZzzM0/ZZbLg7e86ay/VriuvW2RPkdkyA8T
jkE2RlX0cAIgurrxZie1PFtMRb49/hr6eypiv2Exu3EIYLoDRdGDAqmaTrsZXt+h60D3lJHeb5qF
nVKLKzaQGWb78BTblbeZjZYUUWvTLz2w4WQLpe/05c9qJ8/DMnZOzaA7lk3XHfHKu3ZMW6bUWYFl
glKJlIfvErsMmVpOeZOfohrvWEBrql/2AuMRLg/urWLVC4FxMhY3Mw8vkRDxvzol9BdOCywkS/f4
v3De2LF+yog2rRsTsX+cx/alHfFZj8Vd5t14iXFun+xC7e3JGndaoWd0+BjB2unl6DMSX7qAmhxb
RrgWEpYqmtUwklnqLYm4tGVBVZ6s/zpfdXfYMl4CJMkRisaURhlqWVYLUI4Ug0Jm82q/L5dnoln4
jpRb/r1+QypW3lq23Dcr53KZKt6StgkOynjtq3lgBz5yjgbwmobIRNYxJKE9IOLSYE2dTNBpgUO8
NVR+bIPc+xaDpe1GSsRWUVfDJzTlX6slnDdYS5YWg8fNEHIn7Lx9lt7UPpsTUiE2M+Pw3/8siQTh
kh0/JVMTsBR4pHXI/KbcB3c4IArad4yY+Wh16yNlGaTgCBB9yi44d9LKEVfXQRpaMDCDeXGz3jka
OqUcrJGaDdc/LLf4i4FqYHjNzE0L6HWt4cY42KT9q5IoYCqK51JM8wUjDx0eyzuWNNc8wAdb1oQ7
Gw9eRUQlfVua4vxnjmR/rWOBiZDNq27D1LVAIb8Vg7UTg6udszi/AF7Pjw7v4+q/6mybRW2UkXpH
/8VtBVnoYRbO2nQQaMqGQoGBqAm3PnAUVjHtoMxhNDUx/wrTSI6upXP4Uc05Yu6TKZeIvKBNJ47x
zVgD9+uhtjgAodmzc3VPOmgaXtCKLR3i+s72xg/Msf3T3ACM0BcHS0hrFBRQOKMiJteRjtXVZQpH
1HsUVZGdkp7q2NiLtZ2rlwnJHygzOYTnFY/z6K6Uiu5G2H54QwktsKLMCDnMN0w1fMpousdcjDmG
G3k0NKIxfBEIlt2jYtzw+751feWuNU3cCNJ9/ZeqpqkaQ10Ndy/XgQaMPD6S7tppCNJEStbOnwQc
DhToZnpZMP+rHvQ/ccFkvo0yRf3W39rSMblMRiHgrKHFE89aUx1tBTtnwtE5tjeP9/4iZ5zlcK+1
rd4Up3msPXKGJO/NiIdVVdnPXhhhjnRqXKFlsNfTDKHGxeG40TxpHEEYc4aVeKWhiq6pwMBxZzTz
NlbBS21N1ak3BGyIyeBUnVjGWrE4EsG+NbE9+I2Bn0GF6aGzu3ZT0Hm5DcrX1GyQIWO0GrBexpPu
2YeiblaRk5eXWF849aqYfNUNt9Dr4UXONqh2J02ubUB60ioIntVQU7y5vM7etE0N+TOEmonGBgse
3i2gp2jrjv1vWBe0K0ZDsC9hHWFA9fKr6U68t6YV061OTGRqUIgz9gzjPHUnPq0bAjuIi9zg16qM
WNP+B7Zq269y4snG5k2uqbSbruXULCQu32ZviVOqstbOIsHFSfqotSa8DknHPgj3le3uicVwqSSU
H8ijMw1fGjbRnBKvqyW98oZfzjedCd409qlu0sYtiPZ61a0Cr3BvVQWERJpcl/P026v4iMIpN/y+
FdeCHRApdC5DEEZmIqtTuqE385QXpFCNgGqaVmI5jVYjcuc1bErAAZiP14gH5jHuMtKL0iU2Ezvv
PPkSHGA8lFzyo4HiZjik2l87IecIxtfeOHF6kpNDlqyC/DKIW8Eh7rheuIsmq1vXQu3rEZ8CtHB1
G5bIYceqGyWKCuxw2HYCSENr0Tlapu9zditZfEPUQFhIE+3Y6oW+ySPvMPC4+SXbu81HtMXBwtSr
T9tBAFRSlnm3kokkoq/P/J4ru8qxkuCW0HMuurSYModpznqsGbEa/NUY/cZ0axS5XDFHkihIw/uY
89kJFAz4KTPahzmj68iA3QlSErgqAOwgvfR1UjX5JtJZI2tYRf6WLJrmjKNqQrg7Y2ooN649uZek
N7NzNQa5PxSJ4ScRcv5ciV3OOvLAofgnqMKPSOjcGQihblIB3qoyJgvFDZHOqe1vw8XzPQprHaeK
MdaeWh9D02JdlAxjQ3H0vJo3nfshbQl/3dHCuRNEB8wRr2yV5kOKZDwpoumWJANliWK5nzok95Yf
ylyQvSma4YTDV1tNWQJroh/EFoXvYhaWsZV19M/hq8PiJyr20ut8pecuk6j6zPrpJNxqIg63ALQ9
Y7on5bi1uQ4Eo+ovYw8ka+QhnPR89FyAw0yrc70lBfIjh7QjoqKwEraNw9iJ2Yje0WFdkz5bKT3Z
xZXXPcgfEu1g2N13vIkeB+/KwV51p3Dzqw7N7mhW2B+cQh3bP5ES8hQy3PkR4BZaXWIXeEZxLqag
QQekNosyGwMuFz8UYVBsMQt/1RJqL3E+MmBW0x+TZe3ALoPUCSOGRRU5WLrcn7xO3nmE/DfupoeY
9LHG9QIEltWj+TSKmuAo08YdSopGBzLXbLeHZIUuimUFu01P9kVV4AHM4pf42AuVKvYHwH0Src3D
6SDzYJfX2Qkata9E1vt6gj2XdVV65mLFDObM1DjwGpjlOKClqM+qq3yzhbxqav0dppmGTwjsjKOD
zJzZjYwt1JQwzc82yPPtH+yq4S8twqe6taYTTLptz8L2xevSmvffqk8Nn8pn4ysGubQvS/0VzOT0
ZhbGjqfS+CTm7ktvZHb2aorXeuls05J4UTKTwI/MMFvVc/VFGnU9O455N5YfEG2atW0AaJtEQn8L
I5ffTOD/05ZdWJ6VO60nK5bP1BnVOQtp/athgbSh7YXkSpJxwP5H00iXlMwg1yTQ33JreRe1ITpG
Za4/CM50G6o8X0PeAXqlHCA9ZQPeR5IMYAAL10mtGRumBPdcoiWsS4MUSusOOcY249kekFEHvumb
UQG9RhhVp/9+1qOfbnNP+7EkIai+32PWJvkaEOVwBw7WIAOM0naUMfVMyrhd12LSfmyz2U5RFy1b
tk2XU2jP3Sd+c6eg8gc63AGahlBLaaB88rqcHp8Glpw7/zOlg7daBrs0F+FZr1GNLS1+7Zua7uvE
IMro+q7DljQQtvnHcjDRglU2eaUxEtLvwndql3TvnqIRLU4mrigh90ks/f25xzvA1S3BQABtvgb0
dNN4AMQ5dvROX8LCJ6A+5sdkx4cMTBKMoQraixE5LwUQSow83snhygFhAvdCIineKpRmba2mwG7R
JGs5sHhjD8/BDxK0HLZELrpVb2OHGA3ajcoltJSp5gXkKEib2tvrkk+J3gEEwI51lqJXJ0svGR8S
otK1O3UrNHBUy36b9RTE6a1Wbt2+PDgQwuy8pDq8L2gLGKLPqXTyfZNW+sULDWD8dr6tZPJMGR0e
cLl8JnFK0fKXp1dLvOeGEM9NsUrzAC5MHH2XZspP6rzdq5GqjrwyGdtA6sCmSuny3hfl+DY5XXYc
Yv7oMS/rQ5Nn5rqT7SG5ZRT6POyBmhWqTtkexgXtaFTLtjzHrApaXBXkG0RN7UAKgf46p/zj4PHh
M80sxotpb2y9o0lBmfpBkl0f/nhcrBGjgJbNhW9WLGY6l79uP01UKbMIwyJWoNuQwiAb4lU7fLgc
AEl1dND8bEBMQ3ks3DDdz06wqQh+c2VwsHAd7bRXdGKu0q4urixmV5yHtyTuJxKGEFwELfbxVDyK
fgzWOikr300iqhoixarBBCTVJ/QUUwHXX+M6vYcTrceSagVMhrx1ooLxVEEylGFA/21TbdGmv3lc
HfMCETzyaNVyev7/E32DKo9+7Ypnk83AH7V6czUt+U+Oc3rTXx2O+dVU85AtItYnHfo6ESjskLT4
TskuHGKTSz7bIuW043l2WXbEqoPKuQ/i2D1bTX0pLH0lx/DomnyRoZWFadOcIHBs1Iw/8b8KcU5o
biMUDX4CedFfeIl2BdTwVRiF83kgiG8V2L4cI/8unc49sf4G76VRqadzRjf6GCKqjb+qDYZDF8/N
NdGw9w+NuugUWrF4s1gKBD3RYpsJP0NX98lopGwgTW2fkUXD8eZtASAkQ5b5PZ5pcg0EcGEUbYoF
wGSE0VM1l/a2np170VnJuUb3EyUHTmNYtLWPA++Kka49A4xXTdM9B11AgQG6fTYM5rmPXnvE1IEy
r12i0GecSGVQo+STG5Tc+9zxLWvZMyHOtE8UGZDWhdqycj33QgLjM56JNgnX9asJygz9I+657RO/
BASki3dK5N1DrDVM/Jjncm98omiUKvdSQq8yQWWpSMJQTU2SBpR9UWfEHrprb65RNn42UGePA3F4
V4b6husGRBXfse/yBsGUnAHR8AfinWuoTUNbUru8tljQkjgC6+7uw0S/ByS/qXGgTc0CoQFwqX3u
k4SMfs63zYRvWUGz9Ci8hhKDBjN4w1sYDB82g+yGy+8CX0wxOqd01lOQth2mq4ELlamQFjZ6qm/o
dqzo5C+95wSJDBgQhQOCJaid/OoOzluZpO/aOMrHIqJVPB42QeX5NuUguHLbVR7P7gkz13tivoZ1
6O2TtOZWqzBuJc4uy2HfprlcdnKU8YS1P1YWmpg9cm+1GhyOHv7ETDMBgPWxP9ZWc5g6huuQUgRm
rBLhMwSKzBaLRSo+q/9+4ItqX+A7/jNVl28ze2yODZz3FdSh9NoR3S1lYl8ZiQx8PtabbKk0KTL7
KvoU0klY3zCMmUfcJN0BsvFKR/6Hv9K9komDoNY1R7otr1UEuQrkp+8U0SVLsMVwJ6wKm0Ot/fQK
x6/aOtrNAp+PB53WSatu5yVeuWaG5eTgIUT6i9zJMdbs37jO3UNrKu8qyvZv7zZ3uxYDCzVU3DBJ
Oe6WnHErdGJftDNgilPczh/2pKb1VE8p7EJGhKxOb6pNtk6AxpwagJI8MkvrUbBLjigcFgQmL0k+
vA8BMpKKI5ZpUXzCX0iAibGjLR+Opx1S2bQcTOJr9qzBl9N4qTsQ/shonCVuPFxIE8u4N1bD7KGJ
1gxtGifDdgjDZzvs622TzMSu8nHXKEXGZaDTGtgrtPEPIxPWja7fpzIhWodyHCb9X2Ua5OQ6LOdZ
sJqaksFGB72zFM3gSv2aeMiuGBn+2W2zJ7Fr3rhtbC0vzf3EI2zEjWMni/iumy0RzKxAf5aLDSSh
kRCDiR9NLSVlwOK44rd7CSZa7zRvT50pEknBZ1XyTCcPTw2cEY0rIxfmKXrWWvWu4oTmSk3bHLIg
j/Z8G2IY5YwdSe5O93aSx74dochKWmNRlCiCnWKNe24N5aCjDaFfqhiMvHxWdigYXJDZK/3BXjje
tZ1TUSS6+GVm+JiU0xYm6/85j2msjlooYqkgsMl9DCUOQpamAduSWbQZKHJlVU/plLTDI5E3+Jwd
64KQc6UBSn4GZROss9SlS8kYKaKaHHaYuKm9kEgFIdxlc1MeUeCewH0+RG/xUJgVUlwXcZxjKPB7
WjNi9pSveFZudoLPn8gISAoz/xQMlOvBsED4wpkSEBIyMMGwNjd6zjbTjhxSF9qUsyVoT6k+6D4P
kJMKQ+8gEp2hINCerIXfwfW89UcbmExvxrfIQpgBINf6TRRkO1Fhg9EXeTEsk3fDgOxuScSAbvmv
6/KD6/GPMrqtXZUH9BmbFCtotMzM4LMaQ0eDDYYAl0/5l3gd3dCgR04SGqxecwGJU21cB4Wnn138
XOvZ6A1efnBXIyjxdUOVyhVSLTJ/y7ntJnBW2SAVyri1AhnLc2q0V6JhiIODsc1KAhtsXSKpfbUY
s9DNOs7RKPqQQXoHwfE8kI3ciOBLp0OW7ehgbMY6MukTn9dMRuN2Xu74eUylJRahPwTwjF03ov8K
ko/CPPPSVfeYqRx/WmJc0pj7M24TqA7NMcxK81nOhb43+Rxy0vabGfgIdu2WBfo0fzjmyLTEhipp
OQYL5qeWvcsaS+uGEVdueErvwH2/g4Sg+zmbp/Vc3YU6DRjm2VN2yk+E+HQAuawsUP2+RsEdUfaS
Xe+YfXcO6GC6NP5oTMlwk4FzxsS2UyGWUFy9lnybNkRY7nGE981L2w81MeSEXdi8Oh4vfQcHgOeM
gQefOHWkKu54Bjh3wHMavsNuI+oUXsMsw7ukEmc27HzXtpZv8NVeUwRe+Yo1ozLcah2I5BEHZB9V
UXyliHmriUKPFSbmZB+K4rWRI13zHkIBYYIjpnkMkd1h1qrAF3ry5Lg/VSuMjUUDkk/IdJowVoO5
3yNM8LRgccCtncdOJ9UhGUEq6iQBQAIFu7rGe9Bjp9prHuhsryTiqmLxS+dOuB4CliqC+XZb1o5B
Ry82RCOstjom8C281o8C9ICIs50zAS6iKs1PMjoP5QhET6VX7tF3Yw3/7ZnMgblt+wiiVI1xS1t6
GxLrY3YUbxEG85WyXhR9bmtnss+Ck4SABgr/XBxEnWDwVnq/r0l2AC6i0panQ7wHRXdPAFh4sc7g
0+BWbymEqDGL7/ohfwMz+co4Gu49XD7AMq3fEEIP+xQQwvq8mc0ppHgGsKaeiO8ZIRx804yqU6U7
4LWXSRT2xZwre0v8rQDZ1byyodZW/UAyVLmpuZdu8qyI3W/iADIGoxHtOdmcXKOoOZm6+bBtwKi9
Nt7nufwqAf/C0Gcdk0Ng7EJorVkJ0iiQeB9ZoO66k9HazxHJpSNhH0DvJSEF3JhAIqLOZr+PhFfa
lFEb8JbplAzPUQHrzyG8w56oPLL/exiMyQYw/03dI5VnHOg8o/FyzgnuYWavY8ty8oxZ6dCbPVSB
aNROxAKTtW2bLfDEwAZmXDinTIwflqXZG89O/WSe7aNd2j9zB0dNFu7rjHflpXJ5OIVzyEzenxxP
0q8xW++Bom93tuzrLGdmTMO79fa/oufyQ914DJLvlMsJVuNg3hb+ovOcQGhlr9eMu7oxXgzWqNsl
QT8WSJ5uYz6U5qo1HqJy7cVavh7NAoyfUTysThnnqoCWM4zJpm0mDDtOXN7taFvoksV+ZG4s/C3r
KiHQYZRHxj4GHFp4cyrWtnFPI3OQZ+LadLkvBbumOrPNc/1hGxgF4gwOLvGrP2Oqi63TE7vGSR1t
LU37gf07g5JhR5CKYPY7Jyfczt6D2DfovIraYHvE7jW9Ge7IacyKBAxcsydZ1j8q4kNch8BBhQFr
6YCHhzbYPL8BD/MKzfmqcZ1zy02edHBHzK2IX8whojQZGPHUQMWo3fBv3h3a5I/QUUDcpPguIFZN
PchSMTH1WIH7kUb2p2HYRKXciOrt/k1pKdu9iStKamVrz4vcVZeX3rqSqBljiRTRtbsu4uuXY/s4
dw2YBED/m6jmuOxrqfBmo4w40d0T7DwiI/kRFv9ikA8MwZF2DfrxR00q4+kifb0L/zixTUEKhlfi
0RB+SmD8q/kqlXRBGmqXPGQ+xGcNqJN9hRfYx2yxSFCSQlU270ddAu727mhL44oZnPJfELHJBA7G
bupjVnjd3pXi20uUL03SO8xGtBK/jNPI3YQlGCF3itBa9WLqIJKJlHt8vN1TbxVPuAjfiWoD/XJ0
g8Cy6jbf1CWzr9a9F8z++Lwbuge54fj3rq7UCaEXliGWKK0y610J8r6uz3adB/4QddTqNvcB5XMx
A95xT950RdpQ9N0v4Wpf8inOS8jTORcSbAfjbzC8CSF0eBCnsu6/NChY4FLj46jICdkETMH9yV8j
CfZDVb6DBtvbC88WZjvDDUVz1noikoJe7vxLaQjpZx5eBtp8Mh0RvCqfvBENCxRzaCEyLyriDjyg
z6BDn/3ihs3SNzlN26U5oahZ4/Hi4m4x4U8pMg8jXpu29I6hafhqXsqSVeXPGBf8JOZVDfk7O8vY
XPyQTLhXdvLqJM3fNgJmpABzdtC7FIbNKthRBLxDbxP7hqD/ZCEnVI9UDn8FQDo/R4sS4RfW2Fs9
0T3f1mAQhryrceBiv6Fg4C3iFDC9BD3HaN/lwIYjQ3RxqMpcYXxAtiGmSNYGbqqAshtiCeGL5VIG
xDjiz0o+220JPxHlZQNnvtstPAsGpaOW/3Rm0/Ft03643bIop6pmleOGx3jAkmtRUBa+jfSeUpTb
TRt0d+lqz8s7MkcAoWdzeO5++7zptlzUWV9MeHKdas21WpyyhPHRbmNjl8LXVghr8I4Yumin/qMF
xUMujHCyIeE+nRHeAoWHP3X5HthPSJLK/3TmAWt7XZ66kFroavjDgp2dw0S5Xz7twoi6NTIH19Gt
BLJhfAog+XZ2KvyG7A+PMkId3jDg8QUMZUzZypy5v6BG/ZpOe+j6OaaCoDqz0MaJIpFO0A4v3lzw
Jbcvwxi+lTMDv8cSQ43vuT272yy0fGlFsAkH/AwGmkGtUMNN6+qi5IR2t+ta7QC5Nd6bSaR8SHIL
ojn65eLHRgQPzco1O4nelnzrRf7cd4b1ip5SrYID6Bz7hdzkPUWZ2GZe3fC0ia+R2VWfU3KCw4VR
r1E0sBQsOMsulje3xloWIRqbdhOsPM/+a8qG2YzWIAxdo8Uv0WInMXMDZofOSandc0nZJSlwxQOB
zyhXzJ/KZCPVexqUY/FMYHSbL/SPnqPaqlyLjqWZsF1iGXxQo2nfOFiAzX5MTlY5QDYfogsewGKP
iRl4n+rOsST4FD4XwezuHYTZbaRVbGb4AFNAtWHPAHxCH8p1Pqm/XP/GvZewg02L8TA7jFy1ycUD
/j5nmDm+mZqAUdcYlEVpfOVdvpEx9NhbmcefRe8CJNKj7MDnxOBySIVOmZdscfOLSV0EohYoylDv
uNeB2aktz73ppnrubP5zcd1+kYM9yJIBYHB7H1GMkgYdPlkccgyLnGVf4mAgUXC4serBcMU5VBPs
jHeopzT6BJ+mqXnHpV1XzzHDhZgmRCvhHosWCjeft5qFM6HEyNpIU7y1QcDaX7PwcRb972A78bHp
oFnNRFX2zEJufCp1zd61xfg3puUL+4J3iPIOc4/e+TK1+Kg2LxOH8mDZPWZgnPVpCnnHzm1mG+ke
2Pdaa9OzwmMwPRSS3LmIw093/h9H59HdKroF0V/EWuQwFQIByrYcJyyHa3LO/Pre9OAN+nW4tkT4
Tp2qXUCv1qlObkQqma8qPyWic5uADmObgWgq6tHkZJFrDZnp48P8RIyzrVxFfciUo5LL4o4yCj4i
ATdUE4k+MTJ+byHmBRUmz63IG6Ak34cb+wmRB2db1q9upAsvnEN3cYw4Kszgp2RR+NA1PNKmGR7T
OTnHYZPCz9Mfso6LQUei5e7ojroYEc4rlM3+Y6+4T875uv4qxV4zpC15VOrnPKdUZP4SAKl9xpFp
IFsYrIJLiRLpAfiHALVoRyiQ6Gx3niRkLd2A0Mb0v+VqOrdZDHfKyJGHqBBOy86YNtXsZTGFAVeN
cbFYkdEkGwW0OqlXoVafKyqYYquXD8JUNIE48Og1tpwWkxEB1fnDzD8bPon3JtQYfoyWBDd4b8Cs
6ouYX7NIB92aM/VzuExg4EB3pFkmgSJkG3NoHaZCj7firmaX90NnE/RPnNKQfK0vjb0icXoBe38o
NOlUrjgchI1gRDpwcoS5EfbmgFSoJlF1SFIOVZyWAjnkG6NgxYe90j9hZyC7YyZczYPppBoqg64N
u6THmqTQ+euOKAINwEZKshYvGpkJJIuAodx9K7V6EbMVfaBm4ojXNuI1Bdd70nM3NdNXHBzbh7c1
UIlydGiEPrQzELYnXKhPBcGwI/AlT13xaCqxde+3KB+HG2PH7Cf6hSp9q/VY/c9xtcUtTqwm0rli
5SdgNgffDkqaqiqi+oe+zrRzksmPaUB8S7Lp1hVScwHkb6+ZcUg4a/yE7Ap2rWXUDh8hgDPy2Dt5
jjQvzzHnyXEE2aL55TVEHDU3WMvGSQP4e3NoaRD7pgL7ulmX+7pkeTCri6eYfKAy8YjWAjlIiNtw
DIn/3woFLmvc9nO+TsdWe19MHaEp47YPRSuF4CCbhzBEr9v2aQQW3iRF/6eaOnX2tBPFDSlz+DOK
0+GBRbHkqLFeolqTmYfZ7Mhl50krMOV6oBygX5s/JWo/Ffop0GvWL2owl60EQrYtAyldHqMPRBYh
0AVd2FcqnlWTZPteNZGXW5Nnl2DUl7BF/9Oq0hlqQz0Pn7RPdwF6MxnoqG64KEfjQKQstjuVeThp
w8qfCU85OivxMjIYwvkXDggc97ysTEeb1cCorDeL6CfFT9go4+YIqhFanzmxKVquFosV1H8hO1t9
ZKGkMQgX5seYmOFJNQ/0LS3uJuS0gsJk+oRLLNxHLD831yE1YVgPLwkpiDTjjzahEqlZRiKBuPe+
TmMvzi12qZFuucVs2D19TbuoEcdgNjRSuBYMS/AGDlRyurPSrrOxQDMyab1DMxm1M011sSQCtWA0
8IppkMkozuBkzTUxFBwuZuG4YbkEqw3p7NGmPdQsAp0YMeNZKXfjxN5HjHT1Rs2LFzafwH3UuyEs
TzkW6D0e9JHUDkxw7TkP40+xR/Tt9NpXo4kTWi0Fpqj+NNL6a0EKXWfL3GnfOANMVERlPZg9wF5M
k6D4ludFpU1ZN/xlKdh+NMoxL/CmzShoUzpiDkcE8KigIdNlDYqzatQjzSiHJKH28pyxb1uN21A3
Onp1RZ1W/ve/81Od5fKMov7LFWDYSpP3/OdiMNItnkRrGL4MGgCp0UT3wL0My4nisFCtCNBx1anM
uMT0mZbT8Axh/lBa+BQ5d8xnWOsH7K8vatXrDgQyDPbi/CtYEysoQUrAdYsvc8u9NNL1Bj4t3UcR
W+EsQIubcSXDYDHr1i/k1XD0XHinc0ANOOkSoG54E4mKlti1PFFMJjcCSSzhNzRLgcwPBQpMqtVO
s9YE2wfdFBJGJjWjEZuNF4vWwctG4Kr5iFlTHX7h3ujOnBivKxYXbYwpNRSUJ4y5aKps7PY5TuQG
ysqLLGleF9HnVrEUcroR1b4l6r8nmzLvppyzvRrjBt3qtsPhQb5P5EmX6rAjhelNN+Kr9b/1N2ad
rjFqETZKXSXLXrssfWDMw55TQbQy2afbRUrkBA5VZFPCAb4lMo9hZf5wmsZQu9YMeEXHjdSSVmjN
/JYKSXo0k29IWLyJcGXum6iUzzj42dDCcZSbnxTfzBXxY0DwZGg3sAwMUjbvDBk2KBcxZ61kwL8y
Ir8lTUtpBqyQAoigoIbtG/1XrpZMmr1IUojPBI+c3IBky9WuckVsGwZYNvZ/or2qJXGUFbgwDbAh
3Si43GZT/GKLZeybzU9UDOLi1ZF6bisCHnXv1Dm249jMx4MB0bI3i8zXyxf0B/UU1ZDEJyEHcFzU
V6Loscvi9IXAunLQhSZytLV58HhRdwMD6L40PkyZlWrMsOBJ6hW/VHjB2rNWINNqmRMXMDhHXc3S
puEZ5AaXEuz/jZiS+EO/1zgzMfhhz1VKzPlt7tdmNTt5KaxUwJGkgj1yyNQ4xLyjHCVihTsiTY07
VeoRfqHDQjT0OkAhw2I5HPryHbLqssdOg1lbCV9Ltsge/FM7GbF2JyJAfyyE8N2ymoYD5gCC+Ckx
6AO5d2QPNvUISFABspwiB0EgLBRy4KK5+7hRyqOWxEFEXcY8pYR0F8tbALedVy3/hHxcHKy4ngKZ
BdIi1vMpl8If6L4YH291uBhUhBqYMWXTU8PI2Pcaka9kFW4g+ygYreoPVkYL8u7fHONGLrQcCwi5
8ZnpxKYT+rAkSevTRbdC0TiKw11qAOBQEarCgk1a2wBCuq9iQtLJ2GF0xjG4ZoW76mjAVYSy3TR+
F66I7lJC1xqYYodjPDWB6gwaaNDSI0MCknjNhP6qTys9lcmlEOUYAY21NjsmgHAl7v8mi8ygrZTx
2kzygUt78BeB7zfnKHQb2slfwlk7LuBCABa/ZqakHzlQ7OO81L2iX0Cxm93iJAMmzJR6+FMJGIWN
XcUrfrxDjRCCslOEAK4NC+YqrPZU9mV4iFKQ0xQb7SDk2RSxp/5a8ZyQBc1y5xEmTowkekQJvS2k
WLx5iaHty2vndbWJZEGvvdctKGjbeAYmEa4nZN0CWx79pGE1/HEEp/6zZZlPyuQ7k9LMbVesRLuc
EJ9tIkRBi2whHOo1G2x42HDy9E+9r40jxs6fJFw0BjONHrN+NQ+KDu2cybXEywNcXUzJGEpqqF27
xAi+CLNn/kious+ZuhWpbg6jRM5CRA126oJecfKh85UQJvnZOIx+KNVjo8K+zcwfc1EoT4naeqmc
RG8LBS2nrCIz9f9fhq1kHiyrrtg48Hc1Rk1OVFnu025CSWkuVOe4HrUdiZXxCLo6iHHGBUNsngUh
xvFQMRcUVRgFFa3jI6Hi81oKX0Ks/MG/SNxe8xUpXN06rN5njGPQO7uvRFDpWXhZePmO+rJcqdG5
9Agogdwytsjr0LsgtZu+F18MNp12sSpB2PEgxShHrh8it1odaajvQCDjyFqWZbRrDlAE3wC450Zi
OYWKAQ3U9IKDUN+PgFvv5Ui4XhwoJJol4Tg3+SOrWIH0KgmoweBZPQ+Ma5lwJuQFO3Y5rmPev5oG
y3xWbTorkGrCeFRYYXFurFHexqX/QZly0DFjLzP4V4MEq1lveTOtjC50i2AU+OybtruKlRDiLNRf
suYtMT+WOHILk5pokENoI0bJCaEigMegqOr3qC2osjLPXZt4qpS4dfUx0zIhUv4QicWR88ghwpLb
mI8pBPWaJuTtrMVuSFJ1nAcNvs0kAydzY3N2KObJLgroVpgjJuphCUa91JgA1tnc6xBASznoefaK
kvWQWPF1A9SAufFnqgkyhSjP3JL+Zkcwv0ndshu63jbN6DWk+mrEMhVRBmng1E4CCSh/P+0pcMWn
SSyyYGMx98qxG0kUYBVAgDqVZNiqNdoX/EZyqttm82ahgDUAOLbGlgYT9zzvUZeUFL9TfZmSb7NX
nQbqfUP5R8j6UwBpJS0fgonMFEFl5vQ9awtxvopOBKZzcUUobD9ijTtxAQtdFY9Cl1kQs5cYGKEw
z4lwVAZ4F2XbnWrLOjJ6EMv4Ehr9ie9+r/WGM6pv4rwGwIPpchzITy03FvZA7PoXScD1rEb8zlfh
NUrl5yF60bTyABfLgcgaCt811D2P6EGZvMlUjIH3MSIKNRrGCIF5oWHXz0yl0D/UsCasaifs/wqi
mricwSDYS0shLjjtLKtxB1eYNb8N8zlvgDUQzAn3YH8hjQovBu1TUXYGdJCnRPHTT5PdhprR19Dj
bVhNm/E+wlOF99hqhp1Q1e6KHJKbjBfQTOcG2GfNyD0f07bdg6Sx2UC8AQ7cjdi3BbE99ApOgvLG
NofE9gV7rZuRjecENIsf5Ny2MlBY4CLi1XMtgTIrjhJSGnwJ9klI79ShsB0t9clplBOhLyqsiNmC
xqa8GGhrQo2aWpxnKNqTiwvRFjRM7lRGinyMK21wRe2nhhbMaGFGyFGZYCoC2BmD5WEFyLBiQV9B
66bdT4jUYvEaHsvnXOXrwRZIRe5ODQ9G1n7i4HBIlbnxHL7U8ngYQXn1IKChzcuq7gItW6UvldVz
jR6arf+SSj+CR95F2pmNvkBJ+sDaTx4Jl7Yx9z0/yzI9D2yATADTar1JdnZmUl8RyoDLw1MMCy1V
oH6gIWc6HYhxUCdHUmaernD+mt9xnXsRp3/gGZx1FB9i72HUv6PmOZO+em099MWTiMibWQ+5/9dp
ya/CNVumPxpBJrEOgL1pjGh6/1WLR2HK8RO13sBHpT8z/O5BYdj5ecZRUgGYgdi1kwiOsGFkt+C3
XHBieCkbsAinhGsp0w2W9+lhItgWpY5AxlS27kM3fOQlkxEiAetsj0JAX0le+/wHx/eOhK/IQjip
r2JxrvuRJx+BCJmtfnKhJAlQCDe69tmVjwLPiqD1kLquefsKPgxm7ngRtUDEohqWN5PqSilfWLWc
GyHgBrEz2jYRCkZ5touHWrNbX1pnTCrAwZLd6b6ZUzLn0SSxV+mQzYb3bQ0eZSeBDSXuTVE7Uy3G
JhnLa5DNWWDghC8s3ncdMhg/W0xYuiFimUCDT7+woSZJf6Yxk7HYHVlpj9CjJWrAuvxQlt1OHjDP
ovU1b3JO0d6hwOZQkquU+D48E9tnymNRIGg8yMTWOy9tLadZfrZ1YA/puR9eexJI1rTsJXRRY9iT
e/Roet9h3twT6HRZbu77ePW09I0sckOBkIJmPg/NYZJHZx6YpEqwHu2/hG2EhSgbWZeBYhuzAkII
81rUjhQi7GqYenPWE0E7Ty1VhUzOHTsLlAckY8KgupNPhDkxPmcX4CWBMVzbkJsuj6ku8oXs1JOm
lZcrXB6yCsNO4gQ5pk4LDUlrgz5HTKThteplu7ISdyjYCEeM4507ANEkVckD3u1GFdkC7EXmlP84
Adk62wAx3vDKBisevu/OzUXjyBkH8tbmsIG6FUKUADiCZbGZ+qcyru4J2D/e1PaU4CRQsF9l12Hm
SRJ2Acdc2yIREyktUiVDCYvVJY/9+7ykd9LMB5HhBgsCRv0W4hldZ/i+TEjo+JUiC6WOIHSof9Cd
SrUSZ3u29ZCSaEO7Fy3z7Eg9NTbTFGu2zPmKwAT7hh569z9pfmzoiRRfNss1NiBuCUyPNr2ePRVX
2sySqcZSmks/YsifU741UuqWVHWpHakRkPhtww6U3HoazowTd6A+O12BaMpzq4zvMAwYSvZrFLp5
F9qYQPZiuXlg0C8WNPtqBxdl16kS3BQBLNbvlk0gGH6ulM6nNdHtM8mnq9GZpDeRlMwqH8foWaCo
TqAfkZ6Ks2U+FwmUZO7zpy0cri+3Fhi6pQgvkCTYSvESMXdYwiZetaDRFTGICwo01fjcblutzWY1
TN6M1wfL3gR0b+uJ4nTpASHZIdEfWoBdWaYW1D7Aux8CZmQ6Ic8FsQNGYr7iq3LTqrO4re5TMA0u
mwxGcO0+8hifuamXLmBpOxQdmah8L8gVLpWRcysDmozfLIX738RvovCOWcsgCj2Uh2bx85L9GOBY
9v8oYI+ovwzNT9j9KNNb0qLfvRiz+IxZzY0jdi+M7dSx0JBDGD5evqnY5q+91vrTRszk3KbV2BKl
mh6t/j2JWBwrtA/xKed3VLlT4w49/Siv1bOk3copmDoUZ604dsoVz9xGo3KK8AZ8/26WQNfDY2Im
DsSvfRnXpyw0DhztgzLxak18T/TfRFft3g7Nu9lddAxJdIThXpthfdKLJjdBStdYyIqF1lR+XA77
Q+MpPQJ1RsERhLjqRe6PuCq9yMwx1SOZwdg0f9TyLJWDb0Bf0fPclQYqMzgAWU26A2XQqhQrEkFN
UoiwvRNxu9EOf5N53MeFcYEY9hHL0Dkyi/jK95CjQ29U0wXTzblAcCaKLpixm2XLvVPlQEDA0eag
nf2wSGlMx1sVXjo1w6j9J6w0WGt0crbvcvdPBe0ToW+OMYUk2nsul+6sTPdbQZ4KKKwhZwjhW96X
hHB10VLs5YREF17j3RM1LXtpNHxFo3HDRBDBAsBT3aQdewEJLmeMP+9Ny7kJ+wECW3/tVHSNGcPc
/EafnDvgB9u2k9BDzgybDv1gLNy7wmlSwoitW/WtxHus8qtUdbiefqwWHEOk+Mw/rrjQFy0fy6G6
y03CDGLRiDltoRKLO0Q9ZtycWvhHj3eC8tSkStCu75P+yNXfKcSkKADbgXsH7q2CoUrJbFma98kq
d5S0OJRX/apRcyxWdqvCCx71x4QUwmLll5aOXaZRcV1gAp4Q1AAnvOgEGy3iwCrbCCJYzDm8I5dz
Qek9Qid1TolEo7FwhgiVm/MxNtTPlWmMExN8Ip7runiqKpmkIf1O7B7EhCM+5y5Cf1ncXs2UQpgl
e8dNxekUYqfKmV81HurTgmVxWTjvgPbDPiKkr9wVdA42pwo/lKK39zWOED9zbN0oCSH9Jgbzd9M9
03OALFQ9g8LFFqrgLsCsJwu2QH2nqdKkrLcHEpmadmq12K/mxSf209MdQPUN9/6JQeWwVJInQCyk
5iDO3dxroKsutXaCY+pEBQfC0Iy+k1S8GigFrKh84KOHVn3vrYsVdztIZjuDab/iiGHVAu9AVjij
qbl5Xx0G/kkt8yz6kmer8XoWlE1n7WmYZzvdAbgTftbNKJWiGQ8s5o5SHe5p4Dtoi7dqnVPLqMLb
wULo2LdXr7pZ2WmFBiS5IT4MLhal8PJRgcT5LZCCrlX5kZflM6hTR2T4KyDbF1zuIlQjfQRdJgez
6ouVhd+TnyXNqApZPJPmEUMYHAvElWI80nF8hECBtnlThP7a2ZWoI5dDOVExraEmbyDQwVfl+IqQ
zyFw2k/ldStp19R112Os7vP3dPtR+xs4M9bKMfS+BtgbbXDa8KKIxCtagylXv67D0+YIkcYv3VCO
2rZbjD4XhemTVt3auGsrWe2FrBo+5/eySHmW02+EgpfomEAYl7pzTdQ2TPVASTiQrv7aX3Iwjxk9
qQukWlb7lvBWw8ogXuPy+FmroyVUB5pN3zoWUZTYhHRNr0QNyrrwkdxpttE8GXpwynN4Ec4rLevT
XD4lWcicAQp9pUAEXG7cdF5lTO4QkZlCxU7oniZGQv3ITpZxzxt818A3flsowBBy9hNY765JgrkD
HTUd1qR1JeI/ZvIBsPIUoe91qz/QLmeot657atv7hn+BMCyoN0O5rAxIuBZyKOy0Loqx7qQz5LiI
JBCL/kYUrnoFY910ypAJGCBTtgFbqV6XcWGL6fpqqfhvBixZOVhjEZeuqFYgiTDQpYbp8YR2Zk4T
HONKTtJ12NvLRopjl5fwu8mSXyzSLuYeqHk2IAa5shztp/S1krRDpGDGj19CjUO5BGHkzqRut4dU
fxslGi/Ls9EDZSW1b54yjipWfSfCOg1fvEfTLVtA4pFsJy3eUJVZlQ27HrdONPxra42DUor9Syfg
+SsKdEMVIECZ1SWE6GF2oswt258Cv/NIJYaUbd2cd+y3vqlsO1RcbRNIBOqJ0Ig6YmXT95QGTIyO
hSA7VNekr4G14YCnNX6mRY02uahtb5Losa6ESh8Qazk2vMm6pHA54gClo9BQeefAj19ZUvCauRBK
fT08JVvuVZwuWAyARpgBJ69EC6FTEMmui32nfuiIw6JwkUgsUHzLkdC6sdllJSxVWLOOikAdhiFz
yOOcuj5FUqBAnBLZ5CQIK8iEbh/fWLypu7ZzOrDGcixQ9MEtR2Nd05RuG3oTNOAIcOXSPzEmyI0O
2MtfZH2XiIvd1tlDjm5AIrKWbculAhMR6p9kN7AJQrrI67dhxgHyNFTRUWcDxarHLptjZxI9JFWf
Z26TkIV4o6KcYd2wVa1zi+0gowLyjdwW+2vRF18gYj9n9agz0eUlLWwkf4xG9aYIsjfSZ10ZXyuj
3liWnsUe1qigiKGzVEFFcqpGS4O90+s3C6oa19tWtpyP3ChLybv7Yoh/tRB5QgEo1McDU9LW1Vkc
k3jmmvpT1D1nBUnsGnHZcNlBprRXCcBQfrL4s7L8qa2uwFT2IYJ/uyJQTag8w3WUeOg7tfkVSaIP
XGhXAPXMKTaW91W0z4TBltpt3WbaiFMgl/ysPfW9ZyQniePkCFawqmYcr8Dg2GdCWYl1L2ZJwGrK
1cZ2v3YSiPnx0AwmGFfrK0+Wxyr37kDmrs7CgWbd8aQKnMF0rT1VQDztSR2BKA3is9L+auOYupAB
glCGG6VMW8GuKI3uWEPesCatu4BaoCcH8ka2ySxakACVoDDBesk0dQA/y7oYmh7iTJhFvlZPHsXs
Gf5iRWWQicEqduQlBiUV9/UWyaJwLzvBs0Ldv4xWh08xVrLDHKnPWd0kfkMkOsGA4Szp1gWamarX
xfLz3HbTFd8llTw6hskVwVFJ1YgnKh5OjDyUx5NhKSvR6YriF67CyLOcrsKmQhlSkFgUNmgp29sQ
uwL9pOnFVNJLNM7qQRq2ctfRRI9U8OhM+xoGqDdgWPVX1k1qoZh7y1recn7BM7Lda0cvrF20+yIT
kiBjEcMSf5sFSVQ3VvMzVNh4ElLXarTEZwhYr+VEeLE3m+FID3HAC2DyVSodjZWxz8gT8yVFpTwM
agoKqOr2us7MYPWKQ6z8Oif67IGTIbM+jqWXcOVoHUU8vfXGvuFp3IqvRUl8Qc5/pXACKxRtEJC1
hgqTaF88JOqw8D6gYpqEGWa8b6XRf9fNhPpG03VZGS9MCYMDpNqtkUApfBslu+7CmZqmc6yK40Gm
kOu6pRloUiKFAVkdLoL+xIP8KZup0ksq4MGDyDOxmNQ/CVP6BWi8ooew8Xn2h8AiemNdLizypZRS
ePLt//B/DwH+xZg2MmU4zDMBLYnW0DsS93cYt/deN+qfHIQzhC1fG6TCH3PONmMas0/SYmfhHV79
VgB1vclisC2W9GYC85okRd514UerASw6LA0/VTuhclfbukYPKa8CGb/r9ksS/5MMgcXUSpxWjtfa
gUhhTcI/KST1UPKbgsrFDiAXgYX8WkFIVK+pBjV5FUqm1xSCTzvQNzfIpa0nUbr/ihUOLxNdwrBG
AbzScLLq1a3I8NyuYC1+qqyzPGkU/mH1Zj5lW7MzwvC9nlLeSXBnAK7T7aYtvCAJcvFouOtaxENH
SZBjMJNNsjjZ9cp2o8u6f3FsbQefkdfKvDi1KAt7VjzsfxaqB02B71AZuYQEUJLrs4mXbbsumtFS
vVUFUFdIVnOgzfBlEmBx0bYYmLF+TCIBVDWyhKQlr3jCjUAl0zskLJfXJvkx5Hdp5shvl7yEhPYs
Lfp8UFaaGhdsVCN+TrDUQDHbzFcrJOhwOxHPgLkUTX+o1lRcFsk453UXyFbG0488blVL6IZQyHdj
gisHFCJG3T4b3LSWVvL4vDfnWJeQHLJxp5cE/3AiTH38BQ6cB9Y8VSe5fx8hiIfK9J0rjWcmvPka
OeLNLhzxnu6UjKJEREWrM9xhVc5C0xwUYCKKlgfLsOIRhrBGebCpXJW4QTS9F1m3J3oXVMlLn5qB
JA9Ohuk1GnO3NSicrL9bXYE0KWFqot8P2xbsAEMW+GP/aQBnW7kOzJJYKaNbeinhy9hxBaKQF7RH
7MjhvO6qCL5p9Ix0Q0qaklrea02+4L/ntV29EBxxMZCDwqVghrW4QD2sljxVifXNfFyAKdHFijzW
90xJaxegon6Wm3rBhWWl1Kl1hwyf9loTX/gyzKvUYl21AhoeWEoUu6gc3vQ4O0CSItdDWff4Fq2L
J2/toOEPatojCyuvSYxjK1Ec4ixtYxMkcpMu5KNlswUTNMvIX+nKMYnFg9Vl7khJgG7d9L4/yPJL
s/5l8teM33MCS1UzRIboxyGCtdRQEByFF+mjqDk9XATLdBTpVSU0M4N73z6mEp2lNl87kUPZcG4P
GiFI5SAOtPght+IPkVX2rRm1DNlowwa50ZdM2pjJAuRg2joxD7+V8L+o/IGGwI7O22nGysV8kTD4
JS2+46wLJPWRxYBwsFNNfNzE7kj4WU8jsk2WsR3EJD6U8w7aZqCkO9n8NIpDmfrU0tFAloR3pX2d
zRMNgUO8Ybd/S3P1a0hidNkwrKSnHLVKYHBLCifi1FBCbzST+ZZLp3W4gmSxo7q064lOUwVI/XCX
Ve02KS+mRU/p43/V1/BgZaDFsGJuOWxufgpz0G0rfBrJqWiZgqMDM+kyn7Ni3SdRaBv6s1ld5KLB
FLEGag/1JivPJbj7RYL/whU1K8+DVyIxZnEDHArjnYJxupT9BnMHo1keTsTQ2MFxG4jpmUGbkQcw
PPclIgoeMvqG4gSRw7DrWPBXC/cNNjBVMbjasZ8LPjCP61KtHvEYNk/FPlMZTTjiU+WnvlEtwiwI
5qyHf0KRs4VFwuFmGjQaT7PPFJ9SrryRlj8ojBgdJuVdK4isfhQo60BG0RfH/lCxvVgXcp0aMivH
gILhRjrNQ7XjkO1E6mlYUDRM6WnNTNeahn81Q3yJmSknGRAMMHtH9CQonPbMrjnDIDkfu+IDxsI6
4UgyAywXhOo2hx42eMoCcTRSC11hqIP+aQ2I366ak+isv4DVbNLR8CQN1wq359QDJ6HeZcLhldZ7
k8VdkZ9xPZka+YKYeyTaq5W3hrc4oe0h5UJuKR2lIxLKeINWufGgLpV5T3Q6IkhhUSmw49NKogNn
aGM+SwKqy/p8YT/wVDVvRv0kY7MEQknv8EcL3qtViD9hMDNDTNS+kHYnwPc7kCQpmzpAVQ6raojB
vykP0LmDIJ1wR2F2Fb8ETnj5QBld+Cngd+pzXpzYN+eRZD7LDAsneyVddOmryT8LbhExPGAzsmW5
ovpEshsgHzSwCBM/+3nIPxpJcy3OL3MFUgRRKJVxdTVAZ3JOXOaPGJF1QZMQs9hhfbujaBEaMbeT
RhAGWkSbbiUW0nNminw5FVNIe2zi7rouKuOAde5T49IzL61idFKLZ7h/Lu8ZdGcQRgl5uZqGTull
lMdfqWluwILjLgsSY360+Va8StMxHaVtH76PaWlr2XzR6/h3lOM3I93aZtB3+BAniyNVrOAnWozh
bwZHnBQ0FoElCY/GDIg3NChArhRqnmnqpTvoHhKwFSmopJd9KNVPyOb3fqNicqKLL0ZkuobksDh/
MgcSdKFllx0loeSFeLTq6PNjM58WK+WsM5X/r4pGqikBFnOapthRIUeQ9y8D5kZAL28ZxhxJ/hql
6nuEi5z3OTXjTIi8U6n33Bjz7JeSIFY+ZelNr6Ob/iX195bwWdj9UmcZKvG32olBJ1MqXJsfkzC7
8ro9KrMP2tiPLZ8MD/CPbkBs4kxrcDVvMV/WISNQ+bBoMb9lt5IUN/tbRP+WgWaMTWJCVRAlyX6I
MOxYiOl1bXEJ635kqYcB2Kcl1n7TspFRt0XJhyjlOIyXtynPHkNXPQmT4YncdaXy1UGj0OSBicU8
rvOXNIDqUaBGVZOfwN0uwRPo5sqJZSfuqt/p1Olweu3ckUeKVguMtzSDGia75cRfY1DW9VNLPE9u
cfAP8bWwYv6N3q9jUFHNUdiyc2RvKbN/4MkLrHqwm9NjUpkdGXLEUbjp0kpebuvadPgIBIPasGvB
wpCdFoGLY1Vrj3BhR7R8czCUmI/3PcghE1EdvhwrcHXlaM6G1WwvtJFSlZRwYO13XENw5+KNzFjj
HOJ/Ks9zHT+8xNteJN0Sqf9wEZRE6XHgSes1tmwldKLmrKSB2H3klnkXaSBdnrCAc55NpOPaUl8t
SF4KjL86xXgJYh6za/Vz435zl/iF3qE9TuLjoBsHofjrS8nbbooxeYvrZ43ETgnUKioUHvdXjKrw
LbTFAWykQVE8F8W1bVwWINjYDMmjc5aEC+FxvSHrBCdy4N1Jk14vErXZw+YlSmTwIlFcHo0gUVln
kWalt0ABQHNPX3l4k1gXgKwThdHQLnFA8hazDfHAybXELUxXwTOLYf3EJdDSM/4q/1qNC9zAoQhC
HGyZc172bGEC3SUnDCdspGUfO0T7lyrySy5rgLYQ/WW4IxZBeBMsySCxV65vqV7S8ZqejRZQXluw
pOyMe1+o9k/OJjA2RV+W+GYI3Trk1sXGN+Papj3AzyvCVMOECMq7fsj9IsNOCelVk6K9hFRisfjh
jYJQMNUe9X55n+wT8ugen4d0ZlTAEzq/ZLjn97hJ89YOw11xU/7KrwU//pVO0RbAiBAk/uJ3j/mF
wOma7U2OwvW++UAVsLAzj/ZH9F49uN02x/HN8psb6N0dkZaFkOITdmIy2Wr+iPAtTLzJ+R6vOZyB
scBCNC5XEB9oJ2SW2CZyllxYnM3SdxJWSOfG+CeMe+VzYnnb7FfbCjAKDA/1JPEWouBWoujMtv4x
cFgQ2rGYonywHAFC8lvcsNQRnmPwK4U32OesdqXFUZuz/lwRhDEPfG19Fsw1b9Zd69REREmW4w5Y
z/9xdF7NjWJrFP1FVJHDqwJCOVmW7BfKoU3OHNKvn8U89Ny+U91jBTh8Ye+1B+TAI9D2Rf43vqAS
oFPGd0EZOmGHz9eO9pHNzhWPuS/a4WCBGze3bcRvXLsUQeQgL7nueWndRDAPL5CXgudcTG7FijDd
kVHXprwmVIcY71y/XEnFHU8N8gA8nH1wSOW1o3i0pOu+2+nBXrL3WUgs7akctxTFQcvc2JPKPSoh
dDACvtGugFbHFwgZnsfmq3DbIyYJlZB36xeTr/WPPDgUswWUsd5jc8IYhf0eJLxqOims04NjZX3X
NpPTYW8KeESrCh7OFrWrYpxG7cFWOUjf5Oaula5RPWqeXTSjwb38LHTPsA/COCfFNkjOTcVLGNCs
w8wRZ7/h6XF8EKjdi6ccu5nhtagCAGNQtfm8UfMu+F2h3siAzqDVm8iAlR8/daW/snVVGRjfugkW
4Y2TCIE0YzYMfBSD0RLFOio2ti3Jj4JSEQiQvX6gLGj0B81Ay2TaOlL4oThpDA6sjQFVecP2wM6O
Onp8PMjQmqYl/hui0jm/eSz7CYGIdKhukrq4tyv1YLDljB6Kv44TD02n3m6q1FWbLVSbvnrjoODy
9jFEcJ2RFMTigolZ8A0m2w9R8HDZk6bi5tqbLZZtvLWUzXjvs+U47funykg+RJlyMqR1r5PY1CHE
XjmfCWctXgM8aNobl0he7vl2m5a/fPS7TV3AsWTZxUnrmeVx4nYJ/KOBgnqT1VsuYlRojMOv6TNE
nRBv63p+SxoJiM+JqDt7aWwqg1M1/DLkoznsrWLfNJ4s7WwiUdMdp7piL+MVtc84axvnuUROGst4
5w3JIW3caSI3KwOyr2+q4Geylgop9Xp5nayVXeLOWpkjppeNSjxQss2Lv1TbaeoOzI4PxXQ6V+1a
B1nyx0fBd8hzslrbcy77SjNPcFv4etrtcEL7W6JICje6Q2UGDjbcMEPM1XOvXobTUgZrUK9ov1jj
SvlGmdZl/csk24Ig127rADDkOgaFwSkUswpYdxi9UcodKTlZyPrY+vOlxvfF5qB5EvgRU4aCQEGs
V7CNXJbdvaGccX4pB/WGtRsr7RWwXKdayFRDCc6oRXXGeBicU/jY3RH7FgtvrgD/p/ucyP8gGtpc
kpgl8kWJSk+FlMbiAoEurrjlzDjSYXkyV9l1CNUJU1NcUG817RBiBiMnwgsb9jm546tSmz1/z0ds
SUG/qE3mKSvUN+ZT+ot4okxbUBEU8Ou2A8iySXkiFnfuGt46uTTdhrl+Djc05Rt8LzU3/pwxfi8N
kpyzQ64nU6W0S/R2Gb+BfhkviIPlawY8yKdLzk2NF5aNFUqFt7Y3ty0jPA47Ur6MCnXTfRjoC2Xa
bqZCAPTV6ywo6aSbRSAE+iF8LLAFNlbnqfWxQnSE+UhGwfzI1Q0rt0jsbM5gbpAUTgGxmyRXrmrl
ODJKi+RTyyGjj3edZaaxHhjJ65huvLjY1A3HxwrwQXLpVx8aXeEiCfYBH9YrG1wOYtXfZmRUIzEc
LmDO2KZUMjiA68RWhq1VvWOe6FRL5gPElzrqxjTha0M5CLm7DwTNch+OyHCHlTWtqwyHGIOJRX+Y
PVvTWgG4S5xTIUNn5cR28c6l4TWkhQCIg8RmpaKY6jbRx+AsR+fYR1R4HlJOn5ROfYVSpZWXWon7
cxVYHkieEvwIARaJq4pF8MZ8rfpRiK57cI9RwPHJglCsbE7SlVYftPDccOEw2M5uzlc+LkWJRAa3
3JlMqWQ+D5ZmzYifdDsPtZoUeyGyeOfUglzGEFguQYpVwRdRjiZBZ+qulD3eWhGuE31dwCJgl/+v
V1a8PvLcQ1Y1nwEyybtUn/SLgX0MHAqLSmImDZ7tq/oriVhNbGmhELPi4tFfRM9QL/HMBBfU6q+8
+JGrVVffiJrp+CP1uv9tyLyhPllzO3Fb8LU1Wy4eokjSr/A0IT9jE0HWXzOftnBN5H6f8FVPF2gR
o84QihTChThIyd3kbYolixXWcUW9TfwdiwyTHoJL37fPurMDKs/ctl1nlsdBbRBcID0Z2A8Zyls3
ZoNfLlr8sgt2dcOJ02Bg6CKwdd+AC7IExdp1UJEMtDsDspTkP0fLQ4inj26j/ZtIK4iwdJ+7P3x5
0AN+inplt5vR+bKtbQOaXYfwUHtNRTBSf9fyfdgeGGPFMpNLEEpIy7wEQUFt3Zm8aQ+Oi/7MkznD
9xF5xVl7L4yfzPoea6/HEdyUjLj5jwrQX8g/gLhARLW3BYouC+29W8PGqT3T31X2pmPBTa2OUmM6
Ysdk6dnzWMjSpY58HPvGQmWcseYe4hGLvayBxoCdCV34tKAXKLhXUMAYc5WoTnv8WBxp6FMr4Csc
kVhfqY/VZfKipBbn8mRdZwzk1nxpu5ZYpbhfphPCSBgNN8nigl9DAqODoi6xAHhdApv6A/3fKpXP
FKiiY/6DJXzBrDgv/1GURNYP1gqeOtz5UrYi6yxxtkl5nhrQtzQMrmWSOQVWZd2zQ/S/sN4uBZkc
Z6Iu2J7z+EoYtJMx7vLcpqJH3Ng69yR+wIAKl+oLEpzZMxXcg/eoed4pR+wKAQOTblWnKyPf1YgX
8v6gk6WBkIM4tb49luFZGW5SjO635FwnRgTXqEWNpB5iNClvEzL4CWZvYLlcZtRVBS0kEOZi2GPt
IcaW+4LjjpuuPHH5WT2dpQc6DEANOjG4V5ugPoYyGZUzT4KLznpwZe2KIWcVAE1qLl+5rMJ8Q0FL
BRBdTKb/L91ZdLvkQHIkBwf/ZNxCKcNNrmqs0h59vyNLg4XM1sQsiHPbWmvz+pD58lLDwxNAYSJv
l9PnAFMUqI+SrAsWAtGPI1bgBUhFCn6HE0+H6jJl97GHOStfpJK4BGQ1cGhpblkxy9IiIpOp9odt
6MjboIx2YhJeAJ12KAlVpjlFG4jEFt1ItTZZq5qtfJvTPEbjHw/tPu6RKhAKI16khFOVWcSFv0U2
Gqz+LPXI8NKtztiFKYmmeMt5og2mk1YyOkJbmUFpDLYkRqJk4DEOQ044kLvLNVfI1WLSJWTVb01J
PIaBI9jJV7JFaLeERpsOQXQXGJ+r6jJW53EQ9BnHvPgmkIbjHZ1deK052Yv8U6undT5+pdi30Xrm
nw0n70j+VEzKg6TYqF8QyCifRtOCsy5du+Bz7pS1jLyg3xoMxUpQCYmI+epT6gzYa9iPEotjhZul
Ok2c/nr3aq0WMpG+bYiPMip2Wb1yHNIROwvCDeMaEAsYT0yaNFyPtXGxU6hBXAjWwMw5tRa9IMBw
OqRMfFjx1h2TbAkgeuAKHQXcSq/OkWCX9cuH3Cac5dMjUn/ymtSJgHDr6kuH4NKUyTLremZf0Pio
4/juGmafwaWRn5qKFev7kacX3QBWwILxp9GPTOz97rMrjUXrMNq7DMCm0uola59kY6F3v03hO6IP
l0DEW4rqGOKk6Q3dM9Urxp2BAQxkjgnXaXdCKlTREj42kqVgFJOxFRUJUoZNhILe34QymBsWbrWC
48fWHep9vPRdKNxApzFQY05nxc69wGHjIg1Nxu6rz8k3G6gDbc7EViBlGXCzy85KSgaOGWx9iK5I
qmfXsq4qNnc1A1p2j39Nzm6o7VTPyjiVzAnMFbUHKrdEYjsF50OrIAVUrCirZaDUlHG+zVgM9TuB
3JMU87jyJZrxkeUoAdrLxNiEZprsJIiorP7Lw2By6QWHyBbvEVSXwDF8VCDG1R/xKxj+nYSLACGw
xHbehLNWoe42HRt9lWo9m/8ZPLcRSZL0z9e1Y2Emnm/zHQRyj8mRFiJqngVSikJkrGRtBZaWctHz
FqOhtvYHxlut2a2zqHwYnErEJ+Fj3opC/8D11tENda6hOdt0rE+l0H9qKbiSBLt2TH+jtAwMoonu
ZzZYTaMWrgGhYPV4L1rc6H7R7mU7eMuUJF7qNwptvYKCO0nk8DYWg7FRdi7Cyf7MxvruyDSNc83t
xnSPGXurVO2/1jcwk9NGlKy+8txa9mOIPUGl1VR3TRp/lHKgsXqZQwWLg99pqGxKmyDf4aAqkATq
34Ez0yiLCaVQAnVSdX6rTPqOSwb3BSle6Dfw9zhtAa4rQO1im4T9Fe3OJ7uW/cIc03YbrPFg4Nhd
pcd8SG6y38cswOM9mA08nw1FQ0vCgFoy8AOZrrudJblCAh6mGLrJvJWBDUHQaOPnWmjgdE41UQOR
wh9ehbPGe1Mn9T6BnJZTu+K1Zw2JX3eFxFFGfz4SZ6aTctV1A5AgPkdFfZP18JoW1jMZoAgKfAQg
H/Yiy26aLPazOpgiubIVEtTjAIt7vXdk1hGV4g1B+IsmHVY5gEBGhBDWaiJvcNYc2ACeyCbBbM3h
AlaUdGRb67ZhfzQYslXEUBk+n35hmVz92V7KzZPqiH9mzf1vSa/Bv1XjXOe2FzUGKx4w6odzPhnx
jpT6XWoj3R4E7y9dG4xB89j8G2pj38L5laz+2kBxXtgDp0re7RUSNxLkxAlfnmB1mzPanaZzyXIo
VrRNU1vfAAWxsBBYA6kLhVORYKdhrJ/46bew/GfCqbsIEXDxEl0orm+A84/KJHHfmPkWIgD7w2Kn
NYFrKNG2dEhpCUHSMhgMboZAxir+GHkefX04itG+4yPV2vYKOJ2sCwnEm09vqdLjcxl5a42GjtLD
s9luysBvNcbMWrqi/ZicMzTbu60wvq71Td3yiJ2nYxH5BiVzxvYmyl1VsNW0smMdGpuk29dj5yVZ
c9Y0nJSG84gU/1jFL21GQc5rfw21MeavrI28SHurNWzYLROKjHatY1AWHxJkkza0uJFizCSQfA65
jdGfCRIfyYoqKGeuXZYxc0xRCL2G+DvpP6e4gzd+yLUfuJtwoqZFw8oXypPXtwQlTcy12BDi00KR
mrNOzwZjXVKARA2iUSrxDruUWg6EE9n4S/xljCGtmmUJPFL06qtEO9bwuSiRtCqHEM8S252UNSMg
NGIy0WnFzMenxlwKOV76Ur6Ux51Cmlv0awUfdYPtiU6Zw8yVkJpBHWQr0wAyQV6tFEvBMRskxXro
X7X9qdmfoM+IGl/b4b1MPgg9YNTT02ehyOyyQ9NECA31VSOCQx1xwLTpNgWvHbRndY611IET+c0m
zgw3B0FWCGaVMklmtQkxFjIAyQ5K57AKJqWN4FZC0VwVirUOtIcboC3hoIw/MLkWxqMR7anQAjcy
PvMcNXLjMPr9A4NJ5k64gWu4JuoEDae2Vv2SWw0hO2isAUBQMx7K4SXbzlFJWS6nS5zDh3jyd4k2
7dShIxZFkPaW09Wxk1N3eu9/KcClWUEcinZid5oTFzai25BBzEkDe0pA5qFPnLJyYJ2yiYmRDfAS
9oJFfN8zRgJrKDTjpVOLYSQgkUUf6rvMCcxueNUHIw4KsAO5taaJZNACAmUZOM1Spd4t8Acu45Tp
qiGvKv42kV9lNp46XweTY11UFu1tizW7ZwzSN/QaAhm6L7acmhdESF6QhJsyz9lI0MmCmrroDDcj
m/86s+UxHy5RdTIAzC2cSN4EAvuHL59qwrQ5oy/qRA6lIe0r1h9GZv+rkARJk32jAPEx7suqBeQL
7NoRRzRBfYWH4Dgt/T/J7J+EEe2VSb2b4bTDgnqwUFoSdwLVnZQWCQC8pVxyGKRqAVnYHrxA/m7C
o18Fbu9Lp3zjdDyFCw9i6VUdspOTaZtkqs+TyUibnY2jOLcxquGfwvvuzEOI2X8YgPRA8nzkGFcC
pDkRMmWNpBvAalsLmnZO0zs4mP2LgzYloF/yk+hrNMh3Z4Iq0fbfWP2YYih8tlgbcBQmbbjVepu5
8q9gqmv2Lvvhkxq2WynXV4Zf/MktsuEoeBvb1KUqPdPjtXQirYROnzmdackPzVTAu+geP5OBlPwn
N/ZpjMZlW2lA1GTPAFBigFqLG/VZ9+VLiOZk9NWePExCgl9DgoZZVQ/QLglU73lEijfTsIizApkV
oqxG/lVP3YtFEaX5xrRuTah50SCRPpEcJzbQkH3A0Fn3jOVk1fm3mrmskaFasnAfO+Wr7D7abjxO
SXXPu+klq9FRkMaE/x7WZvIjhktLwmkwvEu0cXHFFAkvPzjm7KhOXEHxPebDHQKq9CxaWWF5g2fG
Gifo2B81B7hXQHTJk2+TdQqErFGu3K8uaqijwO2QchsaofZjDz4jxxJeTPQtt82iiho3CKJrqzrk
0pL0aJj9OUW8zhqZZqjH9kae8EMligGl4GmQ0ns7Oe+5HNwNxuAKgzpoP9tMsf5kgYfUSqiqciDC
jJCgc5dYlGWIQc49E9qbCloJljAUjfbUFCz6Y7IQ2csXqQkkPzp2yIozX/xYxK8qcFxXrHgs+gl+
6jwUAjRgDLdhFjJPd2jLt7623p06etZ25ZaB9ls3KHPioniFSAYIJ3eHuj5CuCSf2HROhlNfRkNd
Ruzg5RJtlTXtq3mJYPEM9+sPRBCybHmGoXyErX2mCeNEtw91URwsfdZZ1AEmvPZs626LJTlLTWdh
CPw1iEm2IesLwrwS3AVt0bxDl33n4bVJMWzowwMG1LMklq4Q6UM6DH19sqvk0ZSKlxU9Vylqslr5
KdNlGA5eUuiIQdrmXvo33xe/FEgoGru1Pn/dpKhjnh7QthV3lE3fo35ElHjpi2pnKMlL5UMC04qQ
cFPNHRt0Ks+f/H0ycrGN8i/4WE8KIvT9p57UkQqwU9KxQ4ujvTqnRBgoZctOoS0I71WqnAqhLJNe
bPp6OIVN+28U+VlPJTc3q/+llEjHmI8GLbPndNBIU1qZPu1/bX1BcLlo82zBIYzaGD4UqznnSn7U
R8SbcPzGEeV68UHU3FkF6eBOCd4pOztQVwSq9jSnktgrm5ml1G3sYq46/H0RiAN8JDgQ6bJ1DqQr
ugWTzV7iAILIEKSKV6N8qdmnllEy24i482Z7U/KZxXCB1L8Cux8UHnhYv6JzG2nfU0U05RPcPNDI
9yRlUoMrLkCK0SAY4JZV0m/CFwjrhgCxaXkKzqzlDAw5DeCiLxu3xl4jM07NUDE0ERsq+71iMiVh
pxu1DqsNDBOYJWa6CmZ8SwulsfkjGJZS4csemMFShI1+Bx4M5kGLEsIAbVlC0MTuyFxCAuKSjAP5
YsjI5NDrQSyFhPcNGMzx1nglzEhVQY9QINF9RgmSBV6cHXxAFSRfdtxkcUmSUeCJ7resx1XPtLwE
RNaiz+ocYucrtoFsmzTHXk5jCkGfZEj9kpz9mKqxr/dgPbZ9E9CT+bDdKiwmrJutHH2bvp4Qx1Qo
6BQEDxZ5cElhbaXiKrBiJd1jKM4SVJ46BmgrfVpM9Wr0sUZjoIzCSzqHhAxYtsd2E/N4GXH+tjpi
cNbKSMx8DQwxDAFsk90gI08lFH7OLYVwZUd4zWgQ5fxdb6ylxHKsUtsVWRVsAweUnPbaDIJzHHee
VDFC69sdZe/aPwm0ngnHynwH+LCQGzipMkZKHiOrycx+teDBnApp3prqfBjZfzPXjcur1d3LctiR
D+K2tccZR1/Fh9AxZZwligQL1Fj8Y3Jty4bxsNquzQpRGdyIiL2GBctT+Tfizp0IueJI1I0rcgnN
MdmXGJuSHQ4Gspoyl//pxbtWbSPVPAR6t0PXrX7gbHP14nf+Mf08LsVWUiPgz84DTCAVDKLPAJcA
7kXIHCpHlgPvsP7hkbjomwP6xkWGrbn+HhE8yQHDY+NH5BR6XcoG5OpnXCDPxLmj1pjKI+gDCI/D
dka7qsmuM38a6dKKDX9Six+Q/53uqeee2v3DLlIp3/hjk+hDYINL4jN5uWoD6OsGnIkz0S1Kcup4
wmVNdCSs7BhiqsDOWW+dgFVkJU6JPTwAOCFjKY8Mj5kuBpayJy8Z1Q4ShZssNR5Yc2rYr6b4bRAn
ZTuLuZghnrY4T/b0f9mdpl/c47rIXiMSWkW/VVEHcN1B8mXhSlhbYmlOZ5Nb0kHnaSI/YAJJMd0j
oMijcSUj2a/HZ8P+iVqBZdGjmGne6R/odJZCjxJIFMJaUmWZjdOrIlmGoADJlOJGYRZqVB7AFMav
CqJs7QT/LoGTps6KKOGsBFIy3J2IKr0uRSlbvjsY7CLjJaHax/bM+h1iDY+SGk1SMh1CHCYTTn4B
wa3Bct2ECmgMLho8AXBd+KPGKghtdz5QiFlda+g8Krnf2IhLmK8KSAOafA59h+koWz8OtLDGU95b
Hm04WUQ1/ejBR6TY9f6uA80umGAXWPwmaAoCuI+BIlQKR8otlObqgc5Hl81tUzFAYNzdAMKzh2Ep
M2kSaPCmgq1PANWywn2FzHNUvRQmjIk6R+fn5QRoFew7+irZ2bDQbAHwAjtswGQUVNayCDHjYEr2
pfcKWejAkvpqwnyNRhpIXLScj4zBALUl7iSzFEWUqyCgcHhWh4wJkdsi53TDEJhCxFgQUwTRXgU8
gxFMVocrxYzR5SaA5UrWA8FDT/D/+lDQm4hJm+NFDVODxGsaIqN6Ik4iFAS98jHa6ZEnxpqmcZNj
LPH13FX3DNBYk9GMuCXLmCmYVoDeiREu4ePqJ4ncWpgVGr6bcYTWB6imD5NtmmibkreQGOzGEC/x
0LqSAnokpatiC+GH0MnSfjVrSqMy3kNrcg1n/nczwROOVqltemxTTq/vZ8cu6de7VsGMGBBlUWTk
hvRQUGSys5DHIimGiUlMLbs2eJKYWtYTyGnFy9G4CqVbkXO+0tE2oI/wCE/Ba10t+EPGKK/bsIIx
Kq1oJzfgQ2+QQdywRV/Ekz7soy2s7HnVG1vvjfiXJuwMuqs1S4E5Q3Xzs2HGzJ1fpG8Nlq46m/HP
S+Z/iPrHlZ7hf4/+BJjMvhKuJP+rErov621kbAQY0M1/ahg53GQtaQZG/tFVV1CG/zuPUMeYgC5l
nT6cWpQYcuT52GTgO+N/kXJ2sa+YYR066bb5lOixwuktkK7yhNiXJzCCpf2IYShIrrn9nrQXQ/oN
fCCmSGAMi3yyd5Hx54CPSOzKW3Z7E25T9Zo171F07cOXWv8jMjytP6z2VWrvEwNbjbVrLRGlFD1B
QdryR0FP3qGpGlipZMi/e3ExxFGJNgP1lBN9j2i0gTfqFh6OjTycA/8CdhwD+SJCD22iNlQXgN77
O8IqLb3I4j6przT+Z+pQwzPYeTBKr4LOb3gLQ9JlXZKKR+WhECbbwyaxkJ6WkB8UNrad/Y+mTc+8
ICuwwrVLJ+YKQhgbdf/aYMcp5+kk4hHHxlP4FSvZr0G1n+EAblka2fA+rO4t6qDIjJWrjSoCAAB4
abbxyeUY2TeMCAuyiUce1rAQFIyVYB7RyqNzGch1MSSAPg5EaS6loDARESeUYP3yIfv1EguhKzus
bBM2iUw66KQFX4PDiFFNrvr0PSuEAYaDceC+Uo1FHb1346trANrBZMno5iwsnHnHpDt9y2wa2fPE
LEx5YJizpb1TuGa1rvq/yPxkoNw1LGrn+s5iemMj7EU0AzIbKSbqckSHkyjRnYplVlB9dAbSV2M1
m63j5DSBLurVNYBIe3ITmXk7xUlGCBGPDJ9I1f4IVJMXc8iDt6H85pErmU8S3LjUP9MACMRNiX4n
7S6jiNe7f4YGGV6/83Vq01vWXLvirxwhip9te5vaq4bxi/8YusBNDMzEPHobjzeSjldRH4I5PjV0
wMwA6mdWIb0KVmiN/BaH78U6iO92+5UhjgFQ1GPebPsEJBTVxc6ydL6oY2l6pfJusLhvi2tOTZJS
gjriWVAPhNqykEa0K982S2wTKTYBRgvTuHI79s2FqE90FCBx4nsCjGSS34uCUhsFE+6foEfN7VyK
/rNX2GNne6c+G8V1QtFmB/A/mIU3GSWnyhYXhwLYkKCYpYzcJZfEZFVdIbQxPwzE4YXTkUuLTNL4
JpJ+CSyi5d5NU+aR4ZvdfPGCMIab/iuXNk72VaFCq7Xn4PxGoCgKViJh9MNEatXGF7091XP3WByE
uAjrGuhbRzuF8YV/JqEbFLtEP6PNHyQEOBKgcGSFOl06hmsuHjTx1myL0ksWe1SNMVLPeNhiBGLG
N60bedzqwj/bgla07b0YranV45ospNNs8pua7WBlj/n/SiLZT2HFjhv1JJ0ovbrXhzWn7ngEwgAk
neyJ8NaX3KQTlldIS0o8HtTI3qkx2gzd3A3JIRiInRs/TVXZVCAhCMZyRU+rpWjEjCokJyoHEM/A
/2TCCRQwYGBaAKobCgjFRN/YvmBTTLdT2Mgz4wvU/BOg8J8ADagfMum22lsUKVd2PV96Wm+G2ZKF
H1a0pssTtkzFNmK2KTNwsgWwN6fYR6em1iEvRWerJ4UjbFCMDh9qrdyQ6uOCGJ5yoJJZMrrwf70u
eUSaypoSolARM+DMN1of34jq3I29tNPmcNFg2CeUVbndrZMZ0F4XhzGdmzWOmzkvZrA/Ch5qZoTp
TowHS1TkKmHX6ONXowdvpJteO/Kre2xmjYlOTPU3ZHx6GeOrVP2RELL1pPHCRZjna8pkeJbf47Yy
dznALD/ONlNibH1KHBPmJIAM9OjWDvC9FNrbuG63GlNLSw29wCfFBexgSMmnEjVSMNQGkaO1OCwl
ndVTP3mx7d8NEyeelj1UdZAWqtFZWJ+3QcuCNO/7x1SxmQzY+pMidu00fqSaqw9z5sGGJYM7nysA
4RH7Tna4s5iLw3FY98uxF0hFamS2RDZRlym/JUmchjr3KNWr6aFkqddCa7v9nOua+UxV0qC6a5J+
MEW7UaKKLZwEGUU78SK3MUqZgpXhspNhsE/FUc/Kr0buvAls+uy4zOaF0czX6g3a4dH5FhD1RqKk
FkFDVLFmXhJqXYuMBx4C07nWKCx8eI204ED1VyDTD9gbr73Sw6b665LulGisGYdQ/uug1FHylmAz
ZSn7nHIuUt3+kijdpF8TnMdEflQF6GNQSSKerUQYHPvh2672yXtmS28G4jwf9Vpdl2e8TF8ZtpEi
I72b/CtWgawFcEoYjfIzOJC6zI4XXUUsFphF+MOpVpSTzmuH63Pqrf7SmPIlZE/YxdBFyrsqpu9K
hBcMH1/ly4pGalHW/fmskgDpafrtG9T9w8A5pmXQRems2ffsdXu8NVD2LePR25Hnt/8SaGGlLT0b
2b7oVXoz6ANRCqxNM90bDhZLc2NMzOmL7jqZ2hmu5MHU4sPI8q+BA9sIskLlXcWUP4+mg19Pm6LL
blB5TMJwMwLOZSlgWKMM9ygOX77N2lQITPYqM+McXHtGK2fl6ho3yroc6rVG7IVjbTQY0ykimjS2
jy1a3kgKNgNpukQOAxn3iZ6ASN0XrEVxGXCwg9i4yC1RoOTSCx48ZGoBC28XpfynJK7DfBOH9qT9
5D7gp5zJlGBhUCitFwcUwtabADdSJ99RN24nVDqxDpYzMtda0bpzbxgCfbGnh8mU1WCbyw8yRuUg
h+VFy5WnnUzLKX6YnbSL2a7bkK3GADG+tlgl8lWzvmIgYWDAyQ2IcDmxDwXTCYLCMzPnjIjJupeO
jrOZATiB3xiPVkYEVURnugBgyMyOvTbv4xYC5oPdcIH3n7457oDtooNU1mErvKlBRagrTA+/9Ok8
oB8llAh5dgjjtHH6q+FHVzihJ7AqHhGXMmKkbvLRsCKAbiPiIEMsGZlwbYkyikJi6F5x6iANIfMv
TjHQAPXUqLRi0OwInvOMIRM8FBPSYu3x1Fa9HDJoyE1f2uol5pdmmhffsC9pi3of9JaaSAjYWSC/
TCu4BpS4sCd3QOs+Y3Lu2jLaZmwYhNA9VSoPIzQBdUa/Svk21WjPrHHa+pF1KKrfFilvUxrYNdJd
4zh4EbCSy+bRHrSD8QovZlCeVH6BZLuSlgC9XbvaIU6JUv2qUDUX4P6G1HifRuUZydJnMKSXoJnW
IOSsVzEmJ6NJNqlAAUkql2EyoMNYninBLjfqJ42kHsIs2kbIvWj6O4hg1ptarOmG+Lf8BpAKgDKy
ZnAJIVjKL5O1newvnwMpDzZ6eyMBuFCPeE++CxIGq0PTe0q9iyKAaVyOB71/m3IObQ+EaZTMVZHP
kQKawL8F1TOOf0JAaga/2myexkfIx1C4jIdwV9AiOPpFzbY1Ulfa12xdNDdQUROxfvqPwP5Yvina
31hGi6i+xPFXPdwZvQ4vJT9P2QcrkIHiXr+1lsfsjZ6v7F6Ws8mUrVC2kr2T2m0BqqdylpZ/lMfP
Hv8m61Ur/2gYN9jtu6Y+RQ3mkAIPn0gr/YJp4jj7xXCF7PU3IfKgn1/uSOSO/i+tftoS8dmHCuip
UH9t/aZw2aJAn61lLrL1CrlGdp1iYFZvtfigytajN9K6cZdRXOEutOR/SBBYl3ZNup7mkQXKwQQv
Yp9SVpbvvPkuOkCi42mGJmmnS3srv5kW/stjS2JefkkqrLWYbmq6pcLxsTn94ZVYT/UWhvyJQLml
BiU8abhz+YUam7IXCl77MqBFSvlZlQ4wNprpWzT7uvuw+l1A4ddwRDD4k1hh9/vU3w3jCXRGhZCL
TWRybLHC4klV/wbBRzXd1fQJanpCShgdrPZYtCfFCbDGRgvN/hfZ9i7FzUT964Pg8XWDzerMcl2S
Ych6nvQeZOkVTNQhvEF6mb9eLu9C3YYBelLQkQlarDKDfn+gvpMxruo/hs2++6nUW15Z7+xFvS8B
T1ugSd6D/Le1vybIxF3/lJnltTmRYy9dOtSC3cAFSXT8j94ClmY7HK3eyxxXIoeezGyxDbVbYJ8o
6FMs3IYF7OHHKj4V2j5wFnrznUAYVi5+ddKnNbbNMiTZhBP8rSgZebf/DPtPE29ldiPTKSweDOwV
/zdV7y1VNOtF7gGbyavl31KJpZL6lRnHgLa59sH5jd+FfhzaM7Ph1IDZsoRBWhuYMh/cNFOMe+NN
EcdGhXKPqXdm3936EYn7zp8+Q+OQ2XuEV3nLVJXcnLPJ2NZ+0r0EyleMpbnmjhsYsOcpAp2zA/qK
ORdjnrMuvkZ289mQrG1MBf9xdR7dcSprFP1FrAUFFMVUnbsVWlm+E5YkS+RcRfr1b+Phm+ja8rUk
dwP1hXP20SCJWJvcOFO+8cqftd9enxP88EA2GVLM17C+m3nWQ3VPB/D4X2X/lUKKWQ+3e4vHX/QW
oiImOQi1TLobyrti2ify7zS9h+InE78yeDZcXhMjd6HIr8Ge3ZC5mdIifw0j4K5mKztEXs27iG4t
aDNym6LDxvFurYporIzJVXmgW446ehj0yXT3xXIJ+kft3Ct5L7vXsrgG/XuGICv03ZsA64kTvvT5
FeC75T9E+YFfFDwYHZwZ1W8Ugx1QHwrqSAp92GGUDsMJ8M9dIn/a4kxGu42E1L7m1nUWL0CeaRHY
Vk844155620MJ/APHN4S0by14sWL7zps1k6xx7Q19+iC7uSI8OgtiX9D95kBisQ4aMgxqr4E0yYP
Q6XHzM1mR8lUCW7uT99fpxj7Qf1WMijlEFDh8xzeN9l//XLnwq1x3ov2v/UGw2Nqr943B3iq88tE
ccRgMcuXnGF3XN2Y4jl2z564a9v9MtyzaZswmYvnFNOAip7C+lzm13BG2LPtzDtRIODBEcZdHBad
nrgEFO3OyYkeWHxEzGsNLoPpfljBBZgotUH8PS0NOBRoPUVUy21uxZIYZ/+NRPuPWKFSRshwnRds
dXP0kdAQxCJFc0m00Zq7TJtK6HQfPJWWfK2q5MvK2++5yHeGYseZ+5+ASnMbDh857r+bRjDDUCwX
e3J/FwLkWNLb10lSHk+mfxvKEd19bEMcicGMq0BtCREhR7sk9CqUZGk3WbArCelsdXnniAYUlQOo
3YkRwQLU5h1prZwFQpNtId97qHVX9Jo1/uRtg4gIXnfgJv6u9noE6RE2CrYsv1A+2IYlxYo6IDce
B5JEmz+5Rydg5GO8mjGuhwcj8zJaucy3ttx85UHq+kShH10KJsjo1Q+Waa/SNdtsdLf/Fp7EbaAC
7FpWn8l+KRHgBjpJmHBILrQFPh5uVsjii9l3g30uiFFhtCuvtmpYRzVAZ5aZ3qqZDtpX8z0cV8+G
2O9nDIz1jDq/sNCvox3nxfC3kUnEnojm7VSneq8ND0SR0kA1S/hTOlrsc6hmtWCJm1knNTspOJZ+
a9ISCoQtsUx6ycw9/DQN7qW0EwIai555tWXdehRRLEtLqkG6dPIyORjYZAT0YeSrtQ9REh5Upcgp
6UmyVAx1h7ZdyT7xH4PFW8/zZ23hZ+lWNq5fVRPVRn1ROVrJOuYRsr7fUPpPinBuhEucF2NL0nj4
N2BYblcA5HzQci0AXF739DRmQJesnp92ZH+9CWjZJg15OZhmzgfoFSSaWDezgwmGrf0lbb35qDvv
t1OqIvLpr1cWK6WjsTZmsJPTQvT5vhgbVN8dI3YS2wDXpp3YM+ms7DfPAdu5oEMwvrgkTv3Ujl3z
5HCBs1YGF4u7a/Sbbx+2DVE+/YUtSX8eao54j6ZzqHPYBhboXpSsm0Tjimhl8VKhCuq7jwVDUOL6
zoFsRJ6ajrtN0Jdu5r5uD8Qa7eYqINRrzPYsIxWCk3Xqt57rZEQzhw8qe99L57cRTBhM0OJHZCzA
d1Y9vuAZo7IYrGffCh/AsFQYFsldq8LqXpVtS0LmcIiad70gqgwUyNG09KqTIY9rHpR1l8IUiGwx
nrOU0ifBAQzZ/7Z38YoVQYaQPOGoLczF6ea7fNU+2EOE3rTpDp5FBx82pLyXjLzxvrCbgUhPFFSb
iF3UZ/BwJkzZU8od6zHdqVs0E24H5I4vTH2QyNu5VNmDMcsf1RfVflHpwbY8d6sBFOKLd4tTWIXy
kBiCqUoVk+6ClvNmrvlfZD9REy0uqGVgcN5MzS7K8npMiY7cNZGNLzqIP6YSHxQwowBVTWY/Dv2C
lH55mpjaHYqGZbJvrD9eHj1QeEWXqR6BsGjcI2VqscbQDhM+MGdj8DAHAAiWGrSWCIOAuio4B2Ri
UYPEVzhsCPP7+sJVbW+sNIfOn6/eauk9ki+DNyAv7oZSssvIsBEkw5NTZdvCY8Xky0zs0w4Teo6U
XHiYVprIwzBrE+tS0z7p6KaZRr0dHXgY6HG3Xci4a/QWs3EnidhY1J+dOxY3VU2ohGd1uGdQ+UPO
jzcktiA2GsjiqBiFKSJykZsy4LXZOZeFdcxa2iR/CKG4sDXKMxT10nRg1dpoLxjXIZXmbfCKinUC
G2XTSHZkyTBtesI4iEFMd93g46IIHyaDRL5XM5h8pFWAtIfTMFfoaLPlI03I6LLApO+ZrDxnpXzl
SjtQsv0yeQa4uniMR4fxDfi+iwWhfgB49eFnPetjZagEnL8RhBm/xpdBBs8JbdVjHvEeZ9nccwMl
p0JYI1Oi+LcVGLj6ma3khAQB9JTZeHS+ttGPRYmFOCtH6HHhY1jCdLMiLFjMLXi4I1AsyJTemTZ4
y3RyG7nWhbmbFfCUDuvmYxi9F5BCTwYTXZ9H21E4AnB+S64oL6404PN6O/wuYPsePJOda5fFl8Vs
ArVQ/NCXnCKOuKZiOM+sPgFbvGY8szcSE1As3V2t2QioOb4VY8IwaUbbQog8L1mHvZFVWqHzFyj+
pJHI5Vu59icpFZ+l8z0yRspmSXQ9ZAdShrud6Kbf9T4dh7nlNy0UZnXXy9Q9pS5EAUOIS0MW3UYF
/jWIOdWDYiA8uoAPL4HbdpAgcXywjuBxcuN6iIP7zLUP3VK9rdB5CMtovW172uUW0RzxILZhuq6n
0JstCZNxf2FTikTj2Yc2HU4+5a4v/qZwnxH4QElf2XlZ6X0US1dcNVLMybsfl+Ic5vN3UhtBXAvz
vSFat6lFSO5CGft7qKk8ejEL5XNAEtGZ6p1KjkuRZ1XEIf3qEnXWeGsmFXf8vgtb/HX0ik37Uw7M
aeOkkfuxv7DBRcXdKzbySB9lGz3OIiiPCNkDTkiyLcvd3AeahyFr76Fo4fdVV9nabCFJLg1TmFKZ
7B9SVL2wue605wOet/VLpGEjJdC+kNua25AVjHaxgqwcTtDP0cj2sf8YsJ6waGfWeYeA6UHTcQXB
Qp/L/eVyyIyUhWF3jAY6d5Lo3G1VgjddkLvO2S8NGWfnJVrYfkYur6Yl3Oc0sJNbZ9xpfO0iwJUU
aDLFGg9vGktJSJI9frn26k28jkJr98afojdrcTaDy8PUJAQBGonIuq7x/Pkz59SMhzrgPo5c74+y
l8fa8gS9sb6dRf3Rkv+RTQOakQQ3rvWoQhPvgc3zkrHVndmDKxN8x064r8HPnprMLtCDvgxRcfY1
VqYxKRU3D2cCql3enaiDG4bexSolZSnmrTjDnwrxhrW/wjhANB36Ke6uynouK+AFXt/9bfsVsjN0
13KW49ahbMwsicwIqllN1lde+odCdSPDG+izE4b9IvhIAwHqCDsMctmXcMlw6zJmiJizbvswe0lL
Rc5W2nz06Ma3/T+0SIeb2Nnadfk9Y+OKxwx0esIWZlTOj7HCFzvMD6Km5hQBxYEnDxnPXYAuyWdv
sifP5rIMQ/Tdxt9qYTLMU8+RNapNG7yGGXBQcl5+5qCNT7MGI8d6fOUzR/iickajPlsQXiQre5B5
uKbgAZqfAsIB2INkvo8HYygIZg1FSA6Le1sN/eegzX2RvTLb/Uni4Zhaw4n0t6OPqkbZz06LYWbS
I8tjv8V3bH787DfMXQZfhpVSjUc7X6cGIamgJig+SilfkVBwZfBeZC5Ox6KuuVUz/OI58FlRkp81
ANsa8PCAZbDPxmJZm9subO95jykBQDOroiGZzzHlb29oyFvBu+Gq7m7yUatksX71iYMngoDRDca6
o6bIgygzOvhOWAewgzwNawpxAU1lbqAUBpbLNDn8Dta/Vo00AUtOaz9623qWPi4aLLEKhdm2LPIH
P2JymZW2yx9qa1P64m7xBjQ7NiF/Xo7KqOEgzzKafNa9pN6Qq+vNP2CnsEjEbkq4DR0nMpLIaztS
XGLnQLUPXsl1SZ4P2Y26ELbaHieHTY6i8LDUq/nN89qnojlw7O/sbvwJCrja8b1eALEMEh2mHsxR
VP7FX0gKb3O9/fd/1OuXWersGmXzWzDWdE265fB28c6XSA6mCNw+iHG2NvbHuISfseCcbZmK3zCn
XcKKo6LFmDuP/Qn5CxesP9wVgIsd0mtUg84hi7BRW5Z47itsNO5cUX9djYX2Lu5Nv3Hs5jVpKO3S
RpBYWjQvbQ8myMGd0xjCB6WVkc4jcEBZOfSMgNjPssRUVuvsRdK2osP5Kmfa7eQ39INx37kADxO6
yZ5sp9WABaumkmcZtBOUqErtyQE/9ZaZzl6TYF0fUHV3kllmiAwjHW8hdGMxaMYXe+FSWLQEB7uM
SNM9ICQS9149D0B37WVP87nQVIzfEeP5OEG11PIoSCzkfjCHK5xfJn6K5KCYoGb7XpUZWvaczXQ6
IIIFqBHIV53bb+GE46Yio6kPyodxDbaJCvPe84zin43mxQjeSG9+RzRNhcNeFADAdbTtby9eFey9
vM3t5DVLmA1OcYtwusbMD+mHHe9o7V26z5t5QIwTxc9ebr1bEQ7xNPYQxDlsiVsv+PZjqilEGEiR
NGDNKYJ9wpBi0xdxdlAYMC3tX2LojwwgUFd2Kgxv5nx15IjqaPcL7LTmhZTlje0un3VPM0pmDTMd
eVaVOahpBFqYG2droESjUEdpqlDeoG+sIAHkFrY46N8vTk0MJ7sIzVn04ayINOLFECgLkhOi4NG2
Mt7KPMQeHyf7DBIwaq8g3A31fGl6U53LpuUhzLNi6m9BVMJXECl+7DkpL/hQCIDtTh4X8Zwxgehy
8KykUxlMFH5yHJbi7+RSEccS+8FcndNi/KmIrdyErSBNOn/Im+LZEZ27zd03tFZ/dNq86Nfygapk
pdXA3p8TZE0BiVMMK/djgLTaDQkQpMN7Qoz1m09JjL+/e9Utg9vC24o+ADad5SsDmlOAmTJ8u6/K
r25EF+znzH9t0G8tmfU36JBP+6Y+VAKlxWJz4jdEDpQpT+hm/OPUTFsJfwcb0VnjsdeSmBKDIMue
qSw8kteVReZFSTU9wKdl1G2xXnPDdheLe1lBgx0d79brJ705Z13yQrsO/jROk0vsevugyQTcYGwE
sctWJN1jFISYRXoYk4y6vQ6eg5Nm9NUO/trMy0M6jFu+hYZpuYIsYbUEWRoVI3YZthBYP2xZm320
BiV2OAyXgprDNa/GTW455O0YqcIQsGz0Ok8jpAVNVMyrUM1nNGMqRawDXOHJ7o/pgMwthFzflZE4
OkUCx0qT+BSBGV7FcXhJMfboUy8RuFpQTDRdy1inOHV8/bRY/UODrM9yCT2gcmO4Vf7N1MDMt70d
TPwzavurJGvJ0RJLAPyTrFheHOW8AI+lZagSLEUOmi+/u28HUGcyxRhf4KjqJ9iClr8QHSuWR1NQ
VRNRyjIqCY8u1wmlsnWyCMq2J1jCOfVc1aZfJk7e6eb4N6SaDoNzVNv1qfVQx1gOAclJztk3rjSX
eh87pJzMMd9rRNHGAoKLnpGfpabnQrf3mbVcVyFeH0/8DDQDmcmTU2o9tA2ZeVXln7PYvHQh93ur
THlLUvamVi5b7CBAMDNN9k3VILst8pRKIwQS6VeIGlpn4p9JxlSbB0dOxveQrDtteY/LGu+qRPKM
wxDrAMd663aSR0KFh02QihAI3VPZc2NR1pJMViD4eBZlkqLpT67pqjXAapTPzrgJ1u8U4m3LBtL8
ImWdfkgrg4lU6mE3hk+t5hmhW48QB/s9iDmCfPeTVCJcz+3Fi7NLOZkvHjE41nJMGcwOjrghjwjq
vqNouK3jIN4E/XDlvUiM9R4SBO5jHGZJCokR+ySgm3IdHFLCx9lElxQXKDP6h7gR+3mN1Sib13mo
HnWPwSS1XayrzkeU2LReih9G582+baeXgDAj5to8XWYulqbu/8Pw2W7JwPxGefnSadi9c4XFIRVE
my2CKidTTLaLMdhZQxNv9U9T11fXUic/sBDv1MS+QOt7VGhtVndAv7EjD/UcmRhjEdBtjt27l4rl
rAU24WoEyQDWFSqEnTKGHh91UBz9psVY2FKRm3L1xE5Ysgl18FFcby03+go9BkThFD9Z7nFOxQtK
il+CL9RuHuHVBz05gR467IRskxufwYkV0+JG4QSdqXk1ePZfluk7UDE7O5vRcL4Gh0xsZgedfGRe
irGpKRcGzIy6tTOR30ycGNCTnKnMEF85q8BelAF0Dhv5VtuIeVOZ8E8yayqxFOZtYat9vHNJCkY8
SCnREKPizsBQR1BYTIRJ3cigC3jZ9+BK70Zo52scsg452WoUZPTeSv/NieNHplp3hAZfytTjvOYZ
w5B5q8EoTS7Hkm/a324QG6bP//V+SUAET3iHjXfRwepae0jU2ig9PmlCGHZ757EirA8DTnoj1XCa
G2RCfc96xJE8g6lQ1xniBsADpEkFdjJC8bOxrQjyIElQBLfhLaCbKYrsIbG88dwVK/tm2Cz+/GVl
1YfPnEh5/kkp5IIL3tcBNTpDU+dNpOYrt4M3mSYb+IETmiduQNUC9UnRVJPvMKwvsQCcAT/60yY2
F2/xdIvcaMtM9bNA5tAjeNJYHIWXEzvbhpTSVC6LiattpHgM2418Hq3lwSdEgAYaJLVczzr3QCE3
wDRJvX2FJqf3iUPoiB0AhX+OdPafoPFHyuoQMDWynQqlUDtFWNhQInEto7wk5Sz9mUT+GvTyV0Xc
g3TtfYWhv6pfjVFYzam+xQB4xmi4EG0RkqWxfiDNBH5Fte5E8f6x3Yc06kgMHL44OE1R7sLGfcEP
iycBXVi1wDzAu5UJgpzS0T1nvNP7SYKTTLAoqmxlFZKsOKeY37QPT3PVyJDm9jstOM0QP4QLbHY7
QtbWhHa9J9d0HTwrsRP271SaNxmVTxXJ8mIQj6CIs3t3JPbECuC71jNI1LxbntwkYt4Tr9N3+LPJ
eZk5ogDLhtu2jN69qXyPMoSkc8QIcAXtlXEOJTPpPloCnYoA+AduZx6/Vtjjq6DCzDIkH8uUfQJ8
dyPz37IUHTp/9jEkw64UMlA1LmHPDwM3JRkj79n6voUqItMFMqJ7LvtKv7rsZ/waKviga0SsDck/
LXOkndfl8zZs2J9UHjVP48N070zdrT/g1zzL955QD1xfMZsfnBbEXHeHPACp7S4LG+L8j98yFAxU
cB3qBo2FFYtt4hwHA7mzDOv4vu1Vf0MVLo61i14rz3DTV8iS0U8ivCaXLD0OBIzxVnJ9Rm7rnvqK
EeWMwhr2JvtJOStAlx4WeuSvcJBIJJ4pVa3qxs5hVBXT7CJtPQ8Ifhlaol3OsCoyOOWl7baDAhVe
DyK8iRrdsTHLOdHTfVuzXQ6HEIKdYCfslvx114NSQRrJZMP0aInIRRtvO3sMklNSGOhR898GwWdV
z19izeYaLdB+i3zmXvk7zNJGyVuIbcGatCQ88Jg180stcF+aCYVaWMCcq7yACUjDBPLYKr6CV1fJ
Do3Q0v2Myj77AFedmOWJEwD1zoDWWJWazwEkpUDkeh+V+iOSZbErPBYIlUWA/MIF2iX1HxgFH3U9
gKkyzAl4VRoroYA18eqluyoiCpiwYY0qO1AuncD9vLBv2JSE+sa+OoaDC5BSASw0/pPbF3LvBSxH
LaDvBWfoxinw19n3Y+c6+0YRwSOpMGXXvSHiJ4hGv1g5ToZ2OTJC/lMEElwYfrNgauDBOaxEnepv
FI1n168siko24sNi7ntahDGnddTWRK5fAAKqgKkCKQMzSLolZK7dZJbBQKnFulkeSOZ+9Ix8b2Nm
YI4F2C6aJRnATnvuhulkJChg+K7Vdvot4zTYIOqPKOgcTFusGK1Xq1n0XU8mNlbR6dC71pHB3NWa
db/pmCFiuycfkMiyjWcB7XYxnXMnOjsRjE9B6ELpitADB7Ozd9NFn90S6WTNamuvVtFGZXCLLB5z
Cz/r2OkpksxBDgcIv1YAplv08JowQfUDSaNdWJNvKVubCfdkbTvWxxdHM9qpUSW07bmfScwspmFt
b7k7S3QfaTZSP/glYdUjJIyQqKmyrZlCQM1yHZYoU3Bf2C4meY8M8DixX8qK27ShiCwCNWCRzR+7
OvIepZ5u/Jj8UZmjlGYWSlhOgOKX4C4SSelm2O9V8JJkIHdNmVdbt4vy3VjgWRgBuViuGK4+jvM5
vY6zL46+IGXRZ8jILEnaR4eYYmrdENWm9q3HzGmOCgraiFX9nMzVm6PL4VTI+lZGgGdcyyepx3GJ
qpjsHQEahI3MrLXi1vpkkvfbl1ALlWy+rCQEI9VGrwroDBMBXuy8IwtXcymk0wyzVASQ2tO/xgPv
ktjyewhswq/RdTYjRhokBnMQAaw36bzzs+U40ggT1iTGTYUBIQ1tFNTwRt3V6FOAuUX0jeWDR/UW
SbNFQF7hiQ868v+abJnAdKJPX1q2POVItOxnP3FOiA8PERxxW8zYaBDVtHzkPtC6xP+csttp5ph0
k/EBji/rgfjB9B4M19DGQTbEgK0G9prLhz+3AbFQ7RsBzHKDKu+p9orH0SJLxk6c/3rZPJJbxZSC
F4wjm3ksO9qIiQPkIWDBYb4uuaP15Vmar9Sfn5Ie6br2qqd58p79eRkYf8GiGaXzavziRAHP3nrA
UdmiLObbZtEdnTmEfXQjBKTg6loeWxM+d8O7RaallMstySTihtEdTAsAZ0Yx3dXBMhxLlq2JT4Rn
J7GfNBAjhTOfmTTFbOnJDWa6SDdKFo+RJInETMVWQ90kgFAsE5Lh5jAs8PTEjWbb5kYDJyaR22Tl
mmk+1ADSMuTb5D7zhgCE6TBIFOOp56ZcQDI65Z+E5VFU/MRhd6pMdt/yKO5/85DzOzDMOgZ2U511
FoPRDN4KuFJdvc1Zlh+o2nrKJBQbtbWzc/8xTcv/ojJ+ZwsI92NgtxuidYr2MQ39oBb2ZUzJkIfF
fAt5FxGhV4fX0BI8P7HUuWIn0Wl21KlTdbvUr1ODF9KGOd3Vr/0oPVTKcFRDoklcoqMjRWwJa3Lt
1v8VeHdqaiBfj+gVp7sM5n6JXMlBeRQzh8kBtFaC/ypwxFl745efXXotzMCADjMrBhhDzU5O6zbF
8kOmHnPbb0e7RyLrE25wZECLgQidJs5GrA+mVjG7RAHE11/qecuw5cYGxb/OAl3I5z1N3Uhr2tFZ
x6m3wcTq7lJGxWUYghpgIdykx4pYW5i8jMqloa1kbMUOit03TFSUhN4IKZK60PsiIWYzsAq0aaAx
O23b2tl4aF3KfOO3bImaJfnWPmPgKjxMy2Ju5oJRHjkNw4aa5jpm2L5yEsupAGFNJoTIIlYorNYn
v8kHQGatnvtDF4Yc2vLYWh8NJtl+CLB4pPuGULICsF1uaNCb/H5NZA8Ryk42zZMqzgafHM+2WxoW
zXsc38XID4bq0w5efKajxZqZqkqCiVLOOXTSNo4R5yeubHjHqn1X2riUL3W4l26NXRSeZzQ49NcR
Kpkwzndrruoa7idx/dqAW2YLkS484IwBJtCAks6+GGZcM9Uts2ec1e2t8v9DgFb6SpIKizYy5tGW
EUTi9vjhw5xoaty86yMbnwPQB2SSc//hNPqPiHgs5n7wILT7UWch1HyHzgi4SSOEvUlcRqtFk7Lr
topX47l7aVVbXelnbdPDuDNYQC9alfMHX4CaxEbYko8bbpus9l8FYWii65M/Xo1JVBqQCCxzrae+
RLYzFcNyu/gohQcpDaolT59LMkTBvcDjIe2bFjLkGB5c6zPOzPDiDoBm+pEeZ3rnsLHN/CqXLH78
9wFl+HwZqOSiwHotiim5t4MRGw3S/odYgbMcyumWLUl7WRxoTEEVVbf1yK5rVkN+ZXsc3vRBbB+U
1fnEDkDhWALcyyp785pufLK0creDOweneBhI8pz8+9RvFGqkpiHggXeBYUxxbhq0P9woZ9w/839h
IBRvrTueg9jUr+vnCasYXcS4Mlr9wkn+N5oX+5Zt/3AKiPl0M1V/eH3yZPWu91jrEosb//e/Ty+5
lCSdtGqXDobtl25aGs8sOZY+gvKe8cHrikrpq5J8SNcE59jmDnHlkn9IryZvqQ3uvc6a9+y76/dk
qZ5cJ1BXtl3t6wjP89+nmdgw529w/VR90G5ckag//+b62RRVx7HGoDsFFOj9hEAeU3gIX3Wtx+bK
39FXw7MaLLFvUDc91zV88d4NNFf+LpkS76+YGoa1SqunNERkUk1M2HSfxg+BBqg+Gre7scOxu9UL
cp+OsLjXdMz9jcKJ8RxoFAeyd/4bey+7Z9xGSIE3yx/BjE5f7dC3H1XehQ9Z3119ASKN7/zepcCu
7UjpW41fqytGGrW4mz/SZvlu/KS9Mv0bntpyfgg5cb2A9fQSH3q4IJC7Zvd2sRSsMcc8FeRfbZXl
fzQtgt+ywhq3NF1+UC56HRf1Ao2Q1V+gy9ykICiOM6LyZ4usxAAeWeI09akXeuLagXtU57o5ZDJ+
Xhccx8BLwrs5MX8CV/eXFmsrPKbpDKQt8WP+RAvr3vAkzxku3s15oYm3nM5zXwhUUSkOodL6r1hG
fic5M2CDoZ6Ji4cuhC/XGaJYDPCEh7wEVN5T/5KsAPD734cyQCK05KU60PveSZtL3o7EeJHZsOzj
RYHG5wq6Tp74joG1fU5I/oAEevduRnAhU1SWdEHk3qd4rCbuVuZR/bCTUVNwnQjvtm4aZCDS3iub
oMKia/9MEZkBYoKKvsAAnTmrkhowb5dOhAHYAn7JuOwBYcAzdsYv6Ry8iurwZkmD/cKKe2d7Uh/G
gbdzCkLwadkhmUfMUKn+9FLD7a/y+ZJIGMjwUbLNAtXNvpFN159cOG/BumxPGGEtcX0fOujUKbWB
4VhQAjp25XvHWxO7BaUqM6NjEyaIhMyQBijZ0LmOtoNAZhHdjrr8SY9VfDdJsNiqoAQuu/nMqSHP
QQ6ALQn0/AeVH365JoX83YsQxNjyaWvRvVQNJqReA/yVqmDkaIvNyKz6dp45x+tRtxcXbqQqo4Wy
0KZVERYCsRpsBefZqZ0EDdfsXAI4a3ijHkJ+PSiBwE7m8JZIbtJ1oM5AJKp3hmNUAbn+Y8DQI9Bl
Hg3U0+qSp9nAfupNUO8S9pashG29yWwHcjky32YqnWfhIhyMuR6+bVE9FH62tWbk0p5vjXcZtBXW
sIi1+9maGGe1iGhocvZ82ezcenu3kfKW9h4TriWCXcvbcSq89KTV2H8IF/aGjcnC5wkBQ8gv7tQK
qJGrtR12QRXQT8eDpj7x0/bIUAWZiWtnBzln6thOHtvawe6a+zkBn+QAOQP30bHZ/fcBNwVEqKVC
efcf+xqE/eymH7BAcaQWM4QxXSDZWj/0mo26taAsR/mizu4M0JoQv7u6QNKZmuHCzow+ssk6gh0H
+86z00fTjN4xC0x+B+tT3yRtV+///daz8vzuZvEgQrncJDcLwMlVp8nAQjMdrAJBbKHVv2AhbK/K
x/bnqAL/GFfrNfCcK1Hd+JcC3V30+sFuC0hQtjimbemflXKiExKU7C+kAKxcXTE/CTQHh7F3/2rb
/867sr2EodQYSUKblJ0qpybpTwmV7BYYkX4h5H08iEZrlnxQur1axncSpcJNLy3nIRQuvKmCMBQT
ZvN9OQkwF2rfT776qSJEo7mYrV0XQkGNdURy1eIue/GGmillCP4taCNHq5cXKcr6fjT0s+HkUmuP
uLgAbvi3GjZm2tHsGAedXD5VzKfCnhBiab+G4yoNlFCkaxrtcydTs0uTGvOOhRyxshADWsD5TBde
aj/23hrynIaKK7CKZugwGT6NJWK6lQjgVWbEGVt3yJri3n400aoZIezWtva1LJkw+ZmDNo50qMTJ
Lxon1CVvw72ponF9rN1UdiDZWHv5JbaG/GIPBV+3pO0RyH3eJp+YnaV06iOX05eGBXM/Caarsi9B
7OccfMqrCZ8PzSmvlXkOG6e5RlLRCCbU8Xl8pglILrJg0VQf4qa37xvasueyqfirhFehWpxv1BiI
ixbRdFEWSXIaote/D6wQSFVhWqsYx9/GzGIbIBlnaJwArkn5cj7EpKNHbZyL72XD8wo9MolrUHi5
0VFnF8ND9q5hVsJ+cKieVUuaSZWOVx64lwXz5J3jtQK3HZMccrmKUMrLElngpNYP/HvQqSTVvCVe
2uUQymjleMiIbeqyfKtb270t1w86zV5nfEkHYyeRgS/N5/79aTaWALuy6JEur1odri8M3ID2QwO4
//fh3+f//UqL5b/ZUH3/3+f//da11xAiYQjYDruIxW/bZiQ9UtqX+azuewi0uFuzYy2c3TSMA6xh
ngB1RUND8q7AgiJQUETcPko110XGWPqXKLmfKgs5+pI7xU4Va4JCbyf3DtzB+3+/4gUIL07fg//h
4ZFRgl06N7TP7IV95ukpqr6OfdR+8Cwodslwb9mMzPx+vXv+wZ3WD6yVl72K8UikQ2XuCuaxbUzZ
05kOgmqVhQ9LbsKHykcxnYUBz0jRvni42I7x8N5JZzxbXT6emZvbIJ8K/89gK6pAE0YwPbLgLiii
D+nwOo/N/xg7s+W2lWzb/soOP1/USQCJBHDiVD1IbEVSbNRY8gvClm30fY+vvwP0vlXb8gnvW1GF
EC3ZRZFg5sq15hxTNOAmgjOqMUrh+R28ftXMD69fVQatHKY1oAr5PYvZDpm3/lYYxQSqmksSx/iG
J/x6IfoL34pL/p1GHK8XkKF4bGu5G4XYmr5XbDCOWkD+/eYO0mCRWOa+mi9RWVVrYTDasqzsuxvJ
YVtbRQQyx/guo6LZ/edS4HLdOJFOinPldGJmnCK1gz5A8AnLGscYxsht7b65oibHgg0Fm+j3IfSN
Z5sGGZvAPF90Sat1MbsGBf6NoHZaJDkuHiG91J7CCdtlGAA6TvvqYVbYtBxkB81rd90orMP1wngl
XMqphKoy+ekXeMWKsISWKbYB4TAjSJd9aYGqZMRMNtLtQCaRT6r5nnDmqmoMQcrxspWNauIOFYyz
Z3h756Scf40qPxZVdx9hJuAzzWoaD/iexn6kSWMdURnDY9NQV8gk8B5GVJy3RkN3wEyox4VmJfPH
x3mM3YxRECmIkDs+l/RXL74CRZTKGiRRy5YGbEPLCQmZcLXe0y8h1EtYEE8182XqRmdXJYmLAp6T
Gg5L8GeeInXN9ouPkTALPjfUORUEwxQJwoqx/V3jwLcfsIRrHLIWegbt1wbhtSAiiKOi6ehbcS/c
nLxeGYvHPkbh0dFo8sZPJWqYW3wd4b0CkbELK3HhL36MOmfcGiMkfY9BDoqUZWKnkJ9q2lIVpNal
BzNzmdV7ZqOEdgc0PQqYlWmoACnaAsdFoF/olCz0wv4auSVnms41T0NMbpMX1wmhG75FGJ9JtyUw
3XOUE/WQDhXHKmEe6H2SATTfFJB9MiagPibSjrfM0403GdFQ6pnhRt3gbcyhNA5Z4jxE4UP4zZuk
tnSzZliBaQqfBU9jmU2CdG7y0pZFE7msHBY6Ju8ut74K15lT82bTWxY8+rHx0lkZ0+3EeMwd6FMB
0ah3wxwbrIz8rmkxF6WGONohpzaZkSNCVReso5gjQzphwB0ZqRlIWJZdXQL0cMiIjFxZHRwXQXYd
OgJyVsthOO0ehYGLXlTkJQKQzLCA0Q4JpNLvvTQx7ksDUd7keatoXpIMmnYuinBErRiD8BDBXjKy
T0lgBjjFXGfRqXY4oEXJqUnRk07BBneAWPaBVmwHEEBaaM6BCc34kmhipWml/uB73UyHyjmo4Ei+
R1h4BomZbnK9hQzT+uFj39koMcpw03sO7e4uaVa9bodPpv4qVGc8ZFUePYEB3pVQh2+KhpRrBJ3j
YzBKpOh+/30yofajWjPumMQhsXHB9/POU+W1Xrt222BcmAlsM9fN6V2Egfk4cZoG2MRYqOiF8ZgG
qESzkla1lTNf1773xUEGRn1sEg3vXDIvJlRn6zAU0cXpcxqXgUiwiUCJQeE+3AVhO6yRYUV0A1z/
2fBgPwB59ld1bx8HxhsXaBevnq51b4aYD7Wc1625XTB5xke3bmmHUgcuGy2xVh0aHLDxxKS6hZbj
2u9Id+mGbwSIdj/21usWWmjY6foe723iqPxYZ3FNQoKnLa8P0zEpjulHHSTg0icaj8pPp2upnciW
yEA5WP5LRtqQM3l4QVu1rmVabwsHGzfeKwIKqEA4YMAwNHwnuhfzBU3IuNIrjnpYGIHuSugcFdPH
S5Rq1iW3zw4yN3rfA44MWTIpMUpj46YkFEKIRISCGhJBWZ2fRTU9J73WP7JufRMDGJDOCvxNJkz/
wdZuJsKm+eTL7JtbPNkmvq5eNuZdPGgUfnPROcwcSvdm0uB3QZTWTl7uo5IccE/agf4xzT0mullz
skvYUXkmtI2Wo0ypTIEeOEXDqTeFvu688RyNrb13nJfAR7psjGT/2HVMxqkaiFDhQExfkBwfc/xS
Rv1ndIj2w9SlKxfW60q3pbdK6iD+yJK+I8vQ+jJUhInYFmCKkWkJOpYS4RfSwI+5slNc1AQU+302
Xnyt3iIdzxYhR8h1Rc7gY1Ch5PL7vl7haGZ1nmqsVv3A+Sy8+ewI4I8SBvM9LV5mraFNCGcQ4kjS
O7FplIWxLiT6FSooOgTseQ7kU63usReDbLi1WzG+gCkKR7PaZ1FQg5hDcFlGERqWEKYtUFwDgInh
vom6kVunGuqlnTjlUvPBkczA+oOb4v9Jw09kja1dCQwBGxBndNjioYwOCGfJpR6MYWHlzzmSPbgh
RDiUdQ1ByDH7pa117sZXnDqmEb/WoOKKzzm0JckXNOPky9e6L9M3BKAFbaKQVr+bnwT3wNZ1Zlth
pS6iQK6APrPeBFpgHIYU6r7yA3lEM2IsLEsiVGmiJ46+GrA4WR60nE+7UVkEHtV5sO/d6C1LGegP
BThcOr9ghGoOpLaTPPAC5/e2rMvlhz/+61//819vw3/73/ITh0RcCPW//ofHb7z2VegHzbuH/3rM
U/57/Tv//pmf/8a/DuFbldf59+a3P7X+lt9/Tr/V739ofjb//pf5f//z2S0+N59/erDMaH6M5/Zb
NV6+1W3SXJ8Fv8f8k/+/3/zj2/VfeRyLb//88EZCQTP/a36YZx/+/Nb26z8/GNK4vlA/Xqf53//z
m/Mv8M8PT1nYfPv6x47u09c8/eUvfvtcN//8oP+DdRrOv2vgtlMGo9IPf/Tf5u9ozj+UKaindWUb
pjINR//wR5aTjfLPD0r8w5GObQtd6tzGluKJ1Hk7f0u6/8DHYiuXViY1EHbdD//vFfjpnfzPO/tH
1qYnrIBNzdOxP/xR/HjD598QcbplKGlbjs5zc9AkCb7/9vnC7zT/9P8RQEoUwalEzrT5d0C9HVOb
5izNeGkwTrIae2/Ag4Vkf70MdM02RWWl95nR9OThBT0N4tya0cFfTG9q1395Qf98un99eoalfnl+
ynFMXjbb1g3TNHkh/vr84piWUuahewsKjM1oO7Lb1GQYTxcSWzzyJ6wawEPmh9dLbuBoKDPtpexR
yIdhpZ0qnXZLWYBILUo4qkaVmU+GRLLgNkVBtthULCIRT58Qjp6p8tep1pET5Yr0kcNgATXezbbN
3HO3hje/r8U2R2l5FymOCUFqMoBusL/RFsIvW1r9mlI6/ELSNv2GrM4hIcovHPLB9xLD0NH6NHzW
m9SAJcNcMtj6kqZfzU7+bLikk86Lb4IPTK3tEdjV0KqBiWIRjyj24l0+9XhNY0Z4Fs35YxkCTnYI
TYkjFX6JCrQmWWmbOzbH4tb1UYFJP3xInWSh6bLbhSrjEAz3+Tl1h5B8s95eFIQwrMwS0Q9bKt2v
eRlnum0hDzOJZ/jxu1VMhG2rd3FEJu0ns5TDSakXKNH+nWyrcV20s9+rg8g7dO7KLUPty+xqscqq
/UaN9l3Ipn1ydKhKU99sA9tkIOXoJ99GAeTHJL8FpZk+psKPH8elS6v6NhhRv1mmxqbKcXU7qSpl
1/EveZn1vAn+JXCbcaMH8JFUox4Tp2NOK9EkZ0Bx9kZeZKu8zxxSnHB3uX6wbmkcnZpUG6BvKSYt
ZX5MzVmaUoT6o6lVyR0TWI1ahYex8tMjCRTu0eiU8QTK0TuqSvvxqBUaZA4BEHT076KxmGl3Obmc
/tBqa5KnbJ2KHdV0sIuNjEDTeEENND1FNVRmKbNykfc75tTTfTz59fF6ySbSYoAJH4baZ8CDXc68
K5q82KStPRxUSy7emPQUo1NDYkcRzwfPBNmRbj/Koa/PuRxBm0XMAyyGovk0OAQ0JvVxrKk68lCz
tppffGt0h/F3kwDFs+MU7w+s8696kW45ATt4D2NSl7xkUY+ujQJckvck42Nxd91vRwHpm7dnutN6
c6ORB5SWRNzyRZ/ZfIF2QusgvnYo7XnL6CDtyO94bB20BpV9Qy+oL9U5k9H4NvKFFvXTqwbDT3bs
hqgcOENJlpJQWh0gGBQefjjkMX3IeaOLQ/tc0IZXcck8tbHPKo2SQ2FlB4QSzckgWwG6cx7oTN1I
H/WNizVM9e763iHs/6rCp0mk3l7Mb2bGH0RuzI7c1vdOUdg7M1MHCgaxb+eLm0HPIgpDLkw9JWEZ
yNQ6zCA05oiGwZxWyeeoK/gkV+WjGKJd5PggIDQhnoaGUylK8OgzTeCTn6TBl98vhsp5vxbaQpiG
xTotXawH17XyL2t15MiOUFvSj6ykA3RZhc4LjqnwPOjWK5nRn8ye5JreNDM8PF1+iQrojPnQnKou
yhFSkPqR48ncmDJbqiZL904tYEHZIC482FgXbn21UCNkH8+l2qQXjV54fk3ggNKI170vmpPq+9aG
X5bIcRdZbvQwlOSHgb4a9My8BINZ721MbrVDKih1IOdnQ9WX0RWPNR4kFYLwdWv7VTmC4Ne2ro6Y
B1ldZXEZDCHWYYrFrcJYzZhNEH0WC+uhMTMPoGRZoFZomNri9Hm7FsHXi50AVRwYFS5r3dA29WRZ
uxFS/2s4kL8dtf0ay2GwY5vTb8fEEZBlhn71+zdGd/+XN8YxBUx4ZZlCWO82qRDxHWfRIr21Ug/5
5+TIJw7qgFj6t66iJ0MJUD05UPCB9n3qRRCukpCE4cLuzI8eDGGNbNC8sHxMc233MEalubFswsQM
avLfP1WLmuLn/d6G76J0CgdXmZatz/vtX+4hT8HAy2gI3upBddJ73uLrfuhPekFSNQ+l4+brnuAE
oOKhvkcK99Wq5RxzV4x0j7k0nKNB4dhPpuVqd3CeGEDHJeYtqybdHVMVTEu4xHldRae+C0mpn8lg
dqYdIPnba8LJv18fOZru0gcfG44BHFJx3bv3mNH1c+/rW5C1eMM5DQhEQ1bUy6PKcxIvCYBCaQte
vxpowMV6391W88tY5Ia2SBISsK8PkZk8hfBpDwJO3xZX1o+S+KeK+KfC5Je6xBYWjX2huw5mCMd9
95ZnWh6k1PrJbWn6LHl9o+0qAojbKWCXZkW9jUk2x/SazyTeCYLw1I+feGFuk/QchAmmbqSybOwT
NMJBWK9MjnaOYJhh2W2AxJalKrDoEyYPf37YrftKehOCVPn6+1vC+F9+Fek4lmkwGwcT9v5XMequ
MA0N4sqYSJ3qY5L+oiY8ms8SGQ65QVCyT+5FV3mcfPuhuEQ2RhQS4Akdz+pHuhPabZU5/cF2y02d
Sm0bS9c/RNZOXtepCeuradjyEvUkBCDo5UOs+bY8ZTkwPRSl5ub3v5FtvbvJbekYrqtLW0phuLoz
L6R/ucnDQTcEdoL+xijH7JSTD1JLsz8gI0EtZD+FeTUQh5FU7BGkIWUx9lUt3Tmjow5Z6pmgwVwG
vo53NqfeOxeOrTZji1X2+metRiAqbpjc6xr0o6P24yvCE8iZDastCoxx1w9mTm9kHuGiV8VZqCEl
4myPA2wyzI+yn2kiWnf6sSkngEELukB1aRRfuhwRLLVfgtYfUCKTV/sQzZcf7XAHJkIGWfH66Prn
HhqtNVZ+9mALKYXtRNE2lHr7sVWkKFpdsZO1ZtD992FKXIvktCEsrraPehjJ05SRMQuAGpNR5op9
jBMSIivJxQV05tq0ENQoxn9t7o2PKtUXTZ+ay5pJ/7oBXPL7d86Q83njp/OIreuuzs0oDYuF1Hh3
HiGxrvftCt++nzrtyh1lvFdxx+WZ2y/5CO9g1w7lRmvSYJ0O7mctCeU9YF616L0afbfnVufejh78
FthSFznnREuSU1HX6JBqixmqG6pVxxHzUmQSDW1ijbce+RAn2HIDXFGp6EeQSjPajL9jM2OkuDFL
omQDPIqQ81yCIpsu3PKcEKaYbfpotk0/SwpWIn02xzrdgwUAaTqJI2wAdTAiwzoMRufTRGqgN0VT
fbBpXIw5RnsLXeTO00OOGi35wymNdNMf9ujR8ENGIIr7LBgOWZnue3Si92mm4nPre8zfNeuxmS+z
pBvIJAcwSPvzE68VYag+smjSK3D0phHPbOSMcbECopgHx0gWyRjeSyz3F25vssQtY4SMssO03T0M
88VKAhLaTJXfTr09bZhC1sdovmTYUxd4TumdephqyooaMzVJ5dA8SOdm0B2pGdfV185X2t7OsxAz
tmmfQ9T3sGnjQ+3FxrLos/wx7edpaMtBAYfkMurBuU1Nude8DhVEkP15weRA12sE3AORZIEdqjoV
RV+vbRkyr/IQgIzTSK7pSGwYSVAuaSjTRpYyOYaR/9y4Wbv3N6YFUoa+YvRCdgmzPcvA0RejI0Bp
tCj9IHsVw5hsgPaTaua22WtZyUvoTEf6WiHZWeQcx5XzjXuJUzZ8la7qipXUq3IztSOIZDjNKqoR
0EbuwzRXHo5nqOc2gTstipHh8ep67GiyUTGN7/k/B2yxGbyyeA1KaW2AxZyTuA12bHmLoSvjZUFJ
tiGHxvqodc2z4ABwM5R2ubwWY44lx4XjxSyirkbg23We4MtIMYrAdOea+VYPszsx1zo0JegHq3uU
0fXlejEIrYq6Y+9D5rNc1d03BcFVYThA/W4ShtowaCIFvC0hexoNQbV0g7bcZINCJo5C7xNjIW4v
ZzKJqg9BpVZ+s5VW8yXu6pxAy4ADR5nRn/frmOBebpA2g6Cd5DcY1rMVuRbBAykY/dm00L+7/RkT
ZhEvG5l/GTIPG7s5Ro9ai4mpU9qnrjSDh5aV9ID682Lxaizr2rHRYDphhtOuq84YKcs7Nv/v10eO
rZO2KQbrNtcThsaNI3aTi2HNCXx55+i99jDbE0PXHV8Y4Sz+ZvX6ZSe1bKoqYZosYKb9y+LlxTgh
RpvSqdEx4Y1Rn+/9ALGwZtoHTISxjaDRMwzrye8uWmWSPeAUH4sQ4Zh+BkjuHksK/yP5AIhYUyK+
o4gc0lGbkjduzoe4QX/oJF4Jzz3eesxZlmXeD0xI079bhufq5d0qjH9eCt10TQGt6t0qHFST64UG
OwqzgFc5BAVxm52z8xUcW2GlpMvGPhz5bN11xKSWMVY332VKrxWQlxgO29t+2BltaD3jpq3AdOT2
0SsI94IEylCoT/am72YUPHr0NwUuhN73z91yMMBLOmsO3Ws+Sz9v/lOoELkKEq2myiVkBFLMYGrj
hgMAeRAEUKxLNpl9NcsmTPSkWJjL+rYkv+DAJMq99wPGGIHqoiefCfKNRCK9DGrvFJujf6hSk+Tc
ptHJOpDcwE0SbaPGdTZVlzvImQhI6EMOQtev9AhkPJmOoMPcNZMaKjrafYs09vWVHY232jxOzEAc
VIYIH+q2wKxBDl9Cd8eu9Op8vQhNuTt81S6D3zQ8wFdwz702vqV4cF8YKd4KEb1mQai/6kXtLMyi
0Ih9VdHLEH5Gy2JjIo36Y0fFD5svc5/bvNVu8ZTPruZMMKWAT+BUU/vcF9Ae0jAt98KGOjivdnYm
UionvOlSh0hgILdQ1sekr6eFoFg64BhQzCUMuj7sFQaWkAWb3W3QN7jLci8gXtuzN52PUf2mchr8
z17AXFT2DWbJVqsPHukaUeRtJqTsM+k7hUvP/lEYcquFCMialBBTd2wBhpqEpqiwc287O1Vw29rx
zkJEdCNskvUyLUHhFnTkCO9KOAJfyI5rbyNbg5UB8GYJCsRcZsjaT3j0TAYCPR2mwidJRnbTwncc
f5NHrOGALmL8WwMfP6Rbp6BN7Ts7c+yVX2XFvah1vsrmnF8yVVKXBFXh1Uw/C/o4yVFocfUMUoux
SahdTHuKbnvJDBizpwQsYOqPzGEdEIM+h3Sn1B+LhLAUQ5vxdygvNI+KmMW92OCzbBZT5PzN6iR/
OfpZdFFNPKlSZ3Vy3n+o21JphVkPrE5FvQ48QiDQujn7qeqqbRuS0j31strLgmCACnC7EJyocPt2
TJMAYcOOJPKoE/FLYFqvnIM51nrVqwpj+TFCVhhhzHwCxT0cVS1veNPwohoAzK3hk5E15D66dcaQ
BBdGFyPzKpRaaTUMwFi1X1qdT48zNumWtubZMPxp75tGBuVQvbJsHK3OCTYZiX13v1+wzV/WCprr
JprluaniOrw0P68Vg1Al83Afs1zSoBJA1k3yympkmronrNRco/VHAK6TU0dS1CLpE3MnRpREbTmp
1QhfbC9wLK1MAd09NBxQeo4OVT4xt6iu3LPWx3DArT6DWtWvy4DwaRpn5T5JBGaDXG6GAYtMGONf
h0mkmGMS0xzT19gbGS1Aq/F2vguC1fbnCG09Jk65wEmEvt/Z//6V4Pz/ftlUwtQlK6chpVK68+6l
6DrX6lWEe4Hmm2Y2QNSm7rFMWfppKXcrLLHWPUr3VycmIL5Ja254x2zxG4ynAQDX4tpGyDrb3Vwf
Ohy9dqGpDQvXZ8Dp0JHeXpXGVAwHg+rgdmh0DU8p0n708zmYVx56BaWVNJ7VaMk9ClGsGVPhLjyP
zhcaVJBrAyghEF1VsCqT2/8MJmgTfE5Rp9iG7a3sUraEfaTy4sca4l6rMZ8kXea0alaMaQom2OO3
VldgLxGeluvKhCw/1zUA1gJUqyiqROPJe0dbX/uoTaV9NVtv3FxXZKKY/dXQu8yhO+9bWZRatdRR
xW41RXLQ9ZJpA1BzGs03IAZRvma9WsVBnpOvS3BW8JCmvvzOHBcqaQ1Qv1Ao+tolg8zkdZBDSe4U
dtwpGJhDM8Hetl0Jm78LMziS6EMz000vKYr/0oEUMGFXmOf5hYPTp0GEsBjmaj+K2mTVaWiIfD0I
d11pzxmx9NNr1FwkPHI+ojzkPNr3gXxORnoYiT1g2k1wVMmUbLCCE/IqtM1TVPvd42jX3WOrMUge
CdkVXbvx6yjZJIrMcbsR3bryJLiVWe9lhIFYu9BOf8i/dAIs4kLoR5EDtG+Ig9XNvty7asQfQCj2
0HzPtUgsoUhgikoDnXXp+hzttOItdrrilDt9dDO2lngdgyBd+D32X5HqMLxzENRzs4Eaydv/WG4V
PXh4s9dLVBRvBE602DpcrHQDByydCo32v9Pc6ZlHKCub4qlrvRfAZ88C9+Kz8INjWkT+qxVr953V
7bWmOFZlkz+GFm8BOXgYuur6TbOs/iX0S0rQRD20Wf1JD2ySN4PUWzTXm+v6uKudI2txc2Ncfz/H
GjSYntyEeiEvadHMVlJUB/ZYL66iuvDfyjr2QiIrp0q/qV3NXjkOygA3tm/1se2Xmqrzj9aAKQoL
23iwOlQayVB2t0UVGtDhHLHRErd41ZASNzPyBj9Y9dHiOAS+/1s02XcGbDZ3LMRR02yQQGgLb1pC
OofrntVyH29JSTJQzGtgMwZg3CAX5T1y836pkrlJDjGV2yknwlb4cARl08TgzSEIirzYlpZxTGMZ
rwjvEKcf7wwhldWNKdFmRj5m4KTAj4bZ373VdOzgmlEWp8DQxGYKw2cENhctZxriO6J/zuoy4bOE
yuxOp0Owq7yMY2XMxykbvXFxfahKh4DmuC1hQ6YAdnT8DZAA6FDGsb4HsecuVabjSw1HllsrHg7E
sLM8a0/6q9eBt7zJAJTcRLe/X1l/3XYV9bNuUYsyroXr964e9SFR8r+AoLNOH2bXzeywde4nlwZ3
RakV0VLeKj13j16IgcxgerbUTUAsNnORJZFuDEdKmV+kV91II7W/WpSdN3qV3udDWh7oxABYsuqL
Z2J7uh4rZ+1GWIv2DC93c20lhiVWl4ZQRIC06lNihcEWDxdoJDvpVx350TfJnZprzmgIqxsAROS9
ydw+1O5I38kjJfFvXpRfTkq8KDq1Oy1HZdu2kj9vvHVcNp5RUTXWmPtv9caud9N8CSdX3o3e6dqx
GLyg2+pujoHLyOLb2g2Mra6sgIDZ4a6MGvlQEUTVJkl4lqq7s5DePF2/z2u46VNkmxAf1tf20chu
bFv1qY9L/xCmMF+JitLom9EGg8JR03K6bxdxg1qx9szgVAnhHQpaE2WDyTHyo/Qt9NTJiuYmj05f
JTLNeyjBxU4NerozCmKZkCbG29+/Tub/sivb1CbIPihSDNpiP79OusBEAmQmpw1oiC9jYBDu2QLF
ZjAYXhLRgR/0qd1dEI/piNt4CFuGhX0ynApSsl3S5vGfp/nOnM0ooUIB1lumsy1R6Vbz6RyV1vfB
idQmYaFZ9hHJvWzE/kpmBNIkWqtoFFGbtZKPqu+kwQYwbG+m9ROGSxNPOVLlNFgSQIW/JmB2kcSD
w/aF5kcU1c3vXwwDqcTPp1IlbAedhJDcNagf3t00XWYBF7EZuFqdMld5M+R7r6GTphJ9f72Y0lpM
LZm3nVN8FY7HFNJ06MDqrn3+MVVygBJiA7IcXy1dkNQ34IHMRaqsmZQC3rwvvG2v0nrfaYBAfv/8
5S9aC+XqOs/BktKx+M/8ofhLWxqtGAJDemBwnabPo2wwg8Z9uUQX3HDMwyAurMUQokKNcTees4wz
WxP02UYC/iVJpyZBWdjhJu5Es5rB14exLh+vEy80tNYqzHqwG74l7q5fGZkc1wGZvd72Osodxm7E
FJZcoLWGZ7OKn7XeJnOlDtRHx08pLatTULvF8wgH8s8uPdp9Mc36sw4LEW2T9LtRT+kxG15GVCPA
AYx6d3V5ifkro4n/brRm/rpQgGmG2mJYOg1h9X717GQfqtEAi0rh7MfMf7zpzpTiI1T1eiNUBLQK
Ltb5+pXvQo2IUsMDND8uPbu3nk22oHuwIoy7u/47DaBXtK7eHAKBSLloDMAbrLlJk1gPs9RT1rV6
VGYF82iku6+lMAB1s1rpUxvBxbTAaZtkchuB4oPktkzQVFodijxb9WbUAovzzPjvKvNf73omGC5G
MMaLrrLeT+x6v7BhDXYxVS/y7xw+VoSNOEAzod8SYwBAIzMh4rWWeTCGiLR2103WLqRnElsjdz+G
5EXNR9QusEnIyFkCgj5u19h6SWyuiJ3694UhRbTTRu/59/e9bv164wvGMfPJE9WSYdvvV7HEkKw9
c6ejErA9BlKfr5eyr//86j9/ZkH+u2UiZUlc25zqG2sA7NUy/spkda51X66qbkzJ8kbTGkAPW14t
Ogar2R1uzdOgD9aDaX5Vqqwu1wedQ/C9BA+4uT5Uo6ruzCrA89/rqEOv8zv6eTs/rIaNVyf60cGd
tqiMwjlOHJX2RTDc207t74lJJupSekAeLOe1c6Zwcy2OYTJ5a3AkySJAsnIZYkqROzJDtZvCbp8T
rUfkN9yIOqCvSXz3U23G9ktrqwk3ajieTQ3jdN+4Ygk8K1ylhcsxfEDp7BvmXTfqL9OEn+7GGYxN
p5HM1wxH4plG0FaNs9Zc+fla8ftepp3D7fUwYJYAUHVTI+Gqd+qL7NMvxCeOO0W2YFqFuM3mIdX1
gtGhgEZrDOdyEGKfcluvcuoSRj8MN3TDv+8HBn1GSGppG+cW700FUVvgVqLAxI8QNSMoNi1Ri4aR
tQaf6Id4wyHuiDC1ciEmEYt1GlDqItZF1oOM5Qm3Qrj1ReveXmUZ3TCF2wpPBFDkWXKD8XKt3DmQ
kKw8TQrtnHM33HphWb+UavxkolbaGG0y67eDcLxL9ag6XC9933grkJ70ksscMsUYKJAZHkWE3nIk
nRL5Zub9lJLvFHW3WaRaFk5gaXCFsEN3geIuSrecuIZtaoFhWUi7GPYpSBKaF2LHedc+hDgJ8ZNC
hMdFEW/cpGbTs00E+Th3bv5stDdLD+/qMc2xg//+A2W+n29aSs36PzYS22Z5fL8RTtyVrS0ocq+L
f1EwjZWwuWCeBQ8WdqgHyz1Xg7OUGvPnJWiibGfEZX7PUTW+mwbG9NeKRs7bKLobdKRgUxZdiRcM
RWx2TzW7m1r9CYiHc+lK9Ryjcf5U5MIhyKLO9wlSDWzhySUXMMybcPljcozb9CbRdVDr+RTu9M4a
/6a5a8wLxU99aaVsdtB5CTEtSHrvdlCU/zh4+gxE7nWKXGc6Y5AfO7v/ze2z7JGcw/6YT+1O5GTO
wifgI+DRk5kN4hAxs50/5Z86JxpOZSaMS+tbsDOYxLmhUayvNW8QuvahVcb3379pulDv3zblSCXn
tdy1qGEAYfy8/wudKYrWSroOrv8JYnJ6WwZjdK7niyPdcduLAb61kUZnE2ryuRpDGGu6frz+xPWP
im6gGuMchPGVvNLBjLLbbIiAj84zTMYf5tbt7bfro1H39iPqF6wDXoHsggi+Uj6009ZvRvNkVi/X
cXblsmyMbu7cWUerOhZTdrjuA9dt4d0GgWAlvK2ElCspnOox5MWzM2KVDG0dathL7XakqogDuG6h
DrYiHib8JiC2nEazyZ/G2dLb1XdciU3okbYKxu7WHmxrVSexeoadxySXDY2fqTeGysy1lTtqkbSn
irTZbQF0FbmICUnRNU8pw3Kg1CwbWQnATHRNyTSQzfw69fXp10oj4n7QiY1nVuNuJ30CzI5ecUEI
dHmCTuucI8Kbw9hOHzPGTTu+SUvGw3nIu0TOUxJuU2MwP8Zx+ZgZ0fewDU8+BeNbRnJOxgf/x13o
j2QFQay/mCI319j2lxqK+tX1+O2p6tYOspakC6gVTg9ZA3sutAVXuWtp1SWM6W78UkQteAxlvdA/
tBZZJ25bAD+PRsWEXbZFuExjS27pT8ZLUczJtq2NPVK5r5YT95CImqPWE31SNdUePwWDWmedciti
eCOnZxpJFg6E/U10c1KCvEUQG15ALxAQ54JsGviobwKiF7ZNYcXbUrPQ0xJO4LYhPhY1uR97e972
OiahXWfROGmi9P8Sdma9kSJb1/5FSAEE023OgzM921V1g1xdZWaIYIZf/z2k+1OfU0d6+6JTie22
yjZE7Nh7rWfdp3FYrsUYFU+oYRnXV6M69aCNLgQYgvo0vO7VUg3kLVDT69aNH3kwx+PQFMBJpche
cU/B4i8A9nTLpR/+bq3FrW2ZKYfyEWBWu5gDby+26CBW4hMVWVk+NBTAqHzA6dwup+VjoZVWIKYs
e8mr2aDOq+/pYsJ57PNxExp0E3t8znc0ckXC8QkKd32Ngra++lPSfL0rRVCjisp6/FB81ltearCx
RL8wJNDCvWShlN/Sqh83vbCzazTZ5sEIpuTct061a0QhHxPDhVtk4aeoAaIRG6RIpTODB99AI1c6
liC6oAsvsDGSKmvevLS7C+xO/XS9PoJLA2mx71L3Dj0ZrncAZT9RJq5Mj4FaBDp4E2C2PLMV092M
feOtVCEn9vpXKAhFd7OI/Ok4e2qkf7aGoT4XERXGpILkimz4qVOEoNS5vwtDO1iZlTdv6WXdtX3t
vdQaA40LAfzJBNoEXrtKD2PNSet2GQZMX02cWStiLvShw7mlovkJ9JH5fHtJ6/wN0aq63K4CxLg7
0yAvPtH6uQuJHhBRMa4TYeotHsHhmsYGSoflZdLI32ZldWT/Se8QJ828R7KgX/pRnxJqiVItFpPB
Vt3d19vOYljiUUh5sVLHShvH1PbPE+vNq6gdcdR9bfEgDAyEqxGrkBJnuYyB22IWZ3CvpOlAveA1
TAOa7bPHwGoOd5VqjGuMuG9XwV2C4ZX4l9sLE88x1eBV/fwjQP6iu1R/Uuw/iFJH32FVME6jkxsm
48Ggt74p1GBeZ46k124e56u7KgaRQtfF8NfruHyRGvxXbcE3QXTpwXOlTduq6VkugnN3YJKqOqnO
FckMxE0wEq9J3mCDhhORqGh6tcu6YYHpKHKovF7nbna2qRQ9hALvU8/eh9QNN8qSolG2A+6fkfgp
ySNpxTyhmRG/TtODtk3jwSTCw5yjIx2O9DsxC0GK/Bdk5X03eN1pzPx8TT7EtjJmUo0CJHwWjE9Z
9c2CPUq4g2D3RBpTplBMVr1Ebew4RUzAXy4gSKvOjqgA3tjOvE3T2cB43WFbjo7HSlcf+lw8q6T7
SwTpIW395hDYgFjsSiW7xidPAm8d4dn2xww8SNceiCDpriyT/JBgPhZTSaB1MuzgaKGDBokPmILp
AL5Ge0acNX44E+EhMbKRIyJvjAxzKPeEPdqwmQBtksfp5xj+DM00euyr34gf3I1UWblmMvcepBZK
via+J6nqQ+SUkkYWnXtcJMSBm5+wgxzeGE9jnb/akZfvQ/oLJd/rTGTrA416bn9dEaU3ipNYKGJl
ZjdbTFrRrrWBU0odIF1GtxrYOtkHFxtUx8bP7GSLhjtbVQYIcXgznA6e0OSzRTYh1C9q0S0BB+Za
Vba65qzxqz6AWOQK+SoC5tKBcObdQN9tYzXbzESjF1WaEUSbU5KP51H2H4VmRut6zjsh6+SSm/Ix
jdvfPIM/nf7QyfvBpoVKUCdDCBBfWBdWwqjJ9w6tNdsFYzKOb2Qf5aSIyWw7ZkyxlVG2G9sPT3E7
3xFQk16qEnH6NHlvCzvbKZHb1GyImwZgfgeakIB3t79Dv5OjAe5tR+3asiEuOj+rmtNCowBtSgiv
a4hEziJMat3w2Utm/9jP7I/Tb7cBcVBjx3X8ZN/G9acZITFBdHUXZjAPoSWxgUjCZ0N6iXOA8yIG
WdO39tvQFhBOZffIL56tzQQCD72XOeZwxkqwCjSJaqYFsheWirfx+ItuNLPSZGy7Nea9eWMPccTY
J/3RNtFWBxV+syBUayOmdxum56l8HSywHUAM2nPnWOm6kjM/mwsQxawXcE1QrKMw+BG0n4gKMaDm
4qn0UyI0Uvej7TC+Czu2AD4dbZUCwD24Ll5pxBUJw1e/RettV79BcKktGSPkPSTcDswMWX58YlDL
mkAIWgNUEML4PabqpYrKj3IUG9Vln3Vgg+4KH/wOzVGLEjuPMOlyEj1y2vpmR71cp661cygMWC/w
LVQ28A3XpuX/lM46WEnV8eXtAGW/RwoeivXMswjzbdqjut6nS2bE1NYElnB837VoPxENMsOqPYMj
Q2P3RAt+8/2JwZnHilk6BBVnIFziojNIuSa/dhe6G0AnJV3hAlynv7P79r4Ps08SEHHf1i3DjzE5
uhMWiIbSAVMgA64JuX2VWwcqIO6yboJQa5X84zQN/8m++F6cb6SYT8SRMUXFzb6ubfvBr83jonNj
v926Yym2rYeDkg4K+ZveSRfRvRUR8FYPqt/BXNgXCPZ2hUue6NyQTTnB7hwdEydAKE5Sqx8zWXOF
a2FA1Cz31nMWoEnqZHfIZ/VNiaXSQyJPzSvOEQMSFs0amAO5JZkbjFvIIa8W5LmArQr8BOfJfDhp
CHCnXhHDMLWAaVEedGGxi7FHcEDaI4uHDkeWfdtV14gWMa4fWLgR9a4nPlNjx1mbAFR+m9Us3YPd
5ZtxRLafV9O7T4L8WgfDTlbkSONwrbdh9q2RNI2ymfU6bM6yNIcFO+hsswH+LWwT99DbNODr+tqo
BmumjdMdjVx9HibrFAukVdBeUN3QPhyxpNKqQmugI91vZOzCIlP6M/Q0FA2OSOty8n+NeugvpnaP
Oo0JAlhM1gV8Hbv8zKL0rqzCfeKmBNbV4E2Vv+ng8UfSfxsanMswpoZ1Fmuicua2RduaP0O4dDcm
4pct7OWPyrEJPUkGvZYwE6FF0+ZtODIrcphYi4QGDEPRZjVviUkH1OmNzThM4NCnLNrnIwSlNK4e
O40y0fIJ3nU1dVjye8Z3uRprWNppAUgSwMZ9EKvPtkrhdDWAsDt0ASnEvMB6Kzvcz21I4ktZUVPg
99xlQ8iaUhC8PBrwF2rANcEQnKjdRhK5o5/JlF+Q9jzG4fSQ+fKBGuLFaxfNyuC8OqyBXUvuh9tE
0LgZnHRDhIEg+DDnnDQQ+xtZe1vTiA69H76rhp9xSLxXo0KqZbPxIIUIeCT7eWU6Lgl7vgv4J/6V
6HbrEOlxtJgrtbrBER6Ep9J1nuNogbeMXr7uIotllmUwKU78SZ/cyn5mwibu4jC9Q5bETK+zKuQ2
Zk1eIAva1LSPndfu0+GzSdTJld1EGMjaeSLlkXBv8ikHCwmJq0nIq8hOHb3kXdh6P0Up3hy1L/qY
4KwmvQA8Ow8om8x2T6lmuekiTi+Gtc4nHFAxjcDC/BHjnVuF4zYRBNG1fQQo24ZiXwwE+0po3+tE
M7AUyW/qS2dLv+3eohAGvwwxR35C3eVX2TX6YeoBOE9oOGpYwYcIMjl871WXdePBlXEHtlCbrMdg
b2OOgnx60vlutvLpwIK113P8rjF/4Fr2AvQdDilNGQ5vAMQHpBerpiy8Pds1FRc7jzVy+CTv27Xe
6ib/7o0B1HWILetU4ClMm++FT8HhAAXfQInkr2WvI3tAnjmQWdXMNgDzmI0azLMd2gc1BoBj08la
Cv7vnoTjTtsTMfhEb6Aw0UmbIapMtBOqidYh2kfVFSFu8QZKCzl9JFRFn32bPRHTNs3WvO6RwW5Z
o230L4wsyEqbdmPuXqlG7btIRnccPQkrb+DEJMSe+MSoDAMHD5clrSsdnGGwrV0bRq42aYqNicUB
iO7i7fcSd6yz9kgcOF3jz7mKfvDIxtvGIVk8qSFwYF5cyXRpetrenmact5OHMAGeVFus+Fk5Ac0H
2ZP8tp1zk4D1c/36FHSUrFE423sk8dtOIQGnKRqfBlu/01KDB7gwVWLCRfBpBKhHJtooPnuOqP6K
ZzJxPY5hK69/TgyRrpjjnC3R/677DtxERDwA2tY+TLeRduVaaudbQKjHxhPjO0whewUWLDkqgs7y
uhDPDmK+3jcROIGnXRuk2CU2uUkxpAoq597e4v5by4wzejQocBieYW68lM4U/4sdWNa22wp8A01i
VnQA+nqHi9/bpYxGI6SGiBaB9U+uOpbNkopoVH+FCDyihnvUBMML7Q3ICmp9WJ2Oy6mWugdL/mdn
mOXKnY09TlhzJf2XVpXRPUswEWDuj8UuaKPT204CybSGzPfcilqgm+hdMn+4rJaXULOElUeywOLH
wnGtl9FtGQQO7v3/3THz/hSsuYEnLAvJmvSlyTj8j26fUfdBHjK74YleNCu98teZjYIZwT3wh0Xl
kvd19gQkG79RvCXKM73L0hKAnW/x09HcrxM3Od28KYZHWGBgXi2adDvWwOo5b1oUDwam1HAM4FjH
TnOqbX5wsMk2bi0u4aCvUi+KFqnyXZhn5jkxxhdVGcE1ntG3VIGZAMBYdCsdKFASszyTZ2NFKt6M
eRgeuu1Hz0TC4bsUKgMmg/x58rvHagYubuQiPRqqdR8yNh+/K9Q+ZtK/IhehebzigBUARbF9TrX8
DveQGwo5i9rXXSyPY5s6C3bAOijH+I62erx23SIod5w7LYdvnuqrC7OMv1+8crokre3+i9HGWSau
/9WP9ejF4rCxPRRjgZR/TGTLwGLCbBJCF/XOwC+zHIgpcBMwpCAy4wRZZeZYaKB5B9ZBbWrdkWPn
oss02jn43tb5jkG2TTMur1eawC64Z0AYbp3czkH7XQnzDAjxuMgr7ghtjC7cE6DxR5rZS6fa0r7e
mLRZNtKcLKYXs1o5xhQTxLAU0Hb93YaPsrF4ujcIdd3rDOFzQ+8kOtIyf+7BdH+LC2SZwmmOHpSG
N0IraLhNP2RtZnvH5ai8+LuUILL7H0zW7V3eL7JNDgT/921v/XnbI162AsdhVoytzPT+p03savyP
osKiNzNx39zEQiIUzjn0lsm/K39qTwR38eKZLmvj3XYm79AY4VRBjBjtkwPDG53muRKujxxotC+y
4xQ5TX31cBuFl3oJzVSR9S8P7M2c89+3gxcE/s2vj3dH3Ia5/zHgVgbnG1uBvctKi2jdTlSAC/e2
LtENLZ7vjt1CxeubdYltxLswulmSCBe/Z9m0/aEJnO+h19hHlm24TEETlUeRGzvkfUz2in/TuZv/
iz+4Wd5Mz0Oj47tS/HED163NUt9g46t6T74GFu0XNDbW4+2dRcFDJ3u+troW70k4CFqMCST2TDVX
Ul0YPaRZcm5Q1V718jLZLWLo1rPWT6lw+jeUo7RHhThMdXZNNbp5vGrBAj6mBSNyxFmWgmmbs3JT
3FM7OeeuFQuvPSuXvNtyd/vY3NJMB0oFrYYw4VUSt0Q1E1fKPwHWGTHAMN8X3ZTCEDAONFJdfaU5
5oOyEaBmx/kJaOzJkHH7PgWQ/6rAL0+q6/trlOT9FYEJ2pgCR8dydft479mEx0LEolwmYE2YmX+6
PZReP6Ag05ydEsY76IQT/U6zdT2kQcOOq4ECLhJY5UhNc6YCPBA5JJ7kAMJDC5Dwl64giZ5spIqr
yAlhwCBCXij/w10zuvcjzXliqaHOup6hvucLdiko0ge0U85zQ/9x045lsr9ZfOE+LbbDzDCdLYVb
sDCil3WBX/Zw8gXK0q8nyHHpjtymxFERYBN3cbfuJqsRB9Gn7jpdrJlemX/rhFikzymqtwKC7iqJ
yv7ecfUmQ/j4JJIqfsrT6d80yH8+7i7WbJu5PmOTwJOYbv57KlQiuh2LYWSmlXf3Rj/o76jFOiIf
k/DqWW/KjMZTbTbeARYGi2HkPFiqlxyV3Rkut+W9elH4NqWNf3QtjorhotITteWeZXgaZLO7DVTj
PMqelqucbMu4L9X3GWKgdECfZhk8Lel09dYmC3OLFiv5F7UXwq4/9gl+Rtta5nbScqXr/WnIxFEw
hTw5+XqsFI02G6Bn5NDDdVqiYbO++MnTWa6+LBBGV24JeTjNS1+/moW/CIpAONdWDH7IoUz72pLF
0Mdo5anUulDb70xe0dyKJ0Wq5b40fe8JQjcG1XR3G4sWemQs2lBex7ms9wEgV6dbCBdxTg+uprAj
+VWG51k6w0G2Jjk1imOPOYR3tanES2Cj+ZcTIKGR4kzqYUAU45xdL8IoD9TipkIdiwBVvDTbAwS4
4sFMu3hnIwNIVoqnyALqfik6i5NlnunvjsTo4auKVIm++kAzWyJs5cu0nWZXt/V+5uOQXKGz1Fen
SX+1TXdPLMzwlAEs2aIDArKmq/m+7XCyEZLgG/NzIdPsOCxdZka1/r7MCVudceSNWLmfnWWMYRM3
eDD98sXrEn0fB6ggoJwWj6GEwAcDjKgU8j30js06IVTSy3ZJ7KTfFG3itKr9j9wU1o44xnYdbEaz
Cn/3lYGkoS5/EFP/GsrXm9QEFx3T9pgfeRnmJ50XIweTwRrEIh755bkuOv3E5HE7+HlP1Dgs7X8x
aPvLY/Ofe9Fyy7lo+3GTetx25h/D1qiizqo8ROJDkL90TvVdh+F4bMYOxwanAiBjdsJvMNoFCOI/
y3E8CQDt50ADGLPmzFnT7m3uqz4qTzhY/B1IrebFKaLLYC+zRFO9V3XgrllszEdjUSnkse9Se6FI
6j3vwx0LDkOpKPemTNATZoA448bxXsK44mhTaziQTM4PlTQLTkj1ORyj6fylZVa07esymE4dCz1J
j4C10Bo9myUNI7p3b6OJlbC26ERrNBU5odVvM5qaI2YeIswXHb0cMThbmGoINx7OKk3jp6EOQPjn
5vxRiCXJZMheayfBAeST8M1fa6qPS5PkwubmHREAqBXnDMZLRhY+djUyGwH5FoI52Qrgbl6rlBsk
qEd9uS3FvDQnZIi8mJW7Iuakf8lTI34YH0h+cM41Lsd1HivCoJbLNJTTv0gl/0cbwB8cnSScUHxf
rv0/ZIOgHqLIYZRIbE7dXrSVNPuoEek2G1v5yOn+V+v2+daGv30zzRJCahxtEt5JmqxoNQl7EJiW
uuIY2fwL3cz6AaMw29MErKGmlx+F0t4D1TDguDAs/wV0ZP6pDfBYNKnksOe4vgXa6Y/bdYramrme
kCuFElGFNvrWgOQSqojV0Dr+HtwJdAu7vhoEUW0GVs9F7YWaY4YSO/dGTjPTPSBm/xf5mfmn/Aym
BRwHTr5W4CFZ/JNtkVFHB7BjGelmSXfowBSUzJzfHa/GCium6hSNIdppt+hOko35i1aQNiEiTSDp
q0y66l8K5Nuj+5+PNv8kHxUo8ww0MFCh/tgxWe1dL0bbTJ2EsZRFWV4JdCW5M8Sj483Dixiav4Tp
nbD4P4ysExdbJPZ6zsmh+79rdWmJPy1EnkTvJgM8M9J0WWiWz/9HzduHYRxNo6Ydgx4tE/V47fk7
DF21a1vYKV0996c6iq5RL5ozdaA8RyYRU0Eey0c/h9cjaAsQzUGmciLCbdIFzUWXFPTLSmUVbnO0
pPnDaQcszpMXb53Kae6/ljGJJpoDQlZGxEgnKNgI7rZfvZmu4+0yN8w33xuKRf4U7Thf48GYF3Fv
qPwd2YHvf4uCOC45LhJJe4EG6V6j7Cor7LvISFc+sE44mRg8RB5za5qEkzceQIfla+nID7Q1SStt
hl5ta7jHW1kE64gV/2fQ9dCEEAvv5zwodpVjlNvU6RZaSzFtlZbxRhOuSyW44LOQ5vmEAUAKFstL
0WU2qAwsDo5+JPfp0UoLzABtyO/1q6iLLP/ZpYG10LwwZ6QoCLZVrWDf3gwMiZU1Z1Ao5nny8/gg
muTiDTOKCHwczmy3GPFNcM1u9yQ56V2nqTJfaCLC85ggQYSTv0EKCylb+GLnhOyhRcjeHg7OtDUE
yQAhTXWmO4CXZrPEgj/WznOCZrHNa7KpSD7povrVrDCzMJYI7tIsNQ9K1GTJ2C27r2NcfDjK9zV6
iN1Xe2P27ZiQS8ODoB9sfDexz3Us7X1Pv6/02t95ncpjaJn+A6C55ARTh3uOttU6gw3cr+DvGyso
F81ljuB0tVF51/iqvLPr+e93MZER8d1sQ8dazWGBfxzz9F3oqvkyVghKEztBAdQ5Rx4f7AaRWT7t
bq8AQaqnIIMjNaRoltsyHQ5ePBZ7FbQ/JoTm97KfjE0XO/J0o7+S/Kvxl9hHCefYnccLtm7n0JOO
xIoWOIxHEot4aApVI1T1zg9K/2hPPmaPRuZ7YxqI8k2caJtaPsYi4VuvdTtHSF90sYf0ky3l05B2
T1g45yeqIBKPNKa8BF7N10O3vDPk9DhpUR1uHzKNlp6DN7yNQfptVsTKq6AHNlWJ6tLWuroELRYD
9L8cnhOURY4WJdShkFOFgbYQxPKM5Hxy2ge9vAyFf/rCtIVhgvplyIbL6BftY547b4l+drIpoomr
URgEBH4jyben6zx548Yt2EEyFZwx5JhPEFDMp8kAeF65OsMmKgUWEV46ibm+GKaH25Vw6KOGy5kk
BgO2iJcRVIXX2zt2DvdYheLZb1wgOWHwkrE3b0YiVA5ASL9bN+l//TwRFH7GPetthSiMO5Fp+zyU
ZJ7g8Akvht3IteVV5k/UlVO26QE4V5WdPRS4UZ8am+w6Ocr53m86goFyxJvhhc22OeM8CtSqbXu4
X0Ve8issErIvsr1elJKW72L2LSaG2RWTo43ULdVGmkb9bjZJcgpmZ3xwrF6AwGO/Q+ca3Yf9D49c
31PiwOBgNEfv9HaNlq9aDVP366b1J06Ok7KdOZe6IoQ7l70D1MTGbZczS3E9ss4bKR4Q9U6giyPm
iMbu64Dh6NDDupu3T5PDxKTOH0tbvn59DqjBj+iGuijGeePWEJ1zmtYr7lgSaIn3uP1/9SiLx3F6
yBfrmce8Zpe4DuKA5ZLcmPhC7yjf1CT9bokpaS85OgLZeOZLXzv5sy5/T07BwrQIhtrxVx0mE5Eg
VbPrmsb4KywZJ019cK/A51yRLetdOMIeSxedGsEi052t5G/T7xCP8MgTsMrhkAnoMNWPlQcv1/C5
c6enfz5qEIFzUSzF+ieDOLlySzx4aWMey5vS+EaXlrHaKzSlB7sagzWsle8Bf/lvKOpX3iicH9Sf
Mcb658wh8QgK5PgkpjHZJmZLyLUgwbImco3NrAcQ1bTV1ipJfyjlsCaDgUPF3I0+vp5+CHduGHRf
z104Ymu11cgUf3kCqx4HI5KFYPV1TG/pr59o1QHh9zjWa4JAhrAq6T1z6JcDAe2ObyA6KYvxgj97
rPamwy9ynLofJWreL5zNjWnjLWCb27tA2pJVpgfUF5XWJc2DaI9osSS5w7axkrQ1OIwxyQgvUc9h
aEWH0UgfCp5vMpV5ySyEoxZx2WlNmH3ATv6iAgM8IHQEyIqImbCnuikKPZQ2nyin12Pv+w+T4X7C
tO7vwqga7mjbdFuO7mTkLpe3TzRh++KDMCNcDeXHqifM4c7HjUsKiHGhV1qv44ISh2RQGhgMWuK9
AXkkn2C6zCruXhug02tl2s391/6H+UMQefrPD6Uz0k/6EkSnSwF9GVl0ptXtrdW9MZrY5nNq34nc
id6SKvjlk+V9/DpotxglVj4+uahT5s/ljchssq1Dp9qUPhCryO1e27rjLOqofWdMDNjo7Q2M9ohR
Q0+wNgZCMfMymuEAFHDghKp+IhGmXykEU+w0rdV99VnLX/FA+6NNevOQ1jw8/Rww2aJXvsVWd+nL
YH4hXEgyjU1VtpM6ny94o6ytaK1o23Qa65ioGQAuhVfcpeNmJDtpzSn2kHRh/r4Eg22yyfHPhex8
+gPTa2jpTWfo8uTylNNc/eftFDBb1sL79sW0iBa8xVBI5xRR/bNSN0134LzFataIIEYU4AfbyHDq
/cQRZXU7/98gCo1hT/dSfei0MN9QPs1HUnEIVD03AJQfHBNfKob4dJs7kg6/WVkDS7eQ86ZsoxU0
HhSg+XUZ2bvxrpGIXMylProZbTNoebseDMs2d6eOWGhahqQnQjQyVB0/MyAhODq2gzv3VopTyJvn
Au+CqwIg6Q05EyoaTvliOI2H0WJN1FSTSKq/zLP/2Ghb73vov0995tN/8lEOCJby2yXB8xxzM4kj
bs5Ng2S+Jt+7JObuaD54mzR3ylNkZr9vVoN/Eo0qyxvPIskRllvmnekxxZEB5uylmGsmO3tyuWqC
8X6a4HJ4bo87oenCo2oQY90uk9obHwNz7g8KwpyZ58U3bYrPZATv9HV7MAFmzuXkRO/UOVJD07/i
f3tGcOSFZ70E4cwU6mZSO6daMVrufeMSJkZKK7GafoBMZ8MNTMrbwd/dXJhV3kCFLOLs63KQQ31I
LMkIcI7U81T1P4Ox9t9NYAkFddzp9pIt76akf+/q2L4AO0gfgjD6rWN7+haxgXIXd9beUWr65iUY
KURiIc3lq3DH/qysS5xWyUWb2fbLjNDDMSImUTO4DNm4GEDJY4DRaSfoLL9GU/saz4gwYMuhxnUj
fZ/q4ViBJUS7VWRvHHrXkpyRxxZD32EmdXqvqjh5CWErsBi4d3VbyGtkBjHEnfhR56RJ1VO9pbFk
XpTbmuR7OOJyuyRTIl8Nuf6g8Vfel0lXwqNVVMs2ApDb5e0TRvOobx55UukO00DsvR1NxV8zuehm
Yf2cx/F3jaXghjChnfzmc3SCxT7qKwWavUJqmMIBXWZwIDT0lkQqG1dOVR8UEXCrdnIFYIWGaI52
mrc6G2wkxJAooLKVbrmjikPhVy/IcI9EubmyTjyoX+cnqoKGAK7JXIdGVl3pxMh96FlU+U3VH6Oh
okEdRcOl6lS7ryIxXKir2n1sjN4uM8e/Zp6yC2XxvM5aq/6ogvje5Il67ZPcRBtkITTIORlAPX2J
lVFsCiDD0KgWGEEBma0rBZdLcXb7rNM288GtibjtmFlsYWr2S2UPFNUJzTcjcX+VyFOvZlhbb4jO
NrKox+e6GrtDDS1stXhtz/5ywqE/BZi1yU63q9vHvTGzNc5rvgTL+P9/66OEjja3r2rFR+SS/OJO
rb9hKDatAsK4z7cXb3lXpbDH1re3iXD+/P6376GD5rcxDHAulsHcbUSnMiPcjJUs2QUx1WjSV8A5
/91pnRAKNK7v3hde5j+YQBVuEth2Rl9jtNHWT7z6MVxenGIs1xy9VkVR6ac0TpGzNPHPsHLA/Hf2
dsK8sxOLfTgq1N8vt0tKx2HdVhDd8yXWrbbyRw6bxhG6S71OW2WccYZGW8fU/Z7d2X4FEBZxgq1A
vQfFhbKsItXHHdaYxwtyMXSK3alztsyQSRmW9vQjI1yJZ2d6dQp1AABJFh6bMMKZQgEZC91ffosE
3mvbdwdbN/HW+jBKX6w57jrPjiheM6GDMyqRRyR68d3N48ZTsEfvxr1vmtO1TqP5CjZ8usqiRf+j
g4flvzJ3H9zMHk9VFBpvndm8kd1k3PtYty51VHyE2BAQirq/pEw/6yyLXzP0t7tWu+bJ7neB542v
Xv8gZaLeS/gi17hPXvjVbgVd39+q4biwuNVm37p3HeI+Q8XI1HN0t8bM1YA3GYIXp8uHbZFnaI+X
rpptBvmB/GIBlGdEkMKJONaKA1OEeiFTBaChRSI4WOobwQrpvl0MZnlD7reXxf72Nl+a8TudpwF5
ENI22HrFSKBAOQHcKBhhJqNT/NUOHCCwYL+2hvOXiuv3OM84FIEK5CA5RHSgCv0cQa95YkOg960H
IjB9P/kB5unmY7p92J9tPEykIxih078SZPVtGAfjHpGGfP3yr5n0mY4IxeTRr5KnEiv8fWDsb5NI
RkQbMw+bBw+XxYnpPWCpCPczaoPwyY2D6o3Wfc9eKzlTJWX8ncciXBmzV7Get8HKrdAH1cOY4aQi
WdpAX/9B7t/BH7R4Ey2tAovyYx0p9Rk5hriHB4KqcnkH0CTazZDv7jls8zElOIVncHTw6LOyYpH9
aIwAWHHu/ULihHsk0BZqj6w9pJVxMe0qvrfTEaW513MQmJp1H3QUmHDfTlnHN/OLyECxqaODswyH
0ha+Rc2KnEd2vGfAMxw6x0z3GYE7K+eWLWJuul6md22e53tZKSLia9hnZtzTash36dieFjzuW1YQ
w9KOc39meY7fLA/NSGIDsrl9VrXi51A55V2EMspfyvVweYlGU6GwQSWXBZyPgnhs9xnfmq5CYm5v
zh2DkOdwSp4nJvub1K2KI1Oixa5WMvTcx7bq9/5ADhky5XA7qSndT77THUp8aq8j3TqTI99PuEaM
OsupuBdiuowYm3a4ZuZjVQ3uKVIUbeTb7Eoycch+kOqivFFuCUoTz2EQ+ys0GN/SjBAmf7kf8uV+
MJb7gTkeSEUiicei3Qa+5CS48KutzDMeWjCPU9KS6Wg0I8x0/h83KA7/VHe3Eq+01Lm/QbWbDKuM
Tkfmv0OUlGuryxIGnlZ6TvpePlmhwfShyl4838TvmAT1HgQ71WleVha+W6c66LH9qJugfgmCLj9I
1rQ9p/xDjM7svgsK6iGzVL9j/mQp6QtG1q+sgph5qZpyN1bEObtGmv8qnI1f4FJLZPHR4GDYBEFQ
3M2YVq8ZsJa1E2TF+98btvAvmIiMe3cqOdzrJUgkydzncrbD5ygwXwq260sXGf2lqiR5F/4drvbx
3Sjr4s51AVvosBZvkPw2rdm93Rjo5CkRtExG22QX5vMUt09d4/gvXtrfJYWXExxusgI05lOsu0dn
MUTmxdiSTTxtNdTPl97r1n7QV+ee8y0+tBq/WdX+P7LOa7ltJdq2X4QqAI34ypwkkcryC8q2bOTY
QCN8/R0A9z2+4YVFUNreEgV291przjG1gJQHMzuHFp19zU7Iy3Widh2nevtczfmouuYfyqbf96ij
alpF9LkgeLU2eepFUlS75VIsLC/VW5tfpVMND76ZhuQqCAffUUkkOlQt7tXJ32J3rx+Guu02rK3Y
cOcZGH+Tfq81HRiugk6YTYLAbpF+qDT97ULdshN4Rcko+GQCx1ohi4A92Y131Hueie/cU4rmGeG7
ldGq4xQ3r0P3mFQ4Vpi0E3fHuh0Oen3iIlpenbrHMK2cNxoCCf5/MsZD34oeYJtX7wTWvmoZ64ZT
dfE2JVFqJUZpfxg+bnOLcJZN6A1MWJLpUqtc33RmamwyKyWMHv2wjQ5PETYww24ZqwFmLVxtlzgN
IlPFb2v0GM8SM/7GSIBNiGzHjqbX8sCnQN+wcpa7oBvVs/+IEyRglupsly1BOVVxk41OQIGlbWKL
nXwccDNjteZf72v5uxmxU5Oc1h5Q1wxMy9RR4tX+qcfIjpSAec7JEL0aZ6XlATUeuT4AfrfLJTjW
0yDxT3eiB4y6UFEHM7ySM7XroDO/GPZ/Q0xJaBslA23MUk+aR0YMWQFmeGrwLZH67G8Wemvs5Pap
XeD7dq/SBzy49UrjhH6sfTt5JksnO91/LJTgFh/xEh+y18TraJ48kaOIN6Sp4C8vHD0qtpTW5vzJ
zsc8vUjoeXqPz2GCuM3RtGc6Pmd5Lk+tOcIzM6AyBD3LbU1m1CGMc/M+W2ep7TbVWHnW8WbQ1yN1
fmrop5iNtm1nji6aqO4BuMCxm3MTlgc/MbStzQ+//vdai1H7IauIUdJpodJcZwigACht7HgOy87H
Zmezr25Y0FsONkl9zgez2dAp/1WRdX9ZQiqUJasTUwcyO2aRXGF0PaTZqN6XHiL2uVoSCbltoG7r
jRBRcSHonJJgrvQH0eDRt6K/zEECThUBRMLJCF4tOVOP05E0j0VLMJnkcqHXKklERFrQGlN6IK4h
WDlR0OxER+BP5XbEPzRVc0Jzzbo+quJW9QnhZ4k5QmUM1S+q6u2Ums4nQgO5a+cxWBHZbIYz67mf
bfX/HqSprjkZdZdJ6r+z1gr+6MnvPh6eJTvUqWvSTcWifI4NTjDgkFYT+hB2cmQEOyLu2J+HMj7o
OsQbGXd3SoWHEfSllagliLKfwBAjkE81HZm0gxKeZuryAF/spssZ+J+Nb6nkR763N53Uiq/LIbOz
P+3Mza6t3bRPPaJKdr/w7M1nfZekYUAX8/V/TyuIaClMNhJYywc5jeSykXu2SgnFPMWEYq5iZEuI
O0KQS8ys6S5C53gqark3ysY5SUnVt5S49ajjmOi19MKw6yVqRp8P9gWFnnwCp84YaFLWX8YPeEyK
LroMXR1f0ib45RUNFWknx23jGtYqPZBbYf6pfe/F1fTprbWqfal3f5Y/n+R49OzhOnLmjut8X9/8
ilU22oiB2LpVpTln15ftLwMi4UqGSfYBQcjkRnHTU0+exyZxGb3MU4eUQIorcrCzkibFAY6SNW5d
iBteq3DneKgVc+oq6ZVQvun9kqHBIEbjt81wsF5kgZTGTsPoa0Josc5rYZ0DiGEvrU996YTypldB
dMlV+GHwe7xzXGeoi5ZjudKn9TCU+XsW6B1sCqhHXvY78vzkO8gABI6p9hGLZNpayG/xjNn1I8xL
x5Hx64Lu62vrV+wOI+xKHANpWdnnqYZS5Blt8FgEntpao62ei6wijjyY1Hui09EklY5pRiayLX6X
+uy6AOnnc+CynzX2W90a/Zuh67+13J9PDTHFrHpAakbGyviNKnVgaa8Ju6tDOvF1XxDJVuwbcgQv
VtYyB3P9OYRkgAWiph4p0Pzi8uXQsL1LSetjZU0tWsH/yRxanpVo3V2vA+FR21r2jbYz1yrt1Jts
2FQU8yOCCXou86tOH3m7SXbvqRnUD4WlI1IY2FSchtzc5XL5wqib9UBacF0/yNr2T6WXbZev/vsW
UuucQzNobz38kOsIbuqoFditCvwE1+U1T5BPzp9xTwwC8T06rOZED6u9W03dpZ9tq8uzvP1i+tMS
F+IzKCg9r7vIDCmNNlaoQZBbY4LA3RQyjH/L4EoeZUQbvhq0b+Yr+GDiyoX0lhLWaTvRWfPN/PLv
AcFQs+c7vpeGY5jrMx4OXmXdn8dSmOfedcTaHp0u/TAj0T31HBs2xCcHu2U1sUuZXmDQ/a31oTsq
Gct1FnKTRFHyvYhLCpmIY5wCeQTEAYAKrdh+2Ye6zk4vfWbiWOsegAxkW0d00Qs9smMB+vKyIKai
sR1QV5g91iJWBR+5vfxoo8E7KPPUWiQY2izqX4NmXcuhmPglPlhTTqGLj3akXnmJfRbqfqS3PhAQ
GZZ2e0jLwDy6nTr2tumuGyqHk0yhnUQ+Iwp9bLO1kG3z5YUZCG3d2UxORYKJNlU3r4MUPyukUFdB
KOhhGLpD8tAbfvMTFTmfhdoIHxL23qut8Z5nvQiOgiCn7SIjn6h+VsJhgvFf75caftsJ5ny4IFw6
R8OEr6CW58RHMtMFPQRPCUCsEv2TMWJC9V2YNsveuTTAzd7Dty7K35rS/HPleOcO2M2KDqp9Zrr8
K5MkgS5XFVFO2K6tGmr/zyBuhuuY+v4ahctJn9umzUhkL7gExoYdQwEDlsUvreRXrPvyD93tvx0g
7zfWxmRX24iCaP93D5q1rcNiFZv4Ou9c3smhyYsagNPPvI+ObcQ8OPpdjU9ECR7vZE2pl4CmwH6I
rH/s507GAlDqsTZ0QrpfoV10G4WP+tJoFB/GaA1ru4zfhqHv9vdhd5ep+FyKU5c3zns7ovBGEu+T
zWWeEYvbR7xZzMDpjp1Z2eiu56D+pAkldP6/BSUb9JjTwE5ncNPyWmL/Zp8c0HHn0aNEl7LuRwVp
h/A8cNT1tuGf3YWJbb/O3eYjInow5vNlPAbpg51w5hNyN7aIHlCMVVjYZgcQHU/ruTcB289f9dws
PAvJGYXZu/FSQmn3Wz/+9EFRHJMBnwgjCPMUIzTb2GTypI6bkgXe53urzqsjw0nnRgbTRMw3kk0n
tA6kbhjrTPXelihxLd0KTz31SrO3fSc+tFmP6M8PyzPliQT7oJleGOK9I92YbtJ10mttixAJYRB+
aUVUbIvMvgQ0jh4KIwBmBzDty0fdt+51jQxu5cdvOpxdJEzGaZE53PWJumuOB7Y1wdEtGa8q0q5M
e7R3sxm/hjwN3pogYRwRdivTgVfhO3x4yIj4r9CLfbgg/w7US89RK+Jhj7P8TXojIysltf5YOMNt
jB+9Ro9XjHt7qFUhB4p5+Lc8U079o/MYXC3tusk1wkdHPw+ORmB3XX0xWVklUzStOBbYlyodjrik
m003B65FCKMj1yhuraEbx3aePdMfBl44FW+dg38cmcCPvibIrAmMaf8vPSM2JvDwRYFQdtBhiFjJ
YJCfQFwHoO5rZzQTHwLWy1CrS+xI4VRf4kI/e3WAO8mGDXRoEp91uWrSC6GD57JqzYOj8uAkKcRr
2ACAC/hajmTpUtXysQoa0VEPBRMrgo5CClHLyZMgXluvi/aZZgGx7otXzwgAnC4IotgT09q9z8pc
JOalm4dbzVOfSWSwInq/tDF7xrUPR1LYR8K9YLJIwLY5sbgCif0OecSwsqtxfNTrFjlCklYJfrnQ
OoqaMLcRu4zS8ujkF+nJAPU7rhrNMI+pHv1Xnbre1O/vt8odzgrXNqa3QLkzZoPciUmEmzap3LXF
bIgxqckntGNwjvN7txhqQkAwz/OVgFZ7vf9eHf2LmxPqNznAh7UjaF9LnUQTftgv6N3eCYklM/Vo
E81TeUFf7xKIxt1YZDasg4DzCYP8+IJAkmideW4SVK9aORYfqS8lIoc4Z3uoBNHEoXYMuuQ167mt
bdnvwtYQ52Wo7oW0YUL0yceqSl+LrPkxko/wZGQJLZBKL68a40JKRykPWHzzs1M52EMbcdMKM/qU
jkZpT7UwZQwVZ0fuIsMKGj9eV22LfTyqf1Um7VOLSpCQ3vSFFPPy6HOm2os8QBVFc3S/ULH0jCDB
RTDcHqp5oF9N5Ijwc2wsbo7PPu6f71+eCCPJNA+gQuVqKzG58kiyyD2ksXW1d4yvwT7COmjhoHCk
6XxnbwKlzjH0g2xfG3OIwwzcgCNZA4GX01ZzW/+9H2A+E4fmtSbWU0NeS/1izQIeMaeQwqfVtncW
GbIE/16PO70d7Wveic0Es2aTpHp4MIr0PYti7ZF2j73WyinYahbOvl4xZuqTeX6AKVaZyLA8xE6P
9DHe9Uzm18rTrl7RjyeaOohF+qr+MgFQrpaHqOzc7Z2sC9JkpC12Fz2gyQI4ztlnFc1Oq7G2jeNC
RO19JkQBs0nY4QH9i8YrjQdL27MDlI/SMY82DcDjkqrB7Lexw3JPbroFs0E/LdMHWydhgvFqGqKd
XcYaKlcDECFv3KcIM7ZxW9ebBls1RmoUQSKOtn0YAPJmoH5vxdRIiI5R4z62iH8+A3fMcMCozf1D
RChMklgRJI9KfEQlHdlK80BF2+b4AvlzbzUTtG9S68ERMorQsebGZYi5qad5qeX2R6/lyXeUoURR
BPm5FXPChXAaIDfdtdzz+CdbeYZ/JM/SruxNWHOKsKXTXpaHSNd/mIxEOJIjeGVxTdtjLJDexQGm
yLInW0IxxB9zYhQX+aSeOCM+tIalz6BAqWeLjz1WO6ZvGZ+23CKdWsep0zi35aMVSIudseifZLBx
bSJn3C6YK7P5hvzjdUn/HRZwLW1D64mJ8SYMyZjD7vdYqGvJKheYbdk9xbqbWxKhmWcHmeGdrFmu
Vy2WvvMkKnGIGwwocDXxx1GTHWGHyZsWoV5ZLo0KFMUCVo/IWb/ELYp3XEcr2fTOO9qAI814usD1
uFnUzJI6ZKsxHrzRvzKhF/HeVA2/U5p3e94a2fhPrpEzRF9UiZmjnrva9/+PS/4A2t2k0udlRpOI
s26fERlRKic5T039d7lDS6RXTDV6WmNFAiG4CXs4zx4q7PJWNx4z/V60wTEhiSmbtTqLGJmeV0fS
1DMbAMmGrMNMrAWNPg+RvmdCUvaHyL9CGv1NU2bfh+haXD9yz0nV/TKdAKX6fGrqQ/avLIMASs5h
eUlUFj4zXN1ptfhubdzgiSX+t3AtTa1LFzPQLBqTUXNGahE/NRTHuBYYl5IYpbmV56RDNkayUip7
rQoasgQO2MfBKdQuD4ijUkO+ZeSYvkayyF5AlGETQ/0Q0ea7S6cSctTP908GYuvpteshmAkP6Hjk
ti698zk4YirpN9SZJo6iJ/3UmLl2jUHuTFgNCb367KUP2uiXFs5OSiVm+7+nTrGwQQxN5rvbcDgr
fJ8cUFcMRNVx3P33sMgZlsuit960OUDECGsIQrMdgpCC8LUDnrqPa8WOb3XOLjLZZt0EmNdCJpvM
ciUlORYLogyYg79tPFYMQPjEV2SF+Tg24IkIcf5s6TAckq6Md8okbWBekvwot9dFnETbiLADHMVN
BZgQQBq6z6reEH8xURrMQ2XWinOVBuVeEpH0ldavTVCWu7IcMoYt8YvhltofASxMUmmvjMJCWIHQ
il7+3KTSApFoTCATRAQWnmVNhR5AF8GnZpYhRJAEvcpg26ggXYWk8h3IFi72ZmZpb0r5t6S1DLQT
RUmBH/k4ymVIAqBbWHvKiCdg9ci+lUW6HaDyCR66Kve+E1mvdfBVSaX/IRzqe+CP/qghHebkKut1
gUnubXlGkHBDNwPB9dE2iVoP5xFK57AGNdZ4y3JHvbgtS4SdpVduVQ1BJCtjODifTeWbh8UBFpn5
DZHDeLzryGpUFnziwzMIPJLUa3P8MaVITPVB8/E+d+5j5xQ2XcC1SbgQ+0GkH2HVaZu0TL4iAleq
deDVn57beBcXXEDjjJBunIrcKs4ju6XpZLmTe+h1kKxOyAfSIthrh4C9ukJmRm9N3eDCpVpHlZHh
6UOlFUKRD1XSbhfNlkZc0W55Fgo32/UMT9dhPf1QTjcQhJ7F+yBKoZMlESNR1bwEFXqzUWLvoRvi
nmDvm/sxE6BdCwYVpHEZtzJPjFtqguNjsRNBa+4luJi1ZLc4xj7RwssCFA/uz65xmi3TEOc5960H
dyp/60SWPCUA2RH8pnxcCkTfqeUGh7azXtop0c5ZpHJYSfyDeuaXnziRf5cW426IpOsodaPnGODA
ngH92URVeIBdXlPhxVczsxVBvtl3M9niUTnWT+yX9mGgjEUESNqLxrkYOmCa/06Vd8DBnn4GQYfk
ZmjKU0Vg80radsj0h8ZAa08/Oz2I0dxhFk2HgfjKOrJWJrH094V89MClF0lzxSv0oCxlvmVammyk
0Nwjw/McHGhurQeQbaT3dBWjcAQgm0n49sHpmvGFDvQuTVFVmVhELr2dtdeY3PW1DqB6izJFvGkx
qc959IltnhzgvnpcansWeIqo/kUr/vSzmig35h/NzenTdi4tZaHtsSC/hJlMX7NM54M5m9HvS5/T
mW9LS7zOEljxAYqKpSVO1vEa/tXe0Ovu2MWt9+6k4xaF+PiDAHkBGzrTjlonCCYoPCbAunV1Qq/Z
mKS6nDlERa8WbwSxOlc9NNOPPIvfqzwZvqa2SeCdJdOL5WVyq8Z4F6ju5CrbIrBV/LBRptCEbqNH
VszosQuMlgLWKfeFXhLwBhYDFXeuXqMUgQOAyM+hQ/Sls9ltdH96ZJ94roeaVgJUoFseeqiDXVft
O2HHLxkMLiqHBxMM7nr0AaqGhfa1yOrvfYKxqnTgHQppcJfnO28cHmko5jsU4KQOdx52gkQCB56G
ej34rXt1SKtaZyMcyDoHV5Kj/n8QWmPdsmb6Xv4W5f+83jOqAy4RMwEIic5emKjoEc9x0uNqNfqL
cIKfVot7OQs88aibOPR1Q9ZUZYgYC0fR4ePu2HDqRNcK51XR3kWvQkynYFYYo9H9TAjJXic5vAEA
z8F2IH9wa0XmhxYZjHDixokusOm8Yfy0CVJQquwPqm2TfWWaYKrRnT12dIKSKn+sh7jd9hYhh+O8
WYicVim6bMjBsWkeB2X+jDJiV82ajyfKwOKTqMKJCN4Pw24t0viIkOrttngP/QkUDu0rnDtF+Wwg
X16lmTmcVImtT1SFvCRBfksC2VxHWdcXt8vlRkOIu9HqzNum/mCfBIX3eogDAr5onu8b13K3lS/R
NzjOh1F7zYVmibwMZpXtmM6TOO3/WZwrYrav5BgSV9w+wRkETAAuY09+SrYtbYEvOhHvaGCrm56R
FmGa/m9bECoThOgOlz7Iv7aIMrVdpWuXya7oTw5inxm1QT+ShpGmsO4C/pnnGBlKdTesPnx4IAmN
Ljj94o2qFUetZ1GtQb5c52U+HZaWfJgguk3wboeUA/F8WszKxjqOwdCvvdIZduWkWEZr4Plm5HRr
0ytx7cTZVYvc6Au0p9WnAJY1+d+TtNhinw7fE63tniJ4GtA1Oqo/RG9EYK8MGki3ZGy/fG9ub/lI
NsMg8S73Uzlq1xkE75aruLYE6FW73zmMMXZDVGYvklOqL8LHqirtdyKOqkszTZxU50sDOv5hYrq9
cY8AQ+sCssFMAR8CE0Ek6XLdfmJNfWWOz/Azt8o/Qnse2ezXdz/OfS2yYta5RAT6RWV5vqnIiHwV
QfnqpowakJb8cL2IQ11Kl6auEU2otHpZ3hokcFsEeUfWTnlT9OQuwsremd6Jt0nM0CPVccNp8ayj
abs9ixWaZ9j3r5K/ztbVHG9HgDOkHGKAL7FHW8GHALBYJihJgkM6AdZJRYy2OCkUgqPCftFa+5hJ
NTyRJmO/QBJ2mT/riKQleMIW88K1LCw0NnSHdeb5xzGPxyvHeizlyvaxKrXQG9nv9q7rMel3IGM1
fTfe7qOzAMLNJixJjm0zml+oHpo9Zw9nx7l73C4mC8CL/1127dS9TdclPsPIUM4lE/OHaCYLJyFx
q8zH8Arl6CDwsNHX8PjQgSfI8WxjqwqrkDqSL6zzRdeLtKlee3HMYXTu9CK2EqsYo905EaCliBm8
J1BK2oGP/eJ+0s2e3zsgJSkwXdQ4GQMwGbqkElvJD+FFD7YaxTeb7gPZAhvLLcVloY4ENUlPzeQ9
igbPYVGM4Mfwp44uw3tCyrxnTad8q2xWxy485veqOkR55OFw539Ynqw+Sm46/hsE9rraFrmF8Inh
0/v9WYJ8aVneDbNJV1VYIp7MGuc55cC/Wcrt5efIiIDe0OOaCD1C9WL09pnZWnNsw/q1LPVtj1YV
lLozbVjt4u9qUvB6atWfXDIXaXr6LBiq/DQhHWzzlsHu0qXmBLm5vz+dZ4Eqn3ceIwmRDbGbnAYj
2DVGLd8nhKBHrxkkx3DbXMc9eOHErLeOHQZ/mtp8rnT3NazG+tXys29g5ulPLFHf/VCD9zL6L83J
T+xu1kcykg3GqJGZ/BAl68hNNjDMspsSEU3s0cek0w76vigdG44q8R7+QDZVOmRPCjUg3BpIbwZ7
1o7c9b/9nDXnR4118KUPBTPJr+YwIeSnwr53zfSw6LjZYwv+W6A+Qqpx5JHPd3SM110r4WWryJmy
d8pp3rmiaJ46rMcHM5lphV2z0Th4v9R+0JxCUidX9SzhW14L1R+3hKSNgfldrzNrx6TvPcRyhiOv
Fh++qUMBNbXkYixI9jrNkYHGUABjZHsbex4K4fAfD/e1hdDA5GHJ4PWov/cAYM5h6Q2rebP+3fdf
QRdysBsnkiXXVCgTELEK7UtuKjq1Rmq+DC7d+zTrXRJbaMLHoHaJbsVjoM8JuFQ2CBfn9xJo75OH
VuWsKhlt9bI3f6jEXXVdVu6phlHaz/G6rgOJcQiEOohlm8BOJspQPI95qa9FoNJjiPnaBwoUhLHN
FEtZGyxI7r4JE6r6eEwvlsfvahRud7OanhmSVT1MWaFtgqrHvWR42Xi6Pw0YFm9p1+H8BwPexM03
ajRAoHWxbwETQG9iVjuvmbo5dthGHt2u0h9rRvn7nnDzy/0N7F1E/W6C8LJEJ3x3Btm1vDSOsLbV
/NDMWa09JEhdHHw6Mcf/R4Cfmnqxvescp2h8zLUU2bxPEPC/WVLLxAMEPZOc2SqVd0P7PHBIRezP
4K6Tz7lIqJwqr1tlpE2c7z8ZmIRVMEuQFreNjCbQEpGuNt7SvM50GJikRBz6KHNXIWiai2Vl4SFl
lnl/thRCuF0kJ+JK3iIvMs4mh0tIOSAxlrXNL5BoRdE4ty2r05JaHOiAXsMQHm1i5KgtakUr14F7
O0VBCLhlyldUTPavACGfz276pqr+EzA1LKIidLf/1h0VmHJTD+6vycYqouzOfhZllq29tGSvs8Rj
nOj6WneYIJUC04KBTEjiwgCHMFXPIhdAiowZ8haMWrgufPGtQ+k95WHabpJcxvtMNJL+YSovGRFs
1NmAA2LTCNb849qjxBrM2Zoqn+bCWSud/M/8pCC4+s+Ytmf2pGJ55f/+kgbrefme5ZtpfzH2JVWy
NBzekKlwrmGU0dFkKr5FxilZHoBHiVIbLnhbkGbRhPrilsL2C874yfcS94meWMVMw9W+yGDgMPYP
JbU8c2e8VOJuvfLJ08gPSGgzPtkz2AGlvrwICBNvqAEjwplU9IBXKji3RfkjoF4+Lw9JbBJLgx6I
cCnrqKIK81YdWEecMPQiW07uDZKFt9QFxto6rPVa5GcPyyXw0M9ggEy/bRyOb0SYFV9WEqDPQj45
6lpwzGbZCA7NbjUmIJKtvheXykTskTRWv886oJL+rPiXuXrPutx/bvq42eS69A6u6j6SqRpOqeEl
tEt0/RnmDKkGNM3NYes0ZGTRgc1O3JAp9OOGOGMb/QWN2m3XEsK8dJNdl9DYDs849yN4cQgygsQZ
wQ1crQmWYRhvKiunHx38GIUipwHNsljXNDf2qqn++jjkfoxaj2Wb3Le7zbRzjJBhLw011GruBgxq
/YXu6m+Q8bP0Wf+sN/BKoh6TBzZMeEbYx+o4fxvmC03x8vINYW8n92f/vlWvuuFJyGLYYLeqPzAT
bxYkjt+azjZrhgz6ZtbQvus3oUEfF6dAD8uQNBa4YPTAHQh6eaFYof+/686qti8yN823Ln3SOr/b
uKIV18YdYRZE0+9y1FkvKk2/umkpTxps0x2YVNjYDIYPg95nq07OQSFNZ6wxasRBVz1kejTNaWXh
tuw45IL1Tz702q1XplTjQ1znyUcUk0wnGAV5ZlujjS1PtR+mHxURKaCDQTEu3xXUxa8u8Ip91cM8
tXyCZ4x5A1ke2iB8rbhzzmGq/nupEu1zGzHSz/yJKjOywhtOjPSyfH/q4nq4e8PaiNuR1InuhaQ1
cI4t4eTmhLg/7R8dx1YIdWAv5R5TSc496caaX+NA+KNvMqCAzQC6G2sv83HadilNH0ac6A77uunX
ysF1BFNUvZQSDY9pSz4qQ7NbpB/LQztH93oCx2CSp+Ou6H7eJ459pAiTrlrvG6arRSf5T52g8+Kt
6l9rNLirXjfjgzagL/HnB60XpGnZIe0YnFNpwZGhGo2nOBfu0aQnSdQUWo6+U+6PdJIHYUT5e2MO
Aw1dZWxz3NgnvYaRhXRt1si5iYvuz3HOxPbRNWp7f71cYt2TDVu/CZDUb3Zlkk3nIaMpiPq4ZIjh
SDBZ3cSfIdlwBr6VXtJf/aRgyh3TiQHmSk4jK1FjFpgy6/BuypeWGW2TKBwuVmv2l+VZtFw6bA2m
ym90z+1ng5BxK8z2rf8sa11QxPCgRDWdnfrkMexZ16KktlkYcDimbyl+130ThT3Sr9L4GtXVnBzv
R2JPTF6cWwsa9MFluo+BBuPPqm/SaLe8qEVNtB81RL1pVZMxiei8bpJppftZsTNFNqz6Vpan3Bqx
JGc+1b71EFfK2KDfZ6pjiRnROTvF+oFRkVyZiMC+Us1zDyWJouu4ctJ9kHXWtFVY+WuLJbPNc+e5
JKpxFzW1OMkgGB8cs8EtmIjpHU7vT9PStD/S4m/k0viFMvTbpAs6lgXWYhz3H34JcKLP/aehc+YM
53mYHfqwPwb32GLXXRkz32dwjfFYzSiEpLWZtjJJGZuKapkx/6MmHPYVBcvKdEn3EX0iT6MLrp5W
0bh2VJudYulCIeqzbUqj4kVYstiHFWgdqrVfRpziR+hosLX5KE5TZcnrvTNUmc5KzZnpOUxK7G9z
6vp8Sciav3GzUuzbkOxL01T1ObAi3j1CGg5YSOGkSaK+ZGkQeRrTqw4cq7gSahBDkISLaqWq+RkX
9tHu8ft1TLD2JSnd+7EPhyPaLOeqjzJeK8Opv0n4tpsCZZmf+RcoqgCWhrg84t3z9nox2mejfZ4N
8j+bUQ82E5qB86AjphrN6Sgh/531lPFck1zjrsJs4Q7tixmGT6IQwxe71Nh46JrnohlhYXPCS4iX
3gvJiRcmv/j8rHWt37kC9TQ5l9kI+A7D6Rx1kUdktmm/0aIKSxxLOMkaenKBuc6IkroVnSp2oeHE
D6lhjkcTLscKO+y4NzpVrpZRNPoocekR0twhTiG1ZD+E5dOwzso4el4ip5iTcfoO1Eaz4xrTgQpf
lwcdwSzOy5flwsUJh4fHsHZhPU8Xc0jMbqmMXZia48paDM20vhkpoCLd/p9uW5N6raOoBrMnvpwm
Fh9NZZQHjbk2OzGXgib8OrV9/ZzUwQUulouyFukseyP0p/oYaiNtGevXsimTpKFfan0sVqM2dneB
YadmSyF25ZUze2IXK+w41sG5YAnQZ0weAQnvae1bT4Oa6oNyW3JQQzdYL9N7LXXts5ugSFneMtOB
BmjJaONbAxyyKZxd6vWlGZ+WUC78O+KhHOrzckVhRNTBAja9n2td0Vjncv6vRpIcMfSl5W4xrjsK
UW7vWF+5Zv5YppLRrB3NNMwX5B9glKyEte+Kjm7svCtn2AqdLH9pYADLSa++YgJNdkHuP3aj5V9G
lSSH0fPksTC0elObilE1XaS6rsIP5QDcjC2A326hec8EPW0Xx1Mswl2n2upBZvFVmwb3kGg60NdA
thtrAaBGhsMm4JR/75cwXuaBO/i0ovQfQaYjb+0Essyos/f3I01pqJel0Q1x3FsDEFT3RjfxVvwi
U0yXna5OL0g6ZRK0Jx7oVuGToS7ml6RNSFxhcUlQeF00+Lr0b+enHv3fSzA/MFn39iKT78oPmFy4
Cc5h3wrhFSMlkkZP3VmkT60pqTWyJjzTZsOPJSZtA51hnXmWdhzmMiPPLBPyRy7oJtHT9sgteWrs
pD6MrdbtpVuSKZEW17i1ilXljtYB49Cb482Daa2N4H0BQjQQIjeY0YqY8ezYZZW1Ei1ECdQB84S6
m4INJKOqYeqVS+/jLgYb4yjbRvXgrMI+PC4zAKNFVYhzCwGRMZXG9h5831sPcwmglXr1O/a059Bp
g59G8E4h84CsJ/m2zfYn/uDkLXPjcM9gKd7ctzR/Io5HSY5ZkkL1Nx+qa4RL851/99ROfblWtdu8
ZWMPp0FvnD8WjkkXP93EfHNTsBfi4WrH5rw8qN7975kbmC+0GKd9SZ1gP3hRLC9+adM49+OZMDg7
QKpevXfcIIel3LXTyiIim6AE3pa/eA6Mq1V2Cd4vz/1f7J3XbvTIlqVfpXHuWU0bJAd9+oJMbyRl
yuuGkKX3Lsinn4861aZOA4OZ+wEKql8uJWWSEbH3Xutbx0kYz4keWidTBzlgzjqJ6/MYXH6jq4CM
/RQ2R9B/PC2oHGjna6Tp/r5B6BNsMQuOXi6DPz/2+4nJzjDNIszw+2h8Y+VBv27XxTEtZHjzW+yW
NgpWzcJkO8ar39mR1FPrEmcYjhdxeJ2NT22kmeioXdqKrjCOv/9Se+thgsPSrCG9Oce0jG0fX632
rGfRdweM/Zvq1cdRsiqsWeJexJqUWCgaUe6PRCMsVucgtlL/92caPRTCNgMDxE9f9wPjk6KIbbQF
5H/8o7XTT1D8oix/KxdXLLUA9pqi1Y91LmFbRDmgkTk/4i8ivvL3n6xkTL7UA8kQxnmAFUMvpj39
ysNqp5ioi0y5zhdutWunAhh5NC3pEzbmrlauJaWMCV15JB9ledPq0bHFy39kwBiBIu26YoMNiP5g
byi8UhmpoFgep9zejKo63NhR3x1IdKGvXg830/KhaIkCClk1V91skPLXABJRmlMdD9OpXd4Mfba8
sYixhmq7ltbUsNsxYChM693UlNIrVXbbMIaEroKWPJbtzKajcFP9Jr/FKoJfyro7PTeHIyM4Zr1L
QydO+8BXG7RZKe2Me5g5XrysIhjCwhMyifcQqN/m973/+riiSYDFmu0h0cENVzlLuTUZRFJUqYPe
l6GDQt/8UxIyl1aN/TnwjyjhIzjKLbayHGb4Xafn+VWxw8uvMKgJhnZL7HK3QZuQg/prXlSkR7SN
PyWgEt+hS36jFjNQG+52YzBL3UPiV62lGyLDWV61LoGlC66PiO8yt27Ja2FouoxEdVSSfjuQqPjL
n1aS1GKI5hOUATmyGKkoayO6j2xjQrGhPZdohLxKVJh88X+R2FMTpaIhLwh7Cg4x042pmdcdR5cy
0NWKlcyN8vybM5loDDa5/ve0bZfoFo3x/xL2WLqsdUFcoTLrWfAgvig3hT2cGSMET5Lad6PmgUSy
H29+NeLO1FzDjCbLr8BQjMW+IICpcuULNPNgpVnlV+go9SH9NV3UKS29qQBe5TgkH2lKfhaKcqoY
UNzXdvRea5rzj/c0FUGGgzWdJhmfTKNYnpF2Pf2+9/tmQCJnzaN5+/uenWtEbxTEyVgxXK0sk5dK
1j8areskISqONghEXRqNKsFQxWC750hBEFZz4n/jPOxXS9Baroy8AcGIHEHRvDpAi+6TBNyv9IK+
pZkGDH6JmjO1uT/EttVvdGhn+rzlVJZxXVvmsbZfRwMzzCpZEqg6axT0JRf+WsL8gQWLyV5eoOhS
rcs8O+reNN1nrKUZ9jjytDh6jufOyV/QrTsH/Ff5Zokd9aQcwq1Y8ogJcW7u5k42d/2g/kmF/tdP
+b/C7/LuH2C+9t//jfc/y2pqmIl1//Tuvz+UOf/92/I9//k1f/2Ofz/Hn03Zlj/d//Grtt/lzXv+
3f7zF/3lkfnpf/52q/fu/S/vrJHgdtMF/+p0/W77rPv9Lfg7lq/8v/3kv3z/PsrDVH3//W+fZQ9b
kEfDw1n87c9P7b/+/jfdVv8bTHB5/D8/ufwBf/8bMUjdd/EdNuX/+Kbv97bj+9U/DEdDJEKbDqPn
Eqo7fi+f0Jw/TEsnSl61VbD4JsRGPNVd9Pe/mcYflqkKINwG36QKHcpkWyJY4VPaHwwzSZ20OUob
Jj3tv/3Hn/6Xl/C/XtJ/Kfr8rkTa0/Ij7X8K47bhzBmGCVuVLhZiOl0syeX/jXsYdMOYLcY1kgqT
ewWCRyXTo1oMq0qlVUTcmC3OmmLv6A490ZfcOVF1cTPUoDkNT+xr+DjPtRG3ntDV28pySR8C1ubH
Jp19tXiE9ba1hFF4zGN3oROBlukfHRh0a/IdMb8p8bMTDWs8oJ0XQv/revaosYsqXKrFzaxASKln
877XhoJSXGNO64ILQ2Z4LPOKvdvYL4kuZWTr5A+hxsoJF+DiX41WeicKeRna/Nt1mUqO5NchnndP
6Yz+O48ZCovyPQszyKtU+I6TH2hSYth1CfmNnfK1aF8BSF3pYyR0pFChYUQ/ELA9enXqvCJmeTeb
9kiR+SKG4r7Ndkmcg3yeHkrd7XxcKTV1CO5JJ0+GV/ayBkUr8vN6iE/Y21P0L1l0zOL8OeyKgGlM
gC8GNfatFsnlQNm15y6wq11QFffUEQFF7UMUp29KUzzWLpLJtHkNXXrjvYL90xx5MgWa2Jlp1hRT
ajNHgcqGvq1FP2RO+uMkKw2oOWYCBNDJbRaO6DogtPcuymFgN+solz3QfZyIfYkiTx+c16lzq03v
BletmvGVG0+G+LAFQCbbzIxVTdicRCfPCwPCco6WdBfkjHyVtuDNpQUJLS3ZimeV1qtRokbPNvAh
FeQcwdUi4y7umPVY7TlyZOSFZropiKyBEy7lJraKFcEepBEH2OXmZwGuFi3VXYzIeuWMJDZ1qfwy
6OIxvmIdz6xtK5ZFN2ZwNrSay/DnNmmEipn5e1a0HOZ78Czb7sysaAOukYIYZZ1pzC+uAG5kMk6e
smeUNB4PWu7LMA33kfljaal7YG5QgNkRfkTUOKD3DriL+07y15kBEhNSdr8WXZcqui9K4Fu3a4ma
UCXT7uBrEHmDcWjBZaXdYy3BosQcIIasCjm9Fy9zC6omkg9lmvq2wH0v6+emLXYOELdoms+uDN6N
zCBikXKEgRTW3fpgJKRoEhe4S5gr9IUCQXTSIVIZx8rEmz3Te2ByRD6M9jnMJVTOgnEmrdUMO9ua
dijs5/DcdNaxqrMXByieh3Li3RTn2h0yP2/NbhW29hIbR3QWv8yQzfdVlICGdUhHhw/vUWahYBFv
aqTfNSnPZmwi3+0q52Pk+l93vf5MHiDfjFDaJZct3UB6+5Kau4lNLAdpDJWkKOW3Y6q+HT3OtXMK
anR3i8IVhThSTR/PBvq/eONy78hcfzZSOP5p8Nroyk+4PAgp0p6Msi2Vz2Nio0yjOWMlY0cWbM1G
LsSdJkoUzzoXNiKLr3T6RHVU+3HX3iv5QGjocJ+yv9PGedcGnqpJ3qMTwtjH0dbM2FHjZ568Ltf8
jugAYt6GvcZUyQVHnBWghAvY7Uqjv7dRmK1c2nz+CERfH+2HCmu1NnJVpy7XeJRrxDmU/HVs9tJ+
FiVdiRKI+MnVap+J68FS8VkOIUbk4mBbwdouyakay51Ekuq44Y2ZAg+rt/jPdlm2uL3A7MzEH9pw
MAxMJMwKLRIdefk8BQ1Uy6iso+WbuqsQR9BY3eliWrVJ+EjliuJtOLUMpU1Uy7oi90NQ7Aebs/RT
4ASbXHYnbusdmKKDnK3V8p34/NcO5TRqspXVRGsd/sZIOLTQLkymfBPfUKfcasTBGq+mOe3Sotna
ZITw881CrJLqRapkvUTqXR3DE7S2el82ngUYvQccEBVg0mKcmwFmQg4u6rA3HTLck4l4LBIGB4FY
udiZFesbLZAujdbLc9JXPbpSKkYiiSrZ3fRji4ERNKvWUKG7B9s11mFf0IMB9DAbqHkS85Y5xLFX
rFM2TzCdUKvk+dkdfkj9q0WyCtO7RbRhTuGV23yVAJHv9XI/lSUKHXufwdorWczs4QAElWuAANtk
XDcpG0gF0IWEuuXZChy5z2ttu/x/UKL3vhxvlHDdtS8DImSCHDyIrdD3TBSPeDzBLUuyESURhWEv
tk7yPBYk4NTjZnleE8aNEoD48jxPKAaQ5a0Y4K+QPvguIFo1apCt3Jb0coLB3lVldSs6MB10BI+1
CvFvqj5RGRG0mpZ3AD1uokI7mkBDmqRGwPI1SzQywbm2UFxMSgYw7EWl9RQ1zblmJdLZIB2rAkVc
9o+lkb0Y4wgdvntb3me49wKz7o6O2G1AdU+kzj2vim+Rwd50+bmDnm/K9A4zybXDF9Jk9dFtCQ6l
y+qIm7CPHmY61a1b7NRqeqRNdlPpxgExFItMdtcM6iFnqB+hGeKU+zgh3E5ZRDNDrsoOCAFSZB3J
FmzmR8XW77Q5OoVArFtRQs9NWGWgVYG8bmLtWdUCTNkfjeAS6yAJxe0bXocPN+hWErBUqIUXiYQ7
eSnI0UYljrbxyrDuqECUmQx5NXgM3Hn3Rk1ce6rcWJ/xhLClxxsvJ+ZN6iFp21VFNW/QS+jNC1MQ
Al0Lqn5SptKJMDR1V8/jxggB+WX4rfKDyWxSb/vrYMS1j1Bt0xhr1czAHKEmqdCTVS6D8eE6h8gB
3PDJDYu16BCNhMkm0NQ1rcVj3owkWtHHjtCNV4Chi2/11anSK6rTGya/e1FP76Y5XrPuJq66d2K9
n3VTvDZtWnljrN7l6ktUrTrG0rh/zjYzcOLAS+DlE3AU5Zrb8nlykstyzwitXYnS/A647PKwPEaq
Rq6ORJ82H1Mfkel9B+ywFdrZsfWPrJaQM/tVAFqkqmYk+xFurozZSP+WmRruEs8NFczVxZkQZTpT
lkHqxdJhovHBxR2N09ZuJwpGWF412blDe5PM6ks5HmP3Xe+23XwmotlLcZEIjD055tN6hB1XHrsJ
EVw1nRviItGNbLNFpm0pJKvlJVVYce5tLmuaaFA2+ycbrBbuTfmTZsFbnX04gLUazYeyJtGnqHid
JrO/h75wCdWZDIVgP+qJSq/Y3it2hghih+LZ7xvjw5ThNk30hy5S+Ju454CncDJOQF2xOc5mf42J
BU1qhxlyCHAuRAxoNpwGsFp3nmKnH3X1uEwHtBKUpRhvWcZn9KG6xbHD1tcx6Y5h5O7CtmK+b6zR
VkAOuYLwARhNMIHeP2pNfI37FJP7kgqYs0Dy7EXuXm1pZKbGMXVhz8NQnOb0bizFXunu2cbgOMjH
qHZA7/JyKx4yhHs2wMesVR5LMTyakpuiwMxW/rSRcj9q2mqCrNhE9slN7EcWkHtwvZfBltgNQl/o
wX0yO/eROz3rTnLX6xTI0Qz2miMbiic5snYA3oaufJONZK0VaPvWVfVJsaLu41p/h7vlECtSof2o
M44c6VZrH/TAxkkEzMgrF3VnGJ2yxVGQOhckYQRr9vYJ4d+57S9jv0vL6Csil3pdTkSqMWJw0IeZ
Gxjqmg8nYNNJMn4SOR0hjeyB7J6ZePFMzXsrE+dAbXZFaF3UgK8qSwFPPJg3s1NdpdVQckc6wdOa
Kr2IeTaqXo8zN2HvDQ0pN54hyNU6ZG/OOookncJuuEht5Mxg1+zIRnDQ9vFKwSrsuR05KEp9kkOG
mkE0Ct2oxt7gAieWpCaHIh1PePCZpFeAjHFIaSuVS4kZtD9ABQfeetIYz6zKkdzX2bqtwvq1t8Ir
fXuDJlUXeHrzKCcyzClBmZcTQWnjHfTRxeyISHlsRXFGs+dsaY+Ap0PNlDAI3VhRsitpjUB7W1Pu
Tyv0GA0Z41RZRnwjwURtHDPLNyaJF4VmFz6F13qw2ZDpjBIFC/WbomJ4D0S9iQ3O6CqZf2pHR0pz
oT1GTu9XqF5LnTyKov3EC7A1BpNhbFLcdCk3K36N12ZG+DKDWsV3MiP5RXjmAHfwZrV+d8eMYwVa
Etk7DsRUsLoA6CSbega1fKfa5Ubag+PHfU0wOXdb9qEbsb4GeqJthr7iZvQHvX5KAuNHG6Jvgrno
UgvFI5eiZ+EbKYcs+262U5j8ClzCX0xDuuDYk4bEV/z+HaKceV6VEqhP1/3EcGzB/Nbz7ejCveMv
YRY82Nq2qnAf2HZY8vqOa9MeW6x0Ar+xLFKPoiTe0bMPNrrGjA6nF9stkgM/Z/a7aa3eN+gYrRpZ
6bfmlO2qxsrXdkCsjmGPdPEIHSDK210D+4qZb+sP2SBS3+BvXTVlvVYRU55i7SqqOn0s24Tzs5DD
Do26uYZ+B9Enn9LNpBgoOlD1elPQgz4uJtVn1e783P1QKi5FwxDfQdsfkVq1eJxF7im54XCpJxVV
J9ciiXFibXEc8DLmaD5izIVhjcaEKHGPkaxcqWM3emO650UINgsaZh1z22h2mp0qIrnWRpl+hbB7
V1huUAfO3T6dHELqU2df6ymTOe0CUApDvkN0Sei61EsQZIY0fJwXo70xkF8zor7R8YTRmSBH1OkY
qC+sIlWEnU9FaNwldOwjPFy7zjLbfdDsCeGhqmIBYjieSgxftEUTIMkFwyR7W+TAmPs80RmrFO+M
VA8kt42ezXbKa5/lq3qozpwrf5hyoxMhasWBEIs15ElUxvdAW++ddASiKV3EFI30O0kWRBJQoAKn
CDe2LC2cB/G0JST+mzV1uuXVKCh93A3eEFzQzqGZBL6gpv3zXxXEkb1Gs1ZrnZiXX802vyKSyYTn
34+6XyQYXAbE1J5LCPmRhPU7MEsGF4nMfWPpqwRhNDxZRQOFr9K5SEJtE7XpcJ9kdyJ3dAZU9eRL
o/zAkmbd2+6NpQZ+7TKYEyL9VEqy9cIWmqPe3EZcm4dBojwPJ9W6xiUNf8CD6m3qYlmtUSF51cLG
oqM17xxSOuMJgmsblclq6tXPcM4JcyTzryv1fJeXSITzKHGP0wyzLTXNzZK4eoaAMl6puA5Tkwd7
zEzzxi3qF+ma+S4Ja5w7fXVx9O/ZnpULDw2nkzVj18mxpulDZSMwD/K0XqPoedQr/NZ29Fkw6H+1
LO3JIN39uyYntR3mJ2Ek+4mBJcy6EKBiFlGhkKBbpzu4J8cYkxwnAdymZYtVx7qUscIpnSlS9hZV
+TdnHQ/r7BsxdE+VGR+4vTfML7al3kGsdLXLaJqYoxi3tkjghuE8RQ1g58baMaNd2xWUEvPgiDz0
UAY/tMrk+sRXb3K605yNHGjQ46KmKS0IdjwATisL7wcVA5iRqYA9DHPeVg6xqK5u0n6TJSx81Sz5
2URGVzlEOhmGAp9Gl3jegP4Pvzm2+oWd26+HfDpZLnfNzJLCLM3ZjLO7E2811GSEAj+KW745SFba
+Yw6os6GLzeLv5qqeWHjWJvILELT3tdNdp/J3TAhiAugrGo0k9BRwkmbQh5VDx+CGV1/UJyiOTuF
CfYeqxwfFNoLvmR052WT6g1AL3KZf+SWvtWteQ3GfFlVtgLkwJlm1DooggPe7me4VJkCFRVPj2k3
aFK0g1L0X72ZnFXSh4liJT84CK+sJjuQh29hgtU4aFEoh/RE3Aawe4aMkk31EtvBw/J/I9A9aAbX
LLuYZfwhiMvGedKdmwCMYldrBIJwj/tpLG4COzu1VstpacuMysAoCN+OfZVeZ/VRVXyVzfQHyr6j
NY+QUE9dbz/QiLl3EQOOMIqbzj071m0+cte4CTOxvAl/AoeqOYGMi6UpEySSmPP8ZE0dd3bM1VNm
b1kJEI8Yai1CcJxiOVmj6fjQZ2sftxTCYZC+hUj8AF3ekLASI78h9xm0JugUmJoqKZqu+pjVNHYA
FK7bmeekyLPKb4rhQVGdBAF4ZXA2jgiCaJlOyQmeyUyEYFzXGIRsP1A1TsVmdj/37n5Q4/uIcOoJ
Llfd9BxqeDHGWIAHyD6MLECxb25tt7hL4+a+yZuXMWt2Suh+kX31mvPiYx5WDr1tUrHT6NSdB9ko
h4GnqkdX5eHU2dglrT2o3FqkHIfc3CXacEH2Mutcc1hFBXx3AQrIa/P8RIvg0y35k6aKEeporTN9
+rH5imFccostsYnbaF8SxLz82yF6G8+hb99OMtzU06HAG646OQuPoCfXIWCMLWvHCJxKznlfOS1U
QAdbo4oqq+Kk2CfXEeMMrMx1K/pz0RuXwBI3XYHIB8tOE5perCKpkfyuhR7eJIod0z6+pI6x0zpc
P6BxuZ8dkn56E7Ikv2hB3N9g8JPHhW1n8VsH9DswAw07JQsfEovVcsRLCi6C8eA+iXEG11pEZFRD
5jH9YDcX+7bgSs1YJQ209Wr63HX5fWBmtLvl7dzULyHRYatCye+JBrmkpclhtlt6/Y5734c8OYFG
gk6HPaJJKE4k7nJ6vAIoMLSSImHitPDXpNinpIKcy+qgOPLDjjk/dEzG8C2RRY1D1h/Mz1DYm2rm
aSczpp6cjWISZaONxKk3tQ8E4qZDVUuEDF5ESqkp0ukKSeumqbqXqU1/BKbmNUnyT1LNbumnbRPY
LYj1tfRHt/vVqAznmiceN+wPeTyE3gl3pQbJvmv4laeedUaxdmDuzZXmfht9zAigLu5wO320H9gC
mGwoFIzuIVLiD9LhYD9ma7ObnzQdhiYBKY3+qib2hqz1p85VDqHiHuq+eItD/YKhfU3w5bq2uE4n
kX5gGBdw+ofzsexYBMbYOGQkzlSQFpNieUGt6Uq7wQcWdBoGgQOzuG9088J+eO+Gzr7vsX0A4C9m
1jS1fHeIcW64puXMmAWA7wsAuXgLRPfjp1TYy2eKAhMofaov8c2bTFWIvyh47sNWvzimAOFWgQyd
+1fbeaqftcLd5yUlx5iP5YrjCiHxafyV9XI7WPjIHVxXQXhspuoF2fCTCetCwiZtA+p06diUKUZ5
Z1BJinh8smko1LHrLU9GRyNUKhm/K6RXmTQVZzlrje7wfm6Le7MH6lAify65xQuynUrlcwBt4k0y
Oxn16PcSdaYdn7skP8SDAt8GDBBd3tygXrGN8WmIPkXfpCT3sRgbo3gAHXsMtBYFNVuaQJrKDLn2
LIN9zdKGk/IwTaA8x/J+YKxatwpJQGL7HmKPxZqxq2lFOOn8VJakyAViv1yy4MI/plnzEpftUlqD
7xCbU9X2TWUsXHDnIW7M7bJ9x0GH1coir1K/sMZzHkCOgy5yn6OJBjxyp4E290jnotIq7qbIgFLc
ncVISpPZsM4TDvjMcZh7UpAS37cvJI59FWrIOI3oMYPcPwCr11if7wZYQDQnSUKXhbUpOvLtwlUg
uQKK2tqBOGt9C7cKh9EFbEIf0TPp79DJosBi2g3FXwlV8n8GmHCJeBBJSLDzHNgcniLghiT8hIv3
ziTFa9cmRCSXcLAHZIAhFOq0QvepzCgiye8iQYuuzsC9uU6yMVqNeqGvOZV9/45N/5zg/mU4+Z+z
4/8/X17myyTJ/ut/DHH/x3z5/rv5iN//OlvmG/6cLRt/LNNj19UsTWiasaTW/edwmRxFbfmMbQPq
WiK9/2O6LP7QXE03AVUTeqczmv6v6bL+h24wqHUd4Rp8+v9tumy47l/TO5fpMloMnWRcxrIqv8s/
Rfz1XLYzHL3aR1PRm3rnm70uGbZqJEmWNezYCBVPVaART6tV1R0MfCM7Ky+2IDLmlV4qkATQ6Hu5
XqxEDk0BBtdXONWICkGB4OfImUAD/SF1CZpGLJ6dKWEUiTlzJxztNh3bwachJlJFX7snxF3YPwa5
j6sdsSwU+0CQObbAQFeIFHGJEfIdJCpFHoz+TBCb33YYSkzW3yh9mxcRDjrSyheO9BVMhFaXPFrq
AK8woH6xm5GzniRMJ3DOOXZSymx1C2XlJpCgghtt+hp7zql1BTpOqs3VRYHl9x2ZWvgKVsooHVYS
QAIESqxFaFp8qKrYDgpWVehDDnufEG62tOM1ptH20RQGQ6md0tTmBs0Ac3FbYAIHfrAGDhKxXORe
RvDfWonkjutnnc7uNgYsvya3qqHO/ybh/rZRbHs36eAiZ4SDa6eI3gIrwQ7ci9iHSyNXfQXerhgN
DmtmeIICS1tRjD0TPSWGVlt/E5GlbDW338XdkKGYPoh2PIAIfnYlkRcahqjkSAbGV8oXAn1J3wOl
CekGiDe6NeQamnLZjLLDTAuaQaL+kw8BR19o67LrLHJxA2Bzo+ahqMdL21R+NhtvI31Iy+k5OeFC
NyuAEZoA9VcRY9bjMgUlVW+QNH0Q9AYV6oTYP/EJLBi8yG01HjyBj9/ARsAhsooHoq7ygLiFTd0V
911PgWC0kHVE3KaYCs/9qG2drIfeP50rxkUacLshegKZzwHNSvZYDj2zTVEPFRzNaeisWwVUNY8w
RS5e7iDdI7DmgDveVDkB6Mv3hVlC6TC/Jgk6ylGjFBkK7WaMf9pYnFTFfFM65Ws0ImgoiOop/vyQ
XQ01OYBGwDlP+xRuOZNUSFL06YgoaTlvGtY5UJwz4nrMcisRujx9fV97di3eIXg9IR22fNmyayVk
GXCouYH+cRJFeCks58bWnBeLIy3lPfAbmBrI1OD7NsjKDXg9djDs62L4KbRoL7F/O9XsUhHxJ5t5
f23IcEYMvG207kYY9n2jYS/Qf7qQXOh0uoVo+EjI6KkaAMAp70JM2zEcJ9+womcRjZdJHiys/aHV
XuEGfDZhsA1pOfdJdjarGKs8DrB6zZN3nIr62tXxvh9OeWCaHs49/ligRiv6jCCUtYdQcDgN+tqP
gAF4Vaa/1E145aX29VdbVB/60rPNnDhEv6t8Gk78ErYMCiuVgfWxDwnXVofgzaH76ildiyPqyJRu
WJHtsir7EsJ2Pb6XrbHvcHfGibZH3Ix7He6daN4VJsmWObzS8NI8IuqCiiXJtcRdVep7V5l32K0N
ZpIHEDNU9mp/igjGbMYBNmBqH3U1fcI75TcCOSSUF7r/UT4xM5OveS1WBKtHJDz3pu/I9GNHB5BD
Z9u9xPCPXQeISgrkSshqBYbsPs4EqrSellYcpRw4Lo0GRcrQKdakq+8bi+g+grw4GEn5TA/9ZlBJ
bO/V8ElMNaEssfHBCAQzMuOOLkphyhHGLsrka45Wepd89uAwQbyf3Ty9sQeEMqrl3MV1s1KbmS+M
oms/jzwOaBg3dcjlYuHXO/uhKIvneEShAkr01vQZK3Vay9OPgcq3bOfNmIkMslsmeIXDsEPbJk3S
UgiG59jMDwgmjiOR715GKhSVi3EOqKlcoe0JNfwymtIAyUNDLEXMSZHEVVCFgQ8VjM6LqhxDF1cf
EpUn/LwfsYgaptuYRlT6FZQNF+l8hMsHM1d/aV1O3aDvJ3QjRMuFZ9UQJNN11gmP5LZffgcnlnAO
uG07qNLIgy+DUx8tDMZrVlT8/TK71hj2xQAv1wrftATYCyQsu0TMKeB2oWwwHOzsDSfVz2mG8ZzX
o/SoV8ncnJ+HCpENRQzcJ5Lo/DZZjH1kH8iWSQoVXxijYDaVtwaXj3JG2fgVhOJspgYSTUFUCQi9
GvyYW4j3OOf8DO1uS9H2UjqUT9mMBmFIEGvEfgzY1Umn95EgJby+5iVmYdalQoqIcFh0Sko0abjP
EVa3jWyNbGUgtmjDY2U7D9ZEv79Miq80ijACovj2mAWcyLdjZe7ELq3RZ4EpoWIxaMr0oEooJIGH
qqPuDQmZn7P7MnTGT860qmUs5RcBSM05R/hbXmokrlwbxtNgTbdd0HIctmjHCAg8QaI8DYKcI+EC
FRxD526qlnzZWN/OM4CbzrKzdRzGr3VnEngrnG5Vhl+OskfQxJBBj7sVktMLdy8hpaJYkfWTe2i1
d5nVLo0zTt0aC4SeS/J4Aww2RMm2Q8ryrQgPGgzUV3ipnglmjUt+oyApTpZCHMzOYqFKUbPXB4yq
k+8k9UvcVthuXPtN1+p7bcgeJc1/HO6FXw6EzTkNPUM6MX3CRFM1WOqR5lGKZNs8YBc041qse/Ln
PMLbjotTaisNpLhLiogdM6wZVDLktUHHZ8gMuQpYfdg5fbJfK6Rgp1a3DZY3BSs3Fi2pbaYhpowf
EetEDq58cTPkSu2lUv+xW8kIpXqWVJN6yMQmyMRJ0e1roVhEAcSfmUNDqG5VkIczDqAuN9bEJ36o
CrMQHtpdWZwMbOZJOyMOwBIFeHhTWrNOU+Mp7FRyFZsrvDHOHBPYOCRyRzAy0o9c7Z3gSvQt0y6q
Zk4FYaoR1rTsmAF9QtzMZtM9KzJDTkf/1S8TSRVqkDarFjYrjm74BsBXLylpJBZ96c9lzjyiV68J
jC90Ci+ch1JP1JG2LobsoGkDZ76GgEdnZojEuDByWHLZ8Zi8lHDLdOq52WUfd5ezpjTwaGQq7TFQ
lRkN6zLsPomgnLECL10TyVg0+DTb4Jttfy8dbd1rWDLTGSRWzPy6nvMDVzH4hnBnSjXeUDSz55Cx
ihPQxlPRNMoxabK1XuP4x+qLcyJPV0HHIgZy3G8GFBLRsG3V6SOiN6osxD5+Gt3ufUVODgeCYc/8
6AoqBHolwBkrVHVKvZAMxeDYzBkaIdrqkIKae+AmwYoM2FemhHYW/aRhTHcILVuYf4aRdWsnRDa4
8gGuNyCcDE/rZEVvNpP7wTY2ilxUEmVz4VS9rwo1J7/D+kowhpRdddfmEUNXjcYZuZr+shMWCS+L
pgLqzimqpxR5XKHg4rICGnNObq4KIwNfW4hPN9KeojjbupX1yJWfepoFc01U1QWE2kOVW4jr4rik
7dWcuyx/V4sGyRZNdM+hAzuUOofViTUrigccsekdBRSXX12Gq5RGiBSfjRW5HOCb9cBuekhMbd3m
UFejeHyvVH7nZuxu3LY2dkihypWeKg+ynq/zRFMgmvFDAbJCDmrlP0lQnTs7yza6VU+YxBneDs0u
4WCo9RNd77R7swOWSzZfdFCYol2ctX7GzIEBGttuHlrkxCR64hOTaYL+GllzTc1YgzPYDAUaMshR
OtP4fF5FFanyZoK2C/Iq7CjHpQWsQmmbpZeJrNq2svxM5oDzi7YXACmC1FmpEweATuGCn+jHNZWd
b2iAFbt2YKjQVYg4wxKZW8EM3FdHM9kCzJhhrqHxZd7KHkLikp40xW4KX5OKdq5jhCg8FBaOdpzD
XUuwLikI9VaLg4eAc/wm11q4akV8tNI2R1XkEO8ORLX53xydx3bjyBJEvwjnwJstCVpRFEmJchsc
uYb3KACFr59bs3pvWq0WRaJMZkbcMOriQK7iMZVOtnaNVG2zXJkTGByAQ7ZaTMfBNaq/GUNGM1mP
86BABon+45AczBBh6NmcvRs1qLaJypNeLyTslTRPmnoPR3UrXI0mPxFGvmdTK+JJXC9WQg3piH9G
6nC10UyEvPW8JqDZfiMMjhkkTSvXBJpnqmg5kJpryyMmhWSUZtw4kv+Ge84vSEuKmAw/tRn5EkSF
bnEipGu3ZMz9xrL5G5z+SD6Jhk1NfkSpaa8LDBQjBjLq1UXfWPiMZec5AHUrgQgN0lSzcSZYzjQP
9wTYROsmq7x1EOkQDagOjUw/157zobsgxZ2qeka189l0E5tekXABmTJy3YyXhTEHEFaJ5BkEleW9
65OVcpB1csMYYTeaRnI0+72XdvnGzBb4igkSueyWEwzyTJPy6kKwOHp6NSGMUYEe6IG7CvuJ2U3I
ZeoLUgO2hnn47QMbH0jiKU9EFppIvWfO2LBBU0/8DxN/N4M9PRcRdQ9qoohkhJPn0ZTnkXaRUs4f
er+M+Kdsb1vGqEUjVX0YEdzHir2dy7e/NQqxb5O42xM0nHHLNB6yUkMshuDuOMFxJr7sOZpRh3p1
fYhN+Sz1Gst3ZrG46bG6rqgfTMbsK7tN0RvP7ZdQcrph1G60ITKkTdSvC94ww8lOEC8p9aJ/ACK9
Yy2n1wS4y8pp6EXoHg/mNJIAYQRxvbMBKa1KotNXKAKYUPnsyVoPXzJuNyYKqUNr10eXp4vgsa7m
3A5RpgOWckyTbSpm3bMxucjU1kVuGYDtHX1V9vck+ERKjxIdXNuGaTc+or0glb7VJybZLLX1ODBo
mxU9J9JYmDbKBxgsF7Cmt6hwttzx7bA1tl1LgIlRWs2KJiwIax8FfCKmRy0jhhmGAGAHq1BoSe6U
8RzSMtbp3VuPfiX2Xs7ukjv9S1UaAQYqt0H1VP+TKrV8NINsrXXkhacoGQQu6pVuWPuaY3ltBKO7
aRPtNTa3TYo8N9G5t8jUb1cwaTPA7qTnIOwTRY4sB60mHV5kMwbFDzWtYAbNlgRE+bdaPNYCYfQW
kq2QMIGeLOGOwefMZIjc+3FblfU7Risu2jicN7Vn0EgYwT8Oc9iWBTdP8FJekqEl4nVB6+XEM1E5
UVKvHdcw19vasmugYOSSOR500Zk2NN9rJjFHetJZhKYY69HindGXGBj+BIHKo6/KaMHbp7QMMrBd
2PvrozZw6bTn6jrnxt8kkCo0cmbCjdkpop2KVh0/Q2yZnELdQx9ZF1Knx857L+fmn96yPMqqlpvG
xGmLFLWnm7Rd3MxAeuB+oCZGFO8cy/bVDUYcBTjMO5RR9HqIrmzmYk+6FQ9fY9brRkMjXyRfXMvq
KppXuUmDIW+in4yBaVNM98i2uGMXIHAQWF5sxjj/NyUGfGJFm1ablvk2pY62r0TzPAuL/IVqUyLj
wqqQkB/togYvZnsNS6ZYQT+k08wH4TbmcRmyq9nVf7j+PL3es9Xaa8dpu7UzMqcREfE8AkgETS6i
eqBWTT7tAY955dC/Wqk011Yh8tCdjgR8/CXJpFF2aJS6OviDPqFJkSzEcgTxl+6fxijDefU2BFnC
qRTcjXz4kYZBiATrf9XGaPSS/rMXfhwSFwkyNWyx4a30GsCKVqc8ZLBzHBeZEMYzjJpXzl6WvBG9
CbOkQDV+dPSffoFua9b13zxA9mtpPBRc4tnTAF8ZrOlOQO3u6r2bsH0xz0BHhSYN3gKqdcfhKMjY
q0RdfYjA2Y2lk4NQ6fw1WcyfQVuHk2vefIa2Vmt/WPl1WOw3Luk4XOLud8q6u1HInulDSsAFWAYG
ujQ5/9JyePe4E65yK6OEaZ8TQbqqnv0bTNIV83zlqJ+cJtWPKWGiE1tvIcQAkRCjFswnEE7Ojx2b
3JT0l0VaN5HGDNG5ymdVtK9bfd3Urr7KHA3CWEuUSd0/k0nxpnfkTP7/92RZfXe28Q5Rplp5vr+t
dIsdTTBkyES8nycuMaYmOuWu3sPxSNa1VtCNLZACWBnhAYV9oN25GlRIJvxi7EAgctddxuMwE+8L
j4Gsc/ME3lREVrikbPNRzMFKlESVDTX3xUBwdKrwEWCDw65ehnaz4IgKUx547oYAReLlI5U+1cLo
oJZ/ayN4GbH9vwwIXi4sO08X23ZpEbbE3/rgfjaO9TSBG2160VPMT32os98hfSrQAQIuciBw0GBF
NNP/6BUE6HqMzZXm5D8ppQVRAs/LZDwHNUq+caTe1fw0jHS6crMAcm+ORajri//gZxs/Mn8w2Xy2
Oedoh4ZslURU8IVIjwZG3lUlE65xTnwE0wHhVnz3Lq1DIJvDxm4bmgPEINNhiXsLuBBHP2YRZ9VO
3aEp43Nf73S6k8u0MOoxto36OkiC74jwM2BjL8B194le7fzWC1ZiVm4prPr1mPU04ZeQW1DKndv+
N/E5OJz1wQSlqTIzBl7lPentO/n0DjaMmD9I+3eNxv6qgQ29Ip7no/OzD09+LcP0Do0CVgEriSn+
Kk0Tmtd0oKfEfan1TCf6zjjOmktH0Bzol8Ucnba+TUGFU1d1rPIk+FfgOWn78RjTroiWmhMq4cOQ
iNHM2fpuk65YmwZb8GjuJwPaKbeqeW2ATQpisY+mluJ0YFALuuNaVPM7yTorILwubSasaCqR3bMG
M6zBHzrMeBerp0wLyB+myP8YiF31I2ps8ujWvcVdWWoIVWK9eRq64dEohRWiJ80HJ92AiNXWXjms
x9wm9AAfCgqQE6wsMn1E8gsB8BVbAfNuwpiQpeLGoYRPDg5+FBrTyEqN/kETowXZxaeNLNhx6ppg
T40FB9DyAvwM5wcXDk01LpqRaUE7INUu3CtipeFoRNZmWhauoHBLVKTabzbTNGpcExdUl6PxaPRP
u3bvwP1EWHYQD1PESxANqbPRfdGVS5+KbuCGlz/qEV4R1LUIO/P5bEUSU3FkvJS+uurV0ZWsBGe9
ROIsZ0IfADt2af/mIuCfc/osJhoYnMjA4R3GpuBI1zUKNq5LuKV97lBUCzsdh8gWxIItNW3v9xDU
muqse3G7jkiI2vJAhcy0l3VhSGxdRrlKK4HZK4dikYpyqzmcwb2Hd5dEGEQDVb1BSfdW4PsqIvur
CDqaSmxYeOyyj8HIv2ILYcK8aPfBYR4C3YmcUN+zeO3wDgyykMVcfdSlfp17QEyQm4B69aiLqwo5
omW90q5ofVscCYVKCBMC7pUnigGhj+vUgOEL3J3bqZM+V439LUmIWzsI/xAFQB70Ro1NaalQx3VO
ESZWsB9c58+Ko4LarcBTU1Ir+om3Nk1Z7bMZ3U0zcnXu25kuSFKHpF5rsMTJ/q6dudyOcQvYS+/C
vOe9j6IWhpH2m7bxrjIr7qUDXQAzq0LLJ3Yt8En+C4bvlMkanMY9EALK8KRCQFzWSA+EW25GXb7J
3O0UgGyVOBMSVAiEKPaYiyM7WjtGczTL0gzz9iNNxWM+IT2KotLnVm5AVB54251Ch1hV/0baV5df
IGWPLYYQG+2mAdSmgLUtYpg0ZUVCVOmm5qrzl3RrEUBCCyxYot9l8c5IjsZDghilbWGVpjOd7oDS
yuoslJsJ6TqFSXmppysyVrDYSNwpLjgZR7Qz+4fxWTIWZK7N9pkm9VoQ8ZJpwSXSpvs0ua/5oKsZ
G5G29GbWaeVC68qzGYHrLk9JnGRfmSV8PwDHswmgxrIaboRt9hM5yUqPPnpmBHqX3C0HFH7ZWf/m
aPg2gHHzLNWhRfbJKonZ8XWfcybBS7vW24BQFcJnZzm+2Vx1uTrY14lYWfquPN7IYdEK4i9pNYor
wikF9i9aJdngHZoWJjJBOTgE3XndFunWQLXuW0yyIol0pW1rhqJNvyHMp4ImjHyVAsLPHBeJ7rFK
jTiMO4Im0RAfTQ0ylAiCzdj9BI388OcmC7XGQw+e0Y3NTNwuNpDS2pkOYw3kzvTKM1vzP7PJNdQy
n6T6wqQz6bUuAsc1orlmcEIOKQKU4v5raUZqi1K85G3yly/Tfs6rj8ArnRUX5mTT2HRXZswIOKmi
Uy6u5AV9NLDU97KTHg4ypSmIs1WTGMbRxTVZLkAzwTdkk3fK4vQzr0RM2QJasXUHbecUXLL8IMVD
zyo0vNKkbijnLYXiprbHPEQLa1jDSZTec1I8VGzaqGXIDZwQyXErb8OGy5QEBEHuZ0rLTn50Hr4t
WeU9w82A89Y0AfROL/mS4A1OUfADhVg3DYuucxniOKX/TZyL3PaTDqPLnja5yw9HDnEpG9Rry2Lv
Fy37goAIDkGU/4hKTVbmYtDQ6X38aHqsUmdbjG6yO3sy+REgNbhO8FMgFF89t55Xdh5zYuLNE0Db
dlTJ6PGmpyYKTg3REdz6iMIw6T7QHjdvQc44g8hEFz0GjJD+x9WCl04E5MW4NHmABJqMudw83o3x
owYbaSOY5W6SYnycF/c1bjVjHVG9IyzVN0vsiZXnACmNLJ4sh4tt2/fRRuTk3ZruQA9wcUPD9D8j
M39rxZhCJupes0TfAx5w1z4xVituGh+5Y/yhKz5b3L04iTnfPFrYgKmmUHL8UpG1R2dJngTx6kfO
xl2VUIWJEvUcPavR1Omw62VK2q5qd9qbwSItN8gz4kv7bh/5+ONy0i42sb+wEFoyq33/U+B/qGgd
mjFD7MU6oW7G2pOLEnHK+InkvQfrnQyAsBGegr6NaSzje7WunudOPEmkyFKnrgYhxSaL5puIk+/a
QgfLCGIbQOFKKuuQ+M6jHWwjqx9DUzO4nQIaXHFQ5v078EnWklfAb6aT1bdj9hl3BVd+3WkJQrOL
rZ7FTy66GeIsSTzL083MNRH2Bj0vc5blBnANqlC7OaQEONxaI9hBwlqOtd1sXUOvHnQPgPXA8vUX
c9uSgGra+bWOKu+KPFnmxRaYxMlZ5M1zjXJHvQrQiDLM/HbY8LdZQo8rlg1vnqSS7jXuLZObFVsx
DL8gpFg9zuQfJS4XaF/eKi2wScgewl5qW6tRg5iXjPGwG6OauLblHOsioB4chzCIHPqTsxdhqupj
wlyRmZae9jH5bQj6JSFitG8h32SfLhPA1iV+aNaSTTlnzGnGgsm+nHCSUAZvMBcc3aE/xVXln9gZ
V6MzDbB8vQNSiDr0+LDCYjLHDRowMNp83O7dQCkOUTa9NZrrwghYFfUzsisESQ2jxW7G1IxBbiVi
YlCQaY3/5ywDnm02cYHRlRyEap11VhNOmdgXscxpuTvWHnoONpGabqwQnvZQz+Y1T0eQKKKYmeGp
KGQHt0IwBHGYzFzoJwM1V2WC9Zt0wiEILOsxKPAeiztl/sIecLJQhtK4YjdfGmen448HIUCjg7ek
X0igN5lshcKqvkiJ67flELqRnWImdJNNbL0WvovTtBMPnjYRd4n9IJ04znySeUIX7iF5Jq+V2bvr
WFAWIX3OV1PhTaEZ+J+N609EtFJsDEogIiTI9KL1HvMh/XRNB2gLyb3e2LlYc9vPqkSgmOtcdBwn
36H3P3SgfleLPxHBk+EOhzh1tAr3LdU7SH/Wbl4S7zAWA4OPEjOLDymJvDCDHoQjd1aMdNwrrPVM
ObMLMLavVEMsjtfm0I67REHt+X3/5UzMFgHHhiyinMlveSfCVwV+DZTyQ8VfLzsI1wEfgjEj/jHb
GQtKJ96bivTpRF+ePb+Gqpflr0GLSNLUmzMWZnh+1TsyKU5In4GgOzU009pjazjPTc9HYS2kNZkm
od+VyniZoH3LfUWYLrZaxCDke/w5/JthRKkdGpoa9Hp6g/S/eEU8jwcEM73Z0nJ3W/3J7tpXYMLc
wwpvr4lFp6ED7T/lcaycHpDNwm/U037bln637zpcqW0pso3mFD5NVI6z0XutfHZcLcJipyOCHA3N
WE0haoH+NOddgYQ7KA7RcCT9x+IGEmXPpWecdFd7whL358tSHsYAu4LldO9pMf1EJNg5aVQccZqO
JWVLpO+KhGZrP0/HyB1wR/THxqRsmrGQHAaY3aWH6Uj3CaCRneLOte0hq0n7mTVOTk8rzDVY3itE
/3jNbXBineCBMPIeSWnvhklt4uRgHxmK5pFr1y95BSSUHyOsAH7TvQ0usx2Hs36V5sFZumwGgQ36
i7nUI9a0L9P12SgmbS+CSYTVnH43Q/CbQ0lPHdyRXbs815q1LZz5TZQzI3BWFTZ6RtJsN+Gk4xhi
/qWlC+YkUv9wLTiK8MUEkAxa3bUfcmu6TDPjTzE4tFqL5TuhTvVrGi1L3F/aKeMcyg2I6QMja+l3
atFGLNokJxCCP8rnKkaUmzkrkg3S02iVP1E74EU1xpgcYh+5rP8VVcZXid51bYm6WelvKLnAPe6i
uG0Oc8dbpKaVIs73rGc1zEyOZGU02/0y5dulBZTlpwUtpwnPrhLL9sBYODHPJRkla7Maol2gb8cW
z5GHzYQ+qPHF1YjhO0nEK7mfTcnwVTLb9wiu6NgBW2pRxrYQmCOVC4a5VcfeFg5d8G7U/7tt1tWY
0dDs0cAsMvSgP/Y6NQmMzpSWgW+cFmu26DZ3Ly3ss7XOjHxtzlAy0YXaeye6CUR1cL/DmeA4tGBi
eSRZJ5x9lPe1OI+xjYTHffZqfT9103s9VRx4ZvALC2rPMb1fogWBngM4P5LPojL+6dwS/Sh7Gi2G
v3GbEvNS30l0SVj3VPXwvR6n0RhIfVDejhOnJMx0awbRjsOFGjt9dZKGi2s+b5jlM+M/k3H6KzP0
c1DdQPIFxIWVKJjXhdZPK9ozLaMTI1eZXoIQpcwy26P2Si5HffDq4Zg5ec2gtpTbgQIx64w/r4cW
Is326jZEShlm5FLHzZtsBgs+qVauNljrMrI8/M45l6zFI3YGGTiAN94/qmPM6iiD6cRui1jrgKKU
+cazKSuUKimRAJFbWAakGT3bDCqz+Mc1s89GlzFN0wonXYRhLaYRNaIbPwK4eNVn0W/MMW1vToZ/
vir+rKAqv+1yuXmV0H+dWhy8ovroOaOvBXdJbs5TdcLjM8ezDo0gvjBHqPcpVQePrkcB2jfN65Ba
B1v3X82Sx1dqJKXoU3XsYpl9tVpxnSsKdrcRHuVqX2/bGdc2HTtm+stlKC5VoMcPom2/kaqFZuE7
R8YQnG8y+QMIc0gNrzsreVlkfUYQ+Ff1Qjk1i/HLb+a3yjOA9NM1XuXspvBcch2fv32PyaxnUdLZ
6RfWb9rAxmJHfnPGhjyLTLwYeQ3Jgc37ELEC56jPQXUCTR9or3Wyo/GyRHJNSwRXv7GJg9ykdwix
o44FgEXqWWa9fjDvdEHOeJn0D56tDay5EhaKENox6gmJJI5crkEn24d13VnQQ8bqUrhuHdJukg9L
SsdOI0Oi90YOLzv6BWL3T5jtq9rJgB9J5Tw1lAd1iotvJADKmTopjyoN7W2uXKvTIlex8rEiRZiU
rzXF4AoV3A0llldPeV9TXblgKRak8sW2yiEbY5XtlWdWKvesiY22w05LS+Knwl5bY7Ptld+WEcaK
NipRkjQVcEGSSYw5V2LSRaykZrpM8YRy8PZYeUvl6UWqwxuBy3dSft8Y42+PAXhRTuBWeYJrzMFM
9dknsn2qXMPYC5AoYSQulKO4c6tHy5nuNlZjdIg85JiP4WRBOfvfj9zdbeVP7pRTecCyDLDuQzpP
lXIyE0k1qvvmSWBybrmDLZie8SXBUVY+6FI5ohvljRbKJI1DdVGuaV/5pyflpE6xVPtYqyPlsdY4
2kI3oQ2bKwd2RgPXwZKdKG/2jEm7VW5tH9v2oPzbQO3ozyl9YAyvRXm8i9ahguhGuaq07tbmCF4E
7R1fN0y2ZO8q4mFfaB6UWP2Admuj994j1HJC13CX9xjIO+zmlfKdpxjQTRcneqU86eiY0UdgUx/F
vhPXAut6SctR09ECzZjacz7mFpM7ns61aJltRBHJk038Muc7qVzxQSH4VzSs765vfyEENQ6D/ZM1
Q4dcFFNrhr0eehZtP3En4vISYL9XLzJyy63r5ZeiMd4sO3pWXA2JipQD99AkiyLjvyRDcB9t/+TK
GK4OZ0OVvBT2v0CKvb0kNzuV99lIXrF43UtgAbOGE2F+i0EIFKAEyMo5RcMz7YbDDGggAjiQAR6Q
AAgWQATKRqLFTCU86onO3ScAC3R1pJi80AmSgVV+ddGtA29AiuaGAEXcDME+AX+guebGoIMnwSLI
cuUASaD6P+Ig5HC6R17+bSqWAipASDiWxaSF9Ze2lKwJ6AVADrfa2gMJ6tEHc2b+T0bpwTVwzX6x
wDcMYBxacA5jssfhx+/KfVfRHmgAHaj83zswELMtnheOJbUhMJCEWuSBjGiK7wyABGfKP1cRJSbQ
Ei6ICQQiDB2AToCxfLDpYOeKRmGxQlrwFDOYih5cRQO2olL4CnlwgFkouotAITcHsAh2bvc9OQ9a
bL3DUD/bbbwZm2Sj2Qs6tWU3z8M68RH5Ac8w2Y4TRdPAQ/boK7xGucpt40ImySd2+aMLhKPGARMA
5RgxludAOjzP/O5c47HH5uEA8VDA6uWhAewR63wnoA/FmXEAfzhKqQkIZPYzOtPz2wQghJTmI7+b
HbqgQxoQIj0okbgJC/19BC/SKs6IAXAkAjySACDJh7OFewjBzFdJvZeDKfHAlSwfOE//KhAmgiBd
gCYFYBOLN4UluPEBnjiAT3wAKDUgFAkQRQJGSZvgWAJK8QCmLIBTWqWcwVg9RGQ9Nv2tNgj5jA7t
IB6Xxju5w0i+jNzH5nSIZmuNcItcznYT9VePS9Qwe1wxO3QmyzGhk1mV3S5VY+kvHfYxJ+GGBJSW
iLVVYyZf2NN4fAx3ozvYZzu4sJBo6migk748OxYBa4WxbyFMZYZ56Vvtrrm03Zh88PU335FvPkWY
xseoyDaBvASyBfFkvRksSLUA0ao9CbPfuGZOItN4Mz35VuWAcGBtqK8HiKWioxgwiJnth/Mk7PhK
psqFIKnbmMG0zdPzmNcHMxDPVCNrDJCHwPdOndE/o8e7AV26F0N0lQoeZp81yQQK4W+li7uW628g
rmycdXqsX/QKgXyhxjTuqZjTm0x48XI8o+M6p0yyLNFvxw7yj5Xcki4464X/obYRf3QZZhgr9epn
Qc58Cn0quamdJPAxKsE+8ULffZ+aS9zlr5NTHmOQcf66n4d7/w8IvOIexSwN7sHFdJb1pTcw/JUb
v7841Z0i5nEi4L2j6wTWAEippOXQbedUnnSwdEOeXWYsmq0mj/+L+rKUODjjQtj6uRX+R0fPzIeP
atisKUaQyUV7KpYt5MXQF/Kmtjn1V5ltvTABulvjeG+RhhST84h75NYCNGJwc3P19OaiGIvH+BU/
NOHeZ8NlZxzSNybIFzF6Z7L1XjNCOe0Wv52Ak1tdRk9eKkv7/xfr++RmafbdqJn/amf1egL1fo70
KbmVVRN4wepojYyZpgJqy3MREcSWfSXA4AcZnJM+fbWy+Fz27NH8KIffIHPBazRnQjUeFZnJmcUZ
Ks2z+gDUv19a/aM27lwrvqEkekCHdgdN+tamKSgSWPpD9m7J+HV20Rpz6n2mrotffnpWT5Qx+o+z
96MITRTNt4GQUQXM8lHYB2XJLXC8UfxTfKA64uFLcbyTHX30ohnTpLjpPj9LuGf1tcKO9m331YkK
7XL6KtPlraiXq/qlFju9UL71Zruz5HJl5PiSCfGMQvfj/0NH9z5Mc+IKy2A4eVVoptTzPto0uTnd
xrHERYr6u+rmoweMppvMXQL2Fg5eQPdPcbR0rf1MFoE2GSQN0cbEwkXksqqXQBTB3h9OoxF9qBXF
e3U2hPE2jtNLIXbZmJ1NQ4LOu/bW+Dx1Nt5XzH5g0JkNwDXM9iLSgWrUl/8fG328q6c3dmY8wMgX
6OACJX8ImkEldb4vy3jLNP0NSc0HQas0HcoL0VwfyDV2c+ZseTI5IGCXyehu1iW8JnFX5+Rklzvl
T8hZkU02XSF5voghvTnx38iWbFvxq605R594b/VtDD7/P16rPH4R+nCeuvLRqCGQQRKf2/zbtvLP
7s1fumu0jbLo3pX/ZDQ+cdF9VvCfJOrP6cRPd8Sd4eFZifsYbPWNRJ4NNsofn3UzewcietFsV7Hy
RQCUq5tvlLs1g7Zk/v8aol7W/x9jgBq0x5JkoSxDWcvP5wtB9Pr/63TNoza+xIv+m7TxjQYC97xP
9Vu4Q/XODny13WPgx5g82ctiXNF2/m4m+lvJQ9HNLmpvcR9EhGFkeZiQzARh0fd32zOfOvatVg0Y
cxk8z77+UCZbBO57v+M7gLSsLBfVSLXV+TIBU3acEOLq8qSpKmtDkMv3QCC3QTDtSP3kUlExPIpf
rdLZCnbQmPTFfq62PVqz2lvxbnG/7XdlvTx6AQADTX9soS04AYnxYN8y7qQeFTu5Dafc014QVhxK
r35g/HFyDEAX2LBTbPvtlF/VyU6QNTFg/U8imjU88t3kxq+GhmhKM+ynyCFsuCkfLU85WYb6MlXv
U2b8ikLjnmSyLTYvs119O938WlreXz+NT2XxRHryDRMtlBSyZ+3xJTPZbXNIy5a/s2tjFTC0MOKb
A5nBrawwcr29BzRSSHIp2/kg/emYoqwsYfEhOMd/ZgTN3tdDb6blJeB+IC5Cx7KLSC8dS74BqZNX
Seih5jqUyCvTSLI32OsqECfS1i4WLEXocASjGY9xPZxkdug8sUOf/aQzyJuLbXLhkEjPNFD3RUQy
huuegP1sBhrVg/6QAr2LEgeB6m+TKaPgeCucN1Z9+tSmUBMxNaFN8d34ZBN4PcQjQmgYfnq708nQ
SBDL6LQlAXuiyHqNYyKo6nJNp+6s5H+RbzKbj16MiAGyWaKWwrtYhF37xwyV66UTTjFXGLSeuk5a
UQpCEb2FInfX+bxV77O6USJL1IP4hK79WCu87BiwHcijM+bnmDuH73wTo3BzRXoTmbxiNkDy2uwC
hz2NQfjYPBVVfvERIeIPY5izoOpMeCUxowR0EmvbRUg0/sQ8RWbGjiTGez2Mz5aGLDIDUhf0StBs
0vUAaVaw3fDj8vdSaiUfBj4uLd01s3wcE6CnNgqxJ+8jjT3U081DS2trdoM/u6+ODr0J1zF2kgZa
jSEpCH49ght6ZugxA2h/Z7Kdjfpf1vsnpa4cvF0WPJoO0hw3OQxzvi4YUqLToJVAEgcr0ezrjaZe
JX/eihKqa7lqM6AnzYyT+SrKfD14855J8NoALqpeTIxPJDfvFXyUgcZBiUZXo9b3Sjpj8bTlX127
23w0t8rrnUpYiot/tLRqnxjL40jzNur9AyapWa5BqG5MD76kxBKU05mJkj4EgBj2T002bvxUhl0k
Q5sRTRSphautm9k/AgHo1raJQWc81KX+hEHsuEzlwWqTXS9bMOcSRlxxGIwasOQWgskKhekmb03m
isgOSZhdsm1n4suxcCpV60n/9anBHRbQyK8UDZzcvxYSV5QCPKdIXQFb+hKszqN6B/h/6r6sPoUy
tmn+dyGRrSEjvRu2fYLDewAc+mMAOaXezHpwTBdnS1chpSGa3kbwdZpV7aj6P6pElWrJtcztjyy6
ZUiZxto+erBc56fImy8o+z8iGuZUWc2oo7PZevqDw9JfamB7/fyCluwEI/kyoi5oIKbmzVvRFocs
g4rPUwCj4JH9hmCE+mdyadU4JrocW14RyDOkpuRRk1FXWUcktA3vEHDlzOvgqA68AQ1mLKNNTGpR
l9Own7TtFHXENzJc725+3jDRycpHUI6v9gRFtE/PHmnDWTv/RHrAYFkeDV41znnb8hgxl1ToTthh
bSEN6BSM+R6HB57bpzaanhmYXIxcYwvUH51mQqRqE0mFmpXdycKxo66mbUyDY9niNn6cHGervsyJ
DoLWP3iCYw37S+mxm0LxkTgw5GTjIKRQ4L/TEjwouEe/mrbjYG/cbN/Y2iMVySo7TdGmlDFdDrK6
3WWHjnrTNTMBzMGeE2gD62qDT0q5hHAPb4q+CLVShuqPgeUdNC/asTTPzNJHNgMlOXflt9JUSISM
+IJ36iCEbX2VY0k0tA3t1dnOAVFh9PuSKx2Bo7SfYuJ56xoJf++fS5ugGKN5IsLoyfS7nR4Fuyx5
bpjgEijjxFscdJuBhpXW36boaZFUg06zI3x05y7tR2PF14ZjLwW4lTgnBJ500OCDA72otHjX8aW+
gc5ZrV0P7oDL1priuRy7EOdUOCIMtbIu7LVuF83jxirdk8tgfCphmOXTxtTyg08MZjkTFsNbEEx4
puXenZwQ295rk/HBccFLkcirao6KBXCc98xI/y1d8qOAdWx+q4fKb6F7IIgG1uLPoJ2TdGcjR8mk
+5cVh0lnODeb8OqavTFb2/+rQ3t4jill8sJ6bxsCwNNkpxnAwZODPVWbxqGPZ54kj0pFkejjcHbG
r9LRQBQyAeqKRxA/+/ag59bFMXEg287e0thhxLjlG8v9NGBaY9sB+KbUTAevDHZl6x/U2zT8y86F
ttE83jwTZJS1+v8t52f19hJGDOXoLYYi46ZghupFAndl+w92dBxWPCufgj+z8mQ3Y6mkQb2NOhNL
FJcA/jdLo405gSSuPwor2rq1f5i1+Gra1lOv21uQ7ddUE6cWzyEdMlIMXCYINmhnmzPuri0oMRIZ
km69RyWzEsqSJ3RaCc1WbcyjGPdJChGMTTVv/2PvPJbj1tJs/SoVPW6cgNswEbfvIL0jk0krcoKg
RAremw3g6e8HUEfUUd2qrpr0qAdCJEwmqSTM3v+/1reO871a5Y/uqtuU6l4GAJ3S/LoN0NDCt+Pb
GCLQ5Hm2keSsi4IzuAu3ig28w5fQc1Aohe3G7NRj0tjXcZYcYr17KGjDxSMcKL3dx0yVMenzuNaP
gWeiGHa3nobYRgO6VfabIRPXCa1xtIpTUglEtPGtqSqOS6nIhE/TmRwD4sVjcx6L5EoWysVyGWuZ
CGlRrtRVcBo7TjrQGPSudyjGFppfHPX6i06upiQVJNOKVRp8tZnXQR5IQFVHDvlU2Qb99JZK0mr6
Q5c20o2Q/EuRHZILoMNtnJBRDMxamGdVMSawx8EmlQzGDtEbyQHWwK4a1K0X4lXznBVsANLvqjPS
7rOXXFV5fhOGGZiglPTS/q6ImfQA8+1Dd1+ZyR697ClVwlVk8JMQ2Yz4OhOkFSp/BpDmK310dkNG
y5QhtzOemgEW8ojxu05QbZml+ZbokbFFYUS0fYlUBZaUuKmI8kbL7z0YRAkzwyaA9uj1TgBGqqBB
nDIT8NDU/y8+5F+Jp4D8oUPV+McAkX2dvP8t//63q9e/xFr8eN8HR0Qx/zBUx3JUVUwxbpZh/gSJ
sAvRnashfdGFY+q6QxjFD5KIMP8g0gKAiOMatusA+vhJEmGXagJrdXiTKizL1P6dnIq/YkQEgRfQ
Q2zDgNmhC5VP/WtIRWW0Cmrb6bLxM6IdnhyFqRaOHME86Jfv5geE5tdEjOm7Kz6yT6awj/lHaaqJ
Wsbgq7BUg7iOX/MwWh2bh13zo6SSHEHKLWBdIylwzRt/yLd6mB7DPNriEDy4PTPW0rwjX4hUKh48
CTmBdrmbtP1uqb7HzDKCeHgaTWVXGiNjlvhoF9FNoURMR/OzpSi3//yXN1UyQ/7utwdkqUP7EKh6
LUgxv/72Y5HKnmQrIFll16wdRTu3jA2ByMGhC9wtSDB4lsMJbW0YfTNLBLe5gy+JSssY3kqA4UXy
hOnrRA7ZdUTmpfNitpT2vdDfGzghECgr0VJ1UJra4M9sZBZyoPdBtaG4hdFHnJk6Oam57FMKcJVV
oS4YMgIi6ZD5fvAis1JbKCpuT7sIjlILN/bgHqMkuikH7JuZBTeQlKQyILXbPfqdc8T0BzaJgr9d
YMLVSsBsMdSvQiJcaJLqMBguzioebQyv6Xq7UMUS4z1gKIvZPzja1Lxc2re1Sf4Y4LSK4iWg4Pys
0yVfwQheUp6lhOjarwj1KmbABBX73NwTeCi21jMDHTbItw6xqmyJ13u2aJhXAb8K4LJjEds3JP3t
IcVtItSyrk9daco10Qgxp4946DrvIpUJCWP6C2Le96mDh8hDkGDrJ8WIboIgumiZsnOzZBXrATTk
hAFdfs4GRhm5Q3dPMBJGMYb9O9i6FQ6bDOB37b3GaFMYb5DQSjhdP5EOPH0NmbJTERs7nH9ODrrY
XgVNdAvhBjwLXFQik2RgblPU6SQqIJ8ar6MEKZJQ7rGPIH1pbka9vOaZviqSeDsmkt/GOpajv5aF
9er0waXwc0qfWA60Pflu20gPb4qY/1EjfebduX/rueXGpy0TBiGDiRCbUam/eD3JK8zRpKmdGEWh
h8oR+tDwvColoUjiirkIGk4kBVrU0s/y9RQGcLPM0xgpdstUojO1JwasdDYsz0BlMH4VQXDH3P82
NiXVlnSyjXUJvUQHkgHCS88QZNFnnLDcXvyNztDadNV+6zSYDAJcl5gedQg3dbMVDJeo39QMvqPC
24YxYJ5JssazkMAsdIbwueKpS8nQ0IryTeU1ynIsm+eh9r/l4s2Pxu8VsaiVT6lWAdRojk90JRn1
+DBZu3J4thpnh8pJLkgeR/c01QIsYDbtmJDMxRXqhkSulKVGNSrC9aEQqa4n2VOTiaPboH3usO24
fnGdNox8EVm75TUAha0acUIQablQG3r8To7a1HrxfHc9WpPJu+0tplgOusNJ3pbHx0J6X/KAb0KV
xRfLLHeq7t7n/KWbFMqKinUq17nMM8e5q6lhVx5BiTr5AcNWGevn3PFIEEjP7RABqZW48br1oKEC
SYtrEe/ICt37arYUsXjti/ixCtwLmYGPvgaHrC13IoCz79RfXLiwKZ7LZZrw8xpvl6rKxTO97wnB
HijL1w7G/BZNxzA6t4I+pR2JVzDDDKmak7eAtwpCKnZem2lK4drH0TBfFaAEAwO/WnPeK1nu+kK8
MpWXZFB6gX4iQvlGbYo3VE7LwtYvXlrtNF9l5G0DNSYSRSRPZXFJhLVLuvhRIVdj6TTxGbIGKY93
pEDuq6HZ+qPJULG90kcicDx4I1x/Y4c1H2kczVQoxVjgsA3t3To5x3FJalJ90wKtkA1m5pbzTtED
CEO0VGlTNXX4YObpCqLLdpAQkqRyY8vmCzf2VwhGGPWXpI0wt6t2jlYfsji+qccBT1N8QzrprWVV
e8Vi/AZknJpUfZ2m0RHc1hZVH+C68UWjbjR45G97CgNL/6HLffogeAhK7lhFcGEi/lR/TQzijyAT
V/RpmqtEaxlfxlvfEO8ZQqcM8udiJNDFoOJRDqlclkC0wpGa6thLPNHWpWIiwYStuK7K4trzrGNB
jglBw6jCC/t10NXT/470/qWRHgQbBj7/eKR3PaWHMc779v6WZ39lxmkf7/2kxhFJZriGaeiWZmsA
4D6ocWSVmZZp2aSLoV6whc3P+5Map/9hoI4EKOcyrhOu8TnWM9U/HEvVGAXapkVmlC3+nbGepjvT
cO5zDDZR41xTs1RGXyYJaCjF/jqKaTGVdIinARa4/bqzfKp8srFwIuIsmYqC1Q36C+Zm0Y1qOkdR
VA+D4myJmgIGFiGUp8Ylcgx3SjM5aPP23CrBi9CvybZ6EMBvOpvmg1SUg+1713R9NzYssKHvV2Ae
AaBo1hdnLE/kQTUUFynvysmxR53LQyLr1eSbMgEcXbADlPLyOMJ5QbqRao3r1kaLkbgQ39S82U/R
L5in7mVE5KfqaTmYCPhnvl7IlTKmj01PA1Jw514oEZCOlGQTD4OEMUSTXCWGZ4YcsGCcuqDrj5S4
d+/tQUMrhnW1LK5UoX8vXPtCLlN/SPtTmENMQDWBBq1hxEfR2hUlYz8akYtgQCuoEI6NUw8NWWoC
fbCfZZEOKFXdbIG3HlfgHbA3dBG99xzCtwewIid784jldyELhAREciPd/4abA6um1V+FIapnsGBl
nzRT/Ka2Uhj+NjqqELtZalV9jhVq45iGM7h4C79ybgxBvFqOTdIGBx834xVYrZsIMNk6DIspcJOC
x9R1iDK6hobRvlh296pKanyeHPGZAp2L8eNowEM9s6QjSAW/i8+J8qI17qPggRIkLMKQjOnqaxn6
JzWQ8Pyz21TJA4LDsjuhkww8XsFYYEhW+eeubtHcKCcdOHwaJd/NQhylEVx3mu1TXKBdx/zoXpS6
SxbHN+F1j6FN619MBDmlB8QDBYp4Px7Kk/eCv6Zq1jcpzf/ANB+VLLvIJrk0kqQSMaDfQXhsWyVU
LwS0GrVSQNR4mpoqryH2pg+4/+4sm5k5/Z9FQ+uolzeQxwkUKNRTq45ISfrmDgHCUomnzkKLfbth
FBikoL2lcwd6Y4dON24p748xaq4G8IdkwMXMIDqmKtE6utrdZXm4TUPthSGctSzqA4UCgRUyQAjs
3mkjPbPMQxcZpnh//AKBbCefmA09YUdg6I4a07C2Xo23Cl9QG2rQs7ITTJmd3T3XPpbo2PJflcDY
j5NEONKdr1mmPaQ2SVVkHyzoydzDyEIdqUpKYiDjfPT+3N3QO6FY90fGu1l2rgOy6azS/KaQwbVo
ugxtBsA+hovLsC5ucqxwxNg9zHtFo4D3YkSg10wIDOlCoTCMbdunB0Xiw2sz9Y0O3SIg2jUgnRBs
jjwUSP8LPfkq7fpZdbrv6Nm/hlz+qPTQx4NHlWQh7/X8kFkow8w4vfHx9SIU7s9i4hccIttjJMwT
smo2zKwhtlr8J8wWu48Rc7UBh9wMjC0Gd1jDNDzJaFzrQl5Mu74SRrDRmKIEUj0URLiIiX7wmI82
57Aen/rBJMTIpwvj7M0El3EtJ2ovAD9I7kZfLNMpyizr4IHoAG8Xjh8qCF9Ncqn1lSeNpy4uQDbw
w5nV899nmDVOV3dB9LQH5ykxISdUCcPj3q/Pej+RqVwXwAGRhcQm4d3auvQDMZ3ho2nzbl26ol6Q
bfxQCCZK0GGheCj9zdhVt5EdWItqCplPmkOeEKTeteoj9V2g1fzvSB1U8ANc1y1FzjFKSEGJbWr5
xYODAckLk+96jyMdGNywqIkmTsmPjvMpBSSGiovqf2eP5iGyou9myVgn1kp0gXRemxR7HhAUPMGa
sqxgFDf18E6hlAKmUd0Sy8RcJu0AUYyjGMhHis6Z3hDQ1mXYfbN+bdUZqNFC3cZj7CwRQzxlRfEy
oidmJkmc0yjFNmZqzFfk0ex5xrvEr1k+Q9h8RwjrLqo7UFQZvzQqyhpbrFmDXmjyM2rx68xBcMrN
6tj5AjhUH70jQsfgVBC2zTMAdRoXmBaqj1FENM+o0xbFb7iUkXsZSqqmSMf1dW/tMPnpIPSYOA65
+nUwX0iVxIWiDtGS2Tgej05BbY8/gVwrniRJu8AE2rREEFoSbF2m9NdM6bnzZ+q7Z8YPYK/u7LF7
G8ig1ofJpCERcfLEw3fP/0Wzubc4ev2Yjpa2EXRtEeM+JCymJlm+VEIVtE546xY1DnHmUwRd8U8e
TCsg1tDlfPdyxp1ptexa2C78ye4d4Wn0xqNnrbyoPAGWhRvC97C/RCmu4zxtiNOFXQleDRW7wXjb
pJpokKlVC+3Mw48ml4tg0jW+1m0C3adHOASGFIx9rCzMzrsmo+FkOJwxtSXWyPpPlUfPsVFfFb/8
1gYH6vjvdnlGzP1lZM7ejvFaOjgLTbN80UTDX0WkT3Yr74UeH2vruRHjY1Wkz5o7AWaT0OPyc5Yl
KK5YKe4LL3nTUaeiHkS9bOsVwIw+hEhfnSa8X6mlJ6WCtuE3PEBlV+zByjzYqM641/ONhHWPm67d
dTUqwdyu36y+xCCaqythEJ1KYCO0Kx3/KI0QnwoVversurMAKY4aD2zbRVGXKOStFM4rheqHiOoL
8+nm3jI7csHQZ/emeV34dQwCDIB0l5hX7ZAyfkfCvIpq/GCldkxGIj2MtLH21I3f8NyC0V7k5H8L
hKqp0Bnp1wa1GBdvpZq0A9EG6CqrHMmCVjVr7nZnCI34JyCB8PX1L42lHjGSQMq4ByfAX0sJ0IAa
RNef/dG9+LhlFhruzkXb9Y9uqr9nTC+XrpPekkhyxe1uS0Gtr8m0rMWjkWv3VBUPEo+14kPtE8zb
gnsaUSHuD23rKjVTRvMhemJSSgp9ga9aWpVFTSima2MfHJLZKQWgNo4d3OVq1JxJxeEUxqptY5KB
ZaY35G66S87UK6DXTyYd2a0dA2LRgZkxaTrKuj3UnrknVnnvauPW0Sbw0Jd5UJZSbKgDal0jPspM
3eRFukki+5Qn1VtqIHhTC0E2TrDxsv5b7SR3pVp8QWjz5qDPoliPGeh7U4ty2fVMi7WiOjfjAA40
DMmrE1dGWruLCfvoWsl3Qqp5CjvQKmARL/syQobhdR6eEk3gRCtPNvKUso0ZQ2JwpGLTcZdFvc8o
70slMzrSCvbODO+aUoUV9waeZf5d2Po3UhVXSYGUuCF6dul3VILAE2WO+ayY0Vlr/O88+RYR7dbl
qBdfPVe7l0NxnoaJaWjtpbDu+5x7Ty+QiTQATyyktgtu0l+jnAc5cwWC21GO8P9bD0n/QKg7IAmM
RWTyjUw7Qa+NgfXWhOlTZ2IrbHgw58H4jhyH21fkr7PAedGNjUxo/eW3SsUQt5hYtx7Z7xSBxO3Y
mXtUlNnSSbCieDCHbR7sWnaIJhQxGrNdPcGJFSjF/YQrDizAxRiTsL7AMs4lUONizOAyMfYFBU1B
SMe7jxHde1YiTFRhRXe/CyDUmJTldONNs2VFKCMQ5WR0tzYSpkjvdn1iNeuW0ZzNbJ5WpWFTUwCf
02WQw/waQHMBNH5UwUqLY5ykBIibaGVUACnDBHeuqDjZSGVXpRwAPyeoGX0Z3+NhJFAQOnQ3YaIL
nzu72xe3k/gf1wScHaQsb0oPMEKDM00e0DabwNMEaV65M4raBkodQqe2GImQHRg9+IH3bsOvJiO2
WBoFTnpXe05HzrRYlrTeWh6kjFAIrIkoovjuckzNO6sISYuZYNn5VIWPil2lg9GGB771TvYE1zb0
ixrk3ZJG2blDmrZzWkYWIMufOp97OWmDXGsURqE0QbKkjLcch/zNsutq2Yp0RYV/GsYgjyB+ZkT5
n2yBArU7LT7oIfXT1OA+LAaSQYyoxPBMiuY0PG0pyiyN8QobEQMgGkvm1GFSpl7TVjVkvTHnUjSt
qHrqSeXiJqJWhnm3xBG27StHJ8VUe6tboiPga8DtoMGVUyBHXX6JubAHgmlsZ0TNJAK5bWvxLIyR
O1LFNdsAbyhM6tlQllQcrfqDPvIkUFp5SNPbAc9n3EymmqnIbLbmF3KnL7TsLiE+iEVIk9XEVRUk
1UuDuXjFacWgo76D8HxHCtdiJH9maZb8XTBPUgPihsrDkta7gePRzeNlTD1pPVYoZDQVxZNv8fs6
GKExiLmkKsSFWJbeoACPHfp1aFA3ryKMCi45xx0psXQ1UbYr1sloQTO0RNzmoYoJi7tmrJlXMske
vTYhRK09CgBmXDYVYSrYx8Ok3MeSO3enwGktDOXBCAGzxxV/ShMOKyd1kKCKNtDqOy0ZJ52KXZz6
xHaAZ4D86n2kTEuHMxzxaXuMLTsZUoiLmaFgW/fsq0BGeEBFX+yJT1y7E1+sVOk3qE1lbgytI9m5
c894i45ZE0XHhsaGmeYBZVutWYemtQ450VCTkZVK6usibypgUFn4kFlfClgHq3FIz0Fm+mszNPxz
xaQpI+XsiCDftLp1wBB+m2bMUoqJDB6nnbbCcHTpIya/9eS4KAeqoARN1Ku+ih80mZMsUUNPhsIQ
bZ2MqYqv1dH1vBgjHayVFuEmIDo69ibiRTMEPJNJ+8hS+cVAXIfbVyUGLXsq/QjwXqQxD1LkEo8z
j7bUpeDcaoTGJql+ZSZA09P8qtO5ogr7mnTsPWIbQqi7k240yWNtyK/8aSvcuH2xQa0CxH4or5ym
nLE50Ub1rI3fEWFBOjkzLXdEmTMMF7/1K9z6V5lBkboSUfnmlReQuMWDLsvrKBzck92Id0ATI0XM
EHPFQ+xH96HKA7oyPGPZFRr6RuW9LOv7iBIseHcMAVpbylUbctFJg+mUqmJYRvfVNi04JIZ0rZ6B
F/KfassnURNSFSaU9rYfQpDs4iFKtC+Gld82KhojF+hkV/qXukzfjCzEyWLfpgjaG7oHfVRfWs/t
LoSLbnQS8za+lt8JX3/IufVSCtvFKnNagwxy6IBkZenK1nfgrjT4vHSa9r4zXKoGJYEN2GLNFbWq
DVJ9GLwRntQhUA8sUlWHeq2kSr8GY3iblWHFKRKpyyixdpnDMKlqQeeohJxHXm7AzhNXYUdMtRGB
QVZ7/UsfcP/2jTJjjBe9OrE0DtlFHyD0OKrxXRFkM2XACZnG2gHj8DUJhJS7/SSZLB0ZfIRu09nV
taEOV7YuziETwVI3Dpx5yBS5EYr82bQLnvLJUG2k43+Nm31SVhhTdfcbSPwX3UYFPpjfBqV81joY
fGbWfveVPX6JB7yyzGeMV6hsoGZQO4w8a2IKvrpk9FFMd0OC0vf1IN+lltQ7JidIWM95x53fAb2b
KnR7ovweycbJGLO3jikOWXxTSHHPiFQNn/0RAbZbr7oo0JiuZuM6ozDAaAAAMLK9rMtz/MvQGmCz
AEiPLGaZ3kZpzyKD7JD7DEZlbG8mzR+xPTi1aQDZu7qKcR96EUWegALSZFTXmrs+Ue8Au0aLEsn8
snLsIzTxcWWX0NM1bMRe42Z4hYd6lUdpufM8+0FAOd/oEvSW8xZ0axN1jQF1lTLMkEfkDtQMk2wz
gJYRhPomxX+fh5Qmrdw296Q+vXpk0B9S1TwhVEbQxfe/LJrhrYuV8Qj0ACRnh0/Bd+/DUX3q8QTV
mWVgSk26RWqVr75VfR91+wa00UbzRjQqMffs2gzhf7felNiDBoaIsXbV0HeNBDMpIoSZS9O/GFaK
aNZsagL7W07ELZjWhUchE7cxJadQFrfVRC4QGhpK/IVe1t1brf2i1UClcpJfQIG0DP9Ucx9Xd3Fd
FrcxZkpIduNqbAj5i13uP4OoxBaYKOQC680e3QKHefXYmajTDBIyY8cClplDycC9vYBlRENqEBu7
0795A6RnfPH3YdC/dFAkNlpjTAxEr1r3dv8l8aN2/T/bJZhya37NqfmRYzPls/zf//PLynou3V/g
4gy378w+m1+TXP7VnX+jlxI2w/1QvP/Xf3zL26yZPs0P879INly6/f+4+r+t3t+z5DV7+zUrZnrL
D4mHpiHW0E0gEKorbNXQ9D+r/kRj/2EbqqrRRxbU+K0ppuVH2d8x/hC2Yav2DxmHyq46b5sArYT7
h43Z3IHvTL7Mv1n1d+k5/FLzF7pmW4C/pg+izahrFnk1vyoX4BINroov78oZnxPI4MehMIrjqCO8
bRXMmFlZImufN84LdQhJIJ1fBoidjp/vmbfJ6d2fR8+vCsva6HVDoG7XFTuYC1Si+wxOs8E8EfDH
9BLSsnqMMipZsV8OcKGnVQVpn62IP3f/8vLjTYllK0spPOQUZRltaOxOGNMBMfS0ECLouo/1tGxb
oHWM2bCYDMckzhGJazUPMSXEolsMU4TM9J6yMQaqjshh9npgIaf/6+c0mRT8MJwO1pgO27jCBTXw
+zIma6tTaCGOdEL3MK/NC73pyBj52FsUBAKgRa1OPCc+DlSntaJy2DEfQ98AXEzb01sZhutRt06R
2uEF03lgj1Hxgg/1PMT4onpmpUebYIZJ2Jq/WG3/YudRdNs4HXR6hRgdP+7SoyKJMk2gCoakd8xb
YjFmh19O95uP/tCv0h1O5r87h2xTMOPSNVWzHGPe/+31Nsz8+r/+Q/tPW4gIULGtXYF/hkRtwM6I
pwV1xwmeGujNoWCie5j3zKvzqzBF04FvncKAcIrDvNATtTiQnYOmZF7/5eW87uaFtXD6sFkjq1Pp
fm/4LZLzvGh5Pp5zAJISFi9Z4cI5oDkApheFp1T61FWFckoyH48Uuakrk+BywAniJaqmeqCmfqkG
Ge/qRMVT4lnZg6WjMZbt69DE5paA1AjhguOBN0udk3A65wR6CPbIz9V5W5ZBnjELTPLTEZ87P49V
hE7BAWkPQJxqn6HC3Ai1HQ46Wv2DKjwuus91rZUpJalp/8eu+SivNoZDVzR/HmpM+z/fNL/65ZjG
TZHBg2dTFcs8UzRNr6hropeW5rnJ4oi5gBWDARoxWRTS6fcRYpZF0uvBeRjlu1Vp1aUpTHs5jB6o
x96yjp+L1I7o5f/cZtsFHpGhpqw9bZMjooMOfsaaIhn2+ixrXuCOxVysSEObaEpdnBa6YlZLXMQB
1QenQIdux5dgSKJ177fDBWgWEsuQouM/P3VN7r1/vfs5hqlb3JxNHu9CzB3RX87crldxx1EvuNJ0
rltL+vVWxPD6OwYSdkwVHqiSL4vhjvmzsisgCCC89tyFjltJSuMVT1R+LTrAcExReDnmxLoBcXz7
2OYW03Nbu9O0iz+E1R0hpQKmAMG+nqUxYxtl0AH3jXnZlwbJCHrXU38Wt2WVNFfMJILHIPa/1AkZ
4absNr0WNT7wGJNAlhRietyGV/MaJ+g//2bEpLf77AXzXOCbsTWb5wK6Py7r354LBtz+oXeS5Kob
YIJNNUWGLJURZ/g752Vsa8UJ+2nBRGDaOr/0O+MpjuMKHUMR47Gn2mwrJvX5IcT7GbVfY4iKy35Q
3/rc4jam1Eep2DWFSsO9iVF0JC7FhlQplENlpV62mF/2hm2L5fyyxlEAZGk66uPlLwcYGQgyhvUw
qQgYVZymwtgbVdedLpES9noEXzMUxxZ22AZHbnvWRAZzGUz2Q+Z32Nzd9xjkEY3siLTMAErfj5dM
trKThup+o+YBvb/Kz/f//Ot21d++blPVgbjhJXMmBeHfKS29qIl005HuQZUSc6Cl64fPRaEqP1bh
l9opLKk/1+djGL+z8bfDP46cNxqkVIa9lu0+D5lf/fYx+DaNjx9a88v++lOKyqajRRF/bQEAP9VN
XKG+LnEqt5065SmK+CRJdqkXWpp2h7pCuKzUyJjnPdEAR24BCjX5cVBPc3ZvW+HuY9v87mkBgxf1
zfyezz0EkYQ7pbDOwfwxaBH4mOloBQrl2nRpGZluPvI018HqVAnBEvO6NW2cV7kk9Q23dxRszdjg
Cc0PnmiOFspHzEO5Azc7CbEeaGO2ajVff5pfzdtaHPtUZqJFF2KstIx12UTuqcqB8agyOs9ryvQQ
mF/VYTT+N7JY9/dHK+cFNG+hubqlI+t1pxvYLzeo3hW+JyPDPshqSFEFSZ1WKOpYP6nhGvmZcTNv
00ZNQqNuRyIgxoYCtYHcMnCZAKYCdVDrMI4JYLTH01rjiRg7/PQyN3OE94xpMsqF1zLWi+2Y+99n
+AqARP84v0qE59IHqA0uzRYsy+eejibQbKMEyBGMe/yZEtIrbqxVoNu0XRzpmMuq+jNGfY5WH5Se
g7r8ydUr9xCno3tUSI871rXmAdOGYTyvfi6q3vlxyOc2xg7usQr3Y7tX5wztQhaHEiijTZH1lOQG
7pv5ZTPECkVgrz73Y95yCzf84IAApz9lKrS0QjNfqt6LtmZdPglwRccYZs0xJc2JRNyf6/1Q/tjz
uS0KegAUwl2AFhtX6qClJAkXPZ1eL71ghA7uut4DT6FCkKpMfV90IMBA3shi9c9vHpr47e5BOoah
CdNwJ5Kcqtu/D8AUQQBHFUpv0yf83bnHFE85Log4aPLbtu7sOy8c11Fq5U8xbrqTXaHkpCNTPGWN
5W8dm8T0ALvPloFxuEYARF86yZ/Ah5p7CONAgH5uc6vc3AewQs7zpmh6lVnJE8QcZTNKQLPTlnnz
z/fMnyMbbvPzpp/b7emzPg/9ud0ypEkPhd/CMOpJ5kwHjllAcxAhkm9VTXNMZ11263bEhwxpT7tt
Wp13CNxyHXUnupJWdlvofXMdj+puXpuPqtMG8WyGQ+jzg8YAPESc+ul+PsTL4vtp0rZVoZoe50Xn
T4KXadHGnb9MYSas5h01Do6jU3sBpdTpaOJ3xr0i83VgqgE+c5RTJc3U/WDkrI6pcWqC4TEaCk4W
mJQwVjmL9vPBKt36ja6SEOjVDZFNYahcuDS9i2hjd0U9hHSRaVvU6t4FzTdBjXFJEvW0Ou+QLX2k
OK3O87vSoI+5vs0dpI1kI7sUrLvnVpe2astT0TPy06wOfcafq/POZjoicYyPI3wRcUT052ouh+oy
HzZvgpJ5NuuiBk0VniqbloEqc3RWPZ+x0gDWkU6gRpyOWdpffeyqTfPHrnljlRV9vp03kmpz36nj
S4Lrq7h2MWseRXvxaYXDmGmr+r8Z3ti/D/wEmj7TsHSH7omG3m26on65rybGEMoexRaW4DrJh1XS
BnTKgsrd5rUE9qYbrbHoHeWEoBZIbz5eN1gxHketFUdKccjQp9XIbtpt41gDNcJpbwaYUA3Uct+7
nbkK3RGDLpSMW2CHBwYhGUpC1kCSM5xwi8d5rY/z+nagOb/WC6J+523zgnLAesjz4ZqwADqH5C1U
VerepMyi/9FanZnVpZwWHC3V3r1RpbEiEMd9TP1t0NrB17DO/LXWyOzoEPF10ZwQ4L5RB18dVb4l
GN9uyXy9D/iTwtYoyFOdiJKiv5kXyBiGGycdn0lXwojxczv2K8IAZEMXWtGij4oSdR7/Pf//zC/R
Rv42OKJs4mjwny30vFy7v9/eGkMZK13VgCTFQ7H2XD095b7DmGR+qQQFLxkYZyeR458rcqoIwbQ6
b/v9cCfSrXpROkV20l2kUDBdaBb/9pnzO+fP6MzSZt5UM3acJuvmqBq7cYxP2jyzn7fNi1SGoFHn
l1YAEChAkrILi/T0eci83fh837z+8Y7pUwE2fRyM9rc+KQQEHrzCAJZb19dppg8AXSoS+7SOx9O8
Ou8hmTa+GuhVT4eVeL6u62kxryqJS2FRyBsyRJuPTZ8749b2NqjcwGX+fMPn+6m/aJALI3qq0955
x/yZ8+qgk6AjbKZx8468Q0Vkok485J1urCqMcruxkN0TxN/nvCvcc9Vo9oOffZ+32npbga0siOCa
DiIfMdgWIwT6ebUykfK5cQYKAA4WkD9qs3ovIUdWpbolOaxVFrHd2etQ5AALpt3zMUVt0qrMgoNl
5vaVk3QtiIBYa7kb6+eP1XlP4w72VTUtxikunpDCpeXR0vNA6J3mBbBq9WRLzc5XoiW0TqYOeF+C
ezOPlI9U94DVqXl1RZ4btDTssIT2UJ1Zz3vmRZMzASY8mSP7QbOIuLBfPrYNho0CXof4lIRqQBPC
3oxaoJMXgvCig8zoMGYl8oy1wiIZk/8zdIZpNVHoVmIC93fzqseNa6s1tUpbjb16i0FcJmfSCK7B
0MgjVwq+4KIyqUZMpNhADYDfqMq0sTE/jkm1OruZd/xyXBteK6lb3RCO6p2qgl6HFTjKIyWGZKeG
SC/mVbcLxhV1a0FCC3s1g68yFUSSzquUxFY4kuTelR7/02lENS/KeQhUp3l4VIL7VhsZZIW6vDUG
ZAmPYcIND+Z9uw+Bx2ICy1COhi06XEmqxaoI1a9RMNY7otqrcyvlj4U2dU6T+PzbZjvdq32pX/d/
PbovnvSSmfr8/kTKQ6A0zWHQI/tKRz1wFWkE03FJJaZsOIGmTfNOP6PaX+XCXgZ2Y//YnQcJZxlv
Mccs+Tjux6bpmCGC31JxlxJxfzUKS34s6Bj3V6ao5NbmutVDY1dyPuzDUeN/bpA2eIx4JAWrRLPD
lV6MN1Vbo8+LNfV2Xqh9DXPt/3F2XstxI1sW/SJEAEi4fGV5yxJJUeYFIVHd8B5ImK+fBaivKLHv
SDETocioBFAlVsFk5jn7rF3302Hp+r1V3cM0hH1Cug7nApKxXUXGrAC5hZ4mcLbIK4aD5c5WB8lT
1Fr+X3nX/mVbhBcMKs427lBHFx/zWywQvRG1dAEA1nOgygAjXOZhc6PmGRzWAN0qtHCkW3Zw8li8
z83rjmXbsnfZYRVEWF/fUUAQP2ImVyRfkPoViJ0c0vJZGuKsBT2ASXsUe7tUN464B30Bu8jCZQwL
fCzq4ioduW70wTlZhSgFpVKcyHkbGjrnVERGTeJoPnje1s3HLb1xfuvy/jAh1/b7yfesv/85UCJc
y2N8MoVDuMQ0CPX/OpMobRGxcjYVrngwCWxmRSeUC/804aRdOhKoFAELee0y/OtaN7hvWizqsjR1
HrLJzanaomqucEhSGu3wl1BJ9KzB4Icn3gMQazMFbzF18fjQiJfg8IT9EdGbsxQdJLPMg8bQA6uV
tvGBUPG3ZHDv0X9R5+2o4d3SBMGXHoXGDcVNd5czgd7//kd4G77gR5CSai681QyT8Xt2vf95OmXz
F7gFqY2taMpUgwyGefo4B7dCB4MPXZBCznNiCnGB2sjpM7EPC53rTu8uqoRuUzvDziXHfzRD4RwH
17sgzBE75SXjSYqI0aUo1a7LwoNtT/gjKjQ8YvD7Yxy3PcjsHApKODv7Fsn7ZJDjYTKDvwLH76m6
L+Q5rfRP0MfTTRC6UJ88PI+LEbWu23gPBj4ig0JOSOriTKDH2jch8zvTQD9ai/tSQiTLNfPeNjVv
5rp+DOMKGgOyapKswxHDlOJmwCxb6Wjj07ClKH0ozXsUPtlBBc7nSg1AiHp3uthz4xPkQD2NuyYl
bpRENr72IVSUVZgMg2AQ6uCj1Qw7Bb7sUTAhvU3J+GnZ3GMNtYOX622WNxGLG+/0xhwuAGTyD0m3
y5xe+9DFvodYQ+xxMA4eW/xCNEjUOPiYn3A9djdMDuM/rD/fzs9YPNkUGlskuQSlLYY+55h+mky7
+AYUjT+24AJ0qKWeO57GH42To+DEspGEqRmk2GI0INojnjrOvC4wBze/FOTTHc09vTZm6HLqBvlS
VlZ58g0QI7nwn9tk5OdNq/A6+Vpw9YQRXGsrTv9wTy/BzZ+Cn3wh7miPEKjpsqgmPvbrF6KSddDc
Puy29UQ5lZ+ZwNzmBkgRRj4BxQBcaM522TYkXXCSuoNpZ5k/ViBR1hWJ421dDdmjwFnpHlnzXm9k
9tjFQOLHXMHNqLAm9gH6rPEicC9vJiZOFv/NIO7vDG0KjLvOs6JLqr5N+G5deSJ61+VVR40n2h7g
tEt3afJqLjAZpbuZlreGMYV4UY+vhNbb4bV/aawYa+nOGW+MWN6JUxK8w/QLCgUFEHeVyqpHC35r
3HLRKENlh04UzLb9kcLa5eXSKGnFKzMCIvW6bY5NIGzNY/sP83/3TSias0FQ1JEWDzDHdi33zdnw
8chCspE22Pbp8t5NH2JEtecMpdz3ppSq3hQTNgNob4N3qvXQzJTDMZu/HGZzBTJ2vdg4ANL0FdNk
sbc86nkiB6i96z+bPcVMXkvdcVM53NAgHTY4RJ70uJz2+GSgFERSoARyqBGDl0ECTxxSDCDswX2K
42DERoLJkPQqA890MM/IBeW1KF0X1lH7FeGeQEw/b1sau/bWSnbdeelpRuEDA3WQogT4pARx0wFX
Mc1LiqXzxsUcfQXcoz5PoJeGCTuRNkt8dMF9tKoNa4SaPM21uv3DIGaKocVyrxst2FmV6h7astvk
LkUDg56QlqCGdVPnc9Wh4RdbNaIwLSIW3nOGDm1bq9Djjx2xLMyEmeGM2qffjxL/5bYicap7VLPZ
lu7Ycj7RPz0nDLR5PaQilCJetYvnCJ4ROBQ5AZ2mGH3ut1ld73jOPGHvgXATTxLZ9lDVm9CtjpQu
/edlaMb1cdlYerhBW0mNFCMOqyNmHgDF51dLg1zU3fredEFHRErx+w48wvE43hejVe5C7BX3Qc1Q
O86TmsmjxKT2M0VEd9xQsp/hd0ODO24Gj4xyniqzTumoHyLT+YqxEUIxLMXUWUPoeQ6xrjovXUxg
WnMElmd4GSTV/zSTL9pDSa0IlgF4RPtCtQeJFaXb++JYmYYgT+rf9S4nHAxNcS5TY0LwU9p/GK/d
twFDbinChAzYHs85zzbenAn0vmAYp6AiL2BGxy6YWHzZfr4ukVTiIe4F73xB4UNs2OY+kk5z0cZw
F9hOcrVKlV61BulKE4TAuSeyR3fLxpoKsGuRQVeNe2WvOjG7c9ua2usEHe9b6jruGp6575nb2eWZ
PGl0rDp+UQP8wFZ5PcTeuXEzo7zOIZQuKC5dXRWXbArGU25SR1B26dpgVH8yq7F/Em50HGemb9g5
qLTmcHUxx6i7JSg96aE2e/8Rr162VikXE3LMU5jHEnBmvfOa3DhjoypRJbJJhmlyjI3hQ22SGMMg
l21DS4qd4naeCHP39eAf73eZMQBQ6MbdaMP+y2L98vu75l9zK86VrQPz4HzZFpHeNxPMUFpdjI6z
3Gq2nt45kmW7MVr9U1dAQNDwrUXSSzemZgn73/2ytOVRYW60ETLAjILoQtuaZVr20RSVfdQYmY6D
/MTMVn6tMT/UAW49Ql7Q9ksudmmyMNSOg8iACzms4dA9yAdhW/KUquZrqEcI0vTiIKZBHYaSWfks
2EhysWWmWD+DwcK/G3+VVMN61lHkL7xQazbj2KmjdGHavjZ50pL+fO0vx/htdAB7Mu2ief44LGnS
uVm6r9uQybmw2X8c87o7bZO/w6bs4F/GHhhUxjSnLdptKhHsNRkcUtMy0B23hiq2mHQZCZeBi00i
SuuQQGsY64c2paZsiXcSqPa3RMpAjznM9HBTdw6unvtXjapWVqz5iomJe9BLz3hwElTyRf7591cB
Zbg8HH+dk3gsMCzqbSzPdfCW/fXh2dVjOrqt120z7ERXbkSNausS0dtUwjtltt6cgpRKzpGFCmyN
KURDg6FIrKqXZY5ceBB6EUQ+YaeCTr8IoUyDx7/LmvGhiCcqqMbqGGHrcwzjVT0/RZcmMin9dKvk
E6ve4dqW/ITJYHSXXE7EWCbky+58Ons9OlKLCtNLX0UmAh8FF/icwN/83izdDKysmqZsHzZ9g9R7
Mewh0KBF0c7BbZxC1zR9GCiEvkt0K7obNWEcUwM5KPiory0MiQ1BGKx+Yp7HwPbKXh4CZqV7ms3U
uHtOBJodnmCw75yjM68n2t4IjtQ1HtFKe7AglTqKDE2Nb0c7k/TeMUhhZga+ka2IpHWbQUV1ss6L
Jy8MixPFdum5FjpVgct2wr87ONEUxWLgg7x2npzNEXMj0tAc1dmhTdohAyBAAE92oDRyoTc7p6jE
qtXNeqtwpji1Lcz/O0LfFyMPzLNS6aYqungLMiDccT0eskDiNRe40J0JzqArz/Ijf2DOmfGzoyFH
atOYkUSMeifszNryrnbb+pTMfQVQ+1C3Eat/t3kKK+2zhjXDZenVFEqtIYVPu8DH4l5j9rPTOMun
vsbIqW8I5lNgUT8SaGkvSALqx6nRDPh9sbfSJqLB6EAfdepy6yGoIIBg3tVSB3WQQkFHYB5j1Fp1
FHMTzb4eSxeS17sop9BoFOkXSuuMa5647VMbPpNyHLdcqFTz1lDRLWGPZ6b17inXT1MYOtRWAAph
ikBTxL72h2nlQhR6c0NJUENQeyzLIR3wJgUQN0WZ5Rizb72BC9boQ+C9ljUc9aL659WyjaRWuYK6
ITddcsRPIX7sugz7M1Ou7yeKTjZNMk24WQnwsU668RkLjiVwmkvuXbHE0o5Cr8zTpNoW6bd1LGe5
TDmGKYTD/AkvGedo2Kwg5zKEtHan1aSVe9OT031deO0W+yCuHZ/p2++fJ8L+9+PEs20MvaAN8G8G
T/08FyNCB93fs5stPvbNS2lNDyNap6M+N/Us1lq6wXDvqk4ckiY4N0O10cfW3GE/iKe46+W7oCW3
WZipvITzmn1wlbwsXWNqwRq6YovbnDjlg7k2ybdvC7dmGtvm9aaKwfpaejw9Re7wGFIMj5WFHZ0T
FhqEhQl2lHjnrLw/5NPFDGJ6c9I927PRWgK1QnKBTvPnr91Sq5gpJbpt02Bl40xW/+gbOAzFbv2X
hWGSTW1vhvRnF1vjUkpnHNG+GEd3bibN4iFvfqhzr79Y8/I1THXMKpk9ecEEjt9XOEEMpvd+oiSB
2kRuWSYFx3aeQhpJmp+zwPkSG1G8M+ek9ZK5DshN/+FbWm8SJvOKyXNJmuiutG3LduaT/9NE26Xa
1jf5G7CJMbSdSK3oas8NWHzgxRWjvp905xG7VUoSeEwtXSMA41p44loWYH+4voMTgu+REub+XW/2
HdY+QgOsafArkQY5yAmcc9G03v3SIDk42VbpMQdjU9mN/sEtEYJTt5J96KmliepWXkUnqcmt4TOH
UxW/71mIXSf9vom2LDpwBjPH57CBf0r4nkE1wnrGKPmv64xIHzxKdILiD4v9/3ZJkFIyuCCES+zi
7XOgEGlgaV7fbvsAwVuWwxFeGtNPCcgReNrmnaeOZR82d7WsHWAUkL0JpZR54Jz0ARShlzpyhYu7
vx6E8m5Wl3g3diKVaqAuhZCNhFHdJjuobzGxWCRenBUcuajj7T568cfl2dclUHgFfn24oPzhO77V
uc0XhLTRH88RGp0r/018zqgGdH1eyfOEON6O5CZVSqEFLBuJpk1hYlqflyYOzOSOtX+5fd1GPQll
ejaeZEGfwWYbpLHh8mOqQV72YlM0k1eE41Tk76rsimbPJvXp1OadPsnoUg6U8bfRtPWjoTyjNKAa
xRyMTVpU6mpixbLGXcnBEqJPzrVT5OvBxSU2ceAIyKrt9qZyzPdhkO6LpLoGlr+JNd/+f9wv0uFH
tmyiVzo/0K/3S5EkXT5g5bUden4J1Y7mGRhGsmkqY/YKMu4nrSKlIgd8rFwnuNpDa+5bP/uQuG4I
pyLrhrUtMmQ01XRv2SSiCFlROQeS3z5GHt6pmme9w3Yje7KHF5iN7iNWC+Y85BjzaDOppN2Cc3jf
JMFw0rwQxy1DO8BB3lRj6q+n3CtR2CjjlvfDp7iyUQK06YtlQOYEVvYX7gDXitrfz6WLvVj7KUAf
DM3Z+lOg79+RGLTiUifKKwm8Mw399XeaSugg2C0zMQmgcqRjBsKlGfEyNpP7wg36x5LipTBJmAJZ
ZnHADDk8akL/xnfsyFz6PgKqwTpbjacd+mLY+YUKryGe2VecAq960P3do9I7580MKuU7rICys7xJ
e33jDDg0ePZUb38/EC7Pwl9HBKkbglAfT0oT9cybgZC0CzWBU9mA022sVWt5G6kZGdIxW5ybovCO
BSaTA7G2c9tAkugQQ31vZDp41P6EB0T86CioT7qRohxvWGWaFw3JcexDfaF+67XxMG8n59VBQjAQ
lpx7kXSnOAyAyNQVAIHl5aiXw7mfm6mvd/EQ4Y8lWQR1trhohRacZ/FJ1sfpUZVdtYqC7mITndpj
aNidmrRx151J2bZTWwUJo21e1mSrC+xWJJEuXC2EOhkNaSwfYxe+KniBWU6o+W62bgyhHcIMCEui
GRs/qchehTCGbyby8+9N3YUvYOqSPzyhxDzwvj0NJpEdVI7egrv89dLqEMGXGhf8NuHnguyLMzbC
Mc2/L0GeHtSLOamPoVtrVzg32hU9r3/UOu9M/Eqcwm64KNTLh4nh7uDa41dK+a3z0gw/XnUEl+4q
vXI3tini4xQQ0dQ6qM9zE9fjU54LXO6ysbtQx4eNe27sOL34qxfVuz9cdP/l26KUN3SmX5KkybLY
+2mAtrLQ7eTIxdwLeHh1ALC9k24PD8dLtsFpxN1aoun6G3eod2O+szMUOTEVfcbIlaBNmjjEdbcP
KYclUXKAdJhdJ8dR29bsigNCuo2vihy5utPtEI8RXOuHDy71cqewwhObRE29mpSSOymyeB25Dlpd
pSes7WlIdVHTNnsxjYGG8HBuOoUtr1u4TzJiNbE0RTCWF6+sLuM04jQkAGWLvh3vxThuM1UnDwHA
Dbf31C2JGgr1SHmsi3nN4MgeY7p8ejZMClxBmpUsNU11cDAGA+BYRHPs1NnkFYHqxI/LP1xp1r+n
gATcxPyjk6ciQ23+eqWVIWtQq/cr5Grmnhh8eNKhq+xDqlTGAoaNbAySURTB44JavrSup+4jDK1K
jNZkwjM/n9JqXRUGcUs4a6UoxDzBI62m9IsGyBevgjknN4LWtwE2uv64CfCGPijUOJFvnbRWHsRo
xAfMB7H06/TuiCwcrMFskAWAcFW1dy4kMMQ/CFVEmvHTYPNU4eu2B1rw8n+/FGfNILQvSpOYEb/5
Ocw2UWVJbf/Wcsga2c3HvM66L4lVqQ022ckx1b1z4AdQCfzUWDmD5+086cWPTqO6c93IdaDD0raK
hBKBKtzjoDkLJ7GGaCTracylSkp09LuqdIr39oStbJLh6Dtg6RTk49eWRMx+GQgR0qVHV9+N0SiO
rijeSQoxHNbJMaa3srEOgH1uY98ZrCTR0lEY0+yqJt6UzexF6ptkyub5VT/icNiT9F7iXWoOelVD
gmXLoOEcPIgjiXgw7gZIIllp5lrDUmZX9ETKs9qm5gmS2EPt+N7DFG8a4m1Mmc2TGsf6AqPjT9Rb
e553vXnq2eSMDRRo83Pv7cRDlvFIYE2rtmZYktocsgcXim022Okp6kqe1qFrbq3eqy8WxJqD8PVT
jaXYvsFHnKLEKbrZtXrKqviMimZXVhEwDARUe713+n2UTKTavOqj3drJmvFsItP5CZ25eMy5SVVu
fc0KO7okgY5NjQeCypttdsLgQ026+YhJAxYZUGCona3CrSwtUPlTQPjQI9EaVIz9uF4OyXC3xDvc
xMCDYAzkacrVYxiExlkSJHFjy9xZfpZg/U4DNN4jZCRw2TYJz/z+Wl5+rjc/54zCE2TkmYHyoPr1
1ibl2lVk4bm1W4cFJSmvTVfGd10H0lFLWIdElfbX4FWfit6ImYHH/MLKbbfEhtUOdePF7CkTxbdt
VReVSRjoOUhj0s6TelebiGQN3v9o+XW5t6xNw4xv7de1/zFjYQFcrWLtToG2MIaQ0ZorPYI0d18l
zYUK4uBSBwZnVZUvUR2ffv/F7XmS8ssXJ/kuDWHj2kOhlf52YsbdVJSD4jpyJhju+didhr4Sh6pL
Ly3eUttWA3SH+EFRlN7DHpjvT7QeOkn6CODlAJzAbkvxmIxP0+BZOOSV2b4NxK1N4On0I+ACnCug
8pq9s69kQv2Oj12cm6b3VV6XVzTd25j0ACqwyN6OXYUcludpS66jogTPpPZKji/8hzhaTOa6Hqhp
4td5aWr3nR5lAHDSEZEqBuCbUIMVl9nQ0qhpyj3MyazMpVQKwNEEQg8n6A1IEhZdQw1kII9xqfGk
IvZUPNVznBuRhXWk6r7+Q8TE+1fEhNWh4y63qwPkeclu/TRmm+PUxIAb0m0gWe9blbyUFKNcqOfF
ya6vy9XSZWZC5TJZVnmZBCgx892yGQ6OiWpnfsPS+HZDgbsGU/j7NkinGHdQSRhhKvsOA1F35Wt2
txWpyt8t29Cx6+ueVdOG4JB/6QzUEGvNGt11XLTtweny6ZZIaFbMO/UXKwDF2BGqq5R1k6lQ6yiw
IeGxGL3TW0CNqkd8v7zqhumeGuJ497rdBH0CfWg+bnSav/E27e9HhpC7vMiyx5CV1LbNNHkE1NBe
QjsEpmtP6jkPuq9F2yQHyFZeeGMJwfgV1SMq+7HbgF12n0elOmYxhHvqzHefJ08BfgSqAG5tKM7F
aD97tS5INeXxCm/P4ZhPDgEDBFEXz7KPpfQMwgqquCTelCQ7zlK5xb6KPAdJWHxHyR794aFi/DtQ
6JIjcwzX1ufiRvG2SMwq81ITThZtwb2Fl8BycQ6p0g+iAxA7YJuzHRnXPznVe5GV9RfpZBOJjto/
lKk1PWmRf2uEqL9YzYRDtmfqFzObruVAUg/fM7kRRSMfBgwIVgZ2558INz6NdQAoM6040ynWWF4y
YXJn2J8RjOKmpJvBU9CmyLY0WZ6gaK0JVZWPYWxdrCyqrksv77JiJ412xnUWCOUkz/tOUf+vIVfc
JEGur8pOL64G4fI9VzW2JlD0jAiXUwI/4v3cY7mUXIwGGWelRU/KSL56g+Odv/d6A/+LBA/fpasN
Sp50USe4yXNsj73KuypTK5mP4iYpmcPUx/tid6G6D6j9ZHbrYRstaokZTqk5R6wL9fM4NzaavI0M
Y+NO9KN+TiUhkjvgMd7Umej8Mw/zt546MddWn6FWnlqu67/hLK2dRPO+CtbId63H+jpuGm2DxnU8
t1ivMPh00Q6n1LdvJ3VuLW8P405+tRoKAbzMT/dgBrRV4IL265M8uNVRhIwOkcvZkXlwMFHGHftJ
Diee6bO70kB1G/q6jd1Y5jvudbxqmq58n9oV0E/gNp+QsbyEqOFfqBM5cDlAUer447UGSKjoyWom
tfOX71QPzWjUZ0R2X7MmpF55kNFwjAzs9JZXeKb/8wp4oP6HMIjh/Gt9T105QRCddTC8WflWFZ/D
EFOupQOtwooHzAMUnCES7i5LGv+KqRtWZU2UjFuHWRIXC6GgdYr6CDXkw3JIj9/0oaq8p6Yi7Pva
VHNXStEcUQndvW4PJylOdlj/c+zSNc0Iw+7lmKX/enRfxgjfjaZdv9mhg2Ol5gk5SjsLxhbV2NJY
Ufdz93VbqgXmseyeFGF7oNhBxBmwzS+pb8b7uoySrYpHZglle/NM03/Q3LS+OlajY7XBdpt4H2b3
eBECBRqu5cggF+SGcrbY63zrlThSbWdSSMg19RKKoNgti/ClwYERiNfyksoVLE0bvEbTeY0+DJQ+
Rw1zqzmy3FJTCXaM4E9iurV9TIa6XakkIBi0VFmAo8zuRlZ4zTb3QOD7wfhcmDI/Kz1tH/y2wPHJ
aqnfGtqHZVNr9N5mxGRhHZeGuVOjJc9BLwAC+WDioSSsEr0ybqwAm31DeOEg6sq4V3ESrDWdBw3V
m1/CPGv2VaQ/68p1WBnqZX4XWCWKPYfxOW2jAbPpCJFKlGQvWf3kdYX1pW0rHTBmG+wVRdQQIgvi
eUxPKXsTPbdXS5FvjSzZE21zWhp91jkWgTuAonXN5gQa8Z89bt7Oi825r9Lw2Ec43SxvMWp8w7qM
8lr+TrkqQyw+xeCI8hp6kXWu1orwu9y2gmHXcbyKMHKWujBjXaMHJzOrz76/NMIe25YOWXYWs8dJ
iGgvu386ZnmJe4MfrsVAOHzA0G6zbLSH2PzDXfnv4QdkNMJSIm7CdRwmtr9OahkrI7MJdLmh9mva
GGHNUmxSDcwnkKE6KBeSdsQfpyTPbyjMMhSDvMLLSpi+uU0r0e3tHvrq0iT4ze4STWPCAPeXUILP
1Hh5KfCJSHHYHQjXqqA4LhuXVwOANzXZ7jrF6pdVGbnNuYH0fOYXDh712U4x9G3zWadCZe3YargZ
TR/sfj/JNXC7nxejP81zLR5L7iwvNQyDGRjByF9/C1Z5A7icLN4h3MJkqCTJNBlfgzqy331vjN7Y
BRaTMeCMwPM839DWiQUuwJMdLH6rt5lrBnDSvu8nGvTc9LV5ev2ImjG2L6R7v2yy4oQsLiu3vVEW
93FjWEcRms29PTcN8bH7LKvus6GxjoUdtN83/dge4T/B9nTAFfE/xy7bRqH2nYqMQ2SE/r1p1/K+
03N3BRdTbJbu6w6Mgre6hmFQTU7m3kwKaP+letSVIIY4N0oE5qnp8xipyvwS+1HgV8PY3bQGCcWy
LdGJFuIRqvzg0xiKESRWru+XbpHJlcZ98cy3rs65CU9sYiT4JM2xWrH6JYVhDdGzKuK1WTfhJ3Mo
x305wF5b3j5UFBQ63/QxbB81swUBpLtrZZrDLRT0PAduE0OOTu6QI8wAq4vQLjfLzmVTrkyIPUOX
H5ZtbjpQuYja4W7Z+73JQkjOmXtZ/gN4dNlOyIZaq/kjfceqHicsApVOaCvBFdI2o2q3fFgUxuIy
9jYyQI5kdrxxytq6ebb2eaJmiSJi3QbdHPfbgOrTdd8EzqMzWPV9agywmYk9rtDGf/lvxy5vFWb9
dfIMl6WimhcFmflshd2DPnXxN6Kc7y054sMAdxIzC404l4tPK8K6YrUcwXdURm+96NkaHDSRpyzz
bhMMwn0ze4wv3UgUgBHyMf3qYBTS9F77l2/EX/GnS54LR8FyIlF/LueGP2QCXMsO9NZfYz0GghEF
+rpOovaQAyq8g0nXJ2hYKrVOJpXyjOuSB19FyQMzsQ+5X/inpYfuVN06qryDwFj1SbZJpDe90zs7
e6QA5aC1lvhAapugdD65q6WrJ0RtHSOukC+EV3Ag1QmTq8m/eUrTj7FoqvjvgT8SxrV6TJ2uWBFt
cPZLt02a5oQzTorMqMZCvMnL6xBA3GIhSSiBgO4WH3drvXTNBJ6pnqEWWW6p5UZEXGTsXOzhueqp
jkO+82s/pAR811EMdPd63yZagbEr1ktrL7NPrV/ZN0Zw8/3cc8BR4HSti/coQ77vM+tcLPtKql6+
72tH8X943/KZ+vwpv3vf/L8v/8OP/2/5yyijKe91p/sy2Q9el5dfYSWk66kuQJ1BJwFWkAl8DiPr
c4tFHTlA4yWISAGp2PNuLfzNox8ZQGp1RzzbSX1bjsBU7ZsrqhpTUs3ajRV+maERRo9mB8dvOaKQ
6ugiUPloWZO9EWX9fop6pJuWIktVx9pW50H2zk4kqwnEnR+tqX1mAKmCu4++VzRwuG3tvTMo5yPJ
Rn2lhcPwLtZsudVkNp2Wj3E6z//+MZUVGq8fQ9k0H3N5/ZiinnNxei1PWZrpqwIY+P/+WfB+//ks
Tyue53uIz2o0lglwvygRS4W4pNLB1Zr7f7mTyZ+S5XNqCkVy+9EEWgaOhKkRGEPMniMpw3OFDeP7
mqUNVuT6P91l79JtZuNdyrXUIZdNgF2bIIaBey+k7Eyh1g0ztS+ron1YGgs4XE/4TKKCsIX9aPN8
OjojJUdBqVmPNRCQRwyO7/TKLx566UePdZR9ipU5fVHNCGwyS/SbrLFYqaEZr5cdSR+xlDO150lh
ZVc4Q7Kjhkt+7CTD4fxOS4uYH/UsYlheX77X6UCy1dxKnyM7zf1rTQ/15nAVdJ2HZ8/otewgAn1n
96Oa8df5HvQCT3Itpj4M3MYXSP5/lyqHFSvbmOR+DzuAiwWo2Uzp75P32tzEPVJ/T+SPjh/TswEk
StO/Xw7oYKoj9I2Dy7KzGDE89TM85peupkGhx008KWCyNOaN8Yv0QKA7LxpUUSsUxpc8H0pUwA28
57pyrHVa2vXnuB3WuZNgIMCaF32DEu9Cs64PvkUdOOLh4r0Z55+WI5xweADMjIrSUe+nKQJT1UXm
5+HHq8DW/l42/XixHBXavfn5x6bvL+4Tq3Hup8wL3w8WUSs3oNi+LPtLmxPUt+YuIkmxK6ZFW9qV
H1qsqVZ2FchDYm3qyRbXGVe2kZVH7FJVc1FULe7yRJFThz18SNK4dCCMw/N7pnAqo4SyrS+ZEf/T
lHFBYbnRnl63p4IffDnidVvjTGdHL9VBZd5cs/jj/VGfabsy0f/mseITeKdhsWRser3DlsBu/9mm
+R1OUy42Nsshyw7JKH/R0/Dwuml5VSZf+6w07km0ydtyZO74z1VaBYhy3Q+KIN9R+uZHzw6dowWT
9FamhX+LqHVf5TruyAMJVO2uphp308ZITJfdy4Gp6YLDqXBNMEvL0u4yD/v2yE/2pLHl948hhc+0
L20tQhFXXaruli+l1PTMuZf+0sPRFvdM9knYrjfdAHRJzqZ5p8arNzHJBL5LKZGTePK+Eiq/JXln
33U9dUy4juS3pWls6Zx8W551AMR1iUF04xpPQew0D/Zsujr3SrczeABnezcczNvSC8KYNUVdMSbO
O3O3wKRBYiW2dE2XggZMrkOYldUnP2ANVdkZzkEJPsAlTk6OVtbfioTYlKmaTwRzHLKpk3aWTWaf
E40VZBbkySd8ucgrcWgt8786LbOfPOVq2zRKnIMXVe1NarMUBWfcb/ku9agasgxhbk2Z9Ee3MXch
eXMExXMXGOZuyMlFRkU9XJZX4TBSnvTj4AodpH00cGE7aow1yyGIUrZWNbonePv+tZwbX8FrLPTS
wZSFiMOybXmVV50HHg7vjF+3L13bCp+HRB8OqvFt1nXzIa+fNBahdl22fd9B9uD1k8YusLZViEs7
uf0vWTH4f40GtOTIt18mfjqe/ln8SFrZJY8eescyd0GmW2jXFE7ezz/e1GLKgDbXfvEz9E3Lmzzw
ctsOccOGJ9I3Uevmc1wUdyKox49RGhdHncTburCs8aMsmQFHaYNF778PM+fDsl8P6yGastqn5Hbe
7g5Ofsy64INttDWPXqt5nmZuMxHW/qWKsZ+m8p9sZtWs/SQvvg0+LJw4GYIPPLSjdVcKm8pAL965
uj2dUM2lpyGHUGZPUYtfQ+Z1t7hKb9EcCtbLZl0FrfN1MuHwKy+NHwdTG7cwf9TJAhd7NsuKRX4t
6idUAsi8krD5FmKKJs2q+dsJmg/wqs0PfZF2a5VF4X0cW9rWyYd9jEnPFs+68bNnv+ikHclbGcUe
TPeANKsYP8flt2WzH8o3m6kUwyBnmNqHSkpYsU7f7PF0yD/WqX6lUqz+H8bObLltZOnWT4QIzMMt
Z4oiNVqSfYNw270xzzOe/nxIuk23t/cf56IrkFlZJZlNAajMlWuRVrOzp2CMPpW6lX14TcwxUUcv
S0y4YxBM56By6RF8+wTEG9ZPVveBPH0g12+qPP/wMnVee32MskRi5M9NRNrH1Eag9XFpvBfmsJ+d
ZqE/hf+lVYZni0rSe0Qb6zEqO2MTO/knDdQXeRNqi1lOhsIki4n8gqbFD1GRGofc1P8Wq6n7zoSZ
Ne3PBskd8d0GyCKSByW0IFGi0iN+Z3GJn7wIaSplV6krZ6rau6iLpo8y/B5wo34zkJK4r9KWrqLF
3QVhttGLuaXYN0wfyfTtf0ZBEP1jr2j6Zmih8pbrITmWugkOOpn6p8Bxw73NeXFNBzc/oAwQOCzB
P+6uNgBmCJor2k2UcXaeKj93niL4ckGlaBdoTp2n3ui0h6Ht4M9mLp9p+Xbm+V5x0FbTOD6fWrtv
T/lgFHseoNNjG3YAjfgrffM1iwxEVXjf7CECWubzdecEuS2H2vmWUaVa9c0Byo/sUx2PSFGrRUGn
Cjp0vdOUh5n3tUd77uKNlQ3pR6qpbzTkmf+JyweLI/cq9yEbHnLwkLmutUelUP/ravo5+z/jlN78
gJiseYmq7r1Dnvu5z2L9HBbIFY46zVZ5DEsZeoDmpZrL5MmY3L8Tij6fJ32i0JOq08nv4uDTpHlH
ibddKLeNxrX5yzGLzy2FKScIgIBRhQ9yjpygOdyXrhgudOxuR2tKEPaL0AyNoJJt5tn5XKjttziN
6idaISweiVBMG3rofkb8AVGUwUUn26eJkXfhp2qJ54mXbflV52OLSOKHXn0zQ8X8TJYa3eULYlT8
70BPZNMZhgMV3uJbBt+ITHjjK6ilsGTStlA3l6sGSRKUOaz0IL4r8UoazXCBt6ioyAa3dbJEN+Dy
hD+nTEHhmZBDn24D95z2f5ta6zSneRlkRQFz8HFGMDzzom/uMKhn/ks/ASDWFyKq5DQtZp2b9trR
a/cgs8E45dtonqhHLrMWJFa7ujbzrZi6GbsHV3HtdWjn6Sc+ecSfcjQsZVZ+Bi1F365WNXTQLCQn
CZ0ssMjBUkFZtk3zMPuUULsO9NLa+QEKBSZagS+cJbS1wu38IGbVFOG5s4o3sfQlIrXALvWdp57E
54VNesxNlJh8gfBbqELXFJgeryuqLtxR3U/RW9D0leUl6kOk2s+mH3kf2eDZ64Av/6OT5e4+Vrql
VazTz83UwkEMfv6Tk2Ql76TF/N3gzCh/NWDtflnOy9j8CIfFj+VIH4KNa+dya2kR2KSaPy8lQpse
PAOEXQDL3vS+Ho5BlChrazGBY5m7INGCncwatTVuYiuYDzLbm4qzqlONdvsluGzajyIPa2SV8vFt
hMKkNBsQ3pXhvfJSCg86J0A6+6oDOp35hQaYHLA5HCRaRW915ivgDHkXfI8rp1oDmatOMjuH5SGA
PfYFcqX6WSclIO4o0rS7MOGkKYuCIM9pu1XotFy2LCBDo7et3wbpmELrHFIxUhQKcEvKSYZ5fu/y
anwWY4T6HkoAdzjIATSAMf8aH1khkj5F9j5G+vhsJeHLEOqVQvXYCVGCCFAGyGklpQnYMi8DMK77
HOT6Lz6FxxBtw3q7lmiTD/SiL4NM1GCk7huUvcSv9ZV6agB5DFWYv46tdem61r3URpsjh46YMepk
3l4mK3WOj+lItlBmpySzjr3tLipcaGrSHunsUqV4mTtr0UrCpXT5jyvx3Uzfc5HpvMX8aQm9l+qB
Ijtf7fpVjwbtc520JSjZItnRnKF9DrT+1Md2+RqOuUrj5Nyu8zDSPncB/YnVpE5w2Pj+U1oo77Ic
Wd50XSZ2wxmKpHVRBgiStHF6SmbdeFcTG+FdPX2l6mI8Tsn8SR7mzhTpaGMU5JSXKFnkNnZyktn/
XiRRGfDmaGHHo+/0BzyhW2BJN1OuBLwgV3oYJAdb0wCeAGWwqoJv6S34/17721ZXMMTyc2/bOzxV
tmXWVCuvB60DybuKYsxy6Y7uDEQSKqo5K/WjzdMw2qAgj/M69cuCDLnEdV717UacMswD8ofn64ag
fYd9XrjPSAShAjQFwbS1IKpcNRFEeAh7D+olC9354nrVnlvlSNor++ESP3KE08EOim83/3Vp2PE3
Pzjcx4wWrSx6VsvhQkubGLLUMcKlvxk6Qbr3+GH1z52pDHzttAQk0+K67mfocN9Ogf4cJQF38pbv
S+IpyYU6xIw2AqDuyTfOV0smZKjb6kj/lkHPHLE3v0MzJdpn5neqt/EB1U/2uIXYfLjrKoLD4Zcf
IZdN5/cb04QB6BZ9Xc2ZBlSs0aKaJbvJT+hpcbs0uf082GW/6gDTbKXKJ/W+pPEeYt+Bu3WpBRpO
FZxNM3i61QKBv5VbWdSGKTqFdec8kIDOflvQLstlD3swyy1QyGZ72+TnT7FjXmZibquIuMSIvO/i
0mvPVep/ROCmD1erQL7X0CMTboFlNnL4+hQJuzbLjPhkyOiBHFezmkHWoerZ2kAa55dpia6WJZDI
uvsoVr5cdxWf7CAhUehWpzCNAWr+/MFyKbONOSEFM0CT0EIEYBpOdwqX38pXfBUQCdkRkK0M1jT9
p5z4eiCuAB+v6Zr9RmaBNbrrFmwdTQrMiM92Mlo7xIb4dkFBQa12dcr8j80jqG1mjr4SOATJG42/
4HJB075EhX9P42578V3EjxE3r2CAWDgH8gzoYV++zjO42uvk6NCe4KOvTQdQ8dJa+fAICehGJmUz
fyiQFrAH2HuX3dwkDCANTt5kUhb5Co23Sv3RQhN5kKqWlzsk+2icQmDb7o+/VbT6xrr6JfaWff8Z
/8se7T+xtzC5+um/JeLFj6DIdW+xrr+HTsNhlz2g0oOu3EJqJ1mYwW6e/uCaXTeinNM3TxJKa+yT
uMSSzA3H1z8tlL1k558Ls56OsD/sJdv8jLptL6EWMhB/2Au8bHT/7+1loez18x/Uz8YXt1reKZcc
00+3RIr181/wh/3+16fxh73+8I/6Xx9QP6pQF9jhV7sv9lbrmA9KC4W17+XZzg4WFZ/lbVPpLe8p
yf+WOfFYhYJWaDg4QG4J6JO6OBfT9CrWTJ3qpc6nGEKMsLu+oSIb6G2zFhVYnsZrn+zeuSSZPqIp
0o79Rs/pw0j4NsqM9BxdJ9oWeiteW3mYSXjaav+shFN+RhcU4QBx5suMOwIam5EP0gpbRW/bvov0
1ntywoiB9oODklU6bGT/+MaUd/qy1LKthMgEEGwDNnPg7Ndly1rTK06lVyINs1ihS7awypGUanX3
SRbpLScJSA/+urlGuLl2MGHba/HJyq7JIBpMSnd3883msx+A9UO0BTEWylHmPL2KJaWqn5bMKQ2c
AEuklI4Wq8r1/OHfkdcSV58i7bMaM7rB0376ErlGtKkU1IE1YO2cMaLXtPd+9aNKAtninJwBsMWX
JkNt3kPleStaSzKoSZhcpZeCtmi3dIaW698nFnWmso54+7bMr78sWPxiAu8DPhwmmz/uu4R5jb5u
ev6k5Be5hgVpf1IoaRYULDJwuJ56NzfgALlHT/aWfs9/LsUbx5miryUqapXZhjmGBVevBARG7S/6
i92Bf6G7H5etIvE5gUtSpYnNTQ9O4yRDk6beCbF1ZKVuzjxTyLfQOe/3rToco5wbN+iUiNepYPYK
0JLqAGJo8V7nZJfrZerDjh22w6HltHCpS7oSBjqgK6OOnU1Wz92+C51FR61x7H3iZN/pjxwO1+mx
hSVXCdVzX+iuvR8DxKjdIPC21+m2SvzzXJ9KiJ711XX/yjO3pjE6/EHSgVfoQ7TznT4FMw3Htvho
Xv1xpZjolq4KNflI4sE61LUWHnS1IK0TZJlJLmwIH+ioBhNLC9rNBT9n+FDV42uXT9ZRosbMYUGv
0iRhDkvHUgDlDkp+qDSgaE1vyyVoeA5aRtBdBzPN3VVDdwuF+n9NSLCrKWdUe9I7HepgbSU+Ty9M
aEuOsod4brs1lk3blmu+DQ5I5SRUPymNSnfVMgSF4k9IfE1/6ZHi73/xyWU9wb+ZjMlaLO/nMjGV
AiUruymUddfwAu2Qk5ZWcFoog3NiegHgXzrDb4OE6THMpv/2Oy1qWNxlu7XdujUlw70m/NIZEhdb
lde1LRDB8EUmh/HHJJ8AKqVB8zVtpvW1fqGjWPCwmNdSh5iWMv9qwuLwq/nbWp9ZFKu6Vcvf9x21
vfmFYrG+rtDRPKhGOL/oeqadHJ7RK5kV35A2iC02wYO4gtk2t2prQ6Lisz4MjQ6twup4i88GgGRd
rBZgSNlyML0WcCxHpLb/bJHA11Y2CZ9LVjnFxfa9dAPojPRxMGLeJpYrmU0DQMb2TL1sI9N9EGeb
WJxLzO/r/r1hQj1qHerj3G2SSEETykw9F1xBC8Z87JLt1Q6sanqYy0OkWRn0b0sIWNMfIVL8sXI3
2BrQMq01KJjIjCnNt3Bw3V0Vh819PBmI1i5DYBTxCgTVRMfTEJKrs6qVblfm+5znzi7R3WEHtNR4
92mDXJlNMJ3daFCPrhvXq9QlGxTrgUn5NrUuBcmHhcEh+itYKHKLktL37CaHKFCa/aCbyavnf/v/
QEf+KaQzxmFH9/xX1YY/DJSShd743e9viPqMFEtpXDFS8ionA8XnX/xUFbLNjLrDXV5459h2y68w
+KlUCLTkkwbR7QYQis13pxr3+lSjMZQ2+Ylk37RvG9140DKEOTOf0mrfLwwctZF9pRp9CWP9VYWK
46mrNXrQ8tbaSWbe9k3KIl3vnzVnHN6dx+tpHaLm82BDpiindFnT8me3i5aj/W1NUSrDu3shIzav
tL70L3GazfdWBGcEzIw9NDx986KS8V+M62BUL0oUNEs1gfkKAbVJr2nKIS1+Vwf0PyRe+RS4RvvU
Q1BOibw4yC8ak+qGDSK01vIrmSPsrk1vpkcxLYhGZFE0pe1LaZQHccO882ORxpn7vls0a5VUt06h
Mb6HrRs8T1ERPldWP+8q5Ik24pMhSjXkJGcjOdx8UC/cGd7onmVV7MJWCQxge9vIB1p50INQh2OZ
zWXQ3VDb1KiWXuPE16bqf+beo0QYlKiA9EG2rTJoJMjb0UhPA1xwLzaJd7jzYgpoU5ejxC5Ox8wg
FrkFGWVEqxwsPNtfghC1LfjjWDaVyDDjUVzwcuFtsvFLY5TdaTD7Idx6EeLSi4msDOcbs/tEbwlo
96zKH2Xwcy1/zIxsSzJnOItrrq32LhiHp9KKKuts54W1C8G5uUbibpJGO0QWCgxZWOs7WoWmL477
CZqp9HOZp8mBJOUPdx5/6pyOu19Ng7yjkhnNtGea9Du+dap/RA9Xe+47xb2AyzxIRNs/IJw53bW6
Vjrrbuz53X8boHg8WEm/HfJg3/U7x2mMv+3hreXeT45zzh/8vM6/2HmQQRKn36vKmG9H7W91NOqz
DArvsNer0AuijaVlC2lh2p6GFCQcRJS/3nBrj3w5Gkm7uO5jerP99bTwfEBlyItqSvsHUOR9niOc
WcGNv5XJ0jQA/aqR1sH0NB/FpwT20vwS0Qfj0qdx73Tehvcg80vn1sYayVF+U70OnqnGfC8Cxfwy
erxDwqeLrlSWAxiI4HqSBbHaIQlopRDxdyZoraBVEXjyzulQQo3+05yagBJ+irygzMYyK6ZVKuer
+TM4ojT5FKCACuEMvOVq5KHcMARbusW01843w9MU5/MKYlXt1W2c4tFTnaNMBh2uoOlW5djaz+LK
kuh7ZeTJWSy3hZiaJac8VaONw52U4hi6m+iWpsW90zd5upFLOhpnNTVO19kg7lFcilQeDAmP7LGO
bbojkhyETfVV3s91wH7rfvHXPYzNKcjqNDcGPgcf3v1cxrAlNRT7ZbSWqdzRrIHX1/k+hRZvzd9e
d2yDiL5JP2vWdp95f1HyX2laZ3/3GgRwTMMuKFlVFDd/xuYU40BXG67EAjA2P5UqScq8ae/zpYYO
kOlIAqX/QvEAqJY/9Y9qmdCRmLv+wY59+6ExKVCnQ94/+TSSng1QWSvBVxm23p/1HMLY1u+NT2LK
bJvp+tX0YS5ajY1RIfMJUqLSk3qnRDZ8Cd2gPc2kAxGRivJv6CveWUikvv8pIgstSBrnPqf+QH48
Hd75AJa+fQwZJB9u6VkAoTyI8t8mJIE+am+yiJek0Ljuo4fhjwVWRL2ztWMF1silPFzz9LUsmoFo
Xnjp83kHqZXxbtIaQ4stwjEIGRvvykg/FwSUDmXvXxcZRua9NK36y6IRbRolrR/KRZXBasrmybNB
DiVe1m9CaxFuqIL6v20FlfKNrBkW5iqSpMZWfEJkJb7bPtCaB/SMEgLJaQr6qzEvZaP6d2GVjw8e
vGA2OqkdULZiOCslvuuEUhqXdLy/LvIHd3gYDCe8H9P5EIW1HW2nsdGOjRd+bukAjLaGpoz7OqH/
W4Kv62x0D7ZGBz2i7AxKjZ/mUmnb0A8TbrN4Gh8kXIag097GDMLOVM3oYubjkH+kqkYOi8CriSn/
SKPPnJVmOtnVJ8ESJz75CCQY+tMfcdfPU2xjWXf7rG7rZInslf9Fa7RC+210b+q1fR92mn0fTBOJ
2pstV3phF6vInSoEswkcg6z6EROtxwztEl7r+iMYjxfVqKgdmWDrL/YypEqobDI4ldeTzIhThgbQ
DbJGnrGv82S41F3fX66rDedzCQvjGiE5iPRVPfqou8cGZloAkrV6nls+f3HPFKG3TYkws5hk8T91
SapQBpyVZzVIT+Lu4zKHZ1mdVnXtlpuwT5v1bNvGox1m5mPfeBrtwBy9F5e5uMRfe9l+aNLuLH4Z
SghPkFcf2z1VYdpUo27eweEPYXBTJ6gZjny1YWR4uvmSMWuesmUQX9PQ1CAhMiRp0q9dNJ/XrhtU
9mVRCnytohZeOK1RYRse9ZMRjtYWhefhbUrNt6pAWbVMaU9Cju/z/wwtB/tNQTPsO0dQcrjtj9DA
oKnvtmsWOP3bElosu9b/vWvZDh7Skojugnp41GmQ3jh1n2+rsuDddPEVU9QeINKeKMb844M2oTlP
qBgaS4SEyRBVI22gSnmpbN95NLIwOI1F8owEt7OLE7Q7U7rGz5lVaOemqmY0f5dLbxq8taHm7abu
/H+cGeQ4ZwmfYtCP5ALGvUSL75fV3cIEEHvaCQVr/v9fZ9KlobvX9B1VHe1kk1L6gR11rPvCgTBq
DPo71bXzZ1p+8me6+HzKGpq3FlMmNF2dV51Rlkfx8Y6TP6faieNh8+QsBswQcH7D9r+SOYlKA0/b
6F2qbCVEJjJVedZUj1vQ8qO8AqpG2LF3t5+OXOu018ZkuP50WeSb9BAVQTsdbj8dgu3VoNXxneqF
r+Ggz6ikM9QmeJlVBbi3Ghea+cWn8+Hyv8JZlKIgDb6a0xio1yVxo9gHbw5f0D9Vz42NkCSthNAE
GsiRQRM0h/N4kcHuvPESFdQJUM4kHfYvv10FWzVKHFQGyUVKOi+Pzf5E2yBy7wu8PPK7/uRnPLuN
IE7vRyW07/Xl9kIzlvWLiRixt3EiZC0l5E9xN19NuUGfFxqaZTsZ+uXKpVMKWTX7gngBEuokqSDz
sMOXcIiK+7Yav1zzFEuyYl4iAl4U7sT3M4I27vDFC7z2GIUZdHIIIj2auZGtvDCbv1QtMGBd09NL
2jbKoeqV1qWZlMz4CoQmep+G454d728xmpGGdLlybTt9gPV5hwZXcX9zydVcxP/pq9A4/OZ3h6pb
K77xRJM52G2acqhLltwvh2FXSvMN0LDDVED+bHt1ta6hktilVmI92sFgPXpQU+3MzKvWELaiVemi
z3TvV9DPLyEyACSMEQ8Z9noa0IxjwKynl5xhRUcyWqQLjDii86I3jl2qV8ZGE+0CgsUnYSFISXSe
KnctqbS+re1j5Devv2fcourLrPItj6GEfAasAU1kM+tvaMz668E21Sdv4T6FkT8/0/wKW5PfBHtV
ren5mTmgZ6b1feJ+urxytPe3IUuD7h6kn6fv4ubB9Q31JJO8n6q7SIfSA5bfu34ZAr/hf6Nc2hMc
nHKVZakO0n2h5JTpCeqLnZNmb85g8FZJ+v/U1JAKAF/M7R+XXv2Zqi/qAIs6BtKlwT6qBoQ1+Ly0
vkne3C6w925keHuDDPInV0sfnDro//JKjqlZk4yPFQKvJ99FSMuh8/ivYCvzAXRuG2durVNBwYFq
E4yUoBQGmigtmJzbz3k/9SdvINfNkxFXbzc/Jm9hvjLSkRomzVpCbhM0ZJez2t2lShSfXB/WB1CF
8elmis9eJuRKhsyfAUMAISY9GhntphD7t6Bhrp/8rM5PpFKCZz+N/lYnOEPFmpfTPp0UWt7PT+IZ
+l49RbH3IVPXoJiDXjw16ea2JjLycD3UAUmtZVcZYq05UjOPLmKptmdffK3Y3TaiKOEcUP15z5xm
31LJfKiXQa6s5YWOepZ5nXBHn27oOfkA+6aTqKvth8gMnQckptojzUpQ7fxr+YSgz8bJJ6Rjl9jr
ctcwHkNYxO9+7OagxxjFYECMALHWKkJTYVM0CJ75i4iPMs0/NH0UN9N+MSkovY6Q/UU5ijVuYM6b
XP1uxqp2n1FMOs/kOOdN4RbaxuJBthVIjtdY/iWfpx9NY0ubiOu773Pop+eEI/ie+97S50E/dNIV
vCQ2xV9iyZA68ESu5HLye9BheogUgKucbyFyFethhmbqDEGxhmBpNTcfptJaL+nkrqbaNZ7sxerD
1FlDBgEMbDHrVrFQTR3OeT82a9h8ql3GK0QMfh21VJ583rG2LOwmUwAy2/0lMlvnaQwi56Hi/noN
9jiEndwk+ZbIZBI5TxxCUtSLqpfej94SB0malZp0oAugyRa+7GmxhBtb2LRzvgX0U+QZZRc4lvkq
B5vrMonJQvWPyxY2bSf3Ofla+rHydY+Dbgts3q91yCaXS91UQOnn1uFXn0xLuKNxO/ZyT99ItAx+
ALr9asNbRz6mK3htWDaTwaFVBuQE9QtUn+4ip0vOLu0mB2cCArdYhpIk4BS4CpZhooLB82uk+hPS
7wk5AM5bYE969RczhgGLlvTYAZT5rzhZkUN1xZOOm2Pl+NZJKRapoRkBYFqUaCwyd0pojveIlo/3
uhbyjftp5mGu5IBe7XgFPLK/BnrLtMTAgJx1wIX/WWP5prVNJ0QsWhVS15VsiVJj5VfFAyI03kOr
q6825B13NpJ9DzJMTQxTo54cQSTyP1x8vZkhcNXxXPjF2Xj6a0hW6A5GrT+vBXu7USBySKJL3Kjl
ZqY345MT5lBloFrkW7XyiZ7ac99Z82NZ5ry3TJEPXCuDPJIWSnvIbBiy0uYJGpP6WI1Dse+cWHut
S/27RNCJeKKMln2EmddvUVMwTnYWNmQabMc81L7XHP5Ia3JlOOkXEpSammK+ckCO/0KKIjO/0KDY
TkO6PfR4fvw7cI6hf6m8GFoD6jj7uLX+Uha2EhnchankZspV33R0KyAT/Zv/FuvRk71HtPovcUXk
2KmFCwPKz+10fQDyCSuw+HN/uDRjh5ZyU2qPLT3Bm6bwk62YtKBpjxnqNjRhVl9vLrmqxwklct6O
Q3SjEL0pZj5vwCv7MvPVRwmBr4NbAKe7tZgyoWY8ElzF2MjmxpTtMzSDgfnlyjGK40drka9HxHG8
VG4O8m4ZuLElG+SBtY1ataW+kmkJNKbyLh9hWgyd4MsUJuiQigar41YH1ZvIVKEfNi0KrJXoh2WZ
39OZtED3xtAa77sy/GioKp0t0LGvfhkGG2MeskMVz/1rNE72vsicfCOzObIEZz31v8pkxe3xXlOi
rxqMNQ+6YscP5jIMHMq4/dsltEL/TMjVWE/5IZ742xbTm9Edk6twVOz7meepbII2D/B92aqbwz1a
D+E96ALr3MUfZT4FJxdel5O9DHL1J9+fQsa0o7Mwnjf/99Kxg9ch1/WtqB/chBFuplxddRJkWmzy
1z+0ErKfV7eJTK17BIg1mK6W2dtesTrBm+ZCeByOhoXWkOoWx7AvQLPBpLwe1Tnjnc2KlUM3V9kJ
Ju7sJFfzMoPo5850wHB7mt1sNBUN08rpIBvI81S/0Gm2JOSyOnHu0aZAdKzMnydtelUoIH5OHM3Y
DsnStzpgkoxfdalX0WjXBye4cJINCk3ecz5b+xa+oFO9DHGWT+VRbGtQoR/q9GEXDXp0dMSUIC20
fThwl/jrZd3kb4adTEdNq6j1paVPHX5IHOAGCPLwVgPlQtVkKFBa/mlcLHHd4sS0OitdK3ZfnsrM
PTal1b0BWOwPSrQ0GDVm/1kH8+7yIvJ1AAW6bdVaWShBjGc+928eaiBfs7bgWRGO6SO1ppWaN+Hj
7Pg02qt6nq+h5Jg3QRDfX6um7VIhlXJnXPD6P8L6JZb4A45oK3qWinVjONrasCHZDRJ/einUZj7R
rwuDtep9xNGYPADpsE4TUtcrRLHaN5ILEeXbIKMGi5lA47Kr6QIBA5+aa8udjF0qXViqShNlnrWH
bAr9i/jkKsu098D0UIAMARU7y6PHWobK9NwHyx/f0mzI725+ZPiGe8V39xIAy+xw7HWUcs1a8Z4C
H1BhDPs9icJgWLnNgCDf0lTbRmGCOIDymYbyByi5TGczl5F9ryEjQJXBn3c8MMKNvrR9l4VRr9SQ
BiZrbvVPkw82Q8zbbN+77b2YMium2tJt0xV2Ev+HHoqKroncP1iKPm/CnKZO180GaDPyGPk9Wj6L
yPhrjNz6Qcu75L0/jMNcvNuaqWxVXpN5tH6bHfBDwjwBOJV+JHPe3agpWooB6MiCKx+mAHYLtMlK
tIxRAHG81royYKTBAHFdECMcKgwYYV1bvHYOM3IPsGRYKfe/IDQfx9gLacelWzywyugTeC2Idhdf
EAQjDNT/zMqV+ApfoQPCofUx0Qufj1kf1tM4jzsXCTdYxQLkC+twjtBqVrDd772JdFRozjWyaq1+
bDtt5/tm367El9G71ML+5NXXGHFqlqYfewJ/8w+1A9MjQnhVtepRwtwbC41A2cxP8HdC3ehnKlJN
TngGPJRsA1Th10qQRme7Uaiaq4YW3bVJRIIxr/tdnqnpy5wX9kqlPvGXp0RbH/Kw/3iOcW5HLwZn
YJo8QvgJlUvTObXJ9hBTRDzHepGu+zbMN8jLIwdZJqW1n6jsmLwo301pBILMXp59Lt+IOzrbUQ12
p8vgZvlhioxkHlb08AycskzlIW5b5WF0wo8ojxGeWSzxh3li38WcXNHHKxA59Kz4GTBDAiMlWvXa
CIZmbqo+WUfuqwGHzWOd95dAtbRDWCGbmVg1h2e5/GUIi/fc49x8c00zb57AxZylteGE8u/80ITc
W9xYGfaWGnXxNnSnpwYuiLt4mZUQzlYk+NQQTEIHzrl1nSMKFBdSoJNKcSxUad2YX+EmopjW7rhZ
Kk9moPhPyD4BCdG1L2KJP6siE8ZVx18jIuFfw6x+7Ndqlfd7ieurxn/o6W3mZu6+mBYK3XGYaTtz
8suPeOp2BRX2v0IFBn07MueL4nn1me5hZS3H+6R3Vwnfxs/NQtduoHJ016VZd6L35CNQkB7KzNH4
WsTqsZHSaTpDAA0z5Pc2SqlO+VXwpsWmtpmA9TwkndUd5r400fKO4EsejU+NaULjJTLaCMbEdy1I
j9W1VuBNZMJ+t/tlXjGX2kySkAeT9cCX7W05+9lR6s6Rll5cTiWnXEt4sNidr+/rmvJS50Rwk7lj
cHctN2mB/mLTiXxsq852NjaUTHujspFNqQage9qQbVCkRH6SFzKyjG0BYFM3PszYOA5KFn/vDZJc
bZAlr7USTPsAQOYxi+dgU1ocLkTvwCTBzJs44jJ3YstVTj31h1NsGdCljbfgeR4qGs6nwnTrK3DK
LNVio2hxvMnHhZ9rch+gWfIhh+xbUBFjMt8NyyBXMngGKrB2HParq/J8pZG07JC5EUH4gd6tq4p8
23Ajz52Ftw7iglFYCn76bmGySvzLHkAFXKCC3a5cXmGyDm0oVWSixJbhaod2g8pk0n4TgY4KXoh8
pS+cV1fBDl5H7nQ+wB9OPnr7zq96PrsJsUPQLgiKI36wMadweOjrZkBviitEJjj5G52yFV9Qqegb
5Oo0wTUdDftboER7YfEtb5L8+JufTNO5MntzH3jzY2GXXxotbzkcB8Ynp8y/FGMSoRkjCoQeokBx
MO4h19QfqI5ZGyWMjFfwBKAg4LfaD72m7oIuRmWG+sIXucppJL9e3XzlzWc0UNpZCir1Xak9ecl4
Cey6efd8av29g7aZmJCxFNswiaFTy6zmHRDFwg2a9Sg5YBo+oKjEffParHwggfdd1tSGzT2sdu2N
BEHHGKPMw+1OzEbrXjIA96FeKpd21OPHeFIzYBLNh1gy5E3ugwQ0zEOg9N5d7preXboMHjVFHiz9
niYFCvikuXZeXC7AE017NRfxJtdIk7XM5qFqXfJAfRLruuCSuk3/GnpZsUWubEC6RLMeOyA5u4xu
58kPHwAZnRU19vY1yP6Hchn0OQoPEO4Vq9HuEmtF0rN8MNR4PDa9+iEiE+Kqcs87pprxxa7SYjOZ
EcSWWVUB71OHS6pp9w0F/Bdx9f4Ejajrhndem0bASe7pG0n0ratWzZ0M0Nzbe87S0KTk8Z1bl+9D
rfY7UELNlaQeZgFI6qfsU15q3l238NbLwIOr2waw4HPf+MdX1plxXyb6URbNy0qZLFk+ZP5/Ladc
Um/IRXJMjlG4bGOjOv0/ys6ryW0ja8O/CFXI4ZbkkENygiRbwb5BeWUvcs749d+Dg9GA5spb+910
dZ/QoEYzYPcJ7yuDq1LItaugb95l/IcD34CGqjeYWJ0uQLUaiNghutnr1E9KP0FnwTjkg3jBJfQH
5tadog/olXaBrh+yBhIzuWHMTVT1T3L5kHvGbFQubyK7300tcbUyS3aRlU8fKqem6S/XCXjbNA7v
cjsNn60yf2wnJ4JE2e+/1jMnojWVWMw0DVupYny1ObyEZml9zmkDf5105S8RqzOBQMoljIfZHKcH
LQ/jg7rE8HPQvh5pFv0NhmXKa8Il1r8p4Kr6TVYiF15jmYkXqMy/yWqSZMAybEpgUPbB1D5CxDlc
aI0eLm0QvM20brxdev1AhD6OPrn17HjwBVBaBFHHt7CeqnPq99OHsv+VHFYP589yorMjysPmaubr
d3L5NrObX5syB4aawGN9jquAVGRhDMeOohy+mcz4QpvqmfqD4DqAJLprYQX+UHT+N5dGy29USk4n
mlL4w2u9CCx/vd3BFBHSmpi0XypKOsibRt/cwpuuYxi2FC7j5YFTcOhdCmmnKPzVgAjpMOljf53H
gpzXMlOXYZNty7TOvXK3rfF3zVzfzRz2m7x9TZSy5Ou+yr43I2ym5jT+TjArfigsl2IbNeFgx598
2ikmx1YKDuIm6H9NWirrugxEvFUL8e2nzPZ2ohSRNkQvSWplLz5FTHCqWnFdnWhyz+uPitu2O90A
LNAdSJHK4FBXCHWwwzOn6t8xlarfqVT7tVHb4XNRUHYzxk57cnSjvvgL7FYZ/zm7dvIldryAr715
qZOpjK/G3A2nzMi9h1aLowcPALtDPzvBh7o4NFACvtqNl5AysyftmChtvu+mLPzgdDlCtY+/VqNS
EMbDQQYtNZULhAIfl//I/CGP+S6r6/zi7amnU8JPwDAWpyFr/wgoMrpqtXlq3OXXWlJYMrwrZvnt
L/0fWa6YA9Z1xkNSW3Oq1o+9a/25ftuXTfmd5yTnQaNGjcaOvy+r/NJWZgN4Y05Xs6PU1rO1DDJL
3NAir52pB+BnrH06zOm8E+Fm2LvZYx1SZSnyGxMP6OcTtZN/qrFuAS7MVjcmvQYmf21n+nHTBCYZ
lHHmFdumc7cj+Ax47Vg+joUNJdqyMvrJLQ6rwjCxWYi3Gyq6zrzw46dJPbUrvSX11JBedqBzxGAY
ixDkKaYgPY1PY/S0rkQRmdNXQDIo3QK+i2N+0v1VJFfHruo/Q6cm6BQ74ydn0IaT70fWeTLd4tXn
5XUAsjj83XCas/ikcfUxKSv+3oDbTf3kr6qbehLlfv8pMdw/c2IpVxFZRFdfXNs9y2qChOKTbwMD
1PRW9FCNTfwRIlTqcNWPet37Dxr52YMsbU6VO8UwknPU6f7H6JkDuvUxWebjkCtXrTVPyug/ZEYd
fR3i2blYzcBffdl3ey/QrAs5Y0hZzDEE007hpNpVUKYk1bXXavKvifvqAylx8Yo+v5RtfbRA7j77
GQQTquaXZw3wwX3Rw70NjAm0HkC6Tt5jY0dfJtOpH7IlqUn9bAvlnOsshOVRS2WND3XRcomSYV5u
SNtykwXN61Qm4arTFqt/NL1zrzxymmW4xFPCq6c4L46nuLzBCYAlD1Ns5k/xHBZPMssLgxy+rKkv
K564W89UsELMhpnfelQNbsrVF0T6s2Ypfwx00PdB8l0bWo3i/il5DSo3utYhKKJtZudfKbZ8lVsA
MHvfHH7VPkdxToFrEPtngAjapxqmpoOWTv3XKeDtDtJc9exPSv81t4Jd1w/25x6ovteun34TK8Ns
vMfYAYVOlhaX6oNLO89Zln1C8ZCjlR8np6WLcfJWK9Kt9dFuQ7iyACyLiTqe7daMX/IqiB6UubA+
cyij5rMc87/G6le+Mq1/u/H0uard+lsdgXumlFm6equjapwJ38QvHDPfvGs9SnlPB8XinaVAekT2
zpzLr0mexb/SrAydfBZbx9riCymbQRWld/lfZUfzv1P11osG5uRzAkQ2BXUoGv4i1Twofp8t1QSl
s6wvjlt7j+OY0B2V6vqhmsz+Ne165bSg1xIASMonOynUo0eByMfM8w0YcXX/q5PU36nCqv4KKXtf
0XlGldxWZ0QXI5gWWJWCM7JdT8O1H53hqnCDIhE8n2VlUbsF4nBQxtVus1nXqy4zkvEqqkbTgJ4J
AQiQ5Woku/gl+AjNAOOJ38MNLgN/TeGLPb4qbpQ/y2ITh5QmvIQz6BJN5uqnO4UYw36mH0avcvbu
sqVjVZlKNioKz3US91Ab621k7Pk2eYZT0voSFHHzFAV07EzEIb+kRlU92kYP0Oyi9YD0eijj2TuJ
NmprdxfwnriKtnFcCIlc/UPjdaSnwyJ5TBx+aUoIbpNGDwGUP7YWoDyUBoXOg9fSTZonef8UlPWz
B8BVsO+MUn/1PUpBquhjp2kRwQ6GBKLLGHTLl9Uqt8qPBAeda5Q3NG/PCrCYSmPEZzEWXy5BAPe3
pnncdjFIYj0MvW4fbCg+Al5FYX6Ca6LckwFsn8m1Un+0hJjmIXUfoGmvH3yADH5x4Kr9MAX9A+l7
cPsmiwxYOrj6WYwVrnoXQwVFrwS+8MkvaaAGL+PP1qnC89ZvISflRW7a/OxFvh2e3+XZ0NVXL3Yf
TRgvrjLMTUga5yfLwIx1Lj1utlvtrNYA/GgxnLfpjeMmjN1Sf6DaLtvJ5moBeksFm8VhyyBwrbL3
8Rhn+y0FcU/f/PO12Eu2Yk1myFrNzDPd9+65iALSvpBc7oaFPMvqGq8+TaPT7rSBYhWNXO6zn2i0
e8lUjJLdGOQ6lcV1erW56NEG/gaoF3zRqS/6D/w8UOFHGnYsSHuAYDtuAHqbp8ho2J+Pxcgfrihq
tYYH0Cu0c8Fp97WLnM9SvVUnDV8PlrmuRPe+Et1iKWVfoKaultL9+W5ZR5n9QIWF9yA9uRA+PU5N
NL5K/62RDtXRM0LvIEo7y7JPgGKJbh0WsldDBy5VWnVtv4cr145+EaX4JA4UR7ln5lfLcH/n5fpL
lxgKhf3N28DRjiB58yziXPFtlXi0pu5iv22OYqYXBlBDogdteDi2EG9zdAKs/O8Bmfv1TYBGVLLO
l1BOL5TfN3qZ0u7hv2GkWy0QY4SiKvAqQZQnLxVbXGcizQZcps+ucFsRTZGpF2UkqNRpKc0l/e20
dgvaChl3iElrfYEffwcQEiihbWkuWEQbApGiUUyVJqGzFxMxpprNp2bQnw7S1m3AtfbBML+v7Xmy
UsvvW5e25HeC4s8Vm9B6s5aW7b/530nYY+3/kx1JK3SaCwyG2rvHyGkdShsMh2IFZl0Suc89JLR5
kGaXTT5UVjfvBr0bjoaajLvNeNtAW3ZZfImfZFRQ/Ng49zp3Z6pEOTMn81+gDSj3ZLNo8l6WeTtS
jLnMMm9SH2s7+YtON5gERJaCek+tcAiXahANCYwpYfASdKb6KYV3a8clHtz+KtE+1YsiVKunelmJ
hWtO+iHNfYCwFgcZSGnsyo5cdj+m7r5O+3ENgtiN/jkJ4CUvyrCk4iDT+we1MqqDq8LrvaNWB6xE
rz6TpCDEW+jjsfcrCrMEm2ad8rOJV2Qbga65R7ER4R3SjWDe2DQz7YuORrV2H5T0Y4EL2fJiKYwF
I/HHanZnezg4AU0EIRnH9b2SNuYDV0vrIq+Qn8F5evHU7lsKMg/y0rl7B4lsJsX06MPlJitMy8fO
prxgOjihnuxucEDFe54+GFQsPYn1zzYF6VbbJVPvre/KRl6IYpgsYKJ0BVxAOHqGVJaePCd52Qrs
F1GxiNYY+rIMlSF5UTMAJf0obmmPT9qnqW3+XPN7Wj4/dppuvUp6z+S75AAqIXfxnDpn0ije67zU
I2UTdWq59lkkm9g2O+8Y0zsAOhKmMmTt9MesKu5JCvCT5f9ehdPjQZZSuC8zGdby/DSoiP7DP34j
g7zxc62Y0AS7QfkCchgHAZvff1mGRXpcg/7vyzVH4NAOewrUETDGlv+1yVTiTzJYodmALgJLQ7oQ
6YnMplHH9OrkRVahAZsvvcdnGin8F68YY/5WaCjnCCzAm3ztq1fDoCVLfqnel07a+YceMKg9zN7h
qwzGFESvSUBIuHB063inyNMwO4YGea87xQD6CSEMshjvOyl0L+28EcIviU9JQMtu2gsJ9/kiq0zi
ABLHclHEJGDOxfA91f3qWQYiK/U6k2Wgdt8LhXKYO7ksM1OtnmFjpxFuoHL7Z/71VMT7KSGiQ9lQ
sF+OId8dH1KXMZ1+y+CaedB0MJ9ovk4/aE7+P1u4PoQzhTV8KAMX0j+T+hS4f/pj37TDxdfVXZm3
9HrFY0qKvQZj1FxwE2Swasu41q11UOluWEUiByy2x4/O8lpTyqd1ubnZpfXN7wwaXP7upi24C+DG
JxR8WurD5rDZFWZQPgxkM/aiFUWjuR9cCifPG2RrMdhkqbP4siK7Lkur8qPL+iYSyNZgwXfl2roq
MmkwE5lofc8E9rfcezBoUMVYwSka6s+13WrPddYa026uQBcDA3cP1QWyRaGDvTrtZK31WnjKRuio
q57g8UH0soWpqsa+dmM6ChdHGcYijaYF7uZbOBc1XyNsJop1x3Vd7jUOMA9GNXpnrR2DT7br/+qW
Q/pbYUKwqI9jQQVVlP42QTyskWwhDhnFT7wLydFCFHDM1DI9VUXQ7It2VK7QuthfZwDQF/BMkHEV
4IqNL52ZfxwdClP1KIZbIK3ms5tX0U5kMvih2n4wgaZtgRRY5Zrtf/cGkoRioE3twbVciwYUAkeu
xJKKkEathRx8k8mMwD+xJClolbW1GPqu9WZ4V+l65yzGsqtOsPAMN+FJwnX5FqCbsj+GfoxplibQ
LEoJ4cnyh26N9m0WqfbHWFHaLuabWBzRyX6b7j/3G9ScXIKRnzTTfQuMSnRUlonqRMFBpn7rHP3G
D88jpajVcQuj/sxv01qqe+tmjQm3F1G3tUGLm0x9MxofXPIfu7J2ie7Tmlo/TcsA/kH9FJUlQlmb
CXEF6jCLo9iIejOU5TrYCoRnoXEciZkS1GbQgyJaZ0CL/4fsf7ULA7jZOZieZLugdf+cHcs9UtGS
PXcNB4edTGUwKSQstAwSNtvLnje5zEQ2Q/9+sbLgUUT3/mLSRjbw/aQvScjxjM1XZoM8kuPULo1N
9Wpx5yAVBnadO82Hyki5KlAaCIQJMwpXvGInUxnIKoCxAnhwsWg3+U+NZRtvKSAT9bbrP8p0aOl3
akQt3GYsvuJRGFp2sfrvHEJVZQ/kzXyFRm7HTbS/6FICBpP7fE1LbS7PMhUbnW/5g1VRgVMPkCvQ
gpuq11UNMdiOBtriYWnKvjiDb1wqXbsdir8vRXsn29xkFzG5k6UdZItWnIFOtDxD9ekk3/3smdvW
ilsXD2AXDDtnQcGwFOMxyEBcr1o3f6HKY4FSWOrFqllfFbeyxaZrrMemGV1AQBezRSQ7yWxRauEI
kg6kSX1CCGjoPQLTid1GCxJtcq1ivXmbpsE4A4VdLrlGI6SHtIFtt1WBF1eVCfj+sFA0ynZyh+v2
OE4n20j/Bco0GqPmpGwtw5tlEyo0FYX1w+ojesfMQXZeEPPk8ynRbNPW09rAzPznBxct6Ig2wKD8
i2QwpwVzxKSwgnp+NOt6+xdvO95rUiXOdjH1wEcQq9tr3TjA0Q6wfMssLhW93Ml6nYp0tmOz3G32
8D7+2VpxehStyFcTWdcDZBT7dbrsTr9Cex3d+DxNY3SBRTo4BK5fHcYl5NGPHk2EisQ4ak2HaJhE
nmi6ugfUcImAyBK0xunsphzFF3kR0U0CcuZDpQ3WdRss36JavU++UgwTnO7k/7ikxN26iquYePiH
FLCt/ptc8RzwI3S6ZIc5ARY7Mnt+BxyrPtV1TzmtHsJ8Rd+7d4j4CR5uhBqph8fUBGRcbCCPil+N
ZdDJLT4HY8X1c2HNWkS24qrXIMlP6/vcrSzyRWSc9ttrGziuZn3ni2z9NpCpRyvlYYqVeH/35TAX
XOa0oq8Owt5u8ADwACp755EVvgAWNXKomEdyPtC6W5wX84OsqSpwd0WXxA/xohbZjVrMRzUoT2k8
/i7avKF6pQRNVLCZ8gW0SWbUdcIrBzQPCE0z9JN7sBZ5iOYUCacmWn12YiaDIDrRS5bvXVMPD6mi
UQlKRwiUHZoSXGU263pwJb+1gJcumptp4eYxZb7iJQ5KYDa7RqVdO3ZodjCXxokFbmadiWzOIv8y
0np+Jw8Xh82rHI2MJrIU3Pi/K8Rk853IjZAX6MuH7WGDVcaPNCH/LjU/jbqk4ezhm9QH0egywMG1
yNRi/iYWs9QMvdv9o0w2CJcqI2K6N3uKw5SC7jFpMRxXwKFx7Jt/bdVpALRQ/bd0ScOQ4h/7ZJiP
alhG33wQHHalRnSZwENO8UB4aPIk/qYEgXkJu8YmFhArn/viq5cuTARcHpYx5HjkLwN9CH+pTWo8
yGq1ccgrWnsRbIMtjrIm0f/mvalFtm6+2SiJ766P2WQxeAwnhWZ+EVl1q/kP62MhvVTz3ToXZap0
/eME7a9SOhCQBV6nXY0lRCwzGWD7+R0Gnvko8sEuftjduPzH9N1ptRdX6+/7bo+5sZEntp71O6kq
ymiXj3Oz909dVu+xCwJaFH/RHYqvFGX8Na/14DkkR7d3M738DdwcEui2Zj2ZY27/SpP1o8hzX6Ff
3R3dA4Q91AL9PkBrQtcwhdUOF/YFWaX8zY/dD5ULMC5wDs2LWsEWLHK76eD8LYfhajW/pI6RHJQ8
Vi8yuJB9XqJsHLLd/VpUm+WmTgD5ePPZbNY9trWYO0Y0vm28uW9bBttzb8yrJHD3IR0M+0AfHdha
Ypd+TyM/BHZjgVqOTIZysp3L4FYdTJGLUNYyqxeNzEINTqt7H9HIYLYdMB3b+p+3FBuYWagmUgmX
bH7bU7dtbp4qH+XOZlXPttefSbzBEdrpl9TW9YvJVcvYy7RVdTuDLbBwstVArPLFSvTbUmaVqugX
mcmw+om1r40Hs2uMR3ETUQPgBlfhdxcROo1VU2UHr6FKEaanhISclkFmUokps8KqtMu2XK1LKdzc
fHzZY9Xd2277yVbbcnN3ZuNU9XVA3TX1oZtZoNtk8R2z30+U0xS7gWgpqbihia5+rJQAffdadLWX
QYRaNFbFDtRbUPZFoBNNPuZm//uN5+ZDnY7xZrjuf7NzSZfildIUgxKX8VsbkNpqnOoDf87FMz3F
xXNW8zW529Y5f6TEDSPluMlubGQH2HrWHcTEkxINmcow+xTL8lbxYUDhAWnT/QXfb3Vy2yZ9JqtH
o9DSBCjLXpvn9kDSMX02ar7tx+wsC22RTI7L8Vbs1DTI6EU0FBCQy4ljMmqVsirQNnV31xZq8TxG
hKoHa7T22weX2frp5bMs4Qs3NZ62D3vz4f2cUso4aq39jXBqqqo75NlpGib9SYfkp8nHoSqP9NH6
B7Kf0zWrOwhzZSoDBdHTtdiEshbNroyN8boZ3fnIcnUEE3taDUVoGEFZ7W7cb6R3m6z+gdYRklH7
bzrQjSdj6elJZmo0ZDCXokELGKBVUQoZZw2A0Y1QDNtFdqfYZGKy7R+m2kM701VQOm5OsQSDXc9v
A73IAYTky5pQ/0zTEhTWfpUVq82U9ZRubOYAVY6H1taSvS7ntJ+e1ujnC3ibTzTcLOc8OcZ13d8g
OrclzXDWmeC9bT4OORQXNSkc2LX9hN8FG2+ZBkPL0bAvgTnN63S1IYaZQDP6w1pmq4sJvHezW6yb
NH6zvt8xyqoSbmhaLsXGTbKKjr9lS4CmR5rw2s+e3dEYlmuUxEY1QMJB78zQi5Ze+DJ33bzXUzpM
QwM01V2SFfNTPwWWdSTS0hKoNWmuCGy450cY556yLsRKrVtSlUP/Zd1ENG1udZfcGBeUSDaWZ4ii
zH4zQdsBMGzZJVpY+qa0Osf2CMDBMvSekVAZR+V2A8lCuxPhzVRrOg2pT+eMphKdX3yKonjzTriJ
AQzYW9AJLEJjfOG4p13FTJRv/ovb9lATarXHNkiu4rT6i/Xd9n0LRjTsBkcKBcmmZ3OpX6DA5Rvl
7wPJBP1SWxBci6LK3B/W/91FtFRAmXzriM86l+1udlqlY2JebafXTsbyIi/Slhd7s7zjZS2zbdhk
jnwDiGb12VTWstHklS41QNluk/9sG5H9DyY3j/vZNm4KyurQJf8W5Y3xz6c/2+LeU5VvM5HWQwrP
/dCl/DL9+MH88w/q5pFDTads7pbOLk9BXKHzubtYEGqkIBcCJ2G/D/ShINzWYjn1hE12MhV3UUc6
8P7rdrIWtcy2R2z73Ox790SxuZPdPUrrSudo1SA8LJ9z+wj/+EgxWT+guNw8fXvc+u+/e1RDph6M
AbUxg2hnKGb1CEmxfbWXeMOsjv3ZtgbAI1htgxFptEfJWozbdw+1j9D83W+1VmfC8MdVv0rEyjH6
dfdAz4t6xyWBGhBfix7WX+VA4/QjUxmK5XBSLYMuvyOynuWItOmpswsf9BTi8fs9ijZqwqNIa62w
7P3mJLN1J9n0Zv+eAhgbFqy9UTnUEsZkp2SobO1t9t9lWhUCvCk2xuj/Ty7/69Z3dnfL/9envPO9
W25bqXD47aNIVQ92HBwJdNPurPaAY2UW3xaAUxfAtOU7KoBB0PZieuNlKjYJ2FSP8+D9OieAXu36
KSWlvTjLYFuQCTcNsE+bbN2VXHQPU5XuHmQvJXB0CIzkCU3+b0JS+SGPIHtYTo8yNMv5bq0E5hhW
U4ej/yWyblFUMWeeg2X9i2OzdY2NiIZcYppbo6+9xHbruffJIoERsSjFQpUAbwOGyZONQsxEITNB
Vhavv2+5thG/K4Yun0/GkH0HH4WA7jJoidocm8b+Buw/PDhKTmBXFGU+9NFRmgxWqaGE6eojer+6
+hUkR11lhL8Qb1XOo9JPC7Qw6FGh5ZwSUC1OACZlTx0Bq6dAqYhJptmOYjt+l0UmWrrq3kxEtqoH
x0se/MHWd2LjTQq0q9tm4rMtxXGey381SeoeRZ6oBKE6gyLvIXaoUDS8tHuxSJd15VxeVUDXX1wq
yV5EHjRD/6SA1n0nF6VquRCyRdBPbQ6101vaAtWqHxoaTg6r4bKpY1kXNQhBBP57zmhLF93lkWTp
mqDcUvMFMC/5pc12SzfdbWdl+StchO0p7MvqClVzBT/Tj9loB6BFQYb0q11l/lG0YreZ3MhajsEu
dMHGqJn0szbKUdd7f12qbWC9isIumgwk8Xw6ynJTGJV5HlI9eNpEqhPPTy6UjqRFd0mhuRcJgMlM
BglUeUu0Smab4s4uMN0ZgM/FUGzuXLZttl05oIQkAMOSJgNpJzdcpTwKH/MAdNZzaWsAGA0Qw+s+
gBSU3b12lZ4ScciHo9J55iWpKNDRC9qvdjKVAY4O6lLfBzGkGulNtvkVNcQydT2Ge5HlClmx3abe
9qK3+odG9qH+oLiU0bnmK+Aqg7+UJdhu+rYUmW7o9bEYpn9rk2HVwKhhIorN7meyd7f/brs+kbA3
X7DLc6Gu6w5eE7lHgXUPsrJ9KvPgu6wE/Z2ulFcbPD8QKsF9z7g9chNXwxUoPqEJ4QPd7qu32Aca
1aOqYo0XcaiqODpXcQs2SWLPv6QzvHZOWp6gsEs++vTTvka+TjycDqXfwKs19k3Q8LHg0/ns1kAD
DLn2W5K407E3QakSM24Gu6IY669m03bUWR00q4du+71fRxLNRTQRuBThEBo/csk3aWXqhYODmqnV
XoxuNP8x5Z5z9hs7OFsQrTzJYLzPdK2J2h0F03C4BpRdLApt0NsUXKr3qZO1EA6UrrpvwTJpd0HN
VfNGL9OQfogLpO77ULfCdieyKpg5nYq5WvHlJ8KZDvWd3mklwAPss9qoXTqfraGuqHOHmfDZqzwq
USKd39UF7yrv7ehIlY+9AlyJbAW8SqzUf6JtQEQy3IFe0SUSw7dL++sNQtb/Z1OXBLJ6aLXwj97L
KN8yh+Fz3qbFtfK9EHLCZSpDbfNXfbNO+q64kjNr93AeU5X+bigKWZY+EE0p/Qprv4idDh59gkvX
CAVHMe1v1R+KVVneuVxA8dpqNOjvmn3YQss4Wg3zRTNZukM7No1dT+Itg0vnaUV1/mkWvD0xlH1i
sCaPGnSlu5WKZBYyk2VYGU7mtCH4J7wmpUP3GGjjOe1A6IWrZFXLeuU+EfM3V9nlnSFF7IHU+EGb
8l/sbQecv9QCm0erx4sMptV7tJc01FpTmJlk/KgWnd2obwabqcggSMBys1nXC8mkNoDstW5Hfd6b
t2fphvmwGv3jnneP2JbrBwLAcARnsFNhShnOuVyZl+uxzGQY5DK9rZN3dbNcoWu5CW9qmaXLPjID
lYjL9ZT+AcSWse4vbqLctrrzkuVmEs9QKyhFB9Oo1xJcW0oOVL2cr1JsIDMniohq2abmnWy1e74z
SSa7fytfMDJ9UPbrRu1SzzB3k7lrYpDRYiO0+KPW+g4MjUV1aytPGX5zxyVVLR9DTGSL7WNMU2YD
i7M4i3CKgRCNzIjibtlchHcfzrAy/aGuQD6orTw0HsooBhTehEvjNWvs9uJ7cTT8KVLahKgtNyy6
JE07HQ9QiLd68Co66rK6i2b23nlSmrDPKKMC9ebil5XxHFEC8dyWQOWUNEavBC4K1ZFAbzEAWgb2
rK4/C1lLJPQuq00XGiG0qry2hsCCgzqKL+Aj7yxCyOXOcPTmCkdDc9WW2ba8V4tNpKUjjE5GRBmt
Smbv/j0Tx/3XJHAguF5eM9sb5ubNlMn7SLeCcrfpPaP8DG59dgIrPXgCSTt4ktndMkr5zo3bbn5I
Ix96hc1GZv5AjvGw+XgUuJrTBOoHm64eHWce/DbvgaPctZwe23ZQL2T6VEAaWuXUeOZJViLv35Wb
TGY/WxKnBdhtU//M5k4m+2+fYPP977L1Y2kdnA6GSoEpZSgwTUo0VwK5Eual3AhEEPVFJDJIrDjO
r3TKzqt4CwCziQspzEtf1NQLaPVFbglOGtEKCc32TpEbxnYX2S4Xd3eNlkzgLs05VN5cZG5uLtvF
pnZD4+qqR5HIoCcpeGXguTkRF7G7YHgYZ/U5rxK6df8h8C4OEqHn7cJri2aGk/zDU6v47I+At8m/
16wGkuVVWK+y7ecj2ndbkW8/03f5JoI4tD7pHQRRgOmrVz2Frne/Tis1qM4yHdr0KQTO5nF06pGe
osVydCpL2YOxT6lG5f+Q+uUyBSrD3htTMaw7hTYAtONSgCWecBRH1ZnI5MJwP/uP3PbjT/AVK2Aj
p93juNRYi6wz2oekqNNXWSWNFT2niv8iK6i3y+ewp3fem5xnuqedZ5mZijFdoGdmV895hu34Te6m
Pc0SWlrAoKzunY+eoZLaWSiIs47q1kGZ2idtWfLG/WTqTvpBhw3pi2apu7S2u181ffR/CUIVTgWM
0jaF40YZP4tLOjjBk5bMBhcqlNT3gLc6jPVBtKY/P7od/f4FyI79Tmtc5wkkBefJjrmRRjHtDCxE
bNl2e2shmo4qMJBl/P5hcxXF5icz3VKKxyyxPsnKXjbdzO5stcSB1Ed3H++2NCPtkpiQdFVyZHRy
5XmOQIKxKjqzQsBR80Ukw6BBem9QHHAUW6BM6ReSKVDDpKfaBuSV8WgYcfvqRg5wEV5YfYTFNvS7
cN8q8GZbavVHEswa1BIfM9jDrJMbuu0xS0E4pLNgepEhBUkJJrSEmHenN9pJmbrpOhTaBdx164td
1OdA9YtPYM3wx9BBxR7ZX9w0tF67WfsiNgplgFdlCiFM7zXry+h65ak1dUqnlh3gP6Wwt1X8R9VS
X8dgTs75khCRAbyqBDwx7Unle/RRRIPkZ+5MqOF/8xBFaM1PpeN0cL69y/WoB9PZJgBpqX1NH2OR
W8+uzZ9YDQBFn5rNYQUAkO7+Vm8fbV8fngQEoFmQANIqdx8nepfAZVwwAUSYuYCcmy6d8RsygJHP
znOhGfBMFeqJckAIy6OCmm76H5KrDOUy89O60qFwgYLVzpRg344UQlXfJ8cC4ZUckOvOOgdKT7/S
NdUFB5nGy1pmom6c0IXCUYwKrpJJqim7G6EYbT5W1UOMd7/OzeDXxsiL07bv3bO6OvbOVWbspzYp
pqMZD9PDlHgcQtKRLmjei+SD1kTooGhnA7KvjFoicvncE5nOXWFc7terSqQ3DjdTUYmrpU31AxgI
4e5mvxv/BkD4twca6YMFVQBF4/58MzTL1/Po6H1GcTmat/XPbH7I/ruJCUvPuv9/t/N8i5qU9ZnA
Dxw8HY6cn30E2bDQQJ41Uv8Xo3HSYxplxqNNvOvBjSxrr3IRpjDPfSkj6w1SOFzadPo012hmAgur
7cPHNDUzrOjYkzY9mUEuTQ+QTJPEoJUtPlkL4Hzkth8r2kOeZaVVfXTmG4m6sUX5bmEU5l+jOcwH
urjD64bEKTOR6VTzAOHzru6r7pe4NLk39u10dYtkus6tae07/zFoiFzRnNR2O5lqbfTsmr31CCRz
EF1gpWnp7c6LQ72wVk1R0110w9vJahvMhRzrH5ei4HcQiMy0p8IwWnqiwKEA5HCEqbUx6KIfnKud
Z+Oz3rfBhY7na8/J8VUts+A1rUb9ZA4ql4B3mcwUGGsgvX66E+e6Gz5oKeBI0lO5dloW7WDvs5GO
3XUt7ZgwnVFBuPRwiuUYNMfQ44wOMHV39i1qwslJP+sUJoJnu0zXNY99tn6/EScLFXO0DGKQcrB3
Mt06byKxEKXI9FIpIawsNCrPfmwrirZqw6c6Db7Y8R/Eu+gMcwPv1Zg1/6D43Ly9bnLAsR3UfTKk
7YOTtp1BX73nvKglXV5j6T3JSuyiPoofAdHyDsDSead27OdLZaY84DFTWpIFzVypfPNxdko1y33Q
Fp6HdKHUEMWgtf7eMn0YW8JQu8ZlpV1lZtNawlvWjB42mSiitOB/KZFRBJkzntrSvJjmaMM/1QCF
flICz/4QzHAj7Nwi/eKHbnAVGYwKNoVmdLASwDo4tqo99AKq4tgEKHTf1mibGqBDs8kXgQvoWPwR
0ePIX+IE9MJz7Z5INsPRPc/TV7jc/jFRdJMjEpubdTLCdr2/8wSzMzmkhRHAcgesBSXI+ZOiJ8WR
NuWEyo0fMlHUYEG0FORjI4MV1cWToQVU2ozp4zD4frUzfECgJ5lqy9QsDdDXR0ANl5qtppm5ost0
G5KlRIsIKnVai40sjQmwgM6jQMjtB3M3uGHKOyGI95wZjX2RBvx3vw8G0FXkyd/XMjO8Yr6ADcAh
sdF/qEsYd6LSsB5DzWguisqQUNMOMIXSNZeJf95FZqtQ9GIpwtCN6Hpdp3fuYhT9H2NXth0prmy/
iLUAAYLXnOe0Xe6aXlhV1acZBALEzNffrcBt3Nl17r0vWlIopExnOkFE7Nibdlr8aTv8yrH98nJR
vDMLBOlDJfoTJceoR18L9eL3vOAy8V9t5FL4XfyWF3xYsgx/67i8/G+no9oP1pVT+QD3BtbB4ECo
RNDxXNPX5DhVwbfUrQh5t3yhH7zoy6QZRRC6346R/MN/BU3lBNfT/waI5lRsvYy9GOASnJuOszdN
zD4PC6XY1WHKz72X11D7gO5CxKIDMMoD+/I+NESUNC+G5Xy3Q4ViHddMEXT0gQjjLEB8AU1nolpi
HkcyDmfjmNigph0EQjhhjdvg4i7Bb6HmsaFSONGi2d/uUmfn99UPqcJ1M7aQu0aFe7dimgB/7lYN
xBM8cBJl4DM80shAsuoy+sLqoL6NLhnTrhRrHvThZgiNageaxqxFDrMPjTUVdVI5J/Ukvr6dO0AL
b5lYSkGX2YXgDPIs5aHjvAT/MORTh6GttrHpD0+5FYSI46MkUIY22Ma88QsxB/d16KKQTtMJWyD1
sVDCclFF+bcNV2bUtraoByGyYRY7v/xGlTsgevvToOnROt1Qj2wPw8XFsLE3KmKwztY8assOiy2q
s0unps8QQm4vYJuBnKRWHKn7IfmZ5M3r2DnDqwd2v13bpXwNxvYCfDfGtx732jOIGQEISAugH1Ot
EELjpSGf8d3RgcwuqFXSYV1VRfy8N3F7eaYuN6f4GRUHR1S+I0GsZwNtSlT9J+78eaOKPQ7xLHhp
PB/Sb4ij1QWzAXZKFd+BzV5sqxhRa9xqQLU5P2+nYbSJ6xzlxPR4TU/mOCRBUP3t+Vw/qs9zwRkF
+Gom06QTAN38l2OAU5t7ZmfV4cE+E20ufg+nB6J1eFhCtjbZy4aBjo4zaa9ZUY0n8I6UOEVG0wga
CVkhGq2tNPa0cZ4n49LkCdhpZs95nlw5reejMxyEcjdko41GVKZAglRvR2Pa6MN7oBnTVc56NCFf
jOB9U09AG+jspafB0Y2q33qLLXTyduNbhonUMJ7nQf0FHzB5Gs6a1nyw0nieIi/LSbEgzHHoxPHC
2DLf+u75Qbq3K19dgD1Y2wYKg5H4Bganio4SsAMaKc4NMDZUhlxRtzHkzrCi4exDxkYAMHDBU48P
9n4cjahJmaXV3QZzQ8NQJh1bpcoJzokArF6fluaDE1JVwKgWI18LYG9yDxBXZEyqJ2oyP0h2gwQ9
+GKTBdC5cgCM2LTvZLbLL10ctJehBoGIN0X+NoG+B2CxfX1FFLS+0gT1yIZMxgAMuY9fFTwe3Oxm
GAYIO3T73shuUFD09pEu40ioliPMwOJV5y84+Cls8Xu7NLIRmW3tC0Z7/IDwn04jamgjvQfZoVvX
rfO6dTa1EUYXcNBbEwpsA+Qe3PGFbACCGfWVumHhQfNcyFPdQvHIyRFnpoaGSoIqBYewn3OmQHJg
+XReovIaYMKbGdGnDZRi+DCGZLR9msezLy2jXXo54j4KvsZp0xnhr8zxvuatsD6Dwb08V6aTrOOS
mZ87c/D3E6/SrfDb7w54rC+yBePfYP3BehSN06AEuRvy9eEfNKpBpPUi0nLa8aZHmFm7ky0aDANU
MWl9iMzi1QPqBdLzI0QnhZWvQggEHmlIaopg58pXMrHebEQSAW2qN9vCGTEW7ksheAdmAwvglzxS
51ZziXaaH84jKtFlTNM08ztbULRVOW8hjN5C3b3drQMiKl3WzFv+9zHNlNB65nZ0dOweKgS1IcBW
bEbbrkrrzTyuOE8gcM08SAbred9AVVsv7rbrI+qahvcYRSAoJYgFO6XUdXUBKY2pmYdKMzB9GGt3
Gn5Ybhm2d0AJ6mbxg5AtqnJU+BIajrm1WuSS5lz9P9EBv7M5lM6XqWFu67yuVoQAeHT0imkzKdCA
BK4D9Ulk3iVOm9BDWVM30Bx9KJ+BQgmNE5/Jk2/4bNp+cB393tkEYItZN6kF7RZh9puqlM5nD2Go
7YjHt50CMdZThLDfMyQuolUWABTNVJ0+U5P3k7GqQs/ZLzajissNg8zUVo4x3wBfGkDYww3vbmJU
KHGPt40njDuZqAFHVLMFRQD41vrIh76Ddh4d66nwQdlHzm4gu4PjBXw1dJW5AnlNdyl1tK/OjIuV
e+2zVfLi84Toqw4JNlMPvt3YfPZoxGV2CmT4Rx55W4e546Up9IHpQzeKQgX8cxuulO+HJygSTheL
VbDhlDddAt2QOw1Vb3wbeAvC7Xf7hx3nvdIWFDxuzQGJpr0f9pn9OfgntmmfIOS3vK3Znwz0upNh
4KvJUNq3+Czv5cML2zdwkyEnTn/c8tYyT+R7AZ5NxBv7qxr5uGnNwUbBiADdDRmXGaj82GuX4hg9
Dr59Y7MdmCabJ0QjmmPtWfEKHOlWAAwcjF7fn2TOmksSFM0THr6bpzrHHQmY8mJDNmpYnky3Mubz
otLCQXM19CCDj4D+3i9+zWhCxDjq41UCwtSnZWJ5nXc7z+U/XkdPGBKYJgViDBRc94jqy/A/EorG
n1LDGg9eLIb9xOLuj7FxXsHBk//KW/5bhxS8za4PVktTrrOh8/6MEqTrwVoZvXrOmOzjKQLxcdVb
dx5C9q0emLmKM1BCuImOZfuITrUqbnZJXv+k0WKnITVxWKLmgroIrheb0gtBlKR5vcKR9xsV58ba
MBWC9AvPVwB5+5PvuCiM/wf/F3mQbbLHu20X49EpZLHGGSPdUSCZgsuozgFEx4Xo0gTWWTIVcVKd
7NT7TKYlOI1qZLm2fIZUmI5V02xUhOa97tdzuHrgYDzQcbh/UnbSsJrUN13KjfTs38yeRMO5DKn3
sHSx6fUqA1HYYhoSHu5jA6lZraGc25OrdXY3M+nPkIfure/bx+FM+hNC85ec6dbnpFNzthL2QtkI
pUV9S4ED1GOGIknZpz5j/TFxUA40JzCaLEOC1sChZgRniAcGmDkCKGUsttngF4AB4DcmwAi1kV02
QlcBGB9bNyEDlwqO8KA91sMF/ENDggG5dbrvvCq9AAFo3mMXxIV1BZpVGo58su7Ukx0kbFyENnlU
WvdAN7KsA2CQ1FgH6yROQEYM9GsJDALqkllxrmvAIVEq/WpKK3o15CBusVW94LIbz6ZeFUdRQJkO
AS61TrrC20Jovr8MHrQXSV0xFhkktDJgMbVWI9mpEUAhQP0M51mwpJ9Y3rcrljj9eeiKz/97wpgS
y6MuZKvKJl6bRVFvPvCsLDqCI4cgqJ/n04ZIWohdhRoB5uE9Tqdfo6KSKIhAmHrKY6SY/zn8YDNA
TxwZkm3IRo3oe7EL/B6k6Prg3KeZPj2rfuuixhdFJTgu0wQyccE9MNedF4PIP6gFaKSgRLU0TaK2
QeyB7fLd7hoQtqqYFoceIGH9MKFqrV3VAs5BEzyLm700eL8KVF/dHdBBbz0OqFRoiwpE9gmv7mmZ
Wbukk8bsQ44+r6stqpFH3PpG82WSWbOuWjVtlb6JqTIyL1aiULezjKnXDsAk1x3kNyea9kwb7u9r
7DL+1Y9M7uhx0S8cCxIKedKiqBc5NhwZ3LXQcWfHdpBJoMfEUbXBITbHjYto6SmK++HE3ns0pAmy
9UkD8NIypullybLDYqNeI6BDZJr/eTAv/g+vaPbxOL8VWrEsW1aAEfnvt/LgQ8PfvUey2X7rHU11
ZyLAH6obs2vVCkrMXoiH0MFcW5bZrKFuiYQxtA0+xbLApXew1KqMzekT2ZRjg6jKEKh3rM1P/QTq
5ZqP5Y4mzUhmK9X54NQ2zOyTsOrvVpOOP3wcuFY1SI/u4OYzAcO5OLltAtBZ/pyc1jgwq4/BxvB3
04d2i6ozVLItNurFrPMOthP+WuxRyeO7U/rBDdEDiIsdtNACKHiS8Mlwm/Cp6TsDLCGmhYywzdBV
vNziHmttyqhxDJSE5P3BK3IwYGh3Wggp0fGiZHKR5EI2rTiX46fWp/4fMs2zA4Wal0h08h6Tdn1c
gjsb/EM6Ik12cktLAa5mGueFpm12I9/F8Q5csUOThagVBJw4MmP5RE0DYt8Ty+rPwWjns4nsjn4g
cRCrP4S4yYFEEbQFUJqRnzOrlk+Zlw6nXuITRoUPCgz5oE64ogIuj2rzczYGP9OxzIu10wEEuswW
IyTJWu5veVjh2ArxZvA6kXTw0gROmCCliVjcYov1p9/rS0IhjXTzMFFL3I1qJ/xM9n5g8c6pBAAQ
76eO5XQBGRkBTuM68zZZBdw7+ZQ2H+bjyehZ024Kk2/tGOfnsYJcFlQ1VLoaYnvcRiQqR1MDyTs0
WkWu0w1+ThdQVAL1nuoLNqjhb1wDDyR3IvA2J/EVanBttNcTlRsiwW2lTbRfpv0MerZ1di9t0E5M
4M7wNswrh/MUl3s3UgF041qcpALHrTYeUqJgVfTs6VZM5UGOeN4cWzZ4GxPpggPvAQKkoSxi82b1
oB6FsKzcNf3UQYRYr6PGObbc7W4fzCmCm4B792tmFdkR38J4x2833oCaE3QBpnsdrSL8T9TXeP+D
9z30i2Gddi5uHFAXW32gA6cucYVnDYiXQxdKA7+dJiORh3cdgnxhJHZM5hs+fvedcvosqtBHKi0v
j25hmC+uXYKCYgIf3BhnxZrXia5nbccWsCqQgTeOeRlQE3ZpksRC2MMG936Q4fvuKh+EWTGAKI3n
RKsBnBi7oM27S+X7wMTqidmHayPNtF5TnPyAIdQE02KnFb+zQSsOdHIVuAj+H870krgcbMYhrk4P
b2V5CeoZLbCuvq3+Y9UdhAdjz3hNzGHFwFh4Tocif2XgctsGtTS3NvCzr1MQJZdBWjjl2KUH+sZx
5SG+9sm7O+YqSbh9MIxIfE0rA4BiCDR5yB/tILH7wQ414h4gqUACOe5k5ZcpbyBaW8egEYTQxh4B
d3XAM/LneWj5jTzXE1TT0yn/BZWZVaQlZBzAsnTsOzjzpAPjUckmaKaBH3I31Lw9t4PozgBtdHNv
sanALELkI8C0YNtQH15mJj7yQ8rqKv0rG8D+bhqQ0GKNG35yU+8Jmmbj9962qg3ZXW1HuHO2QzH3
zR6yzICCjX0IVbVXRt1ePZ2FbxsjOdY2SPFINZ5saTg8kweZbJ22x7OPsaJJaqKge3ZwH3ncY4T+
suNBJ3TU4cOCRz0Y9HhWr7w47HZm2oChs2pTuZ0CVFsjWFVfA92wOVCou10CipfWC88xC7Ha61W9
77Lqr5wBpkSN0D2ZJOUOpVLdCnVb4H9epqkXTDK+FsGjOdN8qHWrmZ8hM1asAtO3dmQs3a66ftgq
0/tnen/aj3yoN6+O2iG+Nu7j/oOIY8AqoLEzFyg8kOK5g0CpQjrEezAORGDH1kUMj/UMs9NDvQMN
oUu0r0rIKNESmQtAd2P/6Ffg6wIh1wUPaNY1MmL72hLbYz216oho1z1TsQOKbT391g2jCBEy8EQk
2v3DGnJKNLwrdFW0pyEK1KCMkQO+/Q6dHQkl65VTvbUaMK4teNnFh3rUELD2weXBb95w8fnd1rTN
wzoaRl35HXLD5S7IhQXB08HJznM3jdsc0awywLN0afJ1p6fmbq3vdR+sXsVCBMi1g9N32bkspm4v
zeK2mP61PU3VtPPc1XsOUMEGWkVvNL8cBFbTybIgU/D33nnC3XUU1Wo9hkZzzlC6V67itGzPls8z
uSMrkglRuA668lSiSPFQDINbrmiGmg/j2ZOsqd4kpf0gTjmtcZif1vN4mX9c/2Er3oL+yzFAAFKa
qQH2TogXiLCubwawMjcbN3xrFcaiXbl2FO+XmUT70FD07K4mlx9phSrZ21qatMxvZYsqSppbVgeT
4Z0R398upvmljDq3Dnge/b5M0CuFLoqtYuT5Exsoak1odM6cr3kJ0NTkc4QhdDO89yro4VWr2Q3Q
42pF8zSmXjKATCAekvuyZNnmg5t+sSHrEIVdppd3wBolNsIv8zXNzo40TWPaZ34ny5rW7bM1IFi4
wU2oEg4sIMhJrXkWZoaCp42wW7zxQlVfyDaLN5soqTg0efozZW65D0VlXZ3eiXYjD/nRU778xCL2
C9xG8qeheo3p94C7Za516sIUhFkIkP1gKRjg4ADVZ5wLhWWdi1KC0T4AJj83f03u6L5mQCS+9G6y
qWvDfSVTadcbMwaXK43EZCKUyLIrjfg0DGvmd+KoDOXhnqyMrWHUwbbVy3FwkseoMtYNjv4nuokL
IbOtGbdg7q1i+dqliYfqSw94HH1Pd8Gs+eK6X2lA/kne/7Id6V3onj+oONtOFtTVyAMRZQgEdvaw
os1wP4WWLQ9WyICXX5gvEREyoHeHxKN7SFCneezKIrw5BUMwwey9z7Vr/lmMQ/9X8FSI3vmr7bwf
HpiO57WQaynvqRF5H9Za/jBtOA/mtfinDFdAhCBiqVHPCZLP2z7Mo+2CenY8oB7wcJ2jDNyGhGhV
b50gH59pQTOg7jxV7g+rSyeg54rvICqLf0IZB2SowZA844HcxvUlZmDwwISKvqa1Ml5BrcjW1mSq
T6D8CM5R6fwn77WKxpDWX+VYOBcfqPlPJoN2dozA55uvttmNv8rbvnrOar/6ZEQTogfgwdrSAgun
h6dUqK0bNmJdmGG4dcupvXDd9LqYqtAHSeqRLfSktR516RVNpH4AVQYnGrxmNffJC3nv45gP5XHZ
h3rL3mbsjscEeUO84xLEr0iOdrj6JCFCZVmCRy/qdlknGqinD+WFxq52ZraMVmlbA5ysh2T71xqa
QjUpTlkuQiwfVus17dBBpa2xD8S7Rzx8qF6JztQj28LSZzltCWk//vXBTr6/W/pgc7Jv+pR6bkDk
3SOY7iBsBPT7qhcVnqCcILraRZBAbQQM2fN48SGbFWd45Afe6v9iViP6tbYNPiNfGu6gKZ8AOmiC
8N0xgdTMR3GKUg5xPv08S41RGN+Bj8wvGfMjwDU9cQJD6JsHN7K96RWV+GFCL2dVADcK4cQyxelK
eYflacTOGAK/NH6fpccUaFdDAiJmPv7/8UuHXOvORhL0iX65kdEgeDpYBRjXMZn2zNlHIssA/MNF
wg576wYUzb0DCrtevy8lX4n/97VomuI4XwPwO94boso2heVB9NBoTkVi5+4VZ4Ztqjq+L/xpH3A/
eKLGZArEXU34zRyHNxMD4u2eOd2KHCALhsCG0TX7wDHAxa1Xku8AaRhoMgfFsYCM4bzbGIoMNNq2
j+QXqAlyP2m3VMxEJUtU0RS4boWToLlZTNQjN06FUDQ2cRmdq6HMFJewzovAPRPVUKAL0y1iyCme
vsGfRDaqrpneJ+ZyEqqt8Rwn3SoPytVxL9eVV8l7ICJ5B4OFvPc9ZA6aCDz0jKeBsyr0NCvBUS5l
+pP8EKHFhJEr+2w00XFZS71c1+cIf7+Y542gTbzJ3cm90I7LqxpG/imB+B3EQfEeFvs4yXrFLBf4
0PeJuAvF3sihamgx0zjnogy2kWhylJUoA0z7sNEEDZeGbDRLNhq2RjmunagN1mRDCZah5m1orKCT
9DZeFlYo2VZNVe9+tzXYldptmVvgaxcAkTul13y1fTNZh1M2vjZJ0CLWHyXPDAfAnacC/wqpbAmt
9wlcJChiOYSWuhdWyFcl6+RTbLn5E/hY5JNXe2eGR/cL2V1cbLdQQ4IgF6nZBZqlPGImCo6h+Lmd
jaJx660yARgjcESLQpmb+Bt5iru9f0PB1AgyVWCK9ajkW+A7+ayxAvXWbdJPP0hHZdFM+TB80F+h
mXpCPAZ/NbRXUGFeADkz+ZskkSPoogQikV051GvmItnc2cq8kY0aR8/i7XTcE7OZHCSYkG+gBgAR
KRhCVott3k3vUcUIFAqoZpIvQIvJmiPrgUgQ2NComapAlLv6lI70qO2k5a4r8ATge2UGOuHWuaG6
CVGpKPxhpaBONhLh3Bb7FAL9KFjyi0w0Sf7Ua6boJ9OLFhO5FSXbce5BVkGHvnIdBFNxF809suHL
2RcCFMA0Sc3iS8OgtL/YRfcnbkTyOLV5AWk+tinMVHwC1dYJ9AHeJUKe64JIbXeoLeuJTIudesYw
4hxPflMOZc/UAycQzfRRXgGEqLdZ1vCIdQdusv9rr7oSqCIFw+3GMOR5xlNOLoqXvDH9qhykuKIh
RNi0S/38aQDfsx2CpWUUUj61oLh8EpwXO/IrJxMJZfIrWnf2Ay2CuwmNUcfi/mbCWNgxcMUDJ8YD
C0bVl9U2DEMIMWoajWUd0WOA1vdFhKjd+hwJgCcju77b0VCxTWwWLuRErfbo4ZJy9CE8gXImy7lT
M2nODMWQdq2QCtw8TBjM/2Gb0XgkO7cq517kqKVt8esd2Y9eGMa+cnCCtXq/fgEasHkxHaGAPHfD
PdmoiYw/RhGJZ/ALChCh7emjoE8qjjqQvfL4SCb63Mhe9WECGO70L1/wC86+PQragKsXAWQweL5V
bVQfPJWwL9wyv0JlvXhSNrdeoYqKqEzHvkgljT2K6SF9Mj61PUQvXCL2RnT7OrN5g6AhuwIyEO2n
BjIps3Em/iZXavI4RMZ7gPrbPG9MfXtSsj7bLosvuYAiZIx6wK9FGLibOBLiWBRJ8rWaNGi85C+m
3SfPTSf+IC8ggcJ9akFSmYasKiZQ1bX9tRMD7klGFh65JR0AW0qxn8/Z+rAN6NA1xkH2Smdt32H+
LW+qnbDDFqrSZVMcqkjeZNDfwB4N6nOvAq3FcpZUqprMHR0EBYRdd5YZyNVygmyEkZQvK3c0IQNJ
roDarWTkucf/yvBChC/EBLO4jNBMMPrKnMllFvvvfMnWQZsuLEF3Dub10nLOvEGIlw2gGHdroAAR
6OG3jjF+cyFEs4JMabsfi8S/0QQ1VSPEAaGmdHZeVjR6Gbg3UYThaUld7EQNrQ+j4IbHp6m21yYg
l2jsZIuaARQwlgISag4pIHKtj5hUgwU5cTK3A7QSyTqPIQe54+2YHMlW5eXb7LyGvMloQlF3i7Ac
4vQ6uhd4SXpUKr+DjW4yT2TrZHrk9hSfPkTp5q6taTh7ZHM25MiLBFFX0/9k4yFuI7ihjmD7YV+C
NrgPRWc9d50lPvG0nM0VN+tT7wxg0tBe2Vh+XJQP/B6o3H4Om3JeFBlFsoIAQZ4Fe/AorS2E1b+h
cK1debXjg+ywL1/SNH6tJ7P8BmEtd+sh3nyYtJs7tivI55rPEZKMI063A2tugk+7HqjN7yEYiLc9
dy1IkTf9Z2mNb3YO8ioU8ZqbOnadU6ubLoe6w9zzY/fjUE90D7aH4bvLw1b/j+3JBdnaGi+5d9Pe
uVNjGp5zbxqczgQeqw4PExH7s2yr7raYIZRUnQbFX8nUIhp696rDg4SHyES5V9L9uvDBz5zxi59S
WihEAhu0Z2n4lTjiP9DF09huuq5ZUZcce4vPjo3+VdVG1+4no4mf8em7N2ey1gnu3s+DNlEvAbd6
hKDHfTH5LHnGfQqSlO+uwnSQkxE+IgvaRs2YOMEajzLFjob0KtXY+9uiZTmSCl0WrVHdqg6th3Jb
pz7VnXfu0rbY+70fXZeGV3mMSHmLR8Qpcf6McqvYk63wPDwckqMqxBdKX1KqkvKaaQ1QqalEDHQC
Mp80MRhAcvAmQ10tTK1p4DZclzirppWKoSmqs57eCBAyCFOO+DFgOpzgueyF3JS6NpG9sUTuXwJd
peD4nX+Jk7KFCHD/0hbFQXpefkcYVd6pNw5Zdv9zMUZZn88z5hTspxpY5sVEbkCB/OJuCNy03oka
8hgapJxBJwQiBz2xrEqieNhA12LcLDZ6AyIb+51qumi9bJXptaZnh4ewdn/1uYsUOjkDWOSdITZy
eNhk/gOctkUl2zAea125N+lqPt/mxq2rBMrdi6A6MNH5h9KpX7sYyFBqoiSYcMgmTGlH+FFHI0sX
h9E+Dl5cZCYCQxZqAZxCPPdQnztArQFPnakpnsnm2ZlWnam+BlbWnIRwfhXaFSUow1WE4uDWQfpc
x2P63EW8fWrUAaKrbQTcIew5D4EKT8U6rzvEzIBY65wRlOpxcVuKQahoRLC3uZA954n67FW+91y6
CX+qpicna5sUUAb87wPP8sc87MPK2ysm5Zp8VSj5s1IR24Rlx7Y0pAlUzg5Il/rZkYFsGeDrrNgU
bWvdmQd64KatG0gxYGgUrnWPSzR+306b2srYxpUQ1bFqEHsoXTuRhxFDGtPzgWTRY5yh8kPM+hdg
d/1j4k8VJJpElturKonqM7BNw8Ea1MHIyvoMfhMgfGz9wEJjasiv8YehnJf8bnqx5eZzmaMUIYMU
SBsirh8iY3aNNLpcNtZbL0qyARPt2shBMYOCVMwCl4cu+SgI8+Fpmx/tGhBDaGR9Q2lo/KlMxJdo
Cvgp0EcudxKoDkCd3DQwdXU5a4cVdS097isrWvtM1FsUJWGGjMhJIsulG7A6GTtogAmURv5tqx39
LdA4NpElk/GaBgBaAhn/7kbD1ImRRE/GDE+FCByUEL5fTVbcXfJCdRfqLc1iA62e3CUiR0EkIIHS
zv4C/gAHk6h2z71uqGd4rVbyLYEJlCxxUTUonK2LAA/OVWYGOk9tnBsaz8ubGFPUpakGnw34Hdpy
S/WBkZHupdR0f1WP4hKyWW6IwhGqCgx0aSD1HLMdTyl+p3aOuvsF8eKLZNpB9BAAOo2+oAmNm99C
cjvdWNWUrdMysQ844cef8HAXXoFFvlEtc21BXxOZE3B3heMBvFspYKeJdw4k+E/LwW22k8eghKtt
Tm4Aly6vdN8PbJRwd0FnPdncxoNwDAoFMKaP32mCy66D2lKyb2ofNHdCU/bECK6jZFZ3i8Tt+CcF
XPRqYm2Eh/nYAPssAganpRmT1gc9pi6lIiMeG5OVtKwOCZeyOJd+9LFpnAQ8XYvxwSfXS6aO+8C3
A+eCarTplLl8PMVVM4GjBsPFBu0OfCI0LkRxb2KUivzOb7EJVbFj4f8oJW+vTSHbqzmMeJyisUoR
YPcUqI/lgOyzbnBnllfQzwJTn44oUY+A0FExmni4ShLIy4CUuYaMu/vBK57rpNv5wQiJh8SoP3U4
LUBwMu2PZANK3DghS12gwK3cZhA6vYrGgEASS6CbHbQA4QfCNZNtKHD6HqDWqPJB3YDAAviv7bJV
w3h2MK0QYcXxZQl3UJgClXPq5E3s+hABoWGlAUDDYB5GH7GcCnQoyC7nfXFHrU2/qavY3PQjxxcc
DKm7xX2/X6vCQ52f4chjlhvuiyv9aBMWSYYIg/Je3DSyn6fulQbkkALYvRWAXmxVV+EGH4D1T8N1
09zN8ZvS3VgjdH2cEfYOa54WU+4qUPNm0OE94llsR/yh1MQCvLjzuC79VxlE4pTaeQoAAWqeoCBe
a9qQt9uSkD6AC756pZsU2S0Zj4ckgGaTGfV4iKlC6Agh6i1GXJqo12T2D5fVzhGgg2DLAvC12p0h
niFpivtikdtrO+q/I25bAoYihmfLc/pn7koG8sfs1lgBO6AusF9L08t3fm3mQCNEvbUHy3t4DIzw
lKvRXHtO8BrwvNMg9p++w82vsgJFQmcb1h7intlLmIgz9IStjQQfzkaLstxj3Yxx3d0h7IBKOEtZ
gKnAlhqsPAsD9QNdah1zI8y/jhMgRjz2xNVM8uy5jrhYxTbOzCA0QdWKdC5FZbIPTQMtj0uID911
uDovk+RrRVbYrvKeV9B9iLZ0TQ386S8zC5E81ldYujjStXWkK+ZymX2c1t5KeDenExtolVp7O/LT
21Tk4kY9avCki1IS0UVbU8+yXgHF6rlyj2TUcC36vMc5F+ishn6EQv/gSJZSKZTCMasN76XMdXp3
Cs/U+AOAQ0fqQqMZfPPmbE+0R7hMogo5PFcRzqftkH5tzPKVykprHLchdiegvToW4V60nXWmklRq
yF6FLFj7qAndkk1qX5pAbSo7Op56JftQsz7Y9Ngk15uQx7LTsknld5vKDJoXt7BQ5NlDgBD6sMYf
MRDWl0QW4yrXQ1QhBydpgD60dtMJaQ1Q7ACaMeiGeg6Q2yAKS/PtYktMmV0KVGGAKfPdkYz54GWX
yhmfccbhe5pc7NRzTFwuDYVSZsTl2jUq57sNSDjci0hR8GqCIFGWgQLfDRqqjqYefvt/+b5h7R7s
+G/umxVOAmhpKk/bb76w5X5ZuyxJPLYdLFQ2U8VINHZ4gpHFAUi24UqmDw0ok67kUfr5YbYDU7VB
xl5tllst/rGQMI7GEsLMuP0aRpY7K9NB4U9r2uceCtUOEgP9243Z4Om21yDrxdTnw3d3SNTRHaDz
FFp9e1gqBanIEHK/bxMUIKdZmqAV6L2tmCsPyRiExb+2oQmf5xmgAF0AFSbNtsMW9mW6Og5EzONX
iDECow8SD4/j2ssEnhWstj5CB52d4ylgZ+rhWctTuxKRVbBxqQPZPPBJqJ2Lf9nZp5MJPjQENtZU
iAlIublF+IOv5lrLh+rMUpbQBRfgJwnLJLwNVbBFPNA9QTUI/yZUrUl1m3niTKusBoQUp6aXyLbL
A+tGZPQA44caalwDb5hwtlOorD1S2iH0c+syz5IaKo1p5p9+HzIVNLvp9MGm4sMR9TMmfj15fpJf
OtTe7lpfFvm2AWilRIb+amkhaVKTTn2WHaFfBqgjuYQs6tamALSTfDIOkbXV6CD4jNvmb9dVKhCb
XoHNkupFMu4016yxjnNFCA1xKTrO5SM0xAH9OGtGA6z6L2e9lnYC9nYFXtzVpEPcXjbKJxPJtWri
xY1M1ORF5W/NxuVrGgKclz9Rry+zD75kTwsGYSswNXGd3KGPbP689RdBH3KqkA0vjV/04S8fOw3/
h7Ev2W5cx7b8lbtiXMwHgACbt/LmQFRrNZbkVjHhinA42IE92H7924R8Q76R+apqwsUDgLRNSyBw
zm6uQ6d/jVVDoccWqHO5/vcQvor7Ycjp41ACnh8Y9rjWoQ2PKnjUjNFCh9SvfICNemRzgQZ5FAZJ
jl2n4B6OSI8Yywxekf49FRXy51X0XcrCy/GGuoxt0S0DKeUG/9zx0afyUQ+AAAr2YKx073l2EC00
cm9FFl1M0YcAGE0usdq6VVT6LAUSKfGNhcP7cBfXeQgqDAeY8BaHPiTJ6+aH7jSMEu92ffp7nOvr
4lxmXk/EDDhO6DSLsTuCjVh4YSzl28guFFPZDxsT2iz3SwhOCiMApNoNH0bKgRTAAmWhN2ixDOjO
dY08wdwqQQuZgNSt5nlhSRVKQ6x0pA+BJnbdYj7Bs3UYkg6a9+AKebrwQ1uszpXLsYn497qRbrsN
6zDx3upGfeQGKwhog2zTGvWu8ceH4ZeVOZgHLTSfUqjcd6pLPNAHGRJmFaxXpjHa3xz5CBgRJidK
crnrphK7M8rSI3WSbpopNFlur2jgxtBJRz0+yoU4hGl9ryNGLyJizipOkuHeDHg4L0xaXHrl7G0j
MN4zp1qPTmZ/zauo95AkNZYu3KlxP+hdFpA3Xveg6mEKjaJ+7SA9OisHAf6gbrRHkI8IlhND6mMM
HJyseUSlMxdNo45AkTbHkmGPkIHaltJ6URuoFkyl00+HJln1xDd2BWuRzXJeChq/wHAyfo1V1KLw
UsVLvF2i12hEHXgEhOYgUpU+hyhqAocevU7a8NsUcC5PD5NyaObUAXla98Zuv24DYyukw+d0jE7Y
l9MdVBDpDgBgZCEsDdfWDYGMyvU0BtoWmFKv/Xq8D2Foic0SHG9cuHCNyc5NJCxQZceiA0STDP6D
m/S+5iw4WjlAzg5R2R6+meZTUSC3r0ORkc+h7r0NJtPgWxj6ZrLCynGcF32lzgXpO3AWRrIhplGf
3Q6kXp9/1X3QBqzPSRf4EI0LSutgpchDRWG+gEJp+yh8s9kGLUCvOgwbwz11qeXpKKpE+xiVkCoY
wUxDoat97M1Ieg0mnfVH1VlQCx+2X5VbfUZLSOlFEJNYgLM0bOHoBHokiJtIJwDzZcD4zhkWmeur
WQhH170+FFZZ7pEKaL0Qco1z3UbwC++H6XALRUbtTWYaG92uR+jO30JQcy5w0PXh24z76hG3e+ix
Clpqy7HGg/utQ4d+WkDEE+ZsPXCkqoi9IBPZIYgaNjdoPL6kYYi6pPDfbQtGftitfXejANm6LG/u
hyT62vHycZheglqFjUxneVJksCQf8oVuu3VA2XqDWSrbXdsJWSSyoxvoatDtKBRQx/r0Gtch25rE
AgR6lJM0B4ZMTUE5mUb+fsnvV3clKNl+Ke/0NZwGcjFRvL28hvQEQA5fa2BylgmQGWsdBijit/4l
qFm5NoiRLyVroq+JFSzjLsyfIXUx3EH4F/uqqT0X42MwGOUhGodVJWJ6LH2AD0sbxUViNPRoSIse
BXQDNkMmEux+/2rTZ9gpNzCwOuoricWxN8wJyBxJMVdVAIvjWNG7SXDlG9ZNSJxBA+7BhOzdkgKu
uINwY7AtYA27MpOkOKWBTbyMZu2cgAbo6QeD5eExqVJUeG04jpWswXplcPDKmyLYzci5O9mMjdph
LA3adAFNOHBytCGZHqX7Ff5N4AOH6dyJuZo3qRkcGkmqbeX7wRIVlOC5bPjFqpn1wypHrKgd89JX
7sdQGVUV/NoklmvTUOHTS5UU9dwpVb1QkwicnMh4lITQGElrEy4r06Hhrf85HnW/HsqYSFcAIN/r
gbdLdOd1nOjhtp7G4ZNruO/SaLNzP0Z02zfYGDluUn/ra7XsXbt4gSRIvg7cfrJd5fwyVl91f2uC
R4l7QQcratVjUPknuxnrbyP8A7ykGldxJhSIN+ObBY3LO9mn9UmLaUYJext8Czm4qiIrLjoHyfMI
vhKxmzl3Og4L8spY3M4h6blJ6iq8H+228efusB5rIJCv0aAAzRyyVOGjiekDb6dqnw/jMyOJf1Z9
lu1y+HF7BjPpoXbGN50N0QeRpPiYMmSybgmTSJpqXqCAigcPwP9kBOxr9199qiZvOH2GmT7fDsWD
DoqilZtOmE8qp/xpkAY05lsW/exelIjqn3FDfpZwsnhGwTbE/DY4+7YR8k6pcVxVcNI7hQ2eFk0i
9rVrAcibLgIDZD3CjuIbnkfulW1gnUw/BG8vYyjfFgbMarlTg7LkgIU+qr466oPTRuY2g+N27vqN
O9NtIBpFyJqW5abunI9xkH6voJ0GiYRbmx4c+ynsfkd7d2vPio5Aa5xCeaFMq6Pu6HLyfawKwMKg
H7ARLXDLMQRXH9waxAUh0kmoj6hyjirpU1MJNisA6MXOI0zv4zKZyGSjsQZMI7xPqwTVHWL7z63i
bybPyc/Ry5zceA4bCnV2qEIjI1TXp1FJgMGHdGuIoD7pdmZln5rAOStQaIE2tS4z1AOdu62E6WOc
sHt/OiShMewoEnyuyLk108Mgc4jEnoVqoh6n264HiaJxKIWF7zOuvQ6WIsRf2rWrvAOTzuUJ9sRJ
dyibFgljCww0qDDQTZ5FZ2RSPppunRWBJ7UNKRFvNEsDYry/xtAWKXKCNOGqESkElv3kXb+lRYOf
VaZgmuo3uD4k8P4EOsyK7nTYQjbySJg505G+qoShxwo8js9XFSlkXA0kEKC1HDkr0MDtVUGTbNOj
oDSzLVGf9WFEZcbLS2ArGiLVta2r1rEt2UkPQFU93bARM6AFiqH00kFITzH5cYEc4ve4gOk84+Ek
BjdJwH06LSZ5wGtsVQTcV/MC/d7xnCqO/a5N5FvYRR6IAuDmEfUaYh2BV5M8shDORdCDKxgS5QrW
41MYoQzn4XXOveuXUjs9ptOXtnTShcwgwAZzemAo9BeX6u4ihjxon5le0fs+qFzZD9JgrYl/Nj0M
lqQHfNzpARmEZulbI/agU9t1bBaRJ9spj05N4XGIiQIUTBTQitw+FmExoPrKIJH8q00khVxVbnBi
zqhWHZLKL1xBFLKxw+8m+H0eDwnfQ0HaPARFDVFIsw6/F46xLSGl64VKuXdGSbCdIHV07zMD37Fx
E7cyWmDC4YkHNxS4H1k9VLCw4z6nOXKnfnGqpkC3wD6rgmJ2AqZuSQoPjgLkbP4cGR/eYxPiAUlo
dY9Qzo6WLr5cns+HtDtQO4M6cG42S2V06aY2hg57A/44RgTg9IJRZCXaDvyN6PWaTYkEFEMCAXrt
VQkTGdBwRv3h32P8IWdfAChjxTbfWVOCdKwL0LEy1fMdgzpa6vrmXTFFNra9xVyP0aNjB8tCe/wm
8NVFeoYV5d3A2myjJHhitoFtaFnlC8J6qEVNYdmA5aPP9IHIHuurXLWemZT5gfomtL7HCgRcyxnW
yChlc+oG5hMcJj+HKoSsyK03BP17ETfDt6at2llnm+aRRjE/pkkf3PdQHrg1mVN7WYoHJLr6tZKO
taeWGT6V6bIkDnuKuiR6ytNlPQWwTx3PfftU19nWMhLnKEbFnkYjv0astdhTJuSn6FefkZjJ4wAW
RA70VGUaz8VQ2PdWh/wLSYKXtg2bO4e2SPROnV0e5xB7ifgSrOLvrHGsOWCWxgmc7jdiB8NXwY0p
C9UFe91ulclb0rqf20cXrL+udztMZCieTQ8tCzLjDLD5nIWEPQ2B7esI5E3sXKa+XyN13xQxrF+f
CFJgu3FwVm1vU085WAAFwKG9knVVKfU6NtmwLaAGjK5+eOUqoZA9EDVw9QhR8EiS9nVkUb9NsmT0
ApkMr8zAlsWhQbAyawMbPLhugF8FhNBWxyM+H9sCJtRwopj6P8WKhY8Sbz8491QXM0ry/e1AgPf4
FIIQcVFBiEn07+3YUUV4WcCrUL+wkIBrwSYeTeTn/nqJ3dpub7Gxh7CxnfUehx7IpXInzwlWfeug
37hooqa6g0W98RCK/FEvucKyyz1iWfIAAesKAO/AmukOFhrf4ShLzhae65b4YOz70xoOfumL2DeP
agSmUCFVue8a8XGgoNzv4wo7WtBBhqWsCgP+fPqoB+XbfAjI9QJ9aWViCWTU7XVK1dNuy8Z4t9Wn
twXSp3n302mZuBgqh/RjGXUbL6AHYxMOj5bAuaRR1+7zGIWuNOQxiEkkWJdT6PZ1ALYLcha614qc
BuXW8KvujGmc7flAsDjysjGGl5gN96upRKAPrda4HCtkfbMRu88OlduZ7vEVrJ54FIcLHeatsoEx
NMCo4qT3Ot7G64C18iF3svDAM3IAjU4+uKgKPviJsmcRXpcb3SbGUO3GIPmKYsBc1KFz7lzAF7MW
hgVG6ZovVupXSxt/xUqHoOKDsBoMwGvw+BWaxRFcTJxyFxF3bdHcvSeuRWxMK225AI4RBsdT4+0A
RutTYDA+j2Ko85uGae8jW9kAJETO9UxmI4HwTWLPu1LAT0F364Gyi19TaBx7cTrKXQ2hvW0TML4E
s74+C8iAelKI+JuwzI3Nc/7TT9tlxcr8+zBZyWZlT0CBNluoLmvAiT4kJqGbVrTHm3rpDY3SxLlY
d0b70wryLE5mPYFbdls7lXUAGCQGTRPpNlCW25M/TiCesSjF3WiNp4ZiSZQHrlyX4wh9gInN4mMi
S6jk95rIYrhuvRoGiLLeqC40h+0Zfvv7cCLD6BGZmfreVc7h1/XXu3FWr37rtWMLBD4UybwbjNeg
KIrlqVktNYT32jGKdh/0xeIG7dVnJSRmrmN1aISNWgN70XrwBwN9BqvFWdRF5MFCGv/Y0XbjNPG2
43nx3NhjvfYDGa46x+evjmt7ZW+Jb1agmjnWHcFuhITsKbCragYJomBpIUM3r6fslM5I6YOTxpuw
DNvNLXWlJlEB3anbbuE0ViKlsbk16WH6ll1Ff1Yptn8oZU+8jiKC9Ry8XOyZb4PiIEAEE7PQDcpV
LRKC9c8Uu0lV3cPKla/gw6muoTMN1x25kWZrBQ+jmW6z9SXRQBk2dlbw+RZOQtINprPveqD+gfoO
qrbYBmnXl9tNdXtm8uxOjMHD9Z66rR1iaFl090iKpF/DAskLgIZ+NBzriFb44kGopl9hHSA3fTvk
J9R/3Bkto+oHUXe0EeUbMnUNaHeZuDehV3pnQEEHXDLSPtlp9TWYboaN3a5Lx/LVvzeWWrtEq5aM
jlOuFXLkN9WTT9Lbegjm3wzIG6TnZiFQ1bPOhEjlNdZdgPKV3jC6Yl3K4UHhbzjbKvT3eY/1sm2M
5AJFJekZmZ3uhTP0DyEURnX7wAAPCeuUr6EARi9YAuQ0wxK0su6rGklzPb8305vgOuvrGMI0X6MQ
37TbK+L6NsgTl25b6lwvu7ZZubUsBPF3RTWtCQyj9bRmnFZ1o7kNXaW5GCxeIpvkKi80cjw3LS03
jpW4A+bkSQvK6fF+JqOdEYK1OeGLboebHYBu+y28tfVVHAIvKp8cfwURRC8VqiZHq8jlAUtJ+MHZ
EGjB/wmLv19n3RB4Fjh6u9/aS8nyQy6hjjB16vGy8AM606fChjiTK9prR8V7Y5Fyi3rAsieHyBe7
1pQs85JSMWDnSrbqRemeK5tiFyPJ/NpbQFZunousxhyFXgnd3PNgg7qI4NpS9HyRO1W4ML5paZdu
KkbowzXsIZZ7FZf7rVuPsU1Rg/7g5ovWgB033v/bcBKVhcKIfTAMByhxCnUowwbGULelkz6tPosC
2cAGycUncrpCD9YdOsxyw7MhLrNLShNwGd3RGHE2j53IBIUEd+aNvB+U5eyKMiVAFRVvPO3oOWg4
OScEKqNObNsrHQZhZZ1CcIymPn0wgc5ewkFGzgHUoWfiQsu7DaGzG/Kx2qkQGqkolKZT6Vu36IPv
c2zgQ3t4ClBio9DBJNC18uOi3Ro+1nn6DN6O02KQwUTShSKxpxudacxVS+0WW5R9p6wA7EyXbRh8
f8CPy9cdLKs38EkDlAV4YLjqoKhzO+i2X8PCGPgG3tNyASW+0SMNihzaK+3moabPdFsFQyoSA2Wg
m7TzmvZg06GjbGs9ts7DrZ0UCnhyQHAMkgbQyhyHQwebyucekAVKOv/RgcTOuUe+cJiaUwbGJ9ZI
0BibwgK07pXTO+3CKACNinyj21QTvxieMzswRPnDwGpnyaVJ5mVfiYcu64x7K7RXOgLrSzz8fXxo
w+FXj9edQWX5WKW41/H6oml8Mt1fR7fx9phEy7TNYXUzZeQztyn6GQCDbxhLVrot5QQyHlMv5+AY
zBoGMBXEg+isJQyx7rodrA5Eqo9lYC7uVJZxFIDi4SOdp9epn+JrVgB8ZoiWTkN1/3XJOgLyk6Aw
Dz1UBV0ZgGryjcUhDh+IuA2xo/p7rLqw2GCWrmaKWui/jffbCAts07DW5pQdqGkQ7QMOIaAp6iX+
T7MpWSNdcOR0OqG0fPsoY3D8xxSinLpND3ZV2s9J36uFbusdus8B0zsqhddb7jzhAWWnHigLLPaM
54aUwKr2+CDqkAyQ+ZbW4INbit5Q9hZk3brwbkg5ALSDKj4U5iuIIWLZv7vpzad6+msD4ONciMj9
hi7Wa7ypU6Ql2bU+kysgV5GZ72OIsXc1ZNmnM33wAYu+tvUZ6VdRF+5vnf/r2P80xHHzfhk2SQqA
jIu1e1OA7BKRel1EFFkuCEDuOpJVy6QownPDgdVK3ax6DSvYlvSKvfOJDVSmcEQGAnkz1g5d8bBm
d27nQESGDJeydeDCDSVnKCea9WNUlU8kSKLvsYLHmJm55TH323InY6Oa6w4fK4ecpMPFhNHDsjat
HOyWWN2udDglsFhE1qyqSXlniMm+mQTp16xQ98oO6gDGIU9gysI9J8t+1Iyol9q14nno5/Wx4oqu
+t4gd9gPQEkuNO6C1EVBMc4YdIRDso07sCF5DQPwIFLdpghgNVVMbLUoITgIs8RbClw23aYPsn5U
GeYR8H1QhmvUCaLSwaKKhgpqWBEW4BnEaRZI8v4V3/pHYQERZiX9nnRAy9gUs0rJuh5umFa24ihp
vcasOA95758KaCTjA+1cdPNtlIL04yvj1dkYpX+youEQxiV5q6CVd2+ZxD0K78H3q+AZQknlnrnY
6+rdP0VuYI7ijNiQzuzmknTjVnXkPQT/84H7A1IutduvYoOoJ8twwddN0rf/MCC1+GSUSpBDR55v
N0gH7NsOqYys9aF6MIW6w+wGspOp+2KQGKZ4fj8sCFbwYCsT8ZC2qb2Hvvy5Hm3+MNqZeLDK9mgS
fB4LrRRFYNS1hiluCOcbJ6ln0JILgR/DgdM43LHKdyCI2/P5bx061EP04FY0gEroGPoe+V1gAjBa
WlBLBqmmt5Nw6XZZ9qhQR98GDHm8JLHTx9JK+UNMPd2nW9KYQeXbjeVOtxkkHBYsrUKU+DD+dvn1
boNlPoywuzCb9JHGTfsQxQusG5NdG9ZLSIsNm3Ta0OPDlux0uw4BScCUm/ZgCIN/087KKavX16yd
Y55sPNjz8B01gDu/9thTSvAa1455AkisXOs2fd2g04T2lDHUsXTz6E4A1a1vo5vCfhLCg23DvBgz
gMFKw4eEXwGEOvNzVARCeRoU0JsNtok/zAzydW33ZpNGedkAIEvAAVoaI58ug5BWT6OZfDOAkfpR
1PUW6c/21erLdAHJrGqHeqOC1EB89C1sOEdOAUYtE3WB1puEBstFEDdeDwUqZzqM6nAZI6v33NaK
A5gK/lo8DYM65msX2RLgw0HsHaECT48HzZRNfmvjwQCd7ASk/w/dXhVwG41ZRpaUxtjsZz1gMvXY
buB18XEmpjbII7YbqAL+v3rFNE7fhQi+lyWDSMuUz6ozeGLEcQ/lvF9ZMLDkQ8i03eLuuwIHc6db
mhhAn8wqgl2qcnPmFlIdc1vxLXY11jxOrOb7xbb9+rsiqTPHTodhKZoDlStBJtfdvHYBTq2MJ4hc
OivJFGDao0KiMna22aDuB+TIj/ogwpQfnaScU1sVyNf/1Y5vmYnlaheub21IIZfQfW2511ZsX8jh
oml9UgYvcW6JE0NN8d41KFR0J1qf2zUFSOQtu0vbUbxIdtHNPK3ttWRWt9DhdHVqS+uEXVh1X4K5
/+lqG7//nVt21S5h40UUtH6SdrsEWru89EUMy4SkZUtDusWly9QW4ggBZKo58O5VAP2JqT2uqfJs
E5VrfTmozUjV4vIydppPlwNHv4XwQvA40hqrYiQOcsOGZglJVslgBhencrdcCvJQp6w4ZFEJRvLU
3jZmPq9Nv78z7I6/1t91a2oP6Z2LBMBch5FvgwLgluZhxOcaSirQFNMZTThqOvu4GCDJi0ftYc3i
7NNhXN1ymXpEZZOVGAcwHiiflblTQCeSHS0oBW2B7XmxSz6RIeK22Dq8eqkzXp0yUVcn3eSjqZya
RrvwZ2D8AMbUgJxgd0O+dUUIFoM+laOPSZvWl09teuCn+HqqW0WaVI7nDHa+FfU4yzkIFe5osbew
mZNuiN5is3S8CBX3QwB5pJ2fghBA6lRcagpB/aZib7lvDzMXRb+TlSoFoFAdrkC+Mh6V5cHmqwJY
WMQnoOUC7AABJ5JSiW8pRBSHKBCvCUE+J0YhDwCNcNW4NH1iJDpDEa/47jpQvPdDdzhmeWltEwsy
lLoDn5YQwNtvdi8rsM0m/hDWqKdY4SnoATJhF5vbzgN+kWoT4Uu5jOvWeFW0ud4h9WvL89t02MMB
GgKyflmBE1sdbMy8K8DwQZwXsDhbDQWKilZaSPjKTLEIUC68xgOqqCtziq+rQPibAZDeg5nXlA74
W/443ncklffgTlGsIFFGuHUAKiHvY7+hs0q2Hx08KcZ7OXX8doXuCHwbHUVFIUCHyoO+lRMpOq+g
ObGRjD4NhmFdKDD0c6jeICGFos0LB8rGjBr70nRFtYq7PFpFqWNf2gE5QVi3PVcQSL6rlEvmup2X
/Wuh/OBcl5k8gHxgzapiAC/NMLo1MbmxBuFt8DqnpI+G7bI995OLjnwl+gcCONTUpQ+F6e7w+Mm9
oUz6mEF0f5bHLlzB8JLcNMwZptmx39PWdreWA4j7FF31JkEZgCEVeA3X8O/juDC6PSxOX+phVIe+
i/g6mngqBGSeV4qP8Cyt2m7HphBlMF+5kJmAVyvI/T4Q1lMzIBb1Aqmqcq3DvnNOoWVXS7i0tatU
M2k0ph+Kqx627t22TWmXr6Ic9EMLmqNAn2Gr4RfbjAAPRJCeO3fgXkH+38732JrTDbbSfN2Ufn3A
HFwsgN6Uj8KCH6xljv7XOjb2tgto8qwaVrIo6qMckAIFBRDEyNavjqnrFLuuSOr5aA7Rd9+ysb6J
xovh0I+1d1DH5nF6CkMAvlQeUqBD8FxuhyAuh10hgL/Lezzfvgeh3pL49E6nlungo9fJCkXnTM0o
a4yTYj3f+C4YpC6ABS/MAgrdqczvMVR+U6BpoJrOHxuo8y8YPBZ2lRGku4aN7iIOU/vRlXk26yfx
2J89ZJTf3SrMZ8ywYIweAoDVF8azDHzjGdy/9i6X+BDpEM410DLsYnOpw8RsoP0eNeUSeRPpMSK7
heE60SU2nG9pGfvHuHXHox1nP0zG40usVLmwkWNb462BEFUiu03jF4YPMnztR+7pq92ucGZQCev2
jZ01j739MV5Vplr1RUKW+nJK5H2Jl85D1lUMoikomlnnAQnHc9i2/NzCWMZoa2unozLIQZMZIRKt
Q6PBiN7hDl5YbbjRV/WdDT1z7mBa+OseWK+7c0NB4nyobX69eQ+3hiotlywMIRXHx9d47IavJMqE
Z1l5u4OCIDnLv9qHqd351T6N9x1/+NoD7e71avgY3+CbLOGNdIfFejXvWwVfMu5Ac9vsjOcYbxEv
FDzcZtP/BO58Z5T9x2NTlcNzgRXX1JpDJOl+8J3r/60f2gPN8B0WUI95aRySgIDGgAEgdHjOYmiw
MvOF0crfxU0EQtIURoUP7Bc0c+D8jbByQQf4Xy5qTH/Sc8at9UWisXK8RYr/dBFKHtaDT+115gzG
qhUh9K/i1Lhvy8D0OrwAvxY2W0Z93LxD+fSpaPr0pYkjiC4kidyneTRuY8njZZ2w6Mnty2hmotD/
nphy1hSGsRBZiBKJYQuoV+MgVGvtAO4CKQ0UE29g0tq5QVWWc91NptggNqD8ANxFnFlLF/mt81h1
4JMC4PmdD/2CAHYCRdvkUAGJeKkMWFM1adcfC5HJtWmKHhj7mh66vGMz149Pjsyq+9Q2gw0U7ek6
Ryb1HsrY4TwsLPaaUFhJkaH+2VEUeO00fxtiXOgz1jygxIUZAknkGW2gRTTUgRN6tuy9EXMTTKim
MLGhgVc2MLfo2pNgVX6C7h8RzSlKZHsyYcJ6zPwAW68pmtpjAjsds1RYpFlrTpzqEUy96rHmag3x
mPJ4bRqB7zYA6droztCBPx9AVvZc93I7w0aSBD91pwXey+MP3QGz1go3SLe+8jdQEVXPIc26dW3E
9qTtApOjrgYbQo3fMvjaQiGE+nfYWPAzx45Yt7tjCneDPpDAK/JkA5AFlHtU/3jNNxHCyTYl40dY
qPYaXrNVoYNK3TRYOFC36btubgrfv5NkoLuYKXeRsN54UBZWIryk4OmnbG6ZEEwsXHzReFV9dR04
R9Awf4f9dD6rHeycQ25C4oLSF6M1zPNEddnp9rwphq9DY724GRdLu+7S+SBdbH5i62sD7wbYlfkJ
9vytu+zgYrLF8reC8Du+RCZxhgdXBXzGDcLOfUxg9565UPBmqt1SaH2BVDKdqklueUhBL1fSaGZt
7l90zepWwvqE0dY9CSFqDsJq4+nwNvq3CpkO02mwyeLPgz9V2FhdQncyrj3NdtOEtqKFqvJUQUdS
3KiNeQ/e45X/pruDvGvgyT5R37JpjDON6WgKw2GrTzxkZcxxFoaWu9eHUsEb2EjsfoG9tb+PSYVu
fdpQu95AMPv4qe16qnh3RlY+2fx+MyxoOWgOWeDpe8ti6PZtvDAm/X4TQjtwVi3ftWi/PowKTu6V
E4LIYLpXgX/dXjrRIo/i7HAb2oWw8imy2Nrom+kLUhPZXFuKYqnbWM2RRE0hJQ9+vwXu4/QI8KXy
sQ7CTtM2S/eDNKh7uDTGaH7r/3QRlJiFlzs1BzewMbG+rv1tQcL0yF0uZqCWtN8tWuxNqF48GxYK
LwNksta8aswnUSRHPUCB1jlzMHEf/SyFcI3jG/O6/RnQmi2YmTjLvmIo88UEBs/WeEcAUrvToQi5
41E3/lmUQzIroth86kmW7HXo4yvzSPsT0j6gysJaa06jLLyMgV/PoAhlHWyzgwJjRA8+OGOXriqs
pWIkXekwaTtUSbDyIT7sSa8PF14oQZLX10etHyvPQJZCdszfRGMsJr0Mh3ujO5kQ6Ri/u6DQ6usH
Ct5yFkjYVvi2ZyUUmP6pTR+oXcr7IE6GZdi7/uzWoa/A0ja5ww70rNt9lYlZU2XDssWO52AJcQfi
CL3rp0g36bMxhVNRms91EKW9OkRInB502KWxsSlQD9Lt1xG/OvFk2BI+ipBy/9Wmz/RgzHXJ3M0g
LH9r02eyhp2rgV9kDmuAbGZBnHWlkZTEh7TxDGk5wDDtbOZabrTX4MtrBxirbIPy42kiVYq57sFt
koXgMSC1LjRPvvzxX//653+99f8dvOfHHKX1PKv/9U/Eb3kxVFAjUb+F/3qEaH2e6mt+jfn7Ff9a
veeHb+l7/X8dtI/eqrzOf6rfR02/za8746d//Hbzb+rb34JFpiI1nJr3aji/141U+rfA3zGN/P/t
/ONd3+VxKN7//PKWNxk8Nc7vQZRnXz66Nj/+/EItSz+o63Oa7v/ROf2Zf37Zv/fRW/5vF7x/q9Wf
XwzH+ofNqGlZjsOwsmXU/fJH9667KHX+AUY/d4glqCOwwfvyR5ZXKvzzi8n+YVPY2js2cwizYQHz
5Y86b6Yuyv8hTBPOcYwQagLOaH/560//27/w9i/9I2vSYw7X+PrPL4J8+QM14uk/Pf1pgtgmM02L
EIBbOWPEwQ8q3r6doyzAaPp/KrPFVzsLy32eFuYigLteO+Fk06ZX56Q2Z2ZlH0Ob93tuR8P1AI+f
jzMTeyQPmT4DWYB2NSSHuB2jt9BAbYJZbnM/ouR255pBuSSKyOeO+0//Q9h5LLeObFn0ixABn8CU
sARJGcrfCeJaeO/x9b2oqu66Va+j3kQhURINTOY5+2yTlEisRwsy96Bm6sUgXe+EwLw5LFU/PllG
vTxUuuGuLZ7IVUnYnHZ7tbjtEWiV3ezsU3GTSOs/83I9zjXzfZENqDO6kyzSvmJAL4AjBMt4Yu+A
7rPc+s2a1Q4ON+RzTuv1t3P95wH9/QAin//nEeTEaTqeibpB6ISpcbH8fgQzZNYpLcp8zsxsh9BS
Nt19LRHNMaWrFY5kfF/oODHVoOA64IRZPcRFQc5HlWEumOSTSwOQFpFpJsbgWz/UOP2W3nyP4o3Y
F1snP63QraAAxz23TBRcpAudw72rnDN9ag4tPdVp02dxKjIZ0VLcaW9yl2FgLfYDsb7lu5TdY8vQ
ftRqnR273eq9qqK1zY0KIf1oWAdRqDfHMZACIB649WnancYub89DQ0W2D2M4qYaEYiTbHrZUWx9k
O6vdeFV3OsoFBlJDEjR6lMdk3NbAKpoZ3/O2vmj8P64s+CZNqnyR9BXy79Qv18/viDtfrvUWzFVs
OWNnqq9jqRfkSiT2dzhw3h9ttpbhEUjURBTTzjttmRv3QiaGJZf2Uz1sjY+o6wQdDAPe25dlUo69
lqNC0qdbyyKGgGzYlgiMHF1Km21f5iQ55t2LFNPq6hbAfb9mmAbipjqpi/JrL4cHupPxa0nQw6Gb
N7JPs1t/Zq6L++9Xzn/eehbuuYYlG0I2/58LB8mgMSoLYxptb1XZ6SsowVOnpU+zOeb341768aed
FqLC7CQRZfdNW6WBHq+aIttc2csoEZ4VLVEe5lwNPn/SbUI29HwmxDGtzeEgz5b5Us4IR2WB9Yhc
btiWlzNeGk2VEYjqdVlu/pxJpjxIvaIC397L2Zw5/dJqL5p5g9RxGcWFeVZfcvwFCBE0FGcZvYX8
ABQukaJ0tnVoTfyhM6P9DmOYdINd4imAqxrX1OvN+UsGrIjXfz+I4p93H8wUw1BVQh4MaAwYZ/z9
7qP509UWf/k/7z4FDc61VpbE7SBRXPZSbi8IORt3bHT1whgzW4NRi3Gzy4R8naSV+LlMqQIRV8r1
8zHxbSWj+DpiFEo2aX1PbgxnSBUX0cN6NdSleVDwLhj8zUq/2jPyU3VmyImpLqNKgrqpMnPI1NVo
PPe6/J5pW8kiYGdeqkv2w6I7Vib6x/j2hYSp3VHGnSejJbYP2F1/Dvb2WxLSouTXmWr21KgN1e7C
gEYuEPHMnbk+rOveH9Wt6F1Y8y1dcolr5YbnT1Gb2AwS0dvXOyVVln3De2VydwPMRxV6WMjJfCkl
hlxSPiJJYJ35K16qseafjYptaLO0l38/T/o/zpMiq7YlW+xctgIxXLP/sUoqzabgRa0qhLv2cB77
7UNfxuqXEOhCpaH4gdJuO1hWZTxJI046agIRFW/x1ufst2+lggw9j7PtxNC1eRt76ah2jgo1834Z
EvNp3xfFJZNS+Ibe3EO9k2Wnw5Hhkyw/WvqToWjN0TAPuqXFHyBAOMYxRLi7BTlFKcMyp1VCkxTX
O1NZdrgefEmtJsc6TgnFLHiomMzwvxwT6+87hyID1hk4IluCffj2zd+v3TpLY6Z8CvaU5Y960rKL
mcizUxKL7HZWYzr9aKC001IYK82ceeus9P4CUOgpDdAMqweNQJO+pf1QPXAHguaXU3spb5ANJg4F
WNtoW2soDUS+o4dO1oPVzs3Fmhb9uKvm/lKadDX2bAyR0lSM/7nmnMoszO+b/SGSrvxmmIR6SUMG
v7eXmwM83uVSNtw0Gm4i36pJPawd4/4WcMPr+2WONKOxmXZCvVgGY/2mVvuLJon/snLq6n8eOMEl
BFeYqbRKYtw/DtzeSGZNZOVJgfV4v8Yqi+GwljW2eqPybSs7/AI1SXKbm1dZX+izw9JfHZSbanhT
tdiBAZzc2Dzj1Rb622IXtatpfXeHprV1F7HYLzDb0WFvhId+8gKoZJpQB704WGuB1IRY4ueq21I/
xWH43LNlesZk5H65yrjjJVjD26hAzjaGmDFUvvMnjjZP1iHFvPzF3Eh+SvRB83Z9S9xJNeNv/35t
qdp/HKJbjLLFrUZJouMN+PdDVNV6PQ/1Qty1VRd+i3f/1RLmuWly6U1dygZubKm66mIuh26tKtdu
2FqKfYq/Z5Gmy8UPOAstnCA5ezCTtGWdZ3TXmuWLCbXY6rUErZNeNNFGNQIVM8ll/98/gf7/fAL2
RoVl3VZ1xbYonH+vq7QN8WjatdXJkqn7sH71ZKKUr2Olqi8x6DXWF921NMYIX6TxrrSt58+YKSux
E+LFtQ1Tey7nPl/3x06GeqSUM67hiWgOytjXj3ZdlmdhidZlKuhAwDjYldYR4JA4v+nybzJ9ShbL
qYhr9tKb67mCB1EvS3d/FJRieFEGG5emLe3crUjHoBCxdgcjTPINIkAhf7X6HUznl38/PNrt4/9W
uOMsDwmTfc9WWT5u7cDfD08H+EB0nLpG9bKQ2yOtw6O2aSnjZmYnMwr9gUUDURCxl8ZtwDCgv8bZ
eOiPFqKUwzj24rUvst6ZGig9Uh3XbiMZlrsvQ3VfGHnYlLn2Q1XNJ5TF21dpgYWgQsp5r7MSjYBd
kv1paIungDg0fa6/72LafF6pOq5tUz0qdhZMqjj/Iamp2LRuP31KamKcdA//fjhU45+HQ9eZC6o6
l7rKodFvv/+tj5FM6Ho4pnWRiXB9xZI1S+42HeAF1zGCBMD3NphFRCoXfmPBiPqkvsLb/aUKhSgL
udScMlv7YKLtvJYwh67VULDDwA61rPataTTzB+M91SHo7Tuce1waJml7mUssXv79oyi0fX8/s7pu
Clo7U7UpaFTzH6ubJGN/1Wt1G8XTojy22ddF1vaPFWBZG2C89TcKY5Kt0okJEOHWHfz0IqkSFIBL
PZHro7ZHk+XqMEDjgR1nCFSBVLr/5V0qqnzbs3+/BOlpFUWxFUPlFpOVzw/y2zEfMnSEjdTOgRGX
h3LV3NywXxamhf36oG5KmI6XqXmySCnrMiXsBTPPHZ5q1qPgL+9mGBrptkadkvmj3LjJ2F5ykYSa
VR5IPH7qtRZlOvuIeuJfzyMzi3Sd7jKQtnaYvjSp9nKP5PdroXdYpsfHVB0v+cIEX2FFHSEh7QeT
qdnH0k5eU5h3JRaTMY7aeW29Y59HqZUFe0Xw40xMc4wMMD7XnXJROjQAxqGXtKgYF78Vkp+NjafO
S5SKF5T4zqazZijz8652XPkVB5tbY2vxisjrAwIPF2j9vpzroNA0r+gTdyl+2sy4EAJtL1rmEvo4
aSc8wg0sXFevW531SRRO/h0griIpsiJucqPOuy8fGj5smrPvPvfGr4XpdEqhnsZ45RZw4R976X7V
XyU7gJva299k6SkmEXOyTjgr5mOFF3NIGVEYbqmHzM3z1hUGvr3NIV7ng0hsX4ONPBD9uoX5yslK
aapW1V936W3uiqN8EysV8rHVeYXhlKpLCCXj0ZS7oM1KDz3mNTab5xnOvUKwcavDQcADrxBhtuES
nSOFZMsLszkPZDE8DuUeqftAn6qTJiKesXA8zHt82AmCaEtsRYbBh708pKNjiC+JJD2kxDSL6r2N
IfUrRKDk02NS6W6b62TOsqRjpPBE3mI7r6GhqWFfaI4h68gwJBXqpIa/Z4Yz8EBxtx2M5t1uiBs6
ljo2p8oXtrcDSv+DpD6sOwqJpDq0RIz3rziJof9AZEscpUh5smx5T7bCsxjy5+CvU3xOHwine012
7ZykGa68xfKrnEA6bPNblszHxCJ/JLG90kLZ661TLB30RvBquwvFiqJgOm0bl0tyil+H5M3CoEsz
olUH1r1H8EkZob7ozP/1rxWTo0xLHGn7MSGtqkzh20lzKLBXLBizNsr7VGdgIk8zVEi7tA6b5Gn0
9/rz2H8U60tuh23yZTAf5vF51lzrdUlKHyaXUT2SqudvWTSOAAFeClXb7p0xvVNvJhsvcNNdDfHg
Yo+BKlDw6k5uH/cYnVAkOJglbU78YX40SaRrmDZ/sF/0eJl+IS5qaIJl8Meb7FaxHYgw1E0NiSPG
dnsvcTW6o0gJ9cuOWlmzViRuhkyiJRFgyip3NvoD0SAYrTPDHYcHKVODdnnF/eBO4JJv/VRvk99C
xrx083OVBNFbKxYzzB7xQ9WykHARiIQZH5EI4br2MCNwOQyb2gS1PnpgWjCf+KsMfBxBuaS7Rjkd
KZYccJygQOIzUkgyMjxqXP5FDFyVPzZdF9VkPemK4eRm7a3DjBYCZMmejlIpe4IAXHyEDkWfnwSI
/KZcqDaOQ97eWbUCV8g8YsRBBOJ8HkY1Qlbi66P+lJDYCVk5uDXtS8XeXcrO7dYm8duVcsQcpCnv
KDZ0f1IMSm3PKo6ldF+lj/3kJa1DwFyThh1qEPzBu2M+BLt86IlikQ9JGqncFfs5tb8s/QoX71Ut
vmeKEpnIMxnZEP0NLUaT3FnXbxjehQEPvNwbn4YKZ6tm4ZHdvZMlZ3Gw+/y1ErhoDEocf9QYcWRK
o7rQSAckiuPPEhrvM2Ws4rPMlIuheWpXUXmnJvbMuAip8K7YoorArubC38kos+LV70vqlYWZ6rGb
IfigmfxWNFv5kCnm8mSvy7HLacHy1GB9mPX4qNhS5spWFWlyr1/bYjMPQywf12wnyQ+PBU/LUzkU
ewqGaWdw1fTpvhP2UbNxhprl7r2yuhXRfV4EfWMXx7YfbgS++QMoikh6ibR0efJ12JlOZklB2hmB
Otv9+0itfLSVzHb7sh/eZXNGedChUJKrWn0tiTv9/LPWmkW0SblF2cB/JWslO1U2gLKMElCfWNlg
tlOupuPbUvf4QzfUmiJfXmGrVI/N2s0uxZt9XFX4mTpV9TIs5stq7TvulTo+S4W8vC/2armrOjVH
ML27VVbW6zCQqZeOvbtPM5FiGVcFKel/ftHymSFQlaP3vV0tuy3hSJMkKRfWgF2jtRnUQ8MayFt7
1Ge9jfIk37g7jcwx/u+ZemxsOlXliA3Fl1jeZM+SYuS4FiBQP2HvZybF10Zd/3zNz3/8/PL52F8/
fr6tvx7bTCuoEm7wUW9Qr6WZDJpcmRgronLZPa20IH4btyajqug3FoaduyN6yAiVWVvES/Cr7P++
wCzjnXz+XI+3/qQZMKBdpynHVUSrQRBLKVAz7c6U6gA9vV9OI47Msdfo2jHvH02evEpxHzYl4D7z
oBCTNCqrT41N95F4EPTcol+9uc1RQHPvJ+PdompsrIOb152DjsOpG83Xm+Uo1+pRUj8mmZpIuSB9
DiZJuatiKpDJYF4XTJsaxOmXXAWIGHV/Lksfuy3f6HRfT7fnBsPMpeIU1Mph71sWTvs6NDseOWnQ
1QjDZhYMW3XlrQ+aoYgaBvqT2gcczHAgOxf56G25wvXO62TVrSAsk67jQKbAj6vxBv1UWul5UzN/
1nKvyU0WwcGH3hII3KlxX3cT8Pc63y8yqDBDDhcAymtSM8CCFR7wcugJk9hrI1D0IqhyJZBiPWjJ
u9pgEBdHho1fWmNkLooZw9S57YwhTJ5fdkzdG9KNRSq5aWY+IBO+N1cdRiwZ6PbqUPveb/YUzWMX
VRLyZ1l7mvf+a0fb1fdv5cQ+FROVI/ZvRvkyiTGgOj+Lgfxdi/ehYskujZcmax8yczomBKN2ZTAK
zOQ5edNsuRIL30zCsJRL54XMx3xgu1FtZxPCV7fneS39yhhcZgWeUS1+NaoEUameksSeDX+sbSXY
h0XYW3vEvX/PBM2x0+Ldzrenph5DpR4CWQ7SxAhsmx2ZicNS+eVP5AqR4J6FEx9gxhtksewXk3YW
PYzIMgnQZafWGAEuHrOyjQQLGnYb3oaiuNeI2R7qaEmxVKauMOygrFuvwuZ5tHHIrs67TDmkoahW
P5ouP+QG7uCL6epTT8Shgo+KjDP4HEyNdEi2SKqhSKqSiycUiZJHu5miW0yqGc+BqMjeHrXIQIjS
vy+K9dCZ7QFvDurNJpC4F0pt9eUlf1J4gwvBfCXqzrypuMsCdc18KS9OYrMgvpe+SBlVtCwN5EAA
Nh1uH3tad6+2XmUqDKXJPXuqPaGb7PXYkleZa44kad2qVWvxFWuA7LbCCpbcuuhwwVjDfnrYrdav
c9sdbdYH6m9jmFy1LLwsVUky0/2Wng9NtqvQziJh8OOZyxrtfNwHPSGXYl84esXRLFxOaYA2BH6z
HEjqdoZQRK0pXzs1O5HZcp4z5Om3zKXMDhqKeyrUo/6F1PPQ3NvLnmwHvLyJRVVe6IyOjJBPsaz4
E5wC1mlvX2Tc8FffVElP6qOlXb0RrUA3fbGFgFRHEKGJvCEWdxtqbjqKd7kZ79smfakaB/j13sTi
a9Z77vbmpUl7F7AplPUGoj5veVYDsTw1XRYyMXbNsgoqVDA907Ik20Li2ijhFR+muYz5eYpLN/QE
9C9kC+87MydkdixTg3GsbntsKgdNWUZGr2JHsXgzKYuWllybkail8U3a9XO+3A1q5d/mPfoOLZvE
eFUzKHwsBMV5tM8bRY/p2DKEThmFQr6dgZ6eO30P6r2N5ubVXGu4Xvs12dfvpdkf7Sk7VQiOOEOz
qPwpNtym1o6tER81RkiczVPai0fUojEsceUhJd1JLVZOa4/rd3HJVNOtyDCfldwjBYl//nar82+m
sLiluKo+kTcrhTvwuoz1902eaUu+ZLHCtMgEMxwslTKoKJCq1Z9bHPys4QgBw8/FI6MAT+mkr50d
h/Z+cymJj6qONKTk/m84j6zNWzk4sj9iQFCW6UEt9Yi07rj7ytjko+v1qJm2y208v8W4eZpRiTM1
24u3Vs5gogaWFlbEIRC9fNjXGOLhu8YFUtXOMGBssOR+L7aoIaS43u7T3fi5LE86VD261YM+1Nct
NY6ZRSCHFgz7Q6cjVtnkY68v/p4ZrpC/yeRbbsMKmZXwCq3yABA8QteDroFMZ5GMZs2sTVdTJPdF
PUVEHh2ZM7uGOV0NcdOUnnOdpiDMVCYPOpMDH5KhH/cLNbGPo0GIfC5IKi5gBiSW3n7pYz/PEG3h
YQ4bmHZb8delcftYO8xS6phQQ+paeFpjOCIeL1BkGE1h8TB15cXGOXWUZQit2nm1U0zsJAf4++b1
8lKs2lOqU6zEWhvqCxOZu43CQwdvMHO4oFX+TD34qHf6tdAB6Ut8Ue0rM+97AzOmar1L4sha2A/J
S/giJ1iXtGekD7bk8I7X4t7qX+xv8fKY04YqRtDnz7F6gi5uycNFzky/MLOznDUvkqiug9I6pI4x
Q9tPLMjHTLYifazeS0X8mEXyoWPJM0A+ShEelWUDhXc8rd0U3bCGstlgZIyhMHkzqX5RDHGtp+W0
Dk8tK4fk4TnjtUiRbw5U81zSixjh8KRLwxFph7tLW6Dv45Eg5qvoR3CN5TilwkPS82wOH0q+u9JM
2huJorK8gYBAohkKdxejFxtzZCCvrVD7xPSWKdTCOCPkoH7d1PkObN2XZuYNCFX6eI/W6jEZ5rBa
PxpY4MrehFJchgRph3Bs/VSYmDbiW0GxKbTX8rnf2duNwrXUU13eShdM8pOkedmhPa5LfiKS5bLa
2MBbRlAsRTjH2SVXrLuCl+739U6hycmqzJuNkGISYTTbZwlCUqshMA3JX8mVEeyxT+drK8G6HFOk
0Gkorgi4dNhKEhl0h05DbdzGHsBvhAaTAj7jyrNRBVbEGBS059KzJMXYYyphu4+hldShYdVY7MbP
kmK9qrb2wIwHdz3zPuuKO13LAZBNVG0YzUjjY1XZl0pLw10jyqI1ccZMQivPg1JSHtpbv9zLfmzs
Dwh9wk5sd4lSv2zx/ljk+1mrDqU0wnvWn+EAnEuDGq7UjvpCF9RxgwFUQfucbPO4iOQ6LduFSOWz
pRpH1OHWbEarZAVKo4QoHV7sany14u9lspDTAhpAtKpiuvO6BPhZnMo6CQexnvA6Oy4IM/TZcJS5
YN/f3uCuhwWZxHFVf7S58dan22Mlxy+D0lwHi9rrtlJm8qWiZ9waGbr6+mpT1Rld7FZS4ZoMEux4
+DD3+CFJpqOCnxqtvtoMEf5Tj/KonKz0V1kvXzNYIHs7PWCyHmQzdUXaXhSVXBYo+0uNtfYUJtgV
T4w/u0aPiiRnIdAjpRNXeDI8S/864kytTrrHLP5Q5sdRN8Olk/0pTx4tFFfFVt71kh0NGdQnKIs4
8Xt5s50Z1x1Kub4mdfqlTkVkUurfLnE5T76U5nyEZOcpi7hOnX5a8aOfmRzsMOrt5YTI5cEiVGmg
KVzXF5mtcUJsVfMMoITf9zqJ2g4sQo0daXWMaXQVbi+7U3xNxH6m9ucpxzZw/VZOr60qjpaeXBdj
wNJcnECQhyU7swVQpeMmCJqaExGoIdr/6C3NH7f2zAw7mnX1NG0l6PzYEECEE0r6Ng/Zu15oTyIR
gYRDH9Oi+1Y8l5ZxElN2aSz1OGjlmRHPhYyes6zHUWwj9diCTR4csUp42MqurASzZno14cJ2twbi
+9qo/rZoHkJ8zGAI2y32+ymRH3JuY1SPXOjwI7RLkjJuRT/QNi0y6+HIvOppksUpqQ3fsOJLIake
Cap+Yr41pojadA3skRb/TcH3KF47/KSw/7VKSLl7hAPuXW+vjxONLD2ek+fgdWZ+srf1TrNYtfMg
kylad9APiN5M414l7rdlWlxSOrivKAGJ/Kik8WiOJVMFJSrO9bL5woDZTPRS6WhsoZnhK0vsbWPH
XZMe6X0loTyIcXG6bGJbmS7KUN9XBZfwkJDxkxwbTfsxo15jdHPFEvYwFOIAp90h7/hhsGVcX7SX
slRYp5efGHuxwNrwcMpwgmi3vpayTrLJfs/E7DJlMzgcBO4u7UK7Kr2lah6l3XoRQlwZCT4oJB3B
XLziDbzMWliVd+uaHOaxiKR8oXEHba6UcN4gZxfaWa8Xr2j1g6iotQc9Mg0cvKv9Cmnznl78rkyQ
207rUe6/rlmKTF3/2Krt2ZjU74JgcFPfwmWOz0WtY5Q/RQ2wLLr9EwGmZL++IXvAW5ZFjA/Qasw9
Jghc+cBKNZ6OOI6fEP+dhNoy77BcIXWBPuFjUdbnHGdESWYuvb5jXve4WjUJgtJ7NiUPUpx4YKtb
ALfAA+5aV+qt1Wt/Tcbqtts9wZAetHQEOLvfsexlGzWQngejatK7TXe2CUfbBFfopHCYU7/RfkrV
r0Hv3FiWUVjNFBiGb3aFn9EHAXVIIlgx6lnjwUcJE8J+9WLZCgaKYEVST8Utk+xrlyZHS2q4Cm24
SbLbZK/cgycWqAd1GsKsUa74cwWisO7kraZ5vIPmBR4p+UpseLDfwyRZQ3UFQ6rZikxKjH0+57YS
GsrXtYvvRVFd4nHAx4NiZdvpyWjqewCUGtfBSrpJkZKUd2bo7pTcSzOZH5+QyF9oiG1M4BWfD36i
I5+/+fzx88sndPPXj9NAPDDxaisua4hY/wb34Kz6O/pT2OSbkcErZFDjRU2BAoYUFAKBpEKhySSg
GbIaWIEvLZr8gwSr2M2l7s/HPr+DWGwXf/whOg9wyAwRYKvMkFeKba+jLpGs4jApNR2LtUYU4R0W
jmmHYAw8SR56tmaFNAUZMk6krP2fX1o8OJnKfv4MZnArrP739zEjekiJa/j5kG5nbTSJlr/+608+
H/z85z+f56+n2IeVxLWBrM3P4/gJ/nwepmrZsEirc1bk22FC1PuG7UHmy5KmIBbmS95o8UFnh3SE
UgE+YaDHfFWp/viuhOHHods6/HLMt+l20Mbbofr8brodCglV1LGMKTVvCNvnKft8qa3G8YzJ3I9S
j3Mm5+UKgjKrjQvIwLH9fIJavR3RP57r9tSWkX9HuTp6adJxyrrWgSBnHwktqqPdMKo/Xvbzu8/H
OsUisCeGpH3MSzoJnuLzyf7628/HcsgT2x8v8/mbfCCDxZaLp6Hg8I9wuaNYvx3rsW97H7vMK2II
rHfzjZDsIWi3zp+21hfgRrGKD+iI2A/S4PJrpE+qts6z55lwZIP+AAOKofMqo/JyZQ2mZULqt5Lw
tz13m/1Nai+x4imzdUju+5wcUROe/PwLpteDpg50ZYvXgImTheJLxXa3/RpjJoD7frxpWsh88fGE
cA0BAlREWHy7AgnA1hqE2eUkcYhHrK7vmc4G2jFjEJphcspm9tDs6gmS/cloaoyiZC8d60DSHEVz
5oGiejOP6WT7tYQ79JREyRBjkMkWVBR3zWlpk7CUuCpx2mgb2Z2EihXPCjsbF/TN+mVI/hI3p3mF
TDD1zRM8gmhqOW9T62eaEfZBmWfkD+VOkW1OOk8HieNRZk3AIP7U9/uZmIYjBtahOtiRLn3Es/mo
pVSw84/bYdhj0zMrzBwWrJtKMLqdYOlRdQvZ8iHnBYs1URj/HOQen+wT+FqIyMzXuhR/g7MxUzXK
mVtK8SE2SlcjlU+mONmGirYrCVtDQgnFbAkSJlZF7rhXjDi8H4pEQvFOD9Ds50kr3JTg9CWhksPo
siPUZFLyAC9LD37UQbcRgsyNjzuyP4otQFXtojkiL4mR1eDfTIZTXgILp+Nmmfe5xmy+vWpifZar
PdSL7HnUZ6D60t12ettUecy77HzrHMdS4yBxyJG/FwMG0CoGIEk6HRAuekg2KSAZneyMtPAqNzF0
1REwj3bJjqEEOKV77XDj3hhuTgVUMGiVO8nB2oLQYN0pQSgJR/FTPt7cdGRwMnuKzdCU3gZZOtQa
iBkZlUX6rFhXhR5lrolj0mwvRWJeXfIjKPJBrtRDaanEVJesomEmXfUFpx5sdbPqR2a8m+UvbdQc
1aJwX3s3Ru1b1L6JvA/bn7DVRkcqJzeD50ZS5UEhGj2uOk9eKi/TGrT1JP7uqiu6x2Yq4TYvh9v4
1NwT+ubcWfHO2sUtlQLtGp9Mngq3SdqTquJ2uJpeh/5CKia3NkziZe6YEqYCJLMY0Yt1H1ltBwMv
lpOSntnC0wvj694w/Lgxwq3ukCPxw1jLlVEwZGwpCZDetH/tgJsEsy8TEoIiHbTRgk3b+kn+DIYg
pZlb2EwuTQbQiX2QFh0QoQRnJkvJxvVIZy4uGRBNyRUk2UfBuaJaVwirWyRS8Y3mDSoaJvZJ+yoy
4U1WEhkzU4JWhd9ZOjYelxKLtQIPUJrWG1UW9Bhhv1DdPDHcIsh/bDkKuv5COphXxrvXphNDyouV
FkiIOVnkw3Dz7Ex5dvzws4T4nVhli16CerMxUIkfmMd52sjtY1HYLHyIHIsIObSkJEjJCS8hZhaw
X0c6pGn+rvGkW594KQio1vaRZtsRyhunsCpHjENgM2YRs4HMA+Aq3l3lrNz8s3NcHXo1XLfUqbre
NRauNmgSxQ4llwnFsBj+guobXM6dqw6E4Kc8fatIUrF46ZnDNpXop6JkzVwstBiAyNiU6/6YtCFG
mY4opnDPRhyxqEPE5CTxr63XEffLIGd4NtacU/QCEB72+32rwqYYsU4uPIRMzqqkZHxs3gBWrBuU
UazHOXhRWf4irem6MnzEzz9M6SemmLjlgYJbO6klBBRgzLQqo7a27xLxrq0pjr4Y0MVtGMevRtUy
wBd+y1AvhZFbsmUYs3mIF2aeku5bcFYagemOkFyJpXKwdXjuKCwl0iDH6hjTvHRkW9NhR7iNBlb7
vVpgu2v2YZqGG7fnAMd06rxtATipThgcPaeyAe4tR12HtRej1GlNImUYqXUxUzceFcE0omufBhPT
zolonQUHju2WSIkGsUIHawdJ3HkY82IY+drIhk+mktfmYN8snhjThsqEG1ELI7170NfeaavBmYmV
J4MZnRWSaCyGAWlYcxvH4r2bmNSS0uCZhnXazNnp6SwVAEExDUHFwlumGteAFeywYRFfBcsiO1uT
uLW4n+hDO4w8MWV+7FjpMzMFNsCKT7Xuulzz7N0GAtVpA9qwhPljD/9D15ktx6lsW/SLiICkf62+
V6mX/ULIlkxPQtLz9WeA9zn7vtwXogqVJZdEJSvXmnNMDGyjXDsQ01oY+bkgWSczHrXYBt9Nsm8T
/InqYzQ+myVcxdqdB1A20d3mm20227wLjxa/aZJitx5GhlxcQwyuBiuIpsaPso1fh6a4w7r/CGX0
02zUKXGLY5F6H4xn1zJnRdTZfcw7YicN6daZqP7hIfDGLHGTuHYlt3Q4m+cOsVNp3KdBOxpQzOP8
WfjdNYnH58jvfojY/poUuyBpv5IwtbbLmAbqZF8ioT/VmoPPIl/H1rBW7O7MR3iqsPsSChsKpg6s
cqSt7ZGsFGlcQz/Gimw/qCD8ITXtxTO4t+Awr4sEpKhLHCO8dC6EwN5BE9m4TUuDiuAT1lCIpXuU
l8/Tjij7O1Gp50pOGxpAW6yfGxAyu6Aatmw5NwENc6m4XYJy9MBKety6LW2jJM1dwz+PuPLmX4MY
j5FOv6Lny/zxY5EwdkYvrh69yTx27jEkbVuFEZKH8hKN3Cy65Opb1pXlcP7Y76AKszzc6YOtTUYq
5EsftNZ9sBlEhnGKOks7pqI5VZKmiXOl1/mqhLgUvnsuSuPU9wSTJt4twayndMZhZbLx22BfTT+H
wD+NMjnGosVpRnMx5G5neltFO7yn8Z2SRNHWl0T72ZuAwPAWZE20CRyqC3Y9LWSowvqNG2jVESob
lrh+n0d5d423nAq9yJCobXULJZL6cIwXY7rn6BLbFbobyBUZDZbkHLiPsvszWffqoEX3tv3O2X+x
11xBMea1L2a/r8XBF1z3j4X7ZmpImo7jmxHAutyoFxFD/T3q3/k6eJAfMbHE5aZG8qyv/V/Wp//O
mgKxDPHarbzZ6+porYYXNAEUGRV/Ngbtzy1LpQWka9cy+1hF7br/03Urk/45mVgOm2gnUdzv+uae
ut3EoC21znBSw5sk5WeDKN54adMe1qFiqq0XrDHgy2gVVyd7yJGiOka9ikPhMMlBbscPIodgjPBw
E6SK2QI3iIFJ8UBAJtbd+WkWJ+NBFfynrAy4V9u6X7XUn+08HG4aILXfVdRSeZEl22/HQRUrkmI1
PI5ex4eh2fZ2CZEfIHoOIKjhbiqajaXZFKlF7O6SlNI2VWnBUMKLgh0JsnI9zL6fYmCgjiP+brsw
EDpsjvskTAtWPS158ydxyXR6bkDcvK3XNfHKZ017Tcdx2rJAE0UWYVWCJZevktm5FP3voI3OQeQG
e5ZgRKXu+HIT25NLsVXK63IuLXLwwe2k9oYzVTBVMZjISow/RVoe6wl2czYYL1Kq9HHR1QgfaMl8
KjXKzdgUAR8jBtW6U8m1mjH6MbpY7oTaWdC7vC0HK0pj+lJIhYilK0N5waeHZzgJp5sgSJxsloAu
SmX9XE4xFWYfm8e3To7mw6TRwJ3/Mstfi/0ke1egWEE4jbtqttHo1KYbbGDhYWi04TmBKlPnzNNi
j5nL8i+XQ5l8xoYwH4MU1Gk76v7OqDx1AR9TX5ZHNqZyZ8huFR7Y0/KdEaHQZTBatXX08pu0Wfu5
bSqmgTJqNjl149WKKbNn+55mA7YDeEEYBX/croWxZZH5fu4xIey0UiaPpa4F67JnzO6aJbBDjwqu
83NerbwMw5DexExxsbF+ptEn+EHtR6VP004vfOuQlH3witrhTCLONsrz8kk3VXBVlkkirxjM9zxn
QN7H36hZViE4hxiGJdiiXl3pyDsWnSr/UR8M+8D2oX5mkxWtkmTKf0OMfrKETRHnGTibre6kqdy8
ABMx7xXGmHtq8snSaiY89fzUH4tj2enWPXATQBlNfcvo/ayoCtNNblnjB/nr9K37qr+4bZS8a9lP
X6XiWoDzQReTOce8zfp12BOkF0o3OWMpNObMvbYi9QWOCdLPqc/5nSgyjRdEauM8jhP4uFDX7npT
E9qugYIy3CS5yaCvN0M9xNum11HPxMMdYb75x2zBwjCG+RoioHK822wVJ3MYkizzjVs7yT60tT8M
Uq6hXZlfsk+vUkcKq1qaWvkBVld09QgZu06Yjcs8Y+CP8yjfJG36oCnf3sdN3J9tp3I32ZyAWJYP
E3s9hvwi3S6XSQXtgsjgZ6vt+JQP4Ff+TTNOdSJl4id6/nLrI9y+KLrxlzRS6VZW0U8HB/rRdAG/
rfy+R4xGEy0lj4egKED2jW8kd0I8GId25mvfQ3meJ961mbd7+DIMdGlHOTOAPTJACceh++k0VbAq
xtzcTPQONsuVHR6SxENeXQvzlR55n/dPoSm3oN3Fs6RPPAAmflMY1G6hD/EycHv7LRIC8VTXMYm2
KmM/GabHzbpgzG0pfC2t0b2ERWA/CEl304/6l4YJ0MoYi3INTLZ7ocK8ozGyb/6odS84h0HGSTek
IZB2G2zZwTl8SllAIAQkxdUNo/5zMCDh63lbvZoFUzRVDNyAso67okUgih9yBdf6QZ/a5AvcVrKu
W72/OzUCM5uA1HUgigRxQRq+WDraYagvzpfFboHON+EkittUXhcBpWFKOGfQxzRyjQxgdxETJkhQ
KsSy+nnKeRcCgUZDovSVEWv9gI3DBoHXYYpp6wcZps1Dm5Pd3WRyIla4GLY+ijd6rQrsmSLv5a91
FZYgAgwUxq1VMDvJtPzuGKHH5G7UV8lshVgOejgz5hyCLEYPYZip4GTPf6fET+RzOH96JtdbJWPm
MjDMQmpm1M1elUdXXGgYDwETP4YoXUKM9JdkMc26orM2UhfyZ+4jqhC9jQunYl7Re+E1Ncfw2pPR
sTKmEaepX8tb3UBa9ERhgndE+TEHkS4HSy+KFczfcpfHvrEKZoviSHrBYz+Jdzn04WFK6nrbzbNQ
vWV4Fw/4AkVNRbH4OTDSphvVsK1mNf+oett6t0BTkqHlGg8ENfUHjzi9ZQUQTYBPcrIxe3SRPNPs
QbvQWrdkmoaNULQwF+NVZoQTmw5yvWfv1XJqOXSeccjAclxcO0hPhdX+rquIapsBLZVmfCoK1sE5
adpEx0/0+YzfGDU2gUQZtuvOgxxOgAzxxExYqEoE0A1di6tT5ATZWU0Su0xSNO9ZHKJSypOvpLXA
5Tmff33GudDCtbKc6NnTnAGYmn13zDZ6Xg4s5CH5XaZ2aJAbHiLHKWCHpneILGhOE4+BwJyvRLNq
n4+pdTOzCCUheRU7SQBEibXUp2XvTNbWWdIlg9HxD76VXDDBs8D5Ts/QbLFiGiO/q8orxttyMHqT
NpCN76wc/zk1tAaGqp46nIpv64IjJtSlnAhacPIrESnOhZ9LppVr+wxhA+OAjlRLup+GgpXJHKfa
9yFpvqiEKsSjYLmhm+N4hKofjPh5VLNPUNTYasiuOtP9a9gX2XV5ujxieqKhtBSHf0+1WE02mHys
2UFgXAar1S9tM0cRzAfNlHI1RG6x0yx3JAilnvWvg1GNpxrgpZpT+Mr5YGi1t7c173E55eCM+Ht+
efTPObEnCSU/ZUbCfbLIQkQx3iY3bfjRAAwRvttdxWia540mcbdkAcIwVW2aStUP6cR8eDn4PkH1
nVR0kP57ankFRMnoKnn9ct5URX3sZYgoPyi65xLzfxrb/ePyTJj0O6SE/ti3WfzkOb/yXFQPHjvI
fyMquPtZa18RR7+cS+dXBLyiw1a+wZclD1lJyVGKnPquz9wfsaChg3qBXOKucB4qPysJkeALYdsZ
67zLvx2lWfs20qtLNyo0eUME7sNVF4Q57gHwBes3peRTnRr6Uz8X1B6coNM0nzMjWcxO9zBlNBnS
PkMYxzZpov/p2FV2MdP+CnXDvFu14R2RS4IM6JCZh4PYEjkaPDYmtWPrJd3RjZhmLeciLysvpT9e
lwo2NSrA8crkQ6yPX1itW6J6h1Bou4V8l4jkDScB6URWsKW+pyeC7H3TD0TdrS3rrRuG+qWfmpC5
VGPgTU3TrU9v5OzGSrvbejdAI7TaX3EyPaoQ9K8/WfnB+i1SWx2cLhMPanQLGt/KetcT78PlHnTy
aiU3VlPCNGzZi6JIMl/9IP7f03hjySG/ubm5anLZ3Razm2/4W9sIzb+GWQhm34lBN3uaAqxUUf4i
MmZ1K4j9GsuNaNfJ1LLEs5FGTe2lyOEFFCvDpnVCsfMWWj37JV1E+w4dHhVsHhxHrotZr1NfXdII
drTMajqZFAwZ8TWvxCgLXHyr3i78342frNkcWn8APIMB74cf6KentS8nitSecAsfsuYpK9viGlg+
P7JNntLcke/SpA0JgSs4x/NTonL2BbCPE2IMOD0TGVRiupOHNr0slm2eRJZ4M11QzVkeoHAsgOJX
6Hfe4jGBOsjbIVXdPcUwhZ6QPpIea7IjZ3SN9sF7ZgTtFub495v5wX0sDW/Pzq6CRVPYW1EU5U2r
FOETMfTawSKRdtT19IBXvrxlqNO3te/HT1NB4zRqJ/rT0teuXlk+a50n7qZm96+lSlfLe0uld23E
KI5tSz2rhqJ8b6pC2099Sh6FU/N2059IbcUuHWm7uqB9uc4Lkv6M6YoGC2a6zzzHFbm8VWRt35ZH
YThHuflIHJOmgy8gWtSfZPIeEu53B7/xgQ9qhUAz2FbnirDGTRUiSdb9FELEfE75ZVmukg7DkUqe
ZR1W538PHpaCv0+NqsVpk+dIWOeXlK0C3laGpPMsfMYyMcytnuORKRaGo4zFzou8/rzcFUKp9acK
LiyBReNNr5pSrLTReOiHMD/YgW2fK6Nn7iPpfNYWHlt3PmeUCp+KbqUvbvC82OqbQhlrEPM91KLB
OKekCVCJHYQN3hu0pfdOUA0zZ1LrPIuIDz2AeRXJvaEK87UU5KTKnlcul07GGHgdQfTaODASEZ7S
OpHdPweiV4KzrXKg/m1IuJ9bo/Gr54hgc4kIlqqlXW83fkFfnsbamy8bLXkpASgd7ckqcD/Fya0z
7d2CkZ2MpH6sdCu+ETHzf05Nvjq6JVdE58ibNfXBY6KlwaPpTuHBAqq2Xs4tB37xL2Ki9tIKK9vG
8+YpnQ9uVHVHPUVtohWjebeDST9Xvn7NCtKs4xEdoPJuPYPY6zgfltNjima8bdEaJvR3RkcGoFz1
cthjQ6alKSeMr21s46kkZuEw6U23xVBSPTO5g6jGYMnwaO1IB2ao8ulg96UVXYfa/c6iKntnCpVv
Uhnnd82c7RduENMcjL8ndCoHyxXxI2wMXFVGLD9L/4VMuJM1+OlD3fv5C9EY7GC5zSJQM4tHMSsd
jd661mVx+EtvKF3wobVmAlrJM/+MdE8y6UrNcjXYDIKiWSurzzlvbA7VGXYvs1lqGbcm5LZmUgkJ
oPg1Nf7ZwERKN3uqTkxv4g+3ozVaVNML63GPiEz/U8/h3fw7rMVaaFsHJ4uSzRCZT3wH56A7uc0d
yUFqGNTFd4Re8J/wE8cxH7sGYUQ/56NQ/OT7KXM+FxgM4eG0WXHV7OPaitfRTG9YzlUuvrlCxU9G
+ENXYf4URW33nLRRv9GHydstTyeSaJEJRY/sBnzIJO9lFY57BthQ3kZYymlmPVqN2z45kVc9JDYs
qsz1mjN+C2imJC7urIQ2/vKLXA7j2BUb34IHm9Y0oJctIPC8ChOa5jEFabKQ7uy8WfZNWk1iGNx3
ewiOZFOUh3H5Ah0k6DCRxFsAee6+PEqqUr8PUcy5KvyIHOkcXHZXJ1DCxk5GmXX1VPyNnPylnhG8
VepEm6kx+MgBOV4hXNXI3Cm6m+vpPjhLiJzcBGLm55WmtrJ8chpDv9cz8KzX68vybLANtG5t6K7N
rje20Ingh5hdcReYxnHP4P+G3KwO3tipNVoqbuR2EF5E2sC19tQ674V7h8rp3Qfl7i1g6dfl1HKA
Q4JWvISiEwSFfVHV9Ep3GQtSNKaXaJLRKex67zAkVX91PZXvIl3vaZKn3KnTPHkDFzi3JgKS/Mr2
Qcm6frRyBgVwzX0MzWOwUWEd3SSs162tA47NfDPc1FWgvZoWHVXD78XPgtZQMjrudy+6dTLA0jFG
YiTsBG14mad/wm7Wrsj+Zw8bdEUQbfvqZFSGAcHYd7Z5PTYFcQjZ/p6Stiz2Q9NZ1Mp9sZeYA/8+
muZz0fzVcLCJ4fv/XiflutYm44DdxHw31PREx614HBXDtrDE6h+mVswGv5xwnsPOC0tjepZ5+8+j
6H/nlq/++zrp1PZJOjg3l5dM8zf4+2jskierG7EDRn9qt+PmrQu9246KLnupZPrUmwFLRQwnsy2s
z7iy7PMChGFqYF8YHz73Rsk4HM0S2d0U2hKvz2FZckoTQWkbeABMO6d8xhMG+F1dfZsWKGgd83V5
6s5PmxlcgNyBkjWNh00X4JuI5pBHreVdJgqRXM8d8yO0n1Xr2cdqNuppFBEpFFjZnzXCpdpNYFTI
2xYS03IY6GYrWnsy1rJTMcV/ll4iFmHyyGu0jvQlU4ckpkq3sy0ggd3fll4mmAGaRXNVEIp+QqDx
kbsm5nM+1NM28nLzquVtCwimd5Gyee0tkz2O37bXX8oK2LEuveBTIc0NguiZkY18bQx8tWVsB8/K
UNSdkmFp66X2udYl8izWxedoiAQ+0KZ7E6Pzlj1oOfBArSkkSQVWu1me9hXvulONcRvwYT4L277S
v4525LWlh2ZMpl1ndOO+TFX1wxDBlnv6+NqPTnFRPl15AkTKH0Q/+KvEaScGQr6xqfQIkyvJx5fB
HSYg60a6shrgsBPN0m5l6XgUdGjGZgPlx54PFcCwVSNTLAJl7RKmq7W7NhNltLOysn4I04GpoC1h
vDosbKzUyNFLXVL149j429BUrrMKBU1ls4MUas1NaSvA81IojZv43J62x5Ddqp8yA4+ycd8bTBT+
6exZBDQNJlO+2PZZced2Xz+ZwbaDnA2mVDS12Mi+qc6wXqozb8P31stDJa1oL2pNkGXoiBgfAx1k
dkT1Bc3OawGmer+cWg7/dpaFGbU79MHhqqTerlaxmc7hKy528KDRz92X6SftmeZRV62WM8sLlgPK
4nElppQx4ZRbF5MBGwNGMza4ETdAwrIcmqmTz1bpfH7oe555WZ73IfuKHDX35LX2wdf9W0PVz6e0
z8SVVc4jzaudI0nMeDZ9WAB6XPWc1m9QJQHuh4lR3Hn2t4llR9XyLJ0T2UcvbwCxxtZGGzsaLxDa
/nbiwQPkO5V46a6et0VtRBd++aqaY2uXr/59Kpgx+FnY7f2Z04Tfau26TfmQz999OVVrBBBnSfmw
PFvoG/OrEjGgrFXTo7TS5BYZTMX6sI1+pGDEN4xeLXYMfvsxhx5VXX0fUvErC4WNOljvGFtrOqPx
Jj1S+xabUYz6m1V1ONL83uATNH+VxvfKxVCAIbQ/JYUWfwSTw55M817A9skHnZYO+TnzeYd/hKKP
xnW4/ftL0mqZbZfny3/YG2Ex24I+QqVj509C7b8vXJ7XoNlB/WmUrrpzWQ52GPzz6N9zyow2OsSl
3YToDVmBhb5HWRSOBvam+mfV5jsjHNdDPAj6MfBtSamLaBFBdHdFhJua5qdf7HWDfnKhk+NitG9+
Ou292Ci3WutPq2I6DoryOySIuW16JBo1m2WCtOHWAYmi/7urtd/Ul0w/G9gvgTpLMNF5PQFWhRc/
KePeam28shQ2KH+ovbXjVbe2NB+z0iPiOiouZhuCXE2qdzh2u64MSFikIrNitnhonHzNfODWj+O0
YojVIr4sP7FW1RddCIZKlXhtE+BtWtkyRJQ0SpDv+kHA8Dp6JCMpRXjVMaHCQqMjwpV+jnIz/cQp
88QgeSeCSTKELHEDJnP/A+U7mlsiiS+5wBeZe8WT7SN1CWP7aqMp5M/FfCaWDfutpDsEDn2YiC59
7r3q4Lv4tHnPUT5cooSuRdD7yapGHxyz1KxU5f8I5JysYLzOa8leD/wNMSfvzgDLqUuLR5vLzzat
dZ7+qovwPoTtr/lPmpgmVaTEHK6jKmICGK4+GofPc+/Qyxgn95b0Gt6PVlxGj6TrGgMstN+DnwRv
U2e8ZIX/wIwN20g6UCA60S9RdR+sZ8XK0IZHvNFyn5Pw2zK/rizxbUbOlyY/ZDiOq7wi6kBUTypI
8FvVa9p7X71svyotI6qRjaU/4YjwGvIzOmPnEJbsaemx7hIupiwk2xP5kaLUXglbmBuTEbeFvDGd
aRgaTrZaOac+S9az5TlgHp6paa+nPYJnVe9yJ3uSk/kcFM6NnlmyduhdVRXGr2aIXyol3mN/CLeG
NZ46Fxl1M1/cbu7cRaGtqjDLdyZIwqRvd3GvP3jJ8OD75kMma1RVfbX26NWOuAsQ6+C18N6YwHlj
81l3/ndp2TZCHJzmuL4MlyCsyGR8inmhDc1fnoYXMix2lTlquJPBu7cGqHwRqJEisDlUg3ygZfRp
R6gqUVdymzNCWNvZVyjAHVVNeKc/1qK6qbZR0n2UtvcufI0OG7ncjJLTVeQlR6NsThor6zbJR3RM
bNmGWY9WBv6qbNtwU9ILkCUaaq/ch5UTbtyQG+WkG2epA+TPqq01Znt/yOGIDD72ljjfk3TfrDpb
PlJvXOKAPp9qGswKKdD+WtlXPJEhI+cWGdeGUrSZtSudoKVZ3hsje/Ht2ADBD12CFtvalpZ3Dqce
kpGDu9NJcfUQtIA1F12VA/XP5lqXFXK+Ifwu7V2AbHrD3aOkQ5azsjETgel14rNcsniwaamrJ92L
q12ZSup7H7eu3637HNM2yhhs71kC+sCN6YxmF/5rLD9xdG1SBJllEyLRV9EJr/pjotzfWUx8djz5
V2PgOxe01Irpi5xNujcljuQIGkJNQ33XohVeOWoLrblfjTgZBRbmwTiMNmazodLJ7ULqXuUPQQkn
X7r1uxapb4+B64x56NEzFp0s1pOhfWuO9lEgQpEhmihHnUaaZQRut4NzJpvzCC4l28gmZHqZzwEh
hfXDTlkNMzH+Cj0iNT1Nt1d4DKqtEbE1dy0TNaKu8eYmbrh+uI/pXVH90pic0o54Ug0hhtOwqI71
c5U17xRP3xgPn9wo+KLy3XtS546PMd4aRMMmSPkb5xf+qKe0SV413Fyq+0P7kj2WZhtITTCWJNHG
lEhthIZiKQyx/qYJM2VTzuOO+mer2nTXl/xR9EqsVGzwBqMJl2L6i2ijz9GHEIKp2m5JoIXZ9RMz
LtdCl6EWsYwjUM+9VF+2mxvrIo8fAyvaNay+roOiM428cSecamNaTXNhdPXZumBqPcIWqjHbjSlS
w6546ab0KywbptdO/W4SfEGLwPwGDGGvCwy5w4hb0leHcJqMa5cPz1FXYySGCtObB/LL8xUhJuY2
cRMYQaAFdFdxx8Z6Cu9OW2fBUKziIDr7KTJA+BWmA6+xsL+1YXxHyU6/1OAVHnC7ijzu1dQFD3nR
HqeWYjVknN6h59B6In5oPKXWhrRY6f1oTagqDPseKDlPpmujMoTYsKLx92IEfE/pG8BGs2Ctgybw
EvFlGIiyIszuYm6XV8nwGkhUS2SzH9HP4+IIUXiC8yKixVx7poF2oiPhxpzc37ZD3hcs31eNEENP
Nd4qs5rz6LUvrbOuUyaJg1m+VsUYYo1K9obbjFvH80kgBLPsOb691aIVZJhubQX+wW3Fl1ej1/VY
gLAoD+sRXhNZKNWb5jUPyvD+hDnpMG2RQ3ayTSKfCIrHJNrdu6z/09Mo94hCY0uYf1BqvHH1tDth
qscRvZ8x6Toe9fZb0MVcl0aP2y4t1x7RRus8Q8nHtOmEoP7ax8GNEIN1plCaGvKkOR2cNzVuMIV/
i0yrN73Muf1ru4h6IyswXwUmICjqgYc+3MYDkKKqKtiU1T8tpvKrtDXeIA/ma8kHYzU07S+9nhiq
BuNF9clD2GIYdr1SId2DCrprfYCKaLUUSR4TvtaCpn/mPLla1N6KNii2Ix3YFVg3vMhYZiFADejh
PUTANugu6h7UOsg+QIiERNdMWXETDkb1JB0m2nbtS4cg4ohYq58s/g9+cS3rHCe4ok0QxYjL7Ml/
5/KEMUo2nBDuuilpLSWx/p62cbJBjskYtuzZN+gj/rxoQl4NJqIREWGuXrRq3GBAOV97L3RrNr0t
opubVb+jGclcaMRAOfV0SxZA83xgmDPtEWQ0xKmp+gZNyaPmvelD8buvB/US2jfQVHoC5ObQNDQt
klz7DegqD2VL822CKCS5mceVyR5X99lGNVHCziHdGVP5VfhJeReNofA0SKQ1EAVqWWwYyMfMkPnl
dTGSWPBbTtR++oPFpEY5DCm3cdP3N1FxhZrOyIJb+mdER2AwWFTTjDqw9pNTHZj33GU99srskCL0
js18V5d2tnfsKIErg5y/DZonhboFA5ZMd1h/AdfL7FfGyi1s8EmF0x9si9QxXU2/6qj69kYMIIJd
8aokaAtGEu7PNBI03qOmQryXcTkD1apJDD6H3Jyjpv9kO4fxO4AQ19T2q+U1zrYUGQJZMMB9qL2Q
wJbRDa+oAdqvDInDKtKvKouArtn1j6HWvtQM7S/NYm15EMXcJH7ojrGvcfcePPY1Df3kvhvek9jj
BuCLcWN28b2pzT/Q1MiJ+5H6c1ewnnZ+Ggt0goq7fI9cuYsd+u0sEBYkHLKoDgU7m2DMnV3tUahn
+i4v4+ew0vZeCIlCDoOCgOauYx3vYNcV02lEDI6qCBCj1K21UTEFmQgTmLjWAdbxjlG2r/1uYoY4
eb9Be3nbac4CbCUi2lIPvG09RD+1uJ/V1xsCTFeu1ne3PJluY1nWW0KzbIr8l3JOhSlLvjcQ50+P
f9dNg34ikOU+lLiWi+pxkuJLp0JrJveTiLsvx9IfSrxIWKJ35UAVTA7tLK6+IJmbO8YhoozCIi8u
ODHIOUS0LzYyyRH3hEW3zaPOO/hE97j9pK0p1+5mQ2k6OeVXNNLgFr6CTUKfI9p5XnvyW7BJRh58
2rk2rXrtz0joyFavmwfA3XI2LlCRBuRAVZ3bvVrYUPtkfC9omwBShnHcVp9lFHWboLtakV3shmZl
ov3YGxrCZHugGZ6GqHV0Lm5TMDkQNPqJU6FHJ8pxp5GKbNWKgQIfrZU2DzkdsqTwtgOtk49+2RDl
lOYXIwq5BXvdO7yE3Rg6MJdSwFbKzjxwCOg5i+Gt9wlAhfMx0UYwEEM6Rr5yrOQ9squLbVnm1sqU
DcSqGnBPYPQ1+NmypuK1zaPTl3A+S3Dnur8uhjpYt2wX11XmvcXbggw5hvCUvvhr7YgfWbaMJFor
w8jmAlDuDHqkrsLnYde6vxUW9zm4Rnh0nQmPZgy8Iq1xVHRHW6JQljaLLEskfgBIUI0pGAPhE+86
tmXguWcXD3JadwTyURXxReqEzNRmtysT54zBNT/lknesxXVymtWQoSRaLGS53nrhK9NE0LIprlJP
lochsomAJMkYWRrbPcHu102LrV4lLntoaMY6aVtBaZlgfvSHZIqvkysIV3LzfkWfbqcID77Sy0SO
2LET7ij7Xb0qjwI/26qxadahTbj0SNXpcl+dXiKTr1nFcj/ejKxrj9yrUejCHglMatWwpnnI3Ldf
dRWmYJee9dEbuZLtBu24H8FsQxlK7vW90yESstuVzCXZ7HHptY+sOMhT6pOnBIJbQXWVNwc4FmCa
2+AnAMBB2L8MOkRrvRnUfZrg884ZWitHih9sUIC5Z/h5ZRXsUAmRFtIqtvtN8VnrE5kyKYV/m9M5
NK2jyGwfIxosqdpnApUl1X2wyy+rByBV+is9IuA+Ird0RV7PS+Y4xhYULJeFRtd8aIZy1WgChxMg
Bm2uz4q+yTY6XEbDcz4tFjByPK1zOmRrw1bpXtecm1lq1clEyNsL/hVEJYf/UcfCClwodfVDjJ6X
OttZJa2rr6GF7I0c40BvhB8hg5xNk3v0ZvX8HUT0i9tZN7tlMwSHhj6vvXfoNq78FKQwMbE4x3Tj
PcsGvBE2Ajw/GdgzzFUR9CpCEtASmyEdSYTxGlJ0bulvzBafq9grtvBZcBhMqJdrE2V1+CcZ3WsA
0TVqfJMNikXjiLoO8iwZY+zL2hTSXjzVV83M/3hDgkE4p8il5/CBEv0BVZbaUqa6K+GyZvKJxNCQ
RhiTwoh1+BDoXDCys77hbhxHxQihHBtmFXyEuw5mSwcTSfKx3zbKJEJMD/u1PjB0o/E8p5ABKLOz
Rxs3RT3YCAhd7ysT3ChD96EuLVBu3pFAMbxWJQrDwcUuNT0UlvfkFtkFr1oBgBnNkRvBlfLeWO0t
h8lUUreMI02uSsPyrwHSjCC9teQMer3uMDCNL4wQj+lItlhfW0jCxG8vcH/HLhTLSDvHrgUX0quQ
0Rc3v8NdQ2OGDxOCdWwccPetdl0EwS8XTRpAOjjTvfH9H67OY7lxJduiX4QImITJKb0XKcpPECqp
Ct57fP1bgLpv3dcTBEmREkUCac7Ze+18+nMeru5FHcTvkQrZUa0YQhva96wdtE/HHvBiu39MrZWc
T90+tNiXtjU4R7bxn3FQ3zviBisUcTRVWaSz19iKynqpEo01RCO4JsADShzLjtEoO11YGTUIPIKO
/ZHbSbQs5bC37R6ifYIlWYoA4Uv/lvhUmewko8taw89Oc/3sxAHNkSp2WUb/8ZRkN2hG8jgfQvoJ
Ww/F4XK+W7HTwqvjIOQlWnXP4nKbOKCEfKJqUMXBWfWSVjuMvMdDMYCeCc0BzSsjKeb5ibPTwxeI
/YOfRA+FmtT7uvUfMj+ROyh2T/kkLo2UL7TubJWYI6iR05Fww1085uOyrnvJJtDo0BTIZKViTQcR
N66kob7mdq5c0oEJN1C9kzpg3lNUjOkS6lc7mNG60vBkeZIWv+aVJ3zK6gKSb7NvTfvdyk8gad5E
OrorJ08WPVWlPZ2UpzhIvnoKUm3d3+G65ztf1UtW+p2/6NLgLqnCriVMqrHLt1BKmMt6FiMUmN8T
kdxjoyCmlUSmBtx249MVyOzkQbHri9ONb63tbK04vAgJACYs8U4aDmbCKEUmw/qXcap4C+LsCohr
JeIXDY3jecT6biiGvxhQWDLzSCRZ5YFwuJ48Axq3PWgw24bk4rR2tdJ87AotXqPGNpYldMbRSVlh
N8kB+cHFUVI2wyoRbXz5RYVZxU0n0BS1Ot2GlRO/WjTRQxfjh6/3D0WWfeQ6edKleVSQR22qsQfi
zztBMOvl3pZemQvBVxgrtbORiYTt0rDbdFlnzmuhY27UDTC/GaJQ2IvU4pJ7glT/aPc2GA1Ob7gH
dnG0SyKTp3+qsRNzQ0AZAqPkluihS8M+/FUSNoFIPS4hk3bBW5+CutE01rLgFwVefQOrW8BOhngK
mjvdyVGx04a1YLQkIAIpXVyhTDJTMjgV/8Mz9DVDwCFMkglUl/krT4GJ2OiMSTomkTqvBVZCH9+h
ClS8zSk4StF+tNiQo7xCOaZZn43rfbI5vgdVc46y5lJ16TIzSpyGKYjpUWtfHT/+aAhAIGKMGkJX
envd9O6tV+1DMXyNRPCsik6/eEymDKWtvrRhkpHd0TrekwEeUk2Vp8RkNlEm92NnPIbRAwECpOa5
bJEj2ZyMDLCy/4CD9VgF5jpwU9r9xi8U95AtqJ2tW1pwUURpSNM/OevBgMr2UBXxHrlTvwS6fhmC
rWc33oZqeb4KHBydVa1/F4G/ga14oA1BZTQm3WlkI1AY2hoi2e8hpCChluwIPL7oJinNhUgsoo5j
cUQufpchAVVonLCQtLeuKH+hoTxMAX+LNs3kTqful7rVWVNxkk9eVgeZPopthuGiky+0BjZeV31V
OSv1oCxOnD/U5L2TUtJXrWrt3R/dGLecXDicqWVz0fR274wBDr6QT7vUOsTCGFDVLgDOy8zc1uYv
NR/eCqffdUaMbL18TYZDDOiTavKAJts7u4wslm/dTVN/qVVArk314lnuZ/49DMa9d60Vy6mTcME/
co1w9RrwX+32NPrBdQhFvAH881Q4CcTqCutAMbxBXYUihq8TigI1Xa++iVE7NXxYhVgXv13fu4F2
uzYZ40E6bQ8FTQuHKacvmZ1cCA50wEiSRKk42WY8Uzxl5sjHUDvj2pxOkBCjZF9obyEb7pXdaDeg
L/ZiCEqQ5oXCB2G8QBz/EO9laZG06aOOZfm20LP23SxAqkU4QrVj7TL/kHtOuYumipNgZ0+95ino
tNc+em38b6gXN1OP3MU1LMW28npojrJ/Bo+8T0fqwtiIFhXiEpEP7DoZDxDAhmwKlfrFVJnF/GD4
5aMp25j0T9fa0J3GAS7pYGIJoO6GMJDVUSk+c6Mkf4XI0xF3Ktd3f2wi8yXHHYmC88yes12Q53Yh
n/APoqZNOESflg4qQDYfzrXy5a42+geVgn/hKFy1HnvvwVHg5mTgVobmsx2Cb6qZJlzD/HuUCecM
vjWcJjuPIMiegXY78hnr7In78Zsesc0+gkJkahS71pj23xXt2yiBspi68ckPviOynVaKAulZuCXN
HAGayKKYmVLg1UnDBrvoKotcTcB6bijFc9rU6cKMDRagsR2s3Uzy0RldthnSDjxT8aXlrFR9xhl/
kLu4G3/5SotzyQw2lccuMEkvBRVzlJNffe4ctBTRK5UB2NagKTO+XUpIECQHdssYy4JnaguXyt7C
yY1kh3DfgapWDTqVJuoC0qF2oiKRw7fXvJkhTEGgiWUVMRPCdaQEsRWwPtZtDBewGfYu+evMGFi1
ZUXvsFFe1cT/ThgVltKQb3YmWM9XAB4zzL1eG8gl3sAldCWyl52dUTcPWovRnXqZzRbMi7fauih0
zJslduPiy5ukpil1PPxeqLszRmQ/1TF2hAfhkJKrAwagNiAmxkyXMwp6RKwzlvoUJfHgJdgHhoCV
HuvnIveNNSRGhnOWcrUuD3yxWBTO1RQXVjZb0w8ozBqH1ExXgeIonAXz2BIemRL6ZYZmeWFbirGw
5SNo57emDV2AEjRCOvMmVbVdeW77qDYZeZ6JfHZF94xsFD9J2iEl8o+Gbj4EGh0BFb0cS5d6EZni
RKzNWbPdFS5RnO0jS3cXZc02CR4LRX0yjNxHby/fvZZFCnSH8xgm54AK4sIOzBs5uHenWVRVlS4T
PPsbIlvw3RFbkPlSgIUcP0jaWsJW5WStv6hqv2N0uHU+lUYtwes2KNaXzL6RnL2lFODYCvOYq2xE
NU4rVmAnakZ4UImRUfrmIa35uGTyXGZoR8JYPhjYpJUk37PPeVNlUi0ylkjL1izZlsfdzjAp/Es1
3FI7QFBq1ivH1IF9RjRTkGpqrAiXARKlVahrjwBx5VKHMN/V6d4KwWhIgqnSVP2EaAXn2Z6U4gxR
VkzB1NXGW0Dk0JKlLgQZB2ShWf6mEwGXIzL+NIGPCwvUiw/PqS7pCefKINcWFgTWV0ABBht5JJqx
EBWUu06G+s4FBYHEN34Jv3rX2QseC5Af6YjYxlE2+M4YuNDRKQWDsMDMSuMJu4Fyt4k/QeexMapj
FtRvWUiH2evdZR2Zr2bRnMveYxLCqbbw++RsduLSaIiU3bwAjGKzS3OL6lntCdnsP+h8bduKdhwl
8xgHoRyCP7GYUjL9vCPIJLnQkDp5fffUQTFhYTDRlUL4d6r+WVLEUGp8v4ENJRGv+7JI8Y6L8Egn
K1iULIWdOqX3kLvPhbDJwgE1qpV0V0uhANJv8w/VyA4U1x6HMmQYKd5BocMdb73rRKId8eDR6htW
YQ9vAwee1A9uUv1WSBCPRvPsdiH/s7NUTQ9WaUL/w/WpvqY5e84CT4wP5NAy+kWYESHfm5+00JxS
ngOtiIn0LArAF22xtH3vl+6kz2xumHsVbMB+u0Uw1y3tRD6E4Jm2Ttf9sqmgW1549fo+39vNlV7K
uBynlpaJ2ZCSQbfW++7ZNeHJWtm03IqrY7mmqPXbhlLILpuoLitmQKQ/w8Az0qwEXKkXnD5W8er5
ITFbprh1lFwwvH/qTr+SslnGTttfRpPcdVXvvyxPGwnlZLPsWukLy7KXiGWMJdkRSOy/iL+tDgcl
cmfXTs+JY20KBGSoKRBl+PZI5SX9RUn8EhvP2Ga8pUOXfsEe708rypOeJNu6ycDP6rW98guknREK
hTFsHkwl22ZhcLJCfKzpwNddR2fqT985c9CCsj7eiNd0bJ19k0BcVFXCinWPyEDKzyWlqGWmKrs8
pPBZOQwcPi1wCdSjg5pFzcs6tjGShK75YEoOUCmXC53pdOyQ/lSifKLebu5Ms0LCFzUn99sdO+eW
UM606if21hZ2w0cyiSboIgyYhDkwvXchgclolNDP6nTUUo0aNri9keuwC2AxGeBaQBNIzwa2EsHx
b6tXoaArijH0U5qNgxOXVYNRbiU4aZyqPdvErjMF6Rs2ZKuphCQq2kaZ1x5HHy2nY/RUuVX5WPnq
PjSbeFfK5lnXC64qnfUAe9Df6PGfnBEBgtV4sEdCZonaQ0ETO5wTNQWY9hVkNcsBi8vUh/yOr4xo
DvQioJ725VBv2W4irurXJQtMFrL+K/FY1kK1WPwKNJ813MBFGkQtuysLEKofvrfSJyw6IbmYDvyH
0+CuoQpvyPpq8aWPcf7KzpfAnrE9dKHz2xvUblETgpFA3lnEWXYf5EmrBouAE4TMjox3LV6CgIzd
ZW87wUfYKv2CUapZRgXLyrpLN5TZMpdcjX4nAgHSpaFW4V3axj4xVjFwRi2hIcpRG+KXMI8ojOSv
rMyafax2b2qHegxHuR0dy5yin+k2FPZw67qADMu4ga8NZi0Igo0NSXKhddGUQsOaI3AowY0p+59F
XSh7U8qtPnbmOvYmLGuT3xo3OZWpSmIXVSx4MuyIkTq0dcQ/Qh4pzdpqpBpn/84cMpTy1ArXftPc
aqfil7HNQtsTa0azykd0wibF/S05aXdQwdBkAgWZBLKjRM0eR2SLy1YkT2ob7DvPoA4KTqUYf4sC
xGkYP9dJ9NUE+nvtcLE5sfLsV5Rlx7r/EJ75IXXArWFnQTsYUI5VWbcwzHj3JUoF0LZSruJch0xO
+l4yUO+k+s72mhU9WzKpjdVGZXvKPv6dKtEuUrsXykQLO+e68eKnYCw/hk+17CiyKavQ2qqZrdFz
r/Ys820CuagegrhC5u1gUCwQs8GboMW8tj0MeyBCNh0IkGy4oSF61Tz9Kxuap3GkWpma8Uspw6e6
qnDNOgv2DEkfHjqm6UG1L2MRv6sxIiRTi4Hs9aDI8/wZowBNALF16kRsTdJWRjptjRXYW3PojiIw
1hoWmC3QSzxuypdnpT3ZCeSY0YVknOjwTU6VT+ykKKg79surpgT07gDU71zQsW4NCUlj8Q+ZF8FI
nKxofV7rIF+XhfWZGvZel8WfIs4uTmX3iyqh3ST3GpvqZV6E8OciC4oWbdac6J7C6/f4Mq8sruF9
k5CjqvkDyxl4UDV1GVTLFO+YlTtCzUQ1hScnBl3e8RQkgE7DglRpriUMZlRZA1gL3ptEVrwINWru
Ekw/K2fCrEBTb1tmNNrZYMtqvPauIb5yJfqOLPE9gLQLatw9FqXm+rXr8TzYoX6rFWo0U1BAhY57
QeIGfXltXCU9gm6rHlZxaxnLukpeWZnAsUJmSFGzATYeE9WaTm+YFCe7x3c+ymcIHKxZ/BEOUGK6
N+QiQZXh0rKdUyl8mCXbQGjFsugJK/CwKhJ3qzH2thq6lvDTcCryagJyte2yW+lpsy7blHi3EauD
AuYacAxmRboyLPVXWj1c9SaF2GV0H2OUPQXkivzCnOfvCGKjakNYK0MuGaWAbMeUcdAGNyRUvhIC
N8/YhrxlF8tTFvevhmpcGtV6z2J1Zbv6n4jYYyysjb2svGWDHmalWa38dMFET+smDcJRlR5l4T9j
0tICn/kh9r9UPerY1b8hDf/WDYoLiHE+k3h47TvWkJXPtOFoHvEFObA84GBJzK67FIgCETeA3H3p
Cu3REorKvtyH1siuy/UyUF1arzJYFdoSPg2XASWvZeaaxpJ80Bd1gD0naM3rNR4C1MQuXaG6ZBip
o+K5LTGyaMxzBZ2PVv1My2HvjbJaW8b40Ne0DVWfPFukHBnEtXRTESW2skKk+QFSbrhdL6Mf5xu1
6JuVKu1mg7f7K26ZkRRB31NhpxUAGB01wKV++4R8aqXW/EI3VG+CfwDmjxHsHUnpWGc1I3ZuMahY
K8a3vIdr5enUzVmCfIN1Ynhg39FrBmKidtUgGVmOLQoF1fssYor9auH8GjU2s0Dubm3BKrcxz20P
fyurx5bSE30gnCDiY6SU7KYBnBaLcnsQ6awn6lcr0UvmSRrhRERhNhKRAoY42ZhV1a8qi41RVAHO
o6hnqqEg44dt/DAQqqt3E0CF2vSyBDe8zPXmq1Fs91KKj6yiim7pdsyyZPzNaFKf6V1tqh6YOuXd
QPnT8EO+5wafqUcTuvU0YyF8m41lvtFSBAoOsJNh6h7ISlNPQ8BKNHZufiqHnSFSdsNDl6/NOgZd
rnVbbGnlplCsiMedZFczP68dN/podY8wkMSlxgqYU8BwesyiLYjtPtDHhesCWnSCa1JX33WhZhi2
wU4P9vAie4jpvaDGFgogch4W30b3J71OXu9o0QKKAOessggjyz5eon4aS/81MdB7G63qExainti8
91gRQ6qRMaP/EIU0H+VJUUJtIVv5XttAzOK2/1M7A8VYTioFX4KaU6uEPrqE2wIUvDZ2fSEK9gQi
2GgI/Tm3tWmixecQgs9LyyijRNCc2G1pfpYhfppkEx6+krxuThaUKJ1G/Tonj2dTdsUhrMR7DNiD
Qnx5FiLeE5H6rIS0anRjQ+DnVOAEK2fqmrX0tfAhrwFo6xRDPNRz2xFaxgLfFgOSt+mnJgw6UzpM
ZY0v1X4VFitstWPb6Fj6jpq4ehtUWqgILfdmVLs3He8LYnbIZFYKoF0W5irV0BH2A+U1LHtkojFm
hnww2Zj7JzzXdL+BVSz8iKmSU2jUXP4ZNTUXSUcnzKbqoOcSVFPcP6Wa+p3pqrvVHOIzgKENzJd8
dk3GInIkwwv0EQm6Skg7u7JbgkvYAVQKq7ejzikZBWG6FtVQHEoB+XQ+zHetvMynXLxHhzoyvGmD
prc5Rez83MS5VaJSz5DxtBgIsNmhSi3bgePoOfg1XZPNe1VnyBOrEwI5ZRN6Om7W6aH5gHScLZsw
j1aD7F9McTl/D/4UjBPO6TjkL++wvS6bCR2KAxow6HxrQoT+vZtNoCsDTjMzYJ8ccq7Q6OemOtFG
h+ngJi7db4yX7FJBo84HJfjvrfmuM4FTiRGtgdjtlYz5Jk+AB7J45uZ8IAyCfA+RXcXEro2mbJ6Q
yW1B0ZJM36mXOh9qNy1/biWObLX1/CAmuwoh7/SkWNML3tDwkUwXXelbHSzy/j8HIQI21d3JSHwF
o4/+JWMAhzbvkG2GtrQpirFAkEAjXUUteRNWy1cV96RN0RkRSUa1tUL06HY0sUoLJJXejQQHTJ/M
/A/Pt1jq8CHU4YOqmGANsISOXgwU7hBh2z6gaN1YZn9Mpm+3Fc9lhWjM91DiDdbSNrIchn9kgAXw
BG0awhGh4x87hU9dDUi++PvNzN/WfKim782tiXRAfESEz8d8HgSDkOtGEx9hhQ4/PSq/hUctoudD
srT7gJR1lWQF/Tn24ob2TUH0N9l1Cl5zjK41v2VUmuoAfgpfVzFRn8P/+VwE7TNSdXfzZ/XzY/rb
TFqmZBFY1D29+AnSW6om/Lj5ZhfpgG6LpKuITrS+fh5r0en8/LiZb3qFlR3mQ5dM7OfCQlgw04QD
u3YiLrLphJ1OU1MfbSLeole9YuP5czL973k1n1xulLgbCHYn5ki3eJtPybrVQN5mEF+0PgwRXPl7
D4HDdv5InZnAO3/Y/T+Xxs/18c/dtEqQqiLCsPhaE1ABh/lW5o2U7Ur6jAgjKIkWVXn4OajyP7fm
T4xuAu3ekg6+X9TjIWbhdBj6CB3TdIhMpUYiyJIkRRfDjhsoYVsUwa2eDrQVmqUDIWcjbJd94yCI
IixS5klwTf5NDiFfrl6ENLIp6wYFpRHRjzZWSmld6SGZpy4YDnViGMtG+jVqJnAv5Xygvu/Tjr78
fb6GTm2h12G1n18+/0D3HeIhUsoE86vmH+RDUO/CkcRpLdCMo2nIq6t68lrYOm1aCsNJykMkoaGq
sYG+GnbSPszP8N1SXoXRfCADnyKU/vvKpIEV7uWM1oMer3LKzjdTcbybVXTqmpJQ/fNYp/XeTXFS
Yl6KTEfrzd35QBxufzTgz8yvml+P9ah6GJgkmn+e9fNUPEZpnjQXPwmujppZx7BoxJVkS4wJ2KLZ
J4fi6k+PDfig1wlN79UoYh82DitxBsLyfX7K3+dZwRECpPIw/6JuZHPMCTCu0Xyg3+2vQW7qP39k
fgIuHEFK4sgGDp8koyB/TjVzZ6vEHuGpCCbRBfho4tXMpdYeWOtYJa9qEZuReRVKcyhG1zgN02sZ
382rQgbAMsGMu50fmw9MvyZLHAoBfx/ThjA+TevBISjcfV/0f6hFBrfcjoZrnq976l43B+Kmhfzu
As5Wv1rWcA8jNT3WtW9c54eaga6gTUrUSkHqMT80/zBEub63dDYD82PzQRpDxZf970eUgj2fx5ZK
6MTj/H1q2lXQnfKeHv70lPkHoUkWVW2J179/fX4cptEiKm1CTP55V5LFFyVp+vLzM4bpzSd1XW4a
SwEPlNvFFepy6pjuQz4dSgderSB5rh0xADleZ161zDavKiPyMrOGAukhj4F/Mq8wzvuJVEonbHps
PkhIEccpGxx0xN/TK1TM+GIJScPt2FGYWkRFY6+VEUhp0ZIOiVz+ubfC8NijnqcrjHigsekP96xE
YXt317q4C3+8lzXr9dHuV5j+Pqs6Uq7FdEjL3t/4uutPpXP3Ov9Azchb1m1kOyY6WhwNfRyd+77d
z0/5eax0jwV7/uvPvVDRbuRcHDtd6Fvi0v1drhC0gd14vCALWIwZ8TNTpyvIupNXmp/MWC9VRcSW
yzYr7AOU9xXt9OhiosVY9IoWrGTVEfNersdAewpbXS6ygl5srznPue7uKoCplcsbZtRYmKW1sGyU
JJU8d/iTBpxude995xJWY5DbwarKrEVBxk6VuHITxPW32zX7UMMwVgRuuWj0qFzILP7qI0JGcfWm
ev/bKmIVEPjeSw2qXlZLurqbfwqpGTvDC4j+QLzNFX1mqDYPI4v1nF9zTvrxl6eQR8q1fxzQcBSY
dLk5H6zaUVnfdbaynG+K6f78EzPOQAtBfq6jh7HqGTbmJ8g4dP/z3Pl+rsUaUFNeVf5zy03H4TAm
3+STEDc2//B/nvvzk/kVTlgRHp+o+0JRoK7/ffbPH22gUKOmmX43/81LnNfuZn7dv375/NOfNzYC
brDrkLji6S1R2DQW5aCL1eC4/33b87P/9Wt/Xhgadb4q8wDv0/TKv+9X+/u///zJv/+x9MMSy678
+vvQv/6x//2kTHVwdoK0MLTafAd/X9NDB1tivgOkOfT3wjTDLSh3Mxf9Lcvz9lEJernzBtdekEYw
MXYFklV4buHeCLX2Uahdfmupxkx35kdCu+y3ueOTJx9gpKRXvbfjFl1CxQhyHtpmOOZZdzWGbUNY
x0tvKeUFMT2BwGFvP4q4pQgx+WSP5lgOdIGiwaQZGlA1NdiGD6VEesTzV4oY28f5lpei36X7HB7R
t5dU2WWzUQ2lerTY4VHeAjzDRkNj25Va7V2iIp3ivctYw4aVE2WsOZ1cjkhJt/Or5oOSpKuoEnun
gJBqEX930gXdGWmbBzNqo5PJtbwoNIckGNOkvp2iB/MFgUKt7Md9AXRivkd6wkgDAa1JWmFU84AP
PAQwujfpkGJynm4pmRfuO/pFLr09R9Jeah5jwrru4D01Ip8mXKHaYMrDgsHUOXzkbvfuJ/zzTsoG
X1WRi+Zm5R6RhBAFqJf2S5LaW9yrpNUFPeFOnXGm5eotoevY745Bn5g+cHIRkaXclFS+dXQW3ovc
uSR6/OI67vAhQmRAtDfukm3BMTb1nEpjLi/oHzAqZcoLJV37VoxD8cCL8anEFHHYD1BmM8c33Uuw
AbmF8WozAg2KCB6lkpKInTYT1FYD7eBMfmuFZuw5i4m6I0CmoHxSR8Arm6M5nwNxQOue05BiIpb3
B5NV6S6nrAfUx9/M7xIiznLUdaJxmnGn9Ap1fEpeqGUrLB2p6j7loAqmJl139ggmPViD6i1Fon1H
Zjpcqfn2P4ciojJHZPq266s/0LBKA716b+9slRJMSmi2Ow4N4HLcF7YybAu1p49v2yH43qrGn4AQ
SEFvL4mWuvw9KNPdsquuSRYvmwljVgMswY0S0FqY7pa1KjijZH8FgklRIX+OE0/8we30DJOieqMJ
Cr89zeuNG5CIkFlbKA12tfR7BxM5YbQnHfv+oh5o0xLcg+1eYyd2dC3DPdZt4/7cisSvMO2Ukx8N
ubEqkLERcaTlj+aEokPm/Vy6irwV9Fi4hJD0KY0F2bPoNWwOIWtL13VMqDUIatvQSQ564nZnChAV
Xjp3g2ag3qMUyl/5wOBeE6SoC+bNPBIw15B/d0pc3Coj/3KGyH+FqtivkEWHD42L0M7MaYMZef8V
oHEgkgDAim/pG9HlBcVzgKudTyVRr+gPCA0zTFBRBxmiRj50BvusaGTZpk5358fAnhxkXhCVMfFI
AuYNUdXvnQRwH7PA20SsqBhTfJ+qWUlQEia0juCh678OcfngOblzFJLaZNILiLbTMFIEXGHpqF5j
K8zPbeE9EiFAMKRKm+s4GEDFDdJgHwhGtg80iYNNC9XpRQmyWxQgRob26IIaat40oVmvjcjTVV7o
xkNZm4QPeBFsBx0Qbe42pzLs2QXTAtoQ60xstOGbd8fPvDOOHTw3wz6V/rvhxpOlJx5o5hSinx9r
VOOs1TAmNqw5nZunIDY2MSD3eBtO0qBuJUxHP3gOseDxhLjx3d/0XZxLLViigEjyWQnZdg1/jGK9
UGrz7ppluXaQ4m/Y29mn3A++0HpnB0x4oFkUnwsaNOKn07vIMSl93IwSxS2beu9D7QA6ZK5BodJK
jn7OrKha6icJvji/FL++teKejw6nrYgjxCZ21bG741vDMoLpV7P2oRHV06DIurZun7XIHVj4O18D
6RpEmmoN4hquXisjUZ4pK9rPV/TQ6uUO81m76Ceupp7AK0jg0Wb06ldDMC3g1La8ORNvIEtayqSt
ix5puovzw7ywK3iQsWufA8XLnxmmmWNaFrG2p+4BQfM+U/Nejba4G27xh6CiVETaqZq4BqYJK1vL
2/RcTHft6a6vBv0SgwWxRJkVXMAkYeoKouTLTLdRPZS/hgmN6qO3KzRLvqP+vszkWkjVS0VI767w
4VOiUhnSmjT7g35lEv8hxF8EZkgNAcvayZVNsPHbSrvLMTKIC/aapVv1hI8ZmX/PeyOgUC8zTlPu
BmgOjypZbGDMubwVbamp5dIxzYkYqdrB1lX7b8OxMF6WFX1eYU0psMzaEDliIuU7EZ2td6a0olyr
vIWlZpfZBchEv7EDBMfw6/uuvQc1SJdclcDAuedXtD8VD/9zx2kUlNH9Z3wPgbHvYax5gDyt+r0w
87MtIij0Ef3fNG35rznzl1yPaG3nETiZj7IjeqKjMvozGmLaQK0dG7dxoP9hEKq2rrA63jzDPhVY
VF/IKcNaleDIne/i7FEWqCuhYoVcufMwWAggnbHU92GQORcSdZOdP/gJ3or2hBdNfQeXIfkrwnoY
Y5NegFGZEWrK0XxK8TzQs57KvZP7wdL/c0vxhn6J+Q8E64SQcmAm7UqL9kQ45DTp5wdJq3oNVH8b
ka7XmVWz0VSfVW/fa0vfw2Ltp3a6rowmeUqRCUMHtr47h1wgzcu1NYqK+pqjV0KJoj/P99RC0kPe
KL2mPndJmZwsk4pkNmFcagUfT6fjfu6QAj6M1rBE8zW81SVKTUTS+T4Qqn8PVZsA1iHchL26FW2F
DHyeURW2rG1GfWJ+TFQ5YMFuKG9t5MtNOZAJooAp7IrkS2utp0x08UEQTbFJVYw0RWlBsLQs4zof
IMcQJUKxCdUUj/k9RgaHrOZ5UaYKw97pml8uh7DBKa+Ri+e3MZEZGLPX/fSWOytDYhizkMLfqF0N
D9M954z1bQ2gKFvvq46e4wYwQaY5/q/GIAJVG4PsUR978wDxBW/gPGO69B1IdJPlDXqp3Mz/2XxX
U2GI1rYEUYqoVGUPeTd849UUuHtS2MtbBUjtzdYcCk7olZcBl8oTWcB13Vn3oDTbJ/7ot16X7qlT
iFoOosBpH7soIBPFc6pzLnGhpbliP0mdqIc6SIsHwmzR9NrNY5rK7kFnV/6sieqxNYf+Yf6Ca7d7
zLSxPBZxcQVZG1wbL2Kp09rxl+tTGRWp9q5bPv42GaRHT+UZpQKAlrBxkE8NjQSF0YxsvLY5ekas
/apt9u6+4rRIOqz0zc3hyPdOFu2UskrfKmZ9W7AyiGSi3uxYexSGm7wxichtUsQbw0IVFiBxJNCu
WmeCYTZI8+NoZptOcQlezNqv1kIXVLdwrtK0IyWt8MRFxf5ITQYfYlBUj4OafkhJgQ8xAzRIN4su
MIxfKH1oT4Ar/SfQS8p0x8J79QDRCD5wfERtWN/bIm0e0PiE6BCuXVnGv4v45mI6+q3za1hu684z
FNOVJbrJshTkr16gEi6SSDpO092KVQD4iJqeV4EN1qwLUGGFjE6WPRJ7GOPz/Bl2AiEtejew8nON
fO48ZC8y350PMz+f/EvMl05pgfoEC12XvX1WcukcRlaJHmJ1WBbTY2SDMrsw0Z7bUserFEUK1KSS
/Eg86CtngIS7UJQ7XBb7Af8r94xmeI6FHR9tSgvXBufHQdPGX5Qy8dLkJXzqaaqb5zuagQkkwRwH
ChNfXobV0Si8Z1VNm1PSTQrdaWrS///dvz9V/DNrnD9tH/aP1eiUe22kw5OjqaOaDl1vPg3tXqXR
H2qE+waBfbKUkSSzQL/oOW2rbJ7SKz9nqrSGbG0IamBJOYQvbkg6NMyPsLaRhKqVTx0OCURrhtnF
GHOd9Wujsyal7r2IMrBOP+g6NUNyXzpqS+WAcUqj0fYWtcP/0XUey40j0bb9IkQkEn4qeiuJ8jVB
SFXV8N7j699KsO/tuIM3YQAUu1oiwcTJc/Zeu1+jtBUHQ532gbUnu3u+5ckj8ULOY26xC2F/OH1m
Q/LEra9kNjtaL6Y0PkbEaDj4gr8o9CsEoWDJmqgukCRDPakXalmbwKFomBX2k1N+RSKBb2L0H5Yl
3WMWMjTPxrzajE7bU/wW2oX2+Q7IQ/1sxwTeN/k2IMHtGlUOBCp7bqgp2BiiR0W3bgL+1ItAvziC
ibqWB/FryDJFII+7BTEqVmNDmBfjEM6buBQrG8rXs5Zx3S1vbNGFiGRJnVjZWGTXQVGPF0cjuoQO
0w/CAfTEzi8t9v/+74GmjT+VVZnn5V+adPGRi7E4LetXg/oK228qLkliBjju8UwRrNHCJiiHX+iU
WYVvCVjHNUpsAF5uzboe1691mbyyUSfCVz01OLTKKsvAa6J+ODZlB48GG+ny09h1v0lSSLdlgEw1
UQTETCC2GHTPOc8wSd5I89osz1tqkYdk7d1Pg8D6ELQN6Dx3ZEgiOF1e5c5msSkAZdLWbKttHVnE
OvfmZwBk9U82s+3X1Q2Y5K46t5BrYO7eR3Zm/S665Hec6ckXE2t6h0MdrtN4Mg9jXKMfCTxc6F1/
TSVvBZOhrUnuPK42AOre2Hk/PXmlsem8JG7o/u4Hb5NpTo4UDjSyL+Pur6cBwYhb65Mkh5LAMASt
tDUoiIdg19pajJWxG84K/gQtisF1ijYBdFBF3Ae8G5BpgBZ5cNZAZAP2kX75OnzIyKDx5rjNo6d1
aOFr06XjWDSXogS3EeqVSwKtI7eKKJeCogwTXX/17OGLDHn9MpEI8jpBPFixZ/f3wim3M9c2NF/c
VvbI5Zk0o/0uEo1tuBm/+AkGo2xO0NtbJttbyyB+aXkJOeRXRpwBmsZGHtNqDF9wG1OC2tPzcgZ2
BP+KSzezJ6tmecqsvPDFHP8J1IvcRMxPzSwRRP/P9pQ/AXSrrgP/VbvVGfnztrRQFKdJSS6VYVNk
Fb79TQOVqYRi/AnHtTdabeNwVKdThR7IhYWaZHnyFTrFa0cORPAQAKehwPvHK4JP/CHn2ffGc5YU
ydu4dFhS2dTUW52Nhx+o7/2LlfbuZawIlGMV9j+b7ieMOv2DUpCNNx+xl1TRT9tpj32Wt2++NMS+
KrvXobdx1FU5msU5FY95FopVOxrrpE2tFwgBFp8Iv04gRo1dTCZXM/l3T3inIP5z2YFj2bpBiyMM
zMK3Xf2OKzYBAMH0bcktD4d6Er2b4bDSWv0yU7mjEiTWBuG/cXENZhME6ZJfhCwB1lqokApkmMxE
nkV9kCNaDmBoiSDa9xmicDihDlE65XjxCzKv2q70tumoOddSc+nlSPlW1jY2AJO1XnOU5imruyfc
TwgOnYDxL85+5gEonZJK7qh7xyeNWv1p9PpkP+ak9ojSMDd+4FJsWF3P7V3b43xTJL+5b8V+nPvf
pW2zkQ5mCTJ6+T+RJ7cx/YBUi6j1w73B5QYuCq/86IcERxt58Qn/pOgNhNJNu81YCrhEreKqt4PB
xLh9EXrZHqCAWVu3iO0jnSETcVzTPPdCMS4sZQOdX/C1NhsoZBoMGqu53R8AvmOqleCABrOqt0W8
NiNiJ/o2am/Lw5iWBEgm7bwL8/QnSLL6FiQp1CWj/Asm6n6gngkSiKWzjHzk9MW0ZZNY7AVO0o9i
2Beux/7Lhc8RlAwn9JqjkWuqqNrHpnaKxz7JWihcvvgZ+Dv2ZKUSqhYH5wU8S4AGdDFbzhAOuugK
OuRCXl+okvZoSGm8VSC9a/0xQl5m9752vXdP21KkazguaCF6aGTsW8Nhi1puRySUAlsbDX3FscCj
MQSH+0eB93naRAHskTahdHEz/cx1mx4GqhGoh1S/QfdEr2B6brK8uKm/DOdFMAj7tzoo3Mn5HSQD
/TRIhWPXv9q2UP3H1twZpeO9h8Z0EE3+p59j40nX22zXeJCA0iZzV3daphZw/3Hy8rFqUDIs0E6j
9KCGZdYp/I24cryiBETpr/zi98snF+mlijSNVIHy2oV6skqBvp6gAHunKMBluKTRlD44xy71whPk
eHQcOfqbZOgBgugFWZpjnRCy6U/Tk/ibVlQEjKvIp62Evl8ug2kCpoDAKNwgsqHvQWdkedDh3qDl
xtll5PCEme9sA2NMboaq3f2gxifccm+TliRAaloHCpops9rdRVCVtimhJxdQfUiz0XZ7aRXy/+Wt
GRGlMAV5DhPL/9sO/2DMCv/kGjKsskGGdc8QidHt1jiCs3WXxMWe1KPnUeen//1yRkbznoDX+zIA
OVCI1RDRc0qavjmBmGRfb0XRj6ufDA1lXp3AAW1FdMODq9+Yka89a8iurju+dlnfv4ZG1L8mRA/B
X37xPaM+FgW7IUIoUipQQzavteDOp9sYVKKwQyOpvkaMy3UmYsCbzEYJw81jX4xEAVYYDbomY6kQ
yHsDtxPX+x9mdEa4w93ooPbyxl2FzGWXegj+4gTTRpHa7s5UpTvdkIoE8My8tAT4ILcr7OQihn3t
QEUF+WftZWppH92IaYqty2GqFP24SwHB/J8fJoX3bczCvS4Y2Zry41KhGF4Al+lAFxVF0tnp23pV
gPUCiZSi5ZxESh5BIJ+WTzoGwdqKJGToVsvpFBbVcNRjNqdjNPxdvjm5wYwpjvNDE7jepTJjFwKN
myDI6j7brND2RG7hNfe1pw40wFfKooSrNvSe8GDJnakZT2UXzmtDbfMrQdSn5zMGloqgXdF0XaDy
FLGQV5alC5IpiQaOd2w0OsbeaOGFyru5OtAez5tOMRnoWPSDwonwTJA8h5nDFYuxfK055nQagwDn
YYLrnIb8/O3SqXroZlTrmptiPG6ldjLbct64nqyegFryEeK3iLDkACQuCp310E3+/neQbEJfMmlM
ys/YT4JNac4Yxz3xZ8yjaRMjEzjQv69Y4rJuT4uouS2791iFKs2ygUDU0UeDaIlcC8j6Q4pB40cG
0dYzBvMfrrGjZ6fFzgaSt7G8bLrguwoeGj11vym2ibzBd3QK3dLcU1EUTKM9Rozc8XQTXabXdrv7
+gMKkGCDzOreHZI9Y5HMv3ybSARzTOiq+qPP0F7gxzctgyagR1xELjE4Gd5LW2OeGFQjgf5rh5py
OpSqOUJCxrquwEAk9Qx4UnIdO1H2vCz2VRQ8F41uXQntUpbgOvsdj3+FEM13iY58DRd61Y/+BLGQ
SmrQuX5L4mFAJDXr5bsFkKy9DSkpqboTdQhv0OEp0DHbDblOh3gm71AjOJIgdNOK6CZMImS4Dh/L
sfTtslI4ai0b5hmDO/Lbe1jMPI7/CNbFZ1OMv6sU9jdQwGHlh9MOzD/1jlakH5333mfuvIeXAflT
+uOxkNja2nySF4AHuA+14S2zZ/0DsZG+Nt2gukLY7KBZVZcOzRK+EfB5ONarGvhV4K/GwZ6xtxWv
Noj4f2r9h36dtYVnWmxGELgXmuprS6UujeWUXYwejelAatHy0EyOd6LzS6avtQJRED02Vvb7/i6H
lbws9UBjoF8dWgARdID+UJdrq6IbFYu818+TnZKeFxA4Ahf9GEnuQarG7Jm7Xxpk8UIAkClLTTz1
5Ckck9482VNP97ooo+EFDr6FUjWrLxn20gcidKYnR4ACzAjcLpzU+eOGBuKscoSMnvkQLILyxSfl
EHcUSMkJLRWKLpi8et2vcF8HRO5AupHYanZjjsl1HlKCDXMcwi6G+W5qxbENRxi9oJqw2o2smFW7
W1bVOIAUJq354kWNDh7HQfwdGHB23Nl7mQlcQZM+vGi2F+2Wq6g2u/GYOANySCbA1/t9tWClvIwJ
QwjAUt511so/HnU5xfIALjJvaN9n1tEhQOslKeTLkv1jFXgdUy95rr30OTYY1oRO4z3d/8E6ojsS
RPVWJ5p0Hdl0z2huGBvLrmnKtjEDnPJXHAUnN9C7Q+6YwYXOlYFKl2IFk9hDYsfNY+fa40Pb+ZiE
yANyHl1vnmmWvpddRSLBXNjOGoQHczRVTLkD6xcVDKmAdgaUxA9LnS6ugy24qj7CviDAJoqmNagT
8cVe9XdsMkstUkhRWP1urt94bNogEadddBx1a0DshdeuqKIO7xpHsdH/exT+79GM2GQUhfn2/3/t
AIoe7xgurZoFaZwLaAEq3IApkoY1mH7zEmpAKxkmovvS5MZu7DJ5wMtfbKUpkq9o7sgHCPqfvJOI
63tTu1SuQf5IA4KNvozh68mvNk0O8cjOFN34c26kwaftoOcN8QdeyMPztzQKLz7G9QPiOWanWTdf
rRb6eNLE7asZFkoIAs5q0og6pYGwzZVWaqn7lwfAi4xL6I5CY/ntVwWfbErSjxXDfjA1kMPoVtjc
NvhdJlOQ6qV0OKFIhw091XqTkB1EGDQP1VwOB7sy3GoXxlYF3BlOe6b2mFkHH6qtZ1z3WQkPNqLB
MkmaRMyB5UPIXhJIKq4hHWTtMc1yHF1YUd77CfUz1pVgt5zCgELIxOcesXslRMuHGO0wNhbGFP0k
AeWvq/25xxZggqr3TiEH2v54CCeMSidrcP1T6auhPxr1hW8mXKO4LEfLg0+TlHBzMsPCyow20gCK
Z8ymOEosscufuDxM2Ttjs+Iz1ueTo+5bBoLmHI7xjwlGagoAOWxzOZhr0RvcQf30IAguw1sfyFOv
Hpbnm+zfFLk8NOwtEcUzDVcGt1xBI5sPLqsloG0p3/2y+xwbgp8tOBpWYqZPuLcscMYd7rUkwIEg
4UaETNEK30OfU9jFPqdZfB4rdOSJhtUAzBa5C+pGsywWY+i9339ToybmiZxAF2ID4tyujk+TlXG/
HOmC16mE0MUD7jr91JSl2KRg9IHuJtazhgWP+br2HgaEgwLvhkCuTvFS+mvG2dZm9OWIgSsysMXN
KNP296kPkPxDhK4cwEoDC8hZZlYEV0XEJWcAk1pYnwXdgf8UHCa3BH7RX4sQQYLPxlACNCscy+x5
NBNkFBNlJ9nZceJkr5prhetwSlGotyS8RZ7ZrPPGfdaGdPz9fw8CSqdZC/2zSaYFA1+Ml0tzSkrc
B0rRfXVsJgGByE59bSsFvw7LzBI4S7Rlrt6FTbQzgnr6rPEWnO6LZCXT+2XlCAP9Vyy4PnI/HO9X
XT4P46qtsWeNWXoaqzJ7y3mj2PGaDtEF7jMRHqp/wbTaqap4H5RYJsLQZPNBVOhDhAdzm7tj+bj0
KLUi0q96wdAuaQ4mmo7NIiyhyNsYtau9+2yhDzFg9xXovAJSlU6bnX6gfwCvxD6qyu117Dgf+kxN
v0xxDIrxp6ixYb15w7ix1GkSiqNoCuuYzkazcX/nDjRhQ5VPjqfJW0wcXpUbh1nj6SnU6xfGhfsx
Lo0Pr8mnY0hnEfXUb0JL/JNsVEAfWUcc4jcExxzR1SBJkg5SWpAp0aH2W5QelTJL8PUmlt4FSZQL
N9jaedRe/JI+dUM/KVB1EujD7qBVjBLZhAApkQqtKkNc/yC1jkz/iquI8G8w4R1o50aSGFxt2tJj
pEGfuxttYESL6ZRW2T3/zIhYBjXmOeWcG48STxL1llpH1Nz5vi8Py8zBvRHnr0GXjNu2E2yBKiMj
YicP1qjr+YzahrH+JIxwP9re2aoa6hFCIUuVlGJxbV1YNE55ExcQmo3Ix38Mv8YA3wWRop+2hN7K
t+W0Dh25ScEY+HVV+ivAHuecufweZWG1y5tGXOgO/nvERf7vUX4ZDWiUnpYw1xWoTrBKfJmWhm9R
PeReBWEqVRKtqMrPxJqUj2mVvAqRKDRbO+F+D/1hM6g7JrZcsHGCdNz7O1TxopWjo48AuqKtTS8M
z/kQmOxGiqjm94yTi6mKvOV2n4b03ssSe28HICUx9e4FB3ChlFsxX4ubpbs7emyJenfub1Eemmez
H059mX5O8aQ9pq7WvCfWYRn3oB7rrvI0+80fvYt8bAMIiZjgF/oKr+qaJEsIH1ohYExk0bebJS92
v3VKPfyxajb/iMez0zAmxjOO5B36caZRFO3CMK8l2F62H9Fs0NxKkldNMl2zshb/W+f0xc7RDfNA
nraPNzOyV63aKVRd7u4bP8NzuVR8jPsvUCiqXWtJios+1t66sl1ht6S7O9cMnDybd5r7oj2G5hFl
BHKxkc4KbLKhwo2aiB9FtgqDTeBI8RN3+dei4miNwXghWsG1tMt9M1h4Aw15P9fOHrZYD6dsA+nI
60Pj5nl2u6cWj/fs63IaPwyAeo1gS78b13q+WqbWJDtmT8tRDiHP1TftbFNvJ9xXypotNu0/6xpE
5RuOeutdChN8UWaiz/LoioM06FjGtz1ZU2+Bq/9Fp3oIDO4Faf0EUZQenpFzdS272s6N2mOQxs2m
peo4YIypsBsmu0UqotN1XdHH3lFfpDedyIFVZKfTVzwnt9YJ6AXHEzVF0m0YvXsHVAzJbpQYcWOP
Gac3qP0ATZ7t8j1ZvjbLqevSXJ/MfGuNufaIbzN87IYQKQrUIiiltCPV1q5WI2+38NPdfT5eT5gF
A/PRzyu5X1rvgzOaW0xMyWY5dcPKObZAOIg3597QTX/IbyIiW+nmvDhG0R1E5mPsy+ZZCO+rTBHq
ZrX2zR3gNNQMNdXBNLvTEyELyWoWpq9m4ISbqE3/8pCsQeLuY3TYP0Htvtn5pL+PtS035PfZp8Qo
h0ubzxLrKWR0o2RUpemOt9akFl18a8jPwJxumcAdntCFftVIBqSpkZMd7JeHsQlVdx0VRI3mh7CJ
Go3XQCMzSRySzeK+eZayR6ghaVaC76IDy7+yAxGcHdvWfF5uwkmBUqcxWp0NKnbMvCh6IPp8oRut
OaHNTh9NRmzQty1vLVVueEScyxUlJvz6uQo3fDPzgxnWSLwEX1sB3/pRb8gjE6NoP6acjqYU56rX
3INlFg4piEp2iv6DppDoSJUyw5NrVOF1uU/OGdIozCofzQiVdflCWRWExwZ7w3vgGKQMYXUNZ2Ca
yfL1VF/UWrVT7gsg7f/oZslO37GdHFfLZ+CO0lvnStI3AwXcEA2YIzKy5RsidutMQf6ot6Q1j+5o
XAaLEhnbgnhnpOlxhXkm4mx1OrP3DXSEV/xZEUHObbcmU26mc+jQpVa7dsmyv6uNDqe36rO1pvEx
CTM8pErjp9d1dnSNrlknkiWzcrT5kTTW9DEWXH/Ll2f5AVBtmKATBEnJ8OTSatAiZtOj5cPF0A+x
89Zq3DCyDL6IW/PLOoFJt19pMAiIO+kdRMPQ7TDuO8joDGWxKBErdhgsLx1lMcOx7OCRS/rg6nVF
3DYDA2R/05PVwaCZnZRkCwnGDqkBP1UqGX/mYcoZkRfdV+AlAjL4oD21jqU0HIhXR+1d14rb8h7k
hW29dADmYz+uDpPtQwfH43rwhemdAwdlbRvrza0raY9E9FQ/m9j6IDxB6bQ6B0y4TTPZnCr3gqzH
ritQJGpRrUfMBZSp6RPmQGPfR5OxF3odXsew2AxxJx6skBLJIH5vp/qB0JTK4MMwvGbNbTs6iLg3
12TIxJuaHOurFuAb89zhcK9Y4VliEkuTP1NntNjBcdwa+hA+/vfglUy0J637899TmKy2VdRXZzcF
nbqUasXAGFOkUFADypl17kb9Llq8vOooWI6mnElKHONl4/IYihqkRNdAzhu655KONIZps3/Vaad7
unRujdskh6h367Vm4+MdXOTTBIBfHAu6sDojg4wAjx6zXVdfAOfN342FKdsBNXfMk5rs+Vz7sIjH
vfhYi1bW4JT8paNcI6fAsoDT8jR0FER41/VXc/BcyAI1MWaa+1Cy+12NBDk+3OsXh8Y/NK1/7jqr
adCjTaL/TwzsIEf30BvN3lDTpZzCfw/cuoBnz6luMTmsaPuwkSondk08TP97NJszK38n9nHroTBy
9E8qQLJ5iAoB22rE8S5GAv05pTY2CxH+NHRXUOi5a6P1ug/d1t9b+Hh/EWOtxnQix1TP0Wu7zMYM
/NEXejTlh0vzcab59WY7NNYty6uwR2i7u4inDeRzUAf7jKv1krasPUpdV6kHfzJsclH63bJ0JZYU
a+kTlBOHNfKNGsOI66n2QIDnmeEe2i90jsxezGuvziICLp9SCfKB/C1GOep0+UEQew/k/Q6bMCF2
bPk1XEbV2+VUV11kRfSgSxo/ZrWCZKjdEOSq9JK18tdyZrG+soFGv5TTvt5qwdw//nekxaqvTjbu
umxiCIGl4+OZmj8L+oG3oA8/praNV3zvKqR4HNF75jaujiL1nDaM//406vnT8qG8v3Z5fnnF8to8
glKdjM7fhtbF3nLnZKN7qflhxCY9xBTK7FDYT4uyIR4sxJ/T+2CApdeJ/t4uhVNFXu1WMI1IE3dW
GVGAclWD0/emx04j8NFxouKwvLRtuoqmeZfwnSKw0Jd9eIqmMjk5EvxFqrEbmtgAvPVtoa0zvMJX
IB7c9zK4MqFofqyoaT5GgwVY6fWnXgWFl2ZyIEA0IhV4fvFagJdZH6ZPYT31Z7fKifMRTvZeF/pR
Q3dsiba6lWbcvDOiclJPe0sjI3hxaYcszwY9KF536t5sXdbv6ZDMZyQv/cPUz93bbF4DWhDbYlbq
bLt3brrLCkqcnPsD8+GtiaP0DXiNtoPqpO2W07GN35YXtJ6SVFmOQyYP//nyDw3VMCOyVzC23v0Z
XfxmgVsHW88NkQvqun/WxhJZCnkr35HnPY1z1L7mYdEcxxYZZQm89BttAQCXIPz0sCDuHQ23JZl+
1bsV0o2K0Sy1w5cB3f5AbCljYXWqJe0rUSrtLW/H7tqRKQnxkudDv5mgNVTZeaK/+qZnNMmQ7tJ4
DS6Vmv52s9QOR1y3VMQlUy+JWuPQ5VG3rwGSnU0726WF5L1Bibdelsexox6sNRITTeRF7O3a25Ra
QIZ0kfzpiQiRov3Le6tIAH37akcjaUNh0a7GWICqaulvpJ3nb70jwk/GKl1Qty8ACcU5zyjV7uda
gOfBhyNeduObVpW08qn+n0Q4Oew0tPqcJ7524I+19iQB2JdpphirxuC01BZpUcdPAY2X5QwHGe6v
tndUfim6EYr0QeJVsIupvjVOre+58t3dMLOClewbd5Rjzq5xe/cgTTO/jgXMq3TQ9PfcGH93EDn+
iYl0YfP+d0LT8gCDJEyH8G0we0T2FTcfyed8qp2RqIw8JZG54F40m534632Nwpw3fVJpZ6oAatlO
1M8dy/E5Jz1rXRtG/Z3p+mEgAuQ9woC2p48KIxrKBZLUgM09l4VOWrASCEWuhSxHltxE2zT8YjhP
MhaPZxHFjMoscsQaDCCIGeNXfIwqlMoM/8BlhbceNaSRGG+BRcPTqrCUgDcdH8yWCV/EXKNFL9bB
iTkx2W9gj3BKK2Bc+4jcDiR1tWg3CLbtfPhumHrGva1qLd2ix1XZyHaWsmN5rpreXQ+iQ1hY6VYX
bnwbRjEfTLynD4usbHmurqpfZZSi88vxw/cMUsIN9A2doRfncEaVpE1p9ru8/FxcRZ1sw4M7aHst
1PE+1ZmSg0mVmEMR0wFyK1ZtmZ6qyp6uBBFpTKe86gi2B8Ndl72XvYCEHlfG1oEk/2UADSqacnws
Yk+JlinOkso1d4siGA7cBmyN/2bbKnvBYbobAK4vmvw5cxLt2a5kd0ZacqsVFGd56Mwa73jqX0ew
U+9cQJec4fBP7rJljYK0xGZrOqfQ0kCR5F521rKJyJeh8B4kwiiVRSpuRhgXuCxh51WJfmOIrN+S
BNURol48eF71K3lZKlTq52JXXtLbXAbzVmaJ8ZEbkBj9xBUkZLXtrh1DZh9YNacd4ZChjgyndM9k
FKMAynKik+NIKQb3pCNWZy4l5iFtrTVHxNpv1CDIFadyuiYtNV8wus7exEvxFCcS9GHArXUoZHok
q764BqXxGfaR/9AbifO+/AfoD513dmL+AyM498EoR/MxVBShIM5+G/SwVk5vtI9u0tJjbcJtPQf2
GUiz2DA3y1a25711TjxeiHbuX1vtpYZW+RZT+R2LKO/PaWA+G6Vbn/h1cMDASOrXNaqKdbZEdzMZ
XVGNDs+V/M4MH97VGGjHpf4xgXW0FsrkSHJDSsg/WztpaMLfcHdyMNCGOqLZ6YF/i2qqc+mSlBgX
CIbmXmVxGwMIShSOa32Mqq+uBKTg9zJ7TNWdNEj0S5khs3iuolTpT9J+wM2FttIayu8kso2z1ZD3
QRBjuO8HG+pm4bwl1NL7oiGVbDmK6IHgZnCqXY+rbRfievmFoKXohpU3myH0TfHvjzqN1aJG4EeV
uKxvAPMSSF9G99QXQXjUpC7BhU3JK0S4MDla+S2T8/SYammOqmIE2zyLXw564ouJRHI/e9aN4Mxs
76IffkBGo78VdvU3qJLuryWZUFmN8TPnjC8JZi+fE/iMe4dqpCFSa4dUtHwWBYprQfr2Hzmvi8Kw
/4wasjYZTC4CW/ToCYStAh7zRoAv/a7/Aokqv4kUDLZyHoaD7BR6uffzY2TAxXTKLP/uTCjKaiBQ
xOYWNeYvhszTLTN7otbA0RAG402fISrJohm0V2khprSn+R19bXOOGx3hvWohlDW1M7eq7uJBSiPN
y2Iv6KC5dLANbqMBnPGKyJk3Vx/29NnEVUjPvZQTyAYMSNFPlaJeLcRzKzvjJa+6aIPdz9x3ajQl
+/ZqsnjdTBcleJbZz9w2wxXWx+K47N5TjV4lZrLEpODtDfxEiTUk2EJoZCp3VoYEAxcALKycsGng
uPO7FgwBGYO1eM8DlIVa8c17jlbYnkknMVCB9zoe69Kz4ptuqa6WfLbnNLnpRu0f05FGQRVRSOYu
LdZUruiLK26hnX6yjwtOiV++eyK1zggDqIfVnDBvCFqOEVOQIhK8VXTZLrVPkjXQh7UpnPPSEfAg
ntFsrK/lWLe3cmZZs2c5rKnWqelHj9WX7gP4CGuimVPOYp9nPlLXUffUrdS/v181X3UNMeDNC+zy
WS+Nl0LzxHM8JDdbNqy+hEZsoy7CyZA6f8WYBU+1m1s33/cv+CC/gkxVxRUmLrYfX0lFWyBJLOOp
Y87/UEnEJBnSIpx8bDvLiLQSiLwebF21KYUjgSs7105N+twNtfHYdi7aIz7VNyR1YO5d0/zpUod2
ZZ3/WjqFYCuf9bAhe4OUp0e/9o1dH2XhKUuRXQ9T2uw6fwqfTAlwf+xJJqqAqG1lPGav1BU0JgM8
kMspLTV+VQNqjA3Ib9nJSYPX/ncq1KlZNxmUHdPbdXOrAZr3iYrF5LdZLqaILjHtVQ8cVqsf7m+6
Lqn35mLSdotRp5nxrQVEPi7enZp7SRkUUOhVqlepclycXhAdrVkdzhL1pMAVzyihJENSnUrNjh9p
DV9qo/T/7RRB8SRbXR6XrZhZDsm5IcGtJCzhSaviN95Y7Z30G3nsfXLxKgtfUdCROOmm/Q/dLmwi
s6hf2rIR13ZOzyZVaLnqJZlkjS3yI23g+iWgljrKGjqkIFleopy+VvQJHIhTUQZrPZn293MywhDG
EFW1Ki1ifeIOOboE5mFu6xzeDpAS4+hzkzVxXyHlKNONVmjmiyxd7RoQouUBFV02gPeHRGMr6GRf
tuaowRYbw2X/6Bajv808nI7zCEeB0KV0G2ELi7oW1ljneQ6KK5p7iUOgrBFF7heDwb0TRVD4lYpQ
Onyrvd7B+NhvwpwpPisonQOHKNAmbexDmIp6vSwhQUGXIQ2j8tSoFUXvBetvnN+QeNLr9Ss0TbHd
7V2z8ddLs350GKoNJFEfes8Zn5zW+FOE06qzG+uDia27j1Fwb++dEO4cYRW6J7+ZcxQLaIrJADL3
i+Q9yl4nLuk1RBbrvTJJC8ltTz8spw2TGDB+qrMjI/u9Dq1NLbpTaY3RUadMv0gWxRER6qasuR9E
LUFUZsRS4XKBo6TVzAJ7Rp2nx6X/5U2oV6CFnpYzXXXDXPjGax+XKjBF87iUP8sDUNtjX5b1dTkj
OK49zuyKwNCnLXdPSqVYNwoatUI8Fpk/kglfV4eq0bVDXRsvplADTyXfG/KGb5frfyR+kyEUqABU
qdlMFWsQn5kPP9tQ1o5MJvCdqdPlAXmWSRwgwDhzIjDYk8z5lq9S2kyXmPzv6/1rNnj8n207v/9w
eUXHQN9hNnJdzoKEzcXUkagQzcxkhcyx1o0hsRsDm6Ka2WS3QWJ38kfGFLL69+JbrsACmxPz2DlH
gfE/3QuycDGSENyRCExuVpZ7q7B1g1tKtsjZKYFPItC9LU8FfdPtGE/x0atXLD8wtVygcJqL3fLc
8oA64snEOAvltkyBf8rW22fA8MZKMsEETrae8WYaRKll/pVMsPzE5XfUME6xZXOJD+lJmxkY8LwB
GscoB9ztLRdYUZYBWj+Zl6XXrRRmcorrkwVPGMdg9W15EritspCgvkrXUR37x34Mu4+c+0dXkZcQ
5e5tEf5n+XDya4YHfJX6V6+2KCMNo93AVHxxeoDD1LxIAqHTFNBmUF6DZz5mvj3vK7tGMk8bG1ql
eoj77t+jBmjaASA/xkl/V/tyQC7OnXgxS3tEdhxna3iPmqzau6SLPFTFMF7u01Nlll+OZJXdRMCU
yqIgvD8VpYTMzmzWNq1Zyav6raDi+k/5QiKyWv9JlP2mlV50XZ5fHjRNj9iBUsGWug8QJGIEIfTI
o7kv38Ok0A4MKsWPVoz9jvB0ZIbxmH4tR8RVZPej+3OSlZdGzYPI6+bZiuhyNxR7W5xb0SdW5ENl
6PWeEY9A69jvtCnvvubI85UUejrnsu4vhuN268RsxNpKKpQL/vzLyHFYLAt6//8YO7PdxtEs675K
Ia+b1ZyHH519IZEiqdnyFPYN4YhwcJ5nPv2/qMiqyEw0Gg0klBIlKyyZ/IZz9l47QQMDu5s9XfYQ
V0g4R2OfS4G5H3tNOfXrzf0eJp78pFfuzwdTop7AAxFEFCNxk+/u2VitLMI4cFneq3nNnL4bzVie
NLPsXNjcg0MaIO2ZRdJsCn8V/XpFfJl1y9gEZacdkskUjnnVSJQWCJGYs/5lSUbFV+KWEWItKkWF
Rn1HQWVfUugPUCV6g053K2qjABfB12YwKeRjocFPE1q+Gl8YmKtXDcG7Rffkp01fz/SHZcnC29j0
O+LwpMPIUq3eyTOzQit+sBMgKsRig5RCD9hInYF4eL1R2UAf7g+BmXKWTQbMi7VfOxXpe5io6c6y
alTrMvZQsLOEFq9vLtItPPRDP/oDHZ5fhxSLUMb7RlisdQx267IPmbnijzEVwfvC735sTE0yUgFX
IMYhbwzDUB+Wip/HVXIeMiJTqRyJgP10dR9omOUn0rQ3Pxt098cMXFRqRf5URRRpnmQpy1EzwoRi
Lj0NI2POyeex3atlNp41SNmN0wZdug011Id1N15hgGUnhM5Xc86Ukzqo2z8tcOkyJrvl2kwkrUWx
BUNl7UHdC7z3e4WpzNgkUN3I681McrWtidaq/apW9U9eh2xigth4xEMrP5vG6k7UrEetEJXnpfrj
Ubm2lFRxmI56+Z3OFeQFwwjPUrgUgIl4yCrlks+ScRPXLVxeagfcAMGjUtbhPi0QFhbBCoysE9NF
l9Js02aUnSBbsJAM8hqAJsbaTsoEjBR6KbHQy/Gkqb3+x2OTdctOq7RhK/WpeTVzNny5EPT2RE3z
ej8G73P0RUopxIKtx8pwYk0PPFJMSjTrTJl8pTd1qbE0q2LopYL1x71xFD5NGhQe3aDWpiRovUU0
o6WCAAMWDsMlTKpDNarlx5wbJvNlvDzG5gIfZu6HnYBUljrEIF4QvCIVqGXUqyq858zSr2meosZE
602Ikp5ohAbVqLL7ZId8EL7NUJGGhLzkYK0394f3myVuoeMvwRWo7Xi0umCAK809UjMhN1XKdAgK
7KocjsRpPAqBgajkzs4QCMFIW4K0xRpNfxm0ZKL8+6ZLFeEUA0Y7dnSbCJOEFrni74pqAjyPnBng
t2T/HHn1qDwu1Np+LriwBjHHitjE7kuujvxcb14FhazvpS0KMn1/l9DUEgsCid2cSrDfQ0s+3f1w
OhTs1thlWP38MdfsSwSjlB4qzq9taZqYCLVJfLg/oa+kPLXuDP/XsUlfrqoZ9lQqCXJDYCRvy8lo
Lgpkuk2cSMEeBUS7TUsiFcmXU16jgA5zmo9PTEbdVc9Js10PN6Qh4/LBEY6weqcwm75C4PVlEAFf
O42C0ayY4ZU1lIHcpzBs1D/p17ZFPcQUGiUooCa4MOYKFzHZ3bp12Zv7Rl+HeXMtUJL++igoNaOp
PpsfahcSqYsrTKdZaeZEI0XjRHNbU2k9pwSHTzVbwFDFBa7U6VUy1kaQUghgeFjZtzhgv5fpU9R1
8icNRjSeedSgDq50R+8oQkPOqY41WzSHhK/xme7m6iG05M9leAOeEn6XJRPbStV+CXJ23RmdTGxO
6fKgEFrsRCrb2YnuistVZB2DRZe9DhLjnu7stAfOIniEiU6IlPXaTQKCHtiKmTQ/puzBGNjdRe28
zmbSA91rAJ9RK741ikxXO+0+rYTsTBA50UYFFI+eTv7Ms/qFOADzTYwDKmJ0gp9is5PtIrCiK9Uz
VBIsXo8GBL09hmvZM4ZTUQrBQUiQBM5zpR7v91iGK8eQ0CD3fu/Xsfivx8JU0/cUM8nBnQp/oILl
aYk+nefJIM5mkfLniA43YoAg/QZ8nUbJBAVyAS4TppP0lU3vtJGFqbzUin5J8OPZaMqGi5LQEFcM
3CxcNNaeennogRcxyZAGEj9HVnSpMRzPGo54s+2mPaUuAMMG69QRcQvnv4hbCKdRV1nhTaw5daEz
5D/7fux6RiEWHn77x3/+9399m/5f+Fley2xml/mPos+v1Oi69vffNOW3f1Q/D/vfeajBkcQmbBqq
psoEoagqz3/7uMXQn3//TfoPDUByow/4sFSjAwsgZNMDBE+iC4gZf1d09WRRmv8hy+QD9XL7TTcJ
2rC0sHrSRjYnZkX4VFSPnZ0PBQ9jo3gamggSkZa332gK2P1UZ3bUh9VJpwFNmFVPlSMTjUspLCuM
u2s/2hrrZlvWTLAqZigqUuNWWTd4EHu6j7KUoamGwSeyxOsUJwmt4bBdEJ6B2Tbxz/+0kCfI99Bq
/+shgHrlMCHR+fmsZrSYN++O5bwc4dCvCq27TGuIQfajtNvcv9f//MsX296/6G/En6AWp1Tx14f/
fYpJQ2vLH91/rT/275f97VXuZ3n+yD/b//VFT2XOf39/yV/eln/9j9/O/ug+/vKAsNu4mx/6z2a+
fbZ91v3rBFlf+X998h+f93d5mqvP33/Dm1x067uFcVn89sdT6wllWX86/9a3/+O59SP+/pvbf3Sf
+Uf28fcf+QRn+Ptvgmn+U5aILTAN0QRgIFqcjePn/SlL/ifULFp8dIgMWCm6/Ns/CujxEWep8U9T
0nVCcCCnW6Ko8Du0ZX9/Svmnoayv10DaSmyxtd/+9dn/uDh+/tH+54uFuvPfLheYN4bO72HwywEh
Mk3tr5dLOubpoCxF6pIjQchwhYy/FjsPc8FNsH7kQZ5tRGq5Xg5/BV8oMGEz8ykrPLNhM33cIOck
7C+63pzjdxLQY5/W5iXIzlNAA2qmPZHmX2E5P5orm4ya5xv81NB8LbBdYesuNnnavSRFgT64oNPO
yOEIQRfZsChp8g5AR5iyHGNS9qUOy0EdTXthOZC+gIz+zHIs2HKwi3rVySMyasoJuDsoAWoVUDKb
Emo1+aD0D3ELhKWXkfC3sUiLIysoiLClaC71nyd91rCBPSZgZTdp3yLkliT60d3ynZWCB+pS1Ytv
5ai/p3Ew2ugSZWSYggClrwtuZhXS/+kSEk3z7FUM20OtIwMAY+ZWMlkwkK2/zrG+YUe3ZYtOHoA6
30ABwXUSVZSvTJ+qQZ0Vxa7dh0rpIPtqsTUKB8j6n73e+0EFo5REOY+u0nehaI1tpi/sbRPtBnZ3
A9TtLS6H14AC7obK2q2fRb9vlTP1Y+2iFuyJJXCVSwx8PxrEHzCwDyEF7203ik8q1RE4REMaE0rV
m997ZScbqE9JYxp9JBenQpQJE9FXOcoLAhUP6Zp0LHS+AFbp2GAwV9vhQDmBzK/6WmuA3hPTi1rV
+CHJyS4zOkfvp9Rthaz0aBSl20pPJbuvRRKJxLeyh1+ut6qA+RPBMfHFFJDbAhpWJTVbyRo7XzAt
+gHQ8zfVUcfBQY7YdBBo8gUxvX8E2zq1zQ2EPes5GgH1lwGRALk8n6ZMhsHZ1l+6p2F1tbSS9SWD
SmpH+vA6DeFBwOGZxAi3h7wVdpoTIjEDQEdrIul8dv14sGvQKGNe3WJiE+FxyorkjsV31dxa8ACn
UdlC6HIXfGFHav1OUMFBT2LLG2uyREWEXkbyLmXkluoD61oj8qNgaO3G0liTY/izJuWRbsWwNuLj
Lb7l81QA2o2uC6i8trTZ/10aTNitqtGfWbY1FiJNWUh1AeYyskA6U9bR7GVHgz8QEf1gFyf6RyZ9
b1pImlVZb5BPVYpsr2LF+p43nds20S3oE5+avLRXoIpFatw4tZS8iQF5XXWQ4uVKrzUsrUdNj4+9
1uAQ6U3X1Al1G9TJo2Rc7NVKQFkgPprNVpA7SisdJfX4NKgNyXQJAaQ1OTEFFHrcMpfYFPKtBhIh
0cet3lYwD5KBfEYltbbMQ9lxSG5xlxQb3iq3wz6OiXVq3oJoiaAUsPGPasmVkRjaarW85lVnR5y8
NsmwgiJ3nh5KaxZUdQNETwhXY/ZYEtrkoZFCfM8Ej+HK1Q7Epc1bnS0qoMkhg59DTThpw5zGjZ5A
f0UvS7eh2RDVhwy/MCYPlMBG1eB9GeDXjqe0Gz6kpXxss8k3xGIXGPm3rFpcXRsqTzbiPXrD70NG
ixStPE0ZzGemEhIGEveO3FsfC3wAUqHU2JcGHOdYVCdHbijIhFIFASZIKLOBeqQg6cYyJScW7YGN
fb33knxwzX6+6GH4EugWSzUuNsI4KhBAgYQdw+qdGrpbOEc3DJZ4/jAH02NQ9006UKWujRLPXnjE
iT04Ae10V1FnP06o4mcZgQeFlX7Ok/mNcYg0sxBHZdEx0pupRGbezJ6VFAWcBOlkTxk6rVRAOqIu
BRAk0kiXgEFurEjW7MU95nEgoOZyCpXo1LVietIiaThHseBIMIIeqricNzPccb9nPvKodwACDwIF
9We26RjOyYCe3oYml2g3hMK1ElPFnau42Elm+NhDHj1leYkwZtJvwqp8jtOFQVeosHFPu1gWOCss
ovQocf1ARUraE/VGWrseXvHkC5mU8wFdsmqlZKJPMoHgLJz5m8TUlTpdOYzmGDzVTWNLFo4DkB2f
hSGdJ7ijVPVG8vGiWWBHkxWvzJPgjhURqWaTZfbcB7YuKcAzeo02xSTTMtP73VLpzZHvmQhxkiDx
ksE9yjFNDIQCEWgkDi4l2q2WaAQbig0KBFGS0elpdJOkzmJ3kT1hLrI+qZER91W+z6NZ3dKoke2g
TdkitBoqzlhlMBDkl0AT42MuE0e1pNkeoNtTXP2IyNVkXEhoP5ALMIl9Z4sJbicudSGLCmeqLAdI
6o5O2cOC8XIjw4N04izdB8Xo6nm9n8g0BvWnOiN9zFo8FXrqK0FXkHGYNEx6NTGTkcLcFcH64Tuq
u5oqikRIZG49huTda42cO2GvvPQzAPZLkBT7SMChOw+3doDbSyeOQBycOgxrBicCdOYqRRFiyC18
ac2EBUXyt1LIymGG3ELvI5qOa+S4FmBeSfTUfEkZN52OfS8KksS+wzSskFlZKt/xKQLFFRGuBzNl
ybujW4YBRarImrrVkyGLvfg2ROljh07kvGTjB+EeipNayMgWKkveHBLcmSngAfLanB8zM3yRivw6
cJ2fNFx1XpaGPU4LKnhW47YR07qwCMEeVirUwCUEVxUeq3noqPs3p9mYEw/a/QrKLTO7pfXsMmcZ
diJgvikb2idDbI5uX0KrjwIXIpwC6jZ/mZSkdlBYyBtBn96aYWS51i+MixUQTiU8y9YoeaA3PiLE
hQcz1hYkwTECtYaRhbLXk0L3iySXoT1nHeEYTdMMfhcqZP/R8d4Y7F8OQq98E+JqbQbh01iFwrox
o0SJfyy69Go0S+8TpLwTBpMyL/Jkchfh6aztpkYmbGqQCBRRFa3aWQEMdrkDyatNy/RRzPD4xUEY
H4I6DY8SswrjvHYjNKg74VjUrn2M7HMed/pIxndRNWDCWiacrAnjAxfoE9cOHoYcPWiY1O+sGtVj
GVqKZy4SxtnEp3hqov1f9aZUKpKDNjDB8l1vFUmNN+Ms4Mmeo3Ohih9xFZ2bfgRQMaVPGfnB2Njx
H1vJVZOMEV9/dGrqPHYyFQVjDLVszjtXpRjXxfrBSiW3siLOE9MOI4x/TfUsas2lUuS9pGQ0x1LD
KSyN5usX1iTttipYU5HS5cHIP1W1AJCv/lqSk2zoOGozHXR6CvOWvXi7CRaLpZF5mXT5EkfmJknU
r7nEVUOYieKIi2LLg0jUVkVqQllDNupkHJpG89gH7ROVVi9dwDgMkkeIW7cVAeWKWHMr+rzUjwiQ
TbgqWpJzlrJ8y4qkxG5WY+HoxKe4Lz9H1FibTqkbtx+6h7Se+yN2+t6l8vayNHp0RE97nLqic+Po
yQREwvaUG6uUQgxQXZ9xiSWp/aeD97tRqY4BPSNe+qe7P3+qWfgdZYWw5F8v+vnM319fBjH/iqzE
/X4xv9+f/XmoQqz45zf+09H7q5o5MXx0/iiR8HnV601iRSiU/n1vKZY/H/vbS2KoKNnm/iO/fu7+
mvs7LLLIquxvP3N/4f1t/09Pj1JZg4FK4ExrZNPcc0LSpWS87e7JNuvNr2fux4jAFJYw8JvVCrm5
x4v8esX93v1Yn6kWGRZbi7JJSkQb4fLU/b/d/4X7TSkP8cJ8xL+g3/NDGJJLmyXOuEFSSfAJNLvv
dVPB9DOJt+mGsCSirMenK8jv6Esqf1jDRe5v0Av/CjkJLP11QM5IujcX3z1cxsqnfH+/d0+dKYOQ
vOlSgQ8jKBKtYG7Uwop3eFZe7/9U3gQY6tQeuvv6j94zUe5PEC6BplPo6PBPTbWP8HJzIRgVcUOa
RXZLuGax3O/dn5cXlefvB++PDaoxXm8y7a4v/tNb3B//6X1+PY/FevKRXQdOrQ/MTj3RR0TzkiXV
jHt5CcmrACZPbv36BXSmFC3brDKM7VyLwJnXPynKIZ4v1q/5/vh+r4HXauNTx9O3vuZ+Qyl4FdlH
kp3f/xxqaUq2MlhslGd5AG5q37+D+028/kV+Pbx/TRVBgBlCAxAksGTXL+5+c3/u18P7D8F4+ePZ
allnhvvj+zP3FybSTBiZdA50xQ7CKHAygUjxXOl3dE/jbQ5edV6TBnG+WV171NP8NNbBRZUQJ0se
VuNjjYxbBOArGyYpCbPHXtITA7YyqbAzLMUumF/n4sQEfo5oJUaldJP61muK8ipq8qGIXwyy8FLR
cg1UUFUU+hVNieRBpDDWxLNniZhDzAA+V+d1WrPr1NUGqLuNOO5AxWBIgk9HJOTgMAxeGhWVnvwj
LH60S7zL1dCfNdnWND7dOJ6r0HQHcrv5Q7pz1O+QTO4M1nNFnzgERMtQ4jI+rOpkzUxEySZIOgdO
xAi5mwipPsRQI8B5rd9US3sYpi9kxBD5UHogf45Kb+zQ6LoUGOyCcGBdhWtlVQdPT7rDlLTXrmch
qIBME1XfyBM+BDuY4hXX5t7o28OoaB6Oyj0lJK9UTTLNEM12shck0rcpn4GyqW9jHMH6+1D6ycf3
f5Tk9MyEdunzhR3BdBhalevb8JNKhaQ0OuAfjjAuPGmWvaacWKhOu75L9wRisSU4DwNTCWYRKb2J
o7AT2pJ1gHELFvN5yMsHMycbKqq9nv0jZNXhkXXwKc2Xy/oB1OkFPx7tFW8h/w/8h1/m42eaSY+6
ojw3FhC3WLwSmgIPiR0YwdZkKt+ozh0KRfkOFweEVXjI0p7/F4Sc9KfVW6R38FEM6dqbO7GM/Kmr
XXHknKSNZihORzEGEmaOZEVednDmBmWPsPmYCZ2fCbKLXQ9wSejRFbUDpdsbXYWyiMTGJXF0sNWq
FLsyra55Otd6cogT2VNzBCWwP2pregjk6gxeby+Z2X4RCiye/OvqcjBfzS51S1YBhW7sBe01KuZd
ImAGNFGZ5dquE42D0iqPqd76ZVm5yE42SNcP7HhOs/JMXBoBovKhC8VrnS6XPkkIr9H5sLLTgagr
PqJ4dBOiGcijchBjBNZi6xN/GLHdsmy0LMFb1GDfa2QTmgVSq4zWDByLPj6lpnYojadZnS9EWpMy
bbhKSrmhRZ2dRa9wCA2RoaabM79X5UOqyvuqbI5QLnam8VYIis01CCJaRfyd6su+GakFCPhqjcOg
tR74kFspG37av6jTV3lWfJrmRyOmYwYWO6oYfNreDudtSCO4rturWISMmTEgM+U8FEx3pu53wXPa
5L44mlwGLDWnGXQ81b2h29OGR84DRtu4JT0CF33wlyR8n+ThTN/xTPlgzzu/aVN2Y0e9UWgLBlQB
WbxsyWN6EFpzj1ISG4hpd0lIKqS4g4PvVY0/qCDJcXJrUn02m+5FrMyDWBtIoNU9ymKCF9R9B6yc
+MHHPuy9ZSxYa3kVVRW9YrQqQlCkJZvS/kqk4Tktxg8j+kEGO8FI5YNUtnsEtHy1HlmCPqrvh6gf
3uq0PcgEPkq1YFedzDuIL0gz4FBNuIDFE4CgbWNS1JPKWyaSbB7ND2WivVp58UZ4Ihv+wOvK+VUc
UpeyJdQicVt1pY9T4ICt3ctEKnQTJUdIh2Z3ERpAghApjOBbNA0vZt49s2/woN+7YJL3hQQoSfMj
k87oOJ8GI8TdqPkoBmPIEUXIHmvEbZQpfqotewuLgZ6oT6vCTc5Zky7HKeArFovnis1BSgXG0hYU
fGw1ZM4kQbquvb1AoldU6fbM9ZbhtM9y6xQL3UMfF07a6xtFSWi0pGcAmZe7e8ZSroFkvgxB8KRC
IzfCwiuXzgOgTlxbcBpS4UmDyk53+1SjxaRBZy89RY9O8OENO2g7duRZrqS49DQHW/1miJFXdtG+
FKZrHQ0URiU/KsgVKMwz6YvektHNiVo3DyhIah4pWs6KGK6X6ZxwnsWSee6D+ISmlORNzR1xP5Ra
fBpHQBy4GSEUIFnEiUFa684gzFHDIkiGR3RT6pcYTXhLV51mlSOi+VPl0COHxBMXACCKdcymN6EZ
vDF/qINlX8mmGwwL85O4u5/iSvoyx9Elq5ptm0HADh1OSXwDPaMMEa0DGCCp2y0iHC7OggAYlpgs
ttbSCo3IYzacWZt8CulwvIpbGQ++UoruqOm2JrR+95hkmpcU+VbE3V3iaM/DwgmcMu8OYwsTZjyI
mnGrI/Wk66NbWp2Xkg5RBaA3tXYvkUE/DfkxK8JdmsZ7lRzKpAu+aJb6XQ3TL3pk7IO28MVpIt+X
WDmJYHkjv4EHf06oKKamuhPN+lRkqOIOdfIkai550/BkH8yvRoNT7oJtyRQwNzpadVxAkkvde22h
nXEpp8nGWSV7W1fkS2HdNPytrSSB9tZvqVU+EKr4FE+hT5oUWxLZlpKzguh9Ff+oEcv4teI6RM+V
Wb6WABsA3IDdko9avOw1U1j1ZScED2vCL8qyvF1RCduyMBxDzN1RwGoIf0BCUIelaBdpJWcyLoBY
dviNDbV6N5fiEtYElWaxW6SUEAVcJZMfsJoIXK0rj7GmOR30Jd2pQVAhxAJQd5NIyQ4UlphIV3Ul
vmjqrSFMYgFDVpWpk6WqS8S0M8qZEwmI+drJZz/m6SKdBc2uVSqXEaN+lx/F4JqlcOBTMgJ0vxyq
m0KfPMwzBAWPVmN+IiBVO+0itOIeztHObEybuAgZbFaAJXMiUjgSN1beuCZ0qTafDhSm53xmAF62
I6qHoGAKkP2in09Vo+7rsXprg/qDXXOmgnBi2UXDckU9ttu+Xsfw2ZmZ0YDfwM4M91FRrJocX6wF
HO/kNhsPKUxHgGt+XxE+SsZBNnlkBrlBDOmUpVtggmPGN1hnyK/xRRYqy6+QwEkGu760JbnyrKXd
FsVXuGt2gok1p3quy5qtgDSDCe3K+WhbJjEq2XIlSduwu0p70FvxYNCjKbXAR1nHVMTGGcphmLuB
0V61KD1g3vKFGdtWstx0ofQX6SVJmz0QFTft56dYX466SWGWOqZOXLiSiIdISPeNalEI0Pw1cUdZ
jB3ua4cKGGXmc7CoR7V7LTpAdUrIeJSylxgB9yhErxBMSpU7ECbMDToDO2NK82AUhCnWVLGbYIvF
gS4ObLXugs5rR+7oTohmjy6GE5D5SpvdlXXCyAWG7/RxyonrFgIfdeEpq1l8RyitSY7BXuRqQYEK
EKhIydUfPS9ld5nU6guCl0czMKh3Ao+vkMYakLz691Ye7EEdnY4NT8282Iw7IZj3WoQbzYwdAbyD
wcgh4T0zNem5SVa7Aw3zBWNRHXjlF0nufQi0nqwiiVd+UM2zFRFbYRIRdDijNYWaHE5H3pBWSrgX
Qy6V1E6LlOlzdAFvgiR2UefiRSCuoQzdySjt0RqJW6NnRjzgqpChhOOsiKVFw+RpLU6eWCSCVbu6
v2bU8vO0RpUs2BpiItFEN2OOu57YAK1DWJfHdgpASZHgu/S5M8A7oqSBU/NlmBZnFScJIWFvHami
Bc6JZLKJGuRM0o+kyB1wk5Hf5g4Ea6cdkduiuBMXg9UryT/TuGtG5qi2cImPdOMSSo2Eg/Y5S9ij
mNIetwdl697tCcXVFNb4rc/wTbE3sIOCaMJp3yGA7obBXRTRKUwy0SdCnPjgBLDtRqwucvmWypWj
TIpjmAe8QVhnRSctKifQLHDlmwFZA+PxnkrlbqK/pkKZ0/kFo6zaS8C3QxNlNP50jJUkFuxaBWqY
uuzWj51NKo0H/Lpit88/4zHfBe0lsKBCy4pLCGwFlx19vBcJw2MkRV/KkjJrJV5qvL8rtLisGMXZ
NVYQ+OtZcYKBtXo77SapczKt5XNg7Juhchu7GupF3DaboaWPlgjHPmeDQ1ZyMBi2QJOxR2Q515mr
Wqe56TABFleJ8TlQl4shJu6QNq6SGcdgbt1MeyIC6WsQLC/ocfdi07xW+bVft0ei8pixgO876tpW
vw/E+YIAezvpDXVK9QJe/RLG+lWPBLuoEZ4nXEBJciphIWpThQs5YmhvD6qivONY8Mn3o37eSIob
aBCMp8QVLMWl47yZAqLBBxZRke6m4zqM6TYVfo8k0RNkQGoamY0638UXi5wcYWKCVFqJ4ZiQjFiE
x0Y9SE3pDHV80gCzZRKuY0miLaA7ZT24rdW6bIGiWPYGuXErtfOqNkUB1ACbke1lRi0ehi4+DRd9
CxsX/UYtwCO+glktRguDyjWan1Sgc5Ik7nocIz0o8qK1Nvn4HhiKm8puv5IT6RrIunIeGX4L4dQv
qp1k76aMbJQJa+nVXYcBKi5qhIxUZWTFUzOkAEW5SyoqqM3krH+8HAsKRByCNCCLV+hTeGdjLe8M
/T4eqNEK17CSoY4Apu87B4EpjovClVjpByPi6nvxB1pnsq1aWoglxDbm8nskNHAo0bnfvd/cw6IL
vTBts1HQRpYpsJElz3n9/al7rHQkBMLi6KC6mbvFeturZUlrLoxldx4N917++Fs15Nex/6mKEg/R
R9vziwimzMqbZj15h61IUy59b2Q59bFqbX6VVmrq8ts0ZKDUBkpJ0lz5LGkmt8VgPwhgM35W2NR2
TQi+l26sPjolJaz0+5vcb+7HB43Nu24UjS2WgtNp1URbSTuDiOK6blpoAV0+fgG/iD7TqJbTOCT6
czjNsKfq4UtUWqY/lhm+RxwND6B2X/IygLEzsyRSKrF9RQnKsi04LiNK0F6I60MZQGDP9aH5EsPn
32ZhgXx7fRjRPCI8R3qpIQKfINloXAAWxxPLRNibZRjPeFkXqq4+Ba5agTxDq9/vGvHCxlq6LGP3
hlHGxPIoQbAJTDISWUPtJrpQX4xFd+fG9CN2gxcjGONngdw2o9IWz2jl0smk2vDbYfGtir0FsDvl
lrYZ6xU9trtwDPzBFNOtTgDdsUoGn4DE8VEsiuyahdXXGCE8BFCLiwIdrqvk6sQUd9a0Mt1RbUxd
iSpFhjeBcNFIf5Dq/DHFAu1Ac+9kXdql0yQ8KXP3KY9ze4ok4LC5lruNFARvmQGBCIDoy5iZIvYn
jNFTPhh03BEIB2xXO6myOzk49qrKOhUXjc7nZuDD5QCAkdJo+i2dXxC0bUOLXhUwHSQp+xKVWHic
IUa0OMl8InOpFBTsd9ZK6XYonUCieXoxTbQITidhXhV283jUoJUH7HEQ15HJmmC6WbalwNSjMmBY
shtWhYsn9xHn4040xL0ldvQv+dyD5uPJvKZVQals9ufmNKDIyJrksNQ471dZTrI4at/BDyx3HeqD
QqPrZ6jbdbiqavxqyQPRMzSOoetko99nhZ0NnAuWsCvBaupZ70vYrWQLyWkbOWLjtZUM+LZ15p7l
iuRZE9u1onDIB7XDBWOSoezHNvLQAG9iw3QWsdkN9FQo1lIKnL18aF3jU2c3Tm/lXI4vAdc3odRX
k4zJAv2isdqiaN6WqbXTwZQWTWgnYr6JhNifMKH2sAPIWVO7yVNqqPVq23ipZG3bgk4w3ruIEXJb
vNc5lmcEC++KcqXIob3lAYZC2sEztbE9GFBFXOGbWyI5Q4kqYIzpimAUkggl+VApJ0hl/Gn3wuxM
9GNjmqPRTs0psu1KM9mJTwkUmeip0a/8LnwNLSkL1he5eWJCrFmwjBTRBNh+/WNXMLJLX+BOoGBB
uxiWm0w3dt1MKOT8nQ7rNhMiW1Y/uCc9s5aGeJsJ51F9liHNIvRqwleN62qPA8irlvYwiyaOjtlW
SnJJe13YyHaVdNsF05pKiu08df5UqaAq5j116x9sqBT4F9JRVqzn7Dwq5lFTBTetLtBHHGy0X1gj
UV9ZjULtpkVd0QbPnXSpmGM6y9wYzRV+8qYzkUXl71U6bTJPG7GDll9Kvsx1mR+lMV8qzntBZheo
kkuXErQAh6FLgB3RvUJp1qykXYy+jpCptpn0mIwXOqzKSc+/hDJALiDgqvEuslYph0PatuwMCCjA
UNCzC1WQTxax8WTOsp+HzcFcpr2p1w8zwaVLZHhDgsQsmnunpCprqj74qo045yzglJOll09qqbDh
zhwNhzXW6IdQHj2xPZQqCQHE6ZACQocv9a3cek0aiaLrdIin7hSVs9dsZbOz9dDaWdOwMcZyo7Mz
JrJWh43lJSz59G0TeTEaGXro+f9n7jyWW2eyLvtEqEjYBKYgQS9DiXJ3gpCF9zbx9P+iuv/u+qoq
qqK7Jz1R6FpJZCLz5Dl7r71wu058khfG4aMm38/Y9u0zunydJHEebZ1QZBxpo0vKDjoAcUHtEeme
X99K7TbEnL0Ut7mzRkGWfDrZanqs55U2BVa9s8kVNY8aCd7Resif8CS66duYfac8H1gLg7ostqZt
35XooktghAT5QTCkNTN5GaaTek381UVRo6d9DrDjyRynQ9Lx4Ipwg5BrM/YGUxLLj6O7dl5gVbsn
8A01FcaoEXmfJNtrqwFAC0kvGnB/BieZczsCLLHfbBJq24U9DGESGF7DuYkMqJOTuxfkPHhJ836Y
LPFEZN4f1JjMR7tbvBq3JBmdKou04MIvOS3GoX2EnurDssXHVoNjLNdg/8h8m5DM2Kzm9Bbi35UJ
sGLuTziKvpNJvRnchzy9GWDGVt14bzGJH+VTrYx1ZnqXwQFGy+b4FarWe8Bu3h2kHGe2MFu8I3Z2
OrfYkXquuOThd86hPZyugUy3GLItKgGZf3ryVLhJ8uHV7sShwV+YdKqnubKOWuGQATTaNFvzGw/9
+qeuUbpMnkYyRdxGx5BsDkQLMn51Mw/8MX/DaZDjtJ5VP1Yzz4pbQyefrFweiwExljSi+pCPUgY9
Uzqu6KFD9R1KXASGuDU99ehMCWk9pvPgtV21RRruMp4nNrTqw71KvfZCszy/iYRg3/nND8mHGpRt
pZ+Wzoie5CK2v+68uG8eXccZtjJ3P8sEK1TU29qZxq0TAJurFFT8lKzNxzYt88ekO4o5bh5+f8cW
mPRm3RXB75/lo+Oe6jy6BzB9CHFRHZQcvRsg8VwLrp9xUfNuOkcboTra70ygPshzSvsNPPv6uutf
PwokS0eA5sk2dZMLHmXyLcM2mw7u9cPvZ5GW3ZpQ4XeDVk4zp/n408LGR93nmAcHJ/fKqj1EZ2b1
XZc04ZQgq6syjVN9/fD7mapCMogiiNJ2Wznc/W1EgbAx2Oaw18+Jd8O6oLNgjepAkctWtvRjsQKK
TZWbFzOTAYYF3aweyJO09hmD/xXC/vZShtHIQaNtKe3ay+9vUQDux3Ru70hnrtO6u8zgB2kYxEDy
r780NN3bFLMn2b/5ZQ046P9cHf6vJd1/EYr/vwnI/z9Uh+suqu3/ZU/4J3n4bfL53r5Hw1/k4b//
5r/14QZyblPaFOCesAzPQen9P/Xhrvyb40rDEo4Qtmt7pvu/9eH234Rhe6jJDdM1XN1AtP3f+nDx
Nymkbf5f6sP5af5iprBt3NTCMT2PbwCVuPyrOlzmyFotTuuNqB1K9it4uAUeDSmcXiiasWNYfERR
so4LDxFxQ+jMfJowISEbcFEaTm/4J/bjAnGFdAqUe7cKG6JfDMUlpMH6dy/tv3B+8FL94/fqCdvS
LcfCtGEL/a/fa+WYtY34FgmuxKVa9Oe0ZlhS3jdWdDc1IEyX+15qu3//RXXehX/4qrx3uoHXBLG+
56LH/4vdhL6RiwOX6bOBCFPTq3WuERSBaYdrLdEDh474JaP7g2Z2XWcHY7jJcvPR3eP7AsWSBL0g
uU6/Rpb+h+9L/KvviwXFUFh6uvOPuv6xBa2gkFltuPNsFAOEIiLSHSVUR7De2GDBGfca1P/JtW7+
/Zf+XRR/78CxWc6GKx1HZyXy8Wo5+HsHDnPElNqg3XQ5MdB1v2fo7ztjcje4MA9UGFs+hJhA1WEA
SAvxTIiyN7HSrY2kmTFA/M0g1qaxCBYBD7KLKDadpgd9Vgyal7fqe7GHJzB2NymtGzNK7gscyr40
jYuJCLpVLtrOMCgdsfI6NHJCR/HLCsZoIwpqiARTu/eU6C038njlDCQHh/V6XOSTq+xtj27DJX+9
dJo7RK5HU8htoZxrq2sNZvuJf/5Qu1D6m2PXQp8mMOPL7uo9bWGqTneCtRqj+674HwSGcKelHhse
+OaerWsmnAELo1co8xz1GXVYj8a62QweCYzuWNBu5fLo93/+/RuiO/+0GBzcJHhJWKVSsiSuj87f
vSOpIQw996Kc+9GDyvZ5vNajh3Y82sA6sMS1axmuMy7RBqWvz5ire4rjlXp2mON7AfM7S6yinomi
r570Zb1kl2sThjHqe4uJ8CWhdK/8gfIRYAUc4mSnh0GK23ggMPXOO2TX4d+5QJmwbPOUXjd5jOPS
oclpgHTlgXHlrb+G1m1CqKSYAhJDHXV37eQT0UyqhZE8ZskNBJrRvhPFJ3PlHi1eff2K9KLBKnfG
Ji/3SF/idkMbwJL7kAqo36jyZKTAsTd5scVOgAqWSCwHXPkEsnMXV6gJyCbcY6TWxBncUx3vh+qu
LNcULh4TkTbwCKWhxVmvrXDTwNOQvuFyfDLQ3BrtQdRIQtWx5SLmEVR5qLnpq1VHKAbrTCa7mZ+n
pja2jikJcyFzHsYaZ3gKRrfietAkdyy6pL5lrjN7D+3yWszPwKejZL/wKuFVSXT0/Em4JtlmrgzC
68ka44KK1lyfzsKDzXGr2iMIbbIyiGHrvuJ6Ncj/tJXo/3QKXJePZxgcRZiYPHH9879bPnMU487I
3Wwj7GPmvcjp0WvIjMYMfQ2VxSrrLAsP00jn68Yu0LQahCsZyw0Jvg8opu8WI9uOTL4dxb4zM2EF
bTj0Tw6KWm1+LDUIqo2xoScMHJn+MK7n6cXRDXwu31S8K4MsQG+4b4pojcQH1ZhYq87cVTMa5pAM
jUULTNbrnH8L5C2qTwMv/5ZN7xcuvpcrHUT3CXnbKrxNI9iqrF/TcdWyYDTotFxsZmZqzRRHI22y
jM5p/wHeQohbozzPxaMm772cxjlpV4R4bpiwAznGYe1y24wQb+Z3CAR9Oa/pi1mWjszQJr/F2Ewm
1Fnv3vRux/De7XaVvSvy89I8if7RUi9WdteimLVBBUj7xUw++4Y+tJeuIboGdrngd6LNTgsxYTKt
dehMX+di8MmJ/A9vr3k1RP5lu3Zwf+EoF6hbJYXDP5zxiRunsS2LYtNoyztpLG0ga0MGSWmCBypx
C4V1Q9J0orH+CnGHkh0fesgiFgzMdaVORlydRT/feIR4yhDVH2X0T2gbw84xh4PdhZ/5GJ5so7pG
RRTon+TnBAP3qq9Nt33cuYFL23gCvloCl9wOpf6huVfkpxbf/vudkCLpH89rairTMCiPbPIbObb/
YS2nbM1WkiA0dPu84YAoRvqaHtckDddZZ02gnYYv+LRErI3E7Mm5YrMipWeWzAhcpwYwkhYIaNn6
a/sL/Q8BbY31AejsRnSYfEL5MV+jhACQzr7W9MOqgfLYa9k+juS9ZtGuoUjy81LbX3E8PniELa4I
fUOYZdBl7kYZb2XEpMx2KigUJYKksuCJwkGTE/wi4TE0qR7YDaKM2xyBk19eYTR5pO1Gj0hEGV2W
Lk7W4J6DsV7QCpkpjUXrVM88UQyomLiM2QJhjT1b4N+ilVWc4knxfhQtNjxynOV4EQU52kYWYlkl
qC82503Z8Fd6ctYYSCJjquop2XcN3YEWGdWoHZAzIxm34QDpCM1vW9wdaVx/VMYVYtfV7rrIa8/3
9Cym8TqdDU0YB7cuIB54Wn7srx0eEpnti2J8z3uglXBgP4qrN8+4oh/tlBGCauOTSzyYQRryfZjb
xj1W4CcncrIdWIIaScI40tYrO3+w6BL2aW6hjW05ri0X4Itm87La074XmnNgE9pw8XbPYHyG+2lQ
z4NunogAaREGQj/HZMeQqol+lSV3kdnEKySsRJK33YtZkJg2m8NtD+1vU18jQ+XS9Csj7r1t08TM
/tPsLjbE028IOEMpG9wgjXXI2Afw3hWINXx9YlzF3MdAY/LZPBianyRTjPO7oy7pk+9yTofNb9IS
xEwFFxbwRrvYycbIdAtsJIkFiDC+RwgLEIETgsYjp1hJY2pOuLueXd6MTTp0HBhV/K5cheisIP4i
H2LFrMDRNnRhGojH2arwCqR50j1YsLvQHrbFtmy9r7AZ5d4j9m7D5t8RnbDV8Xxh4DtYBWSHIu4w
F3aPFHFbOKMtz7hpMEiLD/CT6Z2qnNPX/lhyy6LblO7MPn6yhMJNj+7CL1X5YI/ZCFEff2QmW29L
jAIdRDva29AQVkyUezxG1TmHvUZrz+NKHn1gmO2DaIIgmU5zj/mg8LZaUi6bayk5xrhRcgqPMgTm
MIdn6xp8T1vNT6zhpQu9fSnsfM3d/ZkA6CbAXl+uWtsJ0BMTX6efppzzM8zKVZqF/SpWTbsOkUtU
sl5hMMfYuXjeZqiQkmjpN5ybCVlMSjTEZDLw+m6GoiG0CqerkbU7IIzNmpiKHyVGfQs3iKHmtazI
GSp3lakHOYuNZqvdQtsz7tHtJpxRQ3HUDZJP7c7k2XCBcix1Ft1BMXLXMXKQa/QYlbwoPlrep6MX
06Aky4wAplArHquK/v3Q33qEV1M9YwnVLEBWtLe/ZivN9sUsR7ya2qEaxZHZGKE0vadhFZDnsNKe
C2NCTIcucQ3XbQVHHUlTSLpGGI4PdatkAMS6kZQ9UJ6VmTBjAvsHcEFtooEjg+nJLjavvs+QKNmE
Cb+PdY+avM1m5IdW0JKluasKRLBF1Ly4Ni4Z14TV4tl6oLtAkuauWJeAZ0zPvKS0Y+uweRkzQWUc
MQD7tjKG2QZjlbboaMJN1hHrGO0RQn+WIcL7ZxKrM8HCBwPFHKdTGzsb0u3UP2RJ5myXUgFQ7iu5
gh83byUfV78RxTl8odXUQYOlWXNXpnW91pmKLH19aEps+UaY488ZYCwhHlnl4QS+mCVQYLSKU8Hb
pKebuWYCZnGnWKcNTYFc0NNsFIZEg68ysZ4bE7eg1VUVIV3YJFVDeIkHUsC3Af6EAL6MBiyycGn+
Kg+DTtxaTDac7stNOWCj/uJhOfJ12aOc76lGU6fdk3CKnU17w12UreECRX47dVTJMFqSep8mv//D
goKsxeY6eSkqb+2pjJ/mGh8J9G+81XJ6YdsmzzJmjAgz01xztdsApERbgl6K4UazzYp4n2BphCQ/
PFGSYC6Z0aWRDJUis0Ir4uAhRxw1BFFFQOBo0c6eSsSvdKAjhI/+snQ2ExDj7LnpWiP0ASkWW3Lh
NXtAq2xrBhooxzIe52F6zZUCzuxpQT114V4jzlLwLLD7E+9p1pmfgjIhnEi/gE0FNj7GrM0vW0Xa
upPLWThhGHAXKuh1tm9q8RgHAfSQ84MWx5+LKBnWUzrGzsSNQuMKOeUWL3sR79rekat0zAcG15Kb
Y1IIoEwSImzFjKkr0Dgb4TGn3hatgGUqRRLUEexPyaHhTSGZkCNt7bwuV/PiF+BIdDQiMGCjoHGb
W3sA+68l3SrneV3VRWYHg/GEzL+H2GG1G9Ott2XUl2DPabDG4+jcwBYOO2HCViWQfk4BWcm5I9GB
MJetw/nLxdNKQWHqRbUwxdclwytXbF0r/NMC0l2FYvJ2ZsJIJv4mwUV7xGTG7YWXlea+dsi4L97l
tJ4x8HvOUeXJMYWi4kLX2c8En9AMXfRDkS76ta2LCW7U42PvfnnKyk5RRmRU/+VQg5w0sxpOv59R
Z6dLrN2DziOGRfSSXT8wc0/chE6dHuw6RBkiamBCjgrwHTxA5GyPZSUucWaIPfxtefv7IaNcBbQ4
Emiod5qvcibd7BPXpdIXN/31w+9nvx9Ikr+AJOOZXyAQdogrykr9/I/8yLQVTtD/ZqW10bL2GrdY
wQwkRA3EmU8dtBN1CMpApcmpbN/Qg1gA8jpjbZUKGUElGSnWCDOlAx8gViVEs5nLbzYu4WEJQaka
TcFAxwL3R5YVsjjpbewYR1lRMqj2U47cm/j6IRfd1sii6hQXreGPTTRuHRBR0ndqcq5HbqRe5a6i
KG3v+EExSnrjbox6b6W1HhHG1nXWrbRrF5hRqjW0QVJJ77HsI+2GAONjquHbh577PnhXZ1kXE01J
YwqKow6Yk8cTV2F+KQkoYFDTjG9uVJ91syYvqDSYLZbucQKsiP03snzRTH9ENLbnKLY7X4cYdDMm
WU+UGwE1Zs1URon0XFHzXGrWLj9BOR3wOXzkvAa43LwwmDW2am9a9gkD50NRqpmemP1Fxs2083Cz
38licBnQMA40OmZqIpMNATohwvYoo1rKOb/t3DshBGCnJXuCHKIyXdtLOWEbIVcpnhaAhVa4jnNs
TcS/3hbKag9RbMyAUrKtbPX2nNke4H9J+TVpH4Uolt2gIpcQ0U7eZFIQ5ZOafwb1Zi8uSkeSNo9T
XWM47JBgaqn9UOozBKvrEdkhPMhsq70MvWKNo/8kLGGAZVaPj0gdLx3KRKCtTSB7OiZDGJFvy1GQ
YLJNFkh8pdk+KCiJ+5KWGGV/6KzSrut8y0qeTTnNpCBASiQhiitsUlAOcuudmZjJMFoQPYtnXZjO
zor/ZBkCyqVNdpq6I95IYdPQtz3rHUMFA+6uOhm5fIo8BRxvFu9dQl0s1Msyl20wEKwmpnuvNz2s
OOp2qvQoMMPjZCVM8NH+x3mxb8l2K62QkHrka/qEC9OdMHJSfjJKRF3Bw75yoOx3kSCZFpqpLzsd
FDiA/anHOBY6xTfJxlUANbdZzsRTx8yg1m3KqFRWrmQMM53itNswIzyppnkzUNL6Dcm9VQUxg0vq
yzJ2Ne0o5BGEdw6r8M31xnNYz4zv8lJRTBKXWyms2QTUTaMJLyTX6qAba/ZLq/+Zx43d6S4xsS4y
NffDbNWbNF4jlVWryL2i/Izk7AlunHokv8fJWlkNcGpYJSeDzCSAvLi10VZ2Jn/F1KeT6LvdoqAc
xe546PPxtWY623HDXBnZ9FzrDsPZuL+PeK3aWiXsUaQnkxs7ciiK/o2S78BCcWF+jAeEQYzsX/Iy
O7BXK98wjM9y6J8jA7BWiaGtND9ETXAHCY3KiiQotebMu0nPaxYolUE5cw59hGpTVK0RGAT4opAT
jwBswRE3j4teUTZk4TdyOmCBE0cwvE2AhuPp90tL8iHWssBUVYf+gqbH18vrdwTPg4ewfKNSPulo
IJmU1j/Ld2zq+UqkHpfYxj5MVPkLzhanAFQoaCyzgmF7nJEt4xjMn6Jlfk2V9eLAaCc0oKKjyd7o
uuvkKnBMte+B+PZVUbxT/95auvs0lcVtCkDLC0NkCIzUa8UYHPnnNFfYEJaLqYeviZt/oimh1ljc
wLS177APCQRdommVLp8GKZLMWD7ayXqcGT8PAHz9om6fTTs717aOa80m3jknPrsYpw9LlCfExuOB
ZLi9RuHvp8kXnIxzqJv3uZvszLqt8O8vI5eGT0vP9RWUgXznxN1LknSxPxlpuZal9m3DrvZMp1qB
EAy4dO/mMvoQWfgwgfzwLPuD/NpDZ3MJ14oRDQjfyOOcZWdUl4FrACZwtPJceeg18OKALUy5jdOx
2MHn/iD5JiSM4NHzKkTo6CMoWXKsrhvPdo/Es/ixVeyJPrxbFtitNh0uvl6tFJIfSjWj3YlM6dye
nM+q0M529dxMMBj7sbzTFHNALUrRF4PYq0dWYO89wfq40xzr3o7ii92zZpYFmcwijUMJG8yK8Nx0
qF0K62noeAzr0o2x1cfHPAcbBPP1seT0josY5kg6Xto4OesMMFemg3nFkbd6O/CPjPy5Jl3TcCib
Df77kTsF8n3nWPfW2tRBbQw55U1sOc9N7nxaLrGr4GSH9ZDdJVqXr5eciApDi/xCYNPvnXWvojWp
EYiZsPmTKVCOQaLosSbFK111gLzdh95RWrou24bqGlIfG7XJHAYFnKcoJpqBFArF+zjM/BhwArMq
dle1OR28AnWtMu2tl1WPeZ5cONaqzRKS8WIZD5Pe0CoX8jQW8UuEyYZy/gehlbMOx4mfH5DRNE17
BrtPMyMfdFrp1eKLPWwifE1l99K0uOWTgSdi59bJO+I2u+xU9EV3lVW9S6F964nRrSNkLD6ED2cV
MZbQkmyL95BFWA7BEFNupjEEGyMusBYAqid2DwFUBVumWkdzj9AHKYXU8MY6GmPuaDBup4XYc22O
IThkCqsA6d/KoE8D+AYVh+sjCSfHpJdYPJ9JlGhJcVk+fl/00Gz2aQeY00YuOWTRDTGaOsMUnETs
Ebas8Dwyf9+kTXfkDmWhA5+ztYrUrTAWsXJS8+zqivRPLU+3hoEEJJMMS2wxr+zEPpRQ8tllLWY3
TXun1OgXsvxWnfVesDUBwEMjom2cjGaHJl+dSf2R3vCliX5reuJPaSV/7PGWVY80RjxalUxX0/wn
KcVjWo7nrEzuLKlOzui+26Wm+3o2Uf3JrT4qxOUNBsGrAWtxKLkBqN/Cr/Vds/kcTNi3acz1I+0O
mQxfymXXdshOLBY0rVouqwT5LvFXb3CxtvHMal79jG/oO+1okw3UjF3Wnbq6p30Yxj9uWb3ymPqm
07wTSI6WaCpfjRhqTpwesFT8cTrtx+zre3B0A5D1JGbIsfQonsydVzffhb5JjfigLd4fcmYsf1Mm
5BbOPBImKSjryJs/xrm/tQtaFAZwSXDynbdCQQKUozNuzIae2XUAExUG7T/kVnlMckZbvDQYGSnF
+jhoBkP5tPyforr7Ssn+SXWo0gnZ7yNC+SQCzike5ZXA2ikHWIM2vpDTdKo1JGkglVD4MXmTuCIE
VI5FOO+YpnnPkoV7ExCqRgZ1Vv7pchospWGx5SXmx4SflNedLqcXdRtbNn+S1iOOw6hJIRDHecIr
Yi+1H+W4IWgnBxgiwFoGbmg9twk/eEYD1uivYGMK6Smrr3GdbAsJkxo3Ne/VJB5UwQXRSi79FJ7m
kmSWrHZoNXqtydWrkODR90XXbasaAnLsMb6Fc+23zXiEHnDt782b0R59NgB3F7oflgJSE5uYDrt2
wXK5/ExueZc701ut1bvSSZLVooAJOpK6hjYihcmEKgUbkq8j2rIMeUMSMxSshmmDK+17sIsIf8pd
a1T7uMuVT4AJHUHNzlf12N0IlkMcVg+zmr8cbracPNj2HKaZBY6AxnrOs9m4I1hJX+sW8wyJj55Q
gLWeqCdjYEThwvyywnDnjLm2dg39EnHkrzR4J91gOIHX59AzDDIs7PY4axjpxrDbjZaMicWbv8s0
frBEv7/uJ6N2leGRgLNySs3wyanZdEPp+UtziyynM1QcDJZ3nDTkR6IKn8OI1qZgNu7K6ZKFXHXt
bppWkzT/RKwAksX4FcElHnOF6FAn9Xhvdz24RKjveKtX46gi32mmZyjML1IgoctDLVobc7nVMKqw
tbVYY6hAgkpDotlOd2Mt7s2evDoX0doqeqnhV/qOiF8q271xuX8zoxgf5VK9XN+wcKRZeFV1enCK
iIVMZ/1TSrIF6VVgjXsA+4apqZG0EutsY83X0SWYFl13V3aZvntT/aMgomxTwRz56l4tTCp4b2HR
shrfwujTytqbqWsxaxF6tTGuuTrXLIaIEHcGtow8NvSwprWVRA8lufPskLI7ENgbEMkb+j3+iZVc
tKOcQn8YzDhYqmuk49zsZ5n9jOGc+E1rFmu7GAe/+FpG6yXztkXl0ssRNK5n+PQwvS9IyD9EQ3hR
8eigBG6d7EuGzcGG+LtiYV7ZARBmE3A7CfSizOsqoneYUFnWt9aB0HCLBlJSp55I34HeSWNdUguQ
5J6cEXd/QcgaV17tPTYhxY1Xq6cYTH5W7V3qkXZqaP9Lg3LTY9lDygNrCwxtogJIjnMX/ZRkGqus
e7ft6JSGBbFi5VdhqntDoi0ckYPWAwzNsRnu2lYOq8ypSGnoLkM+QKcp19acXoba/IjHdry+nKic
JX0w5ZzywXzqbXK7pIy3k9tSymn3sjABoLn0+bo31cm1idIFSx+nFkg2KnjmwZNt7AlRpaWtmR9a
0WP8xiAnvHeNC8h6Il0mFNQk3njQHf0n5TK2L8yTQ7BVOHAtm0vHj8ARrTLYwUG71Lovjbcwac2b
/mreyZN9bgFwRtB1Fi0gQLviYJjG2caq1D+4rnvKdHF0iMAZ9ZCLhP7HnseUUVV9iT2GzXkBozbR
8IaI2aL8Fs5HNLcnDD/vdptO2z6k8S4S85Vi4ikltIb90NZXkYFmPKaJXiH+XEb6kQ3NUzQZ7rLt
VHuPu4045JpekpPMxKIUn67bbskS/BnaumS4Obaw15x914sbj+GJH5reGJgRj76ik68ZCdmeE4ff
PPJKXIPcocMXfTAAZ2KPsL5GK8KoGVh2W65DjVTuiqoQGh7woDqqfROuxNrEkK6wzy9k8iJKNdbJ
uEwHDHhXlKKkucwi9hO400giYY+ZYmJEOj5OWfjmUCDCVJ0fVNd+DTMnsG31L3O+RcnzZ0kKUhMc
yFG0Tm+gLTm0+zM2U/rJE7lEa7O1I55zYrzoTDEUXQozIP8JoojQt3yzw32qUJZKWVQ3rtk1KwN/
ue1OfJWCq8ukB9D6HXDT9r1dDWSFuMaT0+ocCSMzQIP9MjepVMIUtWP4iuoxgZgGMJCtixM2jzeu
bVrXqc+pK/nWhzirt8to7usovCGqLlkRQh8SVdsPpD13UcCGreGJZv4PZiLOLN7kKT5YYf7utPVb
hKuCLWa87Rvtli32iUiI8xzT3cnQySTZk5nU98IInbVnJ1wqhAIHV9f3sR69tDjaBqS3ODiX1wZN
Jo1J/Wvor9Jvlzc61LPkOLlbLHcHyqygaVIPPXX9GEKX3TDGgSDXDIcUoJczdPleGpitlTAe6zz2
VgX020Rr7iPMSoHM5nNq4l/NyTLLcMD0MQeQ03GgR22ugs4iR0jXk42YJI5sG/IY19VPHck/3Qr3
pow4BtB254kxr0Uszl0D9aaNK97lEpRnJOiSU/M3vQqMK5OjlG9FEicb5uFHlSGm6L134gVAI43a
ZvSyj1Ix7Cr0aDOjrei9fC0ZE61lSp1QxjyEOhke/qLwUkwtNCYn/0B+DyIyNMWa61MRMIbbVjRb
m5p6oppfHTHBrfPkq7dNRGmuilQLBlH+2Pqk79tJ5w5rJF9Zkj45Q6Q2SjMl6zQ6Q2ZK192i0XsZ
EUzQqGVRkjIDhoEWkrfwjImlDuokzbb0Lb4g5P+4ULJtxiBqYWRRwTe5slqiADcIJrIbaqh8z+mY
BXNL8rvbctwu+a3QUEVgGymaOwWFxK9iUTzYCVlKFng3o+KxGfWHydBe63AiINGIz14/rZVjHJYI
hwl+pvMwA4izCdvLosa8b+u2PcyV9kCszHtqtMfMzqejvozXC0u0kjFrH5cRGZVp5J4Sk5bRAh3h
2hQUCLIIkyL8LWLEU/NUJo8SPhvtDgD/KSBKLovFNOHL0dH+RNp72uIPkZp3TUpuqdZBk0R596ca
Qy1YzPlie71YGXZl3hiZe0KYDS9e4qckBSxhS6EOLUiYqqz5XYzVXZL2490I1Q8Vpjqo6i6fHWIi
rzYT3XrvmvQnyjkTUkKA2mQwPkiAfGV8lRV1ej/MDACh8tGptRPYa3X6ppcALDA944Qz3hUSCXdk
pJnBQ9qFJe3IpL3veANPVm6eRVpyUaemmsT44crklkjaaB2JgtgANyQWHLCoMwPwyBRRkVFDsfph
KlLJEzEuK02RF5LQmLCJ51XY/VctgPL5qQdMit1awsdPLp0G29xErVBa607vXqvCpln1tUh5KavC
QZDYPxE7g2y8wgUQ4oVZHPmoKZJNU+PVNMlsixFyIJlYfCRtcqWnst9qmjroEq2fgY6PGdBlcej8
hvOMmX95ijs/rdWDh4tKW/ANz2W3X5ZxSzL6JRapxvzyR1r9Qx9habK0lMmlCh8Y+o6xIgOSsCmr
HUkDLuRZzE5gjUAAiDSHQBn1d5KGuqmrfZbbJYHwWhfMdkpypttyDce9ddAXRIfTkh96WxAL4WBM
ZEuq/dHox2NdG6yW30+TFqQes4a7OnVyCrqM9laX9W+1uBmL8Iuk3QQmDc6iMm1/6rnFy5R4WwO6
sK9jhYhlT/QHP+lCnkBayj/p0nb7qav1e9VRNKMBpHdcJfBvIBE35nzrLb2zD4do2gLuAPvSFD/c
aufbIbMwJtXjDr2KjhmaZgFW+O6kOEPdNtYuPYccF+no6Jbh85gb+noaIjiJbhId+oKZvpVpd941
QSH1vHc3mspdFKNW8DpxmlrmkqOdPVtmajw8JcVSgCn1ykCSz7VN+/67m5ric9DzJ0IRnONQZwQn
JfCIIEExAXaa9M2ZCoUnhyCABAw2OrjMu3RIVlRZ4g2kDQF6ggSY3C4eXExTi1HibRnsJQDQCXfJ
2o0iPmD74a2smgVbtF3uizFNd40F0KKi4Jhs9rzkh5jtceXmD56z1mx1iApxDFWMxVaKHcS9vR4L
3+xRVUz4GDZ14iSBpXgKHBtf0FDYL30KZaXy2BXcWic21m30e7K8KEFJ/C5q62npSID35gvW6jlw
OJb3ErckUx8MSVpk+oB+v+yCKgHaHjxLhln/xd6ZNbeNZdn6r3TcdzgwH+DhdkST4EyKkqj5BaHB
xjzP+PX3gzOzSqJdUuftx67IqIx02RZITOfsvdf6FiZw2ZoTyJCvW8zObOvj+K5NCFkOk/omC3Nj
3XuSuEEQesrKqljhuLW2A5sE2KfGLSNBdtaZ+mAZxATygj5YYxjNQfbQz0dO5wKG9NLihQhYNmAM
fRaGLiZ5Y/HEoPWayFoSRiY7VC5IDDbxCjeMBiuwiavaHC9yFz+NGtDM0uGyTs3+fUgwcN7q3Y6b
i14vw8W5HO1Ugw2U2dWQt632zgoSdROVBmM/EwMfSp++JfYiTW9onIXop4FUjq29CBO5x9RWEuZs
Reo+8QwnQhaJ60d60nO61lZohUcJlZ1BaDFdVobpo51PxhXG8v1dWUWHdtS6hYd7cuWNeXtfS+Dp
2qqxnJgBrzNWIDkrYDFKIrWPTTEhQCTbW1WecFRZVm+HNrj+GaTcFqTPNJhkxqwb0If03UUhNexq
icRVfSle+6xg5KKTIGioxnUMFnVRCKW4JXga3zrTBEfzkArpXHWYmcVVpQ2gfQcVg5cUyHsCb2gG
hsVc07BX6B2RX0On/RBmq99BSyyj0FuJQqPL5ZswazqexVBK55nRNE+kuLHfHc0bop7iWykQxEiZ
hXIEXBvNJak5yZpdHklVoz085ses1dlvkbyD+mMq94YM6yuJ0oWeqovKyrP1KHhD0OwI1hTCYKKM
2tv34Z3fG8lrROqGNmpvhI1FT0EwHquBe33s4/EqSJGR9lIVXGvcw5WB/GFkNbkWffPDlcxg23o5
2a2BsYELWbMgxOW6aUebBxP6WlA9mH7/0BWN5tghLyTfjemGlT13cJrKGJN+ymmNBSaZCmw1323I
eFZbli44vb62H9GqkUqczosyDTZ530Dv04yjiSd4WfHRpCTDAuMR2duxB54FRv4K/dvd/uhqazEE
9bhOEv4VeGhFe+tVIsBuKzdsL1uBgM5qyiMJN9pucGXiPuvRXXQ6K0aCFO+COwo9GF/KbrX2spHD
fiZj6ctwwLWIcJH/eE4Jpesi9TZB4CJVNyx3ReAu8u0C9RScE28pERKGBCh9s3XrpSaM9yYHkrth
Pj6LOlOBawoCA2RfBWahuBW4embEn4W3sgHSREroQih1glk2L93TAJhmNzaPJeNDW+4AYdjxxiaW
CwZLle7jWpvLJTtDSaFdopKqXld1gwaQhmXqB8oj2eas6LZYcbns+aAMj5XV0IJpvDdNbq4Yrx0l
e0wOyNJrRp32vRqPayMb95pG5BmdsPyCltlaDWrZ8enUUYVqtBnjkUJDc9ouCK91cunJcM0QxCpU
Wz//vyQmLy914+9SDlxRn8iJ6B3uyZ6tQfAVN31EePqoCAJJy+jNuh7dkdwM4VUn6iVL6cD6NjBe
iva7GBhR4SCBuqeTrowhQh+8vWG67apVh++AEY0VOo18LhEef1V0o301mnKBCIpWeR2l5BDDwpsb
kWRjkUU8Y6dusy2Mwr2KbXQXQu8vYm6xKq1bmhoIwuYm4hVXi5auHKlofhX3vq5wqvqg+w4/f0my
U2zee6VZXw6BnR/UPr+vMmXVxJb2YIYSyPi6M/FsaPqDHWcEAaeHKvTaK0NPEL2FDY5rvLtapq1L
NwQ6rxEsC0THuq9a5tYluLedXEKAIBUZOAhutatY3dsNEiN/IEl2LKIDgQVQIyWJKBkAzyt16MdL
2brJaBHNSBwB1yH8V80CFdAppMMAijaXww7gXL4ha2eW8rKie5M/SzjxZurWGwJKDCgrBCno4CPS
H7aHnkYJ9W1q0vVsGoJjaZKwZc6bbUVWoj49e3lpLBsb5ZbNxdK0KzLpr1ODG0wxadwkfnKXVdPQ
LZSv9EhIK4jNkLziGt3K1GmhnV00UBpkUgVmajiuAVSwwy4UhofxoADnJY9ULu6y8Egb9UoJ+SQj
hs9Fk993PY0WC981VSO7Vrnx1kaw80eMbGDZ6jn0EQ0LdnMZRPohn/KxgATQ6nPhDmIEufFjDW+7
7L0W7m2cVOwl+lNgiudCppLLlSydmdfy4D17rsEIFrMAzNZ7JLvrTjKuYjm8j3RMeGiZ7rq6XNRM
l+daZD0Iy74hg5lAGzN8rQ2a3pLUL/UBx7sIAYNpRBEKcdsmDGgSqbuKte9DeBz4LHn1RONK2blq
nc8VA9AMI73nToJOFhKRFmoqXNa2emNBe3N1aFy0KjZAfjAXpPOUxNo5/Qcg41Z0kir7epSgG2KA
mpELnWDVZsGUrWoeFgFSTZ+BUNnPNDrk1BHroucdRU/Cyf32R5gBTtNjpGICe3MENTgrtB9NK78U
RV/MZO6mWikvQGujvRd01NkqAx5mHM5mdV6osCWitKbbHp7o780qPb4zavUwsneZmzJKZHJVf8q0
/0xzufxDfH4WLnP2y//8X+kmfKdm/8VL+F9l8/LRR0jmzB8pM6b9zTINbG+aqWoy7jdE73+6CIX8
DfuegcNQ103Sl2Tzny5C9ZuJEt7CviYE2l4DKfxfLkL1m64oBiojXZGZWWIw/BspM+fGPCxgeBQt
i7galR81pdm8t4+43dAnSZ4TMFaRSEd4RuKZt5Wck8cyrIT/BqfovlPt+3dn58976H0Q1Lmt4eyo
+uSJemdaQU5SCU2wZfWFWCvhOs/a7f/sCGeGQ8SuVRmaGeR2CBlGsWvpLH5+hMk8+N6a8fM7YFfQ
TUygsi2fOemGDplVVU/b7q6YDzaEiB4yG8aSzw/DPfDpYaZT+e5U8TKr20bjMEOPvK6/VeZ3GY60
zw8y2Uh+/S7GZM3EZaKakzHj3UFsqzftGE2okzdrJVmj2xgS0KKOG37hP9TE7w9lM3+hLBIYMz8e
Cqdfz7ArplaAQxkj4lRlImHSlG4m5VBa7ic5Z+jCW9eXFTZB0BftULD6vkreqxyBGWdclnQoFsGN
hU6N/7VTHyTiOBotWepjfVP33q4Q+xpR33BSgn4l9d8FDobWnccCU0dGcwf9kYiGRZoIurzFXmLq
HkAW8ccY2lPhKOs+NpwyJ5vU/jGUzJbQJUlwGZqmg9aXPXf5eKJfhu6UhCNQZX7VLOVpFBAzb37o
sDy6+6KuETP4a2No0cjiA8sfEP7NO5YJMfiIWtmWIw8IBJQM+7JPrnTrR5sk86CAA0w2t0svoLVo
RGlzpn2zTPHXCaoNyIg9Yq2+i1ZRTSupS7cpjIKusGallTk6iajUO/OyOWnoFoI43IYmcU7VW5Yi
umFvpLFK1bOOYUpoCL4R8Yvg+MPyVYVqWx4a87IenrxoNzJzkmAkyJLkqBoxpMqMH4qqeurJoeQx
TqguV7YMfk2D5BMgTwBfyGli1q4rSFGBbCun2obuLj9MgletSFmRdp3xCgsJtWaIWBhurjEfAFv0
4knHTWDc9uGDrBsrRICzKFh3Hr2Vodklboxk6UgpOIuKcqMo3h67zKzuHsyoQhL8mq+1dgRI4XEh
X4E3A99gYxtmc+z1QG6hCLCtqIoBnBJIzOShVQS7C3FJM/LCiMvnrr8yPShxMa89od2i3GTAPzEZ
gH9BVKM8M7d+jm0MQbVEH0rqlSW9mRlJ3jK01J4o1OkD8Z7ZmV21H+naJ+r3UrmtmFYn3ranpxJc
eBGiIy9YaNJNSQ9sKBvsR/Mc0Zee7iWKdcKnaGuSOy6zK9W+a37vlD6jSq0hflCjP6IumzZfNQXG
M2OlAHpWaJZqE0u7CJdlOuxUuG304DH5RVsqRaebZtRVfa2U6q6Wm5scHSWZNW15p8IJRzB9kr0G
rDLo3E6/NHNiRLHRkrV17JVsxd25lQhFReGxUNtiq8Pms6t2bU02UnK8eh4OPUkXQ32PntVJozds
ByuaQ57yYoT9UXZ1nthDpE/q9uU0OLQhihgQE2O8L3BmZ5EeQ4LVnTLDmxmhVfAJXXI7hv+NvxHc
8AqUaYOpVW5xZSrHQOSvFcGjBnyOGOWLMk6cppH2oE5RzbukjXFzMSJnuI/4w+62ZpnOhZOxvZTH
aFEQKi9Q8eej2Oko+2djNxe4JRRdWpSC4k7Y1M7DVS/9ED7Yo4h5aG+5O9f07og25YpLoXoorP5J
7Zt6P/HS6dsDgFafKLn3QdM6VjLlDJ2ycNdmu9w3HcvcjdGVxcBPa3emoR6TCaAJzUrXCApkvKaM
o9MW8UKMOHNo3grKI7Tk866l+8ED3iHMlDFNdskVjOAZhtccFNP0U3yw11p/mi5DSnpz9NK0Nn6j
EdJyvSMo5NomEjkrFGDezL2WeHMmxAaqukPral8sVb9d1bV/vtrP1tzOQmIpawnjWrQJKsKj/c9V
6t9bzy9iDtn7/WuMxX8RlAjE4j+e07f/mD2XL83bh40of/evjajyjX2oYHHXhGJY6rRh+XMjaqrf
NF0Ai6FK1mSZyco/N6Lim9BlBeMWG0WGGTpbg782ouY3wBf0hwkmnHaObF//zkb0/O6xTCFDJDAM
PpmsK9rZfqoJiUMyXV7Q6N5WTJP3wxZi+l4c8719lI7RhX+ZXCQXGf8UF6j7996u3wQ7sU7W2ZZQ
iV1zYJvgVIf4WByKg3/MDtIFb55DvQsO5a7c6Zt87S75Z+1t+m2wSfYYeff+RbGv9iCF9mT6XnR7
be7Ohr20RR64idf9ivnomki1HdOJAwDtY37ID8ExPXhH96LZhQf/YGyKnbbJdsPq3XX8b2ySOSEK
uY9s9TFUCaANH3dKcS81vpcxMx27kSYu7aD0q83lb875h0Oc7fsUrR9CbeAQKNhmnUEIIXyvz7+F
cr5Pnr7Gzy8h2F8qwCc+fg2XUprpYdI7RoD5KUWIkmxVRTfmPrFDZncojOA5idjU2cWyVbvL2oYh
ECQbo3717ZSb/R/Pxn/nnFoKRQwll8ojwB19tvvMBletUisayf82kXgBfxyN3eeH+OX7cghTsYVh
KABgDI0n8P1eWmpcsytdyGwJg7axhmnGuIx0z+Xnh1F+uXbIwHSNB5oHl7ryHG6CGDBoElsjVDEk
mlYqjjTV7pG2QmiOvpeDjiO8nrfIN9sEglznXZiheyor+Rbh4eMXn0U9LyOn14DGjt6YolQteq0f
v7RbkEAYk0rkQFV+S83qZIGVMgC86OPU0L7wUPbMvEC/iCLjzbTJ8bDRyWZoHUc9Af1i38UiuHUH
xFcp8RCuhpwTMdckYPLKfBYO/CtNdZCt3kvR4ZP2zQRmTbjUGDOidCOuz8ZtCcbFpy1OwzZkwOoi
VxaefWcOJoncoYUm1G5gOvaE4yCllceHPuDnKkV1Gsxuw6N4UejuzrauSh3dSthnB0pm+jkuOwsR
QUaPBZJntMVSqf1wCUSbYct/wrH7UptoM4TP5w1JYYyZuBdyt2G2qZveI7P7ky/KU5DSoiHEkRB3
zE1FSzo89pRGffMiTkSaqdvC33lJSnipBOgDlrQvlY9jJqo57ggyWdB2jJge4Jy/qbzEFwSxzwAm
Em8a9VS5LeaGSjQXCgTNGdhuUv90ad6izAgxuM462p8znMxEpYjxOmRHhsd16uXyd6UehRrJmRLC
r9yitSTI5IXWT388auVX9o1ONgHEXFO/KpSFbNE2iwp0Qy3P2cykWCpa9iwk26+qTj+lfnOyk+A2
azGmCXi5oEMvkrHBkjE2X7wmf33eVAUJF/edpmosHme3ntr7IkPH1ju9VDwaQ0RZGMOfzL+4x3/C
B97XyBbP2/vjnHVKSo8sB6uajsOgxE7C5wT3F2r4y6wJ1jRWNxVu+6rx140/7jG2zHHyO3SkwVcj
9IWOlyFnzq8z17gckpwSMHq20dprRrD5/Gk87xj8/KCCFxyAKoO19OyEgIxlJCMTCBnKYBE9Jh+j
fNuDdvKE/MeO7EPu9Gd9nOlQJCTbCpsGW7W06aO86xsAJbdyis/OUUvQm3Wxizv1q0Mov/s+5BMI
tiyqCQLjbGOQjV4YVJLR/VxANKs81nZ5HYBHkhv71Mv1rlXqg0dvus+Rik5fmBSITQBbVUTFNRKl
JXEV31EFzniL3fZuiVYdSW/VPhmiWdaxe5o+vYv02ewr5vDS9Zg8mWi0jF7Zc4KRyOXMrFqAlahJ
qXtHsJcNgPWa1GXArBgF4hs1LY70+nfyOO4TJd+JrCI5I1rWZbYdG+UWxmCqdve9zieyw20iGPEw
sskNtO2Dv07j6NmF+S3jRijLcmEMKCoRWbsJeEoeUsRkGxlFudTES5mSmAcTW5WKCLt1xrTBLX6y
NH+upogqpz+rJdFzrsE6GKhwxD32KPoH1qqPsscaxrM3SE4vglc3GB1VJLBqKLZr9OKmDHaZFNqM
AIQh2ATwbqczLmvQgHLldqwDoPUd9mcCe3RVgmK/kKkW7U4G+mRGM0VCIlQicWYBuiwj87JnCkjJ
sB7teucZ/roGAZjYAZh7wjK7ZBsM5dGF2TdLQQWodXUsPI/BfwD7MkGpcBTBMm97BpbF4yhhMtJL
fdEUYCdbVCHpwPQjMJInGghOIgHVkKbbUN4HA95du3iKh4tconySyVCUrPRxJJ2AtoM9cmaq4ggx
HhRssOYV+TrdvVVCXGME2KjbmxrXkghc3jiXpANhm+juK0H2Z4Vi0KPloiqvXTUefiY30xYIwrsE
61XeSycVUw/Kx+be7Wl2WLhGC+vQkxUV9zkBMvEy74ghGTD7yXsLbjcJ85somrzJXPcc2HdAM6r0
blinn6d3mtxYl12Bpe8KthUcl2PV1Dspx8ZRh49WWR2tjPPB9Ne5VeB+pGMJ9r5a2gjICwgwrSHv
fYM8Ea3e4TxYJ0qw0ZT8Gvfjqg1jjJDZTR11EM+5tq2HV5KflqXxNs29i0jjUoFEaVVta7bkArto
mvSguS9Khl3P9eBvVF7pcD8lLBRG6LQN2c2wEjxXXJqZdgtHZp9yJaX8aajxhEb6beipsyYUb1GU
oougPsVayHCInIBcMTAV8hmkiUXv00gasM1kMdEcxDHodDw4OcaagSAUKHK5B9p2yNPvFUzrs5H8
RCKqMS+vwTOdpnesXIkn1Wq/W225yIL659s5YsUvk+wUue2VnPfqLKmhNFnMvi37NHYDtHqCLrn6
UhTDfYm3iYK6ORLR9yDnvY/Lj+kMrot22xWbomsvCVPz8SjJ3IwzswHGk5SAf6tdqYSQVJNXr8/e
RPWg6/Ez2IprCUrffHqWhuJkQysKatedTXDhyLg0ISY33IcwIHeeXN6XdXOfMRyrWyoRnmpjIId5
Gm93fvao2Sl8hnXtARIflb3m65djX+3yBlHRddzUMzfLHzMdezYMewKdh/x6ijpApVbot3V+bQX6
IfW1YS5wic1DduV2UN+bbFwhGdA5QgjnYnRAj0pqgZ086lG6nP6EKOW9+zODlvmk2ly6NYR//obZ
DXtfMS+xMm2hkmwHPowdjHRE4uVgFTuDc6pic0IOvpYiMhc080XBGxDGbEmlEpkYjNWWlJvyJc+S
NX7DnysrbrGtFSDvEMQMpfW95Im5aZMjgaexNVcExNzVkkL8pU93NrYvp4+oA9rx2AXAnVnpIewA
vTgKNfzeZoRLRPkct/2yqUKA8vxc1z10nNxZw2tdw7kyPaFo5/YGz0MO3s7m5oGk/sd24t+9jC96
GVN5+I+C7dc5GhLtII4/dDCmv/FXC0P9ZqvUPDYjq2kyprAH+6uFoX0D0akxRWMnCONQe9fCsL4Z
MKWAJCgy/8Hv/bOFYX1TDDoboAloi/zkeP6NFsaE9vwwRrGY4plUQZbFRE+mN/JxOyTno6z7eoHN
EPjEqKAbF/J8JPvFVq9liGvPngSbrsAGwuNZ6CcULpPdfyYRyldh3NeTDJnSE6bTdRdgb8I0Xs6p
MNGWJsc2EPN35/Y3xfD5KIaazDJhH1iyockmLYaPH1eS26IQqqs7PZML69FDk6QAY7dGNlF/d8L0
x7Em2iUaTp2W0tmxCKrqvcbSnYCnKgzp9uI/7SVYUAtD/mIDzF1wdhk0QFMavQYoYmxLp8v0flda
251WiQCN5pAt6tCl/X6K7A1dCHq39ymEx4DS7fNz+csmFQ4rc1x5OjBHPG8sUBliug093Rn7N41l
kuDXOr3t/cvPD/PrJeMgJmQS25zq/vM7zAc7XYQJKP5Q39tw6hEtasNBtPtE/vKKTZf/Q8FjTsei
ojJMWZGZUn88jejT46SAQsXIgwpc37NAhdmTjfapU/O9GQDuvq15gUf6jdpBywZ53mHsq+dVSVTY
veX1s0zH4v9Sdzc+A45kZA5DdflCKOxMNoZZme6S8RIf+SxQke4Rwkqeqkmm5+j0z4X7UnjbOPkB
C2s2tAnRVk5osHPwriYMaBN4kMt+CKE7NdqYWg3mVh8ufUTn2MjTZCe1t4wRxC0BE6vE32Wtj8Hg
Rs0xNoNKH6RX5XsHB1NKl8JUN20jr8IwXRvVS4D88/OL9hOqen4msbILfSpPuXBnZVLRRJ0wKkUn
8Uw91eQuVcxr2CrONOEt9SkTivGl3T/DhTjqbbfOwJ9Tu3/xMdRf79Gp8SUz8AdzzJU9fwbxJUVp
P+iOkd3ItEQYX63KDLI6QZ0ypanlZ6+wUchfmmOdxHBSZg9uReGo6D/IO2lmodXfNS2/Y0lLpfCv
k3546uzkcmQAIkKP5DgiY6wXCENffPTfn8F3H523+/tHOkfnVVc2ATd+xhYmccl4K5nPSbNq6eFo
oIV68MS1QjBpyl4MK/66rp3Pr+Kvb5WPZ296XN69VbRCsgo94yOUfb6wTWyd5TP6nJku000Mmk3O
mLQK07/9juaoGjN5Qxa0dH4Wx++OCrOI6IyK2pNGS4LXD+1Sgh9YwjKMkwCOTXL8/Gv+uoZxQIQA
lm7R7RD2dBreHXCQPZmObMHXjLx5P9xR4iMC/Uqe8bv32D+PYslnt6Lf6YaP2Y5bsfUd77tO9qh7
nPx54Rdf53cHYqrBsTQo3gjCPn4dWn/m0MV8ndC6TZTG6XyKK7J+XeWljN3l5+ful5Ysb0zWUVlm
K6LainF2sNpOQNS1me505WsXyiTC3X1+gD+aN+evkneH+EkTfnd5ii5JKnRiuhNBE8RYNdcpOxRS
ztyGKDL4gFXir/zcX1ow4kJ/WFKEO6WJaA0hhYpRqRpmXlfSNHYXLRqK1OzXuaZvY6XZahUqtnA4
dTIWJxGQQypwplKbxU6T2whU802jrPQmvhE1r/gsexp9uolReBNHP/pU3kA5C5NdGzZz3xfLhrw+
lYAej4Yh/TAnrzrms1B3YQ+N2vfMPem5t/RVa96NeGieYb/NTao6I7EOupA3osqWjVldEAFKZU6+
d1ctfBxjuRqtG7e6Uom4UFz4FzU8UP3J071tiM1OtqM1KhP0HwlayGamglmLcOxA8FjmBJhpiAep
d9dSl+6IeJ31cUPevMUwn49d9GtwatsxIX+MQ4RxdayR9JRG7xTKlZ0kawyOjme0SxVusQlo3Zfv
MvIa8woQ5/eEZmiQZXO7s9YyDVRjKMDh8tV9LlRBgVIL8izaa4kYnGQgyyucZzCuCaA+hmO/F0q6
IfpiE8ghyn306XRkfELoknzl+fkul2FAe9aK+3jeU2Va0HStzjqS+UL4eInC2SSsM1qgNNuERnut
StEau80MtorUqIsDAhnS3+y1pJGAUwKWVhhOIASPROFEmAqahjqwL29JYpjZKqSRayW4idqj8I9D
Ji8YPquATnvU60iloSt1F6RHYT9wJOFE4lUuEYikIxZ1IsZVz2kHsj/gJGdYYP3bVjy65rqtLjL9
VBsNvA/cDfbbhHKIJEZv5LNBKWxB/Yn+KU9wGLXRQkZtYimngq1OTsYKuk56d7o5N6RjTOuuiOdu
cDkdF8DpvCq6jZHEh1wC+GZVV5rSY+tCKIAZx+gaWJrl92GKOjSbfSDWqcxT0KgrciF/1Jl5Dfzq
0mifArBAhS3fNNj267mUBmu0fbOyRkBCrWxBgdyrEEPT0d4UBpz9RHHaYFimqbmuIN5ZxOS5pgJY
UFlqWrAsOnmnKcGOxvE65gTYvrHFQ/aomy9cqn2AJQ0Z0yTyXCo+vIxuVmsYUdAFVXGMw3zYwwi6
pv21Gvr+Jey9LQjJC0uu52FmbU3fXBt6+RBHTFcUfCUgwXsdM2FSbgE0bSvLJvqiXmPTqmaaV69T
S14y50DHXh0JcsLIcENK+6WBLXx8GOndZQXBZ+49iN555tecYmubwTgZMYvLolpaRb8y0JpoYCSD
bda8hZH01Vo/vft/ecWx+FDeGaqw9bO3qExjgM5Zw5JXpNcprY0ylx2v4Kmazq3UoKDNF/WQ3xTW
9eev199tkJhR/nXk8w1Si3FIIQ1adwbEURmUTM+49iAXJhgiPz/S71bZ90c6288IyGrwLTkSni4I
fKTHhC0pff7/z4L07gud7VkA0ulG4SOu8Ypnt2ey9cV69LsTxuUwdfYoAKHOZ7uSh7+JYAeWccb0
MqT2ReNuAat+frLM3y3iWDPoE7OwUque7Rb6JseEbVJcyVjzTSmfURMsya1mY1o/NUY7DwVqLbN3
wB85mKKcqhdEsEEVz3mTGT7YewXttLkWaeMMDB5r6bUtkrU1lsvOXkguWBpoPnJUo0iC/0pYoArK
RCUrLk79ZYBysDHAeGLfxx4LtXeWknMUIhGz8ChJ5MCa+kXvDswgb7wA+DtlfdDvWnCuoquXvW4s
S/aqSrmX8vuKasrDwxyqeDVILaLyqXoGpM3eNi88l3G/BWw6l+HlAilt5WWRR3+IY//dfPqq+URD
5l83nyb1zPNbVtFuQlNTD5u3//t/pkiRP5tPhk2HaVL6EpohI6GReS/92Xzit6im6KZQ96MIVk2e
kzQra58foH1j9zmpakiEMWl98Lf+0s9o36ZfW0DBmKGxivwtITc/9ey9SY1g8z/gNEhm2X2e1eum
ZOb+KJO81Wa2E3vPbWatG7CETantZRrqRO0Sko4LmS4TXGReN4kDvnelGuFLpihQrhPlNc2J1YqF
uqYt7oAu0XAcLZuR9Tgi4TJn6kFyeEsa0gyz0TE37rzE/C5xQIDP7FMwSPq1/z0y5AcTzCrwP5yW
0yZHftYj79aC7yXV/coFaTvGEvACaCYVSrZCIx0qdXgnQq1PHDxXqwaa26D3hOc1C5ucUqC9hL4R
a27c23jPwBEti6onNoTwCPhEnR87NbpCAhcVETuwYy9HEDe6kS27KN4lproAqbQYIyQFWBkFjN46
FiTGKouyhwqSe8VGka/b/jrrZuZsEM1+iOkGV9EiYFepqNGjVO26UNoZ2ACFPhHMo5WR82Etc6kr
YpnDyMEyhgOXaUyhOBIkJE8jXYF5DtjpE7/mPSGWNVlgMbq/wD+M6BGyXtxHZbtSbDoeWczlkI9V
JBbl2lXjY64p3weredAT+SpCtQC8fNn50VXRPmVdy8BDrIUdHoMoWpj8dggseVYkFd36BiopntcA
9jd7XF2b5wTMZgxeZoSn1eJHWAUbE6yEFlr7LFeuK+Kdg0ldmswrWyytTL704BiqpQ4PDseykCm4
s9P0TS39VQK6l0QyhCqZNdlfKIxZdUgcChY/USYXyA8ctx4I0skniHIkVkVEnr2uPIZwcuoCDzvf
uUnN+8rtl3aZbBppvNb0amGVG5M4MrntYXmznZf75zSv9ylFS6ls1BZqP+i5XcEuCzhiuE1TYAND
tCtafJVWsoqHEBbRgI7IQqxBr2WKt8d0rnDvMLY/AjC5k7rYmfbV8jBXCDi0QpJMwaqb8p1RXBZI
WxPLOGGN3EL2XhjmyeBGy6UL3b2tvIYXcwlxNLnQa4PceTH5kg7x6D4VPdJr61onuQT9LvLZGJRT
t+4TuhFeTA1jO43CWNiaAnahWXB7TseA3ORYsc0As15kFQ9FpqCmkKgsLCcqN9OxVf8lBzNeyk7k
crsX6hYXpBM2tQPKdDuxIksCV7KUqMC0Ryd2k2PeD/nSrke2rhUfR0kDZ49la7gy/OygTXcTfOlA
aR09JPlOmEvXcxHScJ3GasuA7ECjficgzs6COrgq1QnLFLhPACQQodirof4hx9kps+W9h3g/Fxhi
G3Vb+vmyZqnUFKcB3liS2uHDK0yx3fJsUS7RuF+4JMhETKyVEUGe9IAh+sAI3UGCVnpkxvlXetoj
vm3XpOLsFNFDqnZ3EUVJUvvzyAbJlMfzRGnXY2ytzQbMn5w/td4b7LSrQMTrOmsWeUT2C4RC3SbJ
IJAA34wzHMW7IZf6Pzas/15Nv1hNJ4XMv15Nb/zv6FH95+T5w4I6/aU/F1SBx4mRiwLZBwvN5GT6
x4Jqyd90S0fVZmumrBn83j8WVFV8QwVCnhe9KRP02j+WU1X+hvRY5s/T9TeoHbS/I0dVzvecMs4e
xgikZYE8mFbUj40jPTdbeHTg31StfQoLNHR+2jbA1pXqIkqqEZYx8JmpE+A3RFUVXpM4ppVJG33E
tNHRKASLrcy8mlEQZQ4cv6SRvqgifpHGTB8SqazASjNNts6nDjXBMeVADOuqNBD7EWIslnFRYEfB
BXyBsmFXF/R5OjmlKVCz6qWq2dPaiRcgVon18nLUrnV2nQAKhrarqJt3V/w3A6Zf2rZ8PoNhmOA6
ETrKLOHjSczCZOCICig4sDRzThHxVWGyUENbe5QiNV2UflzNO5OOEFFt7awMsUDUqj5eBE1ZbIK0
+UJN9Jurak65fPQDgfGgaP74gVJeDUNQhOnKh+RHR2t4SWL50pWZyVlqsfVduAyfn4PzEolTYMLl
p51KR5DR0Nl9RDBlIvWZm6xGVNYrYWzi2J1NIcqqlWlfnO/fHovdJJ1HQyER6vzbuUVelKlJ4G0V
T9Db6sK10SmbADeA8n6VPTU9uh8KdR4Nir+p0YmB0BTnJ7NTi1GpVQJnLWL2ZhCapEOK1EzOE4Yp
bSuvc5q7dtggyZMJTEoVydupuQaZCfxOnvOvoPJqtE2i2Y3jGMNFBDdFN2gSAaj2jMJyDa0qxRUv
DV8Y0ZSpwn7fZfj54dGsoltngoqT8uOd0KN6aAyTFqVnWJdVLbHviwGIAI6fjSoLR23mh0Hy6XkF
twZKLwdHWLL4/N6YrseHz6DJCJ0VdHqKwVD0XKnHSc0sMky5N/whd6DuzfohufSjep2JdtO3IIdr
o1L/7h05HRW5nqKAHWYee/ZQ6joQr1rKkpWd4mVCbaQR3cVWJwbspMQwRj//kr/clFRL8GIVngPV
ono6ewDSWvdCxfIgvPVsUOXsFv+SIF16VYB5//xQv4ShoXYUDEeZWE5OAhaIjxf1/3F2ZrttK9sW
/SIC7It8VUdJtuUucRy/FJyOfc9i9/V3ME/HUmBhXxwgOBvYOxTJYjVrzTmm5Xh+kbJlD5Q7yW1c
jUsK2c2c1A+aBmzACDldG91vp3NPede+ge5H9ya7a0aYC2328jv4/vDvWhZJOOcv1oq7rvXsLAXz
aNEpS7YoDLdu/j4Qj52E0cvkYrAFg59O8XfOAb+senjQZvvelPHr54/k8umzuMK6Zowhzb7ouxfK
bNoh5OnDy43XXQNurNas/GEk2+BoZuHvzy/HafZsRHP4RahJR4fsZf/cxAH42FZCUMutnZtIooXK
t4N1E9tQS2MYy4n/pUzrK7Pe5VfENX1mdUEQKsv/2Uu3h6bxjRkVUhKT2xbDh2RfKUBUpyr8TrLM
Dyu3fvz32xSUAZabZFjbZ2NaTeAjm4W7M4jiZcQp6f+p0/y+E9mToauazqlahbN25V1eLF5Lyisf
LzpbgXXhfCmh2YKWjOJxQHYXoDuqX2QYhiOheYSY+vXX/3yPiIh5iWylXNe6UGxUQEkAnMc4PKtt
o2UM3jDdhIl1KHpB+lKMIA4LXzazz//8yn/f2Md5cYkoxROx3Cuz1Fm9z5iTKJkcAb0H+zN0n5l2
+I1tNu4tCtBuKNDll5N2Mxo/YNMR5x4b8EaaNytOIca4Wn1q0xu/JRiOjDfzdSLldewfMDl65JLY
Y92exDRJgmMqih+FC+Chhaw6hOZ9krm3miMl8s7c22mVFfj15L51k3tSpdwbae7dzh7m0s9v+OKr
WTL+CG9E1kF9k3H8cdpy+hk0/xQ1QeihT0Dlp62GIbvXu0QLxqq4bfwRu2dWP/B3XLn0xZj6eOnz
HWRltloeaeRoIswzLZyyibauqcSuYaDLK9vVi7mIa6HKYWZEfuBb5yaRuB3aCp9ETbKKd4QRs26m
iY+2P5Ki+fkDXdReH+chLuU6tkVNGsWFcX4pLZ4mzJxDzfvVX1E0vdplKpdN0Dq3810uxVGl1bNG
4xEtOG4VjeCDGJ11MmlkDs3Fj7wwN2X7yvJMS4S+g62l4DWyyNs4U/erXqI0mFj3BsVoG6NnZAzY
Lp3+3chDonWictECkJxuOPPj57d2uedfbm3Zb9EaYYU5r7knJE3mXVfWQTglsMGIDlhVox+QUPs0
dvVzUroJwG1I+H0l79GHZ5CbjpLMsd2UGO+WBLxve6SchRmf1ee/bZn2Pny3/DTPZo4yhY2hcDm1
fdAOtNGsZalWBSh8qFsnOXgmx/yv+wkushwLXY+Kq0lM5MeLKA9t/Cwt4phkBSEZt7Nb0PzLCF60
x2uuj8sTDAoIZiHHwmvFH+dF1b5xplaPK67m4cd18Q744AVcl350LwmiLDwREtVbZABfxx/5AC4J
awK7WxPYy7VN6z/mCfSPNEAQMSIzPF92HKsaJjreddAKB3Pw0l11uwnPozHfg19+K0wsAuTZHAxf
PX/+av8+1rN3i+ySEzbHa2ap8x5M7lQGyYxmFejLytM3btC6ZI7LTDSbLvJ2BJvcdZ4DaVZq3216
rCjSwZXH9vfQIsdmruto48iY2l9i0Evt1UuJV61NTfCDhVUd0zCz98PkHywCn0hTufLZ/H1RH34/
WxIKBxxIuQcMK8su4n+EE2JWLcfJhdc7AU0Hdvo4DNYXvdRz0kDY4ocaVNU0ow1L8mxdeXgcEKTZ
1ZwCY4iXdM7qG+WybZ1j52sV6bAZzAOCAji47nW/XxkU6lYYKg+ult3zJKo1SW19Vn4RTncqWE4c
o9iDIL6zC/7lyaW2R9SI0zjdITWMdW/S+vFHBAmAFEk75f+u/CUBrbcfGW64iaph5Sjtm6f4RZH8
YxFdPFB0IDF0rzT96zzTPFZ1Pm0pNN9VSrd2mgKDlzvyyhd4ObuyMFMbWfoaSzbtuZ4tb5yh7Ry7
DOzKCEoTXFZj9XTomU35Jm7J48g2fko+odN7PFXwubmYmIsH4sbSZH5NOhVv/cT/Csn/BLGQ+IPe
vRdKSxaJXwYuOVyVg0dzXR5b9dKjCWwWe9moxte40gXA8fRLPjjGKs4afXdlpJ/3n9m8clzhTGuy
b/YvDhHkpBRVJkQRjD6NZoGPYEhBqSqokQmNgA5GY1eSbCob55hnBsL2mDwyTIeGQxse7NmTPZB6
A/QQxY0OEbOMTbESJhbXwWqurKkX6/fyY5kEqWr4tuGeb34t2evEjjhFQLqFvbZy+1TO0Gnz7GDX
1q2MpLoyx18enJcrir+7X4cSnXm2OQOEk6D764pgkq/ZUMHZLpP1jD0RqJcH8U/bUNnR15KQicRD
GOLL6v9xz8h62fTD4MEZdnZ0dyJTRo3BL9BK4JNVwwsJB+0h0aOfhcgc5mQCsz4fFJfrAHftuxZ/
WL6P+Pbsrke9xfaLJzKIagaDSulsTFpyY7qMYeN1LqND1dEkW9pFjSGODJ2UaITipazk/spPMc9X
WU6VnC2Z/6mtEfh9tlvE3G+rSE1FEBa01jRiUiLTJokRdYr8M3nawS279wJTcBcZezu7tzv5cOUn
XCxEy09gXaShyf7ctJZR+T+TaRlnivVyKAICVlc25ECCrqwV+RlyZarmJou7Z+WNNwO+b/gWfbjx
36QzvaYTr6oWM+F3IWmavv/Hj9guWQW4+AzO7Oe/8h+fxlLYsTm/GMhtzl9Z7xuym1NyKEzZLyQQ
0HMRFZ7IsU7LK9JK90qC9cX+dun+/s8Fz8YlEPxxBsWOtaV6RHWxJ/F0n8M9tKc5+PzW/n0l+s0O
ZHSdUvnH55/ZST06EVdSBKlmwP+m6hly4J/syhnwsqCy3BLlKc5/MMcon3y8EKbuRpC+vUwvw6++
8W9c+OTbJwBCEEhjHay09oAM39g0nvc+18QKlO613/CP+Zi66aJB5yS4vMiPvyEU8VzYhpYHqUR/
ZkdRoIOY10LzNDHiVsq88WF5B7Ldas306/MHbf3r4pwj2G9BYbOoYn28eA8wIC0qCsZd/02GMJcI
W6vWNOIf/Lz8lTdoS7zxlzLcY4pHDRCf/lrF956JWtq10L0tJgeeSud/030a2mpeqLvD45BqmznU
SAIUXxF0VevGmF9dUP5m5IN8RdnoFtE32pTqP9IJWNyoxC9KdA/C2kU5uisjgyKxz8NEr4x2LOII
0TTPfqVNVz6/f44dwHcsTgupQD///mavYpxKwux6gykzT+/GDNuFOxDck/cQUM1Wrgfb/6pav4EY
NL96qOCnDOf95+/wshrHPdOCoIjBJMCp6WzuZk+YiKbrKPWm8KcjeB3Dlgw9JA0CVr7ueXLT1m25
BEhsCZHR6YH/ToD93zaORVAJwQpXFrDl8zzbi1I4YusEUIUxdX46jZTjVKURk+Nt5uQOTO17Svjk
ldu+3LF7zH2GYPJzKeJcQN0aHQee5kZ5UGvw+Du9ZU7GcOSkUOAJz2s8McEM6G7oDq3yGsb+JD3k
+/MvhzAwMGbz62SYSJxKyPWDGaLi1PKM3rvc95yffbNTR+E37Hup9tf5lV3YP1YY21g6cMxxnPTO
22+JY9gNocFZUGqwnyqBAqFKUzCv08sElBf0tmb2dwls+yubW+MfXzzleIPxwhHWvkBZaMM0ZZ0G
YF4rOfeXsDYrQfhJSfJjHcsHvROvObbM+Wku0muOrEVedD4yoDpCzTPZYNHPOxuq0hFRHNIiCzg4
n8ZC22mGeV9KsBBUHjBA/Br7VyR3q0F5eMijZxoj5mb053Q9+pG1dy0ygGZ8JX7/aM34cq98Sf98
Nv/z885WOBlZKFEhzQad8+Q2893fYatlwPHq4bEy/e2EvtkkDPzakeNf+y+2mqxCi5VvaQx/nIeb
0FEci0TGetc9W758kHYnVkbpREdSf+nOrLXYs3dOnwPWyowdSQy7Zh4OWtJc235eCK10z7DgFFGA
ocCvX1APiJAx9HSosqAlHZJkaRKFe6QWY//eT0ue27xRw0hsHtR9snYM6CsOuVKa3Gpl+VCo+2J8
92rx01A55uunqBm+wOD4xezDeXNItqHk8+TcZCgU5LiECGoV4dpzgd2bffuu2TCaQXAjbYgedYqy
qzKPvg79n8/ftXm5feIuKTPxusGTGucy3HlSILwF5kUCQNJVBjplpUV8elkDUdp8kI1ArQKJpU+z
7/rsvPEWrFVreEcrZ5dXmOKrMDVtVVtzkLH5A+dWr0Y9ZEJt+JhpHhbblP/YPnWtWYHp3NYaYn6g
/Feq5v+Y/vmUFjemhXJvqVB9HDouV89U6eLCTJBVlxOCsdnnJ4Sp+WXE7FhV1VH2/b0yim0J45vA
h9U8jl8Sz2YFN/3k2uzvXn5GdJ6RerGtYnIGyfXxF3mOzPyhR9Vvd7fLqD+UcYM0rAGMDcO+MsSN
rB0C0PmOjshtiqihMtJYq2xwnG3RQwl0SvJ0QlwMslQkqyXfDC/KcXLbQxBzONvpUVdvImjiMOC8
J6OZCIV3nWwvYz36kod3CVEnHQ3/myk5Wo3tEAJEaFYV6w9ajBbZV4dcerB45HDKhfiedb6zwcD9
JUoIoFWe/rYQRnZWJB6TRoXQEcZ2bfdC0vDyfxKzBi0z1myKJrq8J8dCWw+jOW2rrq1XcJ+9Q29v
bdtcKmcaQV1a1G4n4DMcFFIOnxz2c/3Er9lI+3W2TpHpkws/+T/KcPhjlOEv8qsiTIgO2vR59Hez
470zKdE9zZ+MThiBT+bnrsQsucHAUa+x3sEor9tumwDUQZq2pG9hWWOvkSywPtJdo657afv8IRvC
aldHqocdAuCdBuIP5mOisLtGHgaPTJywiZ1H4XfO4wyYU0t3LAxBPUj/3SWDvb1TugIGEhXHeLSB
DQ3yMCPSOI3WOGw7HV/FcDd6/XeCbTBgDF2/E3knA4lr3UiiB8g8KXXkMQwKWu9AvTtiXvvfUmrf
+sxyg8JiHZ5dwoizEPoMQU9uNKFG1J5IYUq3tjmD2PGGJ4FbbkXCy0E3m+ZEmPeOAql1N2Dmq2ry
aGssG3yvCNNc8waH/4h5ITUYZTNwEGOiZSfEn1xXxk4IMjQnD4l6J5tDEs0WSXwDsuqm/uJqer2G
IUTcY/99mHJJyCZMwtSh+Zr3d3GUk8EZz+vRIAjLNqoTBvxg9kvUW06NdJOUr627nyQVY8sunuMw
pqPWTuEWV9J3RF1swOq3NinToLRFckj0u6g65uV7KxrUaImNvcNrboUDGoQB0QJIrZlCEs1Aud87
3sYPAbFrCHb3yY7Vvt+DeiJTnczyovHyh5KYrrg3622ui3vQ50GuBo2F3mbc9S9zRmVSj2EVxHd2
6iI8pxK81ZQWDA5CDkbviRgRbUtyVqDF3b4y7V+dj5Rvnp9Jg9mndffbLTGrwO38FkbGDyMyYLXH
4QTJiqqJico0LvzmRfSGcRwKKJ986DnJsJGz51luenOJhlB2kKYi/0L3aMSIwFRppePrZAl4DbRX
14mdU/fx8WF1hQnWroP749rkJ5HWR006F8duJnWoybzt+IK2b9hhXw4UaiTGovtG6mMKK3a8JTeX
2IOByBir75fAbEG4UPI29Wm4qzj43Ia0HHhpfQjtRrhGdFAxdKhBZHKbVjk7xyJ7y7p5oy8Q3MKv
wXpEib9xyd85JDUErdINxTH2EQOr+UEjUXF2JKCU2vMCWJhiLRPA/1ZXvRdGNOwk9cctGcTmWu8I
eSydm5Y0vVURw62KcYoSWi3fZKRoDBK8dj+k0Q39bwBhRDXX7taicRdIOTbHmWAAIudX2MVLkGJ9
EEeKCaAxmv3o23CtdESwrVF0p4G6EoGJGKE8Yd6PZUa5lpitNvsaZbjnsixaImod+9RTjCTvYCID
1yONtUz7bTkxuza5FW7zou3BxWflobZ9xkg6PEfwTbcaSqFVSHRj1cluk7aEdwELmk+DMog3Vb6/
VblJSnsK6ZVIwCFO4yANPUi+M6B5tF1IstWW+gOmgpiIRRIrVkgvxV3f/NbIxoNvWvoVqYZElGzk
HJOMPTWvBuX0VdiGd8TQ+tic+e/Gut9W9U9Z7TJlSxSkM9RvtU3dkPJdCya0q6hXzj5bkNA3o23y
w5N1urF6MWzbtJa7rMmf7ApbGysIyfS4EIHHvPhsN+EJ/WmgqdL8Hp0giv1yXTmd9X2oULGwo1Kn
2CUMEU4DphqCKm6ITnG3yrDqb2lo3GfemP8qS/0RDsgqrsgiSUgmL2omNavvdrVuDEGK1GxdJKTw
mXycTScTwNvEAZeU4BO7HN4yHFkCHrGWajPPTsM2Dkqod41yVfaIPxMhqOQTuaNUcuNbRfvmZTPq
53Y30ll+0hp29XYdfxnJD7yjRd3sfGp+m7Jhsmobuw+crE7XKMa0jS3tcJcV9dZNZnkYMy15mZW3
ajlS3ukKVrUnevIi43KJF4DcO9lmss1H5inDkl9a0kYcQr+DzJvALms9it9s3uXmJK5UL/1lX/7h
wOlz7rcBxgvU4/iBzupFpleXGjooubNUQoOhJpgqjLW9F4kcKTr7t8rnNNyTDTuBObYtRM46yKC+
+uIaSXoQOum4ep6CbUg8d2+RVcAy99supDy0tQ7SmLipTOFcHMz0keWtWjMhDStLfpWDq/PmI0Ay
xngslgA5W4ueasLp5Bhpa5sD6l0UJtu0qN+0keDTyG7eW1dy9ZkkkijX3pVy0tsacM4KKR1UOncW
9PwbOvhEKwNzMbI9tZt+71ZzsRrmUR365LUD/AXsBbdm3CODJ2zk1jJLjYA97b5XlHATu7gJhUdO
huOPgLyHYTWYBHq4EOVWoVb/jEMb50IufsWVc+K82O8rZeirynRzkpMxfEv+bSI1frpDDeYj7V/L
UcWBNulo0M1v+exzFhFTf5wFXzJxnYFBpuI+Ib86/pLolOfDpF65RTNeed2XLWLPRLLqYpkiAQ8o
3tn+0veaxKpDQjWdEWKCrYqBlFmL6EAiyVajNcy3aeyeTE7VG0t0Lm2JjNkacjHJQQTtCm3j+IO5
5uhE9HVjuNd+3zLcPgxHj74tlExacUtJ77yohr3V8eqKYlpMQ2SVZ0ezpxCTivZJY3s0GyP+KUVB
yh+GV80hntGct5QtfqsW6jf+yKsb8svfQ7fagtmJTgrS3NnzKmoXUYlykqDQ3HdS4rQ7R0/UppBa
vw/r6lAxZ+7msnC3bmk89Hb7jQ9nL+q0OzUJuZKxD886KRMG1fhCpta4Nz1ytjMgaabe6uvQ69Kd
3nE+sh24bh11Ui8l4dRWsth4yIhEwSxt506QjPYPJwce6E+0Qw1/2HRD/gzv7DiYJTvZgQavX3ik
YLVbWKnGuDayklyRspmOXeT/Ssy6eZnT+tqZ9x+HKDTV7DFoNukIOHTn45HFjHssaUZJNPwYIbIZ
hLdOy+p3YzFNFBZgxxnd3TppOXtExmGy64OF92BjFQh6Y5dpN+KQfKUc4VxWS+hCoPviR0GWoWLz
8UdRCBlEOxl8c0xnWzLLtzmg1GOsdxyeoBsEmqSk58fy6IW2tx36SKLNwGYeywnLRoRvgzCYAHP5
nzHWTo1yq6CDzUNr1mElbp03YgL1fTSonZN17tqwI4vou9z/4nYdPpCxP3hqak+9y/JpN+pFMB+5
ZN8wB0DyCR3/oTFSc4004HeSLLYrfyQYcZxflNubt01ftWwX2+RZtNWfzjmpORvfJgffe1nXD+lo
+CslPGwUplq2DaQTkgOK3RiREI3zgCZ38mR2/EMdVYFhUo24UgO4eMBsARFuAn9Bb2FelN6Hrirg
B0Xurtam5KCaebprHYLmRZcZayI/Owwl8jnvehFwoCdh0mXraAxE5TWFQ5SW/6Lb1XFo4/2UAdfv
S1pklXSL3eyO4iaOzJ3Za+2hNVxvP5vqMMZddOtbHQlls0mqRpK4J4IAvMPn93VRXOS2mBZtUCyI
zEhg+ThuOoc2zVzVJEh0doHdc/7RzRQycw/iUlQBp+l9utU63+sQTvqVh3pRV1mUTw7SFfoZ6FjO
RdqWO9jZOLPTm7J0M2RDoFL9MCzEDWOsbokXyK5Mt/+8IJUGH0yw0GnZfrxbWReinjIuqIAU7XC0
V6eOxiGFtnkHzco4Xusa/fOCwnIWryTl23OpRVp4lt0NAz4x5k7PKsgT7u0J/7l5X/e1TZ+cHe1/
faMLnNykSYS+zKbr8PEeS2EXkTOAuygILW1Gue5mqKtU/ZtNLgOSrFDGos64hpNmDuQv/rCULfIg
U0cpgCaGhuxZwVYH6dsSzTjuyrlqmdqtHjmLLHZwW1YmJdmdTOEFCyWxeddkaxZu9OgVNmY5zs4b
syg28UB4Wuk6eMDHpnvi5HCv0P9smxKVru0HnlELjP2xyXLQ9/s+wawYdyXMoyrNtqOReCuzHamT
Ry8+SbMbs9HpKVAIWHlzN9IMd45q6MoDthSAFBaTELvVfTqmmCNJoJRFV5xct9wdLI24lSIl97vs
aEBN6ZgfUlOW+Pnmr4Nt9Qc7K9Mt5+Fw27xPzbgnmON1JC+Ok04GvMKsTomkzJEkmjgQvIZ1zKTo
p2WgOj23LR8LjbC51i3HQ9iQeMuK8IRy97Gv/W6lWR1t4iWtlHXW2rV5i0uuBegqLbI62eqAARDm
2nCnapeO5SHjUHXPeXNP+/GISQHOsLEc3aJWOxSieywdol4FEJCtP6Lpi0JSJfpE25RAw+6zknBc
bDEYJsnD3BTDNsvRcshjhmVhlVNV3yecF2oEn8d66tfSqfU7a6l6TJUD9NQgWTiyt/1gJwea3N0O
S+B73/a/IisjAQayoiabbi+fvKJj12tGFbvd20gP8wer0+tTn/brYZnrnMpBJBgpc93U3LCnMsRV
IcIpq8q4GDCPsMiLTYYGcdVMgDin0v2RpIUMknC4HZb9sh9jU3fZA7c2ftRauZvKjZA4ta9NyjGZ
idYOBNXkuUD/nfCHGU5yRakd/Hb0FknP2s1Tv0viB5XV0clH8LZxZ7/bOuXYPS/pc6TkbKmDjzdd
URqIcNLozi/feRH2IelHZ58U44GlgVEKmmXLe7SBVszoKSccfZVQ29kdXlyYOxLQjImzvTTdZzuv
hp2h/H5d2VN8azl0CLFhMnRQYvYuLFJbI2OzBvOlVekWJ+fDYMJt1Pwa9bFMdI51LJnkO7+kiNwP
E/VIT4+tg4mdMJJphj7QfimlAT5TdeG6iymRCPgdQuDDpcxMFIiQ2Q4uHQczJJdrF/YRVAtyg/2O
ASBdGyqfMB5Kn8fSzvW6dUR8yNgx7Nqp/KFI4AX04td7IuHSsPEBj3COiAtyYlp0ynke/Rl0/YFw
pdfQmb9NgzgMakJcls+/sjJu74QZPjf++2TGd50RFV8dSz2LxMyPdkaDO28a8ziM89qIXvoOn+Vo
GqtWg6lOqnhrqunYjurp82n0cuaGkURVH/DGwlI8X5sy3Rl1s6VGFEHiX+kog1eFywaktqguF5l3
bGbVXVkP/0aMnU+hNHWW4wDXvNhaeqJTess3ussTEs9zSdIPtRcAwKmzyxx49ik8XYRtDuXk5LdW
eEBf5k0JjUXZVr7tv9XhvIivKIGUyZvDuR9ie+as3b4AARtpgdOHN11Sn5Sff22AhY1w35SN2lD2
v3UzJWtRhs9eyN9f4X9uW3h0YGZX+qj9GNo1wCVgLFb2NcnM8Eqz8R/Pm1YWvWDuXuBgOGtNZPqs
z0lfMewB4NlDX2/TcvpG3a3fhFQ5TPXt8/d72dwkwBnBHrIRjFskIJwtV0YRgUL2cjzClGAIVPI2
Zjx9l+Vs7USUEiQ0xVQ0+75cLSUY07KvDLDLnRcNVf7Hcgkp8YLtUvtNyqfZYUK0K3Wwe11SakSx
SFrSSAauGXXpDcCgkKl3evz83i/3slxaLJsvnjYC1LPeZa3XTVqWagQElceUzdeGwq3J7X+jJq8f
0DVvp8p6/fyiFyddnjeHJhSny3VJhfi4LwlDCLe93eBwd1hXzYZFt3JhA3x+lcvT2d/LAOVZrGxs
Ls9OZ1gjQsVOe9yJDlQSnbCazTpg0c7WCyrEBtmV4XzEd9WtnDF37xpwPmFe7vQxN+/7adh1vntN
//GP583+jy7pkguB7P9sbIOTThv08uMurEex5gARYOUDraStyU8KB0EFVx+v2DsvSDFsqU3iMDip
LHYz9Kkfn3cDOkg2fjPsZgLb91lY0TclmSEkWhulWumkXzWtuPE4Km1bHwJEB4kqEiDBGz/CjZ94
gW3M3/g7CH4tWIunOSm2BIDS2YCT2vrhd7191Q2NoGU3IP73jqpot6rybp3PGke+CSSC+Zxj9Vr8
DdgLwTsU70TE6rtplA9xns0Q2vg32xbNcc0erQGLjLb3fQRtA/YBD2xFsGijY9yv8n6DehfkfBHe
m4l86EbLCoo89bYmZE3NGwA5Ua5amW6Tr6YU5OGYU4smjTfasYSZ8HDKTa2ek1QS/RRjSS4tjQCr
4Yc3QIT/fBD+Yy7D54o/CUs3mNdzTVo6MtaMOh92Sd6Ce8/u5OjHO0O0v3o7KaAm9lde9j80AVyQ
973YZtjyY/j+oEJMnbRilpNRMKgE4aGn/H1mqidKjjOxzaDOCcz5U0XeQzez4VaRa7OHGrWg8fUn
WeFA/PwB/EMXgEsALxqHOnINMft+/D1W21R6o6DuJ25cPqU+syjpJTmq3AyMbxuCscssnXg4e29P
VXeCb0XTs2kf4Rno+6EXQCbiaqKxD8a9anr7i7DjdJsnt3Ut9ZXdQmScNY1aIyizfeEn3jNNP3oe
vrohfIX8P2CcX6Ro48e81NejMzW35tIhYyn94Q9NfdtEsb2zYAhemYAurcAet45kBT0oyxiv/+Ot
e65M2FY4UZCb5Y/a0YagmEGmAW4jsLHS1mnbmfSVDbqTeXvj2lH10ofzI900566bxS01fmr4nhZT
mdQgCuo0tU0bwHloPEV6xJ5HGo9Z4yVfPn9n/xCpLbAAxwPXjNX/wsPMHs/JW0NhxaxprRVO9Ii9
hoYYWgCPjd6oerWW1fiaNOLY+ohucu8rzdOvn/+MZX7+sAWi3edYDGHkjSCLz32rXeqYmhjyNJAo
PYzWT1atnx682btynb/C3PMLsRwhXGGjZUN//vie7DnEZ9BS6eSSp9CpvQBr9qtXGl8J2Hidnczj
GKWhW6eNUXmlt5nYKm7xVZDMNw6blEQLl6a8sBbjlMMWgpjiXWFwPhD9F22hyRgOIhaFMcRGBVIm
ergyfO3BLuOtogWyUgZqOscon+q/vRwMUxZPeGyR/ldZv6+NKF7Vk//w358vrY/FlIQziaCzj7ed
k/s58wYTZFU9qqHR/4qm5jgtKprPL/QPdTzmJ75/ZoDFinpurmaS6fwEgGIQVlP3XI44Ucst0s97
JzwIpYgpsMqdNePcieslyTPkIP/5T7jYYjGW2ALouoF+bCnefbxXjeSJ2DCxw/pl806l6xZJwQ8C
px+qWa4htlF7Tnx0bdhIPr/wJTJjuTJjymQzz27+fPHNawKXvDklDmCwaRcj9alZENfA2vwtvJet
k6S3DU3fbSH1wLAo8Jv8oiR/Jq7+LWr9d0NDuB7GYeCK8JrH8nI7YohlYYIQYgGEPd+JCVQGkx7H
cqfQu2wmTve2wZmtbXDwxUjHVqqsnvUcUMPnT+XSzAqpxGZ9YruNoYTN59n7SH1LEj4hYUTN8Y7g
mHdZdV5QqKla5WCTluJ9SxGy6U98Vc+VX1f3GFXRIPmE3I71vsWHE/hKe9bkHO7Zpm8AtFaBwISw
sidbrVJFhPJkyWetaNPT3Inwtp942tVPQ5s43asmXikqs2hku5WeKb5zBPEcrYgVHVClsEgFiUnO
zed3frkhWEYgnvulpcLIWPbG/2MSGJVUFq4Uf5fl3UEvmtdYt6Zt53W3jpb8JhlNbT+/4PIXfpjc
/rL/XbqcOGmtC2QLW1+o4Mr2dlGko1npYoprXnNlR38xVdOzgghOC5cSCevd2V2FjRHHw2LnwmX1
bKKmgpoLzTRVm/98MyjOUaz5lGDxL5x9xjTG69ToMm8nR0dfYXksVn2lrtzMRW4b7UEqN7DrFng9
YuTlHf7PO5JCcSjPKdVmRmftIECsirkXpymlxT0I3Bt+ik5P6GGy+buB8dMnHV7cXVH7BNaAa29A
D2CyBRqWWwZGhNgndTfMfxJtMAbgX5oXf/TzlRPTsY8R4O31Ltrr1DWPuW+sQ8fY2fpU3jcEtV77
8P4GQ30cDzhTDJ3TAEewRQD+8eaSrqhlpZs28WcgG5M6enarMdqAsVKnJv3u561zYF/5fWr7o6Z5
0X1S5aQwTftJ9I95b5LjADlhl4vmjk82IxqK/pEa8TDSTc9Xhmes5zZG/FQK6POF/k7tyFrHxNJW
hb0fU8hiuotEp868eduN9H+MSreeGl86m77Pnsd2cldJiR3QCflgXZE+JYlDGQvt87odQNbKwvC2
3gxsV2TIYXQvyw7I+ymnyjQ8wO+hVFH0v3tVOcc4mYqNHbEd7kO//N5jYdygvSk5bg1zkFp3qSE4
gxU+x4ImeenKbEljc34pcM25noW70XBnnI/lobHDkmhsqwlq6KSjS45zZE/HOGYayjT7tXaqPeXw
pyGxyhNn2lPowrAHoKe2jiCKWtjYskRabesZxGBeimpd9QZg0Lb96cL0L6viy1AbN5qPVdkJR0bM
jMQjbhrxnMfE9EUNoFdd055M1d8Kqsd4rrvAbnxnZ/v1D8+ro8BQU7lsMidybqL+QdTx25i3r/Oc
ips5zqOt37TW1iqMZG3PBanQY0ayQC3g99EjXFlZMq8m06AqVMq3ftR/hdqg3XgRzJWlB3OI7W9J
0zR3yARelQMzFN2atrcTqoME3d6ptJl3oZ5F+zgW/ppZu+S0vbh/WxWIOgpPuoi+182ss+YSdDnK
NtwkzZxskwGOexl5wKAByJueXKVO2+L6lP9H2Hktx41kafiJEAFvbgumLItWdDcISpTgPRIJ4On3
Q+9ebFMd0k1PRM+MSiwmEuf89qnawHc6sRHxVDYwNqqOW9nVVwEqYqZ1DE+4MmnZ0zmJ82h0a4tF
0K2iJteSj945p6DnGpFK93ZbfbcrrnylnacbSydctBAGFClYxFG3B8VHpBRDdyuVvyaNRuj11HzD
3ngXCxEjwrL7HfZPNcgaE7jNpD2QYq/QcRrjbq7jxMcKNDzJtfgwOP+GtxCxB9vJj7qXuNJOZqPQ
kyeybyIryJq2nJAooenAX532LsRceyc2c3rpeA+ymDd+nLR3nUrKvIZRYXKSW6dtoLZnUuGkE4Nc
aDuXw/7YN93ku64bYXFrrpW9efJfIE3Tl4kd6zTJ5gjQovhV7dSH1RmqEPHpbWvL6iXp3bBJwKez
OsMpVCnpvSGAojXvRVPb/BCbLeo+kyIpN/XK8wSFU1v6s4d+xxXnjvH3eYL4QIpiBF5Pb1Pf5eg9
tQEukyLuQi7+2OuLr6w1Wh7jTeuBa2VsGQdZ9jkl6vmKn9VxIydJ3jEUqyehptGsGhVyQLIVpeo2
eH0d9Mg5jS+KUjbR5C1JILo22efDZO4QINo+T4Gxr2SGaMbmKXDqiZ9I1UN7BigYW/6kfM2rp7ZY
r5PbLwdljeUxBY+WQ1xeWnTQO6PSrYNsaSbLUQGB8k0r44gGR4BjzTeF7OAzNqIZF0aYF+tpUGvS
BT22M0Ruc5Utd5SE8RW0vQiJ2T12mlFevEZ6uH4NO8hbLGmYwkwEeOpPe/aUcGpW7Iket1G/ZuZh
LJenWIp7ugrJdEdKufPcOPKMLRq3VIwd+8BwwMVpBHqnfqtaNz0A/BDdiza+WcZXY4i1I9vU4vM0
kYRNeG+iJ/nOKr3pTnQ3uX6/ZlPzht5jV1SAOWphphF3znKoNa4M28qc20XWxdWAk96OHyGXtYN2
sPWbvGx2M6rcS0N9VJum+bGvuZBjMgC0ajmxNN0qY57eNGNnXFWzu3Tm0auRcscLhNzoIHpfqF81
G6N+g1uw1eHdmNQiZGbncNlj9eikv+ayW3YD/SsnZgBSisaChX1uPlxVHvSe2qDWdciRqTnVqIT+
sgb+B0zGjL5hchTybgFeX177MxuWtrjw+tZstP6yLDSM2u27l9uQZH32VIpsPWku5Z1pjFy4HkgV
VXRleWAqChfZIVgu4azqRSv2CCvGzDypCtWCCCp39vREtHriOxYCbitn32IaXw64wUC15oCv3zsb
88w3pXHzz0BapCqroYZs8bx22rSbNDmS/Q3rXwp3OelasuwVSY+8V7gjEc5JEpiIqYbUPKuNfsVC
RUJKUZtHo5uPEEaQhB0+s1Xh3Esro64OKFu4iYPyN/vWS+t9RJ8bGmIcDr0RWxxJTw1ZYkWU2TOV
e0N/QaKXMKU/dcTKUtnqbM6GUZyljP/WGfFbPzIGEkBbGzcJVkt4pi+4dEH+/GCqGBgHtX8sU2II
4qInlst50tzsvtGX/ZZQsi60m1Gfg9tqCvIBndu89OiyQTU5cX9Zl38bpPkr/V/WEHMhQTz/HpxQ
PYtUbadsP47yQ9CuVoGL/Hm8/W05+PIRX7C7tqvXOO1khp9y7zoaHqfhM7E2FyupPX9rvtkGvX8N
gl8+7MvMjsx8yZwabV6RtJDQNgzaduNZJAgpP//8c/3XR8GgwXDwD1L/vnzUjLY5tVoKLjt7vSGs
6QRI+Uyk8Q7a9/HPH/XPn/X1x9qiUGwig8D0rS9PMQ0KGd0Y2481J2Fi5fi/sl+DNZhR0jTFXYJA
mImxC0vwloDrc6iN6QIeOQ4VFgClP0zVnF/a0fs1Gd+diTk0Ra+Hi5xD1RUMJ3hKduN17KCPJxMP
oWjfgMvqnWJyUtX46m6JtkaqRrYklTczu5vMyK/mUsJetq2zM7fQ1nGd0SqwVoAlMYxSmxx6qdaS
O5xmPulK09+2wO2B+fK1APSwnbF6IET/Cqb1ZU+8x4iVwKvUMNfJyeWtljrOQQG8o5kLxGVQaAus
DO+WwsbYV4eM6j+bpt4Zp5OuiA8xoaBrXOeMw/jBqGYwo2qTnPfZntpUXF2VjuR7cE7KnER2Pka5
5lDAraa4BVwqVQ31NXfGj7zPH+e5Q6NKUMHO0Enn2VDGpSkfB4cpBde2M4GQ5LKcIijLvyzg/wVG
WbgJNZjcjWX0vjzHW/xm2iQVh1EgGG/GCcy57d+Qn/RB2rdpICYFaMBsbvPF4AcyxwnT0PTXjIr/
Qoa2eCtWQxtwGFHqvy+UDuKFHFSaaQgbDCcD+7Fe5VpUE/eNFOndWhNOTJymIfKL74uay/PKr8Pr
Z+2m4xRPi2Y9pPKuMqgXoOrjwCazjRneExU28owVlbBIM5EHr3H2qj12t5qKuZj/wZaVtiwhFcWF
r2wvjByD12hdnGEU+6q7zjm5pOO0hi0sFrYqhBdNN7LR9UhG4g2zHvoomY3xOCqoK9CoESDlXYQt
h/0S6n3/aoFxRLXLD6AX2hIAryDAUOTZKNxNPlAlZzYVAb1ozCx2jG6LYkOJxWkIH/FaCzzQ7ZD5
TlKYfpXFm40DwRQFH7seKc3ET+yPhDKiFOvfi2r9nhjVyZjaypd5F6OQSVwfk+93kzalYNR0vIMS
ujGWH5pJl4op1W63VDh4V0FDXF8574Nh0g0v2Q7fhQZHCHKVhXOXXbA+T1E/lscyE4/JzFDW5LJG
ekRnT9P7i7eSS51vs1rvmD7w0X06/1AN1BSiXtTIUtcM3FiEcS8+dS+5d6v03knm17FwftpvmAzf
ilUG1eKQnyudM2k5o1aWUa2b1MKWtLLWFK1imWujvrTfzIwU0QpbPH4eRMk0omtoaOwhagqmfsrl
ePtV5GC39DxThrtvOwVUe6kSPyEMnVmTUJIG31U/cV0lP0ZbxYJ5cs2ZdvXao3qhcShvRqlei+a7
txgv/2iQM3P+zFaLaZkElV7NjzwzcOEWVSoy+VSy4SgH94GcXTI3xsM8glaPq/JJgE+2743KC38W
8zrQP4HoS9tw9iLvT4uu4yArhseMBvZAK8YbstzWXdlIVkgzf8F8H5FVRtg8U0LU4GBDFU6rhTGX
xHQhPxonENTU6ul9ts1+Z2xKbVJ3YtAHEsiKsHXRYI2LuV/BeX3OlY67AgPGoJDBUZavXRmT3Gc5
165AUKW4+rCTpqSislSfR6pY3XQgrT3v1sCy+de44k8wtwbhYjhqqs67sRa6IW2CjkpdPTsmRTCz
MwgizlxcPDNh3WyoocesxXl3broV4+SIq75188dl7B6Lfvwo0KofZ7t6sExlPonO6aO8VS5zeS+m
luYbLbs6pAXspGvnD7Jpzv1iDudhoLBgxaITCr1ob4SHr3ZGrIksvTH2sylR5VSque9MgHZbvaLV
MMK58Zb9Mjvoy+OCloD1VbOz7xQmKWK4hx343hX4jhJX+Ejh5yDml0mc7kHmwyffeBb2LB7Iznpn
rzXiGzgqHnkSe3fr1FPDY1E6bHNrAYy031rOFsJtIpdVa7IPYAgfvejQmCikHODn8XaaYUW1FWt+
JU+whs6xnR+cWMMhoT0pVk2yEbY6I8NlAazop1qMqcXY8o8S/RECh0YuQzL6Kj3yKoNtgQh0tqd9
lzY8GXH3iSbyXsUKfpPZ64XuK+MwebvJaMcbu8/CpqinaOzdaSeUXgS2p1g7dL6ouDbGBWEo76eK
Ri0iubRk4vW84hDSBezO7BLY3LpvWCZJZVIhUMdW2eW2xl/N0QqfWJirO9lntcx0uhxWfYenmZ2w
UXxgleYwoafRi0+roxHYHU/j8Fq63olZdaKDQdf9ToUTVUi99+Ji09cxPzQE0mlIefocs6VmrDbG
keku6x6VZFoPFjuoVRV0h2W9HpqyyV/roekCB1uIp75rU02TFLdHQB4Rddz5Z0HkK2VjZVgis2Yd
D0cEEHyn90m+sL5T+5W4w3rQvTfHoJjcpcGyQ+7sx8PIzkCMqL4AR5S5uEWc9GAY8rUDUiS/hl+F
WjcHLZPY7FhJaDYQJ41mCFGpFrfjHTC8G2SCuHur6fB1Ls5+nml9RuHGIoK6xcHNn2lUZS5nE6yC
HmVMcoZaPLdaGxRjHIoFRl+fiqMhVXs3SfRguqgHGtIRLKjtU05Hu+chW8RE48epIhC5bfSxCiYx
imMOL0A91VFj85bxp5cZN3Uz/qTubMSaB69pzt6dW6e+IzbTuU3rfNF77j6nSK6yii6U5ogqjqoM
3K7EJpK3rwoizBsyGyfzHANG+R73wM7Jy+MyKgRNzYiJiXVsl6b1SUaDmMI7LXt/HOPrpA84vEtM
zl1OGxteOTZ1rChWbTx6JLBtmUAuT2RNOadJGAoDNM07yXLqqia/ppoz+eVESSVVaZan4Fhexb2R
Nlq0Vhgr0Eu8iES8rRru0mrhTb+2vKAysUZT11zXYlADvjZfccY7OqcOgx4Lf7uSwKhpOo8/YVPe
kyS5t4FWT0P5XaTWe4NtJTAV6zpU+qXLVf7+biYp8HR9d72ipw6dLm+jQfDizxxUepbtfDP0weFl
aIpz7zkIJUs3EGr72Bfj6rs0pTYxLwIOc71LGp4qS+k+BOHDtirubVu/zDUV26qWnYrBVgMMuyu5
Vsk9OayBSHEqqriSEPVyGSaZbvuza0NdjWCtFJokAbiJd6cq5ksjHRLdizRqhw47meIASmq3q1PU
YWkvHL68u9gCEC+zC2JqR9eiRJ2FfVDb17jBX+xU3t1Ce/FCBsCuthosoYQQJMqdIpkHli4jry1j
+Ght89vg4sii+9YJlBVPpHmK81QcHIN2umK8kysIb2U7PdAJiYDOyPSwwCvDJgOur0dc4cziWEjc
PInxY2cDZldEgHGa3ViZ+k7Hue2nCj2XdkyV06AOj4mRHCTiot2cT23QrBDMMUCp3xngP3FzM1V2
HjW8/negvitS07GMWnQRvp3CZHCRaNFYp/qebL4+q3Zq4dyYOOn9QhWNvxTyp5kOqe/16q+8YZQj
NTlIF93kXbZ+DhVKRINzx2OI011NLo5yFU75SLfxiLgUJEnFnkkvXYk2kXqoQqZroNVJF6iqftsP
vCcUhkBfM+SdajcDQBTPc1yTmaEz9CrcrhQWW+cY7zhXIb5Ggkanm2qlB4ew5itTTxNkddv6hiF4
ByJinap1JDcQqw06K0QuCpbLto0sa50idxFpYLivToqaSMG5s28oe6sqJ4vcPlt8YGrGAWsFuC1N
IohMwX3Deoce6aR0ajTgw45QLuxTEod3k9W8ue1mOUc9FKKFLAFWKfOgvr6370yMoYmArujYmTDu
mpWvm60ZlS3K9WqID+R2Zo+5MTxoq6MQRFB8AsUxebo5knk9hfSNE+6M0kSsaVECOIvASHWFYh7b
jOYUz+EwghORIQkYk7e7kb7sMlo7IhI95mzMnSb9k64y7Um+YbbjDFGHoy+HpKzludTYsApd84ta
ucnmoT4AcWl/Wbj0DbX49+pp6iAnMJC4ZYhH28jD/0en8SfWDSN3HOlF/hlrtOfk29ogTM9Hgxxq
qEmCBe455Es5sprr9AN2NDKRrxBU2+ukLTof1DdnMdanwwKzBPrT7laRDQ9pjQyjfIf9HGlcdP8W
Rv8fSxobMyEZCEOIu/oNTsh6u0hLQIOIIf5j7Jr3jd1sTK/YtXggjiA2r7P8URe2ExjovhkypEnv
RQ9w6ZVzYGdj6JakoZLCei5S728m1t9AKfAxuiRA96E90Bl8QVZi+g8lTnnyqDvjVvZoTWaDcss/
Yyr/IUbeQpN4O2FyA8H5zSyDb1o4bcqev3lWs00UMPLgIRtrn9BMfyQaPn1deBi+qt47KYvik8g6
AnAv+cGrOuSEZIjc6iqi8Jmo1JAuk3d3ktbBy+n7GWvZEs4hKKIqy/recXvC9z38EGnrBIwz2E+t
MocR8Hr4IQnTJzWDi88tx0dv8i4Er2bPltyIuxLkk4k8idUP3SvF1Umbv2SF/S6ZIN6RHD+VhQH+
9CuWtTqlXhfuAAzYeumuwNbALlbu7K0nL1fwjozJ66BNf8tH+Y+PxYtpk8HJx5If9gXWwvPhYFVZ
0v2KSh6PisAaMNouDrOWatsJtq1rklsjc+y//PJ/f3zxQJtUyxCqt2k19C9Q7OxQwjrGkIvcJ5SB
9CjY6rGcL8a0IFUz8/MSd05Ify0jv/sjHvJn1gXhJ0Y57zxRY+JwM0D7eMEBwNG0l3UKvYG6p9W4
rwyCCxDfW8eehFEe4L/pfn5/PijK4X0BGIj65jclW8d/Iw0LKl9MHnc0x23HM/637+i/PgXn2vaL
we5kOV8gJXdOFGuyKgc1S/LaVzlWafuvWp3fJExwi2jLOXP8Dszf8tFIACFAJaf8ixBbAmM9ngJq
qCkQ0W6TYsx86SU8/fm1VOTzn5//32BpPnnTh7GVbdlpv+kYZ/LC4xKExmy6C5rKeRdL02SeSLz9
qKphu4LP//kjf0OMt4/Ec4xgCvsYxdH/fmcQDJMuYqSAS0I7SnPZO/glfUeaxS7u+7+Aozjtvr6i
+Di6Pzaj89bM8zV7rsksfaxiw45KW09BvNaJ6rzxfukK9zDkk30lXkFuJ2h11lvma4rpsGKGbpu8
qEizfCLwf0CYkPJiLx5BDOV6LrlGdqlKtAcxUKia7LzoLtbaftdalM5S1dtLMRoWmEVdH+TSvoy6
eVMyMNwVutqcYoqT4lbbtV1H9g4RR4gjJu/qMpRVfTIFh2nrL5Ic8EDVq2Kn1CNqX9IZfKnVnzjs
iyg2lSlwnSzzSxYFnzm735UqdYexaURGwVWl42Ld6aN5Xwt0D43LoGVXXagr3eOEMRHJgFADciYF
65c4Znal3bgzFGArGkhPR94Z2z+aGJ1u3eowMBi5nUaUAeEAbOT2sdclf/FMIWNJwXfSlsntUiTF
XkHE6eRV/+S0/QeqQTRbegonPgw6bi1uOdX8TGJDe8TUAuw+ecohP9SDfjtozaXVLbEv06EEgPOs
m2XykOwvLNZ8ebfz3HLZFFq6w6PonP+5I6fcnAjfoKPvn1tarkYcpo2gARBikbrfqYlGsOYiye3A
7KuLO2s0CTuEQgxNeyFVxqZhkBz8sYWZaaV9iGWjRm56rwuADjx6pr8CLvhDL+90g47koj2DnC7B
PzdmM2Rvig4vRdV3HLL3Akla3BBde1Fn504ZFhMCVM1PWYJZnkUC0+1SKSH4Ki1V5N2EU6k+qVby
uqBiC6Eabslo+tEYvzBtzRet6Gx/rZAUkxebdAZEggk4lSUO7Q96HeUUSXEtdLTMFdqTVQO888wa
B2/I92vOHzjWBasLUQh7q7b36WoXB8JjLnaPPF5Bke+nkF6+4VCe5Zo389rbhz6u74Qwl5uu5HgM
8B2sgeEgoERIQQP6LDwtkpOhRGlWysiITcJPLOi5iSxo5rrXONGaIwvIU5832jGu+P10+r4s7G43
sLOcF/FNOEMZFEU7BaWT4XOM3eeF3PFzttRxoGeAQX3HPlN1c/pYL9LY61n9XU2LO22Y46fiiZ1g
kL4dS2u/doBILrOy3g35zsWXcu4U0AE3re8zAnH9sq6rO/IFyF1QstI81us6+xne2cBJUgp262w/
NbykmrKqbizZXzKP0J+MFIcTZnraqXPjZNF0zr+JbxRNclm4fosgjlz80tsTmsWaa5lg6RODQdU2
4mYrUC+N6Vs2g21NtftTCN15IGtsrwj1PHezPKT1k6Yr7bkCF/vnQXJH4uXoLtPQ6Hhj1Birsm9y
A0xNtIlP9tyTsFb7MDYKySkY9wIja2ZybkCfSuYsJCeIaAoTkqCiRtwr03PBB11Nszuk8A/8MWwq
i6401GWTydLQh9jAGAeOVZQ3WTWc0IWpz4rtvDsrZVANgQCBMSf2zuiJlPKqVPuW2vt2W35rLJm0
DOGjbioTPWvGxxu0ooRjNxphNyZ3rTrZodSTh3JBLOEqdEfwjb1m2QyZXtGYCLpKU2SaB3SiXujW
nijLDJ2KxpF0JRqltrRjNjDwxlmi7ZO1OOjCweSmEWqllH6mlg9IiMIlj+tzPVG3mXox+k65juGS
Eb9lmMc41yiBrtSGwlOP5yObMx8nEHFHOfK9hOycQhOE5KBHWIAFSGvI1NAo8J/2pnnTbIwEAe44
K1DyNra+b6WShfq0vuIV63xWAwadieFXJPaDVcsUDMHCy7dwZ+u4XHqwjlYl0G5mYZVLGenmyLyr
m2wRukOxe7aYrxniJ40QNPBFjC/eSmOj7RVBl1lPKnpMfzaHx3bg3ya0jdWuqfhslRUIzLHvsnq/
PV/0DaBvHnOkE+bMCcos5WjMmnlLbc2eWDCiEov5biE4frC76Rxz8fHz+OhYzLuua9L7pSmuVvGq
5bp+XOdq38xWhRrFQ5LSTESp0B4DVSMiNdIW4i2gX9je2uUzbgmCwsqRB+WMgO2xZnx5BmztQs+F
wqhAKtL4sTF75cOyd4PZYtAFTg6GtkeiZGXPqgbvHVPRlEgTxeHghGhrgzJTpzAl6YV/Td11bCWP
qGkQGZUdddWi+1wJ3Ak72K0w7/LLJDk3CN3I4leWD95M6nMZL35Z0M1NyN7iy8V0wE9nLFCIN3fZ
isWp7Hs+I+suhsbMmvJ7itxV+2aXw9tQQBn1d4u+doFZK/huu3FvjcRPUN5aXYY1vUytdY8lyN1P
8A/oEWrc3yT+VF3yvdLVOtJnmQSu3VV+Kt4b0+gOPUF0u1XFrbmOr241EVbPT1RoHSolTuU/k/NS
8SJq3cLdLVMOwke8mmaOn3pnEUpYcaRtZ6aXiDLgwot0iiQi8NyOItrC7xTYjRwHyY3p1B6FvW4A
6Yf2Y+ELXGihCvOWiXyIwTfWUntQJD1ccVHT1RqrVhA3dYk6DOXjk82LPFpSBqQSKyNil5BYTuvQ
Ku7q56X6aBblo7lSbZVpOZUQhPDvMhYI3u9cuE3FTrD+Kn9KnOfXzrFfF7v4vkBi/OC18uzVTfWN
PpwdXGy2l7n3kmeNtrdX5huv6jH7LFp133OOsRioHPCW1wai9sAWfX+sl5hcg+VHs2VrNfXwCi4U
3wPKiivhlbRAuFECYX2/pPYJfbsZTE3Zh1T1giQYkGICCtzlZty73moFFZoteDcIJy+txB0SxzFw
FJFxqSnTJe36S5HQyUwMeFAShbu3JwPAjtgDlGZivIVT9M75DGunWMMxzTSBDK2jMQefnLCOQz8v
eHnsR2kSCJli272T/b03fteozD1pjnMVaXKbV639cT/jSnuvs7u+RWzo2at1Vpf8c7K81w6EqdHk
BCfXogsUh56k1Atk2BEOMcOrBx/L81DQuRnLHSo67P2GrezJObqzVWldxqR9cfEv408JOLMjdHNd
+vPE9z3IwjgPnbgMKJt88OgmIrjwIY+RRjT2XR1PF92m0SKprfydAFrRm6Er6Z2oSIDcFV2XE9ep
kV64NAFWZjK+0xP3mH6wOmApa2tp6afiznDkmcrQmdQw8gLquQi822GGds8gRs5LVoCko/pX0hTH
IQHrgUHtRY0d6iEHaKBkegYJZ+Csu/bAHarv0D4EQj4JYSSPoifbYbvPIejqqKWJsSq8vdcKHnfG
KVc4D4SAPTk8dqhsBx/VETPCbPiOoew9BLJ70MMprFUSEfrcwUfoZAhdqUamA3oHarZU2Y1i5G9G
xTDKcaZkDamhjsnroiLORIUcOB1vvnGVvEtsF1yQ+0KTpY7UlmTDwS0uJcdrlw+jtZtt7bmApz7b
Vs2l7W2pjbVDLXZev8IOAdsmHnFc1FcE+WzQtxHHhzkb2uugT/2hGJrvZlU+8bp/XOtaBn3BS6gv
uL6ge74tQ3tIyOQimrfmGi2MR/5z8afBxMwutF2ZmaTD6dSh5p2UvjCM07C8bCN3XjPlNTJ+ilcx
hM4MGTOm5s+m9Z5N2e6lRrtDis/trhKg9wVwZavH+TnhcS39tivrvVZV51EfbnDAfK8dztpodKVf
AiYFpiEyhM5VhlR8mIJ/Ls0U/3ptNm+VTH/Oq+X4eTotUaF5vmdIaGfdYiwznrxyOJeCo1pK9HCS
GZWZ48wCe6TtZjoC05UuBdfVcHRaD1GqADtJ1hcrR68CY4fIXCSvWvMoh4TKhhL41TCo7THwmUdr
gvRbyTUo4xo7FBn+TFvog/pRG8n1gAAr0ytRDy2P1oIodrMOU6runNbUfiqE1e2b1W4viVy2WMI3
ux7Sq4205zQJgzWoYbS1hu5XYtt3SyyscAR83M1tYTOW/9zoxP0ySD5FJCobyTgdMcQru39+z5kc
adNBxVBsI11S8f8W4jTE0LF1jxa1n0ZSIIc7IybfderkXyRqv8tn0FZZ2IgxNbqmCrjy783cnnI2
uNTa0o+yR680Xu3eqiMzp6M8ltCqXvKKntyj6N2vUreGU2z/sq4DC/62rlsqDcloWU0X195XDG6o
9KTBzqRGrNcMNWZK2+AKYygtQ4YUK02HUUd6Ppm0vmqbeU4uVvcac7w6NVRHj+LFsiT+Lq0MaDP9
udJLI4iNNDnkggjSPn0n7/yGio7svi+X+7S1+gDMOo1Efu36xn1QY4qCY3LwFS037ilw+qk5SWR2
1Cjt7CTbYWne9a7Ufy1dHSRllT/b1fys1gJBh27Ih6zNmiNa0GTPTH9Ux1I8WIPyozS8gfSQ4bWN
4+LB0MVbnVzyqZ9eSJwx2I/WNUSKY0SmWhZRp9dr4GlJeSDq3PsG6VUET0na2XgYS15R80jPfK3u
1rEw2fmtm95Np3MhLchGtz0MA/XqMpcDaohk9vFOoBKZkQ0kVkyAb0yWKtzbJR0656q7mxCRTkOn
IWAGxWobTFIu58bcEdukXMo6X3HcPqHd7c4VxBj+0XgvvYKv3s5/GQPnP1OWqw52GugDU8DY2s/l
0LyQIHYd2JXvi3U5rl5+r5rrcCfq9OgZKVeHKx71VF+iUbLP6Mp41aysOuL8ScANizwqnTiJhhmt
09RW637oJzOweLczHBAqaQOR2MQtYYIM69WJFLIPn6tqvsqYuJ5qqgNqeedwQe7MUU6juFVeBSuC
P8NX7FfTfvJykwmvH95oLjKOGG7faD4gj3ZazFA2oNB6LYnWVFukUdnBMMt4b5li9K0ODW0uAKdZ
IM1ZRXGb2su9rVfKEWYtLL9lPKlP1uJovv696ZPsZYZyvU2V+Ycg5gK0CgxipaUOjrfxU0t/oWm7
vGj0RUVQot3Z3uQnFu78oOfFcOBSqc8rSUBHslZphN/u1Ey3WJkSeb+s9i0l9d2rHXOdSpig1RwG
tgN0dp6iWHvUUDRLcZ6MEe28Mkz11ZrvNXnT15PcT65dkQmzBQAlVe3bLsRo2xjJpV70C4Wg2m3n
ajhghPKs9XN7gtPXfadGSf5nVFDb/F3/opJoraHOFPAEKxu6uS9UUmJSIUIE8RrlrhoT+JSTgN18
WMZK1Cw5+6qDl13SVrZqt3nDnvbnj/8dlOS6oxRZ5x2DbuYrBu+qjD5ZSUBYo+J+kNX4WaiO5Y+y
qf02Xp7+/Gm/K1m3Jieiwgzwdy6zrxhoqw75YJc6DjRl5p4yJjdqGYFgRq+90iDpkAgCeuPBJsvy
rC3xC3k4ik/a4rybrbYN115Nw0JCTGMiyXethqSiGYB/FJVQqWRS0VqaM0QcL9JxyW4Nq5Cn0tX2
65xOoW1iRgEHAbGH1o7mLDkX7sJg4633JiOE3bJUll5L/PUs0CGKY7n2vJ6VzgJIsD+oKWuRTnDA
+H4yTpl8+/P38785If8+DQgnPUgprIC4G7+G8ZdwTAmmf1R2c6yeXQI16iZDYkDX3HUKtIyWIcLA
PT8zlA+sCAg4sLL6tES0RAcrNiFoIpCLO/sVQt3NL3HbVT/jJKN8vUIJKERGHHRfRZhjg6qNH8YC
ztpc9E8cvb/oesUyAfqGAHbVLqycT702zk+mlfaRi8wvEJZ1o8+W+TZQMOPX7cQfn+unpUWGUqOg
2USG70OTixdSjzJyeVPPao4xtpJgUJxz363PCYIk8s4gzZGkExZXKfFlwTUTSJNYN0JroJmdtnvR
ZaLtiL8v6d/S58NsuvLUmx8rIfCkXBfaq2lhFeg1IW6SabAZl2ttP0zNnZy94kriMphH12UnHBxE
nDUNehguFzFp4miN1cPSJn3QFmayL4k8I12z6/eTif3B6jHCOPGWBTTS5iDd7m5tRs3XpuHdKqf2
vqqrR9OexRVGO951RAnsXaC71UlBcPWz1fGylKVDu1224qKqGFbZuS66DgevEUnJ28pH6PaqVaY8
eghwQmN29//D3Hk1x42lafqvdNQ9auDNxFRfpEE6ZjJJURKlGwSNBG8P/K/f57C6ZsVkDbm9e7MR
pXJJJoCDYz7zGvABq1ixQl+P7GZvxtYhpgy/wQCAd9mle3qA1jmptL1iIIrWwxJKnKDYG4BKoRtZ
lOXd8exgEArcWfd2UxcEZMeBvmoRq0YLGvJfaZjKigAPZXReXOKmYmdHjrtOVwUwty2FdwVFrPIh
SDx3kRXqsG8zpgFqLpg6ZIhTURA/REob7Cc04EkK609M5ekLeQ6Jfm48FWiRH8w+pmJsqHtrTs+A
w67DtnK3nFT5YrC0bu3piu/22bS0y9JZQsheTbZV3s3IoxBGl22bXDlud4+eLOjWwmpX5dQjSmy0
1nasWxfbXpChnXUq7BgEhnVIAcX5daxiNDCic4vNOvDbwjqWSvopzEoDKEKv4VEafhoowVpz6S10
O7oZyglSUW48x9JPzyk1VCgPE7bTaOZTSVRokOQoXG4+WOBvMOsYuaJcKHkKKqTiy7azKcIobqsQ
LYVquhJ9WwHaL4oDrfXIjK/xplpHUwm9Lgu/qCnK204Q5B90e2nivTly6Hq6iEO8CKpgUfE63k2s
xDaCHAUX8F0K1op6uIq9cdNJlyRXLwBY5SbIuqZEE2tBNWGmes+cKgxUBk2iEq0gfqw3AxKwpfWT
moG1zbGowKx1PEKW00dgpTAZU5Dn4JbGFPyiAMfhjgjOFQhDZ661sBUs2kYwtLgclPW6VJ3xZFDg
Lrv4CoxWuNRt6mkB+fiybs5hbF8noabuesqpTTqA7ncxEklqZANV86b0LKqR2S2E1QnMTe9AeHev
od2aO1Mxjv3s0BgKawBA1t3oIKjWlLfs/lSwByo6RfsTEPS8N2j95yEeaEAhbxGqj7YzdjQLvRl+
UBD1pzqikIDpzjRboCA60QAeRj4Du69kqWn1p6DXb7yw0K8y0/2KFVMDGLGbdrT6roh1ryO0nfwx
jG5UCUl2kMyMoO2vUIdowIha9+44UKMokD+z9Z5KP+4hcCf0T4OmqOsoVIFbDiA0e+gGah3t8WfL
/Uj5sE35tm9IKAC2BVkHwpI30Bahd0KYIhr90SIQGMeEqgvaPu+vg7c6MmifoP4uG1Y0fu3LuEOB
dU29Nxt9uxquzCZ4Qn+clEsXGBzVmvik16d8Lj5pYWBRtEuuZ7sNN1pmGH5qooUYVEOI0NKwgBy5
7PsgOmrzsmqL8S5oLG1J7wCweBA8vH/Xb5vG3DQkegjfGtifl3X1C+rHHIN6aBtl8BtEy0aY5IsY
g3ikmUDnUiyHLZ5/xGh62yFHWsu0EOqTKapjXiAVoj7F7igZB18BJQsy8buZxxjOdvanOPPV4t5N
MCCmxviRpoPuXD4sfHrsl6SOBSANYAAXugQ2DTPVGHDYGOky0Qaltq3Qfsnd0m+kb8gM4ajTUZjs
e7IyoA4PdSfmXW1795TmaAz0I/7QVjQcEyqj/mQgexnaiHJVc/ZFzKOULVWHz1OGBCAca9Q4cajA
uMCMdyLxmvUowgNuPcEZpREkyil7KZp6z+RYhppAYi3GgrgFHMdOlh5wYXRwyNTGtVmP4yrCEQUg
n54swM2W3zJIdUgj7ZRCm64rxN9vp8/gV52VCHGiwwCnWcxBiiwcyYNv2aiEteZsET5Elh8Ejr5Q
VJdDq1NB/KL6sijFaLFPm/gcBa5+F+SPAEyTbRaGrg8EtF+CDSsPCuwDjJP056JTv9aTsc2cZDgr
YeVsqYZQeLGN2xZf+yu10Z0r0/DWMQZGvtYYuGXqxbotk/BUYaMLATbaFilYJfoMw74yMSMIivkU
olS7G+s52Bjmc6UhREtmp63SbiiXaqLN23FA2VjrzvQXy9sC3Zw1OCdlV1KYUwgrgCEFC89OP5s9
kgUFKh6LxOpv0LOqdqqab720mdYexSyrcs8ePWLC43QNKCh7QRLU6XTbEXSdVGu4GXWsE0NvXrto
Y52yYewXXoBvupT9p2g2Gwu7hqYb5fOSMv433UXs1KtUhB+F/aVVu6WgKbBu3EMO4lwL5zWOyOOq
zoW+dyIsR9i6q/421IJdSBl3nQi2JQcczEJHW1ajq7SrqMv7KZLTqcirZToiIarqJMvmbNOGQpqV
amY3botB9eM6nreB5nqsX2dHPxI8XmNs4iZHFclSyq0T2EsDU6WTmk5rLVIM+hBduWPDouuo0m+t
wDIKzKwt0odlr0clq2NSPud9tEPdMd27gwMQFWKCEh4dyCPI8tscjNGVkFKt0eQFOyMbfiZWoB/c
pIvPZKMepVEK7mkOlGH+rCRoUKSCpoQ+Y8wTNtGXiHDsRtGPfWpn64owY63EtfJV/1RDjjkECZXx
FB1Zocxn6AX9arC1GmMCSsmcd/dJVitATvAvN4dpB/TZHwY72NmfqKsjBTnG/QZXoCWMQvMK64p6
U9C+AdkJ0F0bn0Zk9vZTqMVHIytWgS0F6R3YBklfaIs6t2sqC0Oz1mOT2R1UVLZDmJBR8A2Jh50+
eP115wXg/DPsmFyHshM2RGLZWJnlpzSzUFWOoB/nAi/hOrxlDdP/QR5yOWbpUcbtRWxEByyhzl5n
l+c4XXYlZagOpeBt26grQFkBnakRo8PY63CvSDgoZmJ4OhrzTd7YwbrVwM9iu9VAo7I97sm8QiI+
PiJmYiZWtIulsXyAOoqUpTI3zUcKkW/0gciyCfxMyp5IqXsI5byOupps7kdvcGo/6bot4gk4ctBL
DJMi+dQl0bKzGl+BAP8UkJE6M/2raCCeQu5koyrrOBbKp0m1xCnVbChj2VD6SOXj/ZI+2oPApL2y
MBsaQak7IQiOee7nfQCA2DfoNXCMtF/qDnYVJq8IWXQNYkCtDQHmHnbMyUyQoUbT5KEO2+/vH5mX
GD/50B5JHxbOhg3i+eKhYyOFB2Z1tV/cTR2HRZSPrByEtvFgx2osHpRqCQ+rWb1/Wc24DLS5MNgn
WJEoFNoUVi8OzjRHriczqho3p/5+aJBaRPglZ7uZ7jUXzYosoB8y2sWmx4irFnq9yaRvazn09Gdn
99YLgk8hJxctDPTNVFEg7ZnHt3GYBoSmLWLAIY3vtABHMdSqC2lG+Ib93aPVvCeGhaKiTldmZ7QQ
SyLk5ofBXBeFDhPECr1FEWXOwdBo5tgDmUeqOIDXbewi4taJrirjM3AUhGwwXoC3+iM19CsPIMYX
6KN7p7cfUKzrT6XtjVfWYG7ahv2jQ+It6zDoDSFB+4riOEsxerdVbhtHp89vu0Adt1TgNoLqKkco
lH/WTLqPq3mjNjWkFTr9OxFATOQkSdnihrUyRtgIBd5joqKtiahZsqJZh7SUSRnWIzIvDNDhsZ6f
9Sb42tvl7WThol7VOuqW6IA1vIBbsy91mv86CatBEMG8vArQb6YDsi/wNIydVuw6S+n8sopKOgP7
Etckp3IW3twgnI7SQhIhEIie4UhPczOBmlhaZkUDb6yGDURmJAWm7ivdC3sZeC3lMnO4NnKomB5l
aEhKnUXzw/050ShDsRsujVJOyHlWN2PK40EPao4gGSBvqZHOUXeUNj67FJHHVa+Yn/HxVXELJOYc
IOcHhbv7aKZeJGPMUKSZaCYhZaUC6byIs2qchJMODQg/S8oJia8GNLJpuqtQVdCmSdGyqRJtacNk
s2qdd9YuhzCa90mYIAOvbt+/G+syNXy5G4nJtAgeHGTMXm9SUW01nmn1tU9JvV70MTY4s/7DC7Rn
J4n3SgEPy65hiBuVFrFH2iFka/c67L0OqIt46OWbRVinUe7ToHlKMY1oqwEmU2Tdwj5ah1kTbcIp
OBd59RVBeXr2mkLLhRMgS+ofbjTft5EOrsYpD2mLP49jsJk5Jq4pTXqvxuVDGhXGUv1q15GJbQTu
jqqI7y2kvhF1AgZYo3iTd1hxt7tcb59V13yORHLnzpFY4nC2TzVW7ftjdllCvRwyGcL/khXkfdBS
+WeLGyVnglarQFE7Dc/ATD4qD17Wil8u5dqOaoEfZdpc1IoxYyE9K4raj0LnCULdskVHknYcUua9
7aL4jvY5ZDxl3fUwEgcoa+8/6mU2Iq8PdQCjdSxRTXwfXj+qgEfrzXFY+4AKSDuI2GVg85Arxg0Q
KuYLXb42CO9sLFLev7J8sl/rolwZeAxgZ8MBMszsfH1lzMBrzq6m9BGTIPsT6g51ISBpqFi9fyHt
b57RBAqvGojMUSRxLw4OJIQabJLq0s/z+rpups96mXwrLXgQamwjiGS0y7qquw3gYmVBN62V+VEw
l2D+vRMpyqqesArKoEYeCmGdHXqOcrudlu/fp/43I2KpLnYfpKMueK2LlVpBYGDeYfRhO+KsY9lm
AoxaeUmzdQsZB5lqc4VExUIDwEXVCffNjI6glRMN4/T8bVTcaYdN1Fol9eJRHulBzUB10gFOB0p+
hn7ThEBvRRKOO6QTTVP7oPXwZqRBQav8QbgAOLzruhezuSmyKmw9LAnQRdTWrZ09h4Xc+0t7P4Zx
vkJGlCphlJvnGS3es5tEKLtLH9poo1sPeQppIMxre6s7kX5N+1xDTpHm/dh/OCcuc2F5p9IfFwwX
tBntUvASU9laRdu4Rz2PuqawyoU6WaavIU2zlMymdDiPaYM0VveV4uGOiNreoFgAHJPElP4BZ1Re
2NoCF77RDvbvz4TLgs2fN4eqPBUJNAQvFyW0CYikhO+IgSAMR4ANe3/sv75/kTc98pcXRSgnrZAB
k1++LHDUSYoSIse0DGLcsXueggghkTw4izT60VrKpqLhEnKQD6asedfj7Qe3cLn7yVvQLHZ823Z1
wuiLGa/FMN/YEzsfiD2Vto5s23NhkVYBokumyAg6nHPc0g4qXJKUMcAD44NbuDwe5S1QCjEpn3qO
9aY9k+R2WDXD3PnOZNyYk8A3uJSKT0N4aATYkJnGPx4Cc7zKpsRZ0Lq1Nlb+1TGmjxp3bypoL7fi
aQZqjja53mV9Rh2wsdUBNPpFTLcW4TzsH1OwsUiA55uxVR51DwFageesqgHOiWKjuUIlDxhBeJOY
drzWqvIHnKNNEeE3WmZgcWQFoMOtcdPU9Rq5g56I1vnQd/3vxtAAkGzjGATd/lKaGOeYPK6thJmE
z+cuQn4da9l+XUfgi4q5PNYaLjGDR57QRYeE3pZlHJWQufb+u/ybZcOblNwWJFM8/XL/BDGhIKtg
tj413i3CjrCtFf//5hLosWj2S3gnI4dfIoPOQdCxUCmhJVn/mJrBohXm9fuXkHP+13ORWcBUpGWo
WnjJW5csj0FxaksTbuNbZn5040QA9tKviiDfNaNY93Z/ZUXjB2exvO2La0JmU9FxsE12g8uzOHWc
kKOHKKBLYfiW5XOCVJUR4/viAP98//n+5i1xNhDEw7eUrRM5mX4ZwqpRUvAbqIEkY/FTqfEncvJ/
l5jDKQ8dkkkgIxqbkPD1NaxBieKcGNS38aiGAZn4OczhBZF4uFK7yTu+/0hvXxmX4zTRXN22NAhw
ry8XaZlAk1HBlTV1H6gkHuIGLJdigDrFrBR2KK7JGh6A718Ve4g3r02zQBlQb0c0ybY8ecj9MpS1
mng5JZHKx9YZdmqQTFdDYdarERtSzc6A0czDVR5ilTM4KED0nrs2gOfg+gO2BTOJaIu+gbqZU0pa
QNb3JbDwRd85ECzq4RZrESL/OEsPTaifIDqgYAiKfS3opG5hwfujqSt3GjWIYlYdxPcKb6UGrXrd
eNm868PmGVBQc905wbLBt42qrFeeEiSiwXIcY3BpG2vowmVOP/WmDDVUapTPShrYN/NYAqRWgtsR
vu0KL5dhVdpU9MIQTaaujLBCrT6l/TT5ndbC9qTbNnaJu1PUBrGZUF+ZoRLcBE7U7dsJeoKl3mWh
vi55gytlMFCvbILoqgNm5OWmenTLWDt6HVX3ORrtx9lSng2AgFDVCAwDN9s0EZw1ETiQ92vF8PuW
68RadA+yBu+Gwb1OcxXVdK8BvChcFPPVKARkDjsjpEkWhsO4VLi/RTOoQM9aePV6ptSrbI4k19lC
klBC8WRCKiTCXAe5lffDPvEUbUOmXeBGsPKkz4srWdPoaJ5gtmOX8dCb5somZk3zAtBTw7uxI06H
XKDEZACmzajl+RWwVNwn6Tg18yISKDpKp0WAvihzjmUHK8gNAUqlDHCMW+WS0A0ulqjbfTEkcJ8d
BiCpoU/o0ZfRpG47Gx4SCmkfbRvdTwunZPAwMNfd9oZcxm8gdPlBiWagAjJ8gecgdAGbcZuGfv5k
SL6SVG6injFsW9XbYZeRbidwRIPmFicNMaDrTjGhgNj6PZZMDJsLYt4oekjjsD+mbhNFabbUvmgx
bYGxA4GsSIEBKNlrR8/LU+YGpzRENExYmXGFmmmuFhsoVhSjE33lmKjyqK1b4nTJl9MBPyN33W5D
z0ThCA/eI5SuZmu4/bYW1t08t8qtAfkKm5H0K9hxbYnKlL7SrOKmjCzDr8hHi94Iz2rm1xAwlvAB
1bPDuWsP6FkgEDSuiyGg+0FSSUM7qZes5gGQpl7vEDXtzsC7v6ceEDozyndUCbVFSxEe+G6LbyNs
uLmj2THM+sGJzR/vbyGXGQf7JAhEetYvp7d26b1XRAB6it6qfNeugvXcWdpCrftHt2Nmvn+lv9mq
0OAg15TcRWlg8HqrYj01ZepypTCrf3auoeBXRPXYLqph8U1FoKdTPmqKvz1oJKdWngGmaWlvCKGp
E/R1QvXKN9osW2XhcFu3cp0InGU8qVeAA3YDWn4JygCiEXxHuB00GSfEGKh67Ar9ox7p22MWuSiX
TBSdff0tAxfuqlfDuc19zQVQ703BYyVOHRI7zVSe3x/vv7kUNR/CZlIbSlGXJ/oQ5IURBdQg2dfv
nQlJrd7YmqhxsMbv37+U/lLQeh0+kKxyjFou5y3UX5mA/3IOVY5dCc6A2BeSxheX1ecknEBhW3ko
takAc2nNogidaqvawyqyWtUfioG6DnoQTWA/mkaBoREKQdgGZ2Agq+8lMPMtUvAonQwTItt93Rw8
M/1uDVm7R+hoWGUtPqapKuWgY9fPaiwDI7uYsaKXpnsxFVG1r5UVB9b3ii6NawiEeiP0i6GmC0pc
7U+gwc/ThON5aqMQrkRnWGoS7430Wsg9ge5baRCzAK/V3/QU16khqubVMGDZlyr0VwpF9YvWXKiN
9ZhWZejDSDgjdZwB7+eWbPUbztHPE3kFe7M2+Lkq9grgLohjwU3llAmFrkVm263fjom+SAHbwxaJ
fnSJfQ1owUAtq/KuZsPa1oATcMD1rd62UUQBPeamue2rNQJGYdT5dZSY66iCdetFabOUpM6sE+mu
dQfgQVm1RUClOg5xYe3q0LlCfgeBKMoia6t30Y1jNoIJ/aKnsMFVO0MzNMpVMp3cWeVRZoP8GL7V
la37QjVRSoK9v8sbmkTs/V+dsaaemSLD54ZrST35XAGeIKOvnict1LdFFGRLO6FukWNiUKq3yRAm
W+CX2qKrALR5aZnsiVCwPqLkBSO22Cqa+dSy916ZNTjcb1pbK3dOyU6u9frJsit4FGp/LAybJVQb
yinqpjs3hFERIO2xipzVpFshbW2QSdYtLBWxi0vj2e2y7lDZDiaNGMNvjTG/zUKQaYkY3Su9maAl
aC6rRb/TK/jbYQP3zXCcegNyZQ8tFKGVCOJHPyUmEJ4SAPUjimOt7+TVTUv8c9DFsBMKzcPaDWKi
mhQjuPLapQO2IoiYqHvXpp/qoFM0RzQ38eTn2OUNabgqAFbujEK5RQBcysNfpaMZXQ0mnE8xExun
DtUaTiwUHkn7GEAbifeZpaF1OQYYcMaM2duUMJ/XalfcxS2qgBC7CYiMrl6C/GUV9hpBQFz/ZEeE
wpIhG45vrR+iDreK4mJHNtVtRKNvZy2sQWWBmlQU5EMQIeMcT1DnVRriDF7NsR7mn0GnffXKOj+V
jUqahXUDdEVUkqzsR5rX8zqm14BQobEtiJwKPbeuWJ/KogWmtxT1WCMghFev6SreppuUJzHVnzNh
WNe4X2JzFkI8fn+L+rOe82qLQsKS9hFlDqC5CFMYr7eowECYAvh/6rfk1cvUYiXXCHjDkLeX5RQf
IjiX27FRO/A8IRYDpkAfxUNEQi35W27dishClyuNdmopcnRqMJFmM1N8rY7OWJ/Gi6nRjKNtLYAh
fGeFM8pC8ePZfaI4jo+AaLamotFtcZ0rsAXVIgFksquMNFkqDBmhH5BmPfeO49TXB6eM753W/Yk0
6E87qdeEldBWDEhaNEuPpWpKulBLm6uBopRMAgem6AsCkM4hrNlrhyrMj1W+69FA3oz4zh7mEbhV
3j9b1AV2szHfKS6kyNwt+m0vMMkMvZ9qK5aKkZWHMSjLrRjjmzxxtIUxzWLrGbvIUKJT2X2j2vDF
EpW4GRwF5rvSH2OROEuQQXQWRhXkvBL6+djBEUB+atRS7zSOaFeBGNJXoGumtakI2O9ZXFzH3uPo
3RdG8z0hKnO8at7ZoX5rqVF7UhMd3QjDBqeaZ+6NDgcSoz91WVZuch0QeM96vjHJxVfYFZ2yIEqv
i8mbgC2SJpdJI4i98OOtFHcz2eHDgE9tCfCDba2F4ezC2O1AHtsia30aRnTxPEtcQc70oMNGLpjL
HtUsNZVF8X4/Fd18DCFDbgpd3UxOU+9z1Q02ykqUTr0z80j/AEVuvQlf8BABsACiwXYsdL4vZ2we
FdbsNOBs5logFFf36PSgTjX0PJqRN49mixJuDep/aVaJRaRuQ33EmSPIlXuD9bXBqiczU5DFhUDx
CQSUX0ASQTrK89YN51kLVJCSa7fPQJ+hCNOhWD+Wt9j7oFgkir0zYImsmaO3B13hnRJJQCjiO5TD
7yNvDFHzjxdlZl7PPWrrs+2K5dzl8UoYaJ7209gth9TEH1spYPLSLIwcU1sgW9ytinK8DkRkI1E0
w9qrrlqTJMFJQRriQcDuMJEXvuwA//E0/mf4ozz/udTFP/+L/34qq6mJw6i9+M9/bn6Up4f8h/gv
+Vv//VOvf+efd2XOX+/+yDF+akpR/mwvf+rV93L1f93d6qF9ePUf66KN2+mm+9FMtz9El7Uv98Bz
yJ/8P/3wHz9evuVuqn788dsTZadWflsYl8Vv//po9/zHbx7Njv/49ev/9ZkciD9+2zQ/iofnh8tf
+PEg2j9+Q7Lsd044dM3pG3qyJsUUHX789RGCJ0juSX8bitQG8X5RNm30x2+a/jtkAJY7NRjTMjTZ
5hBl9/KR9rvnOhJ8RpWTyQ2g4q9be/UG//cb/UfR5ecyLlrBF8u+za97OocStVILnhd/524uyi7u
4KZZoTUJLGHUHJpmNTvb0ULCIrK2EFq2OA0j3dlARb9zzGT1y0D9625eXV2uv8urU+500dwlz8AI
9vWJopUYiM+ogK5sU6zlZQdo8oEiZUM5+dPGNy0Ub7NxgyrzOqNUOOgqR/bj+7dxmVfJMbApX0vp
G+SZL3vNU6FZNODHZDW5Yh0juJwrqMxiTV9ZCQl8gyW39udSerWSfn3yF4TH5ZM7Ly0qB9zLG2fU
qkKTdSS3WmWDxTmBXbSrQugXaxuDQzCISywoZEdvXYRPwYC+Hz4LSbn0YtBEHVAek9dS0HoGAm+h
ZK6cjf7BQmdxpCsua6ouguMcmH76yaBEVQDqgizkyyHUh+CjyMC57A7KEfR4i9JgjmbLZScIR/e2
HL02gVo3n+SI9dUWOt5etE824CX5dkNDrHVt2mRWs041sW4hcsEbxtH8saEg0Ey8aARFJolTmijE
qcNGd7oVNCH4j6jb5MiW89BaWRx1Xo055XunHjfobcx6s86ldzvXlQ8q/wiV1jhfOcPzDZBHtIGN
Rbrw67pZ2+NZcLxpBkzO5nFgc5/6/OWnh4yBi0HlD7dZRZFC7YiHpy9u9hR2NULSTI9QaTFqRgGA
e5Kj6aQ4Wk72KQE8ZFjjxoxpxPAK5efyhoA9oaGkLlvjbEE7x5p4W/AiBI+YghQ382Rvw3HoneJB
3uvcjbQZkOrtzwJluRjqToScvFwW4C8go3oLg/c3ghkaeNNN0t32LAmmAcI+C1t0K619VBEonqt2
JedBHPMNXrJXO+HLtSx/Wo6zHAh0Zhc9bHcKZvZUM8sRtEG5MgdUHTsNDkLzsu7QqGkFXvWSf1Kv
5VfbVEYRcJU/mpnTIU7H7QToZarXBW9BDfnpqaFPLOcyX86/e0a3iryzMbiIIDFHhI8G3Kpheup4
mCPTvJEPONStT5/wKG9Rzgx5+12gb0N32OATyA1GiOgzL+S4q+gZw+Nfy72pwfkVPMUG9BKq4Y9y
0MYEyFxlbvVoPntZu4Khs515DrXg8XnOl0EzkTyqoBmWH6yHF3Oyy8VN78FQcbUGLXLZROlsMkCq
rSwHpp4aITfM1iYXs0DCMJxorjCsimC2M+wMjGAtINghXd4Xutqu6jndm+aj3OwEGXrEA72/473x
/XxZsJ6BMx8hPYaAF9v+BJ+ogMDFtg+t1pWKHtzlxAvQOAYm7TxRC2+w/X2ZKrynCkG+92/hBTNz
MUh0S1Rbo1LKWF3GZtVU4KBpMEjyFuQOIfc2Mbur/LYJHi0h/M44y9c7xY9yNf51LJTzuYJsjUaK
fIku68satmVmYb7zRU4jJ+bQImWDHM2W2ojWf//GzcuCH2OHwJyKcQz+OTqj9/rQmiobtDulh5U6
ZUc7vLG5ldqZNnJbwlxqHaFOQb2G49y3sTYM5Htm59CYiVaNCcyfG5rFWp1ZxiLrJOxu0aBqLkcg
jLYG/rGOYmzlmp05CvTSAp2IJ45lLkIDPBfrWEMt0zC+hfl4ALxzGitj26RiLbfOsEFRmqyhSfGZ
PhdsYu8PwJuWyeUAXLRMInS0LM3j1K6d9mWHldO7YTuQR4t8k6mO1jabIPXCzciGHqUtNR9mFDhn
+eLYgalHU/fOP2gi/d28pgWuMXGoxiIEKBOCX6poMxqVNsppfx7lcjuvOLpFAAuCpSVfVMxuClEE
eSHpMc/p6Zjb94fnb85CboEWoIcPKcVh/fUthBFKHyi50KBgLsjLysUu93x6yPtcMMcVDJCN+YNS
rfXS2r5YUDKCI0mnhUaBUc7bX549DsAeVq6HuEOW7T022cjUEJI9M9pJ4C0mAx+hKduP0bjBkPtQ
lxj+cAKUbNq2+HNSys1HUu7qadzAud4zZ40q2w+5ds7RvEWFSr5qGbJMpFKVyTyF5cTZhjODzqyt
PCaxDFo4gr102nicfHIYmoZTiEkR1Hy3HA4mJSaIdNPQijcfw3G8yr07iMqo1WGzy8ZNmfUoTzi5
mVMPx4QI53DMHChg7lOkVkWSH6muoKJGqBZiVuysC52tjGlVp/rZ7IeDRvigWvNBjrfqpnt5cxgG
7eUjyK3VwXOR6KriWTEPRLuCDZg1O+nGVka/XSIAjI4Hs+VXCUETjuuG/bun5wMcfsmvOlULBe+T
XLrOBERnGDYKB5dc9TJu0ZXsmBXjRsYBlQIrAJSOoBLJjwPVOqQ6sQADIR9b7viop6K7qJ5lqKMM
2Rqjow2yc3SsvoXUg0oVrzJmazcNS+Tzi0cZF9s8Q6RYlEUgQjHdFYKEElhgl67EnK1kIPkSXTH+
Lyclu2GhIznCwZxXzkk+pwxD5ErJOLDlM1oeUQ2RlbxrPVlaTr1qk3HzcnQ5iO9j5hYcihC/stmi
KMoOphCuscExIH+9LRnmyMjIdOqXSKniWM9a5hlzq0q4+2v5AuTMkDcbEw7KL5J3IgOjzG1XMtaD
ArQtR6oUSGLDeacL+EleQLDPmRO7i9Kj5sJZz/uc8YJPOSTUckKmi62S8mE0nMzvmG6TpyMcTNiJ
IN/CpQhp8p0v4Ql3I88+BNRQvSemYLRGY7iLbbYt2Scb0/0swxlGRN6fDE5GYg4Eb0GrN+u4OmQj
kwHLwJ74Qk4BuSziEjEy/okC40Y+Sj+MG2M2Tx5zM1YRS0EGn6QQAu906KxpUza8Q6p/IWGajP/K
GYgCJn1WzsuAVT0/zbW1zVSiRn2AVDtvogENQa5iIi1Tiw6txxz/g+w4x9bJ6GYZOl71Bc7rnbas
k/lQOcw6/ikfUql6ms4eJTYI4cw8GXnKlSDfMW5bty13KyewDARQ4Pd7ffkyMc1+Y2k8XJLsI0Dd
tHk3Mt6VDz5peKHRLuV5WMwyApZTWA6LXLEOewtTQy5iy75BF4oe9AQNnckf9BsZ9lQzgSbHhwza
YqfbTIW7LO9lMCvTnJaHljt2OnrASO37fujvZDxQtdHezica4E+6QOiiJ8VhB5DRZMczaGrjyy+F
XYQZRnKUmaT8995I9o26Y3C3Y8GORUw5ThDleNzcdpDEWDvOdPDYJxJOr1IKUIJdN2k+iuDRDB9l
Tii/d0K+x+yT42x263b8njCH5SVdU9/GJBqN2fgt6Zzr5Ct08/kkQ9MoxitJ7oFyS5JfK8NsE69O
w8Kcje2HyFTG0fL+ZXBT0+10IWu/ROOpfd9iqxIFGARgIyp/Rg6RDHxray0QNbQz8g4mnBG4IIUE
VgYkO8RH8hllPiB3AJkLyEuFswcknATbfIQ/7Mu4QX4sF6m8sjweZZgtkw8Zq6eVXCp4xVWnieJT
aXNOsCJ0PjJIYfiWcrZO8oLyW+T4yCyCYJyzalu77hVOHvJ75YEg57VMRl9iy2E+RDDGUEg7ygGZ
iQV7LHJqLTkmnoam3GdYY/g8ssUw4zQU5eJIPQzEzVxTblGplj4QL0bosCu0C2Q4JZMHDj3qBAFW
eiR0A6RU/occXjkrOa/kHiLzApOlLfOcbj6oBkT+dkTMipfAtgz/bS0Ht9exQAqmc2S3t2mzk0hR
Oe5AsTZdY2zltFQj1iYZpxxYZbrWZ3JV6O56eeV2myJ2trKYYMw0aQjX2swkVMMbPSHohojP7ikn
zUsGxEuT71++POFs/jo7spSkiA1BvpyRMErGhDK57dJ0P0JWkPubHAr5M3KQ5a1Aq9ksjypvXWbR
8qxHEmDV96RAboPvxarxyOaYlg62DrvONLZyA5FZgNzp5BVkupSw3bpNik4ZY9I+oW2/TFoSMP7I
qfwSOP1b5cX/l8rhq4Lk/1Sn/P+wvChJOv9zefH00D8I8fCPncgeiudfq4zy9/5VZXSs3zmcEEmC
fAwMnYLhf1cZ5UcEhaD50DFBU8Xmo7+qjO7vpkaCSpEcK0zjpef8V5XR/R2AHsUJMhyb37H+vSLj
ZZURyWV4zYTkwLoNbuQiLBelDh5v0IK1wjQV7WNlb8vq5JU3SAUXFspD1znwk17ZdxOyG2vyCyxl
kdNEr6230f/JTmn/SDfbS68wQzHYl0oESNQJPYabcFJZgM/tcIpY5vymGhQgYxA3dh6U5MasMZ8K
j6n47pj7flq5KX5EeyyUWLvZzyo/4pzcmuzX11l4rNSNgUymYaCmt9DdLw7gJPn/2tNMoYle/KIc
Dy4UyvI6tLfDeFC0e1m/o4FUNJ9t81pYO7BRbn7Tt9eqBnHFZUeGk9l8d+en0N2TlwnbYLVu/xd5
57XktpJl0S/CDQAJ+0rviixLVekFUTIF710mvn4WqO4ZSXdaHf02EfPQcVtSGZJAJs45uffarbO3
sjvRvDTmcZRrPfw85nck9pbyuyi+tADtjd2gv4rqZXLuawvA7Kp1Dq59X5s7cowWpBUVEKFjDrSf
JjQAlU/W4pf/fEX+y0H9L8vtX37V/8H1ZtGv/uv1tnxX+Xvxj+XW/rze5u/753rz/6LzZ25hOLA8
DObx/73ePINFNatzBF4C7BI644F/rje+C8WKy2JAx8PshaX4z/Xm/0XPxnnyPFBAvYzv/D+Y6v8Y
2//cC6JbAcrhzycHJu783wey4zgkky49sfF7ECdqDCS+SUAKPcbSwDnV3fRNWFWzq/UGZTaYHEKc
9AURWESJDQsSCt97XZEvK4NFYYCqCDt1nEr9yn6x9X3sS1HxntXdP+afY0wGVQqiM2VKJ+yBY2mz
eugN4o8Ew0GYOJkYlyJqDnrCs32ovlnkSqRkwPHXppolHW0NYgh8sXax9MI4Cru+yzIYa+msJodw
xktHeqfVIQtSTdcamBhAvmMay8ephAKMB4iUnJE0vgaGjtHgajMyda0wa6NA6R5Nb+RAuKqJl56O
czc+F7ND8c2us0eMCimYsj7lZG04+bm2HDu/Q+zDzwXEvSu7/miK4Ro70TtETezP2sV3n4giBPyN
Bg3MdrEZtewATYsMEPnYu00KGPlHwR3J7F1guVzMDSWb7fk2/6VMyfmC0W5OKnhRyee2k5uomI5z
Yda7/aMpqpNtXHOC2L0Su808WoETpPtvqvOPgyOv8MQRTMTvWm3tBmN4LPlc7Em/GhRlU8as9dYM
D2xSZvo+1/A4PxnFVwINT/zeoOV1zWI3fzBzMT6XAEmJvovPJy3tcwi8rjTHkXQj85pGuCwHcMDF
e4Kq+nYrzW1syU/HV3M0TXnsCbuvvf38x7k+CqVznuc+c11YY06n7SkFo7pvcTSdHRG/zxOukHc4
f8PEbSF5Dhb+ubecM2q9a6HBmtL7x6ZguTKQhxhPv5MQROgQqQw2J06jpVb6n9M4ex/6JF/mmf7Z
tON93/JEaNpqm5JtvzD95ENVBJiF9hn60TptFc8VdbwVUJR9VuqdtSRDiDO9oU9eYys4cVj3FmFo
t/XsXYXy6vLBz5cRtePZ8T5sh2QrnfSuBUP3ZxU9FoH88TbogFzjTnfk3XxxlGGdE6pVnUBBRd4b
4bhHWREx0CcfZkkvFuCzlwMJY3OUSlWdciPMl5qXvBc5S6avyEMg0XaM3zPeo57T1rZ0poK2UCb8
eXh0NeeM/+SaNagbBx6JcrqbL+58kTSl+NAl94X4MjEpmX9zkdz3FBEL5RzdsNLA6xSkSDiMppyd
PonzbR2iLQsWcIaQ0vC2tOxdkqSFQIWKUkuSqzHsYaR+eDHggbJchp7+ID1uqra2/s3x/e3479dd
DAwbxjYTh41nGb/bpKMxs8ssjgwoiPIxLdP3sO1fIrSHpkg//FS/ckJ8dUzzWmvAn/xyN49CVJ59
BCTWOU36ro0OrAjvS4juui5I3tTSj9ynpW1bFmTiUSdH3Jp+pl7tgJTsYRoJEPUvemwe9Ay/LwyV
j/mXTw7BJX5zQIX00bT6lfnNFXgzBfX46Db5h5hlTX6+L+fNct4j5NINPGeRG8apA7+1UhJ2zYSy
qYMRBH2i+6aVhF3Nm449b11l7Tx59L0JXca8DcybV5Np35sBInhD3KuadQLxe5F2bFNx/DGv29Ge
LrV57Qb+bt6g5l7C6VmzBu72FkB3m46PeSx2s4xonqb89GD8X45vvd+PbxFg8qjzsQmQiEJd99vE
0Y0IMmjnpKz58dDhSVv63vAYEMnoOc0e22q6GNmoSvBcmf9SemLvKReN8sCgjjt3fqCMmvqS9dY6
mTd/Owb7Cn4RBFLzWsfBe2atG7P5NFryESqaXIxdvMmkjLfzzZBgdHO05/n6OwPcAN3wv/aKcClK
aT9Hz8XPcUueUxBUyB/NP2yNLpwU0UwZ3+drhKv9mvCDAAgxZ08/lYWE2GRf5/2SAIJ3x4fe4rPM
o/wDovawuK15K7QB4A13Wvcy9cPT7QsCGwYG8mJIReBZNdcHS9+CZezSkRHd/FNgc3bOgjBJAVeB
bAKTla5X8YeXxR8B/7td11I3t2FRIm6jZauHx/+8mvv/2F/ZVGB/qPf6L+8/V3nzV/+zyrP+ohgj
CoyDsp8KPOsvDn5sUISQJObqjwOAfxR4pviLCayHmw1wEEFEs4j3fwo8pvJ4JTG006rxn/+owKNS
/EU4wW+AReVYLtoRzjq8+d9/mvU3cpSqFG68tVyiSjS7Z10EjPuphxZJhwhtaEPG/Q0o5bqvhqUq
TMIgkCed/KQ2ztFYyaskEXDR5c74VZIz55CQuY9RfNi12NUIhePs6HpEDfz04f4ve8bfhA86jDeS
fvBl4ldG5PLbK0combRi9MNtzoPPJ2gGvgqD+byrTrGyvZVqQa64hj5s0ypnGBQ6AUz2cxNOxXJ0
gezxxvfSRxvp5e5b6l9EhOweZerXqtL5lzQs1qQX3et+Ml0tzLuNk76WZoZvoA3y9e3fId0Na+WN
T3ZYe8txRPr353f5Nxsy75I3R54Nl8fjjHPeOX+6PnVWFkyOc21Tzy+qVmQAVcIgW3ZCamNrEBb6
qsdLkblbRw85LZ9Ivhu99mumYvhuBiLshgy6vSuqRzcGODQVfr5G6FqsdZTM+iwv84jRQyEVNiGn
MR5ABO6EP7+Nv9GueBse95c+dzmezkTg17chW/Swk9I8psRgktBxEjdQxHCQwr5chN6g7Syb6ESz
A4Grm4O6m/r7srHgVwoNMGtXNBvCYCvi4awTmdjixczJPS3LcCUlGFVgixGPPwKu6nygqkH0i8w7
0k8QBwnhMYdPVa1qvCmO4tTepKBV2jmxMCCEqTcsb4riGeKjOrM7q36hUv7Si9TBN8f7LiYjMLHB
wUEkhUmSdESIjF37WRtn/r/wkjuvmF4E6vPe7ao3ER2UavhlzbS/AYNzGvd2pnXGfaxeRzTcWBtI
pAxIhYneoqonHrCFjeHI6dQvYtPChq8533srezc6IzpnJfxlD1TnHGQlzrmWkL7bdhBBzWpldUTW
gGc8mxXnb3++bH/TH9CXegCzcdHZHkrdeeTz890XF3nIw28YIOCPNnz2ELZngC1YBfYGZABtma/c
O1PbdvFz57T2kU94GyN4ZYRtmZu+lLvbrWYzJY1FMOwB0KFBJqy5ghP55xdr+H+rIrBMzs3ybCE3
qfZ+qyIMt4RtruUIUee9bGJ32OpDpY5oAwioqojcIxpL2xVmX29FPX7pc03eqzLepXqxS21bHpjr
u2TFKvsuMfKrMqgnoiQ3GHUa5SIm9npXaJ9VAiIlEjFRRTSEp9vCVI75hqFXQ14kMbcFwRKNE/iV
we+OiduSf5QJGDBBMm3J/yj3ppLXNJ1Y0RxVOW3gzVEyOhFQfrSu4Lut0wbIi9n4gPuTId5yngia
nXiwiXCNo3Kn/tALwoprPd6yHI6xr/tP44xulehRm9A62OVUr3OfQ53WMd6ghw8Yla1yaauoP5Wh
dhXEE61GIhzIHyHop5LmsnSjdmUGbX1f6pwQhBAuDhF5IAhj87vQHV8Soslvy89prIOTmPYRyZ99
bKUjl0NeJ9uB6FkowgGIA5O7Hn1Wvnb7+FVZ+PZvTwynr/CUNCk9SnTNi7HEvmCbx6YQYFSbLt56
MvEPrZaCrbutNNMHYEwcOqkZNfYFO9KsA+cDj94YdHe2jAgR8aNw2fsJ+zpQrXUSWGo3Tu6wwEfF
stKLYu3FBhDqIkb7PmQHsn5fVCTkPZT/sKq8h0ERfNPl6htCHDgwrvvQCPnVFQ3dqxddxphP3sgq
dWj67DW2QSI0xjnvu5aM1zmZQePUtAZ+D/KoNIiogbhpKettbm3ctjcpFAtm4Gnm4bsDrqd5Wru7
PWV6EFX21Jkvmv06epz++lZyApi9ZTkGR89RZy+11KEO+p7YPj7qBC3etrCKeD/o2ctt4yqtoT2C
jb2YuUWYbVTFr87kP4Zm5a6tpsGtQJQMpv4xRvAEuMtvhx3vZTg5nSEWeVk2942VffGbEr5xPJXE
OWjpLDJ4zQoo7z3p5lu3KruVLgHmmyQJp9Z0FsqAn9lp3H/z3pBjmJmtNmpRjQZ6pbpr86XbATH6
8yq/kSt/aeVmfasJrk+4M0Bnnor9vCWpyEtT2Q/JVig17iDsW1tdBgJPr3p2VaAefNjqyi/3hL5z
t0Ofsvuo5gST3GuPm3J5e3AXBE5uDc5oF1jVWIXRcAjnIMwSOsw685tskQzcCWCkVqbdu4fYUM6a
tg5KHZrpS9FH5Z2RFk8MPFZNH7Rbi+1zN7nqOdDvb3e1NMt/9xQ15+n2b+8dDb3DkN3Er822/Ot7
dwCJkcUcxIh6ipNZRsVm4gm/4cRR5zlx6ATHufROqXCJDHMDYzsogxSzlABpcI8A+oT7EIuccyYi
IRa9J61VzYDr0ObkvPShYQFcrKu3yTU/NVLPT3Pu1L9p9exZ0/PLewBJQAEL8tLS5yCG366fyC3S
dvIi2WZB2fFU66M12cKmRTxqrlWfs7y+z00XKGPckkXS+/JClBQuz0upIlxCZvrVGkB6ER4DMDBq
8m0Q9S/pDHwUxixomLcQUTHiF3LYp5a9T6NE3zEvfW2MPlpUdvphgJtZqL5/bZJcP/pj8qUfdGMx
tYwU3dGeH7XeHRZP2XTi6DMe2NzqVy3RP4e9BN5teozpW7XSLPLCASum+0avkZKFVbLslDNQDpLW
1/ScqyoSIDR2AED9d4nXB/C6rhi6Vn9eFfbfzkV44lmInwXWSsbJ5m8PakUNEbrpHExNtbeqk5hQ
Kkui86B+3Ca9Wnd5MN63mqHue0PbMpsbnn3MsEmp1Y8SRkPeHBuDeGUjw3Vj1lK/s1RS76ZeS48+
AzPgKq2bkUylmse+8VdSGNbVrvoLA1fOiRGsVLn1dQgKGtkMp6FeBMfOiI0tgG3w8HPRGWZ6t48A
FPKwYpufoifhp+OayXO0jNzOhTFbrFowlXDri61GTsdyyEJ0BHWykZ2ZrJrINdeD0D/+/OEZ8y33
6y3JWRfbieEzHxLAEH5bVqOsehlCzefIiSealJ+1FJ5l0noAtA0qs84wD7dKJwUGKUgqa8niSP0H
fBfWHuO52BP2tNbLWv4bLdZNAvjrS2OXw3ai4xo15vCUX18aQ/4BkRyb9qh5kHBKm/AfTSy6QXzX
8v4EIQpOvsD0Qscj1/jGEBePC1hVJUc9945VundVmRwjHpiLqZpeSALxDtJ/7kKzfjCC8HNEztFC
n+KzNo322rbaatPDBStxNcFqALxXm/2wBtlULGtLP6P5snhgJyThEXuIIgVaX0BF/+cr4vx9k+Cd
cdoIfGWmwPzelRq9qDrCIIzNUFdPVZd1W8w3BAKYgraTk/BSqn0Cjinv+2MpCuuQBQL1R2i8SILW
YJ9UXeBvPVGT35FVBRI0fNxjnX+t4+oUuOLdiGHF6pXeUwgCu4ym7jKSiSmYKg1W49zJrtyFcPjW
2hAPRwyNjGUpZW67i+/n5R6CE7DstHv2Vblpo/AI0dXfxQQS9TYGqdmmVGBAXI5wtBYDSZJ7K7Dv
/bQo131lDZvYVzGDPps5TUfZ1lYaMWDaWHMKeUIO0zE3xeE1twDg1YkJgxq0tZPunRFwcbQ5p5c4
o7eO3aEWqqpli/fg9OeLcHMl/3LvMXpgTeDmYBSBUHV2O/zUehL0qImRlnGj42HcMCm4JIR1FoHY
ByHp202Fo9QF1wtrjnl8kFdHRk6bkdMVN/KHU0H0Tbi2M0esphzf10iwwdFrykuR9s9WERhrIiZo
pyrKDrtpNfj1qessjdZ69usAzGHkhnegqylY7AJH36S1aOQ4VA1rhCOmNQIULuVTNGjB0XWAgNVU
kKVV4T5zSn1RO6QPItNQnAn3JfQNVUR3Zk+qFrz9eqOFqIluhxvloMdHaWbbMLXF/s+fofO3loTP
EJ6SY4JVorO9ZcX/9BmSBKgMaZtyM8a9v50w0a5En+5DxH4JZmK0eBMBDI1zDRKOf4jKYW4RRNYe
e2nQaccij4NVWhNBZtbQCaXZEXLpSTq+OvMQRbVPqRtPe2K0QIjMsrU+h3TYDvjFqhauZh075loR
6rZwoXxDDLGnNQqcauHHmrOoQ/ILtIFYUaBzAZVjuSZ3KHis+mCnhephsqCxlzgfVwbpiJ5XEuzV
fx0rdCuZP95NIY/BSmrWiscdJPhW8sU0HZpfvNAzcn3H/q0POV35n5d2qxWFzmjSYtTEEz9eOynf
E9TT258/esGt+vu+7lIlM+63BKIBCKm/lRqjOXWqozjb2Abi97CsLIDEQQrUcnKQEjcxbUGKYbEN
zl7EY1OGvBdfcCBumIV/gjhSLIfR1fel78t7jTHUoTLN4NzoWIOnoI/2SU/jU1lK3ku3D9EG5vq+
DnzvZEGLCJzo3FrVYzZyKBd3zUOIG3tLamTOnkmiWC8xTce91TLrnZgEKB8nRwh8LU65QErn8Scl
WUzc5fTTUwk+t6upa8Lii1/4+qlsjpada0eLxM1FCPVpTiVEmVRa7un2mjiTTZdNIZ0FA5bpoBvl
HU1D99i2zl2SGMEmI/iK4TEjb+U04x7ODMQRNTXbRphf/Xpy73+8Nybo63mAT8grzm6zyZptUQSk
WSjIqW45C8ZUcR9QP2J/IjuGCGBOXwFJFM0kjy2HTLvbJ9rAZyrDMT3FVQLnvzlCn2S0QlLRsQAL
XdRqPBFSos9njkU9VW+3/1e6/bS+9eqc6K5uH+8Y4hpPXStEaERcdpcxCBoivEJyqt9u79FN9PUo
9Yqh3BTszEDMIAA6oHEKm0ugB+729oMGVT6PwmvPg+aIvU66C62pWoMXQbPlkmUVDqLgWsecaWM7
33iVPAUqGHacwBtHM5Kf9Qo0m5yS1e2pCIp7OjZpeK+prt5pXUZstM5IH92X/+OihALdIAnb9oYA
P+O56ir8R51ubvSWg2+K9fYYAhLUktheUnGKVRVhbSByFi1+FDKFnW+vMnAuown0itZ2LDzjsYst
oseNAr1nGAAnPFvVVH+Q/ZfY5hkzvHeSXvkB5nHG7AgXN0PGVINWjVLC4tEjY0C7jnnpMPRuQfc8
uEXrrmihTvjZsmUZ6sleswtzU3hFiWN7wpE1v/rYOITW1JyIBWEcNy+TDsTdIm8pCAPffxdWHMMW
gP1gxETZzXdfQY/WMq/EdSVIw5yjGK16puIopia3gcakd2RFdSDO/UTuR/RGWLOJIiF/AGs0gGW/
+sRlPPPG0wvmtTl8V97jbDcAZKOjZcLB6povaIuacZWaOZLfIs1YAUO20oL8qe8CZ80zT67A+RRr
UeXBxurH5Kj1RXLU3T5fG7HJ+W6duR9ZAbeKXerO0qh7WnzA0Hsdf0sW85WLq+0Vb2vpWwP6u0GH
XO85T7XW1CeHB97tcnlp0zKzcN9kmpiPlczWBgekK8A30N3L/qKL+BhDqn1S6S6b7/vb3djTZ2zA
L+GLrvHwMfHL8TlLnnLK3CVGHN11xMff1kmlZ8HKSFpjX4bdTmBQgxkrzuCgtJ1RZ6hiG2RHMlWv
ehS1x9uqNtD03TGNYYufr5uYFDf6aEGxS9utyhB8YYAbImJNSV2+fUkxuJeud4yHtP0CqmmIKvGU
5U7BZmWxpvv0ez3xMzjgAnpOOGKZk+7tTGoXYRx6RsxyyEcacDsrrXVrpTR+XU9GHDZqUVvcOb1m
osMKPtkBfIrSo7CaEdPbPErJtaW12OY2Q4Vakg2FtFZuwyRGlpKmK0f00VMvtLfOwK5IsH1e7iBF
pzvbwy3ulGhuNac6Oh0TlsqDGNA7TJzlLjA7Y8ttGKLLp+D3aVk3fuEWdC/w5an/q4XTOtfaZ6gW
1Vb5EKb+O2rTl3Acy6M7ceybe5l130zfMs9ClauP1cGvOccs3Phzpg/TnV1BUiaQXvMC9XkkZGkl
SHgk1HvYGRyYL3pClAi37BRRnTLclb3J/WtR0Q2DVa4dUb0aOOMfBjE4CzStCW2YzM6MZL4Pwi43
gw93ibFEcAxs78HFMLbMYIEe89j2CHZ0MEf0+smapsutdNXRSuwhCr/IWlBDKTgGpaZjhhCt+WAo
KKqCpR0OfgQqK1LDQyjtR7JbAz8BL2EO+WqaxhxpjKOnRB9XT5mpGc9u42Aot2LxcBsfmJ7AYOho
j40ns43kXGNtBVl7EQkS4rbJ0JP3Ay1wQZLvoouh4dy+rU8y48mIL9KT0SkiW5lwZNPfamn8WRL3
/ONF6Vbor5MCg78IpoMZOvUalcGqpV3YNl7p7hTU6oXf1QxPM0Z+tw0gykfOXNNx2cTDs+7FBW4D
Uo7mSUFuRxeg1dqe5NCEjFCzOOgcINy+zdHdbNVDEnuIw50Jmkzr1J7UCG0zTI566UFQGaG+48JS
IAntEjP720kt1Vej7kGJMLutyLRw7XRDcLamkYeYOYqNoHDnFaLKM2uS/KokH9dtJcUdgR8/3uRt
E7SF/Eg8DSFioWuPxCqkiGlfqkS0x6meVkjf8eQYTbd1S/p8Ax3XvtBUSeq8rp/crJP31M7IFat8
Z8lJnvWiNhcWM6nbj0KB9EWOMDFCIrAXNSHiqoefgeDcA+zJDMg0Wn/lNP0O6EG9i2H/MLJexM3E
7HCqvrU542xZYuKEJcLrNiG9ODT5OI4HNOR9Pu48c+j3gsx3zq8JWx8oT0o1ElQPvmhdjtm2dti1
/ZzkxG4AwCbHauWBjSc41hp2ksHWeqpVR8w0g/skF+SL6OKFurQ7u1Xx2dGDQyyYtdRVY9F1tCXD
17Rm+wFr2cKbIhbNqRCG7fK2tK8qyZ9ub6wyhtc+0uV94/ZqSZYHdWravvQawSs3dRXYEyRWsqlW
UStAm82fbNUR2aWRFIF9JAixN/BO0ZV+ikeKhbp2vxWmuOZW/qYXIl7dviUjHA6DSNLsR5wRaLa0
8FGSbNc95bppPI/SpSjPinSTpAaVuT5RECAEF7W9IpBmnziTtjeI1CQilL0Rd786+xGvguiC10jV
zACV/IgjKko2vQZrBcwkqmj3vqV2yxNS+kpsRBiw2AQYezp7M/NfLaY5qhqjQ1gU2kZUEw+jaPjS
FsXXMnUX0hq0K1m2zN3DhcU465PvpQXZZ323mGzLP8lYLUO9rVZTZ5SfGHisZS5f2RX7T+HYmgsV
5OOlSdOSdd47WycZvF0eJvvMctWdb7/3tdsvZD30jzER46ZLVlpHwsiqCu18qbzSOmAy7/CCZNp6
HHbKbYdnyyq7LZbE19Ky2f5U2p0yYkmXkKYQZZEiyXNgGvBKZYypcVxS0TCKTstJbjSbpkdqLhaA
HElb3L7OyJ8TsX+bsqRlcUBdLVgYCvpNmb+XibwUDEU5LEqnExx/Gszu4nuJ85l0uWVaBqhjuln/
H1wJk23oNpHh1iWLqiMwmeeoLPZMTrxN2VIXRf43J0BaGEccakrGnruQPNE4GQbiI6L4Udcs0gvq
g1lsGbWV9wZGDM6zk7sq6kma9SFa+aN49Hu/eKIqpa6OzDsfCNBj19iXQeubU1vpbz+2+lj1u9SQ
yTLyOCL0ETCXVRlTJMbfG0v3VhgszF2WSmsZaqDlBSGNtd5B4Zyc/KuIs3XvxP6JETDusazdmxVw
oDCK3FM4Wocwzft9CYhre/tTSGrsbS0RYR0aSY2aCn+ReyE7l5hCPVmnrOxDQGbNOvBAI7kx4Dxw
Muau1EakxvSvDMe9tR9M4Lu4i5YFaIftSHwhluGlNpTESAfdNFPKcKzl/mm07W+e+By0WXmnZzRB
rkoRRs0JPswMSImvWbNyzkKc2MMZPBT9Mk2Tap+VfrlKB2tcRzV8o4wdclUQ53xQaV8wIMjWUTZd
RtbSsUrqxVjm5mz3uzDKg1o7Mk6rs4aoFcJvzjz0vd1ot19uu6RK0gv/Xh10yX2fugAoR3hM9Nn4
yWrURzqz4Sx0HUwZtr+Ke3FAidPua1Cke5EXGhGSQbryXIzsXRpFpPKFm2meBd2+YmBEsB/mawLy
39ozG6zeMhrUZU+OJ6GtySJv8nyTAsbZYWrCiRF1/dY2Y2PtokTbAZBPgWSRIxhHZvpiOznXO2k+
ON9nrlqg3VgUqW1tta5/rwXRoMY8GrndS66XacvJFiXzxpoAOIOntM0Kj53uCNrN2MTcwQEMOkin
7bRKSBgOqyL5NHn1pxDaKXtkrvEY50821wb5YHsXaNa0lvyOReVVGabDeF8ZevOEdhj1FGHMssuu
WcfIgsbF2npOtFYitw++llxbry3WZhIHy0FVwZbzF/Yfe3C3JLsRUAU3ETCOKLJ9WiVg5QYvOuXa
eGWYuq0gnu09f7yMfhA/aQkpnn71ltcyetJlNi4zp+LQ0IpCuAAlh7cWIo7o261UyvKDbkm0yX6w
6avx2iQyPodtsbXqMtmkeCZnC7W/m0rnLjR7nuaTuDCXC6XlvsqMIbqwHhGAXbv5Sop4upI7LM4U
15+Z5XMiQfFz29qtcRKE9Tpixxo6+RxnrAgCEPvaODaysZ/QLe9u9UgXowDQPf873CZ9U833UTAW
0TnhtJtS1iFmozWfVe4Zz2EaswH0Xn4RjJWGxMvvAzBKP4q3xGqnpeUU4wXV7XeS51EkOmaAxCH5
AvHn5fb4onyuj6HmPNQY449NBjOqmS6316El5inEtbYRc6bJooNYs9d3nBwGp1LJ3dTWjEPmGsKD
JDY59LEdXehhsKpPspqLfWRP+ybtSIShur/1kbdBelU5s3iC+ClHGWIdBiPl5zzVuAn1bmf6ow4y
DrsoxU04fLFJJ7AtpN7SDfdRY5jHH31TXWV7ldbfSLkQjB35QGXa9odkSjY9pzXbwK2sZe7xAXvT
dNCceLrrJkisemusRJuPK7oByKUxedlzs62ZqOlaNTqkwcRyk021txproiS1yQqOU59szKQ2D2k2
rQZlZp/GduSuDzLzOckscYEC9eLZE7IWZkrQSJUXiUOpDeGReIB5e8kugetu3ebr1FQBkc3WLlcM
WS3qmNRy2ENFQdgEfpTGrOiSTF5ybebvaUHnhhrgLZTFl3CNhVDdW8HYn3HqKBIyJuPZ7LQPFQ8c
CiPyWKAGRdDuYCBFVHUfB2GwbSsclLlGbKozYrfemkCEsJaohCf59HirIjl13ipGrKrnmWjWVbcY
xrbDW0oiaFh1H6MRj7teI5tWdbpDySL0Fbw9QI49/C9grouYMu5eYoC5HaHEjQUDbMj2JaHEWojw
sUoZYXrdBM5/sNld0s7GuneiKWWmoBX7XGudZzl/qJ6XfjaKarowT94rl/B1XyA1qHvRYjmIkSFn
ZXnnTu1r7mO9uW2f/N4bQ8sVFxuBLa0Ow4FJksXNoQiYKz26h2FxwPHUnxA633l2+w23qfuUuRZr
yC+xeY/phfMEqtncVaTTCwtaCyqyhkAxFmTlb6tqnoMTnf6sSeebhhzBNsP2UKtnkXHQ0FCDQDNc
ThgAUwbqMs+KbT8owV4vxa7vDHJAe2dDRIS5qsxZUGRH3wTHuJfKZ0f/R+9j+tEywdywNUeobgN7
b8UZCq51hX6i5JHvh112MVqIyFA20VE37aUuym9a2LWn2aKXjSMjSU/nODByyo0qJ6LLW7W0OgJB
K4/kb6eyEIDpbG63eqBkwa5hHDN90MjzhmimMR3qcjo4ycAIZ4L9KBuJRHZak2yDks6UZ49WdRir
YafZCWM8KyH6BxGC05v7saNFE7M6xynmunTCY0sOTUZaUVwebufm3UAKmVeXZxCXUeMXF/IQoB42
EYF6aJrXnCuTNWW2RMWp6X0c9W3oDg9uazbbFCviMggGHcVf4q2cwHsXkro5ZgN8qHtq5riqvnZh
QCQGUfcvcujvA+J2VjJ5LkRl3AF3fi9JKfJ6EwJwnp9rzgXvb+2YqY/jElX4G7BHf5vr4pw4/TVC
0LNMlCi2zM8CpCYAfW5PDzELRDKvehiBVe2l23DgrIn7Iuysrdka+Q6M3sIfgg194CFKx2Y3dm+D
MVItROJJRu73YjLVqi/rZjONIxl/NUOs1tD08wCbc4lq5/Yx4jy9DVStihnwTYlUmCp9HBvQCI57
tPy6e7kpsDQna5aVUxSLciK30cxESBGPljMDKfVgG9acr+LSXqRB+1JZJoWcQyb9TXNy+42pj631
doWoacJd0oNpnI3Rg3300cOFqr4vLCLtoY5ugkzQfnGkkLn5vqqLg5kW7aGKppeGjPvznD1fTL67
kqMHcMGs1qIvYa66cfXw47z1U+iY1bZqgS9OFe0RThQmuSTXeWXWP/bSI1KF9cqd6a+mVH72HO/i
pkRMMlKxNxS8jFP6+USnKx9Kc2NwBrOw0/ohzpEZDPhWCjEehSHrJaFYxrZr5XOoRwXQWWNlBYk9
YzijH1oC168kQyyy+KKKaFLgvvtSJ6pbFuYDnN1m69QCL9RNqlTTTW00AUy2StjS207zl4kW0XbT
43BOQSZ4Iv+LvfNYslvZtuuv6AdwAgmTADpqbO/3LksWO4jDKhLee3z9Gwm+q3t1FQrptaXGoTms
XQWTSGSuNeeYFjCE6d1kGntHGfVNmByb5OcDaH2vigFje/5UTxPandge1/qi90pb+8qGI950hu9v
HaN9GiCrD+QL7x1zYFJhC1JXAUSFVtjrlL514anHIMtGiuN2fIms6ImyfLe1dEel1PzyW6Hdbbae
qzTCvLOwujUtYKlXi/BgiSG8exw+LiRKbjHBWheb9fE4C49c2MiBpROicytiez8b8i6h3ZOs6LJk
d1Jk7t70zLcWZ2tQsgg1pGr1+MXqQWx0gLBeyZNCsvHbXGb2rc78rZeJ4cHz+jclWCQodUlFa2ZT
GLrhOdcNgr0ptGyGmcYJ+oBHW7fBSQTauaBkfYASS6umriSrM6DHOimiB6tlmWMbFlEbnhnvrHwI
MYYOya6O3CdXlfVdpUq2hzZeLRuL5Ren7IurzOwXrSdK2Wlc1FrOnG/jLLh0RFaef+lR6R1DjdKH
Mwr/nJKNla56USK9sfkTyiKq2My8zfc2qrojlS9vN+ZflirKiu7NFmV2y6rskEa7ICo3sSjC5ymI
1kuNLLM2vTpF6ZBEbyCFOw2F9VyzAVNhAQCabXyvE0yTe591X5AL2E6bZnoPEy9ZuxqE4SSNMhzx
zKkjot5VVAn7bFvlG72Tcm8qUq0ZsLt3mVk2iH/pMyZ45xwuzHXyR3LkgSLvyyRtDg5ScENCa9FC
xG7BYZRgkx1f3030uaiZE+MWdTA4pBDFNtNstV5NEXewOiAek9QWrw2f6w2qtJ9JXMwY3LuVFIV3
77JArlW57+i7g3IvhOTBTbvBSQc0h4VxdXxj3LAwsjdoALrVQDt4m3svnE+wLWyneRXxlOKvI+J6
Zk/1ahu+dWpz/RcFh50m++h7nfbTGsJBCKNMATA9w17x4gd27LEcjLKWrFaJztBmU4NSmOOZB+NN
lK29ofn+KapePybYOtaub5sArSNi7RLioUc3tK/ZV0RpkOTClEdgAKINYJX4uNis9r7o0AQiaaE8
oUH0aFi+Vn1M0LyqNjaNXiCmdL/Ctn8dS1eD9N92EOkdf0v7hyhunEA+XYr98s5JrLQ9BmZNb2J4
DR2ZnIc0jrazNP4MFhlDSLdsNyMrgLuc2ckZrKtzMgfrq0gGf99VatpriltUOtFdi9hYOYKNv9KB
BcIJNkZQ0PsONVaaPpGAPDHRts7d4ZphZLMQqiaw6HioXXNrR85w6vT8aQTiemSPcM+iRr/KuGw2
ovcPy7NNQR+EFezSnd3m3crKPSQCjnyzKv1E6PpwWuYZvSjuSasVp3y02uvyUmssABZGXTzLgpZn
lQVk5fbsTPnDqYncIxve5iloNKKXvO7kFWGEqGKsDrLPf9e9Me81M7rTWPgoa8QZQafRIheBy9vI
cUjwAUMCbEuyj4ci3JoZsP/Or/YAJA7aSPZxQd7Uudb6W130/jmIna8BvQe2OlR/WWaX9A5n4hD0
EllVGTWPOYMwXiI4Z9jIeIdpC9dO2KARlqG7Gxv9e2NN7V4n8mcdDPFEpzT5XVZuuA9jnGHm1LIV
qeLrMjRm0nLdYRZnx+cEF5FsXblnzZ8FVAb2Ub2kfjJUzibwOnGGOP4ljIwegx0Em6W6Gs+kNqEL
+nSq0j6HlnhQjJ8vrIs3k+roYEDZLrNwZbOETNsm3QtrDMgzxsLRVa11ySUN0jASwdUemJkdvxx5
p7mfTen5J9YLWs8kr7osle2/arMxnChogamFp4qHMGmoNpGFaph6CNZWIqQeyQKJMKvjL9kxTTnn
yRhXVNsp1bTFMae3tTEizaGqbBvErbbV3e+ae0x457oHzH8uGzNbW5DPg6HFgc8eggUFg39wkAWm
QfXZBTI5cG9Idq30d+LD0HOa7bvweYQt8yIQzZ+DEm2vawSUDVE47Ch49bsk6k06w1NxXCSEsraK
j87qDqHVVOfaqu5VWslLmWaFvS4Kj8K9fBntWrxojOb1JJqXpjSnl0oymqJx6zCneH3ffZMy/EoR
Y6wQaPbgRrVDPTIrMTmfm8B+XxZhy5A1zFll8nJw8hBmeXHuwzgnmhmRpuSdtkwUpMZmu9yIzoMo
vucBVyYvEzimaQIWpGiO3uy8lmjSt3hTvlUsPW82gpZNEfu/HRosW2Y0sR3L4NtgyHWDxxOhldg5
jedteqTHeiF1vC2zvSm7jq6A1Aw4j2uJXgr4VRoBdAmLE0Uq5lel3DO67CWwAIKkdj49l2gE133l
eeq9gi5Qi8g6hSi00sL47zBrxI6yfY5AKTT2Xm6R8jHYn14dlvd+BK1NYO1x0T6L2UB5C9jJzeLh
tIxFZs7+lM1gXFSv3ouCS1Yyv0ae+yuSPZSmAoUj0qq48Np7aAeXuQxJs7O+F7Oj3+wf0GdwPGLL
xGfAhtT0fdhfsjosspMhUNFlWRRTybDtc2e5+i2ySJoYSvcIhT09Ls9IEUVHp9L6jaAutFnuW0Go
JadenunIEkWdlQes6/ZPmjPTQGBnYxk/8ChCETcpuFhe9mhnBK4+mgoetmhcG1hHb6DroQDFr6Fv
mtdY/dKM7roc0uaCtze41c4ZWdv3gBbmc9TL7tKnnb3uoZUlL3VkvCwKiNQNsfKgfAvKgF6sToVT
JsOqQz6706f2umgc/FZO19r+tuwHBvc1DTNlK2GHsOwZKBIosVQGdRxWbuXhGr6E0o7P/sCf505s
42U121HkvxX68GpUvfVWB9UbW/Nq67aQBbsRSwpmSWMVaGNxhJPPHoDXv+RdyWvQGrNy6wb6G4uR
6uBbgX9plXa6yqZvdQwlq6RYE3mJCaej/eEhI3hNsGeRIppsuq4jCNA2rQtL32FjeKN91wRvk0TK
R+Jb9c3t2ghtY7pLVfxOI37D8M+vlYHrtZWkjLkeBYfKEJcm1rZhm5TPue52ZwFiMWzNi8F8+taX
0PjJuCmudZSGq1FD6+oH9TnK6rcqHpoj0T7bSXU5kpjmFOuyMfs9omh6LC86W1J7Avv3bETBU9JG
2dUYh3cce+U6MOf24n4Snuo8EROwAhflj4O57UyHVIT5JdfrdBcA292YStNVpQRlE9CGsFEePBnu
2r5H1hL09qWkkaxNWvWW2757iKm1Df78ubTiKdww2qLu3JoeSlU930asM7+s+rN2ASIVbvleh+lm
snvlFojDDRGz1ilhXlm18+xRFuBIK9RP2ZzRZ0NH8qioWh+hvyNtGjzr6Bh6umIX9N1qNKNbZ1pr
boy0A5qiWlXlmNUnzZiuZDG+EGGMJGVuIvItxYoGICj8WS8elmbB5Vf74qhrrl3o/p24IfS0nKR6
W5/XPHL+QQr3mnUzILDZoTlusfDw+oktdoIsy6EXt6aJBPA0EOr1bf7yc6eFN2aFj5moloznw3d8
65OKj0he2EwUfNyhwt1M/cNMg+YouwLTzdBTjGL7f03G4BhrNkWqJHPWQjOd64AqFKNwb7Cw4B1e
aaVc5xWiD1ut2V3ez9uJtfEmCeC0A02kBuQy3LsoEhd7Fcsmf6APyvKDXZvVJQfm+K2LxnJl97Z+
Ad4WrqB7J9+snqtfIfT7mnoZPlNdInQq2lBR969Eh1WbKbetbdfmLLgM9rI4FoNdYsfTyteS4mbY
JIn6xPHu45ItbQ5Ao6mYQW2/f9Y8QlisoRMfRjV/Vd7ANI/8Rdga+rGmEytBC4QcKLf5wr5DUtMU
Frdy0rZ5m3aXYJxpVfLTIRwXCC8NaRyXz9cTjYwwj7372F2joEe7oaefnY6Io+wD8WFXRGo16UuG
MOmSdvoZI4G3m4mFOgZj+Kz4/btgWDR2BmrL3N6ZPcS4pRIaaD3dX5pa/TtSE/mke4mz76YZJI86
uFAMH4OcwuMyDsKETXteuemx9MAsC9euDpMZXnW9Ma6t1Yl7gye6CM+kcHcvg9/7R6WVDrpEw9xX
geVKaE0NEyFwQ/4iBiwceGt/cSbEampYSFqV4SC9/NiH7XSRUd5tjQL5ALaxNR748LDUc+eGDaBn
fhpDPa55GVcfVTf87tl3PcyY9XOT2sZOtpRRWLOitOwE6akIhNdWHhdAqgsKT2gMrz6gDTR1PzOt
qKGZTMElnzXKO0mVbgJqNOuRgsXLnFJKSTSglHlIsE0vkjMS2u+Dq9tvg1ms5t7aTk7u3CVVw4mO
/HOfmE9GXDLysBwQ6R2DHAkziY9sAlyoWRpTlribaS7vQk2CBPOQNUOvIaChlncPJ7109ehc67on
wwLMCGRFo97Ucx0cvQhNSlkTnB2WYN6GV58C5K3ts3GV9zRQ6qI4WmIenpyIxuVEWzYbh0uVQRQg
kCu5V2LayDBqLgk1oz9avIqCylFQHytTFFKbOiZVQqrQsNj00xuNqsnIHktdxpto/f5pBsy0era1
qScX/23pHQxsJda68vn1SAv+DPLQHemNlZW1Bn//KWYHKGJp6u94iQEghJ61blz5tvysuiadyPaD
ZKePI7vELivmCysiFreLMi4iLm3nqOU5z0Gzotg3bzNZwHzq0/s0DFRvJvb4ZIIxfi3e+CQZmU9R
76R37ct2NSqMtXymefp3GcTqJwEWoNtPH7Z3kpfcBlCVdscoT7yLNqhuhy1rYOYJFVA7im66n3UP
EyIrHYBmbyLbfNUycWg8aqJ5TXPCwby3FLoHt2NKDWLtbNIaeHdqGnHOxNTdDEyhvsEiwTLwlY0H
rXO7Q63JN0ckf+QFeDcQOagtqtT8w2TEztWu2ApmvYMO2aVOGdhtcwtKRmRjMicH8CzWqfIB5Fnu
fcNPlw3ZqyedR+EAAgpYFWzHGi9SqxgqUygMeCgs6Zb1CZHv7OwtJNdV17oou+dmr6tfKAd/VaM/
36NEvOgFpl9txBUMAoleq21ezc7bmojSjzoV1TUtXO/uwJ9eL+PAGZPnMNmGo519ijZ+K7sJzZ3f
HpuwJa6wNnmSfe+XZ3Xmi18M55SywmvmqQooEzjoBliuwfSIscygMuis20jhIKKaA2eUDnR9rpTX
leiW5uC6H3HefLrJmFzasv2RKT8j8oQWeMZYcR5z1pxCtSePEYVZaHSLUszrZOppFfQfJa7abWga
7VHaMyDGKg1PeR9/Lj2bXhQj7E2f0KTKzA9N4SIpIP+7sJ60wUPyi3AO7C2y8c4tvzSmh4sMaUsA
8Pkx26V4EoH56fa/5kgPf3phc4rVaqlt2QTN3lh+EP64n9WmMPCjnKEbpzRYCH4cqDxNsXfMi+GL
xvR0HCKAIYOta6e08+NVKaiZJD3TmlVTGVsKFGWWyosc5G/UWkyvdIoR/ESzMiFF9Hi0YjvgWLvU
SoWJACqHS+kzNYSHkcCj/aJCXKSbnZWdU/STeCiJPU00dGJ+aRdPi4ZT+QOKtlonPPSXYgA06gpx
DWXQPBkYvoooQKjkIhTqJ7y0SReWewq08WZQiotRouMJEvjXy2uMW/SUxvvCTNiQhm76NA+nTMmI
65BFV19135lCDYyoZD7vFxklJt1kRXgbkESj7c/IcEkIWyaGgAy9VYb0+EylokCU5QBxUqLYSFVL
QSrwc9yWZDs4UPBugHhEhoQyF1yhApWbpg8FKwraFtglMxIcV+6kJQfCG+0NQif3j46c7NuD4/1i
PmRzXIAbRSzvbroSxQ/Cq4bMwuhaG2O/Q3lo/TAtNi3pdNDiwD/kbviFihiHem+6j6kHjpm0MZGi
qRZdrbLOV6kImxensn4Frf6TsKb4ZoS68UZD/SdIvPjmBh/kSDpPU0d619y699xCmWu0g/bihJ/L
42fd6h5nbyoNwgLq4mYCF6TKytoDV5S+DfPxrbWT/EBR0VylRhU/Sqd6MarWW6MK/22PY4Izo3kZ
NMkyJHzWcwUnUoL6Jsarj4zLvPX5ZXkyDUSQqhfsnlyRnpfJR2Mkyja3yOCE27R8zkHHZc2Ou8tl
MD4tXfKUpTi2CgcbGTriVU8zdNM7HfqK5UBneacFgVhe+6hFEx0yxA67WBj1ydM7CoNAuM/LjUWw
31981bKMG/Y4MbBMP9R+5Mn47m+b0Rieay2ab4sQfFl1WKlpo9NglvS7iBW2vkoM69D1rXnKfatE
gogF26JYfarGGKW3Ou9pUBxPXXbwrCW4NAyQ+Uh8herqd5PxocX+Tiu6o1E45aWSvvOoXZ+ywaR9
5DYRZIUMeACoJF3ZCs2r0or7rZVY4lwMruIdsZwg5a9a4wBjMqXwfJ/H+HvhBumN9iE5cno/Xgxc
2wXYqOW1OnraT32c6v1IlPW1syZUHupF1YysGKOUMicBcdY5t/vnhIXubTkNMXTzXrCVQ29NJzwo
uvi5Ishx5aOjJ99hNWR5t0tCx7wMs57yYnDCbez2DuESobUJ8kY+erSTajmQzToyoXnYEMSMSygb
zoVhpNiUneaQaJ31KDCrRJP2FTVJ9n3wCbZqoxXZ0+VLVIExn0cVtW0aqCdMT7slsdet0SUc+1Y4
KEzEm5FMxT1iy6o7U3Av1G2QP12aTo/EGmiG1OgyhvkF4RSqVx3XJJjKq4AHpv4bLAdFbGvbz7y4
6ydvgGhhDXbME2CDs5vbCnwKRZAqC6+jfAkaI34QRNx7srowk0FscrNi383uloIz8Rt0ZzUtNN/q
/hjn+bSvhvQNNTU9OxfThB/74toUJMCPZW1jJJn9Y0ChRYbWFV18uytsNoNlMuTHNJovadyml/xP
1QMb0PzdydBYlf7T7Lvaa1aF/BNJKxEoKW7Ob9swu2NmIMhT2swA9V2OhhSuQX/l8SipVhBRl3sp
K1Sk4evG7LJXV68uA3H0K4n48ZiVkX6ro+K96XwM1CJ59bwpviZpLNdhwl6GbkJ5s2CyDSbmH49O
3B4tCom2dP52joyfElwKr2X4xmrZPzexFf2nU8PzdsvOAOFes0GLG72CTWjWf8aiCDFC2nEQbns+
sUYVRY28Lpx1nCS3JtO1o84E8Gdx2GEr2GkNPvZc8GIKIA8c6yJjJ0pvQpPjtNf7jMXTMNVPOeiU
Pz9hQPi/L2IkFLqn2StCaVyoxUyXTsu7eBnzQ03Cb8CUtaZBQ7JybCZ7pAnbJB1+xPVQPosMIgiY
lMuyNHJ9172mxpAe/RI9YzRg4hr02L7mJO3uIy+DjdvjbmG380aGk9yxNdFoWGbuHsqaZ68bqVw0
SWQ+km6SAAkD++qNcoOKrTuwwIUYnlbfptTVL0Tq/KmpLROZ+RFimlp52RSdnJqVjdrAy4ZSZo7S
B9mPfsuVEB3AiUZEtxZfdP8jlpkL9QrFtd6E427ZxOEs0VeSisdT5BbfbdRmUjbtuSLic9YQu5BG
2Uh5tHX/IjK7fWH9cKWoonisLfpHCi8RAjSafJ5Og64s9kF9NccRMKC0UxTElJODUbsnmtC2lFIS
KCynNhN/L0vVrC1OsZb1pMCRodbpt7inaGS2ur8BJF6oNuH3LHWwsIRNv0Zix4OYTybxOe85r+ON
a4T0Pez81RqdFp1v6RyNzHRXGEGaI4C6L+Fb3c+yqSHpYZoicPUZhRLFS6ckbi01f1lDlj4GuktR
pW9YnjR7WUoA+A3OsEgbkdUPTQ4GHxc0IMJraHrzrTegQoc4ZgcMa+TwgW+sG3wOY/CatEbyJLUT
jbVbGyXZp4agZGX5c3hu24lND6EX6Oxy5oAouI+V1qx03/o9DaW86C0J0+NYfFhjuI0qSgM6IijH
ScdTHbcQ40rvY8gq5ROdLqGfVH8APwq6+s/8r3+LcPu3v/73/xeRYMrw+b9Hgm2KDN3H5/+EBVOf
+E8smBR/GWhvCa+lwgE8WRkU/xnpZjme+l82OkXlHv0fbDBh/yWhX+hEN8NB5r3Ip/7BBrP/wilu
qVRn24UCYLv/FTaY/b+mcQmEHwg5+XakdHoLy+Ff3KvsSTHKSVWZIntlLPSziq9QzEsIhci5K5oz
8UmlJwRg+xSMXwXOKPS3pUIgQ+1bfjRI6gp0mAu0XUX8tzbWJ3yvBxXqohIRVEpHCACcxTPa4vhk
Uy2tmPMq63uYJVd9GlSTbjcB11CYeHYdZxUpMU3T2cBH0wG76uGnq0a5FDpFYUD5YBzU7+qYrWzT
Bd99g+AQ9e60nka8r0qMAVftBjuXJS61wbw7m2ztZSQetuQNTIvdIFECZy+RqZ8qWkTl06jgB5Wv
pq5DRGZCi4aOXCCV/2BAOfeKVR6h+xNKxM1/MYkJfArF5G6JROJoCmDw3kxcPZ82bYIxQvYr3gQp
+jYA8+myjuYZb/Cg3Zr4UVfqa0Iyqzwxn+eJuqwWbTzjp8ragE11xgmx87HxZHb6u8uncwiIwR0v
PfkLhmh3bsbSn9NT4UIqJEPdARA0J95KJ43DTXd53r/63EUMwvvA+nN8RsdJa+5NwdtJcUDeyLnI
5KqiUqr5FfPvSoVxqUgDPR4/W01RT8iDMyrk6WKtEs3Kmns711uFtfTYLkWw3ydiLNQAUadbE0YQ
O79tBE3qUmOw2bk24wssfyaMA+qdJfuLTvpOXQFVV1yuIFXgQCVb+Hu/4m5BfVVBLCr8SxDGFZC8
q+6sOtBw4gpx+uoOqkugyPXqtqnYCglSVt0IdYManeQSiwtMoIZe6Y+xTk9qCKub5phcxqBljXNq
kPWmctirk6VsuFZftnwbQl4GeEfq45hpdkVuHdSAplKzjYBKutp7j3FPBWSoL1M3RRCMGMjPHoKv
SnFT56tYmzmUcafvdmgOb+qSDSQX1BrnrywhfrVTYUOV1DeBhl+Q3UKfXAsXmyXRCE3yk+L2RiWm
hQ4Rotnf6tBGHhhBoo26Omq4LWdOxkXiEzZhJFf26qumgZtMygManX3e1Fu6nGicCAzgnaQSVFR8
nIIbDyCz6J07GOYNfOm0FDY/1NeqxBU1TNS9rcefaOV9xAzqmisMsMpLUiMli/VHzldiO9+oAAjX
jE4qNMFJ7StNdVLp2oeKD1F5PNKyl/uhLrLwxLonIyWqqp3HvVSRVlaZXFXW3HKEbk82bLb1vO7V
JM1GAZxbEj6oVWIxStEBTijagL91/XmrIjNYeP6tLosKwFJ3Ux2UykpQQTHq1VpxUOo+qLvn2KfU
qJmhLikEIBUOoqL5dCc6qQujTlhFt2RhfFKnqQJ/JkPe1EXORXJSAW2FO55DtcuPfqkzifmBNREV
6ghjeiB9nf5NsfuheeZBIxlQhdth19mznz+FWs8D8KwgrYrInDbpbyTPT2XwWkFJHrz+dSbcIuOm
q4wG9UkVBqUCe9TvKstO2N9aXOZhzMaYwafZE3x51m1MuOpKqAGC2HmnvvtyW3jSltwOP7mW5Aml
kOhVPITK7VBJMQ6TjcscdCrLdm95uzgOjpgkNgoODPl5VSLMmt3kb+Tk5ywgvEOu6UeeMjO+BjyJ
2BO2Kp1FpYCSe6JG6kycRMJzjbqMqtjLROhOVFRopz7LlFodBpF/5BmRmr0ZWZNmXFcVR9Ewu5kM
YBVpRpvGSdKz4LlCTX9SsR9LcAYTinpZIGjGm8UVCdDX+9O6ZY40GuJBuG2hmsAt+JTEJdUjbdAU
pCIWhfIJyNiuYIZVKVQaqU0uD7cXZicVrqTSLNSJq1iSsa03ofnUM1rUlymkdhnyBuJ39QNU1NpM
8EVm3ycr29N+we0F0DvFZoQ9W32XGud3pdI3eNANWuqgEq7qtFXUVNhb36u0fy3S7CrYIqGKXanP
ZWrC9Mmu0UaKnLTFuBxWAFo4Z07tzUMYRGd41dy4QJ/P0+h8r8RwTsC3qSuUeIfSnQ6yNr/b9N3V
h8UoDy2kbHWa0HHWGga8sQcEFZ6ixDzoxF2x0Nypkab+rm5HKUYStvrXPoajWBzmcXxt6ukhekrk
I5Be1ghBTbgmNqcoObkyvqorrKI+6rF9tZhR1NmnOrLOONmqBJi8m/bqACgU7pwy2WWVxBzGPOIP
z8vFJRvMy0593NLNia9q3Pqk2QQGbwzeyn0yY3v6EMm8U29jNUOwrDpoLl6jzt+O3vxQCVqu6J6p
GP7/le+v/5ssYwmK6P+88s3/2/OvsvuZRp//isZVn/3HGph8EJwwhm145Av8a/6BYxBFYoIYkHBe
dZ387X8ugb2/PD4FF0mA/QAmxvf7xxLY+cvGpAC1hg+5Qrf/a4Ej0vl3spZUvDIdeC9wKAdG779B
RDSzsaO+wqPriK466nny7kX+KbTa/iIkjWbMYAipspw4EmlZe+B0RNTnOg+bXSCyScYtFDlcSklj
Pc+wMwrj0VC11D2iwjFZSJ666hDSCXxC4Q26JaJKmbGjL0t/Y3cQuaYm+W1DC9rXYrbxlXQkdAM5
kHbPlr41tX3Rt92hS+2nbkRbpsHtPvWCjt0cW6sy09t9gPLuCg0T42Nbbv2e9ViIhGolPXRZwySn
VTbRNPQho64AJ2kUo/jeUd/AwhQs5Lq2B6kdV/VBBOFP3fP7VZF4nIOu8/N8zV+Xo3uYqxxJiNGT
z9CV+anVkfF0tfvhlBqFNc/9JkdNaR1NbyuLyduWNqbsqLBQSmISiSfMtdjIhs3yXau+BwGiKPYS
PaAeDpI3FFF2U1a+NcL6yTtyfJAD8c1rKfAF/d1ucNSFjfPIvFA7JjpMz+RNc4LmRzDBwa3EjyDl
zahF5bxVN3EWMMgS4d8DDx95Cmc7H0a20DVdzNTBiVzOH2KqNchLGKgU9NBpNMSsg34tpTJ86sa3
YcZt6kXGGp2Du3EkvaLEsB0SQxEVpUmHplcL4l1YMMlX80AhcqY0RrvVo9ZIwiAbp0Iok7ilXRo5
B3u/iI+5pYJaoVytJ4faV9c92wQdoq8NTl7pPEClZ0TpJc7a8fDiet9YnAOFpya9dHeMvIsPvihP
iw1M32ZF9VrSatsiy1I3vDvPFHwOeQcknbYYIQFphacw6b0tlnTSL1STbs7dnyZC3GujRZfCRBJA
aMR4EqNxSaCemzIeVkZum8eFn0SFmn53Sp7GoBp+RE8DKkMm9YeZl7CgrKb3LFSVtth48W1UwI2c
vtdpeXXauDgv0rEGiszGsgacvgEVtjG4UA6DQt1T68vqHgzX4N/zIANy79FGcocJUFTrbeeZDv/U
wMjo6OeoFwi8jySBdZGZH9NsADHLZc1ClJG6XKBRQG7wKOWNlVVyiTlx10h+GwktUWnqIEfM/Dqk
5aOrsLPhOL7kqMdXNvcUnRxfjWk8CtELT7rNvrh7X65YY5TnzrP9+3IluwhZfY7AHrehl+1DR+H4
Ie2ttd3cwOhIdO0rlwaKdUGxkf33lsRitmRBUR/CDiijwPO56cTsERXXPo9GBQ8/j34nXWodR+nc
QYT80mBBU3Wui3MYsSmDU7bXcbf9eSgD5qo1hejPIi0YSH0NQI9x1wT+J36lFhXFMWvmkI1QjDGF
2v+ln+Ot2fRoXpCfb6Jx8LaBXeydaKz26t+EbjmrLnQQzHc0DhYTnO850dYfEDubsxZux4AeV+x3
TwQWTKTRiZ5kcas5umBbCU9Dd+iHcgUUItrbmqezOS2Gy/vi6xNa+qIHhbNdruZYslgNbYKv8ZrH
6PqdlyhlfNQ017KwIYEBt/8WI/Q6MAR78qQ+BDMpKK17atVIlm7J5KEnz1owaCuNIdQ6PNt/sEI6
zqCl/Jr3+94Zp+3CbxjxQ6yxPmwmlQFj9kRaLPNBHiI3lUrEuDwecmqO7eR+aV5QbZq5+TFwXrB6
yuZBuI+7SjSnOs3O/FznQH+SfHThjUyPVE/u9ORy1D8IdY00/liGAz04tixBdYZ3iP4GWBPV52Cb
4HRbjtWR3m820r+Ww50T8dYWguqB7bGOtJVd33AEjyZ3R8qiWAG+431DMZut5ziSP7gM+KlXz3Ya
PzqW1qximSaZ9sOt1mQtGbuZx/L1t9Zj3g89GQEOuXtZf0MG423zvGz4riMUDHVZRYvly5LTs6fR
O1vuWxWxC83p4RsYZ6IJULwXjoeskM/dHIXHUGZXXf18swgvkd2CNc5B+C5YIZTsdCad9+VK5AhP
SbChBg7TxMRmsZnlrLQ4SrcM/jfo62ST4JXatrhDVsIyZqQBhFVlU7db5g5tIOAS5/gxzrwAjG55
aFItZe6NkWYMpblzwvRcZMoNPhojhIqCGu2AfDEbp1MwGuQJO3q9Kc2i39Zev2NUYFCZ8/ReSe3v
uEN5sIwtzSJzs6CZ3jYCMbgWCGgfODXRp9TM6OiZ8ZYGGtKZ5cTcDNuLLJgPkETMpJuis4jTFHym
js+SKhULVW1ViQ4fDhVd+jnTHipQuA31qcZaHdj7LLPw/dDwqS1rp9u0GFDuVmjNgnUI9WEdRDoq
fZfDLckyB7dg4DGgEcZMyaKBaYJtd+zuzUGrNp1l3KcKM2Lbxd2WbU4NVBlVFB1PLN19k/KkeD/S
tM+3Hmv5jVlb57ZE9OPpLM1BQFxzctmOrUsorawCgORZtcCBV8tT1FrI74CQkgie4YsCTtXMwjoE
dMaNpKnuXoOzNIYMSpnL3RBp8sPP02/GDEClnsPfg98MK+TtBwYImlYl2RqbY0l24K7VMZ4yBeUb
kbP6sJkIAwhmG6tPVx36LtCl5tHxg6+5Iot8gFWyMYRtrsTU+Wy8d0WmA++pOopVIxyW1Mp3Ik23
5cDWIbX9TxyZ5XqmR7dTNKxCI5Cpm4mK9NuakDTzMdsoCooqgHUxoCVSJAj86wjWbLJbYyPYUUBk
/TIg7Cjc/N2lqR6JxNsENiuDoHQYaDaIjCS8DhbxOmEQH0pkQ6SGcgtkfjGhZw2Oe4l9RC+OXe/B
yP4He+exHDmWZulXGZs90qAucGHWMwuHSwp3OjVjA2NQQGuNp5/velZ3RWbWdHVZb9usFhWRQdLp
Dlz84jvntCtTPeIG9RxIZ1KHe55Oc4RxCU0Y5sZbCz85vwns4CEfy1WaYTPicILcO5y8gVacc+i1
vWOa7iGXN8VU2k+JGeTwJulHi58Q9cTyjHOueS4c70GNeNI0oiwQprPDL+0mwqCIPEusX2wZJavL
H6023Od1c+invL6+/I2nrvAkttZZX+aHhK2yr2v4LfMAfka97ADScqJiYsa5BhgPDMHaokvuMZMi
hiHaLs2kulBGUXCaK6sj1iTG5qBUFYqND0bjDl/hXPE+VDzDp5D7J+xQPdk5phaTdZpazo2kAS9n
6+pxTqOOkfhj77yG+LDWcpBt8IWy44OoVeWmR1/aoEdcMpazwtNMMqTRWwa22c+wBK4Q1Rz5siqv
lE+SXGx+Qnzfmi2+Q1Wdr+hHEZnAt1CNaH48GzNKruHj8lelRpaxDX1edckGLH83SDu+iRvMKYKI
wWfDVxjqZgwJE2vVcTF4CWYG048IyypGOyOAnv2D9Q6kuYaA1s3OXsDbd6mJ4Z29CoZcjwZEX/m8
qnvSq4oK04TLJ5Fq2bQ1zfTVUUWcLFBE6PZdKNzoZgnafRVqub/0rrPxUo1wj7rIt7MZr2wLmJI9
PEGozmhfa6SoEYghfBYTLBCFJCdN/broMfidDdwcI2qavMZDfsnZZh6MQf20UHt1chKBC/Nu4sm/
stjrwV4zCip52jAWT4Nn15um+6QznqUXzihTHByZDF5zCCBOzmyPCb5MjWOTaoRQLdWnIARpP+My
5Lvm7AdhVPhGZ7Zovtz8qjKHLTywfgBaQq3c1SBCl7KldgaCjOHu1/BUtj/PyIzFdI+xSBgneG1c
4J0LycitGLO2oG6FW0kwbxfj4yg9x69qyqpMqiFK95Z2DRHCWny9dM7DhSIxQgKsetoh3R5r4sOI
XoqlrPd6NW4CABXfyyifAsBsfcIyy5VjvMkiSkpmyveaxRNYhnO8obthJz6qer4ZR4anqukKWSVW
mSrRqWhIBFlfLhqZYEK1gNzhY8NKQ53I+UgwXRA1e1c1U6Fm3rGEmfaJVt2gfZuxs6sehkI4G8sQ
SNUrjieWBLgFwirpVbUejG5ZxyGXddT6NdYchxQLJnYOqeWT5zkSetbuc48bb3bGZtMQLUn7UF47
ZYQf053lmu21M06fKN8pbE23WxkdZ+Qk0uoKA/4fXI0spxFcXVlV0m0uziL9YrX0LSl2xhUAe94B
vSJZshn8YU8X0dQd87k+WmbY7C9MI9vZ5pyirFimXPiGk3W3zri0jKcDH2WXvOnq6bUo+zsB17Cx
kNStA4z+VunALccl597oWf9eIrvbygK/D1Y+Dx1eBRDy7UhVkkMuTtx4siT1eMK00uVZgUqaX3oy
ruBkNL91JaC2ejZbYta2WlWHK0JL/IJd77oZ28cQf5HD2NY/VArCDuvzflV5RAe6HWFPgp5Kp+te
ZXPebAcjindmNR2WPuBfKehyMLvznOGpGMKAbew5/Hk5agCMb5nNd1cXfVeHRQNvgdBWTYk4dMGa
Hk+x99qwCXtw3HGfhfbOzYdok0fL3eW0nC2MFy8eQcXgHGTO52iCGwwU7zwShhvYbObHoLOAeQvt
iTmIdcO+fa1ZDOkzg2VEo1PC6uPbnHTNlpZtYPwPrNAkZbmWuOav3AEaIsc69ZoeAA+rBaArjJer
VNPWxRL3+9KKkTEPhOfFrvGsW2RK6MkCpukZd8OsUctKvmtWUbYgoJTIxml43Ikjqf8eYGuoMWp7
66EubbhOLxcrMKZEN6tI5iFcTb0l/Uujebm3+kwpkMHsfMHpTwYEQIW63kUedvfyoCfcZqaqYmdd
uy01F6o6mn9GsSoUPXElMrwrEmOSeGsVW9R6zery7Bg0XiD4MrdlCHY3fy2on9aJ2RE5k2S3XScT
VJ1OvWqqhIJ1NrY8BDDoYS9X9PRly2LnOIf2yOqis7Vk3o0ly3htDofC0F6DxuAFORIFoXqtEVNM
Bjbldmp4IidWvyFLUt8l9QOO29/Y3DR7u1teu6W6pTlhs8MAFOD/PknMCcvC0NrlDZVehoAgUPbk
HuOEUjaQTDrwiDrJm0Gmftrb31U2HpNakK0GDLRbKlQxHuV5CgWHPX437Co8OWLVuCaOXCkXgL0q
lzd1yCVIVT9EbsnMpVkHjbm5wKv5QO5uk6IbS+qF563bnEmR43Mq7MfWZoiSCKZlbSO4+rVW8wN5
QlbKNvQqzUvqd/U0vpxuvTX7upG4uPbSfoD24ljAM0BgM01eBk9EfJMEmy7o87HDqfRySsaQV6Zk
WVBo4nOhoykKPh54370Bk7m+3FgBUVWCIDd/pJzm/cIlCSQO88y2zA4KQC+C9eVERUV2GvgF/N+r
HDdB4dAG697D//3yV2571LDjXy1UpVvCw383x0FaRstZEUKs5iLMIgbiMizDJ0jugC6XGrP6ibCK
C77l8Es7R6z0puwodcb3y1tStkz52IkYAXd6WHr2mlW48nvT15Hh4Ftc2Q8hUMFaXQ4wJB8jRxJf
3u+TmZPYy6KdJWkJLycFHnfv5ozRhzHdXeYsPAY425goSshIPxqKl7ECN3cx1ug5nJh4wL5NbVLu
taj0a+G84yANZDV2GKd21s/LvUZLZq+5/7mtsJjVgoPOLM2orA/Pq7+XuX3iIoUrD5mUTPoH+SEh
uwnJdE/J6MwcQLQZ3m2zJHVZr3BdTt8mxgExTyfg++8+QnjE8n8ztdrKzYnUEpOBWVy8wSlp64Ln
r7UU0w48u4BIa1KZi5QmryiaQxyMryn7zgADBpkV6yYonqJxr+wdOq94npZCZZJU36bT7MKI84dH
D6nwV9pknKd8UJZ5zEZypp0Fil5MALO9URJ+ScB7dYy09omW6haARzs6iTH6eiewvFZjzKyNGQ/h
NLz1TJExxQ2ilZWStRw3KIBzY4HLrOG2Mu6jJYubNUfNW9fnMbduwgOf+FjD0NakbzHXYh5EQMxB
j1kn4qYTH2XVbMY82RtitvBj7D5NI+YuYO0SkecYGd49Ez/GvcmTu2jPlZXuEXizEstug8DjhMaY
SY79ezPnD2SE7ZN4bw/88hY+Ur6V0uYwmWATnfqzADBwy9ZnnT9u6sF7QGdv+1XstIxyOr+zyWE1
M6kamHirjY8dejroMf1jzPC/QynPBUs6HJk8nde4K5zGyZZ/wraxtkgSspqz0O0IjSFihBj/W11+
JXmER0Yl3+w6/nazBlijN1niL/tSMEccxZafcU6K6m5kbzsZy0s6LFTcGjavXcjEgDKvqZGozsYH
cR03jWbPm1hPfsg2Js5lqI9lQyJMJOJ9aLDdj7RjEfJ72QUGaGHCHeZcmRHyLaH8zxBZ/8TOcxN5
nP2CQJnR2QeyuA/nDDW73oGMLkeb4gFZvUPVgngWG/UgGTGtjK96d3gLI7IKaufM3fls1NVTHekj
QbLj85GOZeNE3Vdeaec8kuVmqItpVbnlbe2InN0t/OvwNBUUam7Pf6mn/qozvP0QjV+gMozxmprp
Rhz5S/DS1PqwprpOVmWBEpMQym8mZNdmZL0asYQcRfoz1VyUPYb7nixNQs6rM2XmOYzHJyd0Pypy
H2jTr+h3bw3es7Ha47hZi+TeqslJwUFw7WjMIMasO3Zey+wqKtc4l7kMTSm68Vdam7Z9Z8KJJm37
2YfmLi6zx4pA3kYfT0EpDOogroYCrt/KEY7OWXJNosxdrM5bBmQENc+dPwZcigNqyoLiEJrRXtj3
9u7astqEsYN9IuPAPQwJqiC1/yMAZ72EtXfA2F2RGKhO8xFZS5Q/B0b90xrbZNuhLEFHSOFCc9EO
oQ+kNd74Hs+HkwlSeyi65YPn27CtgupR6LgDJEfSUgBLTDfZpbnV8V6gjcT7srWSad1F4XLIhma5
GeNom7Q9Ee51KleiqXDTjZZVE9sETwSzMuh4RTmK55TsICM7mgEbTaVv8zDwR0RzK692tqEj31FR
YM4x1Wcsw040+4KTxKJElNUNNixYEeIKtRvJPfGnwSvWPQJYiVEH8+NV5YQ/9MkQN41l0jejElHR
KpviaGY9jto2P2+yU2qwaoDpbvHektM6d6yVM1tIUAvxwtBxy6lJTlOPjZ4pUf5Zg3fSyUnMgxm7
4odsyRhaRRXOQ1ZkPxu5vCa95qFq7HBTDQkKTyyb1nUVvUt9SW+WUNuxFziHfFpPaPS0O0+KQzER
wBHJPLqGFv0RJyHtauYV193EB9Rq+NJL7ZWMrvRKtCPDlhilM9duL5v7yx+MySXQvsnGjTf3D0Zq
sqDQeAER1PlLM+Alp4cYpHUSGboRYJ4mtXeykTuCYvu9tbjMB2uqdML07kq21Xk+27vW6yjrCKU8
JW38hifck+sqjUjgvdjYkWKiE2IH02Aj+pWS/cUzMGj5NtEpmnLs+snA5ZCWZJG4E08fksR76yOi
/+UCIA3opq3la2BJ7LTa7BrBEHlpgfIlN9kFUC2VHiBNJ6kuLbE2pupOy108C03P2o2Auv5idO/I
MvCeHEh2pgol8w2Hwhz+p2QrAHNPz+DIpcVTiKUQYjRQbWX+04SoRhBYXvQhmlKJmjETj0zH2GkW
z7haMVq7TB+JXG6jaEMuMCQKeRCXrc1lg8UN4kFqLPdVWrAz6VOkaSzGZrrzLsYi9FKAGwk1Wiid
Tau13j5UOyTStpCnWf4AQY2fDub9hvrZY047Zh1Go0fKPCMU4RqVjeCJNRPV9ruTOcN0Y82UyO9N
ZiMTDnxbKIpDQLt18QQMjJwLW/avyNvdbH5cjPJ9cegjBrEk+HWRE1QHAAPyBzEwI6XvoCTrlOtI
G1OgqOgDW/jgn8TTWH/dCVssntlXM1Vkd60IzF+TUby6qMcwpoO8jOlz9cQOCu1rmVImscgF88Z9
LLzU+X0ggX8IR91YjUy2uCQvxWMTsiq7DAdntqRVa29cfJwcrF0QTOMi2xGzjEcA+KSjrtaRfW+d
MX/J6DS9H2U90y3oGg/HPnzCuErzf1nW/4NwVUNlu/ya/eIYwsQU2BauIWzXEX/Kk2pn6dDxW/Xm
0vnWTX/oHLQqjWGxkRi/erVPsTXGEGOLwQbuJFQaarJL0kHN0jYZ0/t8EA+tmSm6ZDloZG3/5y9R
/DkMDWG47jHX9QzDgXg1/xQpmg/soGbHxKVUrR3xojfRnd3pS6/jqItFn3oSh/TlfkCW83ZwXLrQ
hq1M0lve86UXKDk8mMuHV2EY43ymPLOJfeSdjfXvkv3VUT7qTKX2iawwHvikVecT0Oofju5cidk5
UPOwJDHrUDlINwx7cJiSyl5wzPLUd8X8bmMGep2PQbQ2YNevXWxNIyEOKNTL0xJ/XLZos8c9Jmsp
12iG9fW1GDnibcIJIQuwAcZHmskKPStvs29HafJ7xNT/kNuPc/X1f/73R9kXXTPff4VxWfzKoCiQ
4//Pr2ybr+IjgnR4//xiRVp9/flL/x1fMYBUdOl4rgAZdoRKSP07wi11l1PCNcG7Dd37BeF2fqOe
N6UnPEcI11GxQP/Or4jfJGiL61k2/0KguvtXEG5bnUS/3sceZp+OcF1bgK4InIb/eFKlGEs4ODC0
AJre49DVt0HFlL2I5+OE5QOekCiUcsI3NH0t0uan1qN5JS9DTVytE0CcthfgCatgIvXUVlMVmBMj
yjZdk1e+NUOBitK6tKJJkx+8EEkXdZHXqbRBfLs3RciNn3pyo+GBclXVz9Eiq5VlitNQMTIUeXs7
5SXTgBiRX52dbABvx3U/oQMq/Fsi385b9j2VOPSROP7yif6DQ87W/xwQxLuD743nSEeFEnsuaP6v
5/hikQcCZdSttZ5nk1ZSGUzBFZac12444IXSM5GdIvsMh/8zba1NZtGzlyrOtzB1Srkqfklbps8k
kd4jeFnlkziXDSBObLL7fsdU14IPEqcoakakTPlutiXI2hhvMfLi3pbViyxoYnDJOZVGfhBj92oG
ziHH05/OAOAYFD4bX4sM+0FhoqRFM+Vb7uJbsfNgDNY5qvhEYov1YcfRZvWSVGPtdWLNFg3mmfke
3naoJnMHU59kLm+wVISR+wjH+RZ98GmITkLF1CYNans9xhQDKs9mObryAgSbGmoeBmYCkZCGqNTk
JWvl2vMisAqKmaWCi2YCTm4x7rJW/D3Z9jG1xJkU+1Wi22/lkn0HVVohzy/fWlKDmBrdRJ571zXe
o0ZudeSNb25X3qRR++q1Nfs6BHWttM9iEjurr6lPo/toKXDIQZkY1w/tMJ570YIrBPj3TXw+yKVn
rCO9l9jjxbYhFUgdVSAydBPLPHprfEDo35Xv+kuu17wfWKqCSpNZZoE8NUxyK/X/22FnhDa+kW1p
0jBoP+Ko22dzIHFeCL9xQ/3Ec6wvW7VTdOgNHAuCGg19TrrqajHyJ3WhaEFx0xk2yBcefDNOiKWO
GZExmjzNwZFw084W6n4ZmnwHW8f/tbY2hhs9ly3gfO+QVtoXx2RWgWqY36PzprKKjfjj8jP7LPgE
ur5Jshl3vdH+RuWI4pK4KsEaNEAVugI6ecCr5GcQ4e8pneRmSm3iTKaU12hHW2FWr71T54j6Y4wq
xLkbt8Pk6nu34CqZkF+vJPYd23Ixnh2CeYq8Hw4zGZIrbYG7wOqHwLZyiNmFT8PeoTuo3B8G/rp7
UTASxQpXO7gNF9TABD/vdONaF80d0SmAa3Wlw0hxsky5RoyP3JsmEG4qC2PdWFTP5ozRHfTTihDk
Ze8OSKWjLPUni0gKTH9S3HnY4ACbFLXSQhXV1jHJ7nOYc+MBqa8Rfx5bJ423XbfsNS85DUpTaznm
td4gXWZbtcry4YTM8Vw6+Hdq8g0z0U1ag+lE0beT1vdagzQi114jVrGrwlXaPnFu8SGTVDpRnDIh
FMLHW5DpDompgdNjAFcw6+OXsFeNO1+LUBX5yM0K0lNu0XqeBUh7zlARA/9+7WSnDE/OK73Qb4FP
XuKy4Vk/TByUeHsbfQOS4WnUIlH4HYTWO8FIJweN9Dob0KuoQT0u9n5vf2QdVjQBUbh45UVfOHc/
W8m3VXvF1hmcfr0Y8trQGZ8l4bcmR6azAqKosKeTLfHkaTKMKikA043Hzrb1hs0YpUdRdNfIdMkS
E9TbHdMQrEn8Jo/3VYMMehju8b/dW/oYrrHI6Xe8H342LNeEmT/NRvSdzb7sTe4X7MnRlCg9gN2k
K9fUyEibBauU/J04Cb5V7lIru6YfPkm6gmsRGGdnbhhB5nS4FesFUqnDVdTA4S1sYzF6vyYdhIl6
HH9zA6jDpr2qnLheJ31+qJWQAQM75C8tkICYBv8Y1cr6Cf9gkhVxk8rEZz103rYPmcHJBhsPyRVj
uBDMUResg6rG5NEIAac52+XifAZLjKX+Mm7ZRcFptQHdHcNDZ/6krD94ufs24Vi8irT4Z8SLWTl7
0c86E3eOY/JZV2wRuFrVDn8uOKmYxBCjgSp9BXeNk03IQ8NaQByzhqPbiB8WK/hqhH1uGiaRU/0a
eTc6icJ+NGdrBsUNhb48a5kxsdXqOZ8M5gVcgVOGK4vWYarC1bmhK6AKzUjWoDFiV+TEylZauXsO
3SMiFsnFYnIqMn+Mu/CEOh0/Ej36J5mltuoN/lRzqHLIFBYdBFWHCvf8RTXWVdMAqo4zcVp+mg5G
6gPiYi/bmtV8mnPr0bD6PcElVN7uHn+NE2nAu0VPthrHFg+duh4Av4sHhmdVHa/bINqAlK+ThHci
GX2oNXxS1vXkvGmNfYiRqeIUsoqEfYDC0gvjsQysUyu+9KS4jW39MeTBJHQCgfCdP+W6/mkH2pGI
aYjl/6gP/0E18ZeWSRUTLso8zzUkTdOf+xFj6mtM0Pi1qWVWCVY/uJanMGyjHvgum14Xi9ME3Y/J
uqImmtulRVYiaulxe0iy/0Ar06bZWEXxT9KBL3XMXz4RaTuqabWFc8nU/uUTcUihCbMOL5JqYuCG
eFj241aMr319lzafEv1yRyp5J9DyCGuTYh81svvzrHhLhlZXNz/rdDpZuXnMkakVTvZGnw2cZGMU
N13zPxOWcwiaTUDScs2grNtDVGxsizsv0k8TVWJTl1cmLuCzPfqYwe6s8FmaLVDBfJPo2V0TV4co
sa4G5goBvB7V0daIiqswqfZMN2p99pkebuk613ZFPsuo39cGkXHymPKI0aZtd91yb7joCJBhBc65
iXNWkNl95ModI9idRGs+UsEVciK8DZNn3AJ6NqD/+TXg/nkw4PEOO2SVgP7QOOP/+cdLPxsCrw3z
siWB2cHTIFgI2iOlvNGAXhnUEp+BgU7uAFBjd/KGEzIeUZMiAVIeyUb02uGEsk7yH7YOH1DzICk+
3Krv1kG+lBujXrZ22LJLt1+YCyImi5RVjSD7puCRvGCMBMN1tpwwB3kgH1RYyals09s6oHwsBo42
djw/S8PEWzWuVxVjVH/ynEObBo96zXyihK3CWLBc9RbwKqP0d6t9tnMD0wl98GMB38kqfgxe3bL6
GnU8uUJrfiXzBJq5ozwIxC0O8+RjOdiORE1JxFjV35C45WdZgK8LjFWWY8Ngm/iT90R/oP/DIp7L
ZpMa1T85h0wV2/yXq96z4fY920EWqz6sX676xO5Yuhsh1T1eei3IS5pah6lZdsxTV3hRrHBNY0l7
LIhjIBEmivJdJ+w1Hu37bGqOeY8jTu7srYBehslja3T/JAv9LwGlXC6m7diOa9ICmvQ1f3yFZjYP
hsiNdo3a4ZznPBQqq/hOmczbPEdMkz3qlAUvtT6tljRY8aE/RbNkbQhFvUqX6TNDAzvjOY4XFY8K
8wZT5vfLJf0vjQdu44+Gsve7+zf1ZR9lNVPCRd3//bc//Om/I//+w/dFV/63l7d+797/8IfNRZly
7r9UR4+37O+vAYW6+pf/1f/4v77+K/oWQ6cb/I8HgPr+f/u643vOXGH/Hnfxr0OBy7//21TANX7j
rMWWCtm0ZwvL+PtUwLV/s13btj2Drtyg2vr7VMDUf9MlshWJe8hFDvPLVED+pqMmETrfFNzQEt6/
MhW4PIp+vTOEZ3kCYzXb0B1S450/3RnETc6Bpkcu5vucA8ZshidRmptOS9exqYv9hRzV53DrLoCt
7APBqAMgqrs8dZ5L2Eaeg8MO4Q7X5BgtsDVkh4wC9UgSF1t8606Q5GIrh+EkcffCWwfNH5suay3J
6b4MTZN4tA6/fAD/6Ansqo/oD7e8oNrQ0ZIYHr+bZRl/Gsw2KWWdli+CdeBwW4B85Q6hnhMQ9aoO
KYMH697QgSwWNOVTMnt3HS/cGFj/jYXzapY0tGR/ZBBhpKjqHhgsLLDyqsmWfQ3TRblp7EzMOJTm
kUAjYhhjfOlvGlsw1VAHIiI54ya06eErYfKsLV0MTbrPnGBMUjLzM+aVoVgwW6ugubQG/8SCmJRR
DBWOGpip22n4xNB9G/QaW0tp0yb86BznFJWVzprMOuEajtJcHqysfY9pxLPJ4LFcfsXY48Ju7cyA
BCjsd2X2IyBtL4ncA53MscS3GAvkIWzvBTYh8Zz8NErtxF72XkwenXJ/JNf3LI2C0XoN0OMek0w7
OYWaLzjuoXXy58Go7j382CH+tlJjaVyW5mGcHpJaPlYO/60YHzzK5dyIbuwbYcd7xvHXcVvfc3p9
2/o5SJlr5Eb3UbsVuWxY9NqVOGd5a2Ig/Em2ITSr96Z31XPDZ2eQ7MBsofzJojwBCMW5O6RkliPN
mFqJhUYVr8wlaPwO23WlSAl5+81zGXQ3pRPcUlR9t1WHDCS7z0SKMD56i/qrDIeVvDDXtPT4/Bo3
geFiXu6+hBK2hHH/lZFqVzQL7Rran81HxE7NGTtje6pZl4cac5+OMigd0nMTjcrrLngnWPva62aB
TDz66ToTaa5yMzfIREmyImtomo4uvJOPWx8jgJC2MTaCVyF/pgLHNUJ+Q226cuS3meDxCXP6ERDR
DEd5ywb10Q7tlyDQH7o5w+LJvGknWLSI5OYubpzdTP4tnmHLltp5C7rl6u62iYnoc+xy2tB57utQ
zD78eOq61hWLYyKELaYOhHCDbOmfXtl+JHUPMBLOG4zFEr+LjMNE6bWdHXjYslTlNZrTMqtLHASS
Aam0e0aRo4J3e2b9pnWFRmbedN7Ausvq7gpXL9cYPhqrIciPnhbiBFYmOUg2QcB2wOpL1N2h1hUe
kFQ7uCeXbf4k9mGF11GmER8aQmA3jeP9bqmGrIKGmXjAUW8FhtlwTYM1f8FTpqveUNYOeeqB5qLZ
l7P6FxS6K7xcpn2kd9cuZn17r3UeCCt3CVBMq1vb5sOIcVkjonRvpsuej1Lsx4IxWIEZeJWU7zIo
h90Y9SrPrdE2fbTcD11HBmY2/ZjYKO96TDZ9G06It7G6cdMcu0wLmYq3OJsYLG59+QUlwRd+DU4Q
5MyOMDpArRWxI2hRK8fB/DiMxVUbGeyQc+N5nKu1NdYKLoeGwqhql2bhvjeafFf0+ttiI4xJZhwP
zUAmftGnMzob/Bap/by1GOujhzEi1gfuDxZMxQ4obafXmnWlya8Up6jrCjzsctZYjQqxsh8mmbJO
NZdyzXyGutp8BLOtTonLZK8EPhes4jcQFxr7aCl3lRMAARALwFyFZNOEiGcsypT8O8GfXCEXvqhC
SNGMjDYzHejHyaKv8d3C80OU9msS1MRlNYvh69nX3POsGTx+eF0XyUF3cPdq+7DdOgoeiCY72bBv
j7bDzMWOIQpO8gpPkma1bcbc3LJ0/ei6QjuUQ3SsRIYBetseL2ZGGJus8mQm5SCPEHixVNc987qh
cbvuw+oOi6vbfuRTyG1qwLBqwq30YlKwbGHsiULgIbfTu9o62nP0QjQsNLlWPBedjfcarVpiONNd
K7HsgH3MqznZ49yaXEfQmmm45nnKFUgiuRMxgqGVsbZJ3tiUoYzRbLWUnc6Cue2eYTeO/SUWkXAk
QJD9TZtWpo+9N9nUxDU1hG2sqrG5w1wA16243IaLyxArrPzeYRjSGfgzMBCuWTVraues2+pQCW88
tY2GHhusD/ToTAbZVdcmqCS2lnvy5zmR8uQU90wYM7Xj7r80tfFu1O5bsASPWIZLtRVPWY+nrMmr
jmApmU8Yo0zCJqkxxU5B3uVuDwPbaByCYFb9FPbPOo5JoxW8cAMyHyUxezPoKvBvmbWXwQiAB2oH
cwa1zld7fVNt+IlXTx9StfVvh8PlDw44QK24AA9AQChSABZrVyp2APMB6AqFEyiuoFSEQQBqUCvm
ANeo7gnRwVkHR/AUl9AAKDgRZk84sqco7HgBHhiDCc4gFNcQM8LML6gDTmcKfDBAIDTFQtSKiiA+
YlcqTkL5UmqAE64iKJg1sZuAqQiAK0ogiyzVgnWruAuzgM9O7jCd7zZVXO2H2lmYT2gCUjn5kUYm
G3wieYA5RvUIY/KHulSRHhjQwo/O2HI2AWo9xYNMgCGRIkQsRsaakO8SdMROZ6JZmbz4luJKhCJM
dMWaWE2nhMdvFKPMUC48ikiXFS49IColiJCiVibwlSkxlhtRl8tBjyp+B574UYpATwYdKYJxip9A
gWHlCZq83Rhp+9hHoPZkeH6YmGgfUF+Xp23MevgmzSPgAIIABbBNr6AbRd/gNIHvaP5sjWxkPdj/
XpE6umJ2WHasU0XxjOA8ruJ6AgAfW5E+AFYuUU7QP6XigEaAoEmRQZUAcYbsgYSFGirAhxbuNFvx
RKkii4ghWGvquBis/mRk4XscJ48DMFIKlGQBJ+XCvJv7mSSMdjmYil9qAJkigbXWBNrkZKQyVTUL
sgKf7tnN7hnGTiQKgUQJ0KhpLK/IgkDY7H2M9fzUglBJUCqpmKqgqE/E+QB8DhLcKh0P5iCY3XnX
CUBWocisSpAMNxBXuS7a16LgHXNEc5gVz9UDdk2xtp/j8Uoq4qurGONr7lOPgjYOEF50S307Kkqs
l+hn8ia6FwBkHQaKP0xzfp4rOR7w/3jygM3m2jkT9LYz6/ltDPFSKSqQGuQzEzJRBxRuYew5gq+V
yXDAVpfDS6vuJYCbMz/GinfTAN9CzfuZeWSo54Q84KjtXKF1YywKLedmGhrj8KTp2VUITlcors6u
2qPMcyC4NP9RK/aOVNGbvrQ/ML3LN3GxXuwUhnaKxxWz4r0RmS8YWPtW1txV8XCeAfwqQD+8CvfY
zJsMbTo0Vtm3ZgdvQ5gjJuq0rwFYkNCRlaPowRiMsAEnNPAcnp5YoW+FDRCPzSRgLvihY20nRSM2
YImcz9Z1OD3G4IqW4hapAFpChTq872EaU0U3NmCOueIdA0U+LiCQhWIhI5pwxUbaipIUipdM470L
PtmCUepB8x4gP8gTlxMT0FICXNaAl2wBn3VATA0gMwbM7BSh6YBqRgFyR4VuKoZzAub0gDqxpI6P
huI8Sfs9INDZ1DJEzFa72towP52KlUkEW7rpDPFWNAVXKqoP2+rkjhQ8El1FDJSvONNGEaeBYk+F
olBJwYFHLewBdIBRATF9o597NtwqACtK3KdAEa0ARphzUwCVinaFkUZxVQ0HqMZp1yzWGWukq5pk
d0XKWiCzEnTWEA3hf8C0PVAtyY8tiC2+7MU6UdRttk1AcDFuPnBqMhVXdK5UnG6YQezic7lQpSzb
viT2mZSAYRoYkIP5xuC+g+J+A63+rpHoZ9SO2ZC/VVNNAdoSIuZN77lihyNFEadMb4YLVwxgLBRp
XIIc66DHk9V9m6DIqUyYLqIQ7WZapCTfYNjY+91INKajUbVbWc9WsckfW5y6ISrpg9EZb6Tebxda
pkQPX5FOPuW6nFchCXMUQ4du3GO+vDbBi5IGJa6e4tiopxkoals8yHwkSqqdt2RBH3WGoCuPJwKD
m8zy53BmadGW+yDuXsLhzRFyWRdlGK/qpMVbmedCL7FwFHaTraSLt7mxnJrO4y4iQK012p9JPWL4
6E0BhCHls5WdGb0/u8ut6TZvfJOHMs+eJ04HzBthiAi4Z5eKDM+ihHDrx95ATFCX+mfvDVduTeJ0
EZNCbzToBsMWg2MlKcGBhyEEfuH5/yPvTJYjN9It/SptvYcMgGNwX/QmAjFHkEzOyQ2MORDzPOPp
74dQVZfEUimtze7imvVGppSSDATg8OH/z/mOAKtMVVgN58m1Pwh7qDgZSK+tc8mOun8f4jxEpG4R
f6kpi61G2K6KM2txvBJYeVuidBpCoqtZPdSCGKaxrGjvy3Dl9JW5GS1ifQrjBeBZtu34Hit6qHDA
q8VG0NJ4oqn5PYizHA5tMW8ju/5p+GN6Iej093BkKxT03Hnzuon+pR/1p2Bhy7XkSo+czeNCNzdk
/+mEf+m7UCOSmaCEacfgn/dNrR7FAptJwVvQl55J0lVfp5q+FAIe3kQ4S3khE9wwZH7LRLufiZ8B
WcC2YyZTm/Q9ZDkkaUMvw0C8mSXg4T4DwJ3SaI6DGVeaoa/MokLSvjg5J1+/VOVYHvS2WXelZnuj
4eLEBIfdZSi9qvSV/CHYqsslLuEzQxhimFTzyxTIbw7JaZxv44cmqMqdPmJ9hMOwmvrAvRHLq9PU
jb+N5XQIaTTRD3M4ElgVXn2Vm9u0lfjQSuDrhfbhwCWCWJjMl3weI9AeCDu4pdbKvhduJ3ZNQ2vQ
hSSBfK095mDjQVHgIlXu6FVP08hiVwUPIhB4a+nt3oR0bkNtSHcmJjZ4xDSbaMsfc3PWDprz1adH
ew7N6r4PyFMMan60cpYu2ngRWJ0izQwvnAB4LdYBWwSm0IBiSGyR3Ut+LDkyebWukG7s7Dy9zxfC
esiJNUs7CaCUaYH6e3vIgTMp6wczVHLutn5IfQCJpBdE9rsu53cHr40fZdlJOPSB2uGSWvRvLds/
h1Nz4+IO3gAHZa8v890gyJuuAlqedkWzUhuc0rtK3OrZ3SeF7L0MOISXkY56orAymBYUqkzhJHDk
q6k054jL3fCg8JNioAFQh0hRrcfcL3aGfsHXFOwLf5SPk+8/9ANvU4KSZFdOstxGPt1ZJfpjh+t1
gyiZ6rnV1+dhaB84ZKZfpkRftX59CF3rBUlRtV0eglMjjMjycWfXnDrFPEXrkQVTCo3d5cy7FHJm
o7e5lO4zE6FoSzBlLhz/GFflrR1oORGqsDXMlNeJufNdpSPjWTg5uTHIEmMjp3PhWiCZov31M2zs
Ml4N7yUFGXmgvYA8pvXns2E9+mVO51SvELgRYByS53aIXKYwgQRBbLukCG85czhoIVJEJtTO5gm+
49wlNziyfc+cSJ5rqJHfFjnZA9J3iVgS6oSy/xpO0w3wDrJYo8WaJ/qucbrvNWusN+r+vAfbb26i
UlyKXG+3QWd8tCksGiniGY2AE3vxE2iKR6sX0f2AYa0kvLW1kUJxZ8AuiFWv+7BaAkzlVUg8iSWN
E0qGYDNokMhiMje/pKKzIJ/f9csRsC2j6pD4ktFo1Pp+ThJzXSbtihlj3CMaHbF1l17hzOqLq8m9
TnzLHU4v+isTXueRzKKoi6bX3tD3jkPKazxgR18O7E9xWIAJrO7zzNeecgfnVJROX0yrkY+xG+77
Qd9yoo3OVm2he/R98v7mO38q7xFsYgJNGFVhyFuuh9aZjkhFo5zSLXvd/CzBqEcK0W898W/03fe2
bEYP7eRN5neEkhrpBouLgO/JdEfAsueLItoEaekfJetBQA+uyYiRT9xM7RCFf+toh54j3/DKxBJe
R0EGbkh9OwtFllKNRreKevNsi8az3ERbmVbcwTwzSaqvuLg+OwcIspmUOXzEw/RYsFnwUs18Zvke
Vo2sqk2HEXQTG81XjVib7aANl7gw4C1GAdnTk4+QwZUkbjXsXtCvsJ3LkvspiiCTxe9lha2O2LgX
I2cdNEs0O27D7MxJ7nHwKUa1BG2xcsPOFARnBLjoaSSVR6tt35pMpnchAYC8WFsx9hZuYyQGJrlb
jYkdijR7gvpMjvjavCQN9qO5I7O7WTf077bwGL4W2NHnOcqf6Hddos4ZTrY623Tm0eRMN3nf4iDQ
6MpFQ2mvWl0Ea41iFTVt59av5q82/nsy5rOPwSh90h372oMiiwO2BZBkt+3PweyeJNb3lVaLSwwq
Zn8dzXPgrtta7AfhXhqbCKK2YECPLhhxG0FDPuHwmjX9S0445UEwJ7O5Y4MUZa9BCM8nHfNn0dc2
jNDuAg4iOJesGOTfxtQdT5I5jAIGlfFqLB4Ms23vCwdhUTLDPRrN4Khr1S0S6PDUjvObrbnJTdJk
Hh5gbkw/+tvKcsKHCDKGQThuZRHU0FuW3GrADQkTcI9aBQfKtkhD1CsvqVz0Gj7hv7HIst089SwH
ARi96xprSO049tQ1Fa5TUDAmreupgmEyMNFVbVevazWyIE31R4vgjGJox9aTMui5LHv/2H212iQ5
IsGEvZGQg96kZ3fwxZHUMHFso3xtd4nzkAMo7BxcOKRbJEzBoZFEX2I0dwQa+8cqq/ANFHG3m03y
gEpKNrs+ke6dlvc/J6N+IiGxOmO1gu+sQ2yW3/1Ot1ZzVzcX+qGvWlpXLPgVKhbs52t9SijwxAVY
K3Wc+1asSgheW7Jo2z2v8Z1RxyWNSlIgEyc4hkN7jCaOnVdjrpFKXngEW2ksb1p2kjfsuMxj0Tvg
7FWkjnAQz8bM5mKGa7LhpgHX5HTgI+M46cQRJH1v7dJm8Tv0sQ5UILthHa1OcLTD+4zvNIQkdwzB
eNIcNoOkxPioFmeF7IViSCiJBirlCbcv87vjob/GdENC8BEQxipdQhwmwqYqdgtf0ATezkjjY5Xx
07lw9+jvvl7Db3UnCbajXuZrx+0Ug9h/1qhlem7cVfjssSFTkEHuphZ+ayGxb7qtexFpjwvPqcv9
NMzVyc/a1ymsmT3b7OhQF9CC+Siz4I7ervDaicQ3CPE3UfiYyLE+6cc5PncVFY9gghmZqUkjNWbY
lHUfHlunPhapZj9c6SZ1FM3bGQt/OuTBueickBIF8Zy1URLBE/ojBkVcFn2gvfmhTRHU/sEIGCEf
nuNmrnckt0Mm14p9XpDuokJ6IS36TgKBkLL50bRaLP8GK0dEBvg+S9tbCOn2eSGJ5nM4ACSxiFBS
o9r9/rFDnePSRNVRWYuBZQq/W5EjH8yDYDt6puI6nWWaILUZYCH6Wndqh3mtu/kX9oHO2catvh2c
gvL78NgAmN0UcZgfdM1UO+4dVISZI/CIyebGIZUuskL31uiQhNgtWcstAsIbmVsfyHOrLbEMYG3H
vN2XC/0f2wDhlPWu4/RlC+LVMXn5jhcZnA5Vuosc+joccBAh0smh4eB7uhLuygyEu4Hj813OIsYf
kiGjubqTjRCmmh2Hx14hVU7GE5kNeADr/iM0SXN0RrTIcVS9a6ZFeUkV25iTzlZFiVy1QPz3Mwua
Whb7kbrtHuXEk0ideR8lxN7EDGTUr8+0XUsK6uKRTgNaHWoFm1GjmjCbvbNVMa28jJqCoRLSlF2t
/OrbRr2d2peiBIjS6NEFoeFh4JR6dPGzw9Yl+6GTb0lJOo3eFtqpzHts+g3xU3Jwt5gblrq0664B
LnSHUTMebCIBd0UZRRjVgmiTT0m/H3kdpooqH6FTKvURRFFn6GAN9mNA5Lwtl45DTlXA/rBIvDyO
Gql88UToBiiadQ/Zey3rgGMRWJkdU164ZWd2zEj4BaWdYlJJv01dHhw0vaQ+jekk8nPxyo4l/WKo
YCY6Xh0DSZo6/ub07OfqOGLGQf3J4a5woAVEmfpqFwtoFaizXk3yrHPazwzWx05zsa6RZAAYjzIQ
AjuLuh12eFOf5K5VxrOmWir54Yde9t9NE60cp+Zpn5lmuHIDn8k0l+Yl5/v9fZ9YfDa30CVW6OFt
DrOGoyM2/yS7KJygEqVjbfypUmRVX6Q1ob9xCJUZswmdDQrEJOpYPYkiWQ9d52z7uj3KWOMbtC6i
PUxMMeZ5paUTKJbxC2+K8pt5XzoZ6ha9e4P3XG5RYx1jqT8IgQEolmD4Uzm+dL4PFgiu+UTt1+U1
PSnGQhpQv0jNGIWSlj/42X6cKv+kQuP491/e+ax5d0BpmvQ5bAEuybZN9Ad/VMU0kjK+ywiAOedz
JpjcHdakVUEEVYreZB9yxDEQPmKttLiW8KPzbwgV7u9YAlHtpFvpaPs0rNwzUWTtKkz7b2R4OLtK
F+8tTb4bVfBC5JKfQs4CJhKbE2EYWyxrngxacedf8yaIJ2npbJv+z7yIwmMpA+dYZj+Il6++x2l4
Z95ipBc3bQJ+MggUojFgi55txBRBfDGf3Ikd1ADyb+NkqKDjusgvAbiMnj/eRFn31WU76clE/9bV
SXupMlvbTWY2owgEvNDN8Z0f6NaN034we7IrsRIIRHk8j1sj8ouzQCvtJJN2tiGw2fPd3z8DfByf
dAqOzqsnXOz5lvkXAoxQzYpoD+6wXlnfGlU8IRRiry3Y5QZhx34rXTg7xcGpt2lZ+bemj3YuDoNv
1iIarWX20YueqNSJbiK7exgbMvVsWSTEnByJHaTMgREKkzKEX/KEAJgkzhfAX9GjGknVUQn4ibLE
ERUYLiatIUYJIoHV6zb7Nb0cCekbvLR0GCWDDS+vSL4bQWUhbGjfaeo8dI0eouscjhogOi8Y5ODh
Ifuu0SffaIYxbQX7X32sfB5Iqh1xj266gTciLJH0JrQTnCKX90Fgv2WTOaz7DKU2YJBwZftzvEuF
+TWDHbSrHdpmpW1ApSOXo6OZ8uDTU6e9LSBt9lhSyaT3NOuRDcGR3c0m9xUJtC1qO/o9wZr4AmL8
ZhyUVqEZJ7LcvxtEhRHlas1nM6y+BbFjHcQ0vzWM35NmA90P4bweTBgYKHfnYmdCUwVsyskj9gxU
AE8B8EthLySdGHum0wmBGYTBnReESGlxQmgVyTHHNu6PCeH1XyPrEBq8yjIp+UIkpbSRGZ40M7+p
w+7g94azHbuGjaxOAlCVjcOGmGss+Y1dHK4jtguD9di1L+2Y3F2PMTI03oEqpJvrqPyHlOof+plP
mR2f/vj/ZYSHsUyB/1nodXzP3j9FeFx/4p9SL+c35L4YEQXaLXYpvOn/8H+5kI1hdyrbIcQDd5GO
GCkv6jb8P//bkL8x8S6rEO//MhVwBf/0f7m/odDQETDpttKlicTpqrP7nMLyrz//r7zL7ooobxt+
8Wf/F79Dt4VyTFvHnOa6n3ycbj03Ud3QlUv6jJO5Dc3gxoqLrxXOsNVVOnCY8vaeNLR730JM4ejQ
6arMunfj4cbswWBOJfueP9zAvxBq/dv0x1WhkFUsRHjSdNv6JJPVoBk6oySPbRh7pt59jAIpQ3GU
uvppKsd7QVqm08UfsRNdVPplbAhMxk0Jk+l5iVn2UY1zaCZM1w4+zCB5t3xOS1Ta2vVIKcYBnLQi
WHPVhr8QbCpnUWT+WTmnG5aN/m6RzpnOZ+VcMvHFilzEWxzQJCHK6o387cOYNuU+kwjEumI4Usn5
nuiIJ+oMK2xqlzdx7dBmugG9cBZqvIScqpOS1ksjTqZb3iadeh0McYcOY004MoU69zxFyckdxNYk
RYVC17kr4eNkdgjxMhf4OqJpk3Fatyz/OSTUgcwnnWRywHvNHDzOLj36cti2Q4AcBa3hZhDdvSqQ
DOOvsmNulG6QT5QitaaW8SX1j36XXjQgWGQaYe0vj2EZPpjdu87ZZIrAEToOlEz8KzEVAMRBub4a
9W8UoT3dmompk8GrDn2TQkEHwgujM+1VOizPSWsdjJYSIrtjcg7Jtzctd5XzuYsuSlT9WuPwSJeb
KMVQUtFfUsprq5m8YJ6e7LScVriejO31b1hj+lFVz1OBewWYQIdFvbnkMn/0mzbdkIRJ0KhGa28Z
28jF3jjAHsAZwAzW4xu0MrfkrJ+sMnq19eEqtyHs4Llwab+pmXBbpF+B3t2DcUnomO11p3yMzVUS
Oj9Kg3Iv/vSuszHAOHctnvOVPrNjtSpyB7sZ0cCE6Sdzgx+Nmb93Fmei+NaonX1DaGTE14D8TRof
VCrC4KD/SDkNKHcnTpwx0r+snp/CjHJMPLDAxuipHQcmbKRejDk80yl/CxMJA1+s2QaB5434AnkQ
HfzCeCuH/H0Q1rSmSLDoBwlv08izqmOujEBy9AXZeKJy+JSPiiQ4Gs7GAiSy3e+uopR7/V3c7ARf
iI0PAC9N4A7ldtCnryhZwUoarKG6svdtm/1UwXBrOurOpblSsj9Hk9v0F1c9ixT8ZQJ8iMoiRpwg
+sm/KGrLP6Gb0LOseSaDOSKeS4CnyiTjSy94b98YzzpIpdpBF25IxoEs2C3LKP2oLWw/YXCfkYGL
aoODcb98U1pgCTv4TeQQdTqj81Ah20FcApgaD9dgQGh5DNMQD3iPr25b++Mj9Et6rH65q1J+WecL
OnEDbbwFbgWasfDGNLgPIRtCWcGgxJ50ZaWMQjljA6KusO5J6910ObhAqKajZj1bdftcGtR+Uk6n
kEOhe9cotOzKXBclQ7GcrNQLR/5nUNyV4KN2Y+CS6aNRw+1b7PMib7d9gfxlJP5uHReUnMrbtm/2
xTQTosBAlkEerLBF0Qcdirje+m1GhStubgHKI7mqO3+VVpzwLGoiV6I3aadfVO5iKs19XFbxeo7Z
0YAtI8LUUTeDDqlQ5fyYM0zPg0heaNLf9CWncJKMmPe/uTNY2D5Y/oaWvCfz9Jz1+JUmCw1XktMd
G1PzLpTRpbVj5JAQlt2JfjfWU2Dxl1pvl+PQ8mjFpU6bDjll/r6YxlQQvvPXxw0vzqk2inWda9lG
asbzPNBNBSmEY258jpPbADWRR8W9XWfCucSVQYnSBOTJuXjByKRqVSfW1rdJdNTs2zrP3oNQ/Qjw
Zk4Zr1QVdaATAbevGCCA3OJkYQMsSAJogRE6ToyreIwym7+b2JKTgwIHwwWlKE5XiUqhMSxsgyZM
PmZwwyGEOmLwBHBR5T9HFn4dyikE07Dg1G5MgUNh1pqoRLMUudX8nCcEXtvLbEtgCnMGzw9hjxPR
ZI6M4TnM96Lh0Sbw+yBEYY7ATbxKRvVaVCarQsAXr+zmsZ+NOy1ws0082D+NunxPwS7QyybaIq71
CwLCu9LiaRr8+oVDBFKPBzhGhKJYjGYeZ7bxjRMZQ6guNXNbofem8cWI1sbyO+UVmAQf1NbadVfx
dUfd2vc9n3BlQNZx9JikE1JJ0SH0am+ppzvroB82mNnadU5xnxAt0KEFhffrbS/99MKJO8QPMtwb
WX8vBvKoHArEWX8s6PE0vNNWUtB3N7HX2ll7mdPqbp7a+2WdL8bm3mRlMjV/E4zBN9gkzzJ1cDzq
z7iQvueRtS4GrjOGKbJFp6Mazdr0Pp6Isn2ZgxYYcJJz8pifrypLqzePLeWvLmbItkR3rkIHtyH9
XVaqod8VXX9T/AxKdRkVd5Ribn6Mm5Oe0OQbs/kJAAsduEycB9/a+fDEMLPwIpW8mHlafbfBrwQi
eTdGGhV2l72z12vXBTGwRhW8W7q5jYVzqDNAgCFPsKbalzZYOWYdvrI5PeqCrzBGkFySOgCZ3chV
nHBbyqBEgBBhuWaTxQEcvXFPjrpPIWhw3Tuk0D6eU4l8CiVsjASYMxOPf+rQeQWUH6/DYxZ9Aekm
3wULXXPOFSqcg5mT3Uu4eSCawisQQuRNfpydofRytwh2KgTf60LVSwP2FQFSu7TRLxxhcG8W9BZl
Gn2grKZHBXd+mS0jOjCrjl/YlgzC64AQBetoqbXnNq43OvS3FVyRlkkN07PJO+2XnP+0Hq2uPhJm
Glu2hALa4bXlc5eso542Fh+21yoeSarzklx5M7Hdm6tZ1+6vH6xXDNnYfDeKIruOYTdNMSmJmyzy
34Z28MzKMYhqG3iXoomgMOqxZgDRpwA5wy4Ffi9+1sricEzG9m3bGEix1YePmvn3ZzDG1VM6TQfQ
TMmqTTJ/nac/m7KMsCz/dPn7qKMZy67yz0OrE60EDaeS2R1ehZ0D+yoKGeTLvxQzCuYCcSRNWXEm
kZ2H0dInAkHZdWzheoOadlx2zxkA+9VVaR1rpVc14kfmEsjdxKWzwcKMf1+D3N8AzLZKWnsWSiUr
ntzjNAY34xg3+97Aairqr750cG7XFJKzfCgQ5jf2RgSUl8zuAJGcSlcESiQ2tR22SCRwg0GGeEoY
9wwsHBu9ARIbhLTZ3WiGVXjkCGto5ZKPmM1NWrrrgo0yTzZ9CGZo4dfvN6n5S6iqkOPqgL4HR2zf
E6tlFUGyAgRwr/f2Bzjet1xr233dz8wv1j0kSnMHWvU8xZjuTXGv4pyeROvSBEMKyM4FOa6euHQZ
dtGSRXUd8+7QG9shCUh/4CkGdJCWtces4WbSf6St29TlFp8ByKSmWVRFSGffaZzBAkb5Bu5o2Mku
nmjiM4JE+oLycyl76ag6OrA12SJuJ1b+h/UdBfJPJg3m55FVwlygoRwneFqQ6AuPzWyRSJiZI5TM
WtKT4wDiB7yV15dxmLL3YapOSd5+iM6gXWX6h8KqmR7BAbSmOqh0+BASqcNyXiAE+921sPtriXyk
8rCWycBLx6C2WhYtXbjf22IgKIZnQTaUuW7bbTamxaYSNfPoKF+K0Ke7VsByde7HZZqNXP6PxeS7
Tip8Kn16yhuKXkPPrG1LcRf38yuv7l04LBI39h6sHxLAACPVaLkSptV1laOAu+5RCS99Yef6NJYN
wtiZGRRbJcrP4CRIuFKz/DLaKDYEL39EKQjlCSBX1DUlDcfqrc5j7Gy8yn4NqkF3snUW8a3p2Pae
C/AunfJ0q2OHGaPygaxzgj5kAOVKSy62IB+vsrkzEVP7ZKpxo4IeTMnwYi4raNoZJbLB53GsJvIn
7ppIoUiqR4/0jd/5U3Pgc35CWm2m+QT9glZBnDOwZUFYvCO7dTmn+canKk6P0xs4Iq3KiieOW5bC
mDlvHDAafhu+XGlWujZgMHUTDFGsgSqmeCv1hJwX+0X65jqx6GzH3XKpDVZ+FfdvLmiqVV0yaeOQ
R/qf0q21I3nq4M2skTe9oMG+boRlLP217L8PNHPJdeOwIGym3pbEWBSkkQo+aCdQklblnUqQFQ3w
NjzSfh/DQHuk+XwecxZjx7J4mxSj1dIQpgy0yFCheHBALkEWvwatbmxVqt07Qe4levQe9JxohFVs
7Y6y9sQfHGYKdjXTQ4+tw045mDVD9G6xwPl2e2QtpK9RMvvLBO2+pSe7ALyZpi2mCR1c/ID0yk8Y
CJrL5qZJ6cua69Qie24Y2Qg0r8grtWEZRss/ZpQjCEwfrYpl5Ppf+s4wtprjzp47vqIMZBkj3mg9
EuyQISj3kQdYXcHJUBBsZE5xCGNNB4MFb6w2f/bYnleVUIsDnv8yCmLJMzC6KfthnVLkylHGuEFb
F+0LN6G/ROL2nkLiKsP1dduCVUDJR8aBxYYRW21LR9pLcQB59HS2SYqKxOjQrZl0ydbNuFT4iDzJ
XD0/qrQmpCDZEvFOzLyTGtu6tciYceQ5TKlfdsndOCBcdbH9IV2aHwMVbJvIrXa2xZoYZP2jHQ2M
mZSattGAxaUT7DImDWxOdO8lXpOoxw9ADDFHp3J8VQZYqwnoxyY2J8GRn3WlIcwTcv6JSIiB/bG5
/vuajfG5ZL3UbOAc4RZUlm4bcIn+1DdIYdGXykzibUZbTzfKl8kfvJpK6FHFjJ0i0F4aJAqbMGjH
7VQTbTAn7xmmGHTsIHyDWUHjZEBcL+u/u2i5+1ksts3mbw2s/9HmulzN/3W9/g9xp9q4nf9z0fIf
+KrLe41WIaq6n39yqi4/+4/ypaP/RsywAUrNMpQyr4/1X/wqEyS4UJJEYbynLk/8n/VL6zcpKSwq
VMYmwhPBYPln/dL6TRCJRcMWAoJNesn/W/3y3z3ctEociqhSmYIP/OSQVnabahSAcs9ErvoGL4Lc
UjNdVMtvxRQy7+iMqukX9cnl8v9U5SNMXac66dqWI0i7sD7ZSJMyzgxNkznd9pduenLNe4MDsJVE
OCXeQnbj3dYIwC3lTyXznlOvC+3HJc7QZxKiVG18VhozJBTA+tlkTwZn7uhBQTz2YRmsKnc/NY+d
dOEUPVWwiwj4keFXx4h+8cYuTuJ//xaGYVB5pj6tG4tZ9g/+91roE3MykSk58Vh5+TopkCiSKVY/
JxNXaejbrgnuJISucpAbe35GS4JUl5mFUxMdoorUj1J9dTGGOLLA/wJ2EeuiaeEQyo5hkm9RDFfO
NzN+t2m+iGQ8VC6QAwG7oASVD0sMCMDKTt+nsMdCeJ98gx0P5/2lIHbWyqyN6IbNH8Y5x54pKPI/
Vrw/tzevj0467lI5FzaF+T9/6ahJ7SCrkDB2nNAjhDyFgkqKszFzPwb2p5nvrrXA3v79p5qf68J8
LHdYl4t7W6fs/2nEIPeI/KgTORojnHMUI2zqY2pv+cVBEX0KJnOrdccsc/f4gLZ5FRxUZQBFWzTd
Gmv5ggH5MXSPeRftrbOLzCGD3+rcmC6A1+bdBrClKKn+/VX/1Tjnqnm7wSfSiLA/dQfqoZ9mvlcO
UHsbNAE2g8Lz08NI8sXofDQsPm3j9W74pRkRDWQrx7dwTb6I4pV+2qrW3/vcRzL+EPV3kbWvu4mD
+VMbwO7dIJVaYKbrYvFTaZwgnMxr6kdXPEasBFpZn0Tt/2LE/wVPgas1gVYuwDt6+5/WqL4Nx9FF
swyryQSyi0CjaoFbW95ABmBe2CsVmjugSWhAnANAsDOIh0b7MeYvBmftlgOujZyzHNfFOPyidWD8
xUz2p2v7NDCHwhk6vZkZmObjHBKEg6d0ZkuGCBggNluJ+tIm0tNhS/39Uzb+HUryp7viLlf2h3mg
4bJCut05ns3MMxBB1XNERRfh8sriIFNzb0Q2UG0Ua9LevV98+jKG/tgxub4Z/3omV2TKHz6dgLk6
bRs+PSmjjWoU3aU7M3/Qa0Eb+h3dGTG0WA8jf0MNdYP+6RcXYH5ugV0vQBggFxZyglSfpkEq2mGm
l9x49N+rAas5uktwv2wIKzw9amMVmZcA3gK87ZV+5gnN9Hzqia37RnIRQQrw6m8N3o6lxusSnyyi
V7bbuHUwV8GVw7JmItT9xW37iyXIWNJPJe1DF/HLp4fWdyTkaYR9oTOhbRKrbQU156IhjMxB+MUg
zrIMhbeLXkZiWWneiIRcsSU7aswnv7iW5Q59foRCuKaN/JTorc8Qya5XFGinNvciMFnAd71ueIIU
49b6im7EesRLEb9qOXihJQvi1h/DX73YfzW9AtKwDIkgRrny090QCt1rMAFGIrbC8xNn1xeDF/n1
TdiHh3I+g3G+o1TxoOzikvvZWQuPc62h1yRO1A93BHRvSxl+/8V9+auhTffMZIGVhmNfp6M/DO1K
yxO8roibMps06XA40Pw9mCVCHte+OHW1LY3iZGLrgSYGYKL6YsXOLyA3f/ly/+EazE93hqJsU8PK
Y4OEALe0wpXJXSEB86UJ8n0/dbfggHD7VqcueUSX+qtZ7XfW8afBwQ6J9F7WEVOyGfzz7OJX7hSo
njNlOSpQPqgzyB7KaMUh8NYgaTqhgXoqWxdWi0aagwCoo2gOtsEoztXU7mC+XZSbfo0GY+vXD9Fo
HVC3e3zY2kSfXXyhHOl1AfFCbJ4c9ROa78aBogF2dytAMyz/y47rHbAz1J1EZ8zGOY97QiszT06W
p5j2DQCFcr4f8R7YSXAoDWiWVbbvACWhwiYdCeqS7qI375O9IdN970arfLDZoclD3hnrWoqjNYd3
8LwPhWvRLDK3y2ctuuwaFVwVEGVT+Oexy/bIi/eJ0Ld0QD1h+Zva9Aleh9Pf6NvJoICjZ/smwwkl
H3Dkb5boc9c3yFigL8f5L0thmxkW2Qjtrm8wMbPnsji4q+o+cjhM9tqmdc0Tam5KGAly0p89KAN+
4mgY2T6mOmAZB0MG4Cdxo9nCW+5VGJ6N9kVPfpROus+G+AtmprXFr9dm5xDQkNIpXiQYmUwiwvyB
vaH5NrYCe0i0Mmaei/lm6DWsKpJ4tLMTrIwhXpvcfGKWNnSp1k3wMo2XOnxbSolZgtBzyvau+dQF
9RpurufHb5VBDo2Fm0vXNmhbKcsrlHbGemiJd5zMdSMIow1ZthMk/yPJgXp2CmYgluEAQr4/OHZM
ppnlLbTYacq++sOF0BCtzIgrd6nHvEzDAY3STVJYXjvka8Uc7VPccsqK2qK5BUm1MWnUDH62rpdr
YW7vnIo2IpgnyQNAsJlR1BnB2HAYj/ps3ZMwWvFxefYjAUQGLuR54UqEZnGhuElPrnk0TJfzLapl
VKmXsrDPvk4/2GjIYZnXo04UFjuROeU0P3HvnNcRbGw3O7iT67X4bpMH727C8NXoIr70vY/406Lu
4IuKah96fZPNJBIu2wgI9e2PWWdgb4kQW1OmRaEq5Y1R5yiIGd7Gye3dfRFToyLsMlti2hnYoNGq
gqrRneM8SrPaBCWEFpIbgFrCQGEzRxhvAou095BX4wE5YaHxqDdTxb4uhi7q7mK6y2ENDmXDjXus
CKMdGSo1e+ylrGW42UGa4R5bRYn7SOtmGAEQLJ37eni1gTxWaoHNq5VN7yypOTOkPvrygdgx0sIU
pUpz2LR5uRHsEtsw3tigVloYZDFmwgqQTS/mlZu/VhMJaGAYulU4kSXYqHVtmxstfKcEQ40I1QR8
A1c+NZLwThTtKYaDuSD1tX+vRUo/c1zRmDU3Vi3XLa3hGrNbjkuyTinA0iSPhnXhsg0HFJhMd3a6
WZ5kwGDx02PJW7iE7ArMwRXPx2xymooDfawcSGSx0dEH6+qclSN33vVUZ22SUGz9Idgas+DAZCEU
CFaVBmrtR01PYuYHUpMMQvmjpMQp5h9slyfuqi8JHhBvjAcyuJ5a/KPU2dHkE5FmBiuB6XTEAdCF
hHIHt3pLHYx77e/aPtmYMel7LXuBsvA6/ztgCC9lfxkaYmezXVD463suDMXcMaN1BH2RmnGxGxG2
2U2xrUj8Un28iSVpSv/F3Jn0xo1ka/uvNO6eBU7BYXHvQplMMkfNlqUNYbtszvPMX/89oapC2bLL
RqMXXwNdbciWlExmMOKc97zDaG8Ti/s3HyboGuHEW0VwJgZtq6JPNpYvaoaqHGuUUIf6zo6m9NIF
KgsE8QVqdyAk1I9W3aO08xyAdUybWGAqurJhG7N/dEghe0brOSHoKOvApRmBMHOP6/HokKwDJrsR
OLq03ehlhD4zLAIvP8cVZkauCvaLIUJyGQfp4fnQRXhatneJ+U6E97beErFYoWxAeOBgbTDjOhsa
vkb2eI7ZadW6jysmAJPx0RXbqHV3WLUwMbZPVUoy1k5pk5t5VXbSgJgo9w3zaTkuvJriyh94apy2
Oif25JXzxO+q9zUspAjG86IxR9Hx5yv3JsAdbiiNAx+xIymCG2qh6DMJAJ+W4aibaiAwWzHXhAzE
gkgRNqsm93vk32muBjl64VolIAozKpV3EuPrFLJGBsxf58cofIKZGkw1795rMA/tEAhb6+MS4Sxg
FGiUGQXA4xlSpqQ40jT6A9OWMZFZj+SZmplXJrXXkS3VuCHcGrGrOnQAg7pxs1ujjjiQkPdFPuYn
21LRnoquQdI/+KS8B/hCBHqVbzEQ9ZPIIQlOP+hhGEDll5PldNR3tX5q2IoA6GFO9ldTqt7X5Ih0
LGJU8PdKbOHYdFOP1tbIQ7SXnNG5dozVcJ8YR9HaROXA3M8kFzNE7mYc2tY8w1m+ytCZyp1rbex9
t6g7eQwDPh3y0UCl+dTlxP9xoMlTmdnwUStJaeWmEwV+xIb9UFbacQRmKUOxHbANbbUswCTjMNmt
r2hcVAG2oxqHYm19I+l9vBHJP+K00blwKguNikD+XYSBtDwxVK5c7pGVY2yJOyOxluAmJN30Dx29
5euPD9FeVY1Tx0uluraTB1GJ3MYa1B1RTPBaGaDb2FeyS+S5usH9ie4b3yhZLVFEDU27NeItytSm
eSrw+pjkKVWv96OjBKbgeNKVQFY30xjtGuXUO8a5zLVT89LXmEoUGjJ7dnij9ee+9fqG8EwDH45e
3TlocepJ31ojR6CjeI57BqDZSZd1aAS7VLjXee9eD6N9PfQKNCam8smLilJNFloRFP5pG6vWXte1
U4FnXDVgfFBz083sdknprieyEbL41pqMo/w60QzGK0hmTfcBkgAyxL1o8iBdxCHGlGLQ1WMUKxSO
xtluOZnb+gBVJB0UTywhgQnzS0ZGnKaYlyKK94g1r+f596g2b5vS9gikdTrWSWwcjRQ3r7H3X2Ef
rkkWSZqDupcBR5gvTzDO9/qs8FTeK4x3VgqPrHpngtFbiiDNobjVXHKNBSHDWuc7Wu9brNt41Y9o
qL1qEpcRIWblVA+RyE9LD8kldB7wDwioKnd6Yx7kksCWjojU1rOXMJjJM0l5XBcT5o+woZPzibjq
Ce3VfdRqT4AY8ZXGIPMKcwfKQsKlQCca6lM1DB+aKkMF29yBWGDXPBhnFl5C1vimCiEqcQBbIFwR
Rkd9xz1vnvSUvQC5KjrszyS0uVo64N+w+mSYxXsDES8kNngNCKZ88LNzP6UKVhQTggZBjGv0PrSw
VQDjOjpY8Vijdi4jXnxnrtUhUcMvRk0NqqhPdIP7hOE0fHLE5eE1GYif6b+Pg6V+IrDqpEfzLgVG
zNr50iXzi2Z1d1023+dUZoSxVIx+zPdKlcFtvE5X1UsW9VOprC9T3N6ZuNdjLkwKNNRIiZQV0wk/
yvu+RFhhUJdzZMioTKm8ROHSLeYJJPCTEZbj1rKcdz3BrZx2p9o2Nqo+vyy8OBrH8aVRtfuQe4ll
33YZvuAmcwPx72LiDuasL3qqPuWadRmT+k5tmsco58GrDbRX+sFOP6aw6xDO3RsqvYutH2i7yedj
GNNhIWQyODWK7DYOy3cqUpnWHt4b7XpvtRCNpjJ7XtRnsybBhf2mIwiXDSo3z5Wg3eD5jCdy3cb7
nseQ+4pjAvtQS/fRqjtLZLdrxnLVFA53OikWVK8jTyzsgxppu6ZNXnIKLvch5dOBpXwSVbKvWaZu
uJCL1XL4R+sT3J7j4oD54oQeGsaxUNSzkzA1UvElUCYfUTq1fH8l31wFD78Q4bU7Igcbrf3IEzvI
2k/LdiYQiGCxYLSEwYOKFzYcztibGIPPxczgi/S5F705dNi92tpIuNgTRrf0ezuteTHnmWlatI2N
9himuR8MeXGLQu95blXcaHyksoEG9bAMqcyWjan02y7+iAupZ/ZfIKRtppls5TbBcgmZxIZbxFHD
nDSGniqS26nOArmFhEuSX3Vlx5HN48+oEBc2xLmAwdza4mWdLVwY1B1O+b58JYtoeZ3eUG5S8fqp
GvpdBjdKU7dTHe3694PNYWcYB2hUnoE6VG7dRTGSHrDNYwSxhWDwR4+Qiv2YgavRVsgOSh5CEkmC
WU2bR5PGnzo7S1ZT4GFjXbjaTp6jraKf12LwB7zK5XGYEmReDZ3PUG3rNq2vr+Y508KHXqEonEJv
1FBqZa0v8FPSx9oDSd0JxUsMPCxU93qu3L1Njd8pdFkcz65xa6j2pdLFxcCaxqJodcw0aPrOz6wS
LUa/Ex37VV0Ejq3uSlsJsGO6GJ2+PWDTcZgGBuwrpbFAdQ7m7xiMLbkUrckCZb1M1RfZuMoTNOrp
kYver0rtNNJTOS0ftPAmmy/54Zbu1GTXky3+WtF10uYRpIUPmrqra+VBT9q7diYptCKHOnxwVySK
C1OdqugDxbmzGnFYCcUkT8QvsVK6Irl6r9u4irshg/uoTlhk4ckqA4cJdVw/yksSLCi75WDmBDG1
7BnvARzTQH2ptmZd26wGf9LGDzU7vt2jFOajrsg7ijmA6JJXm7tk7qIm2TWImPkYsGSCvsVHKwEJ
lYe/tomUbukg8z86TMFqki19hYA1lXtdGwbwyF+/JyKM0MVuUHdaf9LtvWUbZwVRvDq5m9JsPVl7
RD1ANQiBHM5EHCRQdRirdthI44WJz/UCS4YH1V8KSMzMwhf9gHXQNf4yp1rn6EaYNTCJ7ctH8JU9
eZzHtsEkL6TKEca5EWCZNo+uq5OAaO2nj6wwSiQv0ok5soxzUVPK4D+O1dvW0I2jnWEyim9WLjEd
fpEFn5DjcCBJlcfdTpWbJctvU7G8yFWkjQUfntijONvKK7Kh8mFH4+PRr+Np2X+ppWEhut3J3OMZ
so27RHaT4WpsXQK6suy6r9creQsT2jv5NGEluyFmnkYdng3yxRjgSJEsxgLwANBHHicIZDfyCSwE
T0Oj7mTVajNdlw+2fMA1rPjbEFCIJy+KjcPSFyBA+uvveK1kwT2wqNzk4aVei5MZq9hEgdlUsV/q
hGKOYr9oy4v8Ox4PT0E8aWMvZ9g3KSb6XSzo4oTnFuTRt1wZrySvUN6HDucCNUSCLREXIKQ1dL2e
d2Na9btSsLYkJKdsGwrBfon8V2RSzqH/1n280e68+fL//nGa/fUw+z8S/MjL+S8bizPA/grD/c60
+f4DMpl/nYZPCS7Yf7hA73//3/95/am/B+IOspTX5AIMkm2LccLfA3EpWoEHoTmmKgeMXw/ENU01
pZJH6LZwbKY7HceF1PoYCHocBD0603BXsxlh/zuCnu+GOdg0OrrONZimwVxHYvVfYc6T3pP3nTKq
WCdBwL11laXvq/GOqolpRIneGn8bjUneqv5iIvHdGOXNC8tp81cvHIKLlXEvX9i9NtOnFL/3SHmk
YvwF1m/p38HqOiEKpCjIkY2w+d+3r5TOItEs+RYHOYgWzp2it9Bdo3c11Vivr75iyKGDcl/X5Y01
xHeOhYJaW67GvNzXojzVWr9XFKW+QsNAE08GEcQzDuctv5atwLoabfchqd27ZqE3ICOT+D2Ehxss
7/wyQZzYQhPMhmtCSMh7y0/6nB46nu2oXbfjpLxrxvh9iRWZMSe+Nb6QnF64REI1ERlt0VNdrmzx
6XNrJwerxniDg2oasMjsxgsphydylM5TX5xG8FNXgsxhd6xs5V3mDsdZV04ZJZ4Oty51zUDNwAew
V21xMW0HpviTe2dN3WnJ2l3s9scUzcpQ5beyt1hymHyQ5BsD1+KiGS6iWxEaExcEo6pvUDVM0X3n
YvfautsWADgvgZshX6H9+PjZs7FJyBtlp8m8O/jN0kWzY0t03LuMSkru2aFmBhaGQTWm1u9ROOQW
OJy6HWhZJgwsYjmYYsQIpxEUMwpiLOhST8khAyqQk2EbEhd6KB3nYaCgW1Xybq3Rw/7ILApvtBAM
FRTJM7E/515DMrQWQWIpXmXp+DXnQaZHz5OaBT4IqWdiQT1P4E/2/cIIKoXhgB3HtUu00VhVJ9my
m5P7MK3OaXSoW8OMTPf75jXFOsJyO7xaQ+uYYkjVZx9wNfqSGfGzQjJpVu87s/2A7NMDIT5Fdnbb
JDFJmcqpdI1DKZRTEgmknQLCne9WAzcu3XRKeovv6EbeqQqkrxo4dOt1Q0FnNDl0fLFBonpcIIAX
tiDscthnanUTmnRL+IjGZJrmyeRRL+/ghO19DBqoaWcP7b43RbGPd+0MfbREbDpiI8Vqm+fhmOfW
QQUaFMV8UatpZ6Z2kGNbtOI43NNnEUN4NdLV8icQN8nW3XKhW4VwuVcgGXYuRXNtYzFE3U96Q7Fc
5E+aodjIdbs047EyckmI3xLyBgEgPK02T9Yyejkdfcy8Z1CzkwFWG/NkaH13LZdc2rQfZMZIV1A2
0cfrUbdvevMw53Sb8/1AnosG0dOw4lvhrlsoKJ4ocGacimBk1hqnJWAB8/HQDJz+oV/n9zYIkrUk
z6NRngy1vcY27kV+aw9CICv7peSWujjbqJuwix8QMoB88vAp8IS7yBc20J+W3KFVDqZMHHQmEGMi
gmK171tTOdkEeYbT4q/UKVlxsWrtRvWAkY/yySNMzJPdPjmMnuvcypcqU54j+tyM4UZSzZsZIxVL
mzxjxUmR67DjPOjlm9dr36gp4ehTymmnE5oLscNLk+gMy/vT62eLa9MuXYedXmO5GKtbNY+AbaCm
ztEh78ygSbFSjHAaV/JA0UY02cZ2jKZLRc0wWyKQ72lBsKwk3XVPPjXTPlBBCUioaF/w3Aw7Yue7
fYazLzbYp6md/ZI2qnIeJz3ZOc2NAzbOTDser3tj2eYV2yuTrJD7hoXjIYkIaCvu6wiIyUS1oBkG
24PYJBNZZ9Z2DtPnQufJbkP7EebiU18JSp0R75MU14rIr/vqQ2eX14lun8vWOJuu/Tsmmoemju7q
wn7Min5vFtVNpIRPHKyg3Cym5FVSfnEiHI2P0SjncOnJGHK/0Sn9LHUbNc8iZesgRUTJ8iO1FFMV
KvSZP9voQc3cO8GWb0wAwIVbQ/+XapcYIpAef4nVk0K/srbjx9aacY4icC8vzEOTxV7Hrq6W2NF0
l5gtJMkJgE6IygFoLOr2Qx821wn08RxkUUixRmQF2E2f1LC7rqPRm8Z+Izsn5FenTBuOeCvRjqY0
6LmxyzTsYOiJhxkYSznF7MyrZZ3agbvjMGPQeDdj4973aYdUsjjlOSswHo5asl7UJDup2fSxtzHT
AqprGnPHzbhfyecRk3pqIIUrQYQ5aF2E+IwqTPiYCGLcLpqQMRvbi62f3d4MbDvHeHW6KFhCyVWZ
XDdxcivp6+RGBXo4XIapvLHLz7YBfSkGMYVx29rTlQVEWej1/ejSHqzchzolulq5VVznvhPxaXXy
O71Nb1P2tQGLfdEvHwm7L7DxqLuPirJcssl5rBiXXmHn6A73VsnS5TMZ8pcGkLeJLo6p+9jxAULa
D6NbX2uLONOyb7hFJFBGCPj8Ma/3zpgDKhMyLPqPkZu+qJkCbFUi/qpnTjNguKybLzmjIw7xI+Lh
IJxXf7EjFsy6TWik3Ru3qz4kwDB2Ajl3Jj8rdHDNn3aLSv82Oo/Cjj09waKlX49t+Jlg3t+pAH53
RbKP58bXyoJKQnsuxbYc2v3aUvjnH5DXbW1MHJWx3zcGLlqdEcjapKEFw7jpbsLCDqO5eMHZ13iY
oYkTk7cF+tk2cMOHKPJNxQyGKj4MVDlunhxwQ9wu2Yrhz+rn67iTDDYFd8hpTV5ikP62a9CA1h+G
FJirlkFkmVM/U9LAo9uZ11Hakdrj3I3F6CV46Gaf5OcQK9G1jn/B+CGEATPGLsUyVNN/q/v4T8Jg
vm4r/rmN+W/sPiSx9p9JuZCY+qSL//UuaaOk/Ne+yz+Uv3ffNCLyF/zViJi/6YiGbLoKKC8kc9PZ
/NWIQL+V+Wo2bBi4t5qgVv+Lmev8ZhNKTb+haRC1DYN/+qsRwY8AzTqdjTQeETKU5j9pRBzhWM7r
L8LZCMPxN/2AaY09gal4NzFpeOny6vM82fvMQpgGspPM2iej0s+EzAbKWL+TGSBf3bof8DzfMoJe
X95RJZ+L10eZ8G2T4IbCJb4pC7dUmo9hQYgVZXMpg7hbZz9V4fXPX85523fJ13MNujiHu+rob8m0
cW/1qT2RRyFQMHXaYUjJom9dbFLbOx3ktDTLzw2I6yTKAPbwSYKQcgLgrOxho3FUNR01gHup9fAh
cfo7ObdiQnqUNtCTpZ3zKt73Twvhgk4vLm176nCHwSmLUE5za+f23ikwUQqTgEEf1sfYMml4xTtB
DnFuYhAk66AkObjZ9Wyvn8IcFY6yH0V02+HAmB5oSAIZBSO/HcPogw3gV4PYuZA9HD0/QOMnsifQ
9Gif5pBy1OYO8G7qo32l5bf9qlyLtAiaOmQASM7b+AciJtGoxma/jd8D8Huuoh7lL8XH82iu5gWf
py9Ysf2C4fujT96F/iNZtoJhypv2UHPE0JWx6eIyd6nNmSE2WFF3CkkhsFrtF93oj18M5wzdMVwI
pW9WOZENaM1HQTofoJyL2WvFPD9tj0lGNm3xS67iD1eZZUG7t1hjcN6/XdXYOggxTBoJE6rtr7Be
5DAJk7ZHTDgVw8UyoAh3Iyat0TkPrQD5ybFPqAzD9QnZRQwZmyGAu3yaVuNM2tAG/ciXgXnZzx+G
t1DA67NArLRrWXCdXVf++1dQQBzGlSC1iGhd7DHh8vh5i5WYiC9iLZ5//lK6YJv7hnz4+mKIDbDp
gpBvWG/4ZaaB46qd82K5VdxY8+LXHboz+uZiHTY6AqfGGneRy0Q+TQ4ZpfGg+kbWXctxxrJMfgof
RO1pT0rprMiPQz0hFOrQdaeGZFlhiiAbUYqOmEjz30gYj1l9zmCXzcDHcr5qaXRvxCy4BX7QvNCw
8m1Yb45w20snOTi4HtiGtZGN0IrNpF4Mm0gOQGAeOgQtLqj4q2mkCSWFD2c3jVk5xgBYpkWe0oqN
kzJr0BucxNHl0XEw9TaWedc2yUH2/Or8oTGfw05saktsMoYlNb8sk/UbtGF9WfxSI0ZFywPZnHQM
kfIp9qx6OjoU4bNeBC13KLepGm0Ts1oYrnW/z8jAi1WxsaPIe8U2kidXuZ3rF0Enk/YvxMB4FeWz
TSMQ0hOhxjUp6emG0jXyaWC9Ed5AhnwyTTxlXfE9zq8qYv8GI7wDKfJDughsHPepTqwPdDH5dqIW
K3tksVNtYUTsegsThQk+aYGHr3YcYBF1ffQ+WgA5+K1xquyI5GDUEfOW4ZjQ65BQwmxR8SSwa2Sj
tzLAS+xlm0207Bqxs8xlLpo5NEGS6hN5wNMp1FO/inrcQ6fqiMWovYcjjvSciO55amhpFhXvBYEE
tlDiI9hGi2K3wKcDwJqpxUNOyUZABGJ+sZF8jBwCVs39UDDSMuc0mMGU10LZFdhnyE8g5e8ltOJE
9NLJsE9KYrOHgUSY+OC25UlTJgJD5ouDa2SO7YPrkP9XdVeA/FA4Oeev+zw89UDNUcOioRNvsViP
zH4v9/ihYgFaySEvaV/ApKzB2iSOHmC/f8ownRww/48I0aCGrXtafrTeI6DJEhnBsHL/nC9ulAey
WYmJZXGmBgfVyBtqVMkRyBfNSRMdkTIc6QIxahfQt9Kg47PLVut+LSeE1uWN017rWnLoavsefzAy
QPpjB3dxSTDkHiizeWdOrkKtn2nVQgYYUFCHzRIvMgWLWUccaMlNBU4moRSdIVsKHEH2E0E4TPKR
EjBchUojcYU/ofFvkPGv9SHfbegUKzCYcZi12cEolL7du7DbseyOWPWtCtWohbZKtOMpysTG0KEh
cbN/vn/Z3+2V8vWErtLYIrHQ3p5Wq2OzIlXclGuhfko7/ZPbth+GCUvviOYLOgwROhvJEV3V5lri
QNYMgoBRd2co3gxaUSL8NcyLazUfKjnMLhuxiXkUZ23wJLKhJICSjIJiJ3s22fdqhEQOz2Oofklo
d9ATM0x/7Kv1jKo7aNVur9C/9xjRTjS8ZYOrRlfALjQD+WCPNmGYxVF+HiNrIgKEmfEJn0d1o5Uv
PZkNaTwfZ+VLXCuePec45Vk8DZHfVVKSy75Sw/Lrb9CbbVK4jkssgjhrmaRgcCbglo4f59U8hI72
SYVoO9PP8FvAzIaN1rinn9/875Bk5/Xmc4xKp0eo9G/A8rhb4jxPuPnyRtcpi5pGsIAbG/aP+IBs
5VRRIi+9kt9ohk0uACEDvk3nLxsy9n0aLPg+WDXB6GWgbp5RcPizEf2imNVelTZfs6i5Ugj2rEkI
1qySt5aUU6ykkMgLELV2PNoQKxqyp9U6PZQhxBIyJRLzvKzuqZxWnwfmFLM9k4x90Iv+Op2dR6Mn
i6247er+2s217ewg5KVI083hiAcGvh1iIyA74m8JPsf2YNu4XQODcd440eLLv5vhm5FyZGc4kMhn
go0f18DN0EHu0RN8m5IDyNIW1xnPFB9zU+U0aK51AQer7oPeUaHbzsx2lVNBOhGK4KulNTFKVq5W
PViUYUcC+t5TihEB9MRhCFaXned+9WMTqtCMe1LW7nN98lvwK7mNuLkZ1FK2X8feAtw54A0gXDYG
B3wJbAmShT+ANzkx40TYCDGcLJccBhxb1AYs1qQwaoH25BQO2oAqOpRN+Dxr1AuwoozRc0m/6eb4
YOsRjCDzPMQmhyhfsyRl/VCaUPJsc7O6q2+GkS9h5qljWsmvLpeJ9HSm0lB/1tIAeCW/CAsXfLSE
nd4m3Acniw9JFmO8Ne8iHD9jBpIzOWhgC/mCyhl6Twp3TP5WCXUobHZmnO7MXr+q4M7MqQXfA2DZ
cJ+qqP0QZ9WN0HDM2hvjANv3mXE7/tNcAvhvqo67olJOqfQZy61flMFv1SivD5Jq0/jIwFDDeFOX
VgpWWsRkuVuY4Is57ph8yErjF2oCUkzf1HryeYUqhEzH0dAtvtFIgQqlk2KxOUuAWOHGTwI8JAab
ZlDAWXBHAjETIOBNAOMO3pzcN2ywq1Upb5YZjJWzxC0rnnUoHIOJ44d0UQJAnIBKI+sRj/1NvXyx
B9w+4iIgqeVQg+6bmrKz42czfTfgp7Yk864qFQ737CSh3zmDhAY+HE3mAQT/hLX3NRYVdwOoSkcA
j8aL1iJEGN3vKwYwMxiS/N7cjvxmwtNZ+mpxpM9VdaO1sadkOoPs5hcf0asK580WYjI5s43XDv+7
sdloLtZK2rFLmlV1ksMTZykYJqWYAmP3ZmP5UySekw2brua/edgomzG1cRGWZU6PkfDISMk4y3fS
4VGfuRk21oXUInpDmuzW8dIUw97up4uEQG22hMkF8GYyJSBmj7nh6bVM4vMsBiJzShK3hrs/ShA1
mpmyrJcMNYSu8kFO1CNqHsgD4Ocb/qvA77t7IFTVVG12e3Svb073flKnsqxdhAkJ+RQbNrErl6id
Kp12ttq/UjkbcooSlbKICULuxr7c6CTrhwDIK1m3jbbAqmTBaeO93IgzlbqAxNR5EZBCqFkVczMk
6SFL+RVMGqqFP1MMA3J2qZxxUPk5YdSIac9OH6ivHeh6Bps1xp5yhjaNyg6LJujX8CK59bKG6zD+
7h91k/Avqvteg16iY7NkDl7CEarmONorDEZIR4TTMcVbFVYxk75dBHkg6yb42Xy4APt6DJiOGVIx
M6HhCfj5zf1O4yo3AbZzZuI2g2wkP9/eXGzcU+x38MRW0vKm7ilRJDTORtxDoIXp5SJEs9UV6lKB
Xji7tZfVT+cCp/SU40A/5879a2gP+XTRACgfsRblzXeYvwyR2Ehw0ypf5OYr3/fPr/5HO5jBjkLs
sqZbminbzK961nqtYpDQFNQgibwCDx05d5t79xcnucQD3i5AnkGQOXpj2vg3eEHbRCucTzZKvKEO
eY53DQD1z9/Jd56e8nOAf4DlHkHzUr3/7VtRoIaRPpS5WxkIl7IMVYWNBvJsHtLLZsmhokSUHF85
NVYbNiU2M4cnQWEIZJrmGS7wL+7uj6rqry/pzflQQj8TQ8glDeGwb1XmbJjeyemGzkyMmI1fQECv
aNvb2wzmqJlMIUCBrDe3WVgNRmlq5GJ7Gd/JWTCG5Bvkv95AnKmsjBuoAagGd+qIKGKwAAxw/FjM
X+y5/3AdMEKkL4ZhqG/2GyAjeE9jiMkm/fyooEXC1EZW8wlkAKTbfU6Ny3iwZI6aMZl1sdrulf3P
F8Srxu+7u2GisRUGxBCwqm8XRKWQVRCNLvlcXb8fC4hY4XwhXAzAikkhi2Ep5SLhT04gE1G2mg57
+VTK6h8uJClKL904erLal5u32Wa/uFE/OtjNr67Q+PYK264mEIAYLTAzLzWza+Kr/Kp7v9RYMBFL
WTBnk83uz+8LgPb3DyP4DVsWKDlg+psNK4agTBYzp0FodJsSuycJnJjwrmTPSsia/ERCdv2wn4FZ
AQLE+edX8KO3bWtIVg1dh8+ivtl0qiyK5iXlbeO1/rtUpejkzsihobzxtTVy/lCIMOP5+cvqhryf
b1eEravA87qquqYtn9evdrtJ6KO5NrzwK0gjAGs0hptqepD1x2IOmziN7uS2MeASOwnm1zjZVRGz
aoOgYyii8balj/PWSr+RjapbFM+SC2CRH2vZxal1WWgs9wFb7knyL/v47rWkdTjdpmPPKKt08mcN
Ha4yijPpZOai7nO2XaeXm/6wSfhPgmeySVToJfsMEz8eoozOUzIMZNWXxeO+wdTLRaCOWl4yJyRr
RD5jKbjZBDFBNqnzGJDFs8NR7koSkmUHJfEzE2C052CWrVyhMQKnFDJY/PVQ7slZNegiQur/Frua
vqb24VALe+VxFtkLdvGHV/xQD+9krS3LTumpin73SpaYdBgT1KuUOV+VRBhs2g8U7pswGn1cvUnX
RSg0JZdweJH7T5VuFTyplogmitdPcdAQKcRd7TAm3T6ySFejOJA4mRwcttj7xVgAUjus2oJipz9m
C48s8i1EELLzxwofo5GcyeNp6fbEveOFdGXUcGxp/62HGF2DBR/ampyTw7ZHAFagKUaw4N8oRQTw
pv2RdtZBHJEAU/UPNefEQFDJUAO0YX+qKbh1CLrGZsbiafRkJZK5XD3ApZX9ns/Y/UDvFOvqdwyj
U9aX5DsMIHsU47sGjepifFEtBcsqaBhs/2vV7gvzWrb7ck5vlCZMDIgV6YSLI0odaMlhq+zaMiFs
mp58URgrTdBfoNDom6Vn1k+tY2DdLs+yEiyTYGqMTOwHOetWHSdAcyo5Ecxwr8baDEgp38mptewh
QwYb8mOKACCaXtkysDBYG8MKt32on6P2frSQZTHtlYyLuSJQqcdCaaUE056bglWPlJgH5Wpxoeos
pFzd5IxwZZ0iOHpiQs/l1eXq2cYhpSThHRPK3S8e6R/VLzYbGRod3Lzdt5bZWmhEBtZ17PEQbUsH
u04YLEgWNtEMcZyc1dhkQVLJqgZaEAgWaGKsiTES1h2GVKDE3WeK3vBDoo2f5VMUgxG5auTLDV9C
cbKF+vk1y93tu03IsLlWaWhuvNYxX21CndMoiHy55ESXzHuauYdmYWWBP0pksIcE9vMXNH5UfTkq
fusOzj2YwLzZ9jqtQmwase21XQLNhTYkJssuzl9MMPWOijVHIyVX+aCaB3yHgo7zWWKxWaq8M0C7
MyD/HK58xVNQhA4CdhogOh1SngLcyxa1hwsxHK0Mto/a0N3c5oz1IRBLllcfxrtZ+Ry1xR838v/P
QP2frLD+C+fpknv7z+N079Pw4feq/Xp+Ln/gz/G5LfDlRxYqZL3v4NBAcfDn+NzVf1OlQRAjcIlo
OLJu+Gt8/ht/A3vXBXwQuqazwP6cnivmby6hhvjy60ydDZPK898Zn7/annz1cGBkgSUTCxXxIUUi
lmrfntD4sfS1o3TYj8TdfVuU1pF3If74vzl0iPj5++u//7l2rTbQVmQOxNxV7/JSJ7WU4J+7JWSX
RQCiXMJ4mHw3ScOjVdfuXidnai9agvjSfCG9Ph3s686AIbxGQ3cftfG4gftVP+VOU6NsVJYPumLf
EPBefWmrBsIafh9XrvpxycvnAinetm1r1Cgplqej/D9oz7vVGnEGhKgXV4sVqKPeXuwshp5fTQhH
Y7s6/vl3XXtBjTNoV2u0idY+/vMrGzX8paCdP/YyX/X1RwcSIMMQxxbVbqtL6ywxgcCLap1bHsHX
r17/IV7iCmy8ss9FtV3kt44cBl8tq5s/PpSvRwb6m40M5JiMBgpJCAByPb3tHYVOUseKFMJ7dRbM
wuzRNhXc55t42JWhPV4NU0rmHuHXdl72XjwigOP70wDfqeUU1f1DoZoYDWazebRCDtqsGDBWV9fE
J3GRGGacsEhNgWCswQkK81z3Z4HIZgWy9lAy4ZnD6G8XusMvBrmvtlR/r0KL8wSMRDNcwitQony3
RSfViDWvAokDejcyD1ra9KM0cR/wlNtDRqC+Wb1EM/NnxkHqRz0DfhTT9BGDiTVoa946jShhzsX6
ghP1crMYqb5P4+EeI9+d2mLvnHR4SEBjPmpFU96IqMdEOC5Idw273TJT2WHvaV7QzMY7oxhnZlm4
Z7XmZ8eqgAvy5W5S8zNoVXfdKTnq/SzWvbRutcvCrHN5T2FX3pBfOlCKhuJgxplXk6F6UUNVHGeX
RLfXpVqq1XkirJXYY017SARu3FZv9KgjKVKzaLkJ9XcxUlZ/IOrcI0LsWMLGPMbvHEEWAzl89bbb
r3Yp7i2MLaxpiLcTsXp+n+b2wU6e6glhnNqb1nGqXfy/szE7YQrtBgl5yxkggH29auFJnwq+A+I7
OiGzhGDpPsSTfSBqy4DD4jz+fN1Krs/XBzDrlo8UJALjVIF5z9uhQmzNmlZXFi7mk4i2Vpt5nSgF
+4Jb+c6oLpis2PEO1am7K7s63+WVHV2x+ylPEhi0qopY5Tl7WLXmc+f0WB90sFOxM0cPGIHv9Vle
QfzmrjpWhNTRTd8jUe4f2GJ9Z3Ii0n07fAu6uZQ2JicnLV4i/FmbuRX3hlKoW7dGHttFxpfWwgPg
F2/+LZVCcgWgQEnjQEz8GMF9u8EixB+FPSlMIefc2pnxepjJOsXQGD4/EorAalThqV380jcqguYX
9/WKkZh1VtYwarXzgzmFPj2WeV93xf8j7Dy241aybftFGAM+gC7SW2bSix0MGgneI2Di6+8Eq/Hu
u53q6BydKkkUE4jYZq25qsNkjgLjoXP3qmJ6MuRks/omR0PTnzQfS9UAvFkMi7A0Y9FQmPNKaKrF
Qjk/SZm4/6W5Xa62//3hwlZ0uapcU6flZyz/f8E/iJaV9PrI3Uw0Lq43tigxDOtiWtWVEA6yGGMF
JLjDwqfH/lrE5VursuQ6IgQ/56r/yKrQOYnQe3RqxrcaKcpr0DoAPHTF5RMVAMhTXAte6fKNIM/j
LeNTa814DctdX6VOQrEPf+eKROvHGX+8WMcqWzd7mUzFrRCQN3yXaL0R5auM9ek2TpbYJBkuNNRE
zqaxh37tDV25cd3I6baZAu9a1o/arE8PNtHvePeVPT6qRWcVF9NNpYk4/2ZkSB94Vz2k/TPP44MV
txytff1tZ01zUJV8jxsD07+O7DpMHgqFmsYe6+YPu4W/SNb+S57ab035/47QJcKHeSj0PwRCoDCN
/7sa6RWZHqIngBhBTqUHVm8wd6nSbNOn+tGy/1YpGxqvGMZvF9BamnwSCUFWopP+6XV3ywvJplWz
9E3kRt3dG3VtbfpNtg49ulZZvsIuBqrdVtkpnSb7Xsj54uWmEZRGy8eX0Oo4TdE+2KreI00K6dsq
i70yXFnb4frvCV83hvoyTX12rPNpPiBV4PWcC3fjASCwJYRCAhS1dV40/K6+P90YW/jEWgDR/X25
VYiMvLTGS2/Pbx724lM+ajNq8utkxP2JIMN260SRAYbGu1pRnqy9vm2B0g7DfjbNo9bJ8SQF0vEE
waqn81m3mX7spPse2ao9+z29mqNgTYaz0s+hi5VEWNObNbvTir2hsZGaCVPQ0PL/NjijePv/3qLl
AuReZ4S4TElgm/0eof+rR9HMnh2wYtnI8CroZIJxtmwONfHnhoYR2F3s3GAQxxniTpmBR1SWfoyl
+eOloEdrHd3G7APQNPXxahnoHwzMzWMrnCvT/Ig8SoCZ7j7SXOQPWYZg3rcn5mtatEbFSUJkHMIr
Zm0DU9w3cZTgAHBAAnGZ/VXzaAa1gUMxzIuHiQiNgOiwM5VuGeCMGi+m6DYKY4uRduPVwQ4K2EFN
m6ltb830WRe49nvILV2xTLyRJc7QepktyC/SHndp1FZHq0xe7GIzhjcntf1FfwISdN5QZpX3AbVN
XfF+1on3l2fPWdmdPS6BmUQZvnhNwvZY99hoJvGfDA/TrjXhp0cGrX8DwYh0J3zUNbQkRYEwahUM
DQoAbCkCb9Ekb9JMYfskabUtwtRbjX79aYVeepiUUwfdoI1rpXfRoeNkhyTADJWKYVi1ulg3evpj
c9mu3QSTUebh68rN37jvEtRBW8O41zBSoPipYhepNhQxOS9rYzZblZmbAVc7M7/kYcB1vjKKCUR8
sqtY9a+khcdCS5uc/Qo9PJlsDCY7H6j68kOrKDqcYlF5+c3WIZVwxuUMshPlkylJFMgX5wlUFUP7
yNz6bWTDvQKs/2NN+RHyoNrb7pMQKjvnwl+ly068Gs1LyitEUENhrdwoxHJbHc3REwerxGM/OsbG
1vgWREaKd9nq1nOLMZxaCopCrO+JdMdbPr30yF9f+mbQtw43UQDG/EPZouRmNrt1xHLa8/dzpRCf
19oT8gfvzJQe7YXKsw1gcjtIFJExFCIp0UdcKoZJltDoyBT1mnFvHKKdNNt1+f1aZOTlpk8iJn9d
YgM04PO1zZyVoF0eIFdtXLOOL0Y0ATDVr5b9j9xu49b2xRcBy0ja4mVIQ8J41LzZAKGPuXJe85aJ
NN6VgGhYcUnjr4jl4RogCLwH7av0im5jDqYbNLqtnTzCJ4fYossxUUfWgs+IO/KIX+kCryHchQT3
BWNj3NyOTTq3mYJxpWK+4R7yFKPdaFNyTOrxqdKS/vL7Qze3cp1ZvlqNvPZ4pgLdCAkUlx2Un2Lc
zUqTa7ZuGNm6bU8/hrFGEs7eWBv6GaRo83K2VWdYl9G29hSK/j5G8jaDOerkwWv6aU1u+6nsbXNf
ZHjTcYxdrH74xGAwbqhAAlmTPWM7owy0JvkyR+0T8jGfC1g01bO4mXXlr6KhgurnuE+oK0LFmTQ6
4423Bs68F5+saD/mRsunnfRUKjFUHhIgLGXQRJFB4traTghNks4VryTo1pUtYWvlJpNxCIlXr5ld
lD4cOBlfs6kzbWtiWPeRR4B6YkXGhbcHwLGzm+ecfKw07fCOac+eCAnOyp5LsWRoWvy5MIkyopqL
qxaWH54YP8qEYHbKYSMZCcq2Cp7J1CTkCsB6wLXGuqTzKLO74cwSiRkkaCx3ls4jSvqtX2HvqDOe
TvbOa19rxYoE0IzTtYlheeYT40Ike9SlJwyDWcrdqT15yv+m/V9gGqh0fYWy0DI2hTnddNmJwOLN
hNP0t5dHnfSHI+B0Y+2kWQMtzQeXZyYIfrHYww29GF5XLvQlVDB8D+ESrMLSaS9m013awd+GXqb9
cVQEuycjIq0ezwPL207rsnOxJImhInjpqqVYtD392tfdmpCeyhbDjxgQFzEwPVneFN6x3JEykVdk
C9HRWAOs/BQvj+4kD3mV9NfQqp95WBTOvrJZO85UPMbtWofxj+/Ayw/A93MJ69hPlHmuiQCoumU1
HFv63kNg17JwtZQAzIBaB3mJOdxLUid7whOgfE/nwUfm0qfuFaBjcq+ICdtIGnkG7MXeLpdovnQ6
MMxLzo4LDy4u+ns0R8fQ17rL78/mPJkePLLfzHuMEN1zzPTCoJbxfNLGB5Tz82GIONpBEOK04S+k
XBsTmRuPd7+qA80kXi2r7YvJHJ8sXrPbdDYBtaJELIRFJRsa7cEDqLlBKPU6Fdw8srHSK2wHJv9A
hLChPfBl67ecPT+EjfqhQb2YdVpI1PYCOoIvcIdSlG8qq0w3pGZrtUQVPOHjh07WOGl5Jyg5X5SI
cQyOrn0P87ReMUxlOBp1+j2OZ3WpZv/w+zPVFkMwdLI52FbSQBd2WforGUP+cLN1psxm6+rSuJMm
Fe7UjIj096cDbE54h/WwNjPobn1YIxvygf+P9oVicwqGwjXuddxqe8I+0e6tlJwuJcS5YFDis0xd
fTPlnnczfFK3yhh37WzXALhiYloKHSZZq39FlQIhJomnU93VSof2YrSRvtddtJyabOxHh4ymwOjn
6mo3uO0a/v++vQFqFd5FPfCkkAMVaF28HVN7eCgiI9mSYP9i+JO5RercvNT99BkbU/tT1N0pjdtv
Jx3EzZh4syvhbNPKSk5sIRcOWQEJOzP6jenK+c0CFT3Ohv6DTuEuPWb/rR/b0BC4c9xO/ZiOjLfv
2NDcK0npV2JBmAYIRVIrAUpzk/AHjprBygcvAwkSbUBKyE/altmanT8yxskj+oH5+cYrc9DwTjdd
5hpUQ+q4gROrm16k9Wtk9PkqMyhCitZHZhcOF+qZaqdFqOwparcaO5RV3qdwvAEYrRJYjHhWJ7Kw
RmtTuFn5YViZWo9xWF/yXGqYDF32a9B0WMEeZi0G/tHk9RHqxKCXGyfqaJDyDn4pJNbnyunznRSJ
eaD13pgdDGIvdZHJ5dypiW3IICEg6LFuLyq0028j08mUxUsWhKKruTzrkq+yc3nsw+lpaonH5Asl
0XckksWwNxCEnAoDaxNGH1L039hWfuyp7y6W6bZYFQkV6zvlw30v3q0BA0Ev7jNl/astSXcqY/Mc
Ks6tztPDdWr/zRnnbKrB/q5695KE0yEbFAGUOOnLovE3mtSPo8bMZmrLZ0gpm0gH51xW/dPESjRw
/JfUbPG6e3tCQaKVnYc1kcaiu5F+HR+NNaLAj2hs3+PUk8eED+1Wx666VVNxcPrMOxsDm30s3vGu
iUsCcCPuurAaPgkqB0oYJ4u1twX+aKbq1kdjciOWUzeK8pBlUR78/kmyK/pbhAnUZyNAcpu/zTsY
g46jq23cl95t5OElgy2JVuZIs8ZzGp7QX177XMprwsqWqCVsc3ZDyjzx2NxTCeCrTg+DxjI+pg4R
fGZXKccUgjE30JPiYAkNumh/Zzt8UtNu5kP75q6+RMaXh4ZzO9nGvKLw3yiHazoHG1Vm6cfUFK8Q
HpD/9ejeXRLYIZbfMp+jiLiXlaOyB1OM13rd1mUdNNJDiqSqe183RCNSFMxwazTADJ71Hk7tkzbM
Z6gCTwmHh+isx0zaHDb5bG+tunwvmDBO5fCgCq9dKVGPfD2i5iDyVjSk8BZJ1z629is68XVmLyVi
4hHcN8d/hgofEBfcyq0scSh8jQVnDrLnB6MMMgivfPA6+PciugqrLzdS9y8o/7NV39ZsXtiN9g0c
cBcZXDSn/2YWKchzjqHw3pq++OjSrkPv6fPiOnqQ9yc3ql7GsSmOjV+oQO+7W55TMpgZAJrZC8w+
/HaEtipq4qONAnzPgsLmCeelEHq9lAgrGdG1qGjkJzZs+tnsAErdizTB+Oxi0Q1daGjV0fDyrSEo
tkK7pIApPCSs2sly0g8j7l4nJh+B8spr6ZtfjND/jAw44hm2q6KpgOJzTicuYS3zV5DnTo3L9yWK
WQ5V/sofJphJ9qU2xKVrJyIhZvG38mctmOp66Wr+oqHZTMSidw6JDb2hvXn9ksYzawQgMqHjnAQV
x35aj3V6ncJwcCVj+UhH0K7yzCG/Fh2vhIsShZA7ecus/OCE4T+ARviMo7Ne5g59ZUptkhA1h9+B
/vpNTe22s5fXsCOf3WacotRmnGISO7Pd7DTrOANDYKUsnweA1mOp33QbEmmT+p+sQwNR2H+IiOyC
IWWrTlcUjsb3aAsUjvBrzWaA2SvujP72XhHqiNX/IP/4SavkvfSe/GROVnKkCMt9ARG5yj8ECvPO
tv40ut7yUovvWQ57a8Ti5Zb5sOUweCD46QlHLVKC0tkgqo+qpDhHevfakqbK/b4yZve9cPtwZRKY
E0CJvSSuYqQlmViU3aVf5HO9wVyC7xCpjjuEbWtly8eqJWK0wF9GLNHwM1mJfsVO+VYu7gcOtXyr
jex3DdQ+vYdA0vIyCx09hFunJEyAnmPwy4+yoXlshPnouq1iOhi9YNNstl0X8SK56iigLgR5HhXc
Cq3aVInxt7Ow0WVGenaKF2lUu14af2ShHqnG/rVj82QpXVvFkbXLtPmL2CPqh5r3xx8KidDZ/fSz
LR3HTsThFXVQSXoSYg4BNamo8hfVCtjUSD436cBdaA0j8yCg6UoGgxkTm1Zb9M+GczF7/XvuJfP9
rHqxFoaHWWVHwuV3IufJBE28a/vsqiW8lMRnhge3/I65oBjRRB/ZBDC/NE6tLby9inVeceLciBuM
PiaPb32l9lmbfy3iEh3K70jOUlydcl1AOxjqbw1vY1a2742sdoUFjy4U+vtUYWDUuEOIrb2Z0qcJ
GIxjWC2v6rSLeeNDu/9TwyqFZzBwJh/gWQZaZZk726u4q70SuWtkB3zeODssAul749Wvhs3ciyJo
jEZbNTlwXEfQsidjwguPiTwSE6PsHz93mq3v6h+ed2ka8LQgiVXQKPd7QhTvRcM+afsRgLZVBrPF
r7EbJuWxe+p0bAPRgIpGdwcuPFTHlu9woaEP8VSxszC7AzHgKO24cYhe/BMP+lflGX+yrm5Jh8je
R5xVoaR4ilIjXPFpbk01/TDw7dZmysXr01URpLpNkTPv25zTn0HOgcWDIs2TyIDRnC/o8eiZAV+O
GePodiYU0LSSNUDgkqQ0TEr6sHJNmMfUHPVyPmQ5pVtFO8Adj8gVBAyRcDonv20GRTkdu7YV9MHA
tdq0p8QoDpPcUoxBMMiJllHVS2ZYWtB1/d/RB96O2jIHv2rG1yzO0l2ash1SttqE0OLp2BqdBq5W
j63VvIXDCAyMNLVAcHTsU6NxiEZRm4ipFSyQ7gWM4RBEaJPiuBRkefIdtEw/umWsy4a5rzZalPV7
p5UDtBjxpPUMscYEDr/d6/gm413SCQKeDVQbOhVOkEIDPgA0OKhc3iVTngeUA3xMGU2XDA9z54dX
EvC+dAwMc0sw8UxwHKVZykzWR+ia9Hu97JZjoN2mfvycJdaPWdZoQhxyyMPR2iV9OpPvbIfMEPim
MxBIUbdvSy7OKrGesBLGu6oPw1WjkfRWWOWOaTehy5lxtFrj4HZ8B+14OhBd8daPgrtZTj6EaEQI
v9urFpBoi/5lk6V6fwqpZkS/jxLu1kgxSCpq4ibjzxmzMpOQ0VqJQv2kJkOMqjPtlejPyaKYZCJm
BXXdwmUsyRBumCQHucg58GHOEQ9fXpGYJmspAcaU0wDxh5lUPfe32ZdyN0xRvE3a9u+URvpJSuYX
ZAMKhNXLyD9tVzH9GphnykGwteQpbzG9Viv8xRDRYjoGLmcvtR+xjoB10TLC6DzyVEvIui1Y2IEn
l8qPIObKfgQYLvfxV2Z26bWyw2RdW4mxqVpApeU8HKau4lSMDbWR4sscKuupUPVG97PkVJvuX8wm
qMLcbZMLvkarPmXgIc0RrETnQNou6GQBaIQvvHekmZ/yJr+QAEIsjgEVQopLVaZHt5vQLzV4FaNb
U3KskCDY0+ikHcYTcfU9h1FG7gG7dN87i7ezqYidPrEZV3ShTFdFUVVbVnJra2ZW2LtsWhOyX+Lm
nJcxQbTOOyaWbzxb7tqMtSqYiIDnmfPfGXUh7Ur+WiJ/M9LqKSzp5ft4geIwf5u6UGwACf0jXhp3
Sr5QgHDnRM+2rzgBNJgTHhFUShv+timrkvApbO2M0WgH3tSuJWvcjudOcTfO7rpLqnvbOx40IAFx
Apwg+sx/uenWG46rN89pj13p7cK6epNxnZBSVH9olXiU2nzPdX77iOuOTQRrpTB5EjVDfRuHajzr
72mkeFtBujsT0tiQCqyKz6aD2cqvne8IbTzY0gfJHGuap4+pEu/jFF4yjX4IvC7FuPm3All70Kfh
OrmwmQ0Td3xbVLtuit6LWh/pl8LLo0dU7kKw7/JAr3r8qWUK4jG+kRwy5Pp305XlloMV4X+IUYh+
nHuym2Dm1s6WJOi7NibpBdPzsM/V+BSNaA6MmZAHjsMQ4j0OEjyEHmILvPC6+vBM7ZDMIcciI0CS
pdgDKChUrc/ZPzFEhSZNFat4e0r7mfjGZ4enLQh1LH6anuNBhfBOrTMrpqrehFOAz3TW+3nbWZSJ
fVO1u/lloN15QKYxb4l+1FC1cXO7RQ1GE2r5gCdkn3cq3YJqGoiemp0dqFDCEWRzj92iWlU202vp
Wfm1s+q1o/v5OTQKqOPRl10JqkzTbbYlhz5pC0cEzQONDo+mmeLec+tgjpr+mHraq5//rUDObICh
d8iqMc9Gc1zuel8LKj081r3dMbVHSNI4slxPwA2DkJjKdqJd0MJ+l4b8b3HvuZsoqgxWIH63Li7W
xH+1TCVAUZa0SggtDBs97pK/XS2wdEka4nLnGagp5gQQMI3crfGHvd578SUbOSNYheTagDOLve3W
r3Ou6sJ7DW3oWIhWpkvGPxv2XWEK/SaPt8rRjZ1tlxx6RbYNRQtIzxi4C9ztqJt7SwfZ38UdyIUI
gmrT6jt+8hDjV57U/K2GFMUkCbac7NtUNHBudPnXQb3CLYtNpKhPelt8tQbeORfUEbWaD+J4khuj
aY5z5cyMV8uLmzAy7v0kP7NFAF5zKuWr56WYaOOeRW74LGPjZNUWa4+GXKSOkoVCVWcdVbA/sCMn
xn9eWoecMXqgle2Dakg5sDq2fKVq0o0csSXPcbjVoySwhLUQ1fsehDQzTl8fj20pO8jm1Ia1a7q7
ZHQefUzS0OM80EbHeHKtH80Qj41b4L7CIViU9bpya7U1NJMypNAvE/c00c4kVNqEnJD2Bf/NGKm1
WmG8awiTCYBGl9vlswOiL76HcT5c9Wy40roJcqHJQlGlXFviPvlCoT4ndNSosEJ7JFOUmeANsKNw
LUvno1C6t+Hupw029Qte7S3irpYdt/EqSZmGpTMmO1r9HbUok5ZEcIQqccEVSLY89WpaI1wwFkKz
o5F5nSRmjVkHOJ1nE4BBmXPmfM7aMd3oZnYmLA+J7LPAaREQ7oZmVxHMneTiLWe2FRRu9NB4lPJu
VvNshkVgjRpOnxmOftOwNPM6tSqmjrUYewLW7DgxqpL3lb/7drSfhCHZ28zcQHVY2QdHDYd8dM19
0nfNSjOLx5Bk4rM7QOQSmQbBjZt4vKu5Jj1wsJ7ohUD5EDOSd81RyIo9WMnT7baL1QpY0jzb+9xG
j+jK7oxR4t8UGxCeXdXtZyE/+G1KXuKQqoPj/UUzEV6HBsHofRs7L2Oeeus5d8xdTvo4IfSkKcw2
ow1Gw7t5zJ7icK7o6Jv8UNTNFRV0vyFwnKEQ5Rlr+8S5ujZWUFTgxO/Jev7o8/SpjdDS1taqdK3X
wY7W5BR1J+W0IL59cTWj0dnMBo8Wr1ctu+bLkkR8NClRim3ErxitZpf2FmjFRXBSUMToAGY2QkiT
uSVhAAlh8uvSyNGJJ5ynBtMEI39L86z5U4gaOYtDvh7T0riPjLfM0I8Sn0YgSSZ4lEZ6UXFSP8Ss
XNYAocG6GQqSlVFtUfhU665MzMsQm0gSIiTWVQg4FzlUqNwjdGyfSbPvPfACfGkMkHQ+Bir1kKue
xhsIYlP040ve9cHgJcNbyWN6KZm4BjjuXsokde5tw8Y0iWt51Gwvf+cuJtsLIFmSz3IdiZIlhWqS
gy2mpxnw1U4vgPdT6SMDJ0hgJXtbP+MHYlDAV0TIiWbsObKqI3H23qmkP9hVuslR1sqGS3eCroBJ
CMIFfVfEQePrxXPJg2OjhPe7GCj7VBXPOUBBojx4UW11q3X2jWHoH61cW+LOBovpQbUoxjp9eix4
9LKqbOizC7UdOPUR9CVfWn2bWiiLEjL+iZWbaIoY8p0vVhHeha94+aFgr3qfp456yLYJC+71a5i1
n1OWkr8wZU/N1I1HmgI2ITWkT2kO7cFJLSYRCUkOk0vw1a8sa2bVQ8Y7a+RFlRU/aeUXxu7p1vuZ
uDcqFmizrQMcnZQVUckfF4ry/PsDZXl1jiz8nfM4P1mdJk9FW/o1MZXB6CrnYRBmtWmt/s9odZ/t
okTrlx800y4fipvF5bayDD2CWoZyXeSaf4o8aM9R1eRn3M7MwT0K3YiRbC3diSAwFkWFZJDgZowF
HO3H0rMX2J3w5JP3RGfKPPS58TDpuMdaHySpG44IKElsZ0wkL8xOWZO2Lob6hoIvBXFJ58N6XRao
BecobMmPIvuF0JYMq0AjHgeXO7FwEfpEJBaQXQI8h55OaOV1HCt1kJH3WedtdrSijBXnJM2LVYUq
8BIShIRVWNe0YFCFBilZ+S5bHpXKt5Qtmk7wAMjIDCjBohtRIQOJX+FXaSfnxCbzIG+hgQujwi4N
+QX7y1Q8u3EG2Q0fqBbF/ibyl/UqNaMzFLw6dWWka88P6xUTmeTZ9asPAqiWjbvG9MjNfDLNjA+s
vd3DxN/3imbwc8zDo9F58dUYve6R3Or83Ff5m6czFi81NIyG0/oPaBH8bWymmNztit63L42NK7Lw
6rT4wuaJWaxfywS+H0/HkOxDuAF/9JxFtQNkBnHPtMdaemntEZVgi3nkV2Jo+dx/vlFUJ1hLr6pT
l03s1PZtsNP8FeK+c/JhkXRCTN+LmNW1AVNXAgn/FFtED3RoPiwZP5n9uqdfAXjhYKfBMcsWuO1m
RAPesBul+RRNo/Gsz092U2EQV2NzjZL4Qbidv0MSSbB8fMBxTiQHWGnb0caLiGrqNLun+9TS+NkY
kz+5ZRYXkGPRczL/xbvp8qcZxoObI2lxbfweWbMpSGt/nJqGpyvL7beZ7XjgTaiHi0YJwN4lyrYa
/F7vUh2b/a2yWLeqlGwmYbFJBmyP+o+HlKCuvJnip2zN+q++pxIBx692aLAWNZ4wvpMcRzx+NuvA
ZmRV5TLddAYiRL7lnGZcvrEGj8IuR2qpKQ03nk0OQWb3iIfHskJlTKRUWhrTtnMxJrViGLKVL+m/
rTgO97//sZyT8KxVn1qVF/+kDw10oQSPwNPYnTgIiqu2uFcmDD1m7uICugsgBsFPJViQ36+e01w7
Zr+6rjgFsR4ZhKsNdjIe02F2nzyc6goAz3kaKClWeiGdjdBZMuhmFJ19yQBUD6t7reUnra+3btTP
jzYYzVtSZlFgFpn1FpW04YhAdgONxbPbzdEm1R2xsrTwGvvzePvVeTmIXB5LG9DAIt7S6whyRXrS
vHD+IIHtKpv0AjifgLaWNWOIusc2hjfOUu9xjqS2lQxkjvWywJ9isopDs93lrpg2eiLPJdPyO3/h
iaHiXoqyflC6Pz/xjT6aeUMOAQuaC6PojEFtEV3ISSI7brgDG/4JmZd8smGzAv44DydUcQ1tsrP0
Jbyjy9sHb9MPNg+QCS6zmlB9Ev6SQaI00J7N/RH5ovqs/RiTtMYqupx71kkp3H0tqlh5uhRP//k3
85Q5qdwmec16Ry9c+EF68jwJN1uCK7xtOtjxNm6JWEdSPz6HeF7I4Mrs2yxIanbZegJM9PhlIHlO
/qB3m8kCAi0LbydMsEXSch/Ysh1yXBxf5sQQwqhGLkacAIFhkO3Z5sP80Ropoet29G9x+G7HUVVv
+mSv6ryv1nnJF2tk03COZx79TBVuYC2fdNuN8C7rqX73kvJ7Ap7/4xDQUo8i+2m86TAn7YfH9X9K
/ah4GFv3w5vFM1fu8NyhC183bfjDMtDYj0RxXI1Gd9cV+uy86vX7pHpGMixhv5IhPQzWaxub6nPM
QKjiH2aTBIBY9AT2Dd74PfAE7tvOeNbaNHoIXQN2CNiObkCAVrFpem7yOHxoHIBvy880fX7/vaXN
EKRGBW7jwqgzutDXeWsri32Gh0GYCLaPetRtRm/wuWym9tCwv76Enk5Cg8myHt1Q1K25rHtA5V71
RuKjTpZUcx3DZa/GLP5pECFjtYoqUxQ1+iP4SO1GTcK/uCMxYXgLuBcaV/q7yBy7h7l+czibjt1Y
Wy8NmVqph/0NHX180BPoDInJ/ThU7Pb6dCz3TV0fyhlwiknE3n90paVfClYTXktgW1SvdC7qV6gU
G9KkCYXNx+6IapCONi/IdGIkKMzSf+Wy2cruOyrs+dwyfHzwZiJ2VFQ7676v8MktFn1PbQyCTcIA
DQKo/+Uc/v2hi9Krx1W1/62jjcZqgpiDYtekOFBTL5J8zr2/98KRQU2RzDfCIiURMc5ac1yeUcjJ
zWIRIUcUDo/r19sGPj0iPGdX8/AQCAJ/F7ccG6L299sC8gDBIIRvZJtytl+A2ImLFw+kuPDy/h7E
WQ5x+z+HrdHCjZ21llyUJLx4mPEqzJNsz0fryiFALVOUn1ENutdDvgLci2wxJKpZ0YYvqT9ewt5O
CF0DTtRCClk7Y2wcrBT0LSsOsFrLrewbZCDGvWUtlyXG9LF68sObzRx9m7iGd8ag9WGMk/OZeXMT
OEkTUuMk1lvRNLSAeT1eLATGL6D3CbTQlzqrn24a7OjAT/ubPqBp6HU2/nU7v+APk+vCK6z1ZM76
6zxjeZXOa1QXl55gxFVIVO2q4XmZWclpOFFGZF91sRQfbK37mBkoG4dYaTe/YaKtiu6lcsMv4TPT
wDiGcXmqghavNRVY+cOejSkF4kyrZHOWDbfaYWOV9H90syNQpbcRaTVGt4+QYK+0hthspsJB1Nfr
0dXvoyo/lkEiO+AHz2r5dFMq8ap0vxuHC1d2DnQo7Vpq8XWaY7Fl/lcTTZoAvE3tV6eqKGcKtSvt
RuBCyZ6s4lvK3jr4IxlIkQdUS/z1o4Euy2AEFDbtXcWwu6fIe7WXZWUxl0DzkgKd9wdBt+Gq9OHp
W907YjxihKyIjYJnkhyGJdTxCUlrpHYHvnnpc/HsIsYMCwy8JZoxX6DIBJ+LRJn23+6WHr5Al8Uc
WKMADtoUMGbMv2SyedH17Oj5mEJmw1tVfXTN4Vcc62wOV2iakXXZPuv0hmRTbxg/izJe9yVcIo6V
rwS/eGOdF9pOYyzdmniYQuo1UfAwWPX4zyV2Y5842iUb2vPoYTYhwy9nNMFDipP2STjaschTYPnl
otew1JIB1GylbiIxU7a9i25jjM5DJf1deSpcl4pVcho3x/9h78yW41ayLPsrZf2Oa44ZaKuuh5gn
MkgGSYl8gZEUhXme8fW9PJSypEJKKe9bWXWb5b2ZSpGMYABwP37O3nvpAzRx0fi7hnxRvJOIW7mT
l35nf6pyC8VacEQ1/CWj4AVBS8eGMy4g06y01q6rPxpkxKEB41Db+PMsm16D6yC31klYftVG11l6
ybEmJW/RYgljjLxMUN0j0llBpMANRrKn2hCnSgv20AF301PrvVeaCHRKu5/kXNeLipmpA6Wh0H8g
xAodnzF+JmfvEDRmukTRHW0DZ1l5xWZK0p0adpwCFHY7zy/WdtRlGxOxfeS2n1irGHCwwjs07HDP
K1BbwoCeAJtlX7IqiSRajzleDoInhS/JPp58Ev27qKy2GsS12t3XuKYPoa7ct4n+NDLIoHETPVP6
gDeMn2NsmUuua1VK5Uh6jGdkKj+KXIuxi/J5O3bxqOssKEgjy9F9Y1V6NWqPBnX62aUjlnVMt2oi
7vs9vJ2tgp2PTHw6RS2dh8rrNjSJujWOV8Yp3doKFgQBtLthLPuFU23QBBo0lueDwSvTPlk6dvZV
Fc1jmHh70y06NM6qd8c80bTpBJpB8lUZ1Wjd+9obWZOvo3pDFkyw0FF4MuYpFyihqz1TFwQ8hPFp
eMVRewimTQ1YiSw6dTmu8F55o+f9OvbBQ1cjSIn5uTuhgLDiTtKpVRm2RFTR7U1ZapvCtldkHFHa
x7c8olciKR4Z22+0CuVABuUxRX+ZI+vPC+PAoDBGhJG9dQ45Q+3n2HYQl+N+t7Hy47o9TSISaBXV
rzQpD/ZgIasaomlRm/kXx5WfN8ezTJcJ77kKc8DAD9WHlCec5+1mnzgMMPqhPCoJg+MSeK3l9lDz
OPq5ebMvauORRe4mB4ZDtlNMqZ9pM7NC7uc23WOgBMgObW0WDe59h454PlnREhQcQb3lvUr4Q1Zl
V7oFL8lTkcan6bQzvfbGN7xN6RDram5TSn6fUWtaMLzpk+dSix+gb8e4H2d2bj4S+/Os9LdYXLYN
OvQYGY9+aoV1SHL/Du/g56xgVmiUJXexCO7yIg9mGOPtmZMXhD8I877pGXIRtT8vR4F8JHRvpxQz
hh3mUNMI7DY6cvuIEBtD8hA95HE68mpLomPrrj8xYnnlRPaAN4MVLqzJ3gTQ5dSDsasJI5uZX3JG
Es5LXLXvhv1ceUl/MCaePT1omGtv+14S53PguV0q/8rnBm3frdQkcxILDZPg+DAphJCS/OMpnwI/
2tk6k0zXo7tZB/ajqQzZ0XW7G8ZCXcuVDXM8F6iBFqac8JoiWEVJgGAiYtzicO2Q3Kw5/81Guq1o
x6ZPXIPZoFRPjqfQPZdLuiJyj3MoGptoyt9dSk00iKkckZVro8FuPuQBIosJOpsW0OnWaNprqhfS
jV/7yAh2UcNh1QahOajssV2y0qrpC/jML54lz43svZ1tqezjziFoXbqMA6W0JPGqnTtrc2jIQ3nr
C1kMqMGAxrMApTL6Mj+03faJLKTBq9WO986Z+kR67iuWga9K3S9QEoBBFEy8yyrlhBW5KzlunAK4
uwqh7XX83KPWAJmDmH7mutGDofDGPeBZWFFQgyVcF80SX+yQu64gRs8ea6Z2E8+coVfAt2g2Otq2
jXy6H8Th0gIxH2t5XBZ6R+9pYQ6E7bfaHrPdrP1qq2hEJuZ+nUlyPYYRJCbltu5KQVSN8dROyufK
ge5blM2RixFfg0oN6nkUs0abhXrbDD52C/R38bjMkcwBbMPZnlT1da+bhK62AHMT64YpibO0VNha
iuzoWQnpCXWmgM3xP4VWLqEx2EzVrFnjyml3Xsq3hagdF3Q5r60E6VhF98erjPLKkf/SqvAWe8l1
1eTjUrQtvonKat/4yKbYXMUBoMZIXdcqDOGod46RJxN5SmOOByyeZ7mPXsw2mfmjy5+jpgo1gtc0
NabDoz+6o5+uHPUlMgM6StjlJle5KfqAoe9kIH4mIaVnJ0G3NKsQsc/qlNl/lY49SQuMEBnMvUWT
22Bts92tYCQci/4GqgqBa7Zyj8XvdmBMVwZ+uLEodd0G7jJd+Wmu1dqjkgtjhfT+IeZUA9MPpS2p
QWpTfI7GBhkw9gC2UYvFu7JcRt7xNrXgu3RTRCmSajD2wmxmWcyifBot86zqb9w+v0fQekQNmLIQ
zpN44hGfiFqhlvm9ufEy2UaazmxbaJqJe910f3Ik96GfKHWON0RxjgwOM7zYknYYJGLVkZs0G1oX
NTQDk1XErzZPksnb20XVLWrZzf/9myGf7wcT1dkCh8mSvGo8SzZ0qgsve87Br54801oWxjjcRPgX
tnVZ1UeDAJG5x+wKlaL91UwV/SYJw3h17vwGQwrcvKswBrQJspu07LYBeUAFyoHbJvRKvkw8TaFT
7U0ekWtVIRDGTpM9ffZi2UdJsi1prJQu4u+hjVxSMx1QqC5FUBJ3PsmS60l38n3rXNfILhAG0bGP
Q6NaSPbUosIoOa+6uSZ7g+d/6VYbzN0Cf1uQex7S6YYCRXPY9BGvb4lSKudGQemumH2z7itRbXtT
bPyirVY+kaAHTldvkePkmPv4kz/cWh5ySzhUDt7kUKxDzdNX3MliaQJDzc24oVFNiqJ3c+4kssKd
ElS8YIf6LTYDVcwx2UBbYXJmt6qF88zltEqzcksjekKi4yonP4Jkbpd2Ntca08bQ9OYrA2QfM02P
Ya2fPM1oHvWOboed0KQfRTpskt5sPk9Rz8TQJA9ML70H0lGea12slaZMt1gGVjn+idMkB6YBcYrP
+bjTC453jTHUxwrtN6cCxmul3mFVsN2n0GJtW7g+tVo06tVBtXtuzcr7ZKTh6myszcdxFxJRezvy
xw1aqVVd1oRraqDyWr++7aD9rnAHi2WfEsTrInrfFCSebyaSOkuz8latV+qfslNmh3dO4ri70czj
ZT5CUvLN9nPOASzLsuaKQACeSTmdUTFYkTuYaTdu4w7E+7Eopna3+TbDUXHMjM4xNf1saQTSlDfe
+J7qLtWgnK5qAoHwxpik0FTxmnGJcdsPxXJi74mmQLlOA+tTqhvZXlfTbAmnUp31jcdZrO2afTuB
l/G8PN4qZWcvMUIGe0i61GeRS0oAW7pXq/oGL0tbFUfLGXcDsaCnrCCEMKpJAZAYA2TUyjxSCMLh
gAsmNojFkkzBe2hC3bVXmP6Khmi4qGhlZGIgYaEGxyJbp1pownGVD+KYg1it1OrWI9bvH21MtMrt
rpqyJ0PaZqPII621qDaK4SMsgii8HZImvMMyvGHEIMlSClLBotRISUTaaxnRxCGsJOMEnVaHRnqX
YAXo9VXn6tEpQAGo2FmwhyavwNL89i66ZklCV7edTPpnrMa0fyOrvMv8Zu07DE4VJdAfMm0s5lnv
REukJcaeRGO7eCrp4537NgoD7kXkcWcn7SgWQT8ZBzUyOUpZEF2/OVpDIO11r4HUZMBPcHHkLAVd
gnWW7BqmDEZ48pMITs4YDctoBEnkoXftk0cpPQi42XGh8nxEuGA4LlJwuGGFetvF16vW7hWhkaRm
N4dUj9UbKM7pLHdgLFiVkl95DLsWTn4M8KMchYsINivVpVAsA7e1m82bnOBNrZswNsWcglDXgjmH
KjBXlOYtjoP+oGjB87nHVmvZC0gk0KV2CcqZjW41xeQ1cR4gf16uTYNqkEKPRmOeQA+uJhMXcN/F
p2pSvk6KDZhbi0bqBjslCMo4Fmwke2F2MucT5gCxk9aw4hkhJyMjrimKRcIvjD7v93uCcxFAxgYF
pNDRDGESbWLAU2TL+OCrxSjNeAAl2rJJ+m6exxbnfSc61IMMs8BQxunaxCtuYGEb2SFugk7xWI6Z
UtYC3HgWjgTiN8ji0sistlEVhaeuUZKlv+mr0l3jwLoVAbH3E6DV1bfVEur9NqzRjnclvIaRBMsF
sXtksUflg4kNmDkDndqCIz4kPBctsEMMqt5xRkW9SE52bh4c3JBerT0BOAiI7mfeZdnjt1mO02Uk
QUtn+flfY4g0srP3iKJ5N5ZB3n0G4bZHAOWryN3zupDzzkOYtSgJo4JnztSvbQfiWhkAUK2FxtZM
H6r2UflUUcInInv7tDJ6EtwnGe0c+tiRg6ZbqDG0U3p868wyxj2Tfg5ydrWNG1LF1IauOQU58D7k
YqVhBSdPfWlU986dlPBURVP5B9f0ZdCsvLZQLiHIcIFdy7VkVNWHa5sTSZZkAxrNRHr2ndbmFkxo
RZ8LEXAR5MHmcHXb/p7kkQzzLm0j1dTrdYePaGbZebkLsW8FIonvfd9/jtR+h4aJ40sB1nmqlVcP
QcKu9IMjCQjm0fPZjh0F2abF+CJSwS94gVQTtg1fVRo0ETqaW0Jw0IkBRx5pnqKr98ZorxVPCTfg
3ogiFTkpDi3VudcUE3WwTs69qxF7z1jzc8RA7w8hfKr4yVuObFqzHVAl5FSiA7/4nKhxSQWheUO8
mUtv1W8xDZJzhmng/EnFqPohDdQDDmKThrDak6lX96+Gmgz7GjmwagfXGYiyQ9qMTzSGHmvUvzsV
aOJ8yum3TzLjRB1XdtpntznI33P5lYsAf95YYqTGTGjE6bA3OsS3bqKNdPlCgsPoTphmae+rZOSQ
RHB/1XvFzg+G5Non1KyqG0fmnN0jdEGQF9VLhnvGVR5f48gu1144TSsMnkB022CfOuaDZ7VX2UgR
F4sy2Kh1GS992y3XkDsINzAN8uNrHuecdj+2JKh8hpu81VglV/mU3VM5mrdZ1K89OIbfcgecacWQ
qNg3o/Fq++1qMC3U7yGesMhAVuORHTMlkCchCWQ32XBQnSkACM98wrZmE3XuddlX/VxPeul10uTb
sSC2CW/aUgsyepOkyabw1TvsY58xVXKULSHBsViSzpwA+87Is4uaMlnic/dWZaAKJIHmgr0guxFu
3v8huUz7MUCVHALIAIIiWrXIiiQM9yIpEqiC4YSDpi0rpN67CZmtA2Llqnfl9IkhQayn/X1dV9FK
BdzxTWYSG/xdnj67MUlqtMi93XnJ8oVz3ZWxQ380pJFQq9eVq9NEZ9DOgzKJjcZkDdq7gkERV9Au
A3a00wPU2uc94P+nlt2Pxfv/+V9veZs11Xj37od59jGEjEPZh83yJwbxw+m3ADC+958AMIJtadgK
w9ElAYxj13cAmPmXIOIOlrBusQqfk32+J5g5fxksqySKGayNmqmTSVr/g0Rs/yX7UUTxkgiqWSaR
aH8DAHZx6DMll0e4Ohun5RAfZV5k7Sns/72fabhrZdJ1iHzG8f5wzP3xoSDd+OIlLh4K1BPk7va8
xBAYV06Oms1fhGSF4pCehUG//3AZfhHzdZHy9Y9XY38SfDQ4FC5ilRuE+H4jMD1W2OCz7JgbRFcD
P4wDQvaje5mT+/sXlGzqjxE+51dkWqcaliqgtl1mOrpmXpUCazA5ON3eREKb7CVyB3EajXWKvizG
dg+ElVxLgq12YTpesyKeWS7ywx67bF7BpqDSPP3+nf3yjdkkgznCNHmHsrr7sMOrEXtQPtFNzwPl
rtCTTdCzBAG09OW1rpwHPxmuf/+Sly2Nbx/Gh9eU99uH18RUNlpC9B6fN3mhcuyVvNg+RNBxIYnK
RUMzkBjjjNhimWNtgkn5/Tv41Q2tfngDF9t148SWWZX80kXCOUwEu8CIN79/CfWiLD7/kpaMEGQ0
RtjM5T0W2WOXO37DFffIxxbYxUjyVHitOLp2u3FrpcZVRxipzKp0G7CoxEnRovzDu5C/yYfIovO7
sAXcQEfQwtQvH93KQIIQoxVZAK+m7b2IOVhNUIxGUJlx5h6KMthiO5SBtZHpcgOQrjY+Iqh+COrm
DxF0+mVOl3zIbcKzHboumrBtWUV9uO5o/h1f71Jvoff7DDsZiJKNa0PXJFpHAftQ0bYrbB/lrvOQ
YXSXSa4COrM2GjuKRhTyA2N4cErEdEoSiMyXlfHKPvCriGeWpNxDWxCiy745dtPKAHtAlqsJYKpr
x8UfPtpf3UQ8yoRLkkHKk32xiJQYczkM5N6iMcguAArWkCojmcyG1s5pca2LIIeKLNWU7dI1sN3x
dI3uU1CbfygpWOd/usgomQCmaTKc/BKFkHo2D3CfeQub6dQwrkIUji7RpAUGOB3thQ7+N/jD/W3I
i3V5ZxGWyNBVo6IhCP/Hi6n7TM0qCYWMxf0ZBY5OburDXZmR3QLRJp30JbBAFTyLiACkdqhcQQtD
cD3IFU2SUPDEHhiHHlqMIWFLmorMpoXTIzlHg+3fyuxVz6W5eV0B4hp166RjMBHjsHZggyH12rhF
CY13IrYX0hi3tVYCdYBaS84TNIf70Qz+8ECRAvmr39sWTPlkW1ZcPtdT4JAC0tjuwvLijWqki8Ld
MWPdOPqzNnT7BMpxN5FH40kh4aI1JV0CSAgZ/dmIsGlot13erUY1PYAjl0RsN41A3pOuk4dPw0AA
F+yMwmSqOKDRIdcWCEUxdivJ6ibn+2DDtPEIU7YrwoFJR04qnTXb2iATuxvJtJWouimG2ARyISl8
uvxMamyy6bUOLRSYeDAMkmhvcr3kBy5C6A504MfGPDM0ekUqVggFIEKc5DlAy2hTOTgYOa1CZROQ
M6/TFiMdu5vl5VESqoUzbKwnzB9BsYcTTK0ptqJpMLRDVmH6Poz6TvK/40i7QgO5jzuSrf304BI4
7fE05CG/hj6uB/Dt8q1ZGCjb3l8DHTm0I7qE7MAmzogpmLNmN1byhLZoL5lAkVbTIlVWyMDWZWjB
HYt200AQmYcyHkdwj0RN1wD4tKtmJPYc+aDMONcAHA0V/QI66UizVyXMcoUfxaI0c2USSnxFxuKV
4xOfbdEe4MTbEDWc1wR+pf79WOUvbGCkk2vsyMiRCxA+eMz2seE8puDHASsd0e7eedd+btyXuK5S
C3PWFMBR61YMFm6rLLnx8a7bNY1oUGAIZAFjNEcHlKcE4llDvCntG6ItZpLTLRP+kwIUIJHPnuIu
XO2BRhvDDucxkjskln0gjUDlF8M4s9BXmmtTv4orZ9axRsr1Mre+Bqgm5CYkr3iJACHHjEFHtHwe
Te8+CapNgblHgkrkLRIANBp8Y4M4hPZuu6LJg/l92ET4IYDEwxaNxL0IeRRZiGcuY1NZNCh9v4fC
Rbo31GteLke47k/10eWnYVpeiirBCkTghnOKfRnznt3IF7NNkOwJJBOrIZWNXAGfT4rNIEbjCHhj
XraM1Fx5Gx8ss9kOyrQNuiu1agm9k1gDQb8VUp8L8FxzD1FmbYoBPLeNMYE1WaEjH5OAyDFR8hs1
yU2P4OMhzDQQmid1P0OWsJEZ+VNvLtqvaU1SvhLfBkyuowa7BIUY9hqJl4y7dabQdpEiZq43l2Qg
QEl3vZWDEMs0rYcaOAxpJcxPFXufYtJzOC0HlLIR4xiNVrp8SwXKlhR5NpmmzE8I9mU3lOCIgdgu
hURyWogbGbpg8laRbxAOIb9LR8ysEswuMTETFzFBhR4SUm4X7pJ9gbhWUjh0fv9oPvoDTkH5QhBW
+ETx+8seLYbEBE4fuKueWssna53QhVjnoM0/BexIw4IxmTMUjfszqq4noU/VCC8TDBEU3hz/EPW5
k/dswC8WAuOiS8GTRLAkkfY9Zn2VtAnhdwyyldUA/cEgI5cQF2dWuz5pY9xbYj0Ie1f5XzkN7WL4
WJK0RbMU6zAiCJCHJotRn6Y3Fb0zTDUlmI2E0aUNvMsi999IKAwM7n/t3kHagZB8ZyJl8Lm6soaQ
fle1Cp+g0QPM4k1i6zW8vceiIJEZvVRaxONa4ycroDIq8+n3pcGvtgiS2x3TEgCY3cuia6pKK0FH
65JiXx1JfZqjuV23pvaHLViXw7bLLdh1oPQQYW056mV3LvIMDB9IOhYSYpBGwRqbz6wiWs1P8hu5
tuUam29nzkOSbDv4byr91hz1iIS75WRyUnp6PH5o2dfu4DF15sKZ3ie9i5999b5hfuwV1dFjYXGa
TzYIQNpQ84gS8vefl/qrAoZkRpdKmUx3U784hDR6FGRksLsLP4yevP5owh6tGZ6oiEioI7D0QVMy
wRYCfh74bwUQm589qVb7Oukawkse/MjYkEi75/z2h+rqcuZ5rqEZFGrnIhra6EXZqpkJsowEHjRq
nrtEabYSgGgg6hog2kkawuS2S50xsA0AKuvLF9l1kwBWyZT7/Sf1yzvrw1u5+KCGLlXS2pZoan24
tksktAFIeAwa979/HU3+oItbyxbQ2eT4WeUOu6juuoRmmNboiN775KkQxpVlK8u8grCg4tOnty2f
uwwXpg2RVdL6JKI31rr9SECpq6zktuF6FWIt4Ayue/DzY16CrYObRizlH47z6i8+FmoxYE9ISOio
nc9iHw4Wlj9WiV2R/oq+ayaRItLCWCtsMA9cudloBChctZm8/bskXdgt98oU38pFMaXe+P1nJz+a
nz46HfgUu64wf4JWI2vXg3IQMJtkYBBoXdHu5SkmpOJNsj91Fn5xfreFo9N/BnTF/7i4UEphwBZM
SmBX0RY55tKK5PgMBimjJAkKUZo/MKn0i2b3uVfDSxKRTxuT39K+uAkTqxrSJuQlC4OKhE2x5VF1
iO8L46VNWEGUGFe9RwUKUk1+iWxqhBPxHxrhLYW5Q/q8kbdMHSfzdGeU5m7Ue1A13B6TtjFJNrKs
5NCjuYsYIaGa2koCskTtTeD6ilysW3B8Zd8t+zKfT7qMzVhKEBol17ry/SvHSg+dRbDtq1+yzaXK
aYBAEpU1ZiSEHY5LJIKORtrcNcgCQsC0cQ3iNqVarSKigohU6Uzo5wLjT7ytbHiULTAfwDesPyIp
icEg6IcUSYDq3F7NQD2PS7gpmPSyNzpSkea0KIQBALKhyQ1dPhOyAke8s8xqMDOscNgJtl2G2l6v
Z1YxxyZ6NEbuUM4AyGJ2qpjWDic5+eSR9sfOXx0VaioF0azl4oCBdyJrXva9Op/LmllMsDwNZSF5
vlkT0eaPv3Y8qzptHKMd7ojXBDlcUiYxVGR0M60lO0UCZDroNBLEKOtntewxlqwaKFFZl2w8ivgA
pxD5KmtThQAHcUSBM9rY2s7QiGzyNmYR7eV2IyGgUCNRdN8lBsiXGSelPSE4qHj4uHP3UDdsIcgW
9cjfJsPVUINFnjrU+zmSHODTFBcJLaGCjhjZUaQn3o+4+GinzUd2MVkpehNzNGrooHtR4pNFThCB
a8uS45KNtLNu3MNoG3jRgl2vIyLmSnRNiU7Hv3PHYe4nq6LgtMAPQMWAHXUv+0y6eyIags9dv+rr
Z91MNiYHzxSko5tylIiDteTYBt1r1Ber1LmvsOrmISG5pHw0IpyH1D2STp7Y9S613uDa8R808ZxC
oS6R3tVU6Jqacd0myQLTALjLbU1NBe5HLcd1yHoFduytAgBuefqVBKa4vv3gcTr2XA4S2UhgQzsH
Y8GMhyIo4jbi+slwFVeiIHAhmdZwbabH2rrXsThCrFzD+bJUIDh9eiP7qI5H4YsLSy30XZ9224Kp
oz6ayDymRRDG2I1DfIu0ZWi5oFe5zWjDyG6v2ew4WF5lsB5JkQWyymXgR7UlAQ+MS0iVHuMn6n4D
c5aCLIlmobxvrQGGJmtw13cr+czJAiR1UVSC4hqpNvCsbEqrpy3SbJm7Sp7KsmFQiGhwHTrUGERE
VEq7tFL6sz5jbSIB7ZyPGRaDBPqYHI8k32ro78eAWVXzDcPyNvxv/z2/+bZaf+RA/Ny9swSDJmgJ
NqHyLgdWFvkPOwpADxLRR4bLrq+c5KklNYaFhjaQ0e1K3mqy3iBYRWb8rkMDAibOlkp3736/l1wk
v8umOOA/OncOI1jWd9mD+vA2clGKSuiDuyD+fFlz1vFII/G4Q8e0+UOZo18MpljXZafSAioqCJsH
jXLxO6uZq6CTx0lgmNFOmdxxFoyNTJQK7sj6TGiVt1r5IjtqtRHfKiZYezaZQCcvT/nSc/BszeaI
7PZuzJ37uGPl0rWdcO8HEli6oF9JOpcy9K84I+ekymzJq6hmqtPvh4m4PV4ubR/0PHoeOxlBTORC
hHe5h3tlIntkoijBw2zm8gLQOCggUbeAkdSRAyGwKQeccE/2tuwWTxIy0DvjWnIp+x4lV56CZvDa
vcuBI7d1Jpy0JGhF1GiMOKPc1Tye2O7hiwBdzui05z0AKGycWi2YupGJFiPTVDZ5gmEwDCwkijYR
TIH/KWIgiTxwus7U8RoXE1HBcI8LC5ZsfI1m4iS5iEPG2j6lB6OyCLFI7mvyR/TwVgHze44YJhV2
aTbqm6Wb8yLieVFQTaU7jCdbLaOtAZxs0M5an8VQPIsYR0MPSG3AaYltcfIXsruRcDINVefUdPmz
luLt4NBtRSQtsKBLCKthNK9KFbyPhD3MYoe20XhqFHfnoLDtWEAUWnS1r9yZTf2CMmtf9CmYMu+U
W1TiJH3D7UNCFPufGnjKIT5ejgtRUAf4BLwvHkw/VqddjxeN0zPUVMg2N42J6sdkh5ftBC3Lb3p6
XzrvQzbu0MXflY3A07fSY8oEkqoVzT3FvA161rcSDC93tFJwRiSQbhwHRJ2ILZWzgILQFOVMF8Po
SftV2400vST+ygm1xeA/tSYbSxHsCniwMQhfuYMQDvCg9iQkNjDIk+wQIBZrYhWxHyni8qUITfXT
asuIdpfQcrQbeitlspF7iQtyOjYH4s7xZNdJTJ6AdKESHqzcyh6IZbuPks6axPz6Nezp/gv5fdtY
xhpILrcy3aW986rw8CZZ99r6yuOMCA4+PcO6z5UEe2ZM/vJXr88RGJN4DaGxLri3yHbY2ah9xvCh
waRDUu1K0tHkEbky75HrnyJxUBv/GFaYpJPk9tw7ctNdUBNSQ93D9iQPfGZVHQvRvBo0LoK+fTAs
GSUZfrbI/8WGQp6Jm76EMZkGWrEuxuS2aezHUo/nZGhvas25M0xyEHGh4AB5GjWNEIgGY5CT3iAS
WWRWv+qca9lfkr2BnpvYq50vg03PQLaP2M61wYfuDLUFQreVtHMJ9G57wv1InYRnvcwK9kXLXucM
qd32GTj0mTU35sdKaV7DIro1Ym+np9pMltLyq5gY7uSpnr4n9DMtkHlhV/6bLFPCsnpBZX2sWuXR
MQZKF3UX4OF3ItoCpHto2hqbB0Qk+uN+lr1MGvleqW6Swkz1agS7MxCcwO7fL+g/HQ5YygUSCtvl
YCB+mgM2NLDTscZM5bg9hTFgG8oj2ROtjewg20m/fzn1pxaBxGwz6mJdM+BWWPLk/WEDEaEVDARz
QkmOeH6RR8iCM+ACCVCBsiiVz62VA23X/rCfqD/vXVI65EiOlsWYxLqYj4wO/59lAMspYChOYzmX
1Ei6DxvZxYknsaZLOg/V+FkXL4EZ4d+KDyGkbomLlJ0in3v3/Gn8LZnCVfhW5XX+tfnPHyho5+n4
W16MFd2w5r/+va+6JxsjTy9/0A8/t/6v819TdUh1wA9/oAQPm/G2fZfKgrpNmu8TevmV/+5f/sf7
+af8SacgR23/Gq+GyfAlrN5/UDbI7/iuTnD+QmPg6BIuishAfOCrWUgQmOQxy2O8qNMq4P76rk7Q
/tKpXCzX5hgsiSn/FCcAZWNmhDQBfTkHyL+lTTjPWz4et2Hj6A76AKhWjs0h+OI2GwatLYeJZMu8
0R4tq/kyKt1Om6yrpKarXdVfoZtjfjPTN01NXrNpmJtqd0o1SomkxriqSFW5N3IySCoskWRx0u6Y
CZiok0PB8uFz/VVdaV4+kLxdA64jHwzQQR6Pi7fLWMNjSos8zbGpSCq62orq2WT0uyGnr/DKTz+5
GaIsnKoH+ppzij1CmvSArryak4VId1nEpFw2xBBQCY5rx6uTbwnggTsdK63UKJGM+cCehs0wOpba
lRjocjrepJGs6pVz1WxmZe5gFJ0AlJKSTdiCFr/Utb9IArlSjoekdhgu6c8C4xJHs/oTAUCuOj2W
CtLbktHRrNYklbPigOESUEMm8jxp3wmFwGym6/HK4oMMGojw3FPJvNdHaLDms902o1Tufgpc/X7q
bUSeeXzjEzk9UzWb3FB8/VWEFHgENDMopbn1k4Zg+8HGvQ5GTW9WSRziSINf18BvSjuSzxrU+lVu
nFIRlPMiYIcma8QYq8M0pOEitDudEDUgGkTDYBiNboQq3hStuDHa6LngjNGXyqbHMojnyMImOyC6
rfEui+mtTfz3NMXng4cZ5Sb59hV5uCMXlkM4XQK3CpV1HTu7VjxlJZEssfXMsncCq3FbmORQIw7v
enEf0r1dFnX9poWCOGnimfwpqg6I1zaYKVdJqb9B6DiJYEpljOl7nCZLp2rVeSBKHCaK6hPRsUWx
HM463b7vxuCOgPiHvtcBPPRfIdnnc62LiZpmL1FafU5gc8EdkFwHhM+79Uh4XtARq6lxWmXenvQ+
xF+7ZEbhkENqI/n4tvj/rZV2/Z5fv6Tv9eX6yCHsf/BCywntXy+0p5fXlx9XWb78+yqr/4V4lBWB
cx7PiZD76XcNGH/FMRDaNwM9VkxBx+37KovQyxRoY202eYixFgXHBw0YP9BE2kMoEdot929pwH6u
XIAn0VsVGsdiEGEXC1dDk8lIAx52QgT1qn+dHO2m0rs7z6h3SkaiY/fZTFvczir6bzPeYMgos1u7
0WZGoKyTRgPf5V/rSr9ukngThK8GmDLf3DiVmPWiunMtnlETP6I+cfpU/UNCbohK9wouAMwRq5qR
FrWKDQsnyWehEAzGwc+KBEl9TC1IxnA961oEzrpItrDHNobe3g0WpI3K6J1vy/jfur3/vRLhX37V
f8sqwfz9zRtmzX8s27p5acK2/vE+5ju/38faX4hZSN4U7MYox6X665/3sRCaSw/YZjZmIHj8eB+b
msXOCPRYoIKULoN/3scG4ki8Z8T0o5FU1b9zH5832I/1giw6XUFpitrNRFN50TCny1EA7FPVhYjs
a6O3FpGv3wYtgQ0+poJxSTq4puBV6NpPrZdytm5PEySRZMo3VUQ0lp9ydJSA7nQe3naaO2+teWgl
S9UnW6ga6QIzQvaMsxyB49V9obV3LW1mtAX0Qaf50A4Hu8uex6FZOXZyr/q4iMy5Hhd0epF7x8o7
7W902OQyJd3dlNorF+w6AUFzr8O266YrbmuSRNN53SeAu1v87YDWOuWUefR/HcKti3rmJKSSFNGi
0vN1q/t7XSk+T013JaxmF2LA8gx1hbtu5kTTA3XA1yivd1lvPfhYWTocXti8jnFA5UHqStLtFKte
G3aIS67/pgr7f/xZkuhu7qzfbAXyYbp6eama9x8kxf/4xu8Pk/4X5YgQLos7Ne7HJ0mWzi4aOs6Q
2DEZC33fEZy/KMhRcv5CFcxfoQVk8daRbenCsP/Ok8S3XE66LJPdClED0yCdnCHe38fDpRd4mDvI
qCTT8zU0AG6SDDF48eyzCTWuIgxKfRJwc0NnXNakruKcYE5iIQsihwlrRI1vu+huNO+UkiPoJe+p
D8PLIag82uOGn5Xh11zr5kH2QBAtCXQQD9H8d72xpE6kFcQREYt7hfRHTR+Y0szIriNAgmgP0nSS
HNOiKDchP/0FrMyqEzS+ti6uZHKKqAgJWji2Pb4hOG7oK0D2EV71EHXVrCZWk64bog0acWhR7WKA
4UVCJSqoJq9g08wc6jKFfP04sBb84JAQwKBZiA5WImpKAlFRd3jMxD714lMSvGvSlAyGx6H+atAy
TJ27dz3/oRvvau/OgUWGyQiFb2sdq8Ek40l9rBOzXBJOns/eVGBZm7xpunVEQEWgom/rPCKIPHXY
uwNe5l7L/i9157Uct7Jt2R9q3ACQsI9dlkUnWlHSC0KUKPiEt1/fA7zHFHGEqrh86e63HdwhZCGR
udKsucYEAa5+V1UBXo3C5RUfH9SHfs+RjiJagIr5W5E+W82dGaLtYNU1wU26pbcOi/hyZNsbcZsE
XZVs0OiRQyxgv77WACcNs1x3HWu49eRSNWe26nqgSN5/qayHDjLn9EdbfbNQWlBZux5T8OUBL0ph
vxwpRYWJOUTcIUdveUuFRbp3Fe+iBKVb1G/IjjZuPSBR3EotuIhEct33B6e+JL+4DtFW5QmXR91r
CYNiqHBMi/HYsV5k8pI7dwoSrlpRIJbA4lbQBqVvEuOf2EzXMKMuh/qtqoNVlQUHfQQwgFlrG5dr
dBIVhSJ6y39SdQd+CpAmHFO93xY1OcXkHk+IjVrXq1C7qcD5jWqwNlI4w9nzML6G9ASUlKS8a+Af
hP2dAPRT2gPA8w7i1osaXhoSwIfSrFxZTa6qm8BRqI7Hot604PPiKOeVeP6NV03/NrrpOiqN9fYg
UaJQ6oMwZ+2LB5m9RMVbWBj46CKD6aqXUL7V/tt7uPkfxd2/X2B8YoP+/9M2Z7p4Y299IjRPgbms
w49x+b//1T/jMpscNjjCJghTt0wRxofQjIJlKi4Q800OFylsOwBFCjY0Krujf29yCM3mtLM2TYHo
CXnp/yQ0T4H34x7HpBhNo2KDUwPOFbPAzGmgt+PCFiCPoJ3jw0v+EF+7c3ru/5DtWDRD1kjnPpPK
EGd2uRjmoio7TRVUJrIhkgPM3HufW3tNC8hFx+/+b1MBR53hTglXOQ/QiKQXI/fRuHIZQtmXMliL
5jHouSOXh6z9NUbX8EJ2cd2hBYK2ka1tNHAW0rkcuPkA5LxtMPwxtj7mh+B7d3ZvQ4Il+hSY34ES
UdHBHX38v9zZ/KUzHW26wpr0HDYuzB9XOUwIEc0Putg4JCE7ccPt7srr30438vfFVGODOym4df0/
Sgh9zQs4npt0po4cup0UtyNYo7xUqWNnmwYgqpzWhIDFoWCRKFgsiBESByiVlfehGR4clhQntdes
X7311mR/cG+d7MDR3G9sh7r4FqcJ8VL4fIqWy/Jwp2cmAmJr6+IbkZfeVVO/jsVTy3LrsZ6GxuvY
3YPr3TWuOPT0bteUm1o3VmnprB1yCj5Lh4mEVcXgqWLlC2OFpFx6WXn6LRUesCvROea/2hYYNOV8
1kAaO7/RU7K4XHoNrL+5isElacDeXSHbWJskeepgWGWutfFKbZ/Gh5jdMWXxllpPsM21Ef6JQ9ZZ
LL/QPa5E2pCcwEQkvUcUjE4A849JFKygE2DFkdgbIZhYWeob+eK1rCESi+RyjFNuSuqVY2wBaK8h
4GzU9L7DZaAyJxOmDS5268ruV/jw4LxHoqR5HsE6Yymyr9y3Cp019JR1ogucWfxdgRCzy24SwD4F
opexvTHGN6tXIPNkqySq7wXKaLNOt9p9EVRbgdrRbUEi8WMlFUDUPGxqvk0LpxSN9F40XJkV9Db+
bX1k3+dGvXcsZYceesfx5SrT32IU2w4oAk95HSE/tz78R4N66HZcsbuaPL00lt0MYoE1fHVes7Hd
UKXPUnwhcMLqJSl0Rz2kRo1wpLgJwm8jfBO75IYOnja2FLKCiobdQolDUqVcFkxw3cUHDmiRhSeV
419hqHsthgfRazszLsAGtQdD6R68YLhqp1pTq15HAqVK15DX/QX5b5VVDd/hRwp1D60w9KyXuLk3
NS5kaR5Dio5XHCWmTgYu07TSjKj9rGo9qs/k+7m/029FKb/JDAZWhp82BjbKqH0Rwt/0ApvwAQQW
YD4XbXIN86mLJs1tdQg98PJ7uuMAvrQO3Zu2wv162iU5PoK9JPxBLboEfctOymVL1Ux7q9Oz+68h
BGQKSXxVtaiS/xhCxrTMc60buFVUEjy5/uQExwyR4OlWtL/tx4Gdq1OV4CRamF3RRL6uhW5GpAKN
tNXDR/y3I7g7OPZRcci9K2Eh+hb6sI2oNK+VqxJz2AqsoOE+UVAQ4MF9+gf9ZX1wjn8PNwHH54O2
CKlzlawP8XDT4zXXZX9S96pOA+yXICRgY+o3/x1H/+/sapZuMP8fvLvhUuTEjuZ/l/6UJ5I/jy9t
pn/yj+2MKaZbRFubZB+uZRzXn9riv0zL5F7SIrvyr0Omomv/ZZPbm+pgLHI8lF/8ayujWOK/yBKx
M6LSnwE/3QD9M7X1j+WWrNiiFOdjGpGGDJtsKbLOj4PH6PwUkumYbHMt2I5TJt4fMdQIVGQ4xNmj
7vjLGj9NwH9vmP7VyHwH41alNjiRzu2NCtsrj79L4B9nnr3wAtMR/Xj0D0BlqMM27G3dIJFUmz+O
SqrViq6bwtp+7ufP7rLIwVdjiPxz65ETWvUFvjdQbILN6ad/jF7/7pzpxY5yx5LdKrEWdmOpW5d9
011qeXoInXD3ucdPzR49XomiQIDjwdfK9C8LJfiVJhquQc54RrD6MQr9++fPgq5ddEVnJUC+fb21
14Ed3gtT2+VhRHFW9uAbQ8QlHid2z1HOFLgujSbuMI/fKGr1uEo9E+51p7F8dXn9CxNR3Pk+12FM
uePHZxnKDYGeE9agdVMAbIDZ4+zSEtuS0w181BT/u8dm60cVNgUe0x6/3+uolunrbVsq+BvFGodv
oX0zq+qWTKl1ZnwtNTeb4ckg1K4Hzr5lQuxTQ/uKuhkRKYmMdSCq5wKt0tqPYT+cfruF+WjPTiua
1uCBVaFLxf7OrFaVZQXuzgdSlkIRq+w3Jy7d8swKuNTWfO4bRmoDXydX69mY6CmvVZsNhzEmv4kb
UHI4/UYLI3wu0q/LzlcaPO+2vf/TFzvfclcy0DYDELqeGymH4iKzPNfYwuC2Z9GA8hVYnRRUbiEl
U/JDsmZ0z9ZaLD18FgvMtm3a3qG/qDO6RUH1VoyKdWZULz17+vtRnClTZ8Sexg62gsT7hV1m9gWm
Us2f099gIUj+hxje1CjlcxhVagzFXFO/JFH6KHvv8vTjP27t/jUlJ1XG8Y/PySpI4E5TrxtQkkzm
ZDnWiM3Cm0jPnVWAz8gnx+xs9uMh76exEUdbAWQE2F7zZovuWyuzZj1igLw5/UJLX2M26asoKwfV
orIO4Zi3RoKpbPGLfz798IVpN1c7Vb3dR9zv8QrckPsXCQJ48xKIG8TlPDGsB8NvsvTMl1n48NZs
iic6TJaySqItNSlTeeqNozwNyrmPsfT02cqulWXYu4Kni7q/pD7+WXbGa5n0T5/rqPlk7kuhJBai
9+nxjRpYO5tqvM6xhjVlEefq05c+x/RyRzPPq82kqCqsvBJfpVIChTQrMkneNviRG+r2c68ym95J
jSSxGmMbd1kPF9IApl0uUR+6BaV+RXv2iywMXGu2uGP4DUnMHPAlowIV0SGVxGpan3mJhWluzaZ5
3QhbcZPO3inDo4MPnhQXgrNpjgBo6NP96Z5aamQ2wYu2T/vYQFWpudZV0I87Na2u8LtMIY5z1V+C
8ToTSpZamk1yFZGjqRe4v7jSqC+lLA1kzFFy2UC12o5oAS9AOo0Xp19r4cOYs3UdN3nT06rRocah
ojqnmgCY8FtPP3xhHpqzWd42Pszd1rV2ushe0xAJU+g/N477cvrxS7996sCjGdLWWqNbqQ3IF0+I
wVauseF6/dyjZ1O8IxFMBqiydv7gK0Cv+jtKFp9PP3thYptTbx39bG1wE8+1IncrjQclv1Awo9DK
bKMP6pnKvqV+mf5+1ICZGFET56O50+Oxse6RhAKBl62MtfRzuwJjNkQrYQyG05j2dpA2vlDgT1XL
uj/dPQvDf+IyHf96vbBqtek52VgmjAS/3ChctFh4OHmPRfa5US9mA1NJ+wBDcX5/QLlYA/h3ACd0
+ucvjPm5QiKu+6rAA93Z2i3ahSFrEKM7dYPbm2z2n2tiNjj7yjZLy8ShIPYoX6uLRwzFHhu7KM68
wtL4mQXrynJi0IWsPAYQ0r1oFbwZnC79ZFDQP37fLEsLjfJYaxcI2zIuDexQLvxmQlG2UGfVT7XC
pd7HVkCRkfwXnCYpQ3pNiiC+iGMkWPDqDcrdPvUdzFkbEXDXSCG3wyZm3BQhnrNMMImx8+nHL0yE
dzHs8TQmJZAocFuR/6v9bYlzzSaqSMVase09OUPf7D3R1E+nG1s4Dc0RW77u5UklWN6Sorwua3zf
YB1OPiivqtRwF4SylZSXQ2ftTre38HLGbAaOYdto+qiYcGZTrya50hn+Te3JMHtLMltvd0oVKe5z
BLf/s9NmFndBsDGIgw7/kKZe9WF6RwXzVQhE7My0WYjrYhZ2R8t2rBD409aoutvOGr7bjUhRFCgr
vzv3DrPShH8eadR55NVlVyL25SWkT+VYIrOVVeCbWiTZZSfN7zjOPI+UAtiddmkpCLRPf62FoIb0
5UNMRn/oaZ6j459d6WsVb55Q76/abrg5/fiFnjNmAS3ORWa6DY8vw5ZaIvyckTzaKMGUFt9EPLE/
OehmIwDND5tblXbi5E5S5o259IOwX7JUexRUQp9+maW+mg0DsFHUqimsLWWTXpQdgMrWuavr6Fx0
nlVZ/nMIgBn4+DGCIoGRWdFAaAJfyYbmqhTDzgwxRoI34nHdaOpk5lLzMJDFBO2eYDMSvIqoPbN6
Lr3hLIKbPokkH+ritsS6px1RFgUacJjuzGBbGg2zsGp1ZZbXePttJ3dQq/oKRmoVwyLw/c81MAdm
AF9tyK0wh6omRYfynLnZteO3K8NRzrSwEN2m8o3jPUzuidrDIZVXwG+7Rp5jSDLvVufiFR5QtxlH
8ePp0bawVr9T444WiUQfIbeTDt5aCimpADNxQzlzBbzwmd8BKkePDvMCdwdodFvNo2KzprTN/AOG
cfupH67PtnlY2VP/2ln2dvRbPCAt31+rCbDozz19try4lZYXmBPYW7e3SZ3Z6Xclh2Vz+uELA/S9
FPioY7REjEXfsv/qw+ZKKGI9cX/KrHjGUcs+08bCeqzPQ6LKhSr0LGfrT67ttYs1RDRe93p0j/8U
q4tBxUXWXiuV+/P0Sy0MpDmEmcNlXjp17+BsOl6liUOBcXIGHLnUX7OImBVe4ucDA0nVa7nLI48q
mBw+p1fHxUM/BsWZITWJpP+WkHpn0Rx9GIu6xJajCVYCnqJhwiqi3WiIH9QxGasm0fgBlfje2QAo
HFwhqPSJOtxWSJqbKAE/F/7f2TBHv6HQtMSRULq3tv+TGy38/6K1c/YeZUo3/u0Vp8zhcWTJPDPv
oIrYW8N7odASOY8nHhOt/JbhQax3D3EX7KQz3jjqXSLOZGYWAsEc2ufbGBcMtWNvO/KW+Dolkvqr
Kj3YsV6caWJpUZvrhNpYhIqlx+5WR7YIup+bQQ/UpYeiQrG/h1xOjZM9k9cj+EBgHeAAsqm54FGx
qf/UBHjHLB19OMRULVWwrGo9glYILIcwVT63v3nn2x49WpRGXPsJj/ZLkW/qXntVOn8yZsdaJehK
5czQW1h13hUOR81YpIT6zGeYB0FTUt/uC4Twcbh3Y/AmlrRQk1bSPdNdS43NAlQjsqwaCxqr1PBL
overiM2uFebY5mLJlVdn3mkhLL3Di47eyc+sqmqmk7rDJL4rAxsbkyHW95/75uLjbBr8WAR6O208
8U8H8GXtqbL4R73LYg7+fT/xl/z4e5g6+u1lHoIyiugi81F5HH+FP5MnfV2shm1y8B+062hXXrjP
456G11w0rREIrfp1t7H38mu3U3faWt3Itbs55zmx1JWzfRVYljSIpuExdh1Yt9pFnWQMzuZ0Vy6c
TLT3vx+9bYsbIbGPx4faPQp6kGOYsAXA4hL1Ni6+mOEmHV7qc3vQhTVFnW0fzIxCsHRkSonWfU6H
FmPo0vvWa1W7VkvjnHXTwiqMrvRDtK3LqKtLSSv6VEtomekNKNsDoOeD76r3UjOBXVbTQjLKz413
dZpuR71oGOQfgbZx0qIa92c5pv131dBgPZ3+SkvdNpu1aTYqqjIa0bYNfQLooFSbYEQQAu3xyRDt
mb3EUrdNC8nRS1CKV0RBOFluVuLag/di4RygIxeMalSTKCETm2JcbXf6nRYi0VwfxralieuswBa9
Au2RFuaD0Q8/q2a8sN3oxQnwwzrd0MIEmgoJj1/LJAFdFyB5t57ubCKjy1eeap87MiytgO/gsKNO
06Xv5mPZMz2p9h8ycF4HI7zqAMU6yaEkn9HKb+oIxAd7KVddwQE481pL/TeLCx4Abk2ZXks24qE3
9C8BHCIVcX/fZgd8usIzEWJhG6HOLo0TNWxHmTacvnUfMd9QRvswTtDnxk5+Zgf49yawEPr4hbpG
K7TWYr6awKJqBK5eGh6Cf4j/FwP60tNn0cDGVxjcSB9vFQOeC+5HMLFk/bNTY+fM75+e9J8rBoVL
H3+/WVC+nU67u8QOLhGIxbveMB7Venx2h/xbnJtXOC7fnx7Nfw8FVFx9bCtsq7gyMLXfctD7gv/l
Pbxmf9sb7gO6COfM2Fp6oakrjwY10PQoCFROeT3uNtshRYo+NhDJMIOjeF6BQwukK6GsmoK706+1
8JHeDZeOWlQtxRwLyTSSNnB2rDTdQRy8NDoTbBZeyJntv+uWOvIKqAP5sgIvc8qVBIY+44UmfmWx
d8XsOf0afw+hsE5mHaeaI9RMRnJcP7jOA3gyY/hJ9h9XcZvyLAxN409li3Cq+NhS5OWtil8fNwix
jzzQtuIXpQnaz122wG74+PhGL7sogIS4bQ1r1YTfnAKU7SQe7/ozk2Zh56FO5STHgywsVVgRglmj
yZvUfQolF3vY1ZfmrtbibeTv8/xaOOdS5n9fBbAl+tiaW+GKbrMkI0SPrOs2kM1NoLYUl57+8Evj
dxbC3CY1PVzYI1JrZfiU1LlugOqXyZfWoqz7dBsLU38urkyxrs5wOQN0bYX3iRc9lhRXbce4TVe4
AuZnZuLSVJkFM0uMgepOe40grl4E9rV6QNlCXJnGZZ1r4b2fxF8VQz0zYRY+izMLZ1ZRxc1Y2xGk
vVT/WQw55W5VM5w5ny712CyOSSAqmEeSTvL7aE8iaSN79TdJ4ocE/83TH2XpBWYznruCCCtsyvnK
usp+TBck3Ij5+DadfvxCQHFmw3Ygt1PoKYGrMOqvjZPdWTlKKPwQ1knnNKtS964zvKsrzT3T4MJA
nisGxzJ2oQ6jrxsT81Z31I3m6dQagFw6M1MWOsyext1RpG+jMVf8Hu4jICZfhtddGZ0JiUs/fTZy
E0evVSFrxI5OdVeZ5bhlQ3ubK7Lanv4YSw3MBqvEcTzXBH0jZXOZIh7bl6n+vQr0c9eHS30zNXzU
N1zUJK3fsApGKkxKQxiHXs0vTv/4hblgzwaqZYZ55TXcsjUOyY08+1lCHxTGeIvXxbkr1r/vSakV
/Pj7g0BPkxAzICqThmvXex3yYDvAm4PKvk36c0LThds0rOc+NjPiQdhKNvFbt5T7unZ+RKF7WTjW
NQH9Ymy8bZOPd1HMMQ9wc5P1L6d7cOnrzBYssOOCCmvoxkIWOskZKH45BXunH77UdbOJnlWDFbZ4
4m2d1j/YvXPohvQrnOONnmh7sz2nP154h7laUNeQZlgKIN4GDiAkXpvzAgLhM5vTpafP5rZrewWV
mdNL2Gp2KfokxdxPfE5Gyfbz42dPXKtsI1dO2mkITS3YptrnGv90/y/99NncZq71snMJSxgM19gn
lI9OVz6ffvZC3Jgz6y2hecoEs9n2tsy3IL24X057DMY7L/7kz59e6yhy2EE9VO1kwzBq8inSg92g
QI85/fMXIsdcBTjKsZJ1QlxtRWxRTs6hFrp4tqsteAcu7O3TzSzMgLkekGLUoGO/wUnaGEiTKPp1
1eg/Dac41PiTWfY5qPfS15hNYxl0mLon3B5icv6lgn7opPoOv6Td6ddYGkiziZyEukhxjw62plDw
cZuK+LPinHZl4VPMdX+tMNNCRoQgy6upK+2tPpv00EPvrSKltKjugNjdn/nuC28y1wE2bteXZsZ8
86KRevzCUm6qtFHrM49fepfZdE7ZSKKQYVhVtuhuilC7SuO02cFFf+kL/8ygWtg/mVPjR/MCO2nT
kjnnmBDdZxToF40svoVN+DXp1T1K811TcBAcwsPpjz8j9P0zy4+93Mf2GkNp4VDgHoF3aWUqlC+D
uGmjS9d866g27cynTAU9572EoFlVDfV0vi5A/zra22CUW0PzKR3H3LJovyVdt0mKM1nhhXsq0Fgf
fxjOzB1GZ6yNVT3elCr8YLvBVifYhMqhVUZujrBX10DkvEZ1d6skw0smlIfTvbIw4yYE0vFHEJ4q
42AkSZmX5lcdjyZFKa80a/x2+vELgWPypzx+/JDJvKlHy93jIH0I/e4+HhNnF7j1uAI9f2lb9bmL
5aUXmYUOpt6Ilazp7uviRpUA6S7sc320dBye68aKIMVn2RXuvpN/JP6tlfhlcifa3ovkTx/dhGTM
huJz9SHqXDc2UCXAnYjh7hvKEnAv9m+zujwTABc+x1wjVqQ4GUHicffamG3crt00qb9Oy++6GrOl
PTOelxqZBY8kGqzUbEpv78cgg8fyNhlcrODIBGn2Jqiszx0g5xKncCjrBhSLtx/ych0UB6Wncju/
a4z96aG7MKDevaiPwhPlZgjU0QjuS6GvdOWhqMzV0Jw5yi3E78lg9XheNKoSFk6Jej8L4mHlGyAS
ZNoOZz7z0i58LmhCVm8UWu93+1Yp7kWY79tqQ2ypomilB3eBUq01ueOyFGOJc0qwpe6azXQZ1HaY
TG+ErQ6mXBWXUq7RemvPQXJx+ossLBjGbIpLHQhZ2yrNRZ87HKujDfdSFYbu9hBv8JO4cXk9zUvO
tAZogI/xl7vjuW5aFECc/GrID0rTmOoXBV+iKjoEsRqExsFm8Xo0B4p1v3duVkYbDTiWt6t1vuNd
1pttv6nSwrJeEWY6bbjylR6b8FXZ44iwip1eyv2glLHYiSQ2WvwYqrr0LrOsw8mh7oPcTla948bG
XmncXgWPIIM7Vc9BrdWOn1N5XNpl+WQDMyZn3zZ5UT4ZmaVkFx0omRxOfD3apDySXHUux6YOfgz+
mBoPml4r2d7Ldb+45GZSBoeyzNrqweNiuXsyKkXP9hrZMWXnqkMXQoLKKaj+ohlV4Hz3Iz0C+d0i
Dh6uEg8ri2DVGmwO5bZHV2DflVrq+esx7/V8rePFLu/zMu67a1ITxjfVVRo2j0ZUKBtYYkAysKHN
oPgLFYa+XmpGjGdanmrrwfYNfd3pVTeoK9MTSZ1t49Y3VCAQ7Hfs7EIGeRMqmxguB4Atuxxa48ru
zbj+LSLLzPOVq3VxruGwp6KrgPkUjO3vBpSu7qy6ssltG/R7XTf2RubYJNQ7ioMqvlIvIdM6gQF+
A4B4KBTu29YY9gb1bZlZfvIlDZz+u1aqbk2Viq3LQ115l6Q0Tes2tU2l1FbQ0FI5Xge6nkq5ge4x
DFB0QWHf2lQwdxexMExUfmM4iO9pWFzVbntINJCVF50UOqCZyLVD596vKsW5iuvW7pBA+whr8lVq
jCZEK72JmqaHLRJkdQBi3e8979qKw6TSr8LBUHPnQa17UcY4tvMKw1ZtcpCzsHuNFuevXptqVCj8
LD3X30W215r1lRRDIGFk+lXuHgypAWjd2rloxauRJKS4MVMI8pHksExzx4SPooxKu9dLrAbTA06C
tid3SE5LF8BI3agsjX1TucaDPThGgsfraJpZfxX2idJnT05TJU2M6Vsz4iYZyMR339Rcj3FLyjO8
N/LN6BSx9phASZf6NkmSkeCO10SO9EdK1SnTjdZWPrvRUEtSXK5Cq4kRAeaha77qmL0GykYL9A71
i4ijSFOuCyuuxg5Er+/ahnKL82tSj/DSorgz9JWfi1rQXQHYaY0tkBg0yszTKgqD1RgkSaxdWJWu
YGCHdVqQWo+NXtdZzJxnkLl7UP9C/RZEhq/89GSglj2OASKAvujnqekGu7EscV79DYdUejjdeF2q
vdJNWmlsFPy+OpxT3M6rYblgVMem3oqkH4C26cagMVajggbqZQBLUADv0qPIDK5aKocVVACVFr8W
au9x2RH5WOjEj2MLm/guLOEjwdqw4ui+9aO8GtYFvmDJA3jnyvztBAPPXPnwMkNsTkSkjJdJ5no6
pDrdHqgPsUPbhbbCaaztsgvFjzt/vMpG8s9i1foq5icOxXqJ3JVllGoZiYjQlvWFZCCr/qFIFSu9
VRuiJ+XACv4x7q4OomTi1I1D2k8UZYWvBXAtcXxjPyQUc3vr1KbY41YGpe1cJ3rlyGu9Usb0bSgi
NfN/JnbX5d7lgB4bIwJbanlV3zvSaSOxTS1FU5tt5kd+X6I2srJiXEemJNPnyCGszc0oynb4o49D
bMY7SNK6+hgXCIaqFRtwL9bvhR8FDhv+rsBMJAYUFNpp9Bg0tpq4LGZCtxjdwu+pDb9upIytZqWr
ZpoTRPzYbfuVGsVlqd36nTqUxUoobdpEe60qivA7H68q+q2Tja6R7PqkjuJbJDKOUJCMwMBI/hSO
5gzFLhsSG0onSmSQSPFoGzhUJLopxRdYuKbi4Ejuj8LcwewLLBVUEP1thPh/CKWJsV9TCyt9buNQ
6YxNrIR5W6y0Dvl/xpFGN6snnFry+ErJGDpAQLWomBL7qojB8XumaL1NM46uFWwyZQyDw7QglNZa
C0YTxFLeTXmOK1haMVZvduSmdToVaIYuql8Ywq7AYVMakKJlmsofNXTOfI90OnbQuFdZn8Y4O0dJ
/FNxReTmq7YvWwxpY8m6Tuq/aPSeuZjgT/Tb9nLXf41V9GMsAXB0rTezGoocWIyECdivbEv17WJl
1dXQ/zC9YlC4T2QwRb+rLLTEn6BVRfbNyQ1i3xY2iMhfAoDBLMEdlhl4gqg2tpj5KlewiWtWPQIK
3qk3k7J5ziuOXcx8UB8UZ7Nim+UKFHHZ/MY/RAUOmURkyMKVqXly4lIFVqddFbUXg3MyMQ4sceOQ
OmEERSksp5fI1WL7OdXyPgfhBMqK7V6MQVz8FsRj/y1Ek2JrG9xHc/uNRRwgPN3pBel3AFx1ideH
JCLAy679VAaAityoSXCmDrvsaYzswPkqh6hQX4csqKtXo/Sw6eHgEPjUMtRR5xY/KV+PIshFDuWV
cqV6Xun2KyVSYIyh+WM7QbmZXjsNKEWt6a0/Gqt6/huRm4qcJTLM2I5xGHP01sH+tQi7L1oemcmL
0ufC7FYydDrkhHrUFyr7oEL10p89IFhHZ3eASP5719Uiu+/HMip0Cm+F6dirkftN4wA/HDcwmLdj
XiurnhVQs7aJYtj9wZcpRN7Jmr4xf3gUaAS/+iIp8q+uOUx7cT3oCqr+9Z5AKHAliYzh+4i9bKeD
mStSIPuitFP/NnXCcrwoBuYExUoD3EusxkxH+ca2p9HC3aBHTX6JX5wZXuqwQZV6zy5LVPzCvrUw
6KrcciWlkbypFFq+QZGnThlbuzR4KJTK0ZiQipYBjirUH0qrjcmuDWvld2PmRX3pWZCWDpEXavKK
waJrVGepxMwqr35qetLHd2w2SopnqAvrQatHWXqdOQ2AkNirXFxn655g74w5YZ/3Yc+18/xCwVTX
CnEY5/AQ1l+8IpQlpFLHTa/VSLPAVWW9DhnUhE7vPYUlTkEedHjWggO+wYa20R0CFqzRoXI3Gq6c
Db7INuzIoGdobTTAodVt7nds79Kil2LlC9WUG6NI+uC5zC09PXAHaFTc0ChetMu7IXO/SFgJClPV
D+vb2nQKba9rosZA1x3rH503jONGL5282KmsSt/VrlE4c8oirJmCEyy4ai0cauJUWUHzMdVL2TuK
trbx74byopg9UNDK1sqNCFLTuvBxK0525ZBV5oG9vNbthcmweWQpVHDu1jKQ24XWBRaW66HiI4np
XGPVsjdurmwp835d9lifrPtM76ZjkOel7boZmesPEC6x/goQ6T6KKp+sCoYuw71wGPPurpfR5ClM
Gq7aNEEmoHWW+ErVeKuK3MM0O2/atTIwITZRQV2ExGIk1ZId22gAZfG0Om7HQgzhXvfVEN8VqxHE
+YTlZRVpVd8Cla3H7hnIqgw3lCGa+UrLkXtfwungf626UMO7O5S9q7CVDN3qwhY+NnlFQ1aQqWh5
2l3re4l2mVNglK+9ru+9W6WqQUpnhdsmm1HRG6pcmry1n7OqB5RrVE5bX2NzLouHCo7sH6EqgFbq
MmSP4HZ+k78GhVq9NQHMppVKva2zzxpb168SLVOGb3DbGvdbpoA9p4KuZn8fM4P1g5lnYbzx09x8
6lKryLHeCawMG9UOJfKQW5XJKu42vv1IpjHQDn6oOvhcJAZBxSqFWt7ZbCzTlZpVnrrNotJtVnkf
lDU2OoHurd0RIullJtPiR5xjXgHiHcrkGnhi5l/0CV5e+4ElNlmXaRpOHyp18o0Ra617G0p9eGTH
nivrJldldj02Rdq81anTuLescipUXsVI8wnmShKX9RctdbJ2nZ5C40Nbj4amrlxiRvpbz5vAJKry
7UHNDugzHr0yb7W7Qu0Kc/O/cuhiIjaV9iIJwNhR4BhFv/xCS7H1Srixj18cygQ4Rkaj1v4m2pVc
w50+MU/Jnb+dYGdJn7aNWhZwX9lnFfZICsC/7krJu4t0APDqvNR2cObG4b2E5W8tzS59CpnGQWFa
3l6PLqSFieBElMvXCUVgfrm21fpS+LiEaVjvgKz0wm2VZ8jhvrf5o8RZsyi5azXslaruZLLXggZT
5i9FWnEu+zmEF5b4mcDatG9tr16Zzpmk9MJF1VyFP+hFanNMQqeTg6fEGToRX8aweRvuVe/MB9De
b7P/1jGzW+62tTEu6TRvn1IVETTwhLNDTOIh9m4rvOSDOttMbMLMt4E79tuWA7HS/krcC9ng5u5P
5N8fDlPHRjnIEZBhtLfDgCWu2/0f6q6suW1czf4iTpHgilcuonbJaxy/oJJ0wg0kQJDggl8/R+65
dXNd7XZN17zMi2I5tiyKWD58Z7sFtTglnN3NptNbsFnivlMI2wjTwH9oQHUrqocAQdmzf1gXZLZ7
Capi2OQcloEdLDLt5sLeUWZi8BU3Efk1BV/hILlzwwp+mz4co7AazQFWeVg9r1MHs+PDWD6EK5yt
2bFBV6yqfniVmzXmSu02w3CPdcGTEQZ/g3vw3GOJU7xv2RsU3HFXE1iDjqCosYM9wCi+vq+qi4we
oukX3EVAdneTweBvBfBMzZx+u/Rn3RWHiJhsacVBIXnFX3AUXmForIuMoYbojUKSznAPiWgSDXdF
Dw4s1jpSp1x/l2GfKh/yjSHu6RUVfYJpvhX9jxbWxmP5jRV+LBVNVR/u/cjkxtpxGAhNBWBqP21w
8uOwOsECGrTxsj64QOIpQwZht2+qC1an2KE/aIPdasJPe1AE9u1jsJ51tJcwDsUuld4MNODWGiNL
IBUuNmW1C4EhuLAll8HBrPvQvUfhm7BVJB1/QHKZX57IihBlYI+k+mLxz9SmH3TO3FvT7rde5gTl
r42GKWanbaeDPoLBYHD5cERM++HBDhBjX30y4j9act51NrGURb1yKpZzEg2wzMYhyfiQutdozWtr
TkwwAJlEUOwnK89Hzfn3Ohd4S9LJUjDmg0MfSB+hl/pDlCGFBAzJ29h1ExRrj6SkFKPyUyrWbfr+
xbR+r20hTJm5CwXP/L7t0NSyjkYoDWNvGyTw0ftn8Ml7mcvUm4IuHdgUARpdsfGKEsXRcAuAPCpR
8U0480+63e4HF/RewjlYTK6LuqVbwvfDvdrWpOo67UpfGnRvpEQt1jk4TiL0cC5IfULEtQeLB/gm
AISOFzqZ8YJCckKZ0dSApdtNHwk0hra6YMuiDpyXrUdOdKxRAsUR7eW2Ho01G5T7Ds4RsYIh5BLs
kMonIOnxV3uBjSuKnoB8deCkr+D4a2ij0A9BFpKD1hpamHWfD0EnHJFObo+TbgRan1iOw+ytKawT
Rx7bPTYVLxxsdB5Hswi6w9kJXZh/BpS+11w2OFEzZ1Xljk++OaCmtgIMuEIyuZta7zNpxps25y9G
23v1a1T2AK5X0ezQ3G1VuJmNon+0YsHeVeL4jzQoufh9uG2FHoZnfEq2a+DgXkG9kWgyRw6CinuS
MIcUMI0W6FMWG+OgF4eFDOrZT/bTj6bie+lsOKAPWxC/3KF5dI3Qz3LgdYuub9qqR5uYfKX7BfLt
Gufbv69vPtjB3wtq2RqIUVRegbzjrupjNGCRBzSPTWb8QD6H3NLHFekunyxtH4A279VgWtSsZdjQ
M1613xyvz9tPwaYPVs238MLfFmjbWdYI7bkbFt7B8DkSwT4EN72dxz42aqXJ3FZ3cKlI//5z++hO
kXeFYaN7KhCqU+4Ciqxa2BWlM4DxOerRk5dTLGd2rATbhva6EaP55K9+ABG9V/nahUWrZsBkWaWD
4AzLnYAOrTAlqKJP+Wcf3KP3Kl+YC6E9h77NrqbecdICcdVBwrTIF6Q71LKPhfQe1BzekXH66swK
FI15Pnf4t7DXT8bJR9f5freFWTc6KopnU1gMcYHkzqRZEUQ/NfyfSSsRX/ifG3q4wJcUqyvPhDt+
73wEA9veZ3D3B5Pqvd7WQmNQhOjQZ36NjBBul8d5stHYQs7tPOMo9M/cYu33wluC0kigC4hrECrA
ecR3ZgiYefkJJfuDu/C2lv42pdBYYqO8kSpbYmKJcBRa3mH8ZX8/gz569Xc3wHPg7oaWBVRlKowX
77UT15B8UtJ8cAPeeCK/vfMezdZpsWaIq5vpF2M8AW9lOyPQXgiZjLTd/v0lfDBVnHeILTBAV9kR
MJ1QDRejcASwP5OyflBMvOHSv11BiRRXXblQQFgzUv2sAgcHu/qZEtF9Uhh9tF6+Y3LNnuNpNkLU
J6pwuEdLy0oExs/GEaLM4XRBEz7R8QgZlvlkc/vg03ovj0S6gMAijVKshKT/0DdEI9kZJuJ/fy8+
GE7vlVz9unqVTXrosznKh27aU9B1kUyEgKG//wN/+fYjBOb954LBo8qZdXtL6+REZFExPqNujj4Z
SX/57vHit7v0++3uEBq+tvDFBjTG+hd4pa0Aehy5zup5ECuK8n9yFdR+rx51iqIbpAYPcQUYmXtk
5engsfCTW/yXl4FXv83H3y4jihpWVTeQsy+Gg9TRVvXehLaEKbK/vwkfHMNusS+//wFG6VANC7Rb
rqetPPSCIguK4KtlNT+MI1/BAQ8PxrNQM0MP98nI+ssbj4u6XexvFwXX4mJwJcZtA4H5jq2jykox
eJ8sVR+9+u37v736MIuW4VSMV5+qrbb5rlymTwxNP1gF32tDHaGrGfkJkDk5R7+zY9d+XufMkDaZ
l88CET56+++WQHTkqRvJqsg0i8bv/QJj1gbI3D+8gnd8FaJtv0Y6q5WGNRLxQgspqnC8zFu0XdAE
H9wN7Fo+uct/OXQxA98NXWUGYJtlC0p/q+G0PNXPAO8fScV//P3I/ej1343c1eursuixfChA/bEF
GKCsDQJw2vbu7//AX94JXMC7YSo8sASNbllaYQX86rgAnGMy1uUnn89fkz/x+u8GqjvOQES4zbYk
AGIXDmBgQxyytybAF3pNwmHZaHSX6vCVOiqp3B+trbaNUV9UBEdAKNI9ymOG9PBg8U5+5X4NigNt
/D+n0f91XMT/oyCIWwH+cbRVLHg1Vd9+j4G4/cK/YiDC//LAxqLUDZBF5bm3wId/RXfS/0JuSXhL
kb0FXyHU4d9ZEPgvgL8hAFkX2VrRLaDzX9mdFkFQlo1oQOrZiPykyMX6X2VBAOLEAvfvE3mAPFuI
hhFqdXubNIzeH6TwHsoFuODNTxhxLZwUF7b6ZsPAe4nZuIBcAU+88oLokfVIkIfw9iNvD2/ff/uK
0/46A8TYvz0Lby/y548tAmWNM1d/vvDbL3jlLM+0BblON4fRrfonLd3wvuJzMluOfHp7oEj/s2Uq
uS2uDTXfFIh513qp+T0oJHcqYkAGrX6nEOWYICVGpKVS390CMBUPFJSxSE/yu2aBww/g386QuHyx
ugqbLaQSP4HowleDRmdPu06G/aQCcj8fdd3YuSustHbXV8QdgWBUNcVu0IW1g9ESP8rCvlRdNB4F
nbOpIxSOgXW/sQw4VIxofG4r/jxOaXN3QIj3kFmdX19h1Qz8jbr3CPbYrY3nZDXtRW5FHYDpsh/j
1QnyJhqLbCpkvekWBQaMDeuRaFkRD2oRgK1zgHa7OtOmtE6FRdhJiM4BCLEHoBgl/HYEncTobeXy
UFWWSTuPWnkFhF14GpmOJko9MJZ3BSzVgdTZJ1KBmlHPlf0KI455uSULF0tGoEBL0J+J8qh0FYgJ
EuFQoUs24I1crUk2eQAjlFAtG9O4Aj5s1bheRgKMHJFiOW7HbFll7AMRz9YVsfCah2cqZn5ow/VL
oIm/86nssxoHM92IJa5YOSQqqtqkJN6TPbng4HR4c838ClRYJiuyxMGBKVNlhblX+E4sO/U0LKaI
63pGlIGxj52nwMvxf9yKnQnN7Q7kEAzb9QsISndWeQshQUzWGLmHgIQdWFnytDiQSq8GZ0GIyeIV
nWTwTgAPzBgG04lEIi8Rz0iaMO5UoRDOXpcxSSwwdpKuIUcXyzz69mIXDvCobMsvI6iG1UozNFZ+
qhGZiEgDP0Hscyg688Pp4TO1hOMv1wH8XZYbV9BXf2Vl4qybCNR4yxmzqnKR9/TSut0PpDcEiema
F6TMg0n4s7k15tXsH0cFqkc1uMjFwvUgLj4YznAd21dTa+eRpPlSISiLhR7IhN0Lhh9HJFNVxU4I
jmkNYmLYIc/cKlWNNuK6mUIjM9oiSh5AgIp17X8jK+HHtYeJST/2Py3D7P3YfI+WIdoErhJJ0fru
VjqgJfAACjLfuVJpVTvHmRACUDhe2rf986oBHyAPothEUoMfemgHINus7e6jBmN9JO7Xzow0d4tH
P4rgEFQvPFWF3rlW05zeHsqC0Bymn1+i3vNv1tPnVYM1JxrPhR69HlMl4aIFm3XqT5tpmBVCtdpz
N9YgNdgqfA4r8hUtxuCntbNb0J70TLEnt9XRZeD9oRcNqRTDX3Xbdj+NugZvXO+J5+RDFCbcAYy9
MM7yYcFYJu4fM6YKRrqTCMgvtnPdHDlzkQ7RHtg8PMwanKUgpH+oAHF9oRwkUll7ZLetImO+c6C1
o2IX0cTxOKmDbsuniFQnINQI2IywXcty2QYVO7Z1gIU2BL+oGrqHCioJUcxnEEe/DF71w7jlNyzf
GdJLTRZJzMveneKAFSZlHXrYips7Lf07226Trl89hMDBJxGJiRF43+hXVh1/Dpllx4dynLGM20gB
ZAHbKSt6qW2qjsDiNzMPBDLNBqjYYVe2H1FkVA06n4QNsdYBmMrYsWLTwN+eRUMOawjcE+VkrTHn
MvD0nnf9tH/7iskqQfu7zdphegDmz1LjWC3GMXuwyy/g3toZ98x9OUwkBcMz726/WbB12jOKh2YF
ngMMPG0MngzG3xYY1i3aIfvm9iDXZme4O+eVS/q9TJuA+wnM1u28DhaTTtwvcwQgTu7D0oT01I/u
veEwAGlpnyjaQ8hkTOLr+SZ2j14sSbtbmPRTETn73q2dmLNKpAhpAXm1K3YLXYbEF9X3gRbD5i0r
qVFfFn+ZNq5hxQYer5vWXeArF+E2d0i/TiYY9IxrjnYn8nudjdciHkyVK66TvijAAonr3rsBWmsg
VQJCN+2T01gXKLDLQ1PTeITuLXEK8F+mdbrnskVsLuAt7A9ONoHBo7DBPnanLkT0q/FJlYMg8RqW
YK0HoUqXubl9WIOTYiScm6a/KlmPid9TumGiv4acNamUY5hzfJqZ4OprZM9jKnt+pmbd+sr7g7Lx
u7arnFW9e+idIYYtI6RMkzKJ8vuHigUXsqIV5VGJoqG6urPdxaHuqnxmLiyrQFlOXAP4XDkvITFf
5IIy1bPtA1RZWdfzl6XoX5F808banq9l3+U1QZ6rY9FDgf2pt7sXUjgUbop79HkFWFjkDAFLPq1u
BhvHKDYh1tPbC1GvTklQ11trJg5I6MiojURxkQOY2pR7L5MQdQwXw6euKl5bkpVDO6V2UVxMd6/6
wke4C3ZkoIvYZcEpQH/fKqHtpoA5HQVaHbOXU9jAlUAZO1b9uF25cx403zp8vAuKfHa0n3nN1KCv
la2wjQVya9+tunudvAXBgTX2GND+D9zq+icmAXSTDQejIdaUriBms3zmpwbGFyOhY+LSUKcjWREV
WDw6M6g7CNkBnxOxGCCyyjMogxc9PVRhlXTz8NSQ6Ffrv/LmOK+yxvUOeQB5UlwDd4VpBFBau4Xd
db+c+9Bf77C2/2HK6VvQgJJIWvVT13SjMKOzZYLgbyT6MYIKNrFsF+GcoFajJRJXanmdovZJquBL
OIYbN+wTzeoLI+tOy6KPSegtMZGDgQqEZ0iUbHC+RT98HPmvFbGGIHkjOtBlMXdmHhc95ITYSc7K
oWffSQsvsGPQd37Zpv7ejCCCTkYc3bJ+8abFJIL7Vd74JvZd/wmEqYPTvXrgBN/Y3OGWOO1GgJ2K
/OTyojwbx58ZLiWE1V/B4oxrwPdxAQIvmLYWxkz3Zo98qv0R1ICuz8RgH5eJonPuYahRZwP+s4qx
hoBig01/HsMnb7yRfggqAomjl1OVRwgv7yO32hgrOkaTgzQ1CwHHle+BRTl90wGBxo4h8aO2yOsS
AFJbrDNMguSBIQWynDiLD+j8fRuRpLjRg8GwFs1FRIcBdPML9aw7sNkkCE3g74aIUIW4iSZ1Jzb1
IyFCom61vgloOrLAW7cwbzDJRKwIYnH2OK/edyfqv66De/awN1HfPgV8uetg2Zr0rN7PbWrVkHUg
mGLLOIhwt2BQ6uA7ZX+xXQsrOPaOcfAp7jA5LfAvTW9vv136KZlH/X1curyz69NI3VebVkecUJAw
Kf1cNXaymOFnCNwnblYcf71kWqY7yBNkaIWxotUXu6+aZOF+SmZ5Z8iq9jXs8OLN5CxnVaBSA1EO
MdoTuD4WP7iRc3S5PkyB9W1oDotzdVySr0Q8A7DEUHeR0ab0fWgFIFIiigZMCaTa1tjF+RcY8sR+
2R+gnQBFH4SxGg6Rs30qTFFvXVNcFKl/LQjr7l0nLxzEva4OGAzKZTvsx7nSPdBQtfcYyLXRnbeu
MnEopF+iQpFs6Z8wZsi1cbB7k3EvpvohhKsoqfQGLI/K7pdt6IGN7IJ7qRGPEzezrlMkhK4ZwhfW
eObOBM8L0HhDTXd6Cp6kJi8Sv5NUcAjXED7EfqhzLTC4oKNAkXbQEvoGlJZRMzsbt7Mfa02RCTvl
1uo+gOkSJhAOxiWoh8OqHkDAGgB7wNEtEPUWnYkfoNYcG967MZQ6bNMj4pc4N+ybMAvc+Tu7m2TK
+BdGlyiGJOgRq8h9t4BoqleDUsDqu30Lovk2AN8fbMwogZmWH3MU9invoOiZSrQEoWLaMk9cBSwF
0yGYz5UtkJ1aLf0jr0y1UbJrzwIakoOH38ywLwA5W0P+7Nl83ZBe7ipveV5XBNFGDKn3FAxyPED5
BSD4Bxrxc+a0R3fpnJ1ZlNxbMhB7HgZ3A6lVim75zsKBah88eTacQMtRrpjltcxkq38FK1DJ0LGB
CbUzBYJsOTylEQfwv7DnviJRBnvm+8CddSLa9n5xIhxpXOvoAO6LZQOQZxlGsZ9uD03lWekydGBb
T7egeM6CNCjKAjWF6hMZPCFGWu4XyjKob5d0YfXjLBphkoFcUOeh+OHtMzcWHIKdZVutN9e4EIm5
4I13cDwOiySYMfsNE/u3Bxt0z/3UrN9cKETT1Xx1A3zUfjEAPKhhFnJ76HWbNxI6jNE2P82kvxtL
LUnjNALL15Qvmuu7Cp8wHXUasPYRZyqooasnAreXVtoX4/NuN/TDApIG1p+qL5BDz9p9K4MEFmca
2J/9GmIbOQ6tc5wbG/Vg2f+BKaqgw5Nnd2yf0GSDAfm6AanoASMIujZZumff6uCjTbBmVzz8uQzg
/qJwDRPw0OdkGsRzscw80aJg2VxFEhoEVGc2m6E/CNfzFFZ5OCNaHmXN1bKL+gQjyQdtd202jkig
rZYbuR8iUHsa8Zn5VYjCYwMxmrz6Ggtjb7d9ggRbfn1tZ+FjOxiPrJVwIFoNNjJY0mTdKDZNr+aj
xxCgLaYqKTC8QcJsq3jlVnsFdaG7WoV7I/9b9TZo4VplDycPJ9YdWM4Z7G+tpAf4kXEN++DFJktu
2tdOTRx6a0q3tArVnRJiOgk57Fgxgt1eI+G+kaFO2Fh56BsEiOYbmxOzLzXOi7BL/T6Vfa5bNCl5
0bvXZTXkGkVGww4XPLW1AyUMafY9MmJOerhxq1uStsjLgMPiqNK+UGB91dE3WLImsqDOHYXN/R26
xRMygXGNAjnWfeXXIIrZ46bzkH1Mtb/rZTGh0l83Fvdv1GO4eTThumUSpd8y+E0OVu90h8vgsWNM
uOuCao7bACaecnhknoKwx1+++a19GVnwgO3bywM5v3DLsjag3zzNUJ7fuTizrrYp0AcyUBqF4S+A
CtDxBsLKx+CnGooTUZrnUBG+kN6RW+KDPVSjDgPFeJTbhsgUxeaEEa30naf+sB227BxrzFzw5buo
6nMRLCphFt1GYp1OtXOe/W7JWgb1gGHRPdGLczf3WAScaACHjGJo9D2cAcwurBX42ujSW6vG+akO
TnMJBdvaIUF5HrAbm/LcF1W5x17h7udiKfYMvZmlpcnIoLNB2dgkLQ5f4NpiER3krhVfnBXdNei4
foSqMXsVruDOdTj9+HLRkF5PL6Wuhw30pqnmSByMwuKll824KcL6eV6tR2i3hw1IQcUWNJqtKCjd
vz3U06z2Dn/lslm+B5PtJEVo5dwT/h7wdH/2NcHURRDJlybssOmrfMTR+qWAB31rt1FqR2jEQAPi
JRBxWg/aYE8cn0oRdd8FpBPxII24a2SA6eqXGIk96iiQAC4hXcPd1LAoq+774i4gOroPy/nZD1Y/
ATFjw7paHGQY6SvytgLsdS15BqKKomLZtraoM6jq/G07mu/d7TXHANqVtqeI5CPQpdj2iUP9eVwq
TAVtSec7mkNdYxU/OPN52pA5TAZkzYKMNxepD9r71hLld00b5zhBcoRj5gDfDV9ANGWWnGPDv0cM
T5iHJaxHIU+niTPULLcbFF39mdtW2tdTcCU4J15HFQRXEN23vMpm5bqnrveL+xaeMee16zaQT9RN
go3F26yYJ2j6ol1kNeV9ZI/FvQpAopv64iSWUOZ6ivQjyEwGrNHoOjvtBfHdyO92yNeSIGdobL9B
57TkRIrvkHXBoNK0gE8njdZIxBHlwKpJbrjthjjt1yQzY8+W2Gun6WRafzpJBuZtu85RWoxdnY0O
EwmB0vJkGTXNULLA/Z/Luky1W01x3bMBSj7hQ4lYOwkET3OqsZokyuNOxhh1gYeE5Slaxzot4G+V
qMlN5Rh155Gae4FbsmXKGk7d6PzPg26CaecMELt5/Ls7T14OXtx4ensosWSi0hGPHenvpqni21LS
8VTfHsoggD90L+CU107RwylAltZ2uD11u0WfMFf16e3p2wPsPK62ExzVVCIbHoqlP3/gz69qEbdg
9J3nNcAZE/LgRDKxbZYGQhRSmUsD/PNSLQhHDPtCI0p2NBe31f55kSfV1PbFjTg4Si7e39vTlY32
pb39EsSj+wbkQOC00bVsFhOgNaCscxhsx4Cv6LAIgpUGjtEo9qJpL2Z2X0F7h7TQZiEbp9FVYgnf
pF4Ld9Owbsil09q5oD2SViQMdjXmzSFilj50XVFDRla0qT83EHg40ADHb18OzqghihUzGlABvKKH
cDxU0iIyLhu3Pzi7t+9Y3GUwFvJEgt17PFCQjA9vX/37gYY4W1oICYkdyxoOfMVIXzqZSzjiHOyu
7CRoxoMFWUMDpZbtNRIUW5BfSYtqx4V0Bq2tlhscJ8GuFosrDhz0pMNoCnl4e/r2gLzANfYcukCw
1DQpoijsbOJqNw82uUSIKliW9X4uoAlxEUNvtNs/1hSn6+DMalFdq76hj7rPIbMwTyJU9aPbfeOJ
5Jo/eWG3buRSL5mse+z+vLifUOo9lUH54InOOge65E9zizfu46S+d0aoC/u12kcghMYKYpl08RGB
Rm+R1K2h6hT6I8ksqr2kbtBBAXUHRhLyNHiX0UOfDK2vMl1UqXJTIu2eu+GUGO2tB7iJ4mjQF4hG
4q1KPMnuINDjL94tVEpXrIutwLxao2fDd3iw78vx4rtXUuj8Jm07VwUrn3Vrn6qyco/j4O05dEzP
EOeaclFfelqQs6IeVDU0TCod1WdIVEA2c3fUgpiuDaINncC3nvDxPdgForiwa39xrPXcdmLdeMGe
8BIe7+VEj6Pd3I8y0pm/QJZfmhDnDxk3ATTlpSp2urRqnB0auhkQEgOCJgzA/XVrBNkbbxiyWvUi
iVpE0nWm2IwuJttcgLRSjEGiVIGW+FjHokJpNHYQI7U3ht9tHvo3FuDsmAPCsMCgtJmFunix454/
9pH1Db6Sp7DyUdDDjqYsFRwRHND4sW7G/RpiQTL+uu/HMoG66Ln2oWVZOoPTqwp+9aX3pDUMo6FR
WtAWCKFzC9HtRlOocOrpFOFrn9Z33Yy+Qjf8wvR3NonldSlt1iGeKBAtqOw6mLlU32YfGGkYIqQT
kk8qxSb0cXIL/W5KvNlpUjtISWn+IIFbxLD/2yL0iGwxP+4an6jUi8qTPTGRRwRSMM7pgAiGbomn
hT0YVXlYV9UXly1neFBDqG1lIXTvuRmm61qHdryu1mtDaxRYBZQSPryxZUc3AcVsYRWLAyEFBAU1
uP6SNxl1GcSpBVzNueQknabeywaQeLKwcX80mj9XE9RurESSRj0OebeWKR1kkK7C6o5Fb74Q5R9U
BNGQnCFvstdblFeIrWuEcB/IEqaEsFMFM7FnDxCQ9BRYwNy66nZ8BHULp3JA2ls12zbaxlWQ9KW9
s2GO8hUxELlS2k3UGK7YB7z5gNo/DjqD5mLbNReNMg5HH7afkE31aoZDiJEGVPIHcTsnXsHV5r69
HBH5pDdIgdtE/eJnXdmcJ2R2xDpCitHQs1MYQbzZdEN/QKZj+byOUK6VC8MeSd01e0MSoxmaCqdn
wV5GTByMqSHxELBxawpe79YbvFj0De4prefc76R8ctVUbaaWhOmAAlfMkXhaZpTvuvM8LHqTeCJe
K3akQDn39r8eKe9l75Y5xGxuzHvSPVExqxOQ0l9vz1yv8y7MhOdWQhbU0WrdQuaCdmhRWnm5lBsQ
y9YnWaryATxyGF/gWcdUv6VBB+UXmlXAM5cn1vLiCQXa2xPNHNSEWOIz6f+EWcJRok5IRuGEsEn2
Xkq4gcXBq2pUue+F2JZ2FJ39tO0REGt14JZDzvBcojMBu30HQhzlP4lxaVNqekBZMPbqbgsNUAor
CVbSbgeo6AIwt9IJxWSiyglvkOw74+yaIKApyPANkC/UMQZgY1yE6HG0KEuWoDpRCNJiQZNQdncY
JiVMNhYw8il4/zVdqzs/0nXWSvDE3p4CYZWbEUF/STA0Ta45nHD47efe/nfxPbOD/SKq/tv3KPTe
Pmb+eWS2OQ5sPlblLODWQXl9Zf0VZ3qYY7OgSJ2gXMCBgsJxAOH/OvL56+RUao8ENn2FaYS+Epj1
EgctEgAiQ/L2fUdIHoPP6e4jiIymgTxM1GxKHwirV1cSlKdj6cjgUo1cbbpp2XolYDtdczSqGHzx
RIP2MRdNokv1At/Z3Pe5m07LiD3ZKW+Wla+klRvpEbPXFEunLX0LTf0lqcSU9s3ZothIQ763xvBY
wQwyHggMLRr3oW6BIdtlmy3SsMSxyKPmMyAc3z9Y3yTTcGhXyQATk6fGLfoUTXkcInvd4EyM3isc
LaD25xpiQ4mq+RUtCXp5e1Csglln4WxmFF5JRLtpN0IZCXGLqC/C0amHEzaT9YoVnrYXBQXbWnvo
HcEEIJlG+8RcOeYelLWbHlF36K8kci7LYz8AYWBzZHaileiNjstDMVfqaWwuzkDuhrHbWiv6kSih
b+K65tm3FcHf6I5w0B5g0E72LakgSsHiDrbu3OOwZ472MBAQWFh4crAAxByQ3NDOwWFY6yOUkstm
XNhWwUULp3SoSW9RlSUcdjzvIiEjxWdX/oqW5hHFC2LlFkDeXGaghhdX2GycjLsFiL2JHPaMSf+t
aPCNeQTyqaIWLV4CVRpakKJ247VZdmgXPoGSgHCTmqUhb/5wNIoy62Gu9b0f2OeIEYxbEHIwsHBc
QncENgKj0jlqwToYZiDabTYhSD2ZXFrktTiquQ3hEzg84nh9rnp0dkLnOZiRjTAGy3PgwOPAqf0c
Lwpbh2GG0pp23yGLnvE5ywsJ1/BHO0R32CRnFGNRkRYFwH14nCBrA1C3hWBlq7XhxibdzLOiM5rM
SA9m/Q8wTLyXWrhR5o8WGHA1KROtAY1CQ5xUg3cPzfxXagH5A6MXHazAzlDNvrjlAIeNSaHf1IAc
GaJ9KlcdxsyqXGjN0UtAnlmmtWUhDc7+0Zrhh4LQLdP2iEZ5baMlEXhZY9d90nb2fzN1ZsttMusa
viKqoIEGTgHNkuV5OqFsJ6aZ5/Hq16PstavWiSuV5M8vy6j7+94xHGki2SgRn711/NYLq/UXuS6I
UKwF1jDfWu2NjjEf6fd41wZsPWsqj6Y+bBFCfOQVdrVGupDdhrxafaVtqjn/swi4psnjBWCjCvpW
vHu5qYJxMhJ8fzdS0xM/DNeZH2OGKCdIwCm9jokFy+woXyEtUYsVOG734bacWdGHxJAcLKncT2rJ
/IwzzcObZ1kAoHVnA8YKZt+uiICzQbRa+6Aia1ub9c2ezUmIro3L2FfGfA9E1ARlEj0slF8TBIDC
YL3aWl+ERBjjD5r+4KS9qUpIeImtzGdspDKqd95AovaZOowtuN6oz/MlLSwSYrKrZrrPZdVt6c7y
DnmmfuvY2lLb/WN41jGJit7XuGNz+9YupGdcRDX1GywuxtvaGyYHV/9DOMNDEjVPpWlj1eqTQ3YD
f+siI2Mndw0+3ho2P2FXPk2/D95CdWqSsqybdV6FnfAi1mDzPZutCCvUjw7GG6KLemoX+CEF0dTf
MvoKqhWbt0yP3nseqYh/rNITEsBphZEuwUQk4ID+6tdxxPXitKiHqjc1ag8qIvbox0TEtvFoefaj
fI1PJD3zWGhnUsSvTqXbflS171HKDQ8bRWk2dey8gLV2X9lAC5lxWdXeyJiJZTCv7kykCjO4K+QU
6zQIsCz7oLeTx4EpGrjN3imvePQqWQZAQ/c2iuC902vbuYGndbMXOYqWRwk34Gj+tmZ/16j8gY9h
OFoto2lmiNtMGebtfMtdTA5xrd2lABBHb9wh/X6Q9ZoxEfe7KCsADRg7crO4OOzdBFIgcVIfXpep
0G2SaznjCYpi72vun0RZqlB5yg1NLuuxIzrBqplGiWpPiSLauAY0hNm94OsbwA5btYkdiT7EGkIx
2H/0YbqfgPzQN4hXmiATNshyv1hexFlPhhPICZtPzNscX6ySh7briDiZGdpWp90XKv6CxxdBYiD9
YCSd0r83DQ0NDtq2LbXUJxgh8KJ8W5fOpjbZbMnELCLih9yPqn1VEOcbb/XiYMgmXG94T/PCg7Ql
ZGtpjf4lBaPop9OSE35VRl6JMkT8zVUYA7ex4XY032m0oTTxuo31wYDwDKylfCpSJ/Uzu2aTI9ZI
ataPFWNkg6HjGHtAfaAFLsEfJ6mSUw/37y+91DYumghlgIYa+YDYaW7jcBjNjdPMjBoWRmYEAJuO
+w4WI6EXTm83jtkQo1cv6WZiPvQTkHq9iKNTldOQkavs07ZBgNBvyRqNFnzql25zNMlhfhYZIXbu
lE6+1U5mWMqxIaqC6aa/IeGFfZoMSxA2xKVB3nh2UpwJu7ky7F3UppeUfYnTAE+qlTnx3iTIoLEb
46hVPRFPmnuA7Bm3olq+et0emY/2TP35cZUFE5ZaD5oRt2eLOBXOZjb6WMzOsV2kc0x5bxrdgI/L
fyMtG87V5Ne3/V5G5UlvvOhYDssBwl3t8ioPpjTvj7Gtwogm961eeY+GvkZHktBglFA8ZsQjGMov
h/RaTrl2zLgFjv9+9e9Lt7gRvfWJDrdmzOEt6YrowA72sb59YazUjpMNch73XbOxqzo+/fsDHVQ3
gFd3A6WdU5OTKR9vPKCAW/cK7WS5f01HdCdtvgUVR2bhr/KhzL0UIN/uQ3h080goRHqMUGaZTXRE
dPXfL+4KtdR6HEHklkLacyxtyrbP94mbrBBYhtkdV23ojq7btvvO8sjNRiFj3b4Ay//3V1pnFgeP
/GKyErZF0TQh5mzA3RtjNN2+/PtVamfVMbKKhatQfKdNLo/wHTZkVvaNt3lv6OYSxPQiDYlQp+72
5d+vpm4t9hF0EWEt6iTiKjkRuqTttHo5RFoXH2Prfm2nOgQ5ewA0FFsw4ndFa33jWzFpZH45KW3b
NNnbKKim6nPQxvTfH0+jK042qmWk+265F4M8p5Tm/M+XSq7aKbFOZs9ht3Iobb26n0//98XQ/v9X
t99L2rPkh3RkDwZV+/c3XE62E4l6GS0J7tO/38oq2z2q8fTvj9DA/O+/8O/39Aa00+t7g/ERaVkk
1/k6tExAo5ZGRw7reqOismfZ6+G9vHa4r4q2Ce28R6rRWMjp9M78NruV9yzLHgaoX5A1bnXNjH+N
rnvHzau9z5ONImjt5GPtVsjCarlcpmbw9bpN9yRpl4dJjw0kl5ON7aTSHkeG6aAutfwDyufVWiUv
UtTWeYBD1Op3OZsynGpCTv5Rpv++/GNQoeTVEdI/c5n7x7bu90WULQFJa90FFcI646kv+4ured1l
aJfdQPrh8d+fpq1kH8nlYZnJifL//Y0oz3TCPToFuzUJ+piaT00O9PmRHzqo8kJig9q4XY9xuO78
alj1oyvad1cgG3C8ArkEHPpFiarzgaIY86WLJqGowiEjJ8WqXFZ5+yYGTgTfbHpPOl8VxtLedp05
by3XeKHWGu0eCggt0/NbjToTkGRY0Yhz2Yqp8Q7xVL82zWlCsFMhnyFh6kQMEwqllssCWluDtQtj
zdzla39YK2MFrZ83TtLZG6MjZEM49+BBBKeT6lWZIZoNVoE6vouMZF+TjhUPI4PkgG0qbeIvF3jU
jrQHM83igDCdxIc/OhBKcxEspmmTzrtiKfGB2/O7oCfVLt3oBIq4G0Aj0WbHe1f1wYS2heurnUhH
GlDe1OAdVh7MKThwlDtE3DXwJPa6wQr808teC62OLi5t6C/MVEtgxYDsrVoL35artR2JAvQL0QEr
15+zYYqNM8MVzNbvGo0HRDYv6VAsqL0iHlcnfeyz9aoXxkmOmzZFTViZRDc2kXfmjnkkdCJpoxcQ
m+8MWWTdlzj2BhAhZWZhalS3k1r8WpWxXdI5RB6VBG1ZwNh0DyqeDn1Dnpsc0DS387UgY5Sf3kQB
JLFm9AsasQpgNf4QekbRJoMvLsY6mGf96jrDxi17tt+Rwd2qx36jF+kfS7VJ0LXN+OQ0z5EorvNi
Hi2iq8Kq6MCH4GMNrkOwy4/bN8ArsAPsYSNDs7gWKc/xtOzHHBXkGg3HiSQ1EvF2qzSvPB5851b2
XHj6tdOnx7bk9h2dHC7KJOACGZvfiuatmglmuU2NuZElwWybgNVEqzG51i0Szp6dGgUSkzk0/UnN
1sbJ1+tSJB+o1kwnPtNwh8PeW/9WDXGmaZEj0zRuQTsVZsvV6fcJ2FkjbPNYcebpnbGSRu+E0eje
W1B6nMkDpHZzterqThJYkpVqCciWTPyqcy+8uJ2Y5N083Fmt4ezrWHxrbvvMnXZB0OyV8E3lcGD0
LjemLi6qSf/Ww/rSMqOEST3dpcbsS331gqa+QdfWoTHahzwB4ctVQ1BnQ99p4e6bGnZS0gNnNwdL
auO2MeLn2Prp1roJDKdF6hb9rVv9uzL6mQTA5RE4s/QXl6Elr7ZqlOaR7TpnxRiGq2U0V9L4z3m2
Ahzp7qUlI8mfpqB0SnZdej1CSCfHr4yCPXYo7kyF/IPxs2H5kfGCYEepQIzGy6r6Q125feAYiEMB
5SyiSuH3UFx2vd9NI0WWU/oIonjPWhdG1jL5t0D4YPggMI6IHze/Xwdjo7zRQbs+sVjKjVYnd+Oa
TxutAXoAlmJ7no5xnGh/1PqTGcVHDlCLoMn5qFbzjwutOCfIVCZRHXTwsjjlJx1npIvVbxnOl9FC
njmMUABxmvzW+gUrB3TH2kof3Sg5cDJD+S/W90VVG3PJXzJDXc0MPbRpIKQXdfaMXi/faARb7hNA
sCGOn2u7v6kry4Rbl49Iqs9bt3Q8lF9EeC2GcU26tArNsTlyR+fPwwARywwO9VJ9JdjaNsnempM4
zIb4uS9nQKAuUqDfyB2p9QXd1K0vohK+J7N6ZhJtw2XpvnubiAk7uVbNhSMs35sTy1WcnsZ4vFqt
PGezAV4J6ZKX60g9vPGZFG3o9ONrNKUfcKX+OPbAvUuxJWp0RmIO5tNNj1OdXnuiBn37DwdOt21T
YHKMF29th0w21U68O8KfuDqd0ivDvklhniw+KUP1qlhOKHYzNg0H1Jok1gEy7pN8ZeHDlR/bDlri
bRKAe4XU6UDPuj9LJAOcMdVO2uUdS33LEYhCpQBBW+YnQJtw0HFIqPobUbm2Gyz5Jg33rEcEzrsl
CzWlRYAHp04MD/FspQjxovO6Zh+R8TcrSSkr1sXhbPZ2SWcyRNy0as4BlJL9tJR4qFqXWRPyvwGE
HrR9Yc1Ht1Ysw6l9L+RYslrFFyct0SYREeJjBnl0HfsXO0UbzNOMURj75R2+AuituUO/MjwiRP3b
zcLYYr+F5V4eCbCtfDVOX2NnC7BUwo9ZaBmrek7PlAvYAMIFFbcudfnkRXNM+s67bg76vsudB0fr
7puKyrymYNCuhAwyq/rUdLy2qkwBF8zCRhWUvLTgdtzJVRXcIf4421XahaLmKDZu0rUwTmf7OhZg
oDCqSyQQvXvGyU7UimR1jQkcsPobckWWoXQi4nujiuvPRVRdD7rPDVtuyHndN+RlOWiSynx8q5Yc
4nNu3hbnX1NI77N1ljrje0U5Fiwnr8c0Db8HMWJrJsAy7xZCEoEkItt558jh70TB7CY/KiKTyYE1
aabyeeBJIDKyZ2BeftGxMdFXrmCCHVNe54zm2jNQ0seu+vIUA7dWptcM9FC40VMWET9Rpsk9shNc
7rHQQkkTC+f5fMnKa0pS2SYi7Envf/W0f1uXar9UdETmNSOk4WGinc/LPOzlsIhbU/JbCt8gyvSz
kQg9tPpVWPq+aFEc5dX4JovyBUYeth24g1EalYk8xi7feMu+S7wau1NtB5kz70yoiV0/bq3qXBMv
4pbTvLWjtiX+W78jpXKXuo56rslaivUGJ0F2Fxf3keBWyFVdXSzxLptFHedivTr6+Memy47XB3Es
nIkrDxW81jqHuW3aQFLUHVJchM/AAK/WOvIBjXXPuDTzaTP7nXZnRlnpp248hTL79jowG1a5BDZ8
Rz/n7XjWrzrJdkEsNWdPcsBWt/MrPo0d+jONiCRC7TS03HKI263gZM2I0Pc1mw01GyuXJIsFRnkd
kTvXn6VbHHTHSgKy57JDxKjqV8hCeeYGM4JB3MV6q5+nhtfVAtos9oSqOwWC0uSmX+roNGR/BymH
U22pl7XWe7zGRBI2o/YrneuyNEhV1hbvGNlJNcI9NIAMiZOp2OETKL2u2faZ/VagG28URVV5Siy1
0+Ior8E8egmiNGYpgneul14fT4lHIJ9m198ajMiGuFdcJsgxI8mWr2YCxhCYW0Exy5Yc/09IwJOd
w5JqpgjMFM3/kjNOOdNBQysJqxfV+qMmaXKOs2taVYhKR/PqVWYbxiNhxWX6s97eC0EWZLCoce+9
dU1UMNfTGwQkWK5QjmJ6E9KAGhDDufP6hDmuRLKrtfdLNWxUzPue2vUf8h75lMj50cYn2nkQpeQj
EYxGXvs2gWIaO/XGMaldGuU+jQKk2s5/y8gRQX/UNM/25yH7YMt6I+wd8MT9RlF+1dMUHlZiYLbb
4rlZrd+lXtPQI4mnE4oUj6I7t8lSsEA3NWpvJzRWNSE2iq+jXR8MZMQHLlcyc73aueTDDEpNOEzU
GuD3XunHSfdHtADYUz+OwP3rU4u1S66ZyybHOJ/Ez8j6Rq7p8TwMl97sEUuTJ81QaJ3Xpqm3juPg
HlwZVW5gFMmjSOH7bRENv47SeFIVxwKhxP5ISmgo5upalQ6Jq5JnA4GF7yBi7B3c/zjYyaPDCsmb
hhVyUU9c3C7ABxad6nmMF8S2TnkXm87TUIK99WX9Vbv1I/QK0vN6egB3Rtbv2e+2MxExV+ew/8Th
5SYpFU0eracJnDOhLZBUSZc9gNzwzYJ+HlbRQ5vcyn3nGTHrED+ReprALfsaaLGYN8ZUkanrEuPr
dYQGK7HsrAL7A8L+MG0x+xjV9JW2mQUwn+ooK/KIlc54MhjUMNR8LtFaYU4GCWK873GhgYwt+NY6
NLJ1+ckIw1IguAGqDNH6UNTn2nPOXtzctWOFMC7KP8sauWU3G+fKOawiJo56Ssinmz2/FO7LGEn9
lDhMd3ma7Z0CwzFTNL6eZJMlpnOIcHFJbhOtGSbAKzs5w1W8KQqGglY24lDbw1bp0wl1b36H/jBI
lvEGB05oCbx5xW+31kE2uM5OsAYCsP2pNBL4BDm5o40CeWiQQWJPDJIMUmqskN8UQ1f5jqaro3T4
mSLOBNixX6j0IywonGT8l/jgJmCgiLdVy8PfeNfaqh5yS682OE+f9ZakV4Vdzi/4ULGg6iLo9I6Q
WCRlYugPlp7S1L4k11HZJzNeyu006LsC08Cl5LOGD4n/ZZTq285gL1nt9ZjEZvztwA/QkNAEduVu
VldOQWeZ9wRqZuhMxu+1AgTJSSYPKm3AZDXkXYC2DTQdhZEddQGVBjGAqwswserfsLzNNk9glhZa
d3RT32Wa+pNyhGJnXZ+El3is3Dd9NJJXrs9FYITzcv7noWdUCRKE4n6cPXEkGnYOF5VcE4d+Sx69
S1Rqv30n191NYaTNqFz6mAwRROa8kzwn6dScV3cghWDlo7iSm0I1mZ9mGryHpkhn0YgadjToxo5H
y5RNBruahG3Hpd3b6tmeyZ9Nzdv0Q9TuVHffLHrFVtIwwvIBhockzUexihmTfLJNE8X7PpOfPQzW
WZFxHzD5I6lzMAuuVqEdm9z6LXXr3mnX79pKcNAsVRKs6OIsEKkgjgsVkFf/jC0w3ZANMDwtyfQ6
Ok0SmFyTnBS5x4OCeB+vHP9hAclF4EU3oXaxV5b2sgN9WLxTOfEtykw8zygi/SoSCUKj/o9bFHE4
6rwmzxgecRXgj3bi1yiSJcmM1kdeKiuQtjuFFAJs24iAYCLSMPi1+oec2nybrv2DI+Vem8FTtGzc
yAXQXhni05TZhwsohl6AgFHzJycOnYigfrfYokTf7atJZNtqLr8ynUZJOA8L3xJSJ7omItwvf/lz
ubU89g09c8Qu69fUx9GD6SUCRK7jdk8YvoZRSrcDO/VOQy7NW23ynTn3L5mK4h/0QIdxaX4dy2B2
WMBJGwnvF2cEDaOewxXWfdd5x89p8lggsMScXDfFUEWh0rb3NMYfRE844BKDEwYezZS9CK10UVcm
RIywqe5n83PrpOYprxO8mna+d4eo3ckhutliuNC9ubJOUS+fkwlBVk5hdaOIXRhWYrdnrcTNvOH1
0o8+tA/pLZh3mpw78vtgCqy12CalA1ej2KrGukVFRSHCZsZ3D56inXSBGL/XvGpnN98CwJ08Uom0
1Q2Tgpho2hRPstWqbVshpSx795fw2G5HL9TH6nywwuE8jtFuZtlAvi80p9a0yTbHxBGWFioQDA7v
gLF4CD1of0at7QBKsnElI+jkuATt0/IQeDmvtbPjHAniJSmshCC6bm9GxoOJmoyA2nEI4+Q78Vzz
1CZgjCaEWp+Tu9rwcJt4ilAJLIlfr80xJwLAh/0MUk91R8SZDvMc/+KEuIiu5AQTEKtfhesqpGkx
oo098lc96diTdRX0pRlmPCqvScZktqzQ9Gw9LLki34M27WdqBTCjion6PiytMWpK22J/6vMc6ayp
SNq+Cavqn9zp+zCJZ4JIV3QkhcClZI6g7mkryp1I8WCuwNzDtL6L3n4Ueg4LV+Z3EXF1KVAduUhx
GmJI7Q7KS0+2x8HfVDjlzGGuyeDS95ZmMXhSys5prc3HLl1OePzV2Y0bklFdsafhwg55V0FdNfJT
J2J4UD9UCzxH/r3QnHCigTBAschE4MaXLsZ+4I5ztQVkdY9tvVuM4Zxa8JZx1mBZ0kANI1serKUh
Zr+1MVXVnI40NzzHK3U+YmSFzpzqvZhw7Xdpea1QqLd4iPeWS1/KkDn37M1lMI3Pbms7D3aTHTUb
uj6ZkRjO5XtPLfppytio4R1vQfW1vklnogrSTu70WTuuo5NtiQcI9F5gvJHJmVBiTIADHKeemFtr
HdhOeQwCZ8XQQqdfFvBD/mnS5VWOE1qLmJ9hafvSamBY4uUh141hk9XjsJFaRMxeTjS6G5Ff47ia
n2fjB774bWEcTMOeds34SBndiEMAkjFixmMCS4jrNgobX7H5zUv8MBsmHoonMn18QNnwSRfpR2mv
eljIPVuuqYHUNu3wG1Usfhx/CI0S0otktsljTZJInfXPus145MmKKi66ZdyyviSVoAy71T/bNQJD
LkcVTIQm3NLyPtpa5+dhxJ/GLW9iJuoaXdJqgApxRQ4OKlbqDgHDooOwwBbH8VXOA8Oci9ivMneG
3TFady4egdEChFXFoe8BudmDWcYbvIg1T+I43kR2bXqg2QCiPqm2CNuB1xqw1DI28KRSJOvHvlG4
PVF6+DxUxMohzInmpCJ6U9z2/Ci0aiOb/tFo4ByKm6ccKT431LNHRgsrOXomEOh8m9hbC8QWNM95
nc1238zZwmNZ6htttPeMnnOgW6ARPfkITYyuaMW2EtS9/TaYJR7vzClCp0z3ho2wfoy7hNL6nKk9
Nl+1Yk7PY+h5kbH3aNU7z2WDnjp/n6y1PndOhzK44WNqcWrrFsVKlvc+ShEHdYaldqI6hJmOShrU
aCjhmuLQ5dVu0OfqMtfHpWZCHjsz3nltsW6mphLw2gUJ0GhZkjz5RsSX4VdZ18PUyGe7Hd/cIn9v
i07jxgB9JNnICknPxwZLfpIl6mN6A/gSmwIIzCgDIehTeXHK4TSj3967kLYno3I/4+nWmQ0BvbE4
mMsq1CK6gFx40BtSzwRUo4HUo+41HdxD6e15VNo7UG4yPrp9VYgT7roYeVvzJBlY9vAtdLNMlThB
8yCBTTFz12g7/bro1WFx0y/iVBkMopuq1maa9YArVjJM44V2pOk9LsRvUZFYmeeRseloGfAXHTyk
152RTFk9O1gDRRlw6G8DnUr7sQYgprDr7I31Lley3IyZY5MkwdBYpDpZEZVHzxGZy0+zttwXbXRe
MFQ8O5P40pVgrrPQHtrCs3fOiHPt5tvBHT/q66/ZxWARGOZAfuoHgxKsgwjSlagRB6e08n40hdhC
GBy7drncewsj7mC3nyly/jO6GGt0rvOkSzqRDhQMhMRxAHAV2TPSnewRTl7fCUfdZyohVqKIkLbo
S454mROaYeBizovasN5H25oRPdKpZOhTBDm4jqJBVERlD+lF2dO3NAnucIZKP4y6jXAMhbESDFxW
1eC0N6QVLtpjxpwEVs5TNVvduqOi4w+hF39aD9lps3BfU+/lHk3SXAmHOXv0I+zWRit8s4uYVa36
QrWL4Y9JmyIoSCnPogYVjd/ZvS/mtTg3GgtTMY36znHtr6TJmYwEjRRjY28xBq0gvjHNkyoRB47S
yDksveyITgALmXs5oNqPduyWrrPeTAZtDmtBckHbileZg1BFEKx+3wxfsY6LIqntreq/4wYP+qy6
g7TaZ42S3ECo5CsutYMzUEs3mcnzOovnwvqrS3m0xvknH0yaIxiomFEB1FsN/UnmJVh7gjZ3b3nf
Q8klEZ2KVR4JM8YeXH2nkfPSVeLQiuW5atyHefwl9aEFz0BAWlR0cxhcI8adMRic6naUhwurPY9c
hb3PCyz6iuiemd+HtLrrc6QDetzCDtTCgsUi3reQ3QOlXJupA21HNPwJUGzfmP9US0YM794mY5XY
1wNj9+gtp9mwnuKEN1eSJaemSG31CG/DVFj8KD702cr3wwpN65FyAIgGq9BqZAiXTOA12M9EhFjU
8Z4aWQcV7xq/cV9EVJ31ke+I4bGIHo2CqwmhdIeku2NM8ToYQi326Z46oGyBM1sAh4qYgiNrBtIE
Ee4tuwWi5hofLA7mklAV3/yOiO7zE3qxmIWyb2UuZljlHEz8aCkdeYgagSNRp6iVo0zjWhwniKz+
lrONrFlJM+AzQG6e9hybZUlTCiE/SfoQLdqEZJVUltphabOTEsOUPE6OuaKssK+aRVlVrnpCTccX
/troG/G5sfp6yxtfbTyebNvdGqvTbdPS/sllHrqUznGJ1awsGLzzvi5C0/ambbXms98lMEKdG9+h
/f3t2vjMuMneUqx/MuZbSrmwIXmpCaTdN48pL26rzeKYUafF74BQ2noHLpYRSpTnDMim91rkrn7U
4/rzpsXkJxhUqQ69oC9fVpUjsihvBUQRKeql7XyYXo1B0Z0eRFIkAV5dtc3bNNul5LTQNYiLIJ3y
AzhGHGQa+wMySjSDbfynmscYd8ZK4n3/6KF8GHLOF7cYipCTjS4UHc20kcd8UqBwH7rUectYCX2t
SPFWBTMaHsL0DbVlLHBj9eNQPje71fcihltvucVHk7ep6AaCANa/Agkf2qJ2o+Vsyy6bE2/KE6wQ
oQhUP+BOsiH9Z75X/MRKOX8nUN6Zd3ZK54V5eP6b9IgHDXY/mwF2u0wSpQ9dAaIv4UfiBpDd2lJe
SF1vVCy7ZI3doOp4vVW63qPJOho2jXmrh5GiFrDIiUJLbKJip24AKiCjMNtHWwzjp4BrSEFYndV3
7eKraN9bu/icR/VQmaDgt0zf0KvT7yGn9MOdoVSWKKt3kxZ3+Cn6LTToexS3UP5lYu36/CkbKRCh
fn3al4a3JyrCJ8TBIfV/LBHcmh9u7SLM4P6PTfdvRlbxZyKdr9Qm64rip+I0Rutd6xLukjXJvqvN
91xFlzbv+JyXRNnkAH2m0Cgvtl/H7tWNeY/w+riYjFpE/B4aV+8lnQ17TwFTspPZcFmb4U8XZ5/r
IghfUQYUpf4pYTUJtaIlSuMsYZ63ApLVyWZJ3oh/gEOAgYmKzOPvkgZT2yfE6hQXOfp7Nb7bM24X
EoxObWM0QRfvyskwjhkO25iTAvFsCdVoEMEfV87XUImnZp2/lCjOacvH0dYA38wx3hZTZh3T7I0w
mmO/NO+1hg+mH1ERWhNqJPWYEgpEbb0KHSe7r+qSeOVouc+6yUSrGFHwU9DboPp+L5psRq9PpTu3
ITIMG6H7wITplb9RE1WHtXFeO0Y0zq7dYirn6ADnpkn20483GoGJbqM7xcc46zh8z6JW2XWtuzuY
/Y+17u8oRYrCLKaG7SbecpTZ45jHfd3Qy4TU95YaYm2NhT4KulwGs/4o8/T26AE/U/jEg1i+odN+
4mUd3K69T+Cr8rFAoIa+meyfLqQH5MIn6VsnnwKFKymYGbuk1RvHXK0f0cin0pSpdYtnbvEY1PgP
xwQPyvy3a99XeKuYn4ZvuonadvXybsv8+abVXT37MruUAcok/57w3QRW8VwjfTDMNKJktOCSMV3K
JG9nmlT70kkx8aI3gyz7lYKTLS+hPm/5HkNcPkwrsgbSq6qDnLfCzceTKkDp0erudBBb5BfWa6eI
euh07zUZtOiazy+1U/Ass0uJIrsRf1ofdu7OsnhkOfO3VO+kIFvdnatF/FNtuVXNoAUW80Q4Nubr
EA2IO3uTwaVBzTevyZkPIW8yxRkTmsU4HqhUg+PzaNOwPbu5y8jRQBrqBMrAIVtZBphq0rl+jXwv
yK0m2o0Ornh6228tWuvTqqIvPCrZtvXyS1LzJ0R3mooOG8xdFUDd/KsbNTw1cWGbTJmHZCq2Xk+7
pFZTh5VUjAGzjt3Dksh2CC/zRHrI6Uwxl9ih3Ea9jQapKwsWvNu50HGzzqg+8nfEBQ7odMM8rGqO
LhecXTadFXi3VIcChNlfiLXG5OucMz6YYQGaKT2UGabcdKU9hm46GZzfSFlZjm7vGeCr90bFkgyW
yGK3Gyo4eRXUqSWOTSeeePpeRE7n14RKRS6tfuLTQP6R82X1A3W15VBsuitNywzMcQ5yZ34s5JYF
wj1UmTc9ys67KzWTftt/puc++RXF+ivXYj1WLRd4JMTeFuNTxbkVJfNNIMpwsoxSbnPnhiw4aPVs
lywdGgo98tGC27c6673LFZN+j9pgbWdvCTVN0lkllm4TV+v9CgYTTt4uZvIjbYZNZqjyozu1yYZc
HFcjkKWO7iYXUXUFbh2jEQMjdb1gNrUXq3LQm8kadlWEkiAK/z/UndluHNu1ZX+l4OcKYzfRAtf1
kH0mk8m+00uAosTo+z6+/o6QjbKOjnGEC9RLAbZwKFEKZmbE3muvNeeYpY9amruR7USqS26hlknc
sqU3bB/JidoHaMU0boGt6ZiMQKbqxpLGF2difDVXnEbx44m1BEbJR4Z4Kq5wcKPx0VehWDBvHls1
St1VT0N2VXEMhUBjHkc0BI075SjMwowjVYgoTY14ZCeCKzFlNuiTyQINuhz0lwoDolchLBWoaHcG
ylmZUzf0MekcEYyNmwgAkQtbyVhok7BByKcP0JXX4BEuqvFc9MQmOoUChcfQte6mXLqxNSKmwlQf
EzmayHPP1oReq/IpdH5ULumN7DgedfChIJYgTrKYgDbEaGxztKiHCJEmjgWDeWLSXFQVPnZlaBxj
DLgdR9qeUnOUcocYIjyOcQl4RcNU0SOKyrp8ZVtg3TY2kYgvidSMBUzvuSy6Z6/r600BXwgD9zkt
YDX5cfQ0knPJY2AeZLE1q+aGbGGi0pC1h6V6Nl33TP8iYwm6zjWlftCLA6FcIeKyhLvZCzl1Yjxj
ILRTvbFNFuEymXIstY3YjQr9gM1RJPP1q+lJe1Pm+n6MLdA4Sp2NsnvrrP6DvKBxC6vknPjhU5Em
FrCO4bmIaakkFk8mSof3MO7u5gbxttmV657bP+myhBhOZqPcqs8FhcoWQ8azESZnshypydLiNV6M
lVKdWKvulMFEalLyurGbfGdn2UMTuMQcr+M+22d1vjfgJq6CsT+7TLJpg4QfuTHdSH9qDjPWmb53
7gsOrlvZulck590kxfC1wYbetQQzl8rZekljr6OS9i83CCGednt24c1vkAPfGO8wPHhkNCIfYcrr
JHtfrH7J0N/JUjzooqV9pEuGl/G8t1s7OtBFuITEc26KjsAVOtC2nV2rcTgyxud7Ims8eyq5dE19
0upgWsUnoYIT3Sp2LddWdykSleWoIsHAAKZMpn7v0pVb1XN78fMaHlD0YorqGA/tRYB/q4zvhTMC
WDFnl4/yQFbfk0LhSNVXcH6W45M9Gde6xpgJRUeXvCLULCFzOlJvV/ZUVevIDb7j3zJ3gVndFYa6
XQZaNlDmVYoumYoOJs2AqmGGdbLNDHGV97AzTbO/m+NiXpXyrvRssqgwMne19+hxgAGhaD9OLgVv
2EPuRGR3J4v2bcoMBqIlHZR+8qO3DOXwmmAWG8W1rZ7LyqCYHOJjPHsM4OeOtOA83+I+u42aBC+Y
LpovTZIzuwjHhXs4n6bevXg0ZNFQFMyWk5gxq3S/upFbHbtJene9aLCJqeStqVufZnyCHnn5VqsS
G6lwA2WqC86C3soKh3a4LRsJhdOwmwezHi99RzMHYd+hB5R2JTDlP3hRQBDjZL76bvckRuthUtG9
rURzCNoIs+EYlBAj9CHsLfexQgZ1jjKvQzTRnoay7NBYQU2ajCS/yNYW904cPfCdw5vTwWwjn0Gt
s8aqMSOX+Zsrv8Y4Il8UntOTjVN9M8ilBMs5jEeybq9QSu3TLLTvaXHedoPO38rJQHMFvmTPYK94
45CysU2/uVRe9FqFKrxDcY3Q23OeFN0rdhRFoeRYKWo5JPZmm71Fk/KWfae8cgoveRG0OKblqrKL
zIMqOP6HVXnWteXdK4ZNzA7xDMuJ5iRB6DZtyPeAgblqOkU5YLFXZe78FI4EEISiONYOmjAcmOET
u090EFNebv755dxaJ1cgofrxZVoX3nWivbeW4cZpdBLyspxa3s6mc0oTt8Zwakz3mrXBdAusKUtI
KdiOdiOalyjWMLBCnDoej1EZkDTrpVb8UEbMJOoqv56i+ZPo3E1vYOg3Ft10QpNtkNT72veh6yYY
45f5noYpwdmxXmwB8QZQ3eg0ek9j6s3atxWJS0aANKOgmgAbJ1fCCE+m0U0QI5fK10/fMgoJACjr
pq/z+1weVFi7N0H9hkGSaMySyiohCz0NCe6cUYgPNBAL0SFPcz4qs8CZY+OErKYtomYUDhn638GT
HyNCa+XRQvOmEz2kJ9Wij+3s9Lstxy/GmFz8sKfbjNITzAMnBdkzBR92LbTTVaVCEt6U+S6qCdWe
o6kW9J3K7JewKvp9gjcJkhS2JSdYXof42trz2Y2N26A3PgxjjHa5os2iuxcRzp+FYz4PCXog2Vcv
vig+k6g8dJN4klPSrxNbv2pEousRkWdrmCaTtBFAGjJwr6OpU/a1vwIOciyV960zqmmNkW+ozGjh
AVSr2iQXWdIjpDIOI5tguTGptqqqjgjWXptu/Mg9f0chTbRvA+PdteutRKxMB6BZp2LMN4TnnjrL
ZNTau6BxYtgayJC7GqW3gXmyNfZzm3/zhANr0/R3vof2v0CCofh5feWe6zb6KJm5GUbNuRrHVFDk
R7qC8NsEs3dt36UMZdfJjDpajxE9c4A5ES0L9KkSxBTx9Dsg2XcuKZnr2f8gR5rjBW6YNLzrKWWT
uXbW8TBA7IVTFVQ3OvwiXTrbwmUYNFJgr5zBPhQUNsqmNjaS7IsZmHgXM9Jny7TfOBl+0kKDGezo
zCODNo6mCZ/VuC6XlviispBQeYbGWeN+OMzDTHZtWpHUaQVEliK/pxV1tNrxnYlWR7KAdzIOCrUy
/C9am0W+4Y3nvZ2GY9bU5xxwYYxzB/xGd9ukcq0pgDr/lsHIvUe/dij1RtQ+84LC13jJw7s5ASQ3
G99F07N3kE7RFR+Ba4PVQ8zfJkc1tZRji1x8smki1Xek0nYg7oqbKsS6x2nlwVPGF7zM5Jfal4FW
yoDqxnN5DVKLndcEd8UUP1ZZc2PSw4Aw9BiF8jrCY73ypQGjPjMfl0/W1GhwtZU+9kSdk6MGrkog
ZI/RNsAGXzcWKx0NoofRVUf6Zy+9Z18sz0XYkr+lCKHWWSTuo7A62tmIjd67mFYOfid+NCENq8p5
yJrgxm3sd8TpD75zV1bsRjRzxQ5k1IySsnlz3ekCpgrTKLFcc8eWCsmYvVBeQV5csyasY3fOtyCV
5pW2xBYU0Au0AHfm9agLRlgUtmomJZWIZg4YaF2kLY5xju1bl8+Ehe9NY8jWYgaJxie4cpM4QFQk
34UT0Ui1raNy4y3Hne2Am5DEzUfRPKRJ8T3ruwmNkWZQk96IUPPcqenaS+1VYHlPOialu29wHFLX
uJRra9eyvZ07dSWIR+7nrrmj1v/MGgWwTc7TujGY0SsrvjRDcsXdD7xUfLf6cJldjMfIuekc/AMB
TQIDe32YTXqBLrK0xGvHQdY/q/ASNGprKohICJzWI0BGbCmF0rchDBgO99EptmIGV/B5miBH0qKP
Wdhrds5iL1X7kUAIQllFDyrm4atyGqHdeChCz7knAPu1HtnabR6hFbCqiQNRyXQB0UFs5Pu2sA/O
5GH7K/Iv+OsaZuLdedCQaO2eEVipmjuK33rVPimNUK515v2Y8JkN85UlMf6yKDDW82HsErknDqSz
4xqrckTTPuI0lyMLYHGszFjx9GZOjCvHCZaUXg/smksbJvQk5JojZHA6mHKKdpZmpkFphgM26Z7K
tMwPMRATkeb3cpYQsvIh2EYifcYcfxVjKviqwKIOCZmbgcMTNhv596Cu+51roUEPGiZ3OrrghKwu
jtNG973j3jRFf0NMAKb1WH5wqs5PPSLsrQfogMMAoEucPrcBw/8xsvelj4Wk9L11gn6rh9SwcTzj
CnEmJCs3Oi8EklOZpeo0Tc6riBgzGgWtNSEYFndpkN00YXoSw5iu8yla556V3OskOGOhYextMaPC
kbUPzehseVWyMRLLB6NoVoco5wwOQ6G8c1A+RHYGEjhHeJbRe6PDg3JSOgnlRzSj33ADnzrW2gtt
rFEGLhAVvcPO61znGWH2PtVN0eOfgjdzDSPrNI5GdhGa3vpsY7mT43fhlznyVnMLPQM/o4kolql0
a86IYt3x3bF6DieB0zMgQdZdlTMIEeAbHGlgX4WpdQvOb0eD+Ouop2afoP28JmGd8wt4b6iFzEWg
aa3wMDGQ1LPLy/CrveFfKmGhq5g2c4Gf0mEvGCiVt74JX5JzanvlDS0Fda+YdcgHqy69fZE6N4kF
aIT9f2sWA8t8wMpB22ftKARpTuYFq7xyikvVp9+YAEY7yNVHo4zj6yzNXzLNxtcGeHY4Ca1tzLQb
v82+OpjUmp4VOqs2ircbv3Z528JWXws0EhtFPDuRzRR3/ohUaSLKlPIp/V5FHgadEYIabrtrh+f7
qm0+MonRWkYeSywZXjCGkMd9NRFOIJBrPo0KT0znpk+xSrr7OC3PRRamt05WAxf2onJf5Wj+tCFu
xtoQZ5xZNU0a907VQ3c3GkjAyC8uDuO0JwF1WLdQn7ys+WYMsKMDp/50+ya7bZ3xKxDV6NaovvQ1
vHuDKf4ivoGp2K2ViNONaS7BAXistkQfo9rQn1EqKG0rp0IVuURUM5ZFg/HMGlbs0NZ8jimHdVt8
HWF2LHoxliv2u9xZxf2MtzMMvwedZ9CYrW/GuH4gwsc5dfkCsvKK27lgxU/nGWSngUJPk0LbDnJr
wRtaG0YPWILZdI8NVFcllP/Zv0eTvx3nkSfCr1/C8puSDINrVd57DoSfCh8mvor7OYFMQSCr3PBE
PGZMT4hqjLc1vUIR4QRXTDub9gVZE9q4EFWEV/v2sp0+VfH8CtYZ8ZfslkJz8TlZlHnJcNTaUuu0
DJ50bwV3TbNBt4Zdhz7WxjRsaKYMWlvlIZolWZOjmNKHgqx4DG6IGtxxqI95mw2vSGG3pTdET2zx
6WVqrWeoVhungdaa98E5q4vkvnLc8tZHAVaSXEnLlvmhE4rkXllleuzbiZsCSt79j+8NcBYzLOCE
16aXH78tlj/TQXkfN9l8/vEXa7scQLBNG9z4Exum5eyMugHCMWl5W2YUhw5dBYMiVLaCusRMbzt0
9FccGi9gRt76OIRJFA7mKnfdD982GmAnqD+Ae+q1X4lyB5z33UkzVtBLJMj85h+GLaaa8WUemLzV
mA8lzdPEU8G+GMmPTawk3Vn0QTpbnYRdICYjdFuymJxqo+eEAHFsSuFu5z3DHt8TXwDWAWXq2+eB
7B7YePG4GwvnJk/vB/zejuFdksgmP1B4LJDBxizF12z8UMVt1XXlpnACj7NIdeO6nb1hiYKhbBDm
06KiiJd500QT3UEeCarX+8jcO5Ql2zR2k9eoAXswMKEesagSZ5AecvYvvw1PQVnId/66AC9HF8bT
3VUibIXgKjdOAdQ4Vw+bBjoQTUmDCoaGM8nXq26oBPr9zjn1JkO5NgAlGTmgxObWvgctn992Yyye
dfGtQi+0z9SA173oXvowKc9j3B7QLaM6KcXGrAlNqYLK25aFONeKVgRzDDrqWfLaZ3Fz1WZyutPa
KfmEWe5LdLaupFbypgo2iWKCYDslaP9iPQs4HGwSX6dgYF93vymP0tRL8OoXtXy3U7KRNDtl4r+0
YZ4A86uDJ6ndD5U3LyWM/G3dOLyf2btOMDJoMmcrO9v4VsMROe8xoMbDqz0xh/dKtQIsBaZr1teN
yO5q7yHtk+xoKuySqZXVT7o06f3zd9eBfxpCLD+ViuBPZYiJC/xnK3PUlBWx9TQgr4HUBd0TtOeu
C1jRXF105z56dSPr01CzxsiHGopp+xamyNmBLgfHsMdQGe2RffA4NLF1Nw+8M8uozyiMEYxeSXyw
xlNd5Ld9HoVsUc5j6U3O90wuJo4svc1QllGFGLeK52yHkeVVF+EjycesksbACsUobdtqZk3Slic0
XFeRtL+O6M1WZMJwXunjR1gkr3HJkCTBt75iehRsU8FmJcvmasgxphiK3jUZLyEPAj6Gb6pjSsON
RAfnHXnaeJG9eI/QgZylp65bm1J9Bs3Fogm0x5pxPztDQOc1eiW1oyIkB0FMxDDXm8OFBMY03wTV
tCaUL7mt55uS8mxjzI6x1bFLBGTN+wp4dC1VDoS7i3ZVXw3UJtLH3eLVG45ePdWwc5IJOp9cVl9E
M33iA0RIHma7pOG03oF/qNSVIKnlLPGM0VP4NGltYnxhXOrW5n0CZIijSs6nTVd4ZXnO1/5jRtp/
NHsN2K8vty0hPZj2gnLvo3wlE7e5L6umeXEgxIyD/ejPzYNd9R4OHrEvYMFvZvMyBX1/rK08vLUF
Au0ATyJ4+sLbWbW6QSRVUFby+YOPYGYH5yPHdWxziF2gs51jW7yVOqceePAZS+GUbL8Zpu3vcsPG
iQp6FuPclZNSYYs6+YK6qN6rMj2DT6SUNRtWIGljC/W+ma2H1zmtugPNccLuNZVCQd99Z+rW4jYH
+hMhtd+VVkYsi8d0Pq7dOzOu663dtAgbuS1jl7ADp8aY0PWZDYqJIFBaGonbiINyriuJWbsgGwXd
2MPQGOZ2FskF9OBzFtH8ZR7vXtnjEO2DIXxOsFvS8FIcMWMcNelYAhPKcKRilkH0x2Iey69APIlz
KUt7HyHcZUiJlTrhpMCc67vyKwtSgM2co0AchyIJIqCp3zOMVaNNN6jV4hEcw30Tmo8BFkv0M+4h
LZ0XKxmRIqd0jccRKGMNHo1vRhDk2821+PKM5zbdKT/akcFwJWldHJRp4lYBlVGF7ZMf5se5Jk3c
7t+9DlwkkRJgx7vgNgiSc0i6HmeTlXTn+6GPSWRWsJvVoarsq1rW15jrYBZjuYs5JtUNR8zs1ZUb
VLoeCrPm1EKmWcdR/RkKVJz9cvYIwjvLSzd9M0IgzJFZ2BVwE9iIR9PXN4TswXCsN9bipG7iMEVl
0IzbvkYywowcbPQ2lOinKycnrcN/dKzmw5Ky2kwifzXTpnovJv84u4JIsApoLXjHtkFNl8fDow1t
oCmXvIzbOsssxDLBuS6L90ljQ/NwkvjNFU37V9cVF4aQR18S2dB51tsSRgswqb8i8eze9Z37DrR0
LblzPFF/qbvw0bGTd9/0duzF26Eb3rM41mdqvHso2Vv/XXvWczAt9pBhfAOUBKJlCj50Uyx174Nf
AFAbNUQsiHheVz5lZf7dN1pcLvhwNbdDPCIulRBGPMwtnG31OxpDmmBZsS2FZUAj5s4rkCS0oXes
S9Pc0sXnRFw1O9fl3i57Sy8REVD0uuaU2PEt4PKK2Zf/jBE1OjOe3Q40xa7EZLkHJ2nx1pAV5DOp
XYsgOpLsc6cXO3vDTbSpLOMmoymWe+OHbEbocC+isRC9VxXdhtTaAu01+fgvGt3xui5hX+ZZDrZz
7N9V3BEYzLrAHfq9quenipIyDopriSJ3FQC2aPD6juVwLSfw5ESdc45hc8R00WYPFHDRYSxSXEUc
aGMRetuccfWaQe7wZKYholPWnBIXUVB31ISY8BM7S9ZKu0icM1TBXY18WCJ8oEoININBhAb1qkbD
F800QbpyPKQplMMfDbIJrSBrO/PrxkRt6Qe3XR3PDFVHFGtEM5HijNGJQSGjRLa/QKNER1mojjMJ
C9vQZbOmi/Jp2vMpc+vqW7pEQjG5qjKreSmiMj8mfYPLq2fgXWfolANOBqYVvGee1b5ZfsgMXXnG
IyIIauOwLPcR2s1Vv5gLKHP8TW32Z38RE1AdEffDrUMhSXPRT0IQBA5enaotHyx879sJpegNzIfb
H3dOyU4L3+PTK8bnNMXuAm8FewcVRC8YgKNnjG8FRcol6FHdwNyUyr4jKYD+l1E6Z60KqJtQnyM/
eUyssNmlVcZYkkKHzlRL22ZiWu87EbA5l4NQPPPY1m1wKVMPtJNsDkNRkm2n1ykPyprRbrCh5Q29
t7EuoRLyJKJ7OjYdHKe8uAMiqPaT0UVAagpQyqi9N7bT5kdvpi1bOeJtgrT7XbhAyNtKklkDNpOZ
od7Hgbk3caYvYWl0P9v0vkn7u8B8lrkjX4bphSf7qrd6qJC1IQ9DYH3msQs4Yyb4Nkfn5risWv43
tOVAE70dAp6N8G4qr79XcW5ulOozAnMegiU62p9R22awMPtJg9cxxueYQTJDInwrORghK6aYlGsX
FFRR4dQNF55kG1XmksFxaZqJMKImQQcpkcbXo7EazB15uaAllIkF0GMtK1E+07BgVB/QihIVcAlD
j8GObMF3eC7rpnCfwhZrfzdxrpEYW9skx73juprZRH1X2XSdGIo+mF30WghSoDj9Woeun6/wmSOn
8+e7IameAdPdTy5K6Hi8bn2wEdYAtd+L8gkCGfAirb3XbGd1MB3aKX6vC0RdRvPEaJkZeIRYnbvs
kKOsmMPXSVbpNVJcXBEKuIHhPLfl7dxV+mRlE2sdyM0O0+jOiXEt435Om6A9eXksTknPk+PXLQ4u
R5i7mBErVCd5bJKWmypA6eXEs3sIvDFAmsSbqfuI4V8IciRhj+gseBtOTjiOb3xRWWVvKD7U2nKw
8LOQTwHeDCe451w+nAq7vMXk2WdZRxc6xFY0iccMaXjksxrgN78UZf9hjfZTh1Ju5RRttp4TYgUZ
po4eZptefExYA0Uhn/P6A0TPc1pWdD20uS1t/z2YRgLyIq7YdfVNjWppTJOXMN0PHFd1kF0FDsom
kuSQtiwiu9i6oJHCQ292zwlTfgQ7WLw1DXOGovWxAS9ZVdpeiya7Bkn8JbOKq6ArEP3MLZF8kYXF
dcBpI5Fp1WF7CceeGXB1Ln3rviKJ0BQC7X8Twc0LGJRCI4R1i/KM6QQtsbYLb91Z7cOa2JAwCjCC
nTGdnPrYBbOtwuHo1bM8xTxiiMPr4KSrnNRrJknntDE5hJZj9SBhwKG9TQh5sLy9E/hY/DVyF/y9
2DhQavhZvMHDjAlvFBxes6uwnk5RS/gGMx+5V8PEZfg8ZOxdRzKmYko45+QzpkE3E7SJ62HD3IFU
nJJJVsh5OCrAiqY1Se7Gox5GuHlFurJnKlUNinXjzMZ2coppA821wmyUrbMACLQfxyltMqQVyqHG
6Gbej5A3uHVv/TY54wK1L30tD+yA4b5ropcBSdM4llfRXGOjZYBl1/1bESJ36LXLiN7j5WT1bdWz
WQ6ze0YOwMOazKSNDunD7BKNFPZvPxjtSIOHdcSrQf53puTEcdt7q24kftOdi4OdpV9xrBKmmwWs
PA5hf9horj3a3G7V1aTh+HLXRIGx1gpbRxsGvFQoSzzjxtH3m3rt1N2HG8RoBIWHiI7xOI1cv92O
ugRGQmeRPMrqZPGsPDQFBDiaTPG1y7uCuBNRD29x6RSfCHrptUn/JbLTlzHDzoZyEJ/wzMlhlphk
a9acYIae0efIMoKAkyUJTANv9GaoE9gWHZAFx37qo64+4JRNjjX83J0ZdNaLV/aIKxLxdXKWhp/r
jzeV65bnpNG0V9QsvooXOyRCtdGDtWlRMh6LKITb7o3PsjwjQRlfIIJBwmrDlmeIL7EykQdqmcnu
x5fWSLMBUHd2Vr5tHgdY9dyZqLz6+t1uB+P637+Ewv7Xl8yjWR+0Pe7//Xv//j57zNDmCtpyFhzA
efXjT7BLGddNy0feTm8/fsciJ+FYDxGRe4zr7QTpmB3QlDLSykUQkC83FWh+RUDhT7/EBA7+9OXy
pz++L0jUwmMBLIdWAm63As1a6f3ctwvH0UTeC81mXdXJ9GiOnAiA5w9I6SVK12akD2vmzhXrtH+U
CTb5xES2My689OG1JgNpQVXrla2ixzpI72esRWBwJD3/YTkRlMFro7uWIYj+nOcSgFNcTad5xkWH
QGo6TdkSBOgMi9bNza7NJsGFMdB2LJkG0boBpYIxgBov5KiUlbiO6hD2ADEHjr4gKf1eWuFHCn2P
03G+NWpjPy1CuylHq+G6A/wU2sxrv+/m6zCMtl2xiJ2jBzYNZ6fIY2gLINgdURmi6a7HoqQnunLq
p6iMu01qBEzHKu/dLw81fXXGc5EibaD9LqLxgaflIczKx6GSD9ngPYgZMlGJS8sfolccJ2g8CJIL
FeWzBn0RTV+zktacVX7PCoC8JVStsriLbE6ZE/+E3zmMY/2LSCgQMggwDaCDGnUsNbV7bKUcKSOg
lbXGi22O1zCLOQYM43sby50R6+fY9c6QsJtD51qPUncrGUZ42iyS6OA/b+2QbNYUcYhpI8IYUMBo
pkBtaX/vEyD0RCCgWNz5IvKulp/EbdKvdChRJXScPus4aLd4zFHK1BNQ4TC9F+HiD5LVIaO+Auh3
wv7AztB/0SH3xxQrcA2lDUcCc1TJWFDeSgg9mq5t7/vvTYRZPCXGYAuEBarwa5/OD0ypqlXmKgA2
dsn7oLxN0pVvFZ7riaJwU3n8y71esnBC7B1Gbd0IY7zDRKG5MzE8GNFYnn/8Qr2r000e2gftGtmx
mO3yXC2/uCDq/pkj//86Hfw6+qiLpvhs/2v5lz+KcoL6Fbb/57/+8NX/Rxni5l9miLO/p99/ThBf
vv1fCeK2/XdNJrdtecJybOlI7/8miEvhkS5uuvDYTI3NSfC38qJuw3/8zZDO3y30bbZn2qaU6F7c
fyeIW/bfwcFIgscdFlhbWf+TAHHF9X+ODxeSs7pAye+C3tW2trhQ+fF+j3C/+cff5P/uCgKM6knM
V90a3cjGPYGJ3c0bJh8r3PVrY2uumg1BPuthwyqz6rcwQnfwTVbl2tvgHj3+lL5++8/c8v+FZPcW
GnjLFZzf/DjLj/vTjzOSWBlC6p6vpk8m4mCZYfSHi6D16Mbrv74U2e3/4ZXzofAmOybl8R8vJbLB
LyD1U9cX48T6LQysYm+GsKflkNg7n399OSn+0/W4EGny2mZnXYLcf3ppFpqfNA/UjEJd4AiFm0sZ
bs/k62J0tt4S99Ef3ufx7TeX/U/vqK24qkRfB0aILPqfLxszow98UaJ03skP92Tt3JPaVneo6g7Z
UX7W9gpM28k42tvfXPg/vd6fL6z/eOGa8IHchkl2Fd+G3/TGPpKPtaf9cRfuf3Ol5R795610/PaP
v9kkFZs8WbZjKVInBAGEf7xSrENdizJ1TybBiOg/kc9cwys9OoApUnEIkWcoEXKEPymzgLD7mNMS
ljUAQGRKkfWFGnE90ZT7zY+1vLM//VjasV1PSY4JwpP44Jzlk/npA+98rWRvAL7r8r1GrS5ugAoy
ukrXb6KhUb4FufSbSy6v9KdL8jYorJFSLcuNEvrXd2Is7cIFcdDuA0o/9MveVZzWej2MtGlI632u
kK4rne0F00YSdGDeJ8vhmTAz1yj+uVmwhgffQbCkE+Krv3iUTZMfgB/Ipa5W0qFz/seXT8Bkx8yt
5yAwBWhj4ODBTM/GOm6OOuxG0FCmFW7VmBBB/NdvAwvnH94F03Ic/u8xOfb4T2f585/eeHtwKIY7
nyEteVq4kofUrQ5T5k1iL/tsgoPXSOc3r/aX1eRf7zzzGXK8PUc4v6wmdTWkRdV6xCkM9jGly7vO
5PCROO7zX7+2Xx5nk9dlQaZhfMMwYHlb//jaItQ6o11WI2yhyLl4AGl34LuHt0K6GYoWp/1Q8Nx/
s4ioX27lH6/Oci0+SClRgTu/7BKGEyAuKOt2j1vqmkbBZxZPlMZ2eT+F6TOKHbjdIw5nLeWVYThb
uNH7SDAQqInPjOoN9Egg1uWVJewbvCjnkuJ37Uv/QDjVb35WZ1lHf34GlOJDsASTAEzwwjWXT+qn
T1/b5gw8QGWHOEmupBldTI0XU8jpsdIVvYgJzyQRCI/CRbBJPCn0Lmfx0UXXweQRY9Ek7+5s4o41
QSZIsPCrvGiPcV0eWpS1tS1YPqqHwbONE0nx7gaXiHnxPHs+2mXivxLxZK5pdg5b37Ou8ZzGayIe
7mg4tPdVM3dIIcm6cHT7XHk22yhoDGQ551p6bxp8GGOYorkPZY6sNok2ycQCHZbDl7An7yXqrms1
P5QFNS9OqW9tMSFSrPorMdBEHyh5sasid06Nl3TEp1a4MfYRohAnTYuIJBmSYrPuUBczOxCdBk4j
JRabeToZMzpSdziEISaNpoZCwtod/ua5XJ6BP30ynidwfKPx/NOCiFnKBwaUw7xHy2UFr3375a8f
DvnrU7h89gp2mme6SjkM7f742SeNXbk509xDGalbQ8f5aR6H+0LGT0lYP4OGSekyZF9dL7ruq/w+
s6IXfxLRFjzZh6mgKrWj/B8+sDT6eLF6UYxxS/5pSfZkI+QgnO5AXET0Sr5WQfeCyAa6BbTwqABG
gI1U/0P5u93gT8ugUq7rLpWdrSgTzV8W4CEqqr4JiDpPrdZ6HFQFudluW7O4FoOoOoDyril/twMt
/+jPnzEFq0swNWs+pSXL4C9PH8rX1CbkQh1Cj8MlmP5wOHEMvkOt/tQbw6vCqNSUHpFFzR1Axt3c
6YOL/cQVdCLYpUJmKIbMttH87Pjf/vr2+NMbYlvKcV2lKcK044pfVjGrb5yutMnfRJh9rrz8W+2Q
vJlnN6KJbv/6Ur/eiCaXotbyAGm7HuyFX0oSVcq+jZN4PqS97buA1SpybrkhgaQ5Q/T1ry/2pz0B
FZBFSely13tQeX4p8bKRnJESxsp+bOAcwdYHCtTThydyOrw16qn7QP0X3Pz1Rf/0Ci1Hm+zwnqVs
lx/gl7uLhVujY5sFbyYdveoV8AbgB3/711f5pbRbtjtuX9dx+B9lzY+N6afFXFWgF9NUiUNlThsJ
byiJnmckZ4EArdxy2xi/eVl/ukeWC/43aefV4zbShtlfRIAsFtOtItVqdXIHu28I220z58xfv4de
YD9LLUjwLAaYixnDpSpWeON5uJ5sgpDCMk8tKNAgQzRCtXFLlUJLqsgG9dlR0WRThs3lqX36aicj
nVoMaQodKGKkLvmmw5Pud0X41tn7RHFWl0c686nYjxZ3gKXZFg7n8a2oWdLJQ9UaXaPxbbLJzrTv
6MhbFXqX7C4PdXrF872kA9rKcoRqaVwgx0PpodmOYVEzFKVWrtom913sBFdW7sw3whgxOcEoo+Nd
nxwuA63nUORK7w7UeYS0hSBWu430EHU7ub88nzMfiTF0bm5mppLDO55PZtS1ipZHD2XClP4Wzen2
ww6i8cFz6pzqk6agfMbsRXLlk2lnFtJwhGGoqmpKwzTmb/rXxg8mQ3oyanqXngBUQ30KYRaIXTk0
a268mNwsdQOPfZv6a8cueioChrZ46LtEo6aVpJbZyHRTECS68n3nrXJ0vWN+OlKYf7xYi7bG459l
NZYa18QHXQstBxTXb1ppEPDstn3e0Wf07gPbBYZ0d/krnNnAbCbcKNQzCIqdXtx0f3cysLveRVUi
36hlQrkSiFoalA2/ebk81hyROZ2ipUleChXPwRTOiYVd+04QDrrsXSVF/00A6qHJNc9XYzNVO4Eo
zFICPDoYeWr8TNuMHxVW/l7Tv6adnzoUEZj9zQQwOKH736ZqzGlITWdxtaFtU/2Wqs5/ems0HnvT
1LCtTs8cqJbOs3s5ooFA16EK7ojCuWapx6S8L6/Np+8wv2pY1ULw1kj87eOvX5ZRlFPXPaINq+7K
BKV4GnHIuF7Z/J/O9zwMwSimIrhOTr9Ao3qRTusiquXx8JhRGJy1NlZwSybSSj8uT+nTAT8Z62RK
oT/lAFtIOPl68mymzj217h9BoL3btCCgvHzFTTyNAsk/hsFfc5vP/V/n2mjySUtTltActXtTceaG
uXqDDfo81P5e2JNbTBaV2OmjzNBHuTxZ7dSP+zO6NE1p8nDPN8vx6ClFhDzqDlslpWbJqnWHZidA
yyRApdukFXzwKlefu6GFUSZj6KeGLsBioVR87afMQx3dJPPCYxA7qsBPN/STmzVJx8ij/mR0m7FV
Aoje4/ittuzqMS2Kd81o+32ASUtatwge4f5qbkhlLsX/WngfK1ToG4GCJqNJo/DlNfpkcfz5XfM1
IzSM51MXYtILtRzojXM7qpg3ZSWSfTT65GYwfMfn3qQL1hQiXlmDU7uXh/58vGxzjg4aeKQYjad2
XCE9r7GEZ7s5T+z9MKTmTdx0wzIeKHu+PNTnI2ZbKt4474uBy+ScrD69H5Fa1pHj8qf2Rkpt9Uxy
qhTzqaPg8cpgZ+bFXyMNPjcROiyR410n2q5TiyxwXFPzjeeokc4vmkuamzROx2+X5/X5ODMvyfWN
eylscvTHQ7Vm0DcyYl5dkqLsIoF1D9XW86dy0VN7K6rw+fKAZxeSQAzWN9WGBO2PBwwsEA9aLm13
6Jpd11Zvo6osm7mPwAvE4+Wxzk6O3maL8D+L+cf7/evu8D1lFFZWQtKuUwENQ5hullrDhkzz+CDa
OsDsH6457Z/Pg23xrICB5cLHEpqfy78GJVdbk1rvHVclRvDQ+T1NkDZ88HAiRYdeCrUfUQANszKv
PMTndg2pD1PTJR4bO/V44NgorBo9FYf+VmGgmqpSL67T/KY7KIdcXthPTz4ext9DnThQeoA8IlvU
cXtVedHz/s028kMi0hd6K19sNuyC/B2VSaG5uzzw+TmyYx2URgSe8/EcrR7Nzt5IHFe3AF705JBg
0o8vKM9n/+EMagTK7TkQodqnZ9Cj3AhKfe244DuChbQBFKCphZKa//3ylM6tpdBViTIjDzhpreMp
sf1jz+8bz5V++u5l4b2jJBRQGwfFT35rRbVJC+M+rsMrD+u5syEY0II3a1FwffIJldBOEpVcqNtE
lMjLloetNZ8HJ93UZfeQjPHD5WmeOxaCeKrERWVJjZPxuM30MJOq53ZFA65Jb90xQCbQL8tDaYEs
TiHFJvLr5UHPbRduUGL7c3KB6Mzx2gozHR0fri9v4US/My8gzQsIlRcPpED0n5cH+/xAz4spsfG5
1qhvPfmQE0FmnUt01p0gZFdS0OBWVKtceW7P3Z8E7HSeBiDHBBOOpwRi2OwhnYN+IqK88oNKPYye
7tDuQC48AYH4r64ER50giSVUVTfx70/Gc2Rs2hXFha6a2R18RmrMaQcLau+XHyAWcOXUnTG4cIYN
wn62jd+k2fMX/ev2rMbEyewMM4t60XakbAswpNoVNdgwAFRfo8BHp4E/EVXLLg2C75UxERsNAB29
+75vXPFmz+0fkp0Id/A4YnudTH7kM49xrjiuX/vFGkaotxJArvdRlF1zYM+dD0nYRhCXUrlb5///
18TRWh/HSTWZOLKw4wJ5wuJLT9zQBuKpNDRwwisl2N5b4iMTFJyvL2/ec9sK89Cx5wScyTV0PHwT
BJQfVRDFRn+gxSJHPEgzkmRBx9OK1pzH/zCaYdqG5IKFvHgSkNBjQ6+AdrCuOdgoMsu3USG/NK3x
XWmL28tjnTuWeF+8iBwX1Ti9eLyij3WotZ475H7uZrlNqVSFavjlUc7tFFOSgDAYaI4pHq9f7mng
ggimu0ZGe7meG3AmbQ1saKVd8wTOfaq/hzo5Imgsg3aRBb0aUfJlaIyXoKT+tyudhwHt13+fFkV0
WDFYT5otTqZVNVlDPaVqgT0MncfaBMxeaNQ9t3FO9/rlsc69SLgPZKGwfAWW7/ES+kOcBDlGlash
hakhnaYN4ZORDCsfUM+C3hvtyuTOHTkSHwZBI2xsknXHA2KiToqRBpZLKa2+N1PL/CKSUdzPuK0f
RqlrT7StOy8O+BTvylzPfUPHpnyEt9ciWHb6VgyBITwqTd0yowa8jCPhFrTBwsWGPtWFin7leJ/b
ng6La8+XmcUpP55qqvBTBmLGbqpBRW6z3KRNoi1BJAzhlWfwzGckgk8HJTllnCXnZCitCTqiTAoP
PTodM7d1w33/XPu0ehUZtbSx9K58xzOLCaIB9xPSF/GC0xgbrBdAU6ZUCJ/G1RYYukqxQGxvHaMN
0Un25JXFPGex4XaCEuO9J+oy/56/rurA8a1Wnzdq1NZtuSvHdhg2Pn3gP21vQlKisYnSrGonoFl9
hPK0QNXFvLKBznxQorkaYQnSJjbR3ePfoHhOR3KutNwEycVgUG6N3pTLVnWsKwOdW1zNImqBn80q
n5qnXTIIpwx0JIm04iXzujurKjaGKfdZkL9dvgDOzYmQO6HwOXjJO3g8p7QeJz8Zcedxl7C2LYM6
wSoz1vhM1wI7Z44+H4HZcPr5l6UfD9UQtQvn19hNQoBIC0F13vNIxpmbTc+TH9FgW8kS5GQZLjQo
MVeOyJknaY7iqJrkbkVy7GQDdbbpQ4kWiouA8c8enW8aLyPj3w18R9VVqEJc26RoTs4hyj+ZUAZO
RVOlbltA43BGihwdcw+GZl02VOde/nxnZyVtPhy9Dob+J07817EYSkWp63hQXH3o0XMMRn8l8qRa
XR7l3H6kQkjyPnB3U/F3/OU0McVOo3JzVkGcHYquCFcFYkbLCPONImCCCZfHO7dTOOI8SMTTdezu
4/Ey0EN52ve2O43Jh4j7r7TjoyfhqdvEBlHRtW/gBK7Y3OfmqOMQkhOCU0Mx5PGYzjD0cZvQh6Jk
/TN9EWKJcvqdDmrGI1l8ZYLnTh0mCwFklpPEzYmPNNhlk9YJBzy1dFg47QDlw4Dy4fQ8SpfX8uxQ
OC+cOdIEnyoIKwgVRp8Q+wH2ET4BL6OwJKBVxvJt58qszjkSJO40Kvj4algV+vEajnrcD3XHPgkD
+kRj+uZtX37YVbdr6NHTJRYFbEmQuEBMYqPagbvxNpene+4z0pkxO4UE2FQ5v5R/HQg/K5y8KmZR
A0qdVn4llKXVzuo+2lSgZAhl8PJ4f9yR4xAxpx2vCfcQJ5T75XjAnO7ItkBBwk1GwwrX0EsH5Iha
BRhgphszRqSEG0MzdPcTQRtHIRrWaOIlkQFWB8LR+SablSV5bRo4siimVKJ/tAcfvVM5hVC0BdXo
8aJsHbPf6lng2QSXHBQxRwjwaFjSA16hVvZBX1tDo5YuJrm2tRrBSwNWgr4Remy/83cWwcYKQF1L
p+AHXl6Ec+YHmVuqdDk3Kl7/8RrEbdOMOnLfMGyTENX36ps2WLe+1O/1Ot3Hsvhyebxze5pbnJw+
MRSTKPTxeHKEqjhlxDWMqhM3ttJlm1JPc2pT6Sz616HIABBXxMMg+vUpZJNSuyLp2x1dSP+HyXuk
lPAto//r8iifd+08ylw0hxdKpGb+/3/tWnp6c9qYzdFV7AkqaC2ajyEDAoSYICAyLTAPl8f7VIM0
51gc1g77TSe9cVoBQ3nZaATdMLpRRQfZhLDmcDNFfiARjoqiO7jH+cZRIo9oe/F7DOv7cnTClafQ
XS/6RP2S5TpqodTzzjInI8Gey7/v8wfm5+Gj8tYQCvkUAClDPJ/RjFRXqdD91iptrJZoS+pvSTdd
yxafHYunkyuSki+sg+O15y4ZfbpAEQwZ+9sJSbNlXlpfJxbg8pw+HxLm9Nc4J4ekt+kYK/RUdYfK
E0t/1NJDhF74S0TD7iqYynwvIDBfWcgzg+rsKWLi80Nq6Se3E/QRbUio53Zbzw+mBWDjwQ3JzD8Z
zpQ8ar6qIEnRyMH59w2NGUS4DGOd3Ogn98Cuh35wQtW1ECZyloKswPe6o7d+ISnn/UAlK71yJ8zL
d3wPYy/j+8y5G57W0yeVwFilSp8cqQEF9Qm8W/ae1MFvashK2psyfyNETbuKJvsrZ+nM/tGJilP9
wBHmLjpxKysBbyft+smNgZcuJIzhVWaXIxB5svCXt9Bna485ksShO5ar4tMcoyFpNKiWk1vGcNcW
Y9v2UPuBXilXDL5zi2maOC4Cc5nGjpM5+a020Iada8SKtMfB96nrrPhjP2sQb/6yNocHLTMpj2za
8cop+XN3n35HekaoKqF0GG/v5CpsanLasYk8lBbm3rA2rITOsaZWkDePgPVTSgrmslrxwKL02LU9
OQIhYxsmEvxcxNCBkqHLS3PjtYT/mcW3cD4pGOSNs4mhndwTdpnJJK0ttyEIipDFiGQj/bJXop/a
mRNL6cpcjE/QYK5PPx4mcnyK4SKKyURlAQHQZNbX34ohBM2IW0uFLLqbyKSAL6YZJobPuSIPP4xI
f4N5oYFsEt5Gz1WYRroCMgV5ZlJ8bVUkP9ooGn8EeYzo7+VtOX+Sk09GDQReJMFMbfbwjn8ybYRe
WOCkuMCy+hUSxqCDsn5DOwTq6LlzJY55Zm+SemZldHoqeJZPFmiafBDRQaG5Clh3mA295iFxbeZS
UqcczTFAmY6/6iqpnqmaoNjl3ydLCSNmByWkOtmc48k2WecVAHERZ1NzZxXUIJehaJcgf40Y4LE+
Wua1zN+ZnfenZI0uK5swz6n7laDGl+koBboKzSoRdIsQJQ67zHtx5So7t7Scel1VCQeQmT55LUZY
EV5hcmt7Vux81Wl9JBrghVTIelZUH0pD9r+8BIRANkbBr8vreuYa5XCR8iAwOJvTJ8crs/OCsI9h
oUAP2gy8kOjhF1/Nol4b5sSVbf1GVHHIMEqc7Ca9eaCtcTG13svl2Zz5ZGSjyCxQD0Yk4PQWy2tP
6RJyO25shvsaaFgQgea4PMaZY3c0xonhUqVV7JewIF1LQ4gnpH4Lpdjwt1psL49zdsmI8eGu0q7A
o3C844vCmmKcdcsd7B2NMItQ9pAz+/V/GIW/hYEsMD2nT46ZBL7dGo3lGl688834XQsmptRcKZ09
OxlSBjzZjGOeBtf9rAxDFMAsF4XYm8pDp9gXex+g1L/PZo6qUcdNyJI6/+M10ys4R5jHc+y3pjlj
EFxZS7vyeblSkQFEvDzcua3w93Anl1JsljNG07OI4pmrhJ5Ele6NjmIAdIEvj3RuY9M6TGKHehzt
010EYi6XKpE6V6PXWfFtOtZI110Z5MwbSKDx/w1inVzxM3JrigvLcj0T5Q6YLvt06L913PNof6eL
dMiu5KvO7Yq5Mp0YCeYqVbvHn6ulgsyoB8Ui4PpML/muzp7RpVtdXrrzs/rfICc3nJYGfqRgyLhJ
G74JDfHnyRx+G8CwFsmU3met+f85q5O7ri7Riu3DALSKj3IFBTsrYPQvSYKK9+WZXVm+0+8VQQhP
lISBuj+UwX5BPGDhXEtynN3kdEbMYVyu1tN7KCC3QeEGm1wLIZeHKCIPEg06CsSAX05Pl6d0brC5
afOP348xdrp2TdLpMCrIU3UvY/GkIY1epK+ITl7Z6pfH+VQL5gRjGsiG96gv1NvSqh5LSL5dCTot
6tzLUzr3lf43pU+RqtaqAB4EgjcpvEnp8ayCHVmVK1vh3CantQm/QVXxHMTpTSQcy/PnpFcVSQvJ
n/6loYNyifrOz55W4jLJrty0ZxeQdqr/m0fnEjw+uiWiLm088QoK8ODVZCObVz1wx775wPL+fQEp
oONJdzQaSk7Lk+CPyrbyU2yHvjyMEqDa2Gy1TNleHmbeWifmNLv7f8Oc3BN+yqqlgmHASK2hdivm
IWyfs9ZaZOrLOL322X/YGBynP31HZBH/uCR/RZ/yuBqw7GIG9DDfRxT4kmBrmMq/D8NzSHTQoYqG
vteTIxVZ5iybwTBZWRe7sVa+TbnwN3rfBbvLK0jxxuc1tJGZoh9nJgZ8Kq1oEQhSqiox3TivpwdF
Q9rIT31/Z1mpjvxMVZITVVH2lUV/o/vNsG7QPd3XkMLWip6iZdGnPnrCyrgLyi59h3eHcHdiiedc
ejl0XRMlSmc0NmIchheRFQVCrKbkK8Vx8NPvRuXRp3r20KEj+H3MGnEPfal7g5zrbyJq2362Q629
5C2ygxH/7Rmp8h59SqmvqzrCxBrBtmcocFejC0MaFHaaIxKR6P5+bCfIO4pExyDL0WULTHkY/Cr7
mNCf2qJp0W7BkkzUJtjAiTQCLxs/L7RHu9Hp0Mhn8Fnf+Ksw91Hu9uMw33tlWTwNrVbdTKlSIH7D
4s04SOzVFiGG+xQEzKEIQu3BGibIL4R6M4j2tfPUAoTfAlEcxTKDPPdEx0H9G0XB8LbJEQpCyW7m
ujfZneoB+OXZLXd6lcgntM18fHrPUB6lkv9AGkJufcv3V/4QJUtkAj7KWMu/0IQ5bBwLKIxPI9CP
MQAznwaxspg30aIwPAQGBz39QskzfM7GQ99Lo2TIHSwr3HSKac+EvnwtWuD/2ZjYa2IG/oxAG/e1
MtHrG0zKAcssvQ1RIfia6Jhsi74uArqBDfO7NNFi2aiirT5Q6gu+NEUt5s5cI9z3UVe4IOFDd0os
70lJ+/bZcEZ93RoDTos+Un5KlPR3byBZuBLljL6lxQjWMIqn2zww0lsvddKnXhIbc6Ksfej1RtvG
Vld+tPHI2hBwgptYma+mNIp1mHb5KvBKf9vFfg1oqiAMQFB3Fu4rHj3+8AvYw3451CG8PpgG+znF
tRRtG+9yEJxokhUOeHAUlKQv5BJoYemqhV4TWkV5F1YSOVcBV28FIa/a+XE+3Ze1g1LkJBLqXEy7
CRZFnBvsQUuFCROobxyBCpInm7Uh27HqZC+31MeryP1oJsLNFjwaDH0PMScrCVa1Ntff+oLGX2RU
0f2J+hjV9o4eVzXW10lVjQ+9LyMKBkWNwHAYpUTyAuMpqKv4Ga1XeoBHGlJvs85OUbwNo3BtalN1
q5aQxVFDnF2tmVDkqPI19Kr6wVFSJEtMHTuuCwTNwqMBKVCvYPVXSTKipyXbrZcmxcHTS/Mxmgyy
3lPW7mqRhjDmEm1XanLcgBqcXNoMlI1d+ACIiqEIMd1CZTgYoo9WMOOGZdH2CnGxCpVqDZHmBFWG
71Pbj18TOp3uKhMdXsNG/1QpOrkpuka7zcMBxLGozMTVZen4WyrEmi2z8de2ASfJQsgU7F36WuuB
t0aydlybg88Xo+fkmS1FiU4ajodW7aL32I76PblSY9U6GjzfxHvyKcrfoBZWrNtwSgHhoUr75BAC
BWUYmdESGMXw4HvRcK8RSTj0UcHnGEqSULYo2ZTwRjKugim7FZOjvZLksoHxeoO5LvV4ctMO5W1f
KmiCDVZJc5UYxWMluiQgxadoj9wp3lrJDXnT9AgwKXViPxaQ2pea2WVPUTMoX82GiIYA2PZjqolc
2ZDUM4opu+HVALF+M2aD/oECin/n1VHzbLUalXFt5GtbgqvixgSstVbCabwDl4dAn9Emxa618Q5Q
3B63hDXDtRGL/qcaet4hKozXKAgR3pkic4nasXrwDITr01zR9gMSEbD6KhCX6QSXvNHt1g1bB+wd
TNoNd5K19Af+m9MBRZH0vz/rIPzW9N+X25hGjD2ql/6WkqeMVzPrXgfkHjYIqKWHgJLpvd7Y/Wb0
w+LN6NP0hsYhurPYbstAmNFb0qTGukbG9VGNY+8O7i/0uthKky9dNiU7fRLaAxUt5teqqBBza5zu
pjGB48aFbaz6zEkeYFuPCyXpRuxgOwTbHKXgEXMFWmIzJtt0bOrvbR82X4cx1DaWqei3gZYomzQd
cREzXsNlXIIoF1Oq7Xg2pt8jZKm9cDq455mO6rbSRNsRUPhO44Osh8Tq3q3WM98MM9V/S6OyDKDd
RoU6S5Mvw7GuNnbdQ1IF9XhHStvfwdELXupSCdeBalcbhcDLui0S8Imgzr6mY+KFXE8IORE3RO16
aKK1V/XNwzTT0LJJVs+6EqJWb5seWdGhe7MGz9wq4MS3LWXiDz25z60aIy8UN2iLKpke1sDbCHii
gpIFz7WicaSNKLqBbmc+S6LGa3T6xnXnQ1Owxlps41r3d33Qei5ahbwDlWjRgR+Sewp9fSB8OaI8
Dm/EMJOOhTsWVou8gVOuYx+mvhKH/qqqQcWOJXcrglrtXo9m9GNTAgZLI9NwdQ4AdFG922aNHkIc
UfWdP1od9FSRLEcnAtcb0zKy4FtBAEtoJ6Oma9xYVKmtZdnX67BS0VQpUv6G1BqRKkIkN60q7Snw
W3ufIi24j0RW7XREbFetrYNCgqO5Vv1G3Xpxmh3qCgXpEb3ZJSIiVKdwoTZL5L1Bg5phoK/HoQ3u
KVkxf+V9YR8ciIM3QWTq76gvS7HQiyrcqSFqhlNasjvm7mAehlIJnku1y380QSlXes790XQKelD2
oC9DJYcubcfqzjPR/S7MlttUU7p3j+cXQXd+i+k0xaHmxVyNioakX96PK4R20dqwa4ePaQyvrdMo
vzVfQw8gts0vqk8PaR0CRy4M6gR1T4M1gdjhCk3RaKWUU/rvrjR1DZJaPsw2wmAnNrma6v7YdZV0
k8nguvO8fezIV4rAr0Rgz/ho+BaksCDkEF4+LZzVDM+31a6dRfXof8vbtdVU23xKr7gYZ7w0h/g5
xcCWTsXVadGCz9aD2Mswg6a/xynvTp3Pekj9favYv61KXFm+My4NjUcm/ZgQkDD+TwI6dq9MZTag
FUj/YAyKNjMEJGFg6SAQK6yuiohgtIr7bHrNyWOijkCQ/cqcz0SuSKkQOjCoj9Spqjt2FJsIGqvl
FRzdzPPf2qpVtnUNiPyy63HGHaXsce4unytqP5XbBNTTcifbwm181HSD3ioezNAyKVHujQclavL/
sLJzihzcDpT+T92uc16oHaZUEI8bw3vI72BuFk0WzVq8dCsOS5wxy1sIJVDrhY7ClwHit1evTXve
/8c+69x8Tt0PDGO+82me2QpkbiuYlm7qxBtlEO85Qmk0nh9SLBAzQx9tIJx7eak/n5XjMcXxB5WY
89XgqdLFwNHDJR09PnTSXsU6c7RR7684lZ/PjEkrv6bS50VuUp72JThFqYt67A13AsVfLhFJQTO5
8KrCWI+xHOy1j357sPXtBm33yzM9NzQZUbKCpPLhS8yb7i8HPajJ91ot9HIk98KPbFKUft05SYWL
4EmShAYqEzhujhmbV0b+vMbUStPIB6Jo7pI4rUQNvDHSQq2xXeCV6p6j6rzWg2O6nVpeS5l8nuR8
E7G0VA3QYnM6SUQYepyRnEI1rX/LIk1boDV9CNLmoef5WKAT+M+JxLkMnN494w+H6TShG2BbRIjW
2G5c8Ui7Xo+duQNmP9DfFmkIOvSNNSOHUSBe9WB6nStXBeUXJ/ci68k/XEg6fRl/EH/HH5afp8Sq
jhx0VqOLMDr5wakGEz0x8RS08IezqTkUhdiVdvNNMfpDFUcPmobcXGU5r7Ku1oWppEv+5eYi29V9
s+aaezTsYKlU9q1TK2uRereKWh5SynQWSF//ss3xZysUvGtULzU0SYIKVcnG2Sc93X0igm6sqesG
HsCIOB2YJujteXxXw5dcxL62rrE8gKmrOEKaA6C4e84R3oDDWxNQ9Dfc/9suchDPc4pXzYm3HSUD
y64gZ+RQiSHDXFtXWaJtEzSplnE27E2j/UKSe1dRYJWa/mvXFL+cggCHTR/4KkvslVfZB0stxaor
5Zvh5etGJvdRF34kntCeQt+49zP5phbq6xDpB+zKrRNhktJnsI9TtVvpNZWkqfcgM32j1g3C1fV9
k8nflO0jFZpX5YbiuXUq23dB3nwBmRcxQ2FUy8JX7800XMeJlyKemNaLEij/ok9p7UbN/BFxx1v+
ooM3IopujwHoh4F62Hhmfnyt6nyVq8q6S5vfTeo9KlL7hX28VcG3LBO/PdjZ+JFnrJQXIoEdxOjx
oszZ2r8Gp8R5D5tvdAP7aI72D57Rawsdxq+etttggJuuRM5Oc5pFQ4xkKqddO6iraKgOcdRsQk37
annd2jT8YTV6ac86F3JB2VyM4r14LJAlH8vmuRrLt9Tu7jKNKgIlsn5VJHaWUTN2yygS3yon/jqE
8OFa+7fRYoh7IvkuMB2WVT3ttGzapjZKd/b4JVFfEeJey07/4UfTWqPXB0a2CdUuDn/opfcD+bg7
2nO3ZV3vR48ojDL1y1JL9p5RUhiKZtoiL1C0aaJ7LYJzqKPiOIJ9DvzuR5f02z7y7qI4e6ySXF1G
SbLN09otDf0ulx3SW33kwjCMN9OoojCXRRjKslyoctgWBa3pE57+IuLt3zl5bENUj3eNTltyFxIZ
RLTDGSp71cVyrZr+jfB1pBPzaGNZeLReYC0J3AD2nsIfDvY19jowyk4PVomnPxDU+z6FYbbmTvsq
Ci9YhCbStkWGTmHnUZRYbmTVbQ2lJOJm/TBqmCDzMchzkj6epT1bRfACKTm5SZ1hTz3cLZ4CKoQT
UUmJOicxsxXnvUBJLtxOYvqYEMRIDAd5NZEeFGDzyx61zzX6JJSQajE2lF4Ni9ZPiW4pm7wznlV/
KJ+FGPZ5ZDzYVvM9h0aOiIHypUAlZWkrlasY8a6bkMez/WLvqO0X3MF9OcbvaV48OFN5G7TGG1JV
38IGDKdufoMJ/0IpqLrQB6NYFGip2qmOIKTtU706rpWmvukHoI2TTH5muXxvmuidb3PIlfgtQu5w
ciL2BryvrlfWRoWibdX3N23nbPzK7xaF0z6S274b6/EhsuXa4lpYUV275G1cmVGrLspkMjemr7/w
QCH/1xt3mW4mP/V0vI9RrgQS0S7MrNhZenFQRu1nDuOn0aynyK8eahWV4Ukvb6ib+qmO5kEpB8Jz
OqFRswwfIdm8KcDKIbnfhFkwK0zlC6W2IOYnQ7/2u9JfwbYRC9SzCZrlfbo3FKQeDCPqV1SlQtq3
k3xBTLlcxMhU00XM49UGXwsDlPdQmU+oHONeIieB0tAhk/rB0FJrJUs2qRGMMFa7W6RUvqBfyq41
ktdYgrgvxhrIf6Tt20JDLmbsbhRL9Gu0DfJ1IPSD70y3hV5tJenZZSimH33VueNABY4cLPr95UYQ
D19aI5eujpRmHrxwsdx7Hget1W6RAT9kdnMfoMnm1fq7ZzjIn2joURYSFXfPfKH4aal0ymPmyx/A
vL5VnfXOMUC0CRnOyOD56kow0HZTIlRVG87a7rtDqhKaMb1uQdzTXxSdsqQYvaB1NH+s8hT7GDyL
X9WPQV66FOndNho3hx6FN742vGWgLagjvxddFywrVscxuZk6PQG1K4vHRuHU1429cFg9kWXlDBAs
Hus++q6KICPuob82UdqsLQ9dLJyCm1akwZoDmm9iy/joleJxpF/Y1GqKWLUcipZIn4QWIEKhFD/M
qP6CMjQxlVzxd40E1x8KBH7y4adZ5d4iyNFCJYC5NGv9QNQEpdEsn3UdlB+eKl5jMye42JYL00PD
SeTfvcYTaBMxn7BEPYcGgPsxK9/DPJFbW8HmwNxYOIFpr7HpX+2GwKpQrbVmV8vQI6IwJGiKtezA
bhzvKbQPYPc7h0Kld71Jn/Mhf6icOlkkqCGVuB9VZfwgFngPVRfNLjveYezAeCWqHMTmba+ay46Y
lVYH6TJ3orsefv3KRsQc5OLQrrrJ3hhOvaqK+s4ZmnUBuHMRZ/ihaYzcqQy2+tQMi6Ix7rv5N3Gm
nirZ7agbdE1/XHsIS7WoDhVCJjd2hUyANzYIy/C3NKm6U5zkSxZJ6JrSug2m/KtfSEJnUlk7nbky
U/9eKRFJiBOHwTr51eT1yyXxUNGVb2VjYuAX3oSEFHQlujaWiBi8g82cLxy5RYrjiRe8WxZKvsuU
6TlQyzcrzw18sPRWFvVrlaU0JPhfG/D3CBncTaUqFn0hrT0wdjaIfpOxnGPcm2tLCw5UzR+QUnYL
WRFo8elcTNY2Tx7ll7tQZNux1ddR19yhnvuG4uiDweetxdQvMiFvKWTe0+m1l4JTbdblQlb1jdMC
v4XV2YNHXaSNh8pNcdM4yfes8G+xoG5GNN8VO98mabMsKzS4I4JhVUrEnSvuw6MefZUhB9Dk6a40
InXR8ZYg2TKFi7pBf2SsEAaOyw5NkyCjL8/Kd2Ia6QOMBpzDZGyXasilpnuuNsRvQyXTW0Juyl2n
1A9lLO2VXk0/2OSu1qZw4T3jp1HW78JPP5oh2Ziy3o5d+yxs5/v/4ezMdiNFtjX8REhAMN4CmelM
z2PZvkHlchXzPATw9OejdHTUTltO1dmtLXXv7a4wELFiDf+QD7EvksLwFKmo90aI3zkm7/d62B0w
Jwo0mdV+KfTV9AWJqsI8i2txh3KR7qs4HM+4zNDzEpfMmLCLKtjvQywx8azDg4KTmzc02P7Opm5c
GqI5x/Hm3OTf8biE3+KpRAy0AuYyKhsldBqMspz8QijFIyjrXdI5GS1F1InCHks9bap/Jr2ot72i
3iSpuJZIePuFrlyqaXw9MdnyEqd76IVxG4XaTimGh2oFuRSgNOgCukE/hu+K3l8riYsbX58tnia1
XVI4Z5omz1NDvuv5gs+Ri7uYbZPTWVdN214Ie9IDKNI/p2nNLDPjNazxbFJUlclfke1ku/zqm+K6
7fsLI7SDLCI5gi/qVygW+51If+uROm7dpL0JoT+1tME8xSoLpjHJztLkhTmUl7NmpiTqyVWWDXyu
Qfh6aVy4ehVIUb/nS4IfGxlW5piHroEXYjLYmbPM8HqlPej4L8Y0DaHqpL8mUs+AiN9ic1i6Xjwi
ctlDlsW88WqsG45xK/ZGYkxr2vwSxsM1YMw0aDFjZZL6oFTLgiRto2NOl+1MpFrLUvk5DP3PJRUP
nWv8acvmsdNTDO5S97xOxBXAKEr3CFOzaREPqJ3nZN3xdgyzM83Gz6tQp02Fao3KbvV0LeWwi9mr
ZPs7lPavRVVXO2PNc7royo60AFLeVVUp+HPia7Hvun6/+s0rSu2prb3Ppuy8t8jlZ0O+usJgRkSC
jbbTy5LIXYvCJ7NExbMVfQ7+NmVJR36FnfbAFjAxFzKD1HY3Zp3ep/PwuzBQCHUFERUYxCYZaAdY
DT67AgsXOSaRPzqlvY0a6xG8wDYyzHe9szh6jvHWKlW5HYE2b3IEbKseAkulD9weq4dg3B5gX+P6
0ZDul35nl1OA2vGfdpjPBiFfQV1cl0bPi8IiDdgIOYl5nVZ6ECfxTp318b5q7bsyoqocSSabaXhN
Rga1bXsOx6zZaKFyB06WvvfY3Ia5cSZCzHr0fvgxQRRYihpTnyHDMZwpqoN7VKxTY/Y4KKH9kg9B
McVI99n9ZdUiTNo0h7ZtrvORselcVYdwNh5j1Xyqlo4UKRxjL0oYtnWaO5HkqW8mHsF+5FQXIOZf
7DHb2Yt+Y8j0PImaA+Y3OEovy88mwsUqUpPUdxbEe5ahMrZccUPQ6Ea4RcqISb4Gxggt3cmfp9Uk
fGQQkppAM0iWokRCPWurvZIzk13MOCgiZxUHyN+6EZ330hm8lkQRh8UEo/EKP1c7Q4FcdzaZbHap
Oe8SI37X1OoSOMN1axdMVWSE8q5uvrpu9ZQlw4izN5mhoUamP60vp9SsnwCGsE7FKKTJ7G2YDLg/
VvOdnVE8dbD8/LSSv43OIiPoKt6yM70xrJn9VpJAJvp87pTVFSZtJCgdVoCoU94qbfI6J6Ev8wHp
zfwFb6N3I8YavBmTx8qmEnSG+LGfsseiit5I0MLNMLnnMEnOY6kxYZ1TUA7KDaZMF/rUmoAQibu6
dSlL4pBahxOGws64aws7fIoiZcukcZfJ0fRgn6H4252ha7bJEAS8WpyQkYeqveCQpgT8w04faAOg
cbhd1PhqTmyKVcdF+dGhX9JeGYmJSd5kvYWA8oE0GL9K7mu11e91e6p92dnvzWruWjc3VI/Xatjt
sU7/XYXqOgSuKWOX585o2aL2bcPZtCPuVCPT7kKiEPAH/dJpgU0MarRwYyjnRomsjZ45SH4bZSAm
JIQaJfM6dXmoIHR61lQepoY5nhC4suHfyN0jpvsO1SSfe/BnvuJoE5UqH8eaS6vpywDfq7Mubm6d
RMVwwlU2U0Xkd/Po2TWUH1Fp7lz8kXKsfPJC2vhQTXsXtybhKvduI2+7tHyNlOwFkbOdszQd2AbM
58350HejBwBwo6eun4Z2x92t9OAalb1YWzJ2/sNV8wfTMi+NFlXkUJy1WLj79pBdtUO7o5nOFsqw
+OqGYTvP4roxut+Ml27LEPs4JaweegaPcTbvMkMrfuLeVW3bBuWKaKJvk5m3FISvk6YWZ9YAfnjM
Iz+zO/Q6TYpnW7Gv27Q9zFI74BS7X2o54FgwqP44kNKPzXk1G3cNvrZOZ7xk7vyUZva+dpZ7YB/Y
Hw+PeNCd506q+1AxLV/LLMapVsWIt7yHaodbXpv8sFTrMpunvZU6u46hnadWJnJkBQ0CNCz9sMaK
b8JJzKD7UEcDbmOTxTyLbUfOZj/iMf5EWj3sbHe6ddQEbDxuf41RPzPc4yPomy7lD5+sOyUfLmQC
71uVu2IakXWKiChYym7qtH/PjfqwXjjCFY3XGvrO1FsqAbIzL6+UH0s4Hawoa9l3giPhYL5TtzQn
RqoLIkzymmTRvWjTHwuOrVvLnfwhcm+gYmJUZHP0BsONuFARhuyn6zmRv80B+z/X5RXG2A0Yw4aA
zbWvw2/ux+GdduFTjj0hpw/AgxpV+Ddii5biheu3qvKsupBLwXEQThi114u7i/vyzSzSd6H3V0sO
PkGlUVspjIThB9z3ifVoFOouzjuBzy+98lZ7hZPlxYmBMhpzVxLr9FZ3o/twch5N4KK+ng87kqrz
usUKG9NCf1wwUsehjD4VMAZsdHa4EP3Q9AZOVVniPKNliDM656qoHrU0f3WAAfgt9/USF/uiGPut
NK0Vog6ndQYF5jE87AOrMgOXAeZEQY2R7ptrRn+yTKk3aVPvcmtIfCALkZ+A6CHoF1u6L7MnhZJ6
qavfhS7SeUXllmeakmIMi5QpR9rFOGniKjZflCW/74cGtz0VuEgcct0tmI3iKPPsov+6TZMq4fLt
L1yFt1Egbs8Hxg07peqx4vweq4RDY8V7vdOCEt/aqUNddbHRPXJGFQ9UFwfxbluK4sC/H3K/YZWW
iTOYmynNLfuOIbizFxXdKdAxYgP47Iny7MWY/zAHI5YthFyzegPHYWx6MglPbRYQ4o39BL0eD3Ms
CRTF9aIUb1+J216q38RxtbWG3peOBWpdUF+sYl5tNcQBhGDjHKf1S61MDm3lMl02VuerWYvpHBQP
Sz6dNVV5lilRBkAyui6wTva1iL5BLYOkoU7FwxdAWFlssHoPumq9bbC5r+dbOaWB2wGYyHBdRdFl
u+TLLrPcJwEmY1Nn6pWSFn+oO970QXtqNBeQV3TmyBynsCwD54Kx1xweRCIPRbjiKUIz9KRC0mbY
8tJZ6Bykdns1KBj9tkDdENx3MbT3s5QfCWPxM61njd2iMHclsPpKbP3OKrvwLXLUoGm757Gtn6oC
i0RZogTilua217B2zpXwPIabRyXrkq1X0jMNZwxYABCbTjzCTfBMT9q9owgAbvzXGTYgfC/ThI3f
aipOfEn0CO2rB6BdnqVac8EGxZElLn/ORXpJDnwYrOaitOOXWFeDhZ2Ot8nZkI1XNHqehNSvhTme
qd2yraO+2IRdQ/9rEYE51xRidEg8SQLg00bMfANYNqKr0YbmD9FwkndN0/9x7fpMGd2nJLN/R6Z9
m9SznzvRPin0ZzMSSGVo/eMyKxVZsvqk0b4HQvQWh6Cc6MD+hGjx1ijDTa5F/oJmMM3PvPJDTDc3
pJ9UABrRpZ7UH50ePs10wTV9fMSUvvGljdJDOGabJmqv6bnxv4IIQuLFpNHY/sDZ48wV7QahD2oP
rd9JbK7TaLpUaqPcDMK8JTAVXmeJh4bk2lvS8G5MtWKPPeH9rFWF39WF4s/hMiCzz1gDFFkcLHnM
NE3Imw7Zs6FT/jCOuXT15ErPpt9Drq78kx9dHN5VpFWkIds+Xa44wa43dvW1TZ7oOahH+MYwu9tE
hr91vW69qoOj5Qhlp4niXZ+732ZYPw+tTQqH0RvANNriqz2pM+J3rZnDzTQqe2ORLYaIildX9mNO
RWYC9pUqQXZohgCGSbN3p5RGQtGNPpxMOktZsyUOnbkyxBi76A+AEWiai/TKHtg11hDvF2oHL6rb
67lyVzCg7eMufJ9GIzrMSX/eLcTCymyULbi0c9uiowFKrfQLowEAg6j0yCU1U4N7VmtzZw3Nr0wu
AUzpX2OIeug8d+8yKu7SwZ7wykZH3e7nfZu07zQWD7Xd03Qe69u6ah9H/B1rlU5wvTgPa8mYAnw4
6+y/FcSuN6ASGjoNOpo7csnPF9VllNSVAYoLey6r7HIp6yugu4bHsZDUA/l2kXnIi+HLhelceTgr
8qtpLg3Rotj1PedEY04Uy4dKb353g8B9crTu2qlzSQ7jej+J6NACDNEwxsWv+7ZvQvqlpQHekemq
Y8Q/jaRtEf0pN6XbPLe2fdA643xSe4z5VBcn3iixN7Izn9pOedcwy0P6/6VXewSnI+0OVehlU5la
UKfLTrrgk+SCXjntv5/CWfZx4uC5DbFzTJ9hnv5xuHhocNlX6mJcmImlMF9l5+qMIl36MLTL6Yv2
48+oATukcDm62aZIJyOIkvlqdM0/VYjvIbicfSWztzZrwUiZy4FRAGmOWW6hGO6WcLlQ6Ym5mP36
Wud0G0ttowCbqICx4MGd5XOuTQ8gcguSJ6KFGOWDXVR0w4rwIezFY4cNrSbItgzjd+YMbxq3P97v
DDeiEvfD2H5Z7GU/CoxmknpTGd3BFuGlsHp73wjroZ/cgXG9+jCY7kVoxvdYtQemYoA3NC9T3X1Z
yuV17tIrw5VvRZtchGrL7Mie31N8OxAJW27yHEjnnO7UpcR9tbwd0vaW6wiIYscrM6Z9oS9Ao1T9
h5Xb1PVE4LFY65AZv+q5CQQWvFqF7yxzyB3z742IaE0N5Z1s5Z8UtDU/SS6zJD9qU94s1XDtxt0v
uvBIPMnpMsn4gTYrPHtILEzB8/uh78hlLMj1+BWgn6F0LiZWzpNj1zsLz2R37ZA3Oq3R0rGCJcVp
p7LvG6t4b4Qe6C2qGoggZtFIz6kXlORArcmNAy2VtxNAKrypAcxZyQl0vHYEWf87C0YbHV1QhIOs
T8TSMFGKarSKcN9HrjjDHyv7EyfDfQ9SnKGHbnnjkmgXM8IhAAe79KYaRvre5MAnGHLaipv4D5bj
7y8C/1hD7hKFeeuYDiBokTY0U519CbbU3XK0s9tCz8i+xMzMDPlQ4QzbHunHn26EGRP1kKv9IoVa
MyoYcZafkO71J5AIR/Cd9bdCoIo/zqAygIl4BN+Z7ajLOcH2PjYn7FcAvQy1r8fD1JzACf3l5h09
PyIclOrWiqpRj/VuUfIdaM917l4pYiF9JZvcS3Lz7lnN82m8QYRPvwH34fzQRxfbA5jiCxRSqUcv
jsgK0NL0EvYwHSotqBJA8DvyUuOpiof6UVOwf/cnRwy0ZaOMWhVX0YSAoGr9FORqSz3/PXTkCI/0
97WJVUgDhgyv8Pi1KQLAc57VDIsFWObEitpgipLiV0glJM35lDr4V19JACxcNeFUF0nRj4AG2Q7N
hI1duJd97F7MscDse9Ele+L7xzrCpfx9LAuOEThyFZTE8TeqhWY3kcs3srNF7OaC7levpfEmlot+
Amb0BUZDQ/INUSE0C8GurbiV/4BvGPtHlYpL3Z5hUfngYE1k7PpBN0eumqiAMGOULfVYW9W3cgGo
42Eq3vz+/nGPsDE8LqxoxFAAqiCG8omYTdEG5sca7T0ZQHszqW22HfN++Wn0XLTZQuM4Uszyx78u
utKwcWWE7LlaT64v5j8PXuM5X6+QKPL5Jd/EvXmxDNPVflLNereYiTgVAL/aO3xJpMw0ePUs+3E9
bRAZPZHQ2StZ4QI60ZoAKDet3LHQA3uiq1q17ra1Fm8JjbcwGZ8jcya3epyc/MYcFeMUq/arTWav
Kpw2wi2aeSwpks/lYELE0ffONNQrZabc4qUx+mWbnVLp+uLZAXvaRFyd2PN5qQhqgQGEcl8IU6mD
RRts+pEp656Ibl9dMyyw6iU7wKyYRXx8y04SV47bC7FXdabvQQepqfGmEp7UWWZgzT56ea4l+kXS
oMEbtJVS4OmWqT/DOPwNILWyTxyvzwGKrc1fEIoR0PrkxdVMdar3KCNBCOvd3dTm8wMgXIMpsKZd
qs04nSB2fv6orIfCAVpOJujXY7MmOm9GFlZksRFm2Z4Sy/l8iZGtaERlbf/1ACGDjdMnuoqIhmDn
9fFV4z2CO0bsOAg6xfKxSTo4E7rMlMfOteM/cRpq2SbSrPTEJ16/4Mf7C7cETGjg66PIARfz47Jm
RzNwqDR7D6et88xmqPmytRGorbS9YXHqfTSACv/+WT9HyXVRHClQ/F5Ff44QvmjIGjGpvL031RiH
+67wJ8ZUm1nXDfSMu6s8qpmbReV5Bmr/xNpfPjBCeshXr6pgx5eOMi6aLEvV3ls9W9alcQEBx6r3
Zie0s74BzlaignJi0S/2EQrVZEiroc1nTcQiR5DUQY9jn9QiPxsb0W3HXhVBlKfK/vt3+zk4/K8v
FtoqHJBj/Y9pkcVS5WGI1QxNV9nrSPUabuf9+ypEBaHiAQgk8jjt0+hqyJza9Wzgbk09Z9Ay3+oR
Kf//rENYxZiJLYNk3MftGaYL+HxwdLAA4FgHZb+EImBOceoD2Z8iC+KpDih6k7YOWkLH4bsttEXN
AbockgZkgxdqbW9uzD6sbyNlQONxTnRYm0pT5VvAVmBMrFlnLB4nYbo3SqMKV/KfhHc5htUvWonp
fRJ3DGoYY+eMK7NJu7T6ufyzLGP02uP6kHqLplQ/bRfXCZK5Zd7DBJwCzZqzh87s5S+3MTXafa2i
CPBMVEoejoJ4EKrTGFoYZtBjf8n12IYGqhk97E5TGRSYqnXzFjK2bzzhZLOFyF+Hf1IHEaYDI9LD
45DZvISeWgrM5wqlUi6TdpxBv0DjxGoPOFdgmZW8WsK8ewNnyQ/JWeND99IFS2OiZGTlNdRpZ9rZ
fYbEk5Qie82UUAPEtNRCeHETu+CYZifO/Ijrqd1AyEKVzShyNWLwERuPrQULXx35oIxUiwXzD2cE
utaRD7ueDpXqWUZJeWkpS9UHMlxA5hVNQwuTKg1w0fe7+a8M0IcouEoDmS6oWtMBvnycIQrIR8Io
jHBf2mYf9HIWQa5M9YPRprej2llgUwSi4YqpAyZ08MZSmZ1//zv8Jbsf/w5rXEJkj1JCM48ugIT2
AW18R9lnhg1GNhad8ZAk7XMbRQeFVn4NmUct76XeRsKrcUytyWILF/SuqDQw0L1xC4KqicDblhD3
JjsJbY/uHz3wsk64qsM5AkcWS8OiSz1I/dlBJO8pC7VpNYRV3FMaWJ8iLS8VBwTDRi8cmz7nSCAo
w8LLofXg7kfDin+VBpwijw5rGThOLRmfKOK8DcFPfv8ev/qWKG4R05B248o+/palNQolxw3q4E40
JFNZy2032llQqv0SWF06bttEbzY9Dca9MufaU52gl/79L/Ep3q+eUwR82mAQAD5Fk0npJINmGoND
XC5X9cRMR5RZem+rzOi/X+rTXbpuXRUpdIP0DFHCo7dsDmEcZfmsIIOjpBuntoxNUhmCVu/SBIhf
Jed1aSabtFIRxF0gzH2//BdPyqsmCUVrDjLHsSb8OLgLK2nKviFVv6TEmZ87MZq7ulTnE5fop5uN
J6Wu4aCSNayP+/EuWBi945Arwz2HRDmTfd2ej7UJHPP7J/pqmVWfzEb7HWPA4207hA34tYjWCpVS
+mwk2SAYDYf1KUWmIxYMpBBKJcolXhpq46RDHx+njJMeonlEzCn76KyqkFU0GFkcRmeYL4x5SWkJ
p+0mHVwwof/+iChmEmfW/UnBcrQ0nkrGiNjavjUNgCRLZMwvYpzsU+t89Yi8wpVAZa29mKMvBuaQ
JA9P0D1uFcLHPIMx5ZIbDfEMPi0AVW036b3ia2pySrT0876ki6ERfwwKYFeIo6VxKACpqqrxAUBp
FdRG3ICjhXsPcKfXH75/nV+vhRwQqR37Rl3////UvtEyW0abWeQOjjtcNkUpzhVmM8wHR+2fzwCP
xX+QXKOuwcrm41IqTgdVsrjZwSQ/eZgY3G8cZrEnVvn83ViFjp5A4n2VqTzammMWIn3qGNmBwO08
anXoQEygtw58xfILgKWepudANLuTBd7nOwOJa5SiUJFEEEZVj3bmAMcmXWaebzHTcArcPHYvEydM
Hd9oMnGjMX2/sTulj0488fqJPl6+rEu0xoUMaSPXWNPD/37CPI/1wepzvFxKBmoarmA5963B38Pd
B+H1/Y756gULm6NH8a7rSNV9XC7Rc3Vs6VEe8jpnHNXmzjZTlOkhb2UOUX0CgN0XyysDqepEefDV
yqicsDYsSSDwR6VXoslelEOaHVI0V1+KZR7fp6ypPLFooExSXZzRqbO2RmSe0iP96hWTsRJVTfJs
FAM/PrMc22Ex4j49dLUCpj6CS9Epqc6DW82JWvrLpdhC6MbgCokw/NFSCqWYPtjpYSDnAdEk7PWB
bO7EyD2x1FcbFi3X/1tK/7gUPB2U+2MnPQBofxP9oCHO3SybPGtINqCK7ZuxPiUi+/mGIs7wYLT3
YBaRLn5csxKj1WSLkh7wexo2NWXuJpRVfPb9Hl3/lOMjQUeA/qxAPPOT2UNKddfn6pwieQOIwUos
t4IQ1Lu+2gI6BGltn7LM+OpdUh/TaYGcqqr6UczuUdpAECNmbyopvC1rbpnFAO2QeWn5KKEzGIaz
8893IfX4qtmFShhoymOjl4S6v1DNKjvkVl/RACjriwmFlxPH7quXic8hpSUbH2LxUVyTeP/1bcMn
0/p6voQAanuVu8RXCcB5APDOPwqPklzwVBxv3cQbFan1o/XMtGwqtyuzA12A8rxz9fhSN5I79JVX
hE6qnkhCv4oqtkZ3fWVjcuOvB/I/4VPLOqe3esIn2njAylVqOCWP0kBd8vkMxzDDS0Y39DTgsSfO
31dngWCGkfpatuv2USTNRIUm0pjkhx6wOCyZJkFqAPGEttt8fxy+2pwux5w22SpWLdZf5D+PGFZQ
eIXI8kM0Aoumgf+qjC3Hvtf6fW+C55OV/vr9kutHOj6BKLgykUFLAHmqoyXRi6DB6bb5oYP5eZs0
UIX1GIZhPvY50Jdx2YmI5oAF82+LQsyJ1b96sy5dMtJ7VPSI2h8fuApDO8GcNjs0OkLKQEughOTZ
qXbVF6FaR0UMmT6UkuEMH21UERl6Yca8SAt38EvVgufDhFC+6qBzdv/8OumXo6+JXgIrHrd4krjU
HLhQ6WFO5uYslmA3YzPXg05VDaBgqFuxW89rOaKS3CrLidX/ugsefU14ysKmduF7ftqp09B0SAwn
LA/0WkMwf5EvGOIBOs26CcCdnpjpwU0iLT6LgcnOex3O+J9oVT7pEPyYMrTIhpFBulLYuubJSIHW
E2tFd583bfJUSyN7TyM9FrsQZ5IZikLZlJ5R1AIRbjhp2WWrxYkdmJYOCFNVorcozAX23c38S1pA
euCnR4YCKa+ubr5/81+EB30tMzDpI8CCjvy4lVwDHCpZV3JIuc5etMIqDyiE0KpgqgqPydBTX4nS
eG9U/akq64vAq2MMDQ8GMVoqkaOlQzvMy9AYk0MVj3Rd877L7lHiQx9PN0Mhbly9B4bx/eN+0YL4
ey+jGotyrPj0qWUH5llVkwzuThLFgdIziQ4h5b9Eri0B+aWhdYvElzr62TLOtQ9cV77J3tVPOAxp
X5zhVaPUhrbOzsfI6OOLx1Qla+xezQ4CbvkAohwzSkKXch6VevOiuiUwolST9kY15+ShzIHHtrmE
7DHxOa41mfYXCYL9nZ+6sX0COvC3kD46EPS7eEXcvqvH0tHRrzPm35baxAdTKs292goI5AC+s8BN
gQxNFmpLIl6Meznk+p0YIU/1LgpcyAzlxa6MMnHf1127G4TOuUEc8DDaFoQzAUJ5V2r67HeZCup0
qlQvg4a0qRnib1y5zJepmwqIFMD3kQBSaj2oZ0gvoCpRrDHQoNrLsoVZ3ediW2aIksETotMtZQ2b
s6nsvVbP4X0+ptWNC+7ojMcTO0VJ5UWRmfr5UNb2FZzj8jJTevSps0axD2qR1rej1kwBV7B+UZXp
HCSy+KGXY7SZnAKaRJykRkdnb+kOTmSisIK86QHC+ygIVnG7CWMILW2p647vZrHmj5SHO7dajKu0
qLJto9rZtZwS4IaqBqIZyuytbeTN9ZK142MHiy/287AFZSZrBN54+x0EQH05hMCDA60rlxtzKuC4
q1DSoA+LnQxNLfW/Pxtf7UjyIIMxKamJeiyLmcMyHjGXTg7mYA3WNlTSJbvQRYWW4PcLfXXwdZQ3
URlRabAcx5w57l0Vamt6KMYFg59+mn1Vb4EUGnW7SbTplO76VxcZWfI606L196mdo00Lcr2iSQ95
A4e6laNEDRLJqbBHLuLfH02QmCORg0wE6fnHUz1PizEq0UAyScYciNwYg8TRowvVAIzlMMg7sd5X
j0YSggkig0KDcPpxPTVqrYwWYHLQgbc9OTLp3vtUQnZDq6I7IVHzxWfDmY+RK1EBVNtxF7weymTS
jSU6LNGsw63QtZWiAkuiRXks6dv4RKz+Iq2jj0KHCKEmCsXjINTXgF4ElPGDmjrwgKJB79vzdjTo
lPMih6cwc6togxRhZZ14q1+tvKqoCg1qLkXc0VuNoTs0qAFGh0xPaGJaVjzTKGsrW/OdPoZjGIvc
gmoTR9OJVOSL65jmDnpOsO4t9tHR/jEiu7D72o4OCVSai6Yypgct1pC6sJIZ/HMDRTfTEgDU+nTi
bX+xkwR9K5oPxEQ8jNZ38p8kutXHaAL8HR+UUU0hc7smtBDN2DZ2csqVBLsD/rCj+0Ws0CKT5ipV
7HEjV4kL0J9dwvQEdeFpY0fq9EOqrumvFrF3rTpVvpVI5t19PW2sJk4uFlzHLsFJa+fU1D3ZSlps
Z1KXiwRfalpg1R8s44G/o+34Vx8F0lDck6eCgHNuIteYDxbKdrvaabUzchnXEzEbdulsBclSrKZ9
W0Ke8EylhN/WoNSY23YtPHWuRsZgaamcpWY4nY2oZfaBPgtxppFJ/OqquHmusrGbVxQ/4OC4AW/m
zstBm+LpmQTe9mZr7M8yrGe9UHA9eTltzitHr6Pa7xynmn3TZCjphYNl7NWCARTCcXK2acfOYvGj
FRAM8l07T1j8zLDmOBiYlWRnRr1CwKUA+TnPRSBATF/06C5uwOeC/kiKdNNW0Rh5DgDZiw5e950+
KWi0zGYAsyq+BvbZItVYhh1khQnSce6myy0UMfx1ElERufhCa0th8Yxx0Dew8X6kbUgH0LY7+EcN
EngEc/I1fmhLr2jCbM8VKGy3dnVQRyO6MxvN8PHcdR8tpf1ld86wX5RaCfLSlNvCgW6HCmV6E3MH
76wR/p6eNALbCEQi5taug9iA9VHZ6CFlskKwA01YpPKyrtlWvAneeRqdKyViuzD18nozte6oBPBG
BGhnWZ4Szf+blB3tW8Y5TO81e4XcHBdedTZU3CRaegiVmlPiNODNvWYckuexG60LhWv5fQCBfKcX
0rQDGFrLDdrESRZgEGzFWxhgnF7HSeeHdpHVfZ4n1u9OV6NmkyjSvUpN5ZxqxEHxv42q53HJpmUd
0LraYcL8b/Bya2XVzUOtWV5rhy0yJJkTWzDVJjfZVDb7e4PUEmY6TmOaj+7cNNcVLZRHYqVJjQq6
kdQeRZhfVi/RjlRt2UlPE7ChPSfUxa0ukszwO6DhUdBU7AAfKOtiX0qtt6M/QJad92jR5/fCJIeG
BCX/ZFrfPC+QW6NgWbT4LlOH1VJHRkMOsWfKTYB0dr3FB6mFmdWh3sioWpXvpWjmPrDl0P7WgHJf
pPZc/oC0ilBQpc9SRU2OrO4dJdRaw7V8cecbW8tQVs8oDUvPtbUxBDGYddcYJQzKiRxlDfFHXxpF
Pbo0JOd02o5tJEdkbPRx6LnsTNFsJh0L3mkqlKBXS5VhbpJuTCN0txClIawXIIxPhOMvkrFV0W9t
Srn4bx1fBGoZoquKzSEXgSNfMXaFhNf084kr/YuLjhkQEXOdiBKQj7ux6K71rlaF+2HJsh2FWnRR
1N3i2U7o+nVOjq6aoXn7fY706dVSV9Bu02yHehZU7dHtSiIWjsbS0VeIiyoI9Xra9oPAWTy3EmAG
sNSa6yGngxOoWNYsvm1Pp1KZT8+9ljakn4yEkBY3j3t+5TDw5Iz5Dn3ZztsirLKNNSnJzo1NKEZ5
/6znCKx8/9h/+/cfthSLItbIA3PHrniGjzcsxq7CmlolPkj5muX5H9mgQWUo7VYrifIw8uK0Qztx
eGjzElJTTvRMEneXDrem0W0hziMdDWY1grKwIUMbz5LaVK+aXg1P1aZrlnH8m4IyZs6D5zUjwqMs
BKW0hmPBJCLCxGVntEm2X2hob4Z+WvY6RpYQbtrfRhW9alme+d2iwA0TCJt2s6HurCUXJ9KizwkD
786kQbTawq3jp6M9wx1Rd1bH2ABwE9qps2vEj0Bo9Wc7ktGvvHV6oOQNbZXHtoGvsm1avf3RSM2k
xuNixMhq0OAPGGoZvS7wG1/wL8pRCGg0dMjdHOVBr5piWGfff/NPp3j9tR0SSQDOjAaPsVhoZztQ
12ksNTLKr0T0P5SdSXOkSnuFfxERzMOWokaVppZaLWlDtLrVkAxJQjIk/Ho/5Z3tCDu8uZv7fVdS
FWS+wznPUf0rFono/yhX/0c1xU9hQoes+fZQ80z/1wcLOOgI8q6sLsIMdVY2Jfbqxq1hP9yO782t
727lJkwrx1g///9/IL2Ojf4LTXPw32MiRGMxuYNOdNkEFCNULAUsmHk+/+8/hQXm/2g+mLUiZWCO
7HjM0P77eTwNNxQ3UvGbbHmVewXZK7hfNuMcxg5aPCl9lrNfFgdfwzJ1IA6sXpELIFd5LukhHsbV
J/AbqVgzpfYyNADpKkjtHrnAMoF12QtPno0y+sAf4v8YyY/sUnLqmi/KlelD1JZ+s4Ht/siJCpC/
WyK1qsvY5czroypU7xbF+WcrBtBZXWTaD9SR8qFCoVelC8eNnarGJ0PVL4thzWxdjKi0AhNA9Y+F
84QtS9/lpbKe1nyauaZNhXFS44JPE+yTP3TYmNdpzEvcdICkL8jIO39XlTlZ33NcRYfR3kDW6dzd
rsMwYkqwwH7VXRv9rCApBzDS8u7HBiroKURf/9iPnn9ZtrD8EZIAdVRur5yzESr8raobdaNa8ObV
whsYciTWvb8O4TlQCxK3LUK/GI2evXP8zTX4rX2JE3odvQEseSvULik9+0cIteGjqcRGqBpDKp0F
oLbFIW78unvxR7eNHpvFieqj3hyRs1LNy70nvOVxKHIbd9pKeYWtjFrxE1YlNbKC8YiTWLm3nEC3
BL3QOYl+mQCeH+Ku0t9zH/YgfNYNGnIu1bOY7PpVdfMC5k60fZwi8mToCjBj9vfGowh+meGkLTu/
oLfee1PdLC8qlNZXV22zerW8DcBIZQ0blD8/kQ35fFELtY2r0t+DZ/O+cOUa9LGqnDGKLbGXWoOa
+TInd3hh9KiX+8nvreKKbSK0/ya2zqVMB2Xx8wAsgN+szuCBZSsJY0UuFu6KsIXTE7IUQ/Y1kY33
UKNRAY0whWI4de0MNR3cgbtDS9b/UegHPxOK65eeUTVXCSmCP0TQObvI7qHmbE2sgl0fxQVAErKy
LijztUwd1EhN6mppYmg/FQAybxQzAgJ3DXjiZbykHakR90pTYKXBYA3nBpsMVvbJ7j+VRtWUAtVW
jwgEBZyprp4+OF0wMzqeNV5iIfWn290C71c7rCnop3C/JuR6pt2cJxOlXIW3e60WD/fyELxv4wLN
qrWnGpPlyAIgdaXtnsskL//69KHlbotEMp6Hsuva16R1hhepBu/FduutuB/duT6tZV4/tPC9cAyO
jqZwDLAFmzbsFaZFFbwCF+rvlE7al2DO+nqsP4CktSeXvKP66IaMGoD7jOVHAg8+89ci/5nMbnTB
DKydtM6lfwHV4Nz1qqgZG9GWHZzRVqd2nPyvKp/E+CQHVVGx5iWo7BWiyr2Wzfhs2asPaUAn6rNb
mh64pGu5/zwbxkfaye29pUUFltlVGcuW8oj5M/jp5So+NCFu9jEvsKVI7jCD0rZMSU+fdh1Snb3p
ZZMuOWSZWDr9oQHd9xDLJjw4BZEhtnvD17R18S5m/TYMamTAVoKbK5Ob97dtEfoV+fgWx2LcJ4r1
gqbN3c/MvVOjWGARq9D96BzT7T2nI25khGMoSQfeJTaU2mQK70qLCjg2ytnpVYZ2lk9J9acMxMzs
dtnUYfbtEd5FCbmxT3DFuoPjfMMUWM7w+OKHoe7xYMSrfSroagmYKDC6gm3DdN8GiGtTZ2tuF5aI
xKlTTAtSE2IoCYzkDVpyy7LSrkvss/Jn/mdu13EDiEEvJ4QMNByrEy7+Hmx5eKEO9A9VaSfPzW3W
WtJljDCWcgfKITyMk9oWH5P0PMZPm/C2FTM7lvvMpn3KWj01T6DtFie7yc6oMKbFI5FlCRU4Ep8g
AI+zteWAh4FFPJJ4Lyfd2kyqsOgTrUhYyrCF3t/KdCNx2mja/jrCHq+0iu61DsoNBGaCHtDuLPaj
jTcWvyma7XsPsMGp7bCHTn3AqVeuN/5P5GytgbMN4St14zZ/CAYlzkEpm3PgSJVNCbA19L2V9biy
dinBzozdneiZtGOvdy2RZ24QmGGn26VYUlUW29+uXbpkJ93Rv1qiboZ/SPxjnenqJpSSGi7HE097
B+NA1sWNACKnly4qWRqjR6nz56pyZP1H5+iPweppE0EpWgHhWF7Rm11UlvV019QL/3sQN1xpFbcA
+lJnoWXtnK4OTvUkyvLg41WNXswslEgjSJhMRtZOB2f0kxiSkVxN8x7zyvqv1pEzZJUVGHrC1ona
M/+nPtzpyi2t41bWrUUaWx7+7UDovATsnEcKQItNnhM34UfelVBisYHlZsfvHEC6QxPiHHu7t9QD
8AXWqQOH3Vs/xG4HMj/HNw1oE/an5QckU4T2rJuf0OKqLbW4RS5533aIEIuF99O151U/gDGsIe8R
GSR3DqJaXglv1Qm8paJJ+JaYHGO4JRo29aWFonnObS5Q3O6RBdI/0MGx67Z1gpRg3G5IayZCw8Gt
uayuEtn2L1x/1WncturfUNiwDWrRqz9e4S1/GMCoCZOT5jlBixzbzPBvNQVpEvzkcTRBedfkOikv
GCp89OfFNk3X0XJCXObTEpNSO0YAGcY66AWs3958s7cZfgelLQ8G0aJzEblw5F3LB0XERKD68eJ0
ZnuBksAYIbLCJd+FTm9/JivS52fhDolDS0PHcASA1C+7tSiLdu8Q8PHdQaL8bsobtsOWZubsYp6u
Uycw1PJWEpr4YIHgUoCkxuR9CwOrSOGuO181s+5q18JaQhY1N1ymUPDISVyTZAduBQrA0hY9dMo5
iMj0WVnSI5MJUiKWiGLwrXiobpoqVIAMizyx9+DrikyAt/tlVIOhx9L1HXJa67vdognaBBvyPp2U
Kf7JIYjbvTeLsQf1o72HNunhFjJyx6Xe05mRZqC95DOwkTnvmV7G/wSTtgsa3WXjHqBe28HNrmDV
TGX9N8FbPfBik9OVllqsDpPGsD3cXspunyRV/1jz2tytSU6WCOHmKCfEmMjrYE+YtCfj/bG1sffB
Otwcz4RSFinwxeq7CEX3M9osLNn1ot0mtVQ39Tt/rIIu66ONM2rw8+2vjHRN3dUX7i91S0GKQa9d
rViyZZybeS6y0s7be69btte5S5x7F3s/BT4iHGh6wTI7mc4DBNtbNJSkPEAzsqE9e/KRHzefvcXv
jnXlWgpUwlRDirEkF/LCg3aZvGb6mYxL/jyMo/sy5/n8RlTFhoRRd+fWslbODb2JvQqB8Kak9mho
wEvZtN+tGxVJujg1POpGjs2PLlTWdaEM+ZSlYh8hOH0I4/Ddrj4vQ1s1zJvi4HBrdj847atdM2wV
GIyGDnEqoKHHubiq2BnzlIqm9A9zoigibG8giUX6WP/TqLQKfBYEK+Cnq2KV2TVJOqQoVQx+86Zb
Ti1i5BU0TZxDKnRaKk2D3zXY1cMgV0rHXgR71xvNQ10kzeNU9bC9pqh9l7nwmCo1rQVsUAbWtnPd
YnokAiTHVCwl5UMOYOQUso9/A/LUPjRDMkkShazlhHHVBVY3mehrEJVzIbkGj3wUJ+fFnsMCKMWm
LoHOt8eySeCmFNxlp0RIH6JWNIagRmZwbl6MZR83uIRlXCmvPrg8F/YubnrrsdXl+jQ5K3EpFlCv
Z7OO7Us5z1yyoaEHX9fRbtMhsPItYzi//gq0VT76bi2PE5Q+tds0g964sutz3pruAmFhK8BkjrLe
EZrUH31TERrUhUMoM6cvx3uNLPM+BpXysy42MbFPjf3TiHWLYjly1aOaFUg1ktm952AG4MiHVJZn
Z2mXLyp+Z6PhHfhAq4ovQvWyeJrBr93Ay8gqMvbGsMdUFFr3VZhvYSqNA2qp2Wr8QCxmYLPyHfF0
d3noX0XpMvgICEVI8QdOV+AJ/RtHUgLSdexpNMJEbfPJbbzqWMja/rXAmXRO/LjtaHHjgk1RSy3T
mR32fnUaUtDjxv0dWDEcNWB1078gaRQQK6cZHpto8EcSrbqOSKD/HPeZrQyyqK7QjuBbHg4LB2i5
M55Bqj0ZF3S6hMSb6mHyrt0yJyH7BeU/KAKq7mj/KEzGCHAP02mUHFGu2yt5AxOIZLMNH4Mz4bMl
5C3ONKsoIhBh+ZWJ0zwNIAvgZNM0rYzeSmOy0msBytJ91ACe+6qCXdwDcZ3dBXwZ3J/qCZ5WcCkW
z/ytMFf7GTD6/krDK+6CyYqKM7osfCUqpuRLLdQdzKALrwSkAwjWzRCg8dEsLqxvdOEJWTPQIuF2
OfBwdq0bj2+9hsnEwsjcR6KPngRkpN9+rZzPJmBQDc2GzBtV9tEvYYL8sVuQawzN6J+CuYo4fUYO
rP20avuxDBavQ00gaV1nAzA8dYvQnRGiDuNzCQTpaprZVLvJUsEPzXz2uIV2/tA2o7WlHi8edSbR
NH/nGxF+HDTYPofeo9yq9WMkvv5cGmTRA/K/+B46D8N90pDfJttEcjc6gBiOQ19QGQel+K4pET7c
WYdvXrUKPk8lxBMVmvyLYqz68HuvvBe5NX2GDW9GmvtJfuENQERnOIE7RlpV8QG1RVxwM5PT10xr
4POg+3AzpmLeV3wqr2tX8QEFrYWIggwPJIBscILzCIz1LRBavEdtdeP9TTNbn8HR3nb73O3lEExt
d4FZsV1nyNff6NyqfucsBTCURLIZxHhh8TDdJtNX5JPjIw7a5TzmjvWIDZ3+vEUmXe03LDyAXgG5
r+d+Ei6Kiqha2jva4GbOxlKHcUaEgee+mLYvizty6laeNT9X31bBL5qPSobHJRzdL6cei+ox8pFl
HEuSQdmQoXkMz2ZxVJLNkSXkv3VotEmDmRSki5ZzJ7Ot3YJmX7v86Rey/Cws6LKRy53NfJ0wQ5iJ
v2U0RMuOXXRs76amt1Xm2O36G2nrnIAFIHsgtbUF6LHp/UlfAgoSzQardBRLgKj61TuGuCNoWdV4
HEnzno+q1URGKTGY78CbbUQOZSPfMBIvXebPZr06aFu2bNZkMGdLGOs500aG3UFYW9wcWDE7MeAw
XrAbGUmV+xAeOzikwq67vZCqJXankwOZhJKSF+ZWq57jzWvztLjJibJJY/+7qz2nMHcoO33QCh31
xaFhsz1mUz0ZlLSV825D74HOa2ACsk+bI/7OLXKRtOXVfdiA68lAu/Cehu2E+t1WbfcrTvJCPMNZ
1MFuSmB7Yo0xsJDxAOTERgw3nu8y2zGjA0kFmZato/NdFFsLHLM6okAkdm/9TtpJtU+5P9hv4yS8
zBWu2Psw1t5ne4PDsY7CoLNpNhadlT8ZUrLGuHUPtLAdklUek/iO321ydvVkT0smub+YLbgKlpif
0OLu3c5bJMcs5I7T4jompDLVqz5rNQf9L923ce8jAIpEfFyjri6fnAa5yoH4KX99gw2CpdIbl0Hf
iygKqzvsXZh90N7X7Y4HP2Z3Npvgb8BwKjqWclZRWqE4a+/rzup4bFgxbOD5PVVlKon7zyVaAnqR
Zuo5XNkjRmcozoHZN31MHRvYRsZoqBnF7NbeaeHV5OOoDuRnGr2zxojIPWa4Ir4vwTw7GZGodXho
Swrp47Y6hqZzqOHCOkPe3C+2N377oLM4Tzcai7QDZR3tUPxudibBBvQXQ3Y20rNhbMwdxNCu/0Nj
kCs4v2b1ryObxYVoR1+Qe5DnW/JEXGT1wiRdyT3pmWL5kSR2VexD4VGzQa6bzYFn1vtpATMKMrx7
vmR852/VofeB1R0XPIVARBl2lgc2es6azdAxwfeRG+efyqQ0XAxLLIGRKSuOGY7kXO3ELpn15G/e
lPxst+UWbjn2xj5SdJPWsZUD6L685+0FBmeTBuFpalfu9MV3nxhwgbShaCGP1J+cwaW/KMrxSbVz
HZ9i/tgG/NQgTMY8KhrumAJFH30uiukKCp+ySs8rNQmD2DV8TYTfFs+htYTlPUtgsh19VS1yX4Zz
MR37IGLV7BCyKBCBkfJ1Gj1r/fQnv4h/ruhIokPYu8SJ4FFmDsXTgE2W9MxRXgJjK5E5Xgl9iUPI
lfuq4iCCJFWO+XNNXZikouSovCN5UTcHHwjV/BC0hRse+1D4yaMwG9zESXuGrJEklyAqS7lyoQ81
6SyaO9M/5LJZvD2/HtCrHjXNbWRSA5kv4xv+slp0U+zrVjjzz5AYwWfhTBapfFwy741ttv5hW6KJ
FNToxp1d4apb59lMVXgeiPSb4HrHhji7YRt5PVVDO80muZ1AxTn5LS7Wn/UdMwcSAXo2L1xkcqOr
ioMK02drb3o6sqiznUNlUYhTSzryFp1pMalKcKIAcrfLKDkmNKv20cgcxplwqCgzH6igBxKgWuvM
Wuo+3/Ue7Mfnvs3lLSmrIRi4VXKz940bISOYhJ3bXxbUCIhDfbW208+iGeuRCBsvkHf4yHvgY8YN
nO13EcWgBpA9NLW5VAnD5TuiqOL3ul2lmypRWd57ZAXhe5hXTDRi49O3FQnMj5Md5U6yG7xRLjti
+1xQZsKvo92mjCmOXiLi/tVwsmykCxpDv07fU58ZOkzdASWXVicRCJI+oxthTeaUmXY8BB7F+5R3
zzwXatlXbg5cf5iYyUfnubUKUhNA9N0E9ptF9hWpO/ZMCIENfX7r2nCXUwwwcZiiuCUlKIKphdfA
V79VgqCBFb9DuoHPdFPuwiqK38vOLnxm4m1spyUmGpNuY4Xey+noAzFEsq9GGjOZ+eQFY3HXIZgt
D3WN6fmFr1XEd6SMgCIP+3nN/0BGEwyVy6QKR2bko0ueUUrDN+UafHk0Eh3NRLXf+y7Z2BTOANv2
jKHzFQF03Kpz7SRU5BqONcqBmlWXSeOqFRZf6zbPJ2K0FryYhWvGY9QRfplqdAm8Ns5UBfRU1Cy0
hGLL/+KQZ29hz4seX8JFBs4euKbl/sRh7VjH0JialQ24ykrfAGQLHDLb6QuYbdrtK/DcdTx6H6p2
TJ6xFWHSpAzP8F/fMnF38nqXBnCuGCpeRDBt5tIupfb21ixpSlrT38CtZhzrbOwETRa3ssif2Q8M
aGyYnr759dQe+s3vw0eM7IlgMx641smWbkhcA8NDAHM8vKo6OoTmlr/wAAXDE8OEUN/XE0I17Iae
nM/CY49JfKu7xOucSizn/r91BYkAqB77x8N8G/T/nsqW3QwvZeTurcZsej86Blymy2fHn5E0/nZM
psq3/uRFM0cEUtmMhy+dEe14Lfp+Mndlo9bosIBw+kc2C392U8N0x5CPUtD6chy3fqWvt7xz2E82
qqgaVjzq5WaqieVseJA+A5Th385qzQRKoc7X+8Lub7gGqsJPy4LeeakXz4KHWFVjc4qHPlCXacut
LtMFZPZ92CTgT8E09skHYpGc0zPyOyhnkH6dzGzQPHYRlkZuQJS9oP+obPX4XcOj7TMSjpgC2mIM
+utQ2wRRijEq/wyrYl01ElyVHw3qP3GNZ+OJqwPVTV1ClqvrMYpV+VD75DQdTd6yrGACzLpArp6K
9yJJ1HzwlV0QbaNcNbGho5tnoVE730Jspd6zkQm8g9cm8WM8uXV1MTh8p+OoEgmN304K6+j2jiYf
p9y8r25ElAOOsBuHU0Wkc//R9WXM6QSQNu9+zjFqsazqq95+iGvJGxEYqhcALTiyrotXJCPJyKyU
XgD4Tc0rSACIDXVZWI88k/PTSuCBOlDSNu2zisuqzgS0ZxcgrQbah44blHTlow089EFpfauWJQkn
Xr/Q+KXeEGIXBsKMTnk1jIwAU/LkoUraovXclgocGsEKliEadwF1P1Oei13Se9XGmGsDGVmYYibT
1QZgv5+SXHuXVZs1enJXNUHx3Hz/D+lgDt3jNvvuHl0J5ZLN6qvM9DY6hOPooBse1rEZ8j2P+VAR
Yt5DzbZy0TR3JgxY2bjAvUhAsNlF7AaywUQ2wxyXu61yAxGnQQDW9UZ9ZN/S8F7gy9duuY8H8LpX
2W+O3LcCWEhWb1tZ7Ld6IiAWkw9pB2U5dVZmlI29MK4seDx4gaqamV1Ujlk/56Z4rGKvMnus8YXN
GKBlhTFGfEXZWkr/dy1LjX3XNlaxV1y8zm5q25vD1eIP+4JvWcQ79Gwd1UqFKj6zKb/YORNk0sCh
ddXy2cmgqW4AqGTZo2Tw8j39Ww36cOtY90EGlMQOubZ8MzGRsAQUeWWYUncpee14SntapNB7LPqw
Wdh1AR8hoGd5igbvp4syDcMpIcbhLp5CVwKaHxI/6+Uaib9iIxLgX1RJR3yt4XZbQfKFII+qVTfI
jNzbkbmm2bw6vB9UD7Y7KGwZPTuqcxXpsH4LzXWMvOrAhmer9/nsdsuR/Mk8SEWD4T7FKHqXV/E6
fDFIZ4ceSMBVew9ac5G5bevqc9QWXn72VBdS3teSAKwRRjiDb35lJpXEZ76rufT6bCGQjc4V3f73
1Irwb808pLxnUhcmu1hxPWajXpvu2Hkk1hCtZI8QE1viorKiZ4t7tZ2KEdEo2ql5S5hVdOdOyfHd
Q6qyfsyIdRwCU3QQ3s9+G6qjZ2ue8M6W4q0f8wTJMClPPtN6QDI39HXHhtY/gvsl2CTq0a/tFcMs
C+r60uYvhpdnO+qxiKx7egIf6LPc1vLSCFshn/NXReRx5CiZ76QsvOiVotApMhHZhfUBfLJJdpDi
w+bRn2GqnKaVleK0W4po43m4wUfYIEmAsXtKBFjfBfw768M1dfyLlrd6pSiMXkejBhefhlFtapNO
6DM2gxZ3j47Gwj3joRA7Nm7CGUDHzJU15uF6otVjl2D5BJr3eoPz3uM4/kMqIaLQOozA05OjwzIA
wgwlOpRkHxqwN9Nqz0G1n0PHUynmg6F5bmfO3g+usqK9uSmQDnbMuMTB68nSONj25OsTvGi9fBIu
T1FJ29a2O2ZuS3nH+NGoV6/vqvyOzKlmvPcjtKlhumlHbX/wu82ERZZ9Lw7hyGV5oLz1239WRLAR
uX+iDpqNnYReoIRTZyzuF6yEilNnIGEpZzM5pgaTFPz7WMt8H5BZ9hlrW1pZzbHcPyyygT+Ub5to
TlRMrcr6mMtjz2zb6096zqvl0DequK+DcCAfoUBTQVaVj/dq0B3Y4yqE70jTmv/qiZnJBqP75p9y
e5e0GhOO31WOV+7axaYmnJ0RhvvIhWCHmRV1+V92pqzCarEu7QGxyi3qMVrj6M5y5/wTu+kPcNSF
fFpoKkndQbpYviDv0AqUT8TxpTB8hEc6L5bEIx00wUVNEegzgeVAqodCjve0HUm1dwNFLdnRYBFF
j7mOAhLVFfPXerWWLLCrcM3QAq3IkLRfZ7YVj/O+RrbDFtwey5cpqNjurmpF7H2btE5lqlEYyKNy
mBjBxTHBDnNA992galp2bZlvT0UrwzGr/KItXwI8QTozol/Xw8La5Ktyp23jK9hsd5evW0NOrqO8
jz6aF8hK9mpCeLTb/O7VUtzwSswqaNmbgpD1Sixv7rihInVbGT1qjmDOINexRgITGvkTs9S0sYU3
HejsmeOLWMwKiTYy31teo1L+O/Ki7r7xq+SZIHv7wA+VRIlBWNM725rrT2cq4yM690gwE4u7N7QF
5hQLvfhpAAjDZD5MqJl6Pc5f1NhGzm1FE/8WCsEYD64yHRtESSXOzjgZH8JCVI/1Gmg054rjOK2p
ox5umL+XrV0Ig5Zb+Np2C9EmrMFHed+1rQd4arpZUgbvNjCVc788Y6oo6mOceP1TBPCS0F/PmlTq
hOBP8M3a0ZPlMzkbliEeMj05FWP4Zlz1VdeD9R73YNdt3cy/kZPwbazMRd6DquBxIbVT7OxAI9X1
Vm7GTNmIs44EF1uvMcY1ptXrEv7qIbP9NpayqRmkVe4DlikfUWvsu5ncBobA8HXssyAWzsfZK6U+
KwSiD3lcdVd4gy7qEFmLP0lu8w5VTD7Q3G9Agwa/qPjc+PPmdDQ5LXW4LO2V8TricychFmKbhfgj
2kYwi+ByCNNogmuYln6w1Ts5oVvHm2DVWZQb8uAG30THrvD6V8HN+Y9Dy3ubLM6TdLYH/r2ruFoY
DA3dbXS6DiwFsZQhV9tIIriUdFykSjGdfGjCzflVFJXF51LGa5J1sbD+rKtgWmMDDyC7CN7Dyeg5
GdjV3RBlyxj6P4rbq8sYUlr3KvC24LQ6uvrBLFA+cDEz18XjHRPyZlu7RKjiB4+icHYMTsM6BXbQ
3nfabo4U3MGPDsWRvFBDBTcqWAIYeWpxhAcrcHAHxuwjBknPPOQiITdX+2GeEXrFyRy4jjxW1tQ+
mwKlDweWe0I8xX/FH1tUHJzeCEosOgLE5DAsEJd5tsL/UPNobBwI7Joas56lW5aPIjY5UbMkFF0b
4IJ9FuiyI48smI/JhiSl2IL8SUV6NSenr8mLj2hHSRxRaHf41eUurv3huRf1/Gf0Ev3lAMENs5Kx
6njP7j5s0eUzl2Ugo8Pkec75hPc9CTxv7hbyG9vV3DyvK8r32yHFfLscl2sSTAvTgsQKfkvGgNc2
0tNH43bJZQ1WfBlCaeIpwlV2tBix/0Q52HznhGeCH8cecmLuYGbSMhqLJa5W6+einSQ6tzLpLh1r
ms/K7/QfFC8bs+s+yGVau0ycrjBQFR2uHUmBXia2FeB7TmY8HOjpt22wfy5BxQpArVO+sYmuBlKV
zChJKYE5XwCjjLxLXYEC7teg+JyUB63cMcY+Wajr7APRnKyhUNSAUI/6VujTqCMNfMxt3CcPssvj
kOTtN+v26rCydSlQbfkhLbQi+CqSHjYUG9A8bdswWqdpE+2P0XREuIaKUEGb+oGNXWCTPVON2C8Y
YZOoXav1owsn587M9kri7gK2JHYAl28x+7la532Gf6p+Be4eL7e+kz/HNz5seeT9G3Vfrz6LGM1n
2tGkT/xT578HrPwvkCj6jezHraAqYHjOxnWuWWI4ZZRfy3grKOwjaJn54sfPeFwGdp5m+nb1ooKD
Ff1z4R2X2cLc/WFZ8/xdrsrbN2w634Eu5T90H7Kuy6vubiHx5dqvko971XX0i4wH6uqhrv5Y2Hpx
flC2znjEuR5ue6o7PmyvInHBWy78o/+OQzMihVpYzYH9RWQ2hK7+cgWOph31npt6OYLQtFZ28kdy
xFMdRcP3EvTbRIxaSzoEn+eHpGDWGbrYuD5uXDUF2p3OeSjYcIcMR8vy1xzfptLLwqw7DVFYXBso
gT+2UG0/nCCoN8K5sIAsYRM8AFN0CSWadXtZ4fUd/DVKGkamo3OsNDIb6nxnelp5xtliJKtbX1wi
ErZd6ZTddJorlvpQAhuiAuDweHfRUHAwx1EJfMGwZy5YqN7PSb+9Dq0ZrnY+dhkSBvt3cgMJFL63
0Fmys5u5xxjq+2m8dhJN2FTP7Nx0OBxnu2uP00zFMchw+ZoHHYsznFf+VYTpBLuhEjk8Lqcdw4tt
Ru/mPCq3gNRLSssDUTIVgTyRkF92E5ZqN0srfu1RRLkXi/1LuPeW1i8Pa9iGPE3CDllkk4MhB0HC
D2dUZ50Y8U3tMe50bO20QAN0KTrLsm+xKl5dnWq8UDZRBPXg7hnGBT/zYZ3ueUvRgLigw0VaMhv7
mvIifzOl7byEI1oRTDuFjq98UeZaap2wutRYvG3Xi49hPyTRLjJjT4gxN4s4OM3k/iw7v7m41eYh
llrmCMUwh9nNE+WOZYZsr2FmysA/2iNgmYjrzWN4AlPLzPJYFwT0PHQNKKq/0SxsMsYmTq9HsbRh
k4mkw/ysLC4ecOzuXUJoJMsTfi0gjo4/bXdlT2BxgZWaPrHYz5r/fsoWmh3YFLFqFOCXTkkNRb9X
SL43n+V7GfS3jXtHWshWh8zLGr6Lnaud4bKswy09tdDw/QemFrTHw8gVSQQb8d6L8x8cncd2o0gU
hp+Ic6AIBVuhaGXLsTecbgdypkhPPx+znRn3tCWouvePM4QlFidroiR19Cq1GTPOQIhkZ8uAhCYL
u9/8cKOee11v7bPGVg2qmhr+KNxhW6HCe0+AMi9uQF84m2J6kDo8GjVRnBNT+Tl0lUE1cya+U+JE
d1lhhB94MKl4GVo3JYiTYtS1nSq5NuQcdSArwuQRC7U/POXlWgyEm+6RUNe7GUsK9hgne247r3pe
ulr5tDVn/BGajeMpTqcYbNUdk0dVD8m0Mjj41asYTbS4Iu4ihBNCtnstTZoVD26zYZme1y5sF//D
JHq3tMi7CghMXoiwHxCT2NKkyIemkrUBXLgaSEn/MSfoahu4byXGmanXqFSyxow0HTQMj4ecVji/
Tzvbzz1vftHgm996KI8XY146MHVd3ttKUgfRWGB6qKfotZ70ih6AorhPDQ9Dllnld8FKiHqGm/qp
6WIIsb5FxjSmc04vYOX+k0MxX/MEmXCMivJv4OJNywknSXlAAIx93Rvrv0YdwLdoY/erE18RAC7M
2W2IKrkTaEX8qMsFB7+Z6uTu9BQ70kul7xidvvosATWrhfs5zK7+Yc2ac8+YiUsfjaJgVCin32y2
jC1ibG6NRR4tV7AqHhnnCOsEk805a/Tk1GUZFRkcSPTbBfN2LKknkkb2HdP0etADa9BWTUECChpo
SxLyp6mDMZoqhKNq7X1c1uowKhyWbTbnawJR513YGCWLm94En50W9RMxear+2+haR9k8uX7U0JLf
MZcFE0kSL2VGwqM8qtRz3Ace1XBOPWA5xd34OZIZ/NXlCY3pQOIrEljVmVodOHuDatvQQjQjbQRp
nH3BU9yV0aH0enelo8bB5GA2b2zOrA0BatgiB56iZEsvfmu+H05B2tnLWrbnMUmNTUbTykGVtvVn
zKX2NY8YEjtYw/eQu3rnJVL9NbrOPPOGBft0ApMI45qGY2vWT0Yw634nkv4naKvqBVNct/byhsDf
NHgPaQ1/uBDFH0NivustNLQ9t/UnMjZKlKXt4qCFoz9z5af7qhpT4fdctEyGOeWSU+Y5H8KVE0Ra
hAh+6YL4TM12mSQASPYhCREvZqL0llOQ73PbebW3HkuKcBKNzlEZs55Yo9jjYc1fcK61WwdMdFuB
XNy1MlQ+2jtjbxSjJ3d13yVrpy0FFdouISvLqj2HOzkksXmkr9UCCB3a0wARs2vpow+o/G5czKWV
+l/+W9d+mWRW46uAemUaw9p9jKZ3l1stSitGzV1Dy/OfiZxKP8c/8Qyhbz8qXJCIxzWDf6thAhmc
D61v0SNVHQ2HqfSqB2TmoEO5hvSYWjPkfzQ7O5pcKHgY3HpD6M3wpkoR3UAaEeKCiyr+6wKvXjtH
1b2VsntCblA8B6ZHZtyEYGBNhY/zruYm+h06ck5IrzMW0m9OmbGjNix/rbHWznbDFrdqeol8bSj7
pYwzCL6lViQxAsnlyDeDJPuqA894S6fK2dAOTD91YJYp9WcBF0nQhc1FlUb9QBfW/hIHFYOFJwHz
YeI271OQB6extsXrIARNPSy0EB2hJlYhDUKAL/ZE1VYxr5er+0IdydfskF6YRhP9So4q9kDOBNKZ
g7kI4ox+DQWpM2AXA5hDaqbC4d62KV3TUvlSjz2lwYzIt2jsXAQJ1khlHQpUplngzF0ch7TFYK4P
KjagsHhSHUaDlZrK9KInzbCxIu8frdDEGevQwFB9WbPX0BVcW7vPrnraE0UgMst9Vpo1v3sTmqiU
H8RUFGZ7L5+R1cqs/56c0Fsp5NK1rjcoqOz4oSVBdaI/dbqCirW+ledvoaDgjO6sbNsnI+I4AICq
TdW5rIB9kmnIfP6ezZlIuehYMci2q0I6KCigN3hMRmzF7ZzfuSCia5k6DZttUJ7yONY3VSFCbqAa
uZt0hvKKDHa8YD9WrzMo1pNRYRaw4rztrrDZsb0eQgtVlkP46H5KTWezoFSkdUG83Eif5pdsaz6m
sdKalxkQ9yQ52+/z2E+XQZPOdkij5tDOpvEyouiFb3D7o16L/hqaof3ZmnEJmIN5Gbivjl7TBrh9
npizeI6cZBMqhpikcupDJNGJUnzn3GWTzlvBwiX8DC3wu4F7AP6vINcCpnzsKzCexHqPBgrbejyM
rKeTTPduMn6xK91nN6x9s0tP04jQRsH5rdANzqcc2wtNZFPH1UBvmcyFsTejCiFXmJl+7gzjKqjs
eu8G4fjkggmhe6uNZc9+So2kPRVO3K1d1VQ7zRiac8xy6/fcBivR6D+61UWMZJxK89DVTy1bzoFw
H1o3mWLPXRle24BCncItzmatXgKyd4522nhnbZDO2pOiOeQeF8OcSjYbAES6O22dYRA5gsZPbara
THdFnatT4NKG3WljRKs8mHjswLNFnY5gtcvvtSlpofH6dxyVDw47CtVnnmBT2s29EVG86pWr9q7S
1148nIXkbDPYg9zcecy13BE89lVwOyDY7Tu/nNyPUIAfpyp5DrHu3SUHyJbhnOOMAq87MKRgkR2i
NWkk43lMu88xKbj9CMJJvM5aG3qfHSxZLeXELlwVGi1nVVtuBF2nkyyu4Au+K300N+RfnBCYX8uA
0Q+Hd8Yo1irvpCGrWFeBnj3rNi1hphaKy9BovyRPEKA+ISaljFHfNBmhnLww44kqQI+DrLQ2FBZ8
6hNMX9XwIJAQxxlQuc+aKMePlgrBra6I+NACPfYpJELTmwYolSUdiYtLw0zKb26mbhUlFLIWufoa
S9Nay97Qn1wzfmboRN0LgoA8IGT5slFZZvZ8cC2bHutsOGHm6ml36ibidJcQdxB3TGXlCzbnbGOy
OiLRaPaGsj/a1iEInMidcSLMiDc5v/elWviBvNd26Hc5/gLHITwMobKj0ceg53p1a3BXrAMzMJ9G
XUUSf5m6BuSX1bXkDWjQ+ZFhhbu/qiI6tJLFlmFxKLBMs7RTmvRLKcEr9NKXLBp1CwFF/chp1QaO
E9NEE34oJ3rBgt88A+5gozNLjQXAysJs5yZp/pvn8TXnt0QdZ5nzLu6D/QA8RbGr1ACMc0nDcuKo
7Lni5qd6dJ42gy67wbeRjRxIIE7WClh3FU/s5M6QIDBChH9SUSB9h0/wLQqtbKMW/SBnyd880lDp
REQUA8+uJ+wqR7PHDjQvZD/BBn/bSo37pKb1MImgOzD8mChFYu+FELZf8Lx8T/gzQnk+xatj5vmt
NnWYHdtqhiMblb7XcZBtrSL+gyTeOKMNuJnmYG+KzHa2MoPCzsHB/Jwt9IgvBEVDik58bVPLGy1L
+oOeiWDjFbi7IL2Adbg2Zs6qKFwY4/656S21JpX4mySEk2GYf0Sv36Ih44/kIr9qXv+lUutcNIWx
zzqD3ET2sQ0FAr94Jz1wCTncyMnnEzJwgym7Lne9qrNtwLayzafuj2YtDtI5xxOCCSKYq+C5IBJ0
s1QJfHkFHiRN/rMGm6nUNgUny0iGl9vwQyGaSPymxIN01oCgaUk1DEOvObcJYBGDNeBe7sYUj+t/
VW2c+ogwLcOdj3MHg8w93GLWskO+RRxfVQ/XCrLyWlEGvkpTw9lIIt5G4BOPc8HM/2guolc9Xb63
jhY/AoTuGMQIxtcBQbma4WUrtOIa0xaiKhwKgOxTqXyozI9GeJlvWeIPKq1fUmZe4oQ24Ny2mz2S
E9MfKcOj3zBr96YWsRmZPY4A7AH7LI7o5okzzrYAWhTZr1+p7IM709g0YkQaBXtu79rQpmYeE9GF
/L/mVjDDr1EaBasaOpGDlsbVzmNCRrRZEB0T0CqfejS3l+iV+ip70fLx6inepTLKs7VLEydqtqb7
JOMFJltVd4dK6m90RKc4LsUWTfTFqS0UTBMQYEgA4srp+5NtIJSKnTKGWMUZEIme2lTSiB6NKH+6
XH8wy/0j8eoPZPCbKZxqlzeWucqEhjMDnQuMYJl/0YrQPZvIM18QOlHLXJnXCeEXpgRWd82xuwNS
KD72qee2GnIKTZnq1q2dpBsChyN/4uN6hJXxPhYIM130Jc2KACLnG8RObuMAoVaXxfYBcS1t7dni
QJyElRBtmEwWG3ZPyXvjOofWFuEr6IF4F+YoD1agyefczfuj61EjnGPkpKfe7Fd9mv6O3nwaCpOU
DbNpd3MbBtQg1wXZKWaRHOhezXytGGzfY3Bcqp6hT8ZBHUAQnJtdBqje2xLisAZUNxczbwz4BnH+
Hon5HYEG00fNk6SVWrq1nSG6BinJODR5vJtlfNDm2T0myJs/Guk24B4QQAlJZc1kfjP1Dn5dJKeC
vNS07uO9USExz+s8YkxEJ4qY8onc/y8rzTasOuqkhfEv62+yT2Y8UnmXecdYq7McHyGfkk8Hutwh
zPvJEPnlaaPfmVXBBPV56WR3+j9GDbxs5FO1DTIUT6tp7otd2+t3R5+Gc6EQNpioxEkQ5FgSWQX8
XY0tAWSYxXNeuLVojOouYO53/dATFNyaCaQGv1i/VKA1Dg9hnxP3gyQZ76grID3TBuF7aVyjoHk3
snrCoFK3m9kqBgrrx+Q8ZUObIjFLxFOlTy/ojt703LC3hiKhaqgI85kkq4mnW3LjNX1NvwlHwcEB
GlhXyCP8nHZ4XOaLnsfApwZtFlJzbpI3ErEl1cLGP5N79zKJcXrWuPKbdHKXZMFsYyHm2kWerDcY
wHXsD96XmU3fhIPOwGnDE+cNh25VA71k0Qt8wGfZOiw4kmMIHAfuPRTxGcx60Q46GSBuNjEj45xf
HGAg8bbPq9WccJDwnIfjzwAdf+l6SVuyZlTrvPZerNS5F55+d4fhLelsjV7odgmxU2+YMLUVYrQt
jgjArkDRaBmn726W63c7dT5g7ks/wjcCs4yuO1cQJIFN2AiJPn8qFTybEtkmVj06U+3AW89Kej6i
eiTg8GHwcG61xb7E4lqM6jmdvHvcIEaRCGzXQwbmUjYuSMPEICV188KMh0jcGB/MdG9jEZ9Hu7su
pT0j8MIqWJgQmmcF20s0sWvMMSpjcZyleKPB/UvvWEzDoPge8sg5YlaZjoX8X6HctStQ7Zrzoiu3
Vaz9kMoBnmWRMzXV6jagz+HxSCn5wF32GNFKMM8O3RGIM38KzNqGwTMWEkTv2W3JQdE149dgY8Mi
U0V/w1QH/4U8PRDo5PG7dl9FRopeVyU+ojhvQ+wGbvFk8eEmxvucLHWwZNNuctYWzugEcQ0SQcYf
EvfGJvigHPjbkBWuygAtBp8dKV8iPTtiuHpB8DSX3pVmlj+4Jks/TJrqAFss1v3gircGuAyLQtic
5tC7Iry5BKh1/VEp4XN9an5lWtdwWNZCBCQrEEUSsQUvpRndTVKRVpbdY6aun426fsa2dnJr99Uw
s8y3KQdaUR/p8npTtRClVGsjCCmJ5IKIbHlZ1Gqy0JrAcnSpHwBKnHK7ki8lm+wGYy46XM2kDZxK
9V3XOSN6JpKwPKyfvD2E2vpdzOGSRW6HxKZr90MYaCtqM6JbaY/1tVDlvJWhk/iWV8xIKPoZp/5A
IFmOjC9ZKr/IIZX3AHT6YEFoP3GZqkOJ3O6798xmr0JnYv/ISPbEcPQT5cGTq+Gs0c2i3OZmfppS
KoORyb05QDecPMV40jq8iwkC1ic1Jh+UxCJYVu01tFCNWoPUt4llBByqBXHtsdX6uaF/d2bQ7Qst
9T6HPLtOUd28kZ4gtlQkXJlP2Fi4AKN1P0L0a+QZQZAA/Hr9iA6Wm/vF7GvCsXqrx5qdOKhPOnFG
p5mttTD/YvcMV1OByauQYXfATlwd0NFRca9Bu4C5FL4lslveOuFeFPbEwhy7F0NDRBYhBSEhVHY+
iuYHWeGgMQ2mGJxrCtVFba6bCKlRisbetc92nj+Hkz2sG02ePDKrVyIAMV5kdqvajCnfUVHt6017
qspw3nI7vBpKP+cZa1cUl1vBg0hPuxGv9bifXjNXYzCoOufoBBBhWp+oLWLXf6SqMnHbnbHCbZVD
sJjkkFj4eYP+K2q1l1hPiofUdJfNY0QhneBpYlzCm2sOJzlE4okr/JYqjZ2/B9J3o1DuHXdGvk4v
OD50Cqn/Ai2VL+YixfPmEBPVkIQnp9ayAyeV81TkY+AjCCvXo+zddRNm8QHK1jjONAo/DX1A033s
DevRYrgsrZRrXnrlTsdAeKxhND6QjfymCcAJ0gFsL5ILUZi9gbwcUQkyHI7zqP03DpO4N/hYEFdZ
IwWv4kYQH3EbRb2Rcn5FRmAcccotePwgPiFd4GmDudlH+SD3Zta598LVnwtpxj9O6IptVliGb6ie
j1PawSGZkvdW0+bX3IJfNa3pwZIyIyspSRiKkqQm73ZIILyrg+zxfE/5eIbA/iE59cLOyIpDBgSJ
eAQo6pLEh9kU+c3qRce/iP6ibKqPOJSCLezNsINOUtfZQnIULLkOhC5d9MBFaDIYyrctu93IUmZ+
G8UhpdKsn2VKidSk8acZou8eoUVMmtF4xc5yB/uc8Vg+vLH8DURn3jy7/OPp6la54CC9ozV+pAbi
taekuucT4jc8pS4HsTTQv8/mKsjje+yow4Rw6UzVNcLCojeItA4bjqHmx63yZwXvvfLieekFLL+Q
dU8AxDGm0868yijVdnrTPyJlMbemhLm1FGV9xaik16K0tIsmm+YW8/U3AtseiQiM9JRHG5FKMLTY
/TEzFLq6at60oc6SW2MWBBr0O0N8wIh5G93EtThoqsOaDKo52D2IGQ4Kshycq53X8yfKkSt2JPwp
1LIw0+SWbyxbRTgVRPdQdXFX+jD4xRiRSpGHIxmmXYzIpjNJLKQwvmWJX5PqHbIHT+O/pIooTuu5
mC3ySWh0R/38qsEr7pJUmH7kEt1h9sy+k7gh8PYOGO2Lz1Jq1NOblfwKCWrdAyYPdymyeyyzzyhq
d2PFHDrF1XSpB3m2rfLC8Qfw2pKASMPCgdRXoLGEWg6TmNVVX/TvdjmxvqbiowVZ9wlpyzZTudgE
VHayg+Aziax/sbTkCiGyyasRcyoaUW7dLdIxXtVg1GeT8pZNmbm7sWEcGb3gldClf30Svk1heyaE
+6eMQcfIQ4LQidV7UOFYDdkNPmt9iXBx5o/eTB9DJ2uK/yCD6XdNt9OCwtXsyRtzAfYXVZVP7NLW
bcBQ3TC6q54pRSp2BYlIbTvlbnGVWfAZAxfeRWPmu3EQ+aUfQA4inLlP1HSwkIG7bR3llNfGgQq1
OzQanjucEaG/u51zx6xySIz0pkfJw7C0DfFyNjwh2lNiP0+zSH7tBs3tpKOGJR1kXokIxonEBFJM
iuLmlREPTVqfBCqj/RxwReDtV6jUsCX5/A64iAb7McRB5KuZv11LCjTFT7rP4/kTibLbJXo1Hwy9
9O4Fqxdc//RXwyR5qZ1ufKqbWT9KLfokhmIiHgBSGVnD4DdW8mkrHYhCGs/8XLL2qBB6tSYMB3VU
PWM8JIxqUNatMF0gHZSWmPh/4ry4pVVztWvGYEbhombHz4KTSUgksQ9KC/+iP3S2SUqsPLcFniGr
75B1hfPOUsLbFX3S3tCRq23Wx0m+FgDRuj/MkqjKsTAfbG3NgXCa3LcWp2iWCJxtnXFkfXnq0+I7
MMPw6rruV50O7ibqyehAAFCejCk7T1YuQVaa8oQp/2+/+I0Qq75i+3SII7EDSj0rrmgd6zGMMp4Y
W3tre3Eg4ScDfohewxCsrQgKtSaCiKIRxOkrA67Ehx58pgHkGLVluS5F8DFnw1nylyaqVOFVm7xX
nbnPd6bh4caLRsKWJd2w88wQXjv72OGF6hkiMXNoOu1r+cXBYLfBEiS/SRlUz1gM0jPOVsLtotHC
PRuSBchul51HUVmfmrXkiTI1VOdcRCkxWzL6YLebt2Gl27uiW9jfcayQjjqO98pmaG7YF5JNhcLB
L0JJKKasXXmmKc0ikWDSRtwvafMpidSgRRIjVhy0hU8/rzpkXj1ty7A1D5rM+Ge4pLfTHHl+W5rl
JQi6+OG2LiwKUQgHp3GxShEDuu2ojwS7nJF8aVwZJ8TGyMPtavqKp6K6LBDrrZtksVW2HGKfrmJS
xyr0MwOiubOOD/yczMW4x6Vir3EPaduiSIDl+IijYTdz92n6KhuS1N3oelsvM3b3gCMi3oWciRUr
z7ydyZFZISRF9ojibkPrnQBf6AZcK95wamWIe8dm+WsrEAo0AUWz1jswQgPUflPpQmyp1yl2CDCT
FdSf+9yiDdiiVYtuWSBaSHFFbi8oNpddrflWUY+7OeuZSzTLJe3J6GmjpEuBs7xGquU0285xcFKM
JqU4qg5MEuPCwFgr6g8JU7Ow7gcGKLpg0NAjXtVx1Ly9hypqFQUkwVtjZm2Ltmz9oRDTQQ6O2gOB
9KfImsaXXFRkVKRjeFLC0Z9kXH25s0tNemZq1QnjjHp10q64tl5GfQOS0QNXf/ZiY3K9d6REYqyy
cjoWlsuhPcR121wHQxN7UvXUXjA0HPQe2Z6pgXoT1DuueeewBNp0ie6VY/Qvy9N11YqOEPxmIoG1
1twHnlELA0Eydq8CLeZXqOOJFrD431aPAYrA62xnTxMfbRyz8uPZQwJbBdMxt5LpXrQFvFoIn/SK
Pa1nfnH0G5N+uyN5omXjaCQ4t2l+dMqO3+dhKl9GsMELUcnWXkfUv0UiUb8NCnttaA/Zk4ZMuvXN
OXS/ifFoQJYtPFpzPf/Ba1CcBdKPlXKnD6vr9aMq44VNr5sL/ldsCp5FMINuy5UZt7QPdSAvZN0N
36EqALs7JEvjqgo1HY6sj34qUpZZQ4kBPgcBn9G6qyv9wjWZ7UKKKf2xAZLjkp22XV8gLkIJ9ISs
SiMioNMvldQhMkYJGkxKxwHiJl/j26rPYD3lRYxF9SqLPFgQzAErSO8eW0pR/rTN3J9bN9De8VE0
JI5VtcLSOeflhkXAPWD2K9HIdGF1HZ123oe2lW4TWNejisL21tNICRJd25sg9bqzgYb6s0Gac/GU
4qJvHRG+1bCxSDnmL5SO8xaZrtjj7S4O6II5KafauYS1Pe3UVA9blev9UzWZ1RZmuNw2Qb7UCiTV
eqF/n6awpN8WrPgNUylynxE168WxpiUKA4EE5kFMOhjxr05o9He3cMx9OwpvL1uXmzYA11zPbYux
Wh+D4GXxY/zMZZ+9SLJ/GRistH/pBDSqwM+1jdBuxCZcLemK1HoaEY0GkdJ2cRfED7i9GcCKcMYl
2rb1LoLQ4U0RuuFLkvRYs0ttfMDZz+8ydIMDx0y+cV2Fd7B3VHWDtPQuVd+mm8hABYGUoD2Vem+/
4XjOib6g5eEcEAx26ElbeyjZRvnatuL5g3xm8zRyO7Lq5fNHKgO5G7OZgJhCqsWxFT+Z5LKtLWKb
Nq5knWMoMdfL4edjlzOvM44isCUOfYeuiEXPo80jg4JWf5hZY59mPCQuaUMG0mMuleRjgsV8YoxK
fX3Msw+px8PVBRU7g9z0//Q2B8LDfj884JWzN2EBlq+bXss2c0IoN3koFnlzEa00dLSi51vlETvj
ypAtZbOE8iEJqnsEzhZACu1/Ye35ILgIoWSsk34pamuHFpRi2bn3Nm1RPjeOjIm1a/TiqOvDcoUC
cZGVieITYRgastixPnU7xtOthd0afbUsN2Vc1yloAdnUkPDOJ5Q2Z4dXZ/pdD8eeLd8cfiwnWRzj
iw/Vqzt7XQ5D8hetUrVpZ4+/AjyQ95sTSXrNogx1jp5Zd62lxRlJD4emhtQQQM5IMYnrXbMh2jLw
Q9bYfwsh8eJ4M+jOrFcUviMBLakHx/CwLhA6bcYWQwNKBRUciA4jCK3MqmTrRar7O81pdqo8A4Jv
ktUFkSTmdnCi8UDACqUQmQ0nmyjRnpCzwkYR27PSLVrdVwOk9zGsQvPaYHDa6Mj9CbyQxSFxBaCv
GoOvwUOXMuhFfsGgGV+XAK01Tw9YpTERMuHZBnAdeAmIOMK4RrUiXxVMqWvpThO0pdf2GwV/gjMi
qp/YJL69GnZiUi6ipNlLXhxiKRgfEUQQOl+dIp7ZjYEu6bssemaVTqvru51Z2rbRcevjWwvXKOzQ
DwlMom+B7U435Rpzvq1UmzH2OjOKDsJ/5UUYM54Lely8b40EATxB1qSOehfO/0TtRDzHnfVlxTh5
V4JEpFMliCKInSbwbV0Ff1VvVW9ePvXvVj6OsB41+ocRYT0lS3ITk8IENEJuHbE65SFpEPjrlWE9
GdP0j0IWfVcMGD+I8w18AQwDeBNpG8mp/gN8DEpMd8Zu6jRrUXBYPg9OdMG+Q0yeZcgDbRM3pMXt
px1Z31TLsCKJkQMURc+DNQ2G2DbG9TTL/AlWwgVpZjGslDZwxbOURIv+IoxVsUZfrnABxywLgz2r
a1pwu+amxrVn8FT0vCOIRRA/YTqByfaysboV2hzxdYkvxhjzGiee3hxDQLU1jJeGsPx/k1Q1sftQ
5l35goyJyPc6zF9mkuWHwhq1IxJWgZTIbrI98ZukAchGO3SkUYP5T3F3KS3wsl5yCPhZVyh7XYhA
bkPiPnYRsOGeOBCEuKxM9UZrx3m72CScXYrO9RGTOstcBQtvEbO3EoTmcpZ65E3PY/WgQg0fD+xt
TuZmbib/kihyPkok+vumGos/0u0QreUaRZQrNOHUChjCfNLTeXrqMXUGq0BvLXTAHsl1SdY+kBx1
nFYzoOmqk5aD7d/MMJ92I2VoafnOWBGtkySM8aWheuZrGWocfIxTXqW7jx7h4MEZmMjJPOqGNUBe
95IQ8HiILJI86rluj/iWAMhqqzl4RTde59n6iOOWSlc5ZTudcEo/tKc59NPCQ3jR9dWeAH3wQpHX
p4nkR9amASVQT84W/XrYmhO0fRyOwjukBPYR2CtS41+pueqPVRUej5iwFWE4fJM/+A0qhAhwUFBt
s69KBaTNCcQ23rpw7dl3FRXxUUS9fOBkSsDD9DxC9dVVhFPW/Uc75twWxcB4zrQ5zBccHP1VERry
OuV5sy/4jFc4NVLfQIXyovXNdNK1Mb8HC7wzs36i05XqmVGQADkX2Qt17SkYUezuo7Hl9TLEbair
aTtmWXFwEy8gKgCo6AIYClzIxHNsnCC7yNl0Tw3SuScxzYunOo3Fu5PX46PI2unYz9I7J3nonDm4
rFMIK3aZnAAfmzMWxm/OCIVnFAEzWT0IcgelyPRn8zLWwHfFMe2p81q7GiLqFZam4i/hYLrAQNYa
a9K5jfVMoJJfSaJ0LA1pO5aULLugQrEKP8E1+wFEmLGgEAYRoQn5In23+AvEoz0SKL5fzUCIg5+P
+2tJBDSkxH1D/vhHIgrvVnCRbyry6E6oNoEvyhC5pBuQj8aUe2G+MrclLgbUPqPUTuYwXp3Ktje1
otmJRD8zA9FJi3ek7dbJRfkcYTif2/hJtx26N7w6KaItkccBEU0s3RcXL+sGpilcwOa6Mf1Ct8Jd
hrASgqlpjFuh16zRPOSAQiPdrbmhgVGOhiScA/di/8cts2yjidk+z6Qjk6/q1UQXBLPl45l0X6oC
9KHrmKc6vRyfiW5oEGVp5dabu5xoTCtzbg5k6qnVBJYAgpQ/aYIQr4QDGDsNMf7Gshe3noldZGvp
bbsKg1An82Toto0auw/CsFNUGMF81Jv/+ego3ngTJaLNPNrbzJy+xjj8x1cEpyEjeaqJOvKZEZHD
5W324fS2/Sh1G0bSDJPdAJjMzZU31wIUAY1YmOxHBJDWaiorwhdLm2RbkIMDWgVcVrH9oU1JuA6Z
0DZLe9Z3Rz2a7wSdeCOE2PK1EJ4SP1vnCMLsEve5MpL6uWryZluit/E1aiWxcRAx1Qry4pmB+umf
iHBwpaYxb7DnORs8acGLCHGi16Yy/kam8dOJsHzO8o7+l9Fs/EmExgEvUPpMJAGTeRbXN8sMCQUm
1Pujzpt20eJRXdZCCq1I2AB8zDBtYl4nOCJzx+qges3m42/IlQsRju1HvRvrrVl72m6EeFv8ovNN
xdK4kEPdH5D/To9pCN2tIpA22hjDzLIy5R7Oot4oOFuXgLsXBfd161mzPjQVQ1eqqSr3xBe42w7R
55ZGcnPjhaWxU2RxkWMxkB8hMrhaYwLHWtSOWPeM535JKAZbKv7lFUZPo9DeciQn29IVydGQhnri
qMHnEqFeHXpjfoffIJfRzpoMtQal3GiK4aZWDE4p/YOxlr8ZcOJ/e92Rb6ExE5bcM2I7Y5ofM01r
yD0dm/CQhpVcGYODbes/js5jS1IjCqJfxDl4km0V5W17s+G0mcZ7l8nX66KdFpKmp6sg872IuGFX
cwtaN8V26zsYswirNzy/ifMr5lj/N+d9fLeNMWLuCmkzgXp6AJZZ3Hiu3VVOyn03pYM420M+70PA
LjdeXNWhLxMdfTfvzHe9QZFb2TI2rgU6ATZCM3rTptLboamTmeBLBzLUdLBN5r71EQ/eXB/K0bV3
ochImxYh5blcL+UOiCvufIklBvIYgmMTjx/YQkyA8RJKIFL4eOzr0fyXmGl8V00taN0lWeuSpT6S
Xm8Vjmc4164X/rkgYtbOpGt/PDsM+PnUVPG68ZG0GbcxiUXsl2iXdvRzZPU8CG4rvYvsNSxUaWka
B8+RXJh8R36VXZYcAMkTUpHsW862hLrccfLgReZdhjHQHrfSGMb+AOYmL7ZkISO5A9aF7DjGYR5v
PH7Mp87ofiq3SVcC1+2x0ab+7tZG9Y7/sw1CuoQ21uh6ZBv84nmMK8nSwWfZRZocgjEr/lVZlfUp
r2zyBBGReAnPeMZgCAHm5BrS/+CjjvaMJgt1PV/WUO0DBrOkOJrQRO+SMO6lyFzzygmIUz/rMeut
etefnvGmlHvH8stflk/jayRnVHOCGBnNRsaC7pwS8rvc62VxR3CA7VrJrDzCW+s8ThIn+/S1MsEu
RAEOm3xNXgBjCcHuqUofUIu0JX7FMDnp8IBWTl+1r6mYGVyGushfpc7WDZjqiI7tVbt+5GVuz070
B/opunRGGe5cXqTr1hq0S2GQldyQNuM5RXFdTYjiFqkj8yvXBu3BjiAU3bTcD4c15HgLJPxgPEy2
7wZlWijS0crOT56N7NexJTi6IZjwddyF6b7Im1DbNMiNyLbKOqVc7IOYV/BbXHBwlK2M9k2U2O+Q
IuDdmPV0gJSTPMRAH88j4t950tsK9aNURzErsu2N3R0Geqf/cSXK9iwX6E0tE/vKjih5sPTW2Bpd
JoIaDvBWnxentyOjfhslnTxItifYLj0VEuhIp303dTO6euqtDab4xY8m+f0xhOVik8PtubJ88p4p
byheVNW3M4snPTzjY0v2nT01BLdjsRJtmtRB7YpvxU72pFcsHKicBQnnG2WgbC52K+hf/LJiPUev
iNqxv8PTTZ9Y/GcYNRPjaS59+RL5Fs4guHmHBhW05DpK9Hztsm4IKqpXrp0xZECOnWitpx06no4S
8YDEn77Vta694sMoSG0DHld+Xj3Mflsxj2Fzvrnc0p81LldvXUq8q4m8Yt9M0njSfL9YERMm2Bcv
5FQ2cNFj0nXWXtPwnNpViRG35O6KhMmx4unDgX0KRx47FwaImbAlAPN16U0gRjIZbvhymxvKxLD/
QwX4C11jeCNyaqDJCbzd/DR7M+W+k5pdxxoacG/lVeQfYSEEELHKK2ZVcBULENCN7FM1etVTYjmT
WLlJhzHKRTWJSNpm1i4x/H43NIQ2SZK6QdjiiSinqtqkBjaDthvyI44BQCIDYWMnDcsdZt7SX8+K
lxpu+769zEM/7xO1lOO6sjuI3vH2gxZLE4h1RGA+nWRuBbrK0y+TVcohg2a1SnQQ1MIcWA1Kg9kQ
BzNZgFpgQ3V6CPKExZ/NOrbufGMkpLEiZG0as6vhvXkZuHfAZ3HzH6BA0a8NiPJkNmX2QQcEbw/V
8OCsfIO24ETEFrnmtAraworUJq/Q7KHdWenN8VRxAZ7S3BMmh/dQdS0Oi3Ge/9oyhS/HK2hn1252
5rZS3wXL4qtlUjbkRx4Q81YygtVTf3TpmgrsmAyY0ctoPZJ8xybYqweP9/cap652lvrc3wq2ZZeu
obRrLcsIoI+CkABi704qOePrKblD6L3NsiJx5OPghohJJou7K+FIAs912Z6oDSFsRMPOJix1uMgg
wtZObHEbFYTMikAvgfvSjCexS+YGB1tm+ucq96/YO/yMJnai84QMJzaajjc6GzS+mkyZZmsfvZbH
O2k1zbsr9XqnQIAeC11LXgdisjBEoGk+JTaJ996OaFXRfO9EwpbH0OPQ+GmS8kM5qfeJGEK0hPaA
DjB7wrIJSdnsN6Fmh8Bz4BF6+dQ+63R07JuFgw98ef7M3DA9tqQwdzykILx1sydDLS1cWHyDcveF
RjMLlS6EeQOxpv8j8sF6jUxSgMYWvhGh9YPIFVAobbAXu0i2bHsShSumHcLmiasuB0SoWeBdoGLw
pqyT+dpOxqeVWiNFG721EH6VIR9rhnt95VKHfnR0hUxRJbm8V7bB0RyHZurhACmjXUW4d9VD47oa
TYvlEFKLQ7ogabjSQDjjyhYVxREgzLhhePPJPjRyw+sQy4zWWg84htFNlhf5KqRKjyq3LkKz5+XG
vaUE6r4b8AVuEFKbdU2MmiRt4pHRB1RYIOX11T7uYuKIHr7nh6WI9zQPSb4DPQG02JkgleN74isj
7asqJXJJnIdvU+UAFOjb0trCqdO2ZO35VaUKoSbvWfiKGTBEnmfu1ZznkFRhU/nsFCMk9Mkv3vlo
Sr57FFTXlBXsJy1CmW4zFw8Xqij2o8RjKIpSse5yLd/6AONOSOR10JL73hjcWpAEtBZ6Q+oAgVlm
Tg19wXExv4bM2AEsEzMQTt7v+ylbGraxDDTSaJ557Yq1zJWD8ausby11IVuMneGZIEfCi7sJzy4Z
Rshn0vq1jSH5ks7Snd2kxm/nxeZGb9KbrvRXqGzNsW01PDaj1nxaY4mNp3QVOI7IZgXW239mPz6m
jIBBZ5fLcQHeilq7GFyAF73QY8JHNRWgRzDB76Efzg9OrCij41xdV0QTEZe89jDP8LzJS4/8VkqP
kdVKfxIjz5kc8ypwKOC4yBoMG/Gn/MTPL4IhV+F5NF1qwyma3ESS5MasD8a/nAfR2gwVINTcMMGF
Tiqp/7nSsfeVgXsq6Qf7YhHwXdfzlL9zbEV/WTR1u26u8l+Q2NZZtC26++QZhyoZ+9NYz+oiZpMb
UVxqzhP6E7hRKRv52boNIKkJ07Cjar3cgMQyDiVEBHpFWA/RT1RJQMQzNj5zskb0uYzR1TCZT7mL
w9BTXVM/zlEc37usAfZWt+md1w2tNSIZtwCySZGllWv8ihrfvedl5qFnyXn0KD7e67zxTgpHxFrP
xID5D9ZsrZnR1jThcLAYsPtLmvL94u5h7cbemHbSyJM7UoO78/CZvli4MNk+db26WhIAOuyyZXlJ
iniwje+2ddWxYvW04wghrarYnmtj6FwzC1oNECrb3GaUrHFfm4fD0LbpYzHq/cFNimTbml21se2o
atZeBlalti17o8nKvrt4gx96FjBvk5/qezoP64bf1CgPtvSTs17CXG1ziTLQJ0uuBtiA2iovnMia
225gZhpxJsCCGqmNbHwoU/Ze9TzIYLHybkuESmbkvNvAHOOYASdASi3z5d4bCxMtrbYOpoJqp4D6
Pgquxk8QNa3AJ6oLZEuP2NONz5PpVi+1pf8V7YK46pewBwu0dC0tZewn1yk3fV7pz6xhu6CeZmvr
edI9trFNxoVgEp+/F2GrzKV1GNuM7DnZQW5guVN/sr16Q92xtjF5hiBMB+7tBkb9fcOhxwamxy7F
4XRxo9nAHGMm4d3OjWbv1p3zBkZB29ch0hl6en/VAN3uTTp4NlUj0lODdfI7a2YYJjZSS4ADJ9pj
PhUv7C6zX9Zt9jntJjQ2MS58NPyV7mQ2bxUyxA6n5R+xfUzh0UQWNHdYIwGlLw4twFdEe3YBKOj9
F+1k1b5wwmEVU8CKiX32jkgSvMvAVNKLChis0UIDfapngUjQOd5ZfaO99W0S7wxqZNbu1MhsbXXY
NaUeQmywkbPYTICnL6xpLV3BMUCblKltIa2OXPjzOShV5/0AhWy/q57EqD4ldJ8wwja/Zm0XQV04
E37K0ruETDrbXPjtnyaZGrsiL45JoRTUaf63g99Tl65ZAGqsoe8OepeFcjf1AyCfPrS5sJOnQvgd
gV3TFEyqx0E6P+hQ6/bAXscdbZncXARn65M9deMWmAFdI8XULxFZOvtKPu+gZz69hwxwl1bMbEnK
72Es3LM0XF6zDrpc6QtnZREhPvWNKp5B+2LuhEZ+skDr33nA7tzzB0iKk0v4qhh5T6YpmI/ce5jT
KLtgbm0fgM6yLiPDt0ETsq6LZLAufVajGYGTtavzipe0H7yTw5o+EbZLSoHmSmfu6aHdJbr9Fbv9
aK2F7SYHERMPQrBSzhZCK9mBtml/UqDwQF7bUt9g/JSPvmtjx/QkajkByI2CJIH+GifN2hUeH0pf
1nslhHWXSNHYtsDdBjSek6WnxqAEsrSGU2viBWeWIso4bCzXSy1uWIX6s62cGFm5WFFELB6Vj+Bl
zRO7zMRhlzpNzt2deQ9gVlIwpJC4jL8F5YUsVsHS5Oe1t7rtYxkHUbDXHVPn1tFUHK9yiDS24NYf
EI3mhnNn8baVCp9RJq9yjMEtewQhYSwIt9kyA0137r741JSuDiix01NucE9UuRIf9HjITYqL6cFL
5pHjxB52QDRzPTDyub2MzpgFs46ow02UT9My1J4gFyCmNlo48qFiLhB4n1tl30pBJc3EXX+VSLqv
e5rrDyVEAfKNCqmAI79+DvEOBp7ZFxtkSg2nCdeCrJ/Nxzb3sr80Lyl5al3bYxbOYtyzVBusuB66
e74M4Tp0oQEIE7cBECy/pfmG3rzfHpk7YqFNJdXKJZhOhM1FUqMkt1t5k27vCJSFr2TyMq56Rm1+
ONNg0eFXqN8qttutk9QfyOo/1L6UgIXKKV65QlbnPoswUxIwfCrdulnnMTQWrWldLvsRdIbBAh0X
6g1Odi6D6FDxSVQgAPKZLB5DfvpGvsJ5LXJe1oWu2+y9YqTuxRs3mveGkoETievmpk+l/lhLreKe
khQ7L8FSaLoWDzACvb/B8W3vMeD3XO+yCtc2fGOc9akNnkYN0alTMflIEjb6gx12inUpIQ1wZT32
zx43CMUR2nqgenMTp8PwmiGjX7R8Lh/Z0JLOtgwBUkY3gl4HtDOw3HU4Qat6nya97gRDiBRBA+xP
yFb3DCSrvA9t2McbJCt8d+A7inilcZJzxGfzppzr+YqhHucQZt7oYI6qP6VLpQ1liYpFn/J+ZsF1
a5XHCbBMl8z+zpe+xtMOz4KaC/59jYfgKZVdt3eUEe04xGAuZoZxG0SmB5gGMA4L98+pB2tTsbVm
kDUNH89IXL5xBsU7jxzsDzZ0dRuBGhy6Cn44qyLYwGL2ej2YGgxeq9oATADfiAAMujhGVewW5B1y
r/nng8Z7ajyrPNWZTeWSa3wMqRH/qLnwn2LVwO13zBybX8mvDDQ9vlsTrgVyq78nSpM+4sgofsc8
irdoa8Onogf4nLSehfbXmJraQ4TFEu3D3u9XvSUA9fXD4q6y/Gem3fTXJPn0mWWD9YIdhFxaTEvo
++AM1g+zjE9LeMz72+9qm4kJB9ezj5MHlnLMNLvJIeXctbny5kCn0+Fz7Pz5u9ENLN+W0sENm1y5
xk0z8fIVWeW8+ZlTPKQsBK+giubFQGozmLqhf4h6kL311CaHwevNTwj43snnmhOtmlJX71YcOttY
G6u9EZraC2eqavD5kW20IvBWTWz6rPDESNaySC/zktIzuqUdQUu1NTd9GvAMsmfG2D36ZUZrHqaD
Qz916m1ImgRRRNndrW2bZGdRa9AyETbGxuIpGdZer6JtXXn8UyL057yvIxjFqbtllw46wtO8f8rR
s08zLP8M1m40OgABneE5rVmefICNAQtRmTun0vCZ5Vr0Dpb5PGb5Sz+qf30vvlFfv+Y0zEhQj2eV
Kvli6np59Kgj+KeNvnNUA74PP5PAQUO+usoMn6zQNdcGd3UGVLlpBbTzoU9xrjGue1vH1s+xDrm6
0iUt7NWz0PhZWRmaG/pn4T+RA6eFrciYUcx8F9eGwiq78L7Msj77mfvJLnajukqtWtybjTKuiQ64
iaN45Ynuk/BNtveq8RUfzvBYhDyESc411dMpkOlt85mL1rm2wu9GSvOhJ3G4VbUJVF9651YmFnE5
XBUGL//VkNFt56f2D4cPxQmdxW934YNJheyCGzvbAokhrUHtN6SDkB1Iw3JR2WoN2uXsecYf5OmM
WvIwWsPlKCCH8nmS47/momXXYBaAVMJXkqLv7ZCCL2nqm1Lum9V7CGQxLZM6kdZbwVAbG/+7qyBD
YcraljnsJBigESgiZOE+YadLXyvGQiYWVrjaRYPZKrrhxGX7R/O4LVPM5GLopjQyzzL4TVn3IhK9
4gEIjQOIfvSwJiapPOvGirABtxr75sjJvpJNKg7K75h2vGTgXVZYqxmP6AoA1HSoUGapCHikfwIj
Utjf8JEdEn941UOAZ2ZDqivPPL61YExOeQ23xUgwYca6bR2nZvYug9P3Qei4+PcEcHBm2QLH+kC5
A1jTG/E545hj2gmW4P+GF4J34dEabvy+sCKqqbnEM0iCyes/FJVWVH6Quc7sBGohiJU7ZQR4Nme7
36TFEv2JYvx9BfNrqmOaTkaHcjaaIQ6DaJ1Vrs3kD0ZXnQEFmBuUpNcm4i3X6Oh5pZ+yd1RIA43t
QTkuJmRDkXkr1u6kYox6x7X14A4VIOXsYNO30NjWeWLZDeHGh0XV4+mKnMbfjqVz1FxgSKIJd6LQ
UU+xm5ChJu8udQZql4WZoARq5U9pxwDBb84DFX4QAsVIA8LNhgQiMVSFXxha8bYq0n8Ve3ss/1RB
6ERhg2oIqaCjyGnj4h4+5GYDWoNTijts9JyJeknquCkXaos3b8Guyhq9i9e58xEJv9pNFK9koT1T
zgHlZFgCxm24Vd2CTPS9AGDB8yTri27Az4WsQJ7z/2ON1IjAHitdnZq8Qnv0ChpILH3WVgMLx1VG
tOrBdJoX+B5nzqT1mKAbTKBdg8Sa6CCcacHCbrG3xqU1J1UftaXpr8lAr1g2Jcvnqj4mof/Go/lL
w2K6Tpu+3Tk+OHiZeF/UDIZs6t0l4ppPxyFiuUvS5A9AJK/qngoRkiAa9Rt0KoYNy1dvWBrXFgd7
Mnc9KX3SCZrmOcg2k3my4gzJ1G+/4afRzkqHBhfvikUzeVbU133MHeOSz9o9re0pmGMA4dGwS2Ty
SoCjwCflbztGSR7xrN2ms8AsvwSsiyXbWtWXSbI+1uuhRyyNiGAYf55BY6NbJleTgX8FBoI91eBt
BWd1HfMOLXAwg2mOOvlHyvBu45vbjwMVVKVKbrHOwJ0XCri2YdnHKPb2QkcjsxTaNCtfh9Cl9htm
5K/L7t0dMoCihkVAoXoJvaE7USqrVrK0u4DLJCR2d9phB9/FQ31uJtzpGafBg7Wct7P4M2oXDIiR
tetJM0UAhpLh0WY8hzDx2TnE1ptaGjvTBWRpaEaJalR8+GYY36XLXl9m0bPWSyAHYbJrcm2v+biU
55SVUm6rS14LyBMtfO8oucuKzbtnXTgQb5bNQMG8j7MKUoT119bK39q5VTJc4HzPZ/9UGUZAExJd
O524xoQ91yMms03ihU8Y1Z7r5REveHuS4XJoJC6GG125i+oi9B1lABMNZwwnGLXVpveJ9TVy0Ysq
ZRNAIiY8pTU/vhmfiza+6mOM19gbmH99vkwNZiNRUvk7Vw+6nf9gyb7msS42yMv9OvQgaJQmTwbO
QYPTI3wbB+cjgwNV2mgYWQnMo7T0PWwYxY9CM46qNIfCt/g0+HG4pd+C9q2IrdOcgCBMuaEqWISD
LE7m0lCQ8oLcjlNuHzt7Pldafhp062LGjsTCZ3yOXphtsNq3QWYQndITGmhVN12X5zk1iwMwAJ3R
DuY+CcQHI5RboauPMAY12vDnB6aGO4z10hmL9MzOJ34u2wLHHn2yLYkz/nj3ZrEex2LEYRpPLZQA
z6y2MWwSHu9MrsOcZdtUipeh9nQ+kWSx9ZMBbsboFCnf2TW0XVFD/uE6zu/sZx79Pnm87WL1RVet
fiyNTBzZr7GTsFlGlxqU+dS8+YBC/unEc3Yk0QAkuxDNmijrrqx3390o/IWWWm48o30GV/ANZPqf
U+oHvnlPuiifDD2dwGUM+gLJwRCvx0zwpXDWWgs63dCQ2kWjQ3wimCu23sykjLB7GBBcFirZMZ/k
efDEOcngILWJ9837Nt0R7aQNFQ8GvutpWCFQPHa5i55Jn9F2FIqFvk+lDasbnhh2Lp3FTnuV811w
Yr8lctzcoJgQDDaqhzzn06RVYMVmA0RkFb14VYtbowVu70cuNhI6j3bc5Yu9IahB56bw3hXWObYU
DusKw2HmRRsHwE+OhSFAEj9y88E/TmnkGiIdeUfmx6CJq1cjnv5/H98tbTrzWvwwWNcSEUXIJrHv
s1aaetZdcciezDOY+nVv7YztEAyg3wKt8A6qMx5THBc5qWpLkmW00x5rcIyCwHp2P+vsNmIaaYzC
5M7ePALJ9tc57cIiz/PtUOXMZ4CsAsv3r0iOahvFKYUoNHGvSSm/t22Pf9hBrE5a84C9qrviPmH5
OnDvH/BGP2rNyMtWswvgtCpgqfBMlusCCNld1bXzFU7owFX8uajWpETZY8f4MJUt8l3LYL6ya/HR
5iM3lG6w4xM7dxTNiAiYqyiEhGukbdlZArgUuEG4MOT2Go+sfCS+aK6JKwMci2b2hGPDS0QOT1Qi
1sei72FCxqQBRN092Sr5pHAJXlpCmU2Wehuzh6HIHH8zTbEEYMzbJLWLmbl0LPh+ds0HyTCeNP4n
DugFoxA/GgVOPwpT3mydtCFEsnQvJmQSJ7PKd50sMp0odrJNKMhZRd1grWIR/2tt/5G9FGvv4mUp
0ASGkxAz9hCQMHe8m7VRBClgAnwXpKaxhI2r1knU0ebpBHVhvFqSv/mYmxg2k/w5afILAXtwqoog
cSbHA0aaQ6XNP41n1+tBMLH1af/hN/F0N0Rpr0sKH9dWQ1qhtuxfnW7LVUJ98LqlMYRSvg7g0zw/
xaK7GCxj8UqS9BVsqtmZnoXnDCuZ5CVU3fBnHgh5iZHbWJlX85qw89XKC/M02YTQsjB+HkocVBSg
nDrS30EqjD9KlkBFyeLLF6WCS+iUZz1XNyV5zoC8kAb3o8+0B9eXRoKtbu3Qt6cTkqkGXACzUca3
Qvrt0eLgOFhm9YrdzdqzMdy0cbrLUQ6CqJyMjValzZEr+PAqKusygBHfuA3F0kno9g+wCeudEfrR
Dh5atI3jvOBvn0LlqT0/MELtqIFtYlxmZQ+l9aJbPLL6MqdXXveLjYiXiaG/UvrLTSIqu7uyuvOQ
e58YrsN1VsxvlV8jvhUvsWbiNirvcRsVu56TcM2NXkKmzp8BUODIrd7zbMHDVgBlCQKUW6rd0hMV
gQV/bcIfJMZudMg9S5PxbMqcR4/EykYn5L8y2qVS0Cv+iRkGAlH3F8CLQ1B0xk0zKl5LKvudrfql
mdvw4MHJ582RnbATUnOAcz+IsF4cAaSdeL12l6522m9QedbeULVXwoRQeJn1eNqMBM/2He4qZCTz
VhjVjhI/yljdsnr3klbfUKg+YGvSwnXvpycYHKAdyNJt80j/qtBBCDBqd5PgMBWzoNpt/DCw1Ilf
CWS4DOtM4fjHztBgVakvnhqePoKWjsfImY/VlhUHpbWV+9Ca05sVlq/ukB754/ZEOj5g79Og5lRQ
VIZzlc0PUeV8SOCSM0t5B5CvpheP5qA/OrP9NpimuZnieNwPpRkwicbr5XhKYA1inMWLkr1Ctrpw
wYFan8IFgFTmkAnhJim4ABJfz2Vkg+x3E0JZKV/WeNx4TnQzfSagUW2xXC2MbEdg3XShmccxtMGq
k4HMxq/K1jnWHSk2XQcCVTT4M92cDZyodgOm/zV01WLbhcaTYbnvxNjZY01E9EcsuzRZVmuCgG+y
FldhGj++VrlrXBSPmlCPJnenbHBe3AkXN35syvFcL4gB6PPZ1K9lEn8Kr3vsDbpphGTAx23TTXLL
CeRsm0xOK/xnuObBvmP+9FepYURrGTfvGPEhLBXZj7mAbtI5AvnYd5tx5tRf8mOT6Pw1xCzq/IRN
eknZw9GqnUPYOS/jSDIjs5x8zQ77XWPkubue/dt44DBMYkCOxh7WUvJMjU3PA9B+RVX6KMhqbCQ7
DKylEZb+8Az4Kb7acCyWfPAnBlY84vn0r9TygJdOsvB4Mcfn8X6W8pv6tKOIBFNOWpOIdggMJLl3
kFn3Q2nIu6gkzZEyDi/MBCY7neHVLa0vv84DDvlNZixgbAMlP8EZbXrOg2/21j5CtWG2xGk9FWkc
KLf5UBjhNlajjomNuuuPxGqUXTsYp61rObSnme19YA/OI2SB38LMoRR5rgUeERllTVQjX/e9ec51
yz4VaYvSzNW1t8dXq+sePT1uA36K4tRkgDtSFTo8XcMpks5zy1iIlfC7qRahXlQ80x3fQ6NBEQTG
TSZi4C5i0PTdzs5nh2OYGAFxQmSs14Y+3jVPNLGerP+Rvv2k3P7UkHjn2z68egQAJ7t7SazoOzEI
YWWDvOquf+HigX+faP+Ul2Chq5I7II5opjOQyvN75IM0Uh5f/NLh8LG7D3bDDDwR6WUKCFYd78Gd
a+Pw6yu+u94Sc+z8j6ZC/TDiEQWwJ6je2NVbMQFMTmfkrnDQmDqzV9uljISW7g9L119Hms6oHW9P
ZNEWwwKWQQv70MBrOpgTzGiDkTT73O/8DWLnDT/as9PMR3L0596i8DE1iDt4Vc2513Sveao4xLL6
ypz0lEY+qllWGA9sU4oAyssJnx48orL5yCoL0H762OCkzJU3bHDFu/te1reYrlpcmRZe+7E8JZG6
+InzREASfZy8OGgV926avM7SkafL6/ql8dCY2BcymtET+x5Tl7thInnK8/RF17Wb2dfLZqjf1TZh
E7sD8ZDpnOpdD3TS6T9Jad6pWKKWJ9F/Ut/aSb5F1L/0YIzTB8pz3ihXune431Z1SKm4Zyc3ZZpX
qSfbrouzPSb7i5FxKMeJ4IGaOK5io3qejCqI6fkjlbaeaWRicRpjEIDDMphgnTwt3EVQnPCYOLwA
wLRBuT5x4b1aVKYj+5KikHW96YWiQ5SnaSOEk1KSxZsgrT88WEytru4M9tc+6R91I8nPQDu+hr5G
Aywx7ZejBhSAv6pSucYUxjaN1qQVPW1Hs42pC3OQkITKCEA7VLXmGh5QqPKPcYxg3+Of6S1v5aGy
rFt6JciKsZbIUG1o4eIwgqE2sv0KqNn5za023VO4zFdJQQgtPPOjyOZn36WDLtK44LdC3lHii3VU
tVi0wgyVR2+fmkQAMeJSlAg63MwZ/krdta+tmz5oLouSOI+zS9ehhuW2/QLdj3x07Dw4XfLVt0xL
DdM5d8xBO7SREV/aiAuzQwho28uesGB3j7qZISGfFP9d8iWi6btLjIvmW+eRbi6SjvFtniYHH6eF
c1zJA4aqjxSyfZB2qGx9NMDK6l1WKVKe9Vlh1lTVp0wwuJJuIXWKyrGl/bDFmVdnG0Ae/iaiIzZQ
U2YHdJA8dKk4O3V3BtT9BvOC064vS95EfLyamjgp2DSfAYuBxI0V3XUdZnoNZFFQmBO8GugtgYK7
1FtQV5CEIMCCBapmNJHJtr4d0/bJiI76QU/Q61wBdRoL6lPRw9CDODnidCqN9Vzr4w4yw+cialhm
vWUYsG8kWgQr2/EFQH+zKnS68ZIlu5Hgh0A8YT9WlfFP6SVPlYp/53kc7sYQffYDTx8Bl1NWcXjT
MwPAVWLUHIk+CD+hhAQFamUao7uOG0fsBwqYfZFyo8ow40z+ChG02xWN9Tj5gHDccXwEXsLVKgGl
AdJlnUW6s58qlhV6ClComZ6tJTaUdP6LY3Uv+Aj/Fiv63rfHljQloPK+BnoFM/fYJwqNqtb/JRZ0
LeSCaeOGxWvnTUtu6MPCwx1g/3xzc/Nbp5JvpXUYa6aK/WeJ6u601JeNOv8KfymnhRDZ5djjef2t
QOk/2SMzR+nlzrnT21+bhcWJOzpuf8kyPRbiqZjVl1fFF1mkdF3p4fBt8sdSxsp4i7pN/82sv1f0
vjy7IiNcSgJN8FpdE/5Y/P9O+wcN6IxJuF/RU/rJV+CxbBf9roZ9l1beY0YxVK2jaKSWOqXuPLwy
zF2TDj1bzTcud3SXzhSedJhz6B05AIl4q0vbuyXDGJ569JWn1K2LE7FzGFSKCjYaGalAi1wUhNwD
jkGGzroOKCp/cdZP32BK201GYh+7nUP3A1nf9UyggP23T8HhVM03PZHiz2FSIoOa1Vjj8IJO/Bx2
T9mrxOe+IiznvY+qNi5zTzSBY6xAb2K9tLHo2Qhoebq6rJYuHabPB2Hyok3BP6wMkzsH7BZa/FjM
Exz+rG1/KY1pWTwXrtjNoWGuJRCXjWN0lE4lxBZEEr30HreCykjnM6J2GEQWcm3F2eIwJ1H94DAj
C3NFxxzlOlhkwd2YAJQjlGhY3tYVQNZHE9v/OmgZApog2Jih3mKK/cQ76K4nyVvNkMaVxGbQ5Kwx
6QG52DH1JP9xdiZLkiNXlv0VCteEFKAKhQItXbWw2cznedhA3D0iMM8zvr4PsjcMTxcPYVHITUYy
YAYDVPW9d++50jURVAc0HtqipmOv3RdaQMkZlAB0RUZtLw7ryDw3zWwLUwj1otL73oNyTp/ivimJ
UAtnQUJUfSiL8h4hS7dKlGefM6UhAYq8mXTbFO2874Cr/CyDHn4HGQeISZJby4mfzL6NbuDxvzqi
fxrG7L2xmhxDbukcLCspmYyV+BWSfmc601teqLO5ajjtO49T5BIRVpasfcrc0r2p92lqfuA2v2pp
Cq2Fi7gBY/cPfLsHfIbjJfAwblCodknDXbIEB5CCpE27Kh+mUVvbznceapv2AqfZ5tjbNP6jgoLe
I3Jskc0flJu8Vo64FjO9aO7ex9iY4xX/4jlNPsY9+DFXkytvSGdLT2C+q3tCzjy5M0RKTkZVlOOm
WibSAkYME34FJNCSJUiVnijFac4Xvka3U4YGMgmVM08QrOtsum1M6wdmKvx4UIHZytIXTPDOneRt
WAt0CBX+oVU5tsG+NZ0Tzf+mE2N6YNCE+5QzBy5RDMaDtyZYEWRThVSoefUcnVYsDQZrMA6nTeaN
yEWlEj0JFlmxG+bqF3Qokj/0vZfLGxNGyAbl+GaoCcirSWnLq5pmWeBnbNlhDZUSqxyLZbNqo5Hc
5+yyAC3elCJZA7MwvHpeJ7UIfoG3sh+EV9PMCsn2uS7JtFSbNK0ho1XK6VdDSeGV5e2dBBgNr2fn
6OnMJjNgTaLVD2eUj3m5SH9gFjDQ58GGZButhnGk7WSbUrlbN7SBYsc0vSciRTmv61Bm5xyRobzS
uAvoUMfulsmxt6FZMZ9XEPmPrTJt2pSuBjsggKgqkKitiYy5Ib+dfFf/jonbuTdllzM19tzlV4jJ
blkQjwHCebp/mbuXCVoC3JWmImi1FC4u8DLYmySGnhPOV20QZIybkOJla2XBixd4tAojIjv6+VIh
JMXo4qOuHV0eTc2wzqgS9FqoBvPYIM0lqV8ZL19kGlFJhCL7EPg89S0mrp3KrGNWsXqG3i9iYoFn
1gR2l4fGhPRbaAR2SaDdnRNV6pjb6DpiyeYxBv5mRmdMXUp+bdGNJdIccT4nLHlhCYDMKWsWtRai
JOaIap2Us3Hu1+IuS5tdV7o/bICTumheO2/ACojKeN1Nw49JcZLIS+BgpGZl5JuaXXvqiv6oSSda
e4mYHqtU//LrCQujCJ8wAJ5LjUHAYNEmsjBAbIirCPn5r7lLP2THrDylk7sY87AUYbJcIcDwDmVr
VS+OCeAWrQmypm1u1UzfGWSSfWB0NrkoNHqRWNh1Prxk5FBr1JWLYo1SE9ZBa3tI+yNUam924Sy2
vdZKxi1kqJZcL89Kbwl8VPBctJovqrDq440VF93T5C6WookMpohZZxTnt12cDYdyLuE8daMTP2cK
W+upqQK26DaOw+KhmXS/ZSUxQsLOHEQXLYSreGeYY3fy46i5GCiaYcF3D3M4nsPCeGCOvUN1T+Wa
WE+u5OuzIb6QyUk+nEPV04l8jzjjDWHqNfaKAy3zCzJ3xxdmm5wJfKfkCOrep9jvKQBQH9oQU718
OmtD29+1RczjGuVvCaYgMComQAjwaOcRVc1zTEbZAR9yuMa61EOzA+7OjXNPYEXKk836DnqTlFJE
fcGESy0sho+elZEdamaS4aY0BQua8mgrqtL1NkSChveza9dnqSJ9e10kpHYirjbmbQqW42Ew3PQG
KCPDEcKWxwsXaeddLuBDHbqsz+7JUgJnTVLSC5HC9pVwq+QRwRmtfx3M6biT6DF+suWa4y4cLO3S
x0iTaz9kdMfu6hNxAY6IhuUwYllpgfOYdkQEvduTfhrHtFRMKaf6QKpSnT26VC/+Wkqj3uU068cN
scI0ErXEDt9WNbVepVRpIRysCJdj7ex3AB8N2FqNA5Gg7TdhSdUfu3nx5AaOcUgh832YcVGd2XUG
s4e5f3FekrC3rUo8SUt2XXLXzZ4I1hgphx8ZwnwX0YLbntB8og7n4dzXcGK2Lvalk0L19hIVAdHw
vpvVw8YWcwtIi7c2ueNYPOqtP8wUGfYiuKyIRbsp0zKCZ5ibMWnPHu8zYTgtau1GcaigNT080ydP
r7IGnYcOpL60DdG9p0jBrv2RLnnQZAh85JI5iN8lf4VGmmxQWvOjubBWDbyVD0Aogj0TedYRP6Jl
WDTJ3oOGtYdY7dybZhhuGbEVd7MOo/2MSucYk/x7gp8xHFRY2S+BTVYX89KZTh7zhxoFQ9cm3hqH
fQRTGlTbi6BheYe7gWWzwpS1xnfR3Yyi7zewg2go2F5RCUJqHTbdoJUpx1Aw8PJUTY0aoRU3autG
SnebOSNiFGBWGbxbCHBP/Gq13MWAj27HCHfQyNjEXpe9HTJjB6bCCVBm04XfhyFPPgeFDy3t2dv0
ps6O5FiW10hx/Z2HLZ/z0NhdtoFyXtO6IzCzsMWhr8CttUYBVbI1XKLbejta7FfkwQkVafomcJbo
nwbHEVLgAeH0fC2zGVhHGw/uVW2K/kDOZngBcrF9S9tuesNj2T3wk0TX6P/oKxWRjWgscVpccJEK
CNAkd8y5IJIVVhudYZfQU4hE8YYoguiaqJH0AOwBcAPOAnO8IBoxCbc1Rq0bN0v6V0iZCs1hiGdt
Q+eGUzodmT5hrBuP92pKrORG1gwQLypJMicmUlpjyviIKyB2RuVcJ7QDaB3xLpauOlM5ZzrbR97Q
ZsOeubl7FIX9E0EVzHlmlYWF/b+ylmTBgdVUjJcBkAdGTRys4QbcgtpAU+Qepzr5kbTFPrMC4K1S
rSMjuKxdjkaBH2Zro7LvI6g1yKblm/Lcl0LByPe0dbJghKwNaDoww5J3A5PbqmnBWNM1Y4ikq5kY
CzQQxCXZG/igxonFi/6f5170gzcdQwJmqLdYTmIn4+9nopCvie+6kYU/UVPLeACMXTu0gaOxRApl
nYugaUiFA6IZGUZ/cicNiqzjKYCORprqVSrLd04IHI4gYVFXmXDm/V0cDAGmt97ZeqZxXVjafgzT
4CGAKBBWjNuqSt0XDHM2ShkPwHduzMEx1pbgnAYQDVVBrdejL51j6HgEf5Zw6JTM8cC1JepzRJkM
EKD5aRncN4NZbdg3h4N0Q2iTS+RpDyBFj9O0YocjSSYNbkuvpBk3MTVg5ZPgTDkxN5GCxQbhmFlX
Q1qqHs4aU4yHzgxCaGGm2CYYmpDFcKDJ2GcLg/2uF+GN4xB4mUJhCrX7a7Gv47YhzLdJbNpJDACE
aOSZ41ZoswQOSYg9k7emdVztu9x8VC5cFOwi510DeQiRy+1foBKXc00UOS/Q1Wm6EI+JGCkjMYPj
f2nScIs7G/49KU/VwjLBoHLHLPMD54pijgoBvzIJaKljIq5g4yKnUSlpk353CkP1wEn/V8qE4xTw
2q4BX7y1OXXD2CY/OmzuHLrdG01wEe8upzeVDvaqW5D3uu/CHZMk6FF+/TAR3b62i+ZXr4ydB4d2
JXKmrB6Htq0aEIEFifXaATSkKEiKAyDcYRvUi/fWQEzjK+9X0gYXVK7kL7fVjcidfq20y/QvcokO
nLEmonx7dh1WrpJw5m2Z5T/c0KTSKMecv6CGmq/d+dBB0mroDNoSnbLM7V/dmIBvARU8u+2tFwXP
ng6uIZZ1bJskFAYCd5ZFrNdaT2LayLI/K9PglyiscFNV1XE50zvYL/GZ8iCXhnpIvPqhjb0zHWfP
vTme1arejcH0HiNRQPdHgTHnKINzI6b4yuZ11SBTdAmdwRcWgGVVJgNDipzYxnOXxi2kCZYAR0U3
Ts+Nom0KDSQkzEGT3gs7fvgwu+iqMOubvHIJKYvy82SM9nFvlLu4H17TZklfVeES1t48Nonx0Vjx
T7q8pDgZWJeUHkmymlwf/HtwJsHGNl6sTjajcmro+YruKeoHtpMxAEtQO9aliumx9FP/mDbDriHj
YkYhTcRKs7MMiGwmuIZ10VqQthPvAByXYWGZvqSN/+xH+ftyNud09GCo8FkSCrBxwvLBLM13zIzP
YyXORcayGhrQEy0rexu96T4byad0vEfmGcGmC2E3kO/lIW+od3UvTzWaQrLmzyzClIy53eUlpCMg
nBeCCnlH6GfF8DB44X4dQsLBV6VdR1vX0pDCVHeW2gPGnKo42ni/oIDFq7GzDjEjyzKz3vWIQqZe
vPFkb3OYg361klV/ni1TEydTZyNiuQ3kHbUSlItIvXd1MV4gIKQJAG58oxgWr90eyGrZhMBjJ3qX
hH9y4kBF2qp9l+blVvHesPIgZyOlxzgqWvtG1horyDa4kugo3DCvfiPgMN6EzM6wXgA9qM1qm8jm
2rRJRcjrlCFJ/SCN7sHFpIWdwmZ/qFAW2Qn1FXFBHE1dYW8JKTuVfd3T5hnqLRhT1odM2Gc+Ak/c
efVV3EU2XDfqRyVRJHS6qncAyH7REieIoBNnTHHUihfsLguj/gJL076t+kuaew/xiA5UJO2dmxjQ
nQze6wBHGmyrX1OyNFPMRjM75QgKszTvQf24mkCPCHuFpHrde0H9kyNPvEqq+NFdxA49N8ArymPN
uHMni+qwuCuOVOrRSXQxwX1IC2TaXNDoZxAro7sIXAlOyIwmwcRc2jfWlRqewoDFDTfii1kL46eM
3RORO/1dlFX9WeDgYPOK7EeCj5p/KdU0/csb6oRHFyvg1hZOsslJ91xB9Yg2qMMRpxhnbukyA4zA
HTjerjUJGSrYQ6G7LOJEBvZlkt2ZJcJcN7Iu66gpVl43fjDjpqaeR3R3LTkI4BWKkplao7F5zcEv
26kul2zJfWUguXHNGe0DL7VVdXfA4Rn+Ah2QEr4V/YszVZl3hcsZpesZFfgjSPfKaHdTnt1lkfU6
+u5RZnRRpi59JA5ufrR8t1lbanoKc0EwXzwhdiR5K+jqXz49E98WDfE1QL+GmaW3N0nwBSyA9mAq
L03lrUc6KewvFseSWdLoBw+8E0V8kTjhB+33w1Tm6dpNp+ckDKCpUBtE7K2ZZLpgIUKHDeBA21Qn
XAqIlnPuQiqzHeg5qKfuYOw6q2r5S7IzxRz9JUmLXVB4eCsGdQa4EEYnLcg4dpITmPptLdEuW0Nc
Y/Ot9VaH5i/+Z601Ge5ULtyVqI8RZzBA9ev0gWj7awNR17DQqCT/ULmoKOu5vjHi6c6Kmiu8RgQh
x1OAzS088yLnnEjclz4zkRa3Ew9N9BFo666MFVSKVFwje99Dr82X/nCwodF+ZusY3aL+MZIsCOsR
8ZllWuzhFXEKBNEcSoVC2pobhZ9/dEgmZvdDAorBD/SQMYlzpCnlFgf0g6AAB9QYYwsY4SWzfGz6
wtzYEXsF2DJW7UIv7THxi3xWjiOxj7q69Fc1E8fF5508JVa3VZG5yJOK8x5DQ4RIcvHNHLIWzkIA
HAVyeI+EgFgUYAc8KunadMoH1/RgYcV9viG4jyTWwXsfeNiiDF0aik2FAi3TvVpjnbvMbJIbdJbH
u4ZpPAVLvUsH/6qUmvNKjCenjqxzjHR3cO74JPVkbjgdPw5i+AksdVw1IdHRaM9PRHacjLwOj0HQ
3ynD2Ye2h7KtLC6pP5cghhSwisYSPFSkCLDvs9vuadNjNDDbyz5smcLG6tesvRNKLBZ24GVHpwBJ
QpT0bYYNlrDGkUDJ2Bi2fko/KRPUq74JXStgRNhBYWySZGcwKKJ8buBDmW95z5FWZeEVDu+Xxigu
R8d7alRDQgz2z7wSe8spL1AIZFuPjXaqFC3hsj3V6EHWQ2G/D+34pqNiDwsAc6ZpnGNu/YUB7raf
wkeEslfA3V7ssn5Dkc4rkDo1k7SMxAIhDgyptox4efdN/PXuPL+FFccqWp9vZrNgUCJEA2wSr0Ez
7MGhE4nkJ5cZpgpEofqNGIZ7kFOcUQDZi5RIF4cbpc3UXJeT1dEPhAs+NSE8rzk9Wo1Cl6Z+Zql9
ScKGQYM63sih+1HGTNejZf11o3vKwkta5O9hOyF9jy2xiVNvmSo51zUzAzgr8RW8c/qvae9vlECq
2XvFfReOsPCInUEbN51gwWPEHWu1VrU4oZdmbOmpHs/rclBtwotCZzEwDu4FZvK9LAtA4xqEYS82
hYVVOOmiszzwbptSA4yk9zKG7vMkKrW0sY6TXy+GPL2O7PjCN7wbMU/zYhS5U159HxrRCXFlvivL
KKGzbMViVQOUoOmbzWdZl2D3yGjJFXH+jvgNbGBIzoxqcnSeiM7j0LrykXesIoIHMEQ0D6hzM6Y+
nBb7KLmwQeanJetFTr3DbL2+IcMSE36Jq1WEVCoqeggAWkF+GXncF0pnqCmqAolNHehmrZr7kZux
qeOK/ktbTOdpnj/GWX0dAdXeDK4Fa9xEYR+7h8qD8Jn52C3npPqJGeoHuzD6m9x8DYua4o6RGFBh
+2kiCmBT276PiZxf0455+tWE/EOHtTwwP8IYZFqoW2xqQ9fIvUPD/2OFTg0/rM6GDZPoceU66s5k
ZvLY+4JpJL5LGqYFf1Hx0XF6Q3ht0k4Uhd63dZpv7DFDGRDcSAq+tVmMJzm0ZEC73GHuGcKaMkUk
ZaFIHIoHXIT2Npf6Mer7H+MAHZUQtfeuBOraDN7Wngm1SYVAigjXt1OkmeTGlVTejcJuuk1Mm4Z7
mv2cYkfQzqrb+SlAv3omCooipiBtWzK2W3QZ9KKas2bW+lVpM9/FuSWB3iDdZ6QYMOIAgoQ1xMt8
TZkbuXiTZZ0N1jqKK30RE5dylo1QL2iumbhEwEsKMi8dqt71VPQYHgqDv2DVBWUinl2PBBWmUm1C
52wS9Pmc1LE2fRf7LryLnMRwuJ7FD7bg9iLpDQ7XtKsI8xkDJSW9DjP9ScuHKh/R8GIjc4cldtEV
h4xANdpuZWNohlcDRBEzBnW6C1spvV0wlx7eEXT78DCrmK5VoLzgNLecrbeCUPBzwk0HHzpZS9Qt
YjY/3OVYLQC3IWd8BRGQvzmFQPBXlgPxRgDFyLODbvdQmkgIJNwRUIYL12NdloH3prXvnbU83sE6
AwJ2oehvNGsSuSimQ79AH+5CZnmdEyKAVwYdhIcWo/QtVwe1QLLolWt5yc+A8ySKPK85czGREyKQ
qsU8DkQdSVM+GAmtepcjLKEuTnxOSHf9q9QDpuSaqj87VbayH8AGBJeZJPQY02yIlNyi8YYMVwcM
xemTPXel4MXg+fSgIJshs3IWqfksbjVZkJjS6RvNnFqf6TRj5ooEq7w76ix6sFppwAhLJNm9aR9D
uhkl4HLCG+hYjnFJHQwNQL72AZgAUtLptC568ts6U4uxjLVohxeXPFwE7YzkYvxDVpuKx67rAm81
86adEQZu7Sajqt5rl7WI8TXltBga53m2PO/Dwxh9jRKnw9xi9Wp8UXZGYmYdu/SSm3ySB21YkT60
jsPUJPNkiQnBMGOyKvKYOr9Mq/bVy+h4N/Q91yVHg21muvrKr0Mj3Efkidw52ehep26ohtVMxgFl
NRzK2c0pNhqm0GBFGQXcVm4PCQtdq1qaTIgqVnDSiKuwEePe8Jsoahqe2hOSIOb7uS4pP/Ehhu29
E6jMQyKRtM6674Iq3hLuSoneBmSoFiMtpxBd5BZkVHwwXJGn22ycknDfWSkbKp1f/ehGXfrT1SOS
qibTMX9myhQRSA7fb2VE9OrP6DRYz6Q2iPGN/AZO9HT8ZLUHJkP4Nh1CHe8B8IcmyzphYSurbE25
9qHANKyAupVrkau8JSbS0tGqI8D7zY218d4aSEq39GSwQhdjwxpqhBUS/CpR3XlWoLVUIDr3flbS
F9P2FPinsQ5ZGXrfb/Z+OSdPBgeX82SA10ZRjNcSsUSJVicgosFuKPBRoqdwhdKJOFXSZjNCEERu
rJdByi7rh+k0Qx0JNm7fAqr6K+y0lehAcZLrbVU3xjYUsjlEsnfFltppJhbMJhvSh6oIDrF6Yjjc
4CChK0eFGcz3wsMTBSMo89bES49oYiwHNS3dFrTZI9gR3p3CrRgVajpRiE/cfBM0urOO4wzWDRUE
gZroC3Erg99FrQLGtxMl4QkyKDdW3VmX09xavzhIwF9oMtewTzOZXriF4YmgxXfRPGeEml7DUYZ6
jmc47bd930LlJRKcAEAn6540ZoNdCavp9Fdml0tv/SEmyMW/kObUDwTAi+RcR8hXN43jslDOkk9e
GFNZM6ydCf1FutDcDFIFRIDEFsoIhR53G2UQmi5dyHPZCntcBlqway/Ib0cuhFrg1SzBUI9MkRfp
eOPv0oyhKCZlfoR116llbYgTRplOSSPBioe522ch+dEDWoiMUnXiMDwA7bAvjLrrZtSvXupd/4sf
j9BPEYQnhwPpki3pNT+yqR6MNWrU8cluUY79i7j5MGaIF5zqDp/GkKOCFz5xFFk+AYUPnTej787p
hJhYXwzoNTGPpdFE9j5M22Ns0KesYy0eiDFcoh3t6AxtoToXIhYMMsvasNGHpM0zVjG9C8Ev7KKq
R5MOdO2xrgqkUT5UgwPBptF7ZIdUfL1nxAe7LNCRZkZBkevRJrmuR8HPHhF4d/kvq6f1KHqrOOKV
aQO0DbA3yb2Y07u2j9tuVTcVUB3BO1nROcYqozNTWmund7r+8Z//+K//+b8f4/8JfhbXRQrsPv9H
3mXXRZS3zX//U//zH+X//6fHH//9T/hzjmSv57+eZUmXXg5//vF2G+UB/7L1r7rrG7wShnsEbsts
AQzUpsv7ELyJtO5yaFSbseeB//6i6quLCip88vkgHwrx+0VpzPihCkfvGE5RECLrHSn3pF/g9kTK
3qn995ez/345z7EtBIQmYkltLX/+b98xrWwmI2nkHGes2jBLS7958Qix/MO3cr64jOfxbRxpshV7
8vfLVNbYGzPCX1K0FUgS27rtWGKeXPg/27g24rPvv5Vl/u16tsnP5tima0uT0vf36w3OqDuDUFii
/VriJRT5QGM7jMc+b1KAVZZ/1i1JgECrir1Qiyy4Xo6r338K94sPwfnetgQKc0fJT8+P8lPSaloz
OPmYzUM0omny3CazfNdZV2d0cNIq3bRWwfaSjpbIN//55aVQji25jY6nPt3zwktAL5M7cXLyIbpl
s24FZc5IwakYcdRslQvisz85ADKO31/670+VbSo0Ln9dWfMj/H77KYzmMDMybr/QxYzjS85k4QJw
9LbfX8hafsjf31GuhNbRoqPAuNz+9EPHIquxsQvjOFLXIDnXCRaLDGvIkwdm75INSTMNatwKH30X
MKzs7MmatshTHfojk5P/4QN99ZsrzdLheRawhc9rBnFHxBQlUXDqC+OmgmO5KXGmH/Axvs++FBtd
l+I278k8+f5G/H3Z4D7QcrI9LkpEwadnTVJL+iZyt2PlmeUVBu/53ImS4JaRU3z3n1/KMaHSWBoc
i/z8LtNb4Nc0eK5CmbBpWX57XXsCoWzlWX94j7+6m46wlZbK5qs53u/PUTV5bRy1Kjg1hixtulcW
XHykxyVxcMscA1pLqplAYrRHHIfH6Ptv+uXlneWpEiYc0c9vUJ/4faWQdtHR1w1GhTxCqUzfQ5oF
PjO7/KjMKVs3pXQP31/478sll7RZL03t2tqTywf7t1W5K6ZuKgbDP/pIa09wOtsn7rU+ay1aHgUv
0vP317P+ei4/vUeWTUdUe8JSpml9uuKQ1R5/2vrHPIonsdM2xdxm8rEEMJRqEySPhGU8RlTR5OMK
HNFr/F+cDuHNL9kpNABAxJFd1a8azIJ4OCS2ng2gV6JKFEl2P4pOXSVMXC4SJdpyzaKHIG9ED7+K
pQJj09PtCFdjPbjXAEPwulVx9GgMlRVy0K1RKUPvIaq0iizKsSyqE5jH3BdUCmZlbQonc66UT/mw
oS3mPS+70INJ/ecuBxpOWEHl9DAciGgdzwMnNQkIwpA7gRvCTwD5Od+aZRahy09z7ylFs3itbaIK
qnhEKjUDNHFWVjEQIjIxqG7WoWq7Ay0BqtEWi+JLChDzDhscDja3Nixaf5FtvsABUsaxqxJAH7gJ
mhuIyijpQ2Ej4hYEXSXPLu0DfzPY3EyAJdF869Y5tTidgBJhQzYz+qSwUYRtGQ3Ic1vQ9l9nfdt2
m5ZJ/s2AePVg1sn4QdCyfaERJQX0ihw4QUAXe0yr/E3eQWVYf7dGXoDgq/KeSitnf5wJZAiA3oth
fDXFHN3Ehhcj0SrISFi3k+rvk9CoyYEK6N1kELvvUobD9TGCYQ0JV2Tq3ifD6ZAljXtFHYPuBKQo
c9+Eo/UPH+Mgqn7a8eRZUicjYSAg507XTEeQfJfeLYp62NhFBjf+HmAPcBI3IrpwPTDFe6dNzk3/
/jlfVsHPT7m2YQUsy7OFTOPTe0W/gQFkEp3m0o83UEJCorAJtyc3fd5q4oG2s4706fuLfrE0s3zw
wNHZMgVv8+8XDV2z6CPbjSCpGMpfO2020k21tX5TYUti5vdX++IrcjWNjFkpep7i05I5maYroJBF
GLEdvNJG2Ax0PSYKi6JPGsT+bgPfTCb9H5aQr65rORyTPa7MyPXTt5yI0EXbnMSnsKT6w72BPZfy
sjx4dVLiejcIWtw6BHL+4ZTzxVJJE1UrCkdXKu7y73d3iOY6AQQannSMPmocMpUCk8dZtPZimIZU
9XP86/tb/NXpUkhBReAozlXK/HRoVnBYzY68wlOp4nwdujnilJzTc21PIK3bhCYzio5NUJPRFUM6
ZAjT9v/5LswKwfHOZGd0/741GgH2eaSFJ5gq9UGVECSxT0fLrMr4wyO1PDKf3hohHWlhqWN/sPSn
s4VIQp6oqopOxJbk9iE1OPqd87Trc2Vm2QM0m+bZtQaG2vnswtwvKi/9w4Hyq6eLA5UH7Utw1Pt8
vIlspy9iVGOn1q570BnufSzwpaPjfxdo0A4lYTX/+eZPRcR41EbntmzCvz9Y2lqwCZIECKtxwqNE
IrKKjf4DtBLhzunCiClIn5K2b/7hwl+sF2xPPFyOdlmsxKdFKvJrJEgRZYNqEMuDnp2eA5H3a3dw
+5vvn+QvXh6J2dZmOzddjhufFovU7/sygEdxojZYbBFM8Yqco3JUOE+ypE34/eW+KAuk5ZgSXzB+
CPX5PDWYEpFs1QUnF/cD8zXws/Ge4HJD/uGJ/epCnGPEX4dhmwrs998O4dzkxCmncImjYEIvH7Pk
VqGLu+b7b/TFq8G34SVUVDmesj/9Vo6t3Lm2KD90QBeFTvGSYxrE59nkvk+9I4mM1dE2HyHL1HkR
/eFrfvXzCQSzpifJVkKJ9vvXJISGH0vCfEKMpI+lcLE2FNJ9GuEC7u3MiLL//OvayuIgbHl0Jzxz
+UD/di5l/tPMXeGoYxDXKNqx7yJSg9EJ6VFPffcLwmobHkwyP4pTEGcuvOS0rvuL72/6X02J3xck
R7GV8lEs1Id/q+57IhHCliEl8wiEBUUnyAYxEDN2a2zKmxF/it+r14wdCQMWqjJHm9grKURJFLnX
jfeHx/qLn0EpcthcPD4skJ8fAlV4unKsihpU9x+0j+GidbiyjX7IzwRF5v77r//F+qD4D1WeaQrQ
v59eWtWbltnNpXE0UkNeDINZnJKwDO8k0W277y+1nPp/v9E2V3J5hjztWPbnanYJj5YJR9tjhB72
aWhQVUhCic4aKvLNIiJ7aQscdCYz4D88aV9+SS0oulyaUpwqfn/SminSnZxn41iSXHzoh9jakmlo
bnIq9+3/4kuij3YlxQ9Nqk/vcKwyRWDiZBwdhfU66735oq7aZlO3sThWfgNRqbQZI8SAB76/8ldf
UvMk2zzOFj/mpytLGUW9aJfot8EdTnAp2jWwbgLDddfdfn+pr94ZCzoxTQKeUppCn5bEEWmhlZs5
p1DM3LOTt9sSiphhzpwgEnvru8YFwfF3tZOcdZFzWlLHNmbQY03EHhHKqz98nGX3/P3JcqylvKV9
4Dre346LZTkFIiXe+2QY8nZ0mYt5Ytvhd0sagnM1KiSAeCRY5M1+wl+LW0VBzQjqp7mIH/43n4Uf
nw+kINzqTzs9sggi5sKMqT5IuX0TZbegLNJ1ZFrYg2EFOxSMRDXmyaoZDdSLiHLnWj23aOvyePzD
mm6Jv98ZSn+L/5h07jyxvJP/tsaSjcg3T8fwlFTWokdHH4cQ0QNBGxjSi/Y0u/qbfiIRWKMoXEG7
jx+kpoJDh2m/FAStpX/6SMuz8enH4ky/HDfp+HjycyNTeHMglMVZU8Xp/MMe6+jZDsYAWM+Eecm3
Fn3HNEhIZ4FlyMukX1bfZEzwxflN8oczy1c3yEYAR1+TDd6y7E+7noEFDhV4YxwLv8KCVqevCKHg
aLfOGXYU99LBB0/geWXc+7pvLop4UAgqFLRIA3rd98+O+vvazx6vpeTnYpH62wmKs38nOsVhjXZ+
chUMcnwPmCg8yZwEkr1N3DtCjzmXw67G8EcxX3BaWVz1cJmyRFIrEaTTMwayEnzbJES5lyr37A8s
R+lty1kQkEXYWVgPtDUCrEvjqtlgOGHElhhO9m4lyVye1whoW5rIpm9RwRrJI+2yENNK3OFyV4Eu
V70NP3/b+AS/YynL/Ys+neUj8bQBGPlmpLFRTSOPucFR857s1OiSMJxRklGjrY/SAoKERAKGGJKn
ivZOFfQMySjWgbkZGTC8VYAwkYTtANEULDqDNCo5ugTaJLzkTKeRiWWErglyJ1XP0HVVBuSXCBPz
1h92jr/9IswReXe053omlfDngtAKqZYA2epjgCvjvu+6EbiwIe9kIsorWQOy+sMj8PnlWK5Ho9vl
ACa083kRZ54p0BdN7pGB3x1akPoVNKdzELlpHL+/0t9OtcuVaO1qzhqSZt2nPZFAl9oKeA6PcNkk
XbGqmTezsCtj+/11/mr2/fa+cyGantLhiAcs3/m0Lzk0y6Y+Nb1j7nZds0Y+6SAITGpLQswa5Hay
GyAGk1Xi+5d4dw8ZzaSUaUIUv5JniqMqpx/9UJCSN+/TXhWAXSpdTTRO6amyvVXxmQnX4uf3n3v5
WJ8+Nuul7XJS4Raxt/y+ckbI3vt6ytxjjYV2k1WIQeoxM+GAFe0flsQvL+VJtUwdWII+dzuwh5V4
/Uz3WAyB/f84O5PduJFo234RAZIRZJDTbJmSMtVZLtkTQna52Pc9v/4t+gH3WqmEEr6zGhgVIjMY
zTl7r/2SEucBd7Dp7wZf/vPXDwUalQO+4dhqKVy9fyg7r0Q2ck0FOWVMtxPyPW/GObgGp5deWcwu
/u6cZHVB3Uixu529wEoCjzfQbxx8Kyc1p5BT/auBk/BmanF7F3AVJTvSwtbih838MxuBZD3OZpt+
wQuvwcQNi+ZRSOywKLZD/JW5HyXVpgMtcdMO7fA8ZXpx7VzzYbvk9qNLA77FUgKynLO5SgbHAOMt
dQ6tTS1Zj1DUl0hHtoZGCSgAZXHTSykechTmNzUEcK9w7JIgioXCYUF+/PzXuvCJKsddKgZslzT9
lsXpj81b96VfEcEpFqk5le28CJ+ArF196AvTz9Uthz0QSZJOFej9MBlPFCU+dz62Efc0FAtptJmq
jOCmGHL3aqhVcWfXKerMgPXYT+2SIiClCgrLSHjmvEjui6lFn+3zOBzyKB5HV9bFC+uwS1lKuMri
nPfhVtSZMS7nfrYPoD7ebE1MN5YPiYLtuH00RJ5eOUvTXftwTFFLeWppnCwnOUs/OxikFLoVRWdx
SOasvDXVLKbnHtplvaVfg8Q7UKRnIjQyFW31JTNLwpXn2QlH4z1E5WFG5f9D1+bsVWG8UXfNGMcm
uAbkvthC/ZdiNEErgp10Sn4XZHPwME4DJiBnC6Rh+oobl6wX5EjVFj3etFPDJP4dc7vGShQRzbdP
65wYcIlhkO27ThAFEmNC7Nhkkja4szsFBABmsqOto5p8ylsbp+vgKeK2nhrSpW/LqQ8U/CKzhV+I
bB2JtS1uej/07Y2AY7pwtRRIQ6NF5Vba0fglIXvYX9dGNDyP0EwJdJ4q0o6Nrq5gR4R9vpvdyUhv
2KaDaV3biDJXjePE6SsdnPmrZprhoQwmQ+6rlMTyTVsGun+rcYi+52Iu7vq2stC666NbAGWYiBLs
Y9l0K0AwuOstWzQ/x2zRq1Uck6ARDtlP0TWoODG5ya86Osaj8uf8JRREUtAm72mdTEH5CwuO9gyW
KGjWoIt0/cS3hA0CmN60qf0e9FfeB0vcjRDrEGO759sclEGLGyWpvq7r71MdvxSNFXuLoyDcjVnh
j4cI0hdUpAAt+LYRE+QmI417WAHkz9o7F//zvzKeO6TDU36SJklzNQkgX4teQjxVjo4VZ8rgx7VA
UzFldPp8AMfmf/NVUzCE7toe4s+IYMsq2RWD3//Qq7G77VJbcxDgVDH6U4OKEUL6BFqDzQrpbpA9
5uYaip0kYDSjZN6jeovuommsUU4i2U+OcUcuV4OZ6821fPVqETOJ+q/X61e0SAbPbVnFF7C+ChcI
doJyHynwM0SiajW1mWZ07fYOyV8Y3XUz185tO0t9Z5TKBfKzZPssuEYbCIXViGdlMfVr1Jy/ZpSn
IG4JhVhEbJZ+UNPcvDT0sLzQktqxcvTgKQmRh5PBoNqN1CM17EKgZbtkiqDz8Q2/Cq2N1cZRefOF
sKwMyZtBq/ZBS4hNIqdkBsqe5fVG6WZjemlEWNEOiqE4aSgsN1Hc6ubJp+lGYvjS4H4C7wfZe+Y2
kuxw6SbrrC2SXUes57DLZQKISs226/VTpSCOOPmdWZNNZPlzan4jciTY48vIbytbDRjC4+TB1COZ
rvh5rL3TBckOEyUZkUPZohZVQ6v/iIHUgPFqc+upIh3jBCoO/wRNcP8bpyhUsqC/5A9CNB0IeX3r
/iCwFl5sqMh4qTjfawBUsLlgKCeOr4j5vQWp6Etm4pj844wRMnxIatWDHuG7lDg1t2GdtL9SufDn
bGz9ldfZpQnqy663s6s3R4vaPxYc2orkJE7zyTf04ksYZcXR4oC1EpFeneZREvzU1bhU83GYspWb
ayVhfWna37CMOY8h4V0nn6XmqCfDdB9Irb4D3I0Gu3Llf22TF+VrjDUr3BJI5N7htqhGfq/cuSft
3Dw4qq5tPurC/gkip9qm0oj2UG7qYzumIaVB/GMrlYw45STsqxsLme+CSRMk/o0jnJFxCRgMAzKp
43zUnwWuL6SgftSYZJQY9atFIKR/D0GF9jt9XTPCv5Tm+0qB+AHtMYavZlSkh1HLtR1CPzgSrjk+
kX4yA8h0oWuaeuBsp1bvXnrFOXQltMiHGJcMWGaTWh4ivZ4NPDhJu7LlUN9FUVh+TSFa46nR7WZD
q7ZZ98VIWc8XsuWk3TbxUcO3Wu8tn0Vp0zlz9yigxt4r4gf3YTbFt7BNwDvFobkJ+0FBbMyI1IqA
wO3IIEzvGr4+7JWOhZ8Igdy/s0p+luxR8OxIyd2RpkIcUhsBulq14FKxPGSmGNfKDYvHbBbqR5Po
ICLrxipXHVextVn02J4drSH0tpp7D0SXcVPx2gyyUcNOp6ZCHJkbcj7bCjSY+8x3w4WeOBLuEoOa
etYjf4HuDASg0pMeC0kNylqy34Qk0iHE9NP4RD2h09asf4gOqPeUCaadDmCU1JuUk+iomINBY/3q
+l7uUYbC9KTJmkBmnNybYTTjI5r0aqUPIK+9NrGSDZwv80sYaM6OAth8x10u/qI3k7lFDomrsLTb
eAOSWHyly+R6yiHnLUjjEvjUOKS/MAhiwNTwwXqcCOXBJ0iyuM81ZHoATuRIPhttlXCT1DpS7bju
5zuVgUxeNzgKwk2Hy9y6awcbCdCg1M+JoLZviG1xzdVpsNGEDy2299OZVJKwvkdE2gObCl35mgVl
c5jrlu3HTskix0kVb4vGnZ5beu3Uh4JMnz10M/1Tq3P3UbWIb63ENu+nDofuVgcXs4nDhv8Sof1d
ELu15RQSG0ji3Cb+Elmz/Q3R98wZe44Eklw59TTVQVz+cJMJkhJHAf9ECI+/sqHn/RKQ3jSAmUlx
gNC7GBIJMjbj0cyeLCTQ2GhZ8lD2GzX2H9H5jGB2OwPMLLoOnvg7ZTHxYHRkOTEr0XLT5ud97cC6
xek+ckPxYjkB1zzqSuPeqJ3eA2CHuVyzLShcIkHyKtu6p2aZ66wdWcMscmIdG1jUsa3d24Hqb/RU
MzF/BMhYDOSqP1VS+fHdRFzrtxa1v7uCVQXpXLnzNurJrZ2SWD7ZTqMRDZUnHtBua5sNpPZiZ5ew
tNN2Ozjq37hN5WOiRw6Salv315UTMe0J9EyO/pDErFzUXKkjGjLFvxlpvwzqJHLXE8u3a1q8WCAo
MAO5FTzH/5YAHBxNrKfGTgt79YtPZG4JW9KTXRiz0ki9V4+hLSrslAi6f/r8EgC8kxKTo63b86af
o4bICs2xQTr1E7vjEqHTWJjZszLDW2k2sqdKZ4IFI9MwOzYiRSlS1b7A1Cf7LSKn4CCIg3rCCUHN
ZqgEcOPe6h1v6nR/15kE7mEFi2/8js8cQp1mHGO+VlLhlIpuEr0ycT1qZb4bQjlEe0yg1baLQvSN
GhEiJziAU70L6FKDW4/Vqck01T6b6UBAsT3nzFJ4ptCzoEt8Tej56psmj1uHphJ5zg910ydfyA9Y
AoSChiguV5AK3Dj+YQTd+eJnWKRtkFn72OLvgJjUfRNweFOshG31JALT8DinRjs+sirxtNr37Zta
mG18EAQjHrMszUEmyWwvQibp2tX8ztwavIh9k+rJi10k0W1jAIUDVCaDXWwm9V6zXIvVFyYMiU8Y
p7JylPzkNBnvEbRIwp2JJGVBTwpCoNxiKHzIYiOiPMy9XlN0+tEZZfni685o40yN0mpdyaLfEqQi
sINznIWmopBIEl614SqmAJXr9QFyDbS7QeQ1yACU6hg13JjJE0cPIVLPXZWn5CZwwuUgDJn9ZQTz
vy+Jn8VEL5e0uDQA92pqbfg211UPwYpaCRQuq36QRJX+LOcZhRURJfZG9XN/LCazfiucptkV6ajI
IzXiaF/At2qwBbGXOEOX3pFvKVDbG2n3AHiRfMrScNo9ElRfrnSKd/dgXwhs65RpbMxERQ8kbRtH
qaMDJzgkI5QBAQzBb930A+kIUa2zZe9HmMx8LAOn2SA0OEcNhFcPAXhzMwogK6IhoiSQH4xCtFhy
7aLk2bLiezTL8Y7idr1utM6hK1ZbXlv62kufudP3KBl6TrZltdHtqbnzBfkZZedm3wd3TjaKxWen
8DtxTfOnneGr8SsSMEDb+PH1vUhd/c7s0RNRa8Q0w/XA8hIGfKYjRXSvmaaPDfmDOJd6vi/sZPKG
Gl39YBDkDh3ElkigQuNgOGG710j/248BNI5BH4lA6H08kJO0f/pLFKo9+/3JDef6NqTZtWlMN9po
UW6R3w2zarREcYMroSb4oO9+sOua8CRicUvQIYEfZhz/UoojfDlbkEA5NW9sVfabxIrQdcf1/JqG
Xbebc/wUlNjVi+EP/BkYDzdYDOctxWMy+Cw6iIiUIDKuYvwup6rrifGzG65Bjl/8YOfDypw7dftE
Kmxi3LRm6xKGlRk7CnzTTdwGZrCtU9ymO5hSAuYutbxQKQvb+5J+Dt8LWhnuqjvBfLwTSQW3WCHr
6JSYd7gZ8Qa2A0hevJ9Tfd/MfvwQD6Jq1jnw7tUIom1LFBEYeodGeLGh+F/ukyQEVJlo4TOMdXlK
3BLmuJbW3FhbI26fdU7y2xwT+CvH769VNxkcoyH8rOfGKL5X1m/jMlw89u4x3gcB7KsWS8tm0OdH
Z5hCz9J5r6KyUtghlFvXs6G56coMRCBZsqmggsnEte/3zPgsAMpmgm7clA4pDrj3rH+ymlb13vVJ
ALcTi0snHoT+RnIFuef8Kl4zmHLbeMryTZfhdDFg+h2GXqPpkpSmsStd6tto2qvbErnVxo1yARyz
KtJfQitSLmbz+KrqOH6CBNGvbVEnXyU901Wgmykxsml18LOJMmmtdWC8yC8zZkwthfa9qrTga+KS
rbVxC4daAWnnmbaVsE6fMDoyPbQxemtYhTlBd7EOs19L7h3yYh/Zs6CigL9eQ1XH7ZE60zP6CNLg
TJV911LT9bLUJquqqkf1VBK0w02PdOe8rNQeRH22yWcuqRbrFVRQqyZxpo1uyo5zlEpEfw8vO9pq
pEF4bVNCR2tLsdUixDDIH/oTJKvxBs6Fvikmd/gB+jG/SxtlvlUjbuE5FsEL3F4RgoMYhu0U0FYG
pJVAa8JBsg4odHh+DLd5Z7pp9K/T9j2rmoOlxCk6DZI4aQ9m01i3ujDhUedDego7FdzVNmSxlRmL
9LHCTLbCkGzuXJ0Njy2kuW3tLtoJFokNBl4uwjHqiBdDC6wD5yD55Pqp8UVo+rCbac++9HWhAxxj
awzXpOnlaxo34Exz1xzIHM94lZrdY/8xVE+e0JytqdsO973jEFHJbarYRcjxQWqQD4UUwwb1a1WE
olXlUzGUxqY2K9x4/LTC0yqCxWhHAUiDpYS/fprG6K7QTf9WV/VcbszO6NnEfXVA3BbdUTsZ9ymr
/InDJnLRGJQMSL3hlFlVeAgF3oGgA06A2o0UebvV6/wWGq21ja263DSRC4t6sEOQsgPxmjGlau48
dOrawegeqo7FOIuiZGtkobplVzewIwN0e9bSsYadF2leUUf2LvBddQ89p98z32ocoLizFkCeTxr9
TLiWH0tcjgjQT6wH878mFvw3mhZTsGYjLDx6Q4E3TBrvyOiJ7AnypCH7u2u3OvasNy763dHWFJVc
owP05DjBTuYQ3alQ2DfMde2nRt7IOqYLs7NIBd93QoijkJqz9ct+2ESGqOgz2O1/qDS4feYmYM4K
AcPRWu7bqe8Q2VhzgNRMshWw71S3OAr1W2QNLm0MkCl4H8ljN4e8+JXTg93QTZ+PgWHJm6ImBlYV
Vv3CztIcVRkO9w311IPZ+8Rkmfxd5QALszW7+CUHL39MAIp8L506PkonIEMU0sSudbT05DaZ2JYO
iXRw2wF/pA28tx7nLWWbftcjm4HeLseNmI10GzGBTwIytFyFHcTxNUluiu1ABx5bp8XR7JEMzzHO
e05LPiyi2cJX58YPEzf426VUCtVfUBTpphSaFbc37UUDTPTKku78Y/ZjczQLCpM1NdxxAblZL3Gc
yKNNfAUHnEDO//pD032Deyj2RpCKm8Kfk4cZcNhODx0QXhCo0w6veePDwLQ68xjUTXwn0wL0OsJe
bdsl3MU2oTIC/NPiJ0Rg7SZo9BBVDscXOK7aGohb/8XEf5puck6ZLyqJo19j4LZc21zzOKAAilfR
InTSIUF+13QmY4b560kvxfwwxdL3Ei1jaQMRZoAjWZpRSWK437MuDThmNf3RaJ15CQiccQ7MsXms
a5E9NTUaI5bniVZmVuVHqeXZmwVMleaaCzFlAnqyCynUsny4QFra1raeIjM1AEkV0ZZkCv/rHEUY
K0mRW5e5zaYNo+KuTUuqCjL0W/D14eyA/ujmWxT8fbjWIgfMlZHHt2Wlj6e4LoON1Uv1E0yS3KOs
hBoozfhAZov5FI3FeAKAWG0ye7RvK0EC4qrljH2CmGIVkDgceVsXJFZqnUH9pKvIU4VrCmAqR4y7
5wTNTxSxxkCtS1NQCujI3gxif44RHpYt8HHAp2Vp/8K2yL6GO8Xe5nFV7eDGwddv7QHTam26OxOX
LldpUkQ5yYz6boyT6q233fJ5ijSux0DpeoJ7OUfNqUWRbcjAzDutU92jue7/NTSuDTWxCcC8Y4F3
s2OXaUoAKyV4vhMGZHg9nUihc5qREXgU7fEpNTqc5lxCHqRpXp2ENQlJxbzjrMydQj2CwqNA23GU
n5OGtyrroONy1mvPVLBhJwUqsGtc7Gm8LNrkA9p15b4GySBf4znPyp0tYr9bjw0FfAqqI1eVPAjv
Yj6ebGVz/f4KpqYJqUpSzMA5Xp76wGw9zdfrPdz7+b4LA/eeqq62rxUoFR3U0skaZfqLCHX5lg1E
IKaya17rqaoeEBFSpMEAx+rq29ajEDocXOYla7df7yRN1Sc7L63tSPnoWMIC2My5Sz2c5vPWStmg
LaNrTnHSxI9qaoPvtq7xkdnx3MO6WBh7uTtoP4N46kkrjsgHs3sszjUL002QtcFdWBgaVRKHtLYp
FPVRUhklGRtbRbYKTFj4chbdkdw2OFR2SzMEAnE5vU59q912wbSEhpVgZ+x+6ICykaSduI14Deqi
fexlxxQj5zes1kTdaPsY+1V0C87AhaGkw1JLozCBeW9EIfndZU9geFNKQn7TDlhcQDfyJW6GaZNA
Dd/NCDyIdqSTvM11LnfkSGFPNWK3LU5ZJceX1PVHgnVE+AZ9jXzDJDI5T9JeIhpQ1dFTHjvULBzy
rHJgC3V7qkzK23z46a5sa/GVYmT1oOHofvQLJ3uIpyE6Aj4sbvK0Geubhpq4cTMNIQyXTIFG7jMO
k5Cb53t3jMe3nMik5kr/6kLnkFqVYWJZpOmOqvN9S69Orbw2gTEcJlAb24Jr2JPGjfZKf9JY/jfn
PXJnsVpjUjORV5x1DsFORi37Oy3eKHW388xXFbgHox8OIwlm7dxzowxml2sqAYdIh+N9QvYBscuS
m5XkoPx5v3TpXp/9Oa4wBI9tGeqjba2k3ji2dq0OWtdD2+WsqBH9Ykc4eFxt+gWGsfmeqMH+zqW8
+zcuKWleee8fJI6/1bM4TqkF6TRUz/rrlSpQKs2dxdVvPmWu41BWQcpP9ZXlgZXhrfDtDsLhoF3x
ti3dyPNHZ27qCq+Grj5ICOq2A8ABM+egBal7k2iNe1cO6bRrlR3spqj+1mnjcEW28NG5wNOCGrMW
bQcN83NfrEhTDousjQciAmtw1zUL3kZZUiS3MpApqX81h+qeanYD6gjgDAX12wmq7XTlL7nUHXaI
7jMkqgZaxOfTXanS7oH+HBwqfCtAZNDnBlApvmZluKtIY/t8ol3qmEupsBDgkLQJi3v/eWGgGDQt
DexD5FuvjTsg1cjqCdZi5V/5XS+O5KBZdU0k0va5cjVJ1RjZ9IcPcy94NOwnwbNGZelACopWXfl+
Lg1mGYvywV2m0O+W+B96A2l2ld5k/J4DEbVl6feHDtL/us/n+sp3cmF9QhWCAFDHxY3C+GzhcMKB
0w4WwoPeu6m5TqOa+yu8Zmi3n/9Sl74Lzh5ykXZjDD6fGX5BbjcgCusQdolBmsqknfIhg744gVwC
mULdbmB7/nzQS+9RIdlA80Kp+IMzgYtw1ciAeyGxvPInxR56wtyYMlqUkvSbK+/SuLTsKclURMWN
S/rcWwIFf7Rn6ctDMZfWXV3XAwzxGCMdYuD7oeSIs9LiLnvuLAcqEoGG6V6VTlSuy6qoHkIzMWzO
MpTBU7DPLxIuSLtKjCF/TLu5ObRxkx+dAEDK/+ElKay47MZMg3MpkhYErmYauX0Y87DbysQS1BXL
YYd+6a+dDaxTDg69RXGKgf9ceN5w5TazluVBI4FcViUBCUMAkh6i2q7vhX3tB/koHWH9x82lI/nA
LX/uL6KZqcMJMfhoK6sHSjJ38mswcERcOcz7n06C+mKN7TgBuImAgqgfBJdfh7Hu6l3X0Wm7Yin4
uCu9/3vORMDOQDiJAJR1CFk+KE6V/nqcalpBNgf/w6TP/sYvHdyvcI6uvIuPHzprMq+e98+Swg/9
fqUsQ6AxKWqAg8OF9DmfsvjFqQnC+3wuXXhAVO8mDfJFJvLBpkjHwClkaduHibrf3jQneQDkYm6M
TLH5+rVORL0hPRvo7TVh0vkmKLHK4PhQmOUdHXGj+iDS4kOP+LY9Kih65bkUMxWWeViy61wbv9r1
RPrUahh6bhNxZtntTkc9AkqxjMPuLw9k/DHYFvhzHNdgIXd/H9j+WMEJz2kCCcP3ELuD9CEpWfhR
Ba5zukbQlinLa3TVVxaSyWgpququX27hrrvJ1p396osVmHV6ZzZ5Mv/dmrj8ZfjP+NaRHerY4JZv
5o+/zClTNxt0XfPiwJA3IZLOtYsFHt2yPtenz6fD2XHg91tY/FoOfU4cEeeTjoxLlWNoTOH5oF3I
6kPXdk/x2CyWw/TKc51tML/HwgghULYaBDGeHwWUGOgXI5465JTatE1Vs22u4fbMwWp0fQIp3Qhn
wraqwNQfPn/Ms2/r99AILImflsw+43wFlROHSYArMQX6XG4yVfk7O2v1K4vH2Wa2jGIbDm0cmyM+
jtyzxWMg66UNZJiwg1b5LyTk4d1kj8l93vXFFSvWxaHQO8KPUSyg5vLAf8yRJKkLUQ5JcqB+Nm5H
UUy7qCPIB5Z/+M/n7+7Cz6bo5nFJcDDacWh+P9RA4B+Nc1LFoNQ9qnLadiWG+JrEGVTznkqCh78f
z+ZIheRaX47oZydGEre5CtJl8nidzW4si3pTFICYShwoW4mIbVOqYbiy+F74DhRuAjSdy5EO4sX7
h+xRthHtXrse6w58LRBmLeKMVvpvWJSuKdevDba88T9+vAq610jEvOshCv3S6fJ7GHb3YGyeZVZ+
+/xlXpj4DlcOJogO1sDUzzaVOq97K6Sc41WOWCrQlvUqVXXNVXRhNjqCAwOzhJqie25n5QZpBl3e
+t4YKI5u1iRNZ+dGZv/DUSr4yxPx8pkt10Y8KL/9wers9UVhXju5M/jUtDPnv3gCzPLFdiHAXzG8
XJj4aPAxmCjGY4E8m/i+IJMaR5hGQ9mMtq5BwuSK6ixIsnqetgby1T1dx/EKteDyqIuLgnMxHsDl
Xf8xOYC/sHhUk+ZNPavzsSRyuVy3TlyEO5IUqM2XyTz8FFUovn4+VS79iOzP/zPw2SegO+1CLZw1
0kwi4I5UxbZmo/pdyAXuyiHk0lAK666De5MVRZjvn7ErA8sMYtP3cmn13yq9SMuvdp/AeJ5Koa78
jJc+Aeo7gmWSVUU/twwgQAqz0Ew1DxyTveN0Yq4TGOtXRrnwTWMdd5EYUUxi8TpbtUaun6VEr+G5
WlbPZMjo6lBodrXux/QNgihBo3//c+En5KKLO99yxNkpQW+ntI4KmoswQKHmZ7EFkr4zjmh8r23c
y0T/o2Ly+4PDBLGYbGDUwKM5+7liA2apObE4FiH6r7K/E6W2C3EqrsZy+G/s213kBC+fP985Yer/
j8pxcQEPOBSrzpYu248qnWINq2T7YyZ/cEbb1wHs1YEeImCMHvzMOUpzOFR9dROY0vt8/EtzlIId
1QTKw4jbz37Qsip7By2o7xlO7P8kSFbdzNwqsy0YzejaPejSG3Z1MB5stIJbwPLH/PHR16ystj25
rmdkhAOT/rBLS9J/yDB+loQWAee5N4Px+98/IbJ9F7cjd2K+x/eDznpPWXmqXC8YW2s9tAjLLKxb
+2qgPvz5UBefj2+PMxiXSubs+6F0ImBhtJTEYeWd8w1EpSB7k674U+iEbK9oZEklNfv03por+evz
sZfHOJ+9VDRsvn5qnVw2348NxdbSSpQMnqDbsx26sNwQbjmsWNaiK495YSh+RYh+wB10nfLd+6F0
o6NDpie+N0dummxK0eT6Joipga381pyvFU8urDnucpGyTRAEaLrPllE/HgZgSeg0iXka9lrsPPWw
57722kC6s0Ly/vmLNC9sTS4Phs3LMrDCybPx8C23WQXayUtRcyL7AwxyZD3Fb+CKdHT2alL+M5Es
kXFLmJbVkP9gh+QhiuXi7g858bJiIIC7rx0dwVTciO8SjSsGJjn4uyzKcNP0GkHJK3OsJlQ746zK
O0eQF7wmoKcot25tz+ltbpYZBgIj0p4ggIYvaYS0a//5w176KTkPWjZobGqJ53dVIFViEvbkexGa
oPSk+1mv7yZlwANRfRX//afocqThxAtIZ4G9vJ84BHeNSQzzyWtMGhyiqcwbP5oRe6V00z5/sAvb
IUPxLdKEgBl0Xom2J2QoQS98z0R3fVcSB96Rw2Y42ebzcc5Nbcv67eI15yvAHkal4Wz9lm7NeVqw
fhtDZB45TQUwbB2rxRxmUlcKugBTUJEr56mjH/YEuRh5b4u5JPdiaNcBDHOI7SZ9d21TC6gEe8Ci
MUpcwkKMfdxOp6nthitlgY8/O/wXBK+8G0qgH8xTRuGASpkKxwNZ7q8jJ5+2iomL6q4pd5+/oI9f
E0O5joW/kMUdI93733yqur5E/w4LXpo1JKxiyz/9D3jtQDs9+xJevVh9fDZcWqz1xlIk/8gCHXSj
1kwfZl695NmHIc7BOenkVsZEL3/+bJdWJhOADzMazAL27PfPJvOkI7iPrcVSXfhk9V3q1YkMUaKT
6Zm5sXZlsl16NGhUsC+XWccH+368yqwwUMrC9VrwpEipwtvIqM015ZUry8LHHw1WBQRGZPJcCFgF
3w9kuGNvSDBIXl4FP3olXqQ//BOJ/i4xjDu3LK+BQM77hr+/IthlICbZT8BsnT3ZMCBEb8KYKKbK
V49lTWC6rufpUxknSHXIna4R3t5wFJw2LjeGnW4H2U1Aqd1LRVyBzEUo/vlvu4x4tp/yx1BG+d1p
oYz3/hVUmGS6xh59jxqsGQHxs6tdovXxXR8rF29nkuIemtNfYSeKKz/z8nbPh1bULjn1KmlCTHw/
NPIeabSaz4ZnombEMSNZ91M3Yff4/Bk/DsTCyDjw1CgO0il7P1BP3FU30ELw9DFpHks3SF6izJZX
HufjrHV4j3gmF1u5oYuzFbIvi2TU61rhO5sAFdbGhCsDnW8y2/OVH+3jvH0/1NkDUfxytWZslQcD
/dEpxYG7wimO2yNa5efaVP2Vs8Ll8SwBfo/djPvQ+xeYqiwqZGIoj9Dw56RqYMOBIDQG9x7p0D0o
yiu35ks/GBUI6HB8JdzZzzbQSisYZFTKw6tvHuxqNHeZTzT159Pi4g/mWJwGFms43b/3T6XnsR0V
3AE9fJmTR7BcfKyAHe84ntX/p6HYqZnuQNDODc2hIwORqV55cIbE2ukSa6uT8bUOk0pcWawvPRUG
tQXmt6xs8mwaBti0kHgwDdG8QdicimCPb/mN02u2/fv3R/wFeCGLMhGdxvfvL48b3U30gl8p7Eli
q5thY0TRqz8gBPt8pAunD1Zn6HlYA6jmUUl/P5QTTdiHO2F5dTCdRj+5h4e5Uma3QXsiEN9l2r7o
ktOAz84WqE04l+g+jFtQsx3wegJzkOZuymsIrQvv+t2mfzZPy4wqdGlVjocwyPgXe4qL4qcat34o
xufPX8Gloehw8INyg1YsYu/fAKwKuKw+WTOWE2PANfxfoe+XO6Wma8XTCx8fl57/Helsj+qJeUlR
vTmeH2pOuJlnurg7snJr48qy/PFY4fwuQHCwAP+I3vT9I5WFKOwAQhKqQ4JfczkfLCTVthLkinOG
+vz9XRwMwAPNKjoxUM/eDzbYA6eVtHO8YrYRRXe4McmKwOVBFqicUXq7WESu9R8v/mgLfmhBMwF5
PvtCXCR/9HtK5keFc4tqI/atnmZU1wTXmuEXh7KQwRgUSLkcny3RUYIpKUX26FXZSH5pqKOeDoz0
Jiqya2qjS0MRqQishydDGnk268O5sWcrMR0koY772li9/aS03Fo5fnXt2nHpV7NZNI2lYsQ54Wwx
I3TMJZfF4JAr6Nrh4Ceqsn+bWu2AL/Xt8xly8bHwPC03fpML/9m8L6VT1nq3PNZSfvJlAXpUVUAO
iquN8gv7KUdpQVoAbAfu1GdvcEplzL2RofJFDU9Czip0xbZpplPsGl8D/1oawsdDHnNi0YIsvxeF
/bPJj1gpxSbdLE2fvvnFQTfwUh3zIxTCzJOG5tyUuQqR9CbXOFyXFhPK0GwPS+nNsc6+AEtkUpsa
bmAw04jjjIx5o6MH2Hz+0y3v6/1Jki47lSiLrAkdZsTZ+6wivwszO+N9NmZ/Qkcu1pKwnFWG44TY
4bTZNVVH2jBOr1UXZTj9Px//0tShssnm/hsoeF4Bt+1iHG1rgIoy+f4jcUIGBnhd3GRBK/d/PxSF
TCp8bAPsh2dfBKXj0plYJ715wJXlJynemXlYaW75+vlAl+YMSBiuz+j5mDRnq7MTsaEbjVAe8crG
D7zj9UOrWwQAdtAfmk0j5v5F0wrS/obEVvOVA9OleQP0hAM1LSjO1GePyT0lijieuR7p3GAeYNV7
btD73ufPeHEUybNxJ6NIcN4njN0+aBoCgj3S3p2dHvgl7kSioz8f5dLXjlzwf0Y5e5Mm2GjZgVP3
6kw+VZXxgBgKEoTvnsypeXP80royHS8OSGWA/idf/IcaqUl2quHMrJpWMnqV0X4r6+B2Jv1lVenD
rSjT/ecPeOE10ovE7MbXx291LrpNnLpIbGPmxCDb4N6hLbktWyve/R9GWfYArnGsm7+Bdn9U1Ssp
IShPo+sVFvA2HM/pPmSK/v05C9zZ/45ydtIkj5LYbOgA7KO0obDyA2xf0TqoT/3kkw77+TNd2N84
o/8+GsD4sc6bnwaIrQ4zPW2f9P+R9p67kRtdtPYVEWAOf9mRLWmk0UT7DzGRsZjz1Z+H8vedV00R
TcwcwDDsMYzqqtrctcPaa1HzpbBqn2gRhu+STAwfgPhrG2e48lGrDGpDGKI782e9SBw7ZD7gKdHt
s6iRxUuLKZ7QPAzhgK4MI/rqAOn5KEFe8xhrcSL/zWZpvxLDmwBi3qThfhCqUu9QIsvg5Egm9Zk6
2vdedT4VlJtvH+yKR2aj/1tLvQ73Osq8odb4vAjoHe2KSDJ3lAh+9qa2Ad1YSj5Q0gF+Sz2Ujho5
P4/59UpDP/ZS3pEDRKFizIUxM/leEa7nLpLziXrsGn0sQUQ5/lkfEMNMVQiiH6w4EtOpR50OSgay
wHeaKHrqt62ku1AYoqA2BmH1tTEM1OhvH83a10oUgMMj9gCqN9vIq++I0rcyIb5gn5GRQLIKwoFD
AFnL4fYqaxcA1SWZqAESiSR+sUow6X2H5jf5CuGGO82QeTdP61JxO/hPkg3bWnF54A3nyJ4eNMCP
xabUinYTPTbrXABOV86jHnX9DtBb+lmLTHTEZbvSvjmS06gbX9QKDA6kI6RoyozMoP67sDQ/zY2o
ptR3rtK6/gXUJb6U3fCFlx84lB7Cl5X6wSERvdhXpV5+QMJB2f/FWZNeEPnL1MqW9dk2LIMMCgvC
u1apIJL0Lyb91h0a5Bv4sjXT0Thgoi2NOtCSwRTaBgY7EH88KxqyR73JgzxCRbFxpKurgE0CTU7c
yEzStemgUBJEQwhkKB7D7p0hQDYqfr0lYrFmoHTasRqyJfoDi+827INhGlpys6nS/wXA8NlP1Xsj
zH7cvps1w6QqOLcE8Hhv7kaVGykK4CU4N0rwvUi6J7s2zyEeQNUa5LKdfuPwVkJh6iT/W2/xfiVR
ofYMguJkFZDlo8gfJyW/R1DpK3HIvTy1sms59XOWKp9ub3T11kx6Q3NbmLL6ImILoB9KQaPiVqim
7WDgglsp3GKtXbs0wK5zRkEH+A0mrw67DkhnYp6NoUuOXVx3SNiaoLbHXjnc3s/aUnTRAYDgKQkP
F1Yod3lfxYDjznavnJxmQEW+ap8Vqf/n9jprF2YplDlNQhpaGAvPpYfDoDEXb8KjUWlubktPURB5
Ii/uI91AOyh7gHzA62Hk/AuXydAIAzswIM5N4OvPzMzGUe1qYZ7pSCjv4xDqLzd1mujRN60QWcfc
OQgJoMHGsvN3tcjVVHCb8ox/B8WzHJ1q4eiOYNRl/t0Ik3dqIJuID0nVY6HHkJMh673hHFd6LjZl
5BkKBZ4NbZPZcF+9d4hbJI4+SMbZoQAEl0/N8m6BuJhwLT8ev/O46+WhgvznlMIKEd8J4AXOvi2Z
dwa3XkMHCAeN/K2CuHPjm1lxDtROoT6mCECbcolKMdQqa5lXlc4+6OQfTdGNzw0BUnI2Y13Qjafw
bexTSfaljQL76qsFRBLmAjI8+rmLy69Fntlyo9JXEqpXM6mm20ezaM4pshWlPN3bpbELnDpzQQN+
vG3wazEobhdGB1rkNEsWyTrZIzndNFpnQ/MdF90pBHsDRuBhmThETvsD6PYZZsQNM1gxO0QzZjMA
6jB3vK6tIMihOB1q3zyPZSRdMkgK3Cr0xddOSZWzVffVhvuYrWph5vTk+aaJQuW3cByfAeUh5OLP
hZ/3B7uGQEAFXbuxqxUnhXAGs45zoZ/yziL46Pum7AgtzTNs6j8pQBQXDfW6o60N1fPtW9taaXF+
KtO0vlEF1BenQt5LkNR+ZMwxPjtO8hclDlw7qT89Z7DsS4ifgdBwVzMw7Fkj6UE9/oQl5lMptRuO
d8UO9RkYMM8MrAxNjrA8MvJehMyyiQ8ikI5QwhMoFs6RWPzOhKyikaWn26e44uxfoLuIB2CLb6o3
MGOkyIuHoZcZEBh8MkakcKAUz+175vgksZN7uW73kZG2FmQaKWWCpPGjYMM2V3Z+ZTWz7b7yiH2v
hYoZcpd09c5Go/1OWgaz5QFywNDfZ7AkgMPZOO1V+yFvn0dVEEZfPnNR3fdFOaGKnTZltI/rAH4y
BW5NWUnCjRBozauS3sxFq9m1LhMcOAkMJ4UBxitJAt200vZlCcGm339D+BB+gej77UtdW49YmICV
ihxY0dn1vDrOplAdWInGwFMqUcIYA09FacYPQ9o8RnEIp9KWb1ldkDTHmP0nNAbzWb9aEMX1Rs7Q
nPOoMR4GNK13ouyZb5ItFfbo6FOlhD//YotoqTFlBCac0P96RWE7Qpu5z7y+hNAhkVKIhsysOjA/
Ud9rkCZ4qVbX59uLrrlspjsMBgkZ7qHRdr2omQq9iHM98KRc+pK0ww/T7D92TenF0//jUtYieK1Q
VmVc2Q68DAqmA9Qt3y05aR6GeXa+b7S/8KWvNrYshBS0KOsks7i/vPgcav53LXae0lzdQvqu2QmR
1lzwJ9Z6w6lPmi1pMUR5MDk7KA82WnVpQ938haGE6T5vOoaCZGX4ffvaVqC+ACDo6MEhBOj9zTTL
4MPqmDLkeAZjr18cIcRFlpCUVBJeXklkmgfTH3xOZvUTQjMY/WSncQfVj0+3f8iamwPsq88DqS99
j2v76YF9jIrUBV5hiM+tH/0ioHvWLCp5GUQVPWwgPgRAt9dcs9l5jhjnQ5ChLPH+jWaYo8Ysmpcp
xhSdoB4w7weogSrPquHs3ttlnG2N+r6kqstYg7hGB+JCpEGqudgoZfmhQbvIk6yS0UpVTUP5IKKG
iSUUGWPrYTTsrLmLLQMiXdNuDroZv++ZC/Ndq5nG2oPJvlVdaQpzlHuKoYnOMhQwyn4a+jx7f/uE
1gIji7iTiUUCozdtNic0SHc4BA92pc5rbKc49uhHbzxxK6Y/V795Z5i+o9g5//dXLtIKgVDpYCK9
sc5aOIygmOySS9CrcLRq8YMWyBsv+/qCjIsxAYGPXOKS5aGNBo3ZKi+DSW4fD9Oneixm5OuxCYS5
b9VI3oj91lYE+keHhCwKYZnFFuMOtbKkg1VK6xtH2cHHOOU7bQCR43amoP/bDXASu/1MmXe8fYcr
j/ncTJz7emhLUVC7Pt2pDiUnDAbpLMmsI2ioPdmaCPYRUcxGprLyEdM6oWnPUzfDThePQKrn4Ugt
WTrLRfGuSrvvJfERvMEQrjHWWCfRrhNbr8Ha9nCb3CIhxBxaX29vmAPtLG+kc6CGxjsw4jk+o2yU
4tJ0QPY2QKovsx2Lz1endscADavhqhaPax6YeMCK+RlJSXjLB0lM6kXLxgAKB8htql3WwrngWoqP
GmgXyk10IPOITn4RBIzd6sHvJEtN4Sbkj2eBed9XTtMGLkRTk3Ga1Fhp9gXTrx/gZS+/Ug/NId2C
9m7P4EytHWHfsSPXz+QSEc4iy3+nDsNQLhMMsgYNeqnFu4jxYkY24pxcuKr07Ndtc1pmo6hfq3NG
OLuuuWNlLQ5cbhmyEbI5eFmZfcmiA5WrhIKLFsb3gDbv6yr3usn/Seb2h1XAl5VJn6ga4ziBIC5W
NjoG1dGz6D10OxNPaOF4NPSoOXSVtDXotnga/ltqrl1R+nDoBy6u2TQLCFxF1ntpBT9T6ssX6NN1
t4a7Ci0DZeMhWniHN6stNhYSsCZakvcegsB3hZrd17r5z9gYeycpPkK59eP2Fa5tDroJoBrz4Mub
ObcxjKDOqqZuVtMDtWedqMo9tb7+OUmb+i+2ZhPNOEzUsY0lGtEv885AY2DwKlM6+szvHPJeDuB7
Z/YA7LB0Ko2tabqV7c3yKDOEFFNFNOTaIxQ1ZX6p1HtPnawQiSgE1Z9Hv3SOML+P+y5strBRCxfE
9QGvQQBFpwcOxHvp3LsmR2tgqksvEFK7L5ABASBV/lamrcOc7eCV8/n/FppbNIzv8de881cPpa9I
ZPESC0UxxBiSabbQVg7x59vmsb6d/62yeKvonCSNI9rSQ15CP0ZJliDJNtb6pyZKI2vDPlYXmxGd
dLlw4cvxiylh4nFos9IDGfuxtJV/nNTKd60T//yLTf1vHXuRNJTMqIpWKUovrBqPQfFDqLf2ruiq
eH97obU7oq0z4x7xHeA+ru9IKrsmkcaq8vREg6weFTYz2/dSHW1NkyxD9xdrgD+L8aPZ8MDFXq8U
Zsz/BEVXenUHp231TxzpR/J56MyT56QbDx2iZUh9uJ2f6YzwbUVtL+52YY1zb5pHEBg1xZ/FThMD
qpYMuDF5ZrRP+5MPlwE42XPjlCc5tnaVLE4ZVLqWdZeM/mMBek9q/Z2RKxsG+/aDn7HHBKmzJDZV
+UWEU0DvlpfKkHlmoyKBHaEpIYWPUOJ+iAxja4B2ZTEoBhAiwmLpRi0DAFQza67Eqj0E6P00cZU8
gC5clZw295S6zkDIE3E13m2rWvlMzBeENWaF8t6y+EzmJXJN82svyNTkTh1a6xBHo/FgGlmysdSK
AVOJYRhydmnGGwFUPdYlB1WaitOM/HtY6VRXSXT5yx9vyIJ5hsIyL4OpLUHWatd1A3Q6lUfRwK/d
rEucjPBXV45xO4h4w8us7In2kMyV8aGA7Vl8/XYxWQ1/Wnkik5MDKeZwwGdLx9t7WgmNoKOCU21u
LVOuXMK57cYMjTDoKi9Vf45TBwhShbOcCU8r+W1D6h4J7cmftF928+v2ymv7c2B1gU0Fsco3CY2A
pc4PW9F6gHgDZsfV/tiIYEtiesUIqb3SUSZ/JQJbhvd1jgyOE1Ut9aP+B3IGzGeNDk0HWva3tzN7
joVneb3Qyzm/eucyaAprJPRar27N58nR3ylj5429/Tzp+t7sYS25vd7KxugpA9KjMK/h0LSFJ40l
lEiaoPWgpsmRFTOnfpfQqX+SlGA6/Pla87jUPJ1HwrWc4Sl0H0LSiL3pcdswZmx9kAW8y02nbyRj
K4c4l3aIhQny5nTlelNlA/G66nSdJwZmC9SkI2Dv7/O0hNPDHNwm2KpUz9nd4tbAjFKgB7PEd718
j1pwzjGzjy2EUrLdexnpbeDOWE5ln3dN+gvKrIr2nDJV92XeDv8kVjtuVCEXCejsjlmfcJPQlhbi
MhIrjTxrzVRrPIQ2oh06cLGXOOr0UEqldKnk5NwxTo9gWLhx1iuPwgylI8qlWEI7ZJH4yqHSCSkZ
Gk8N+uAfHs0RwtFcRrCmZhbOLNqt3vpyQUwH5wwYjTrSSm/Ch5oiCx34SUHtSLCaRsEDogkkDE2k
/5OpyhYx0tp69GWBIVGje0uiqGoEaVCVI4dlmckRFpdjOPXVUVPF4xDpG1Wn5ec4b47CDIAkDhMw
5+JzTKH5Qq4vgOmd5se90lj9rlHJ80o7kTa+/KXBvCwFGJJDxH3yoVx/JGhRazUjKjIErXBx4hn2
da2dqiAPwBECPbZG/0NYS//e9gFvQreXZTETsB88s/zb9bK+78ToA0QyxdUBRTtSsLFqTrPWl2l+
U53+vd5rvtuK5GHIGmIM/Q8RX3M3C5lT4kY2bRA8LQy2s6ogGkUhe6VKdRfn8y+cWtWpbTYHEJZu
6L+VLDqDxqxUuCw/pWZpwZifyl5adgGqZGOY71srUn/NCA2rl8NjNGpiQ2t76YrmReG3YbKXqJC0
Yr72Vw8I7ocePdg5b0yntnfRF+w9UefOPkz7aJ80YwGbcmaf4qwejiXBzgbQcPkesz5IUd5hKggo
My7xKLmiZBLaV4pXUyr7mKVhfydX1GNum9HqKjNrDPPS4B6W9ZA4BywAA4dMbu2MB9sUPP1T84dT
AbOp0HYFdkV/gPzWmr/WV2eZVTHfnoWp+PyOsw0b2r5tCmPDg66YCQrG+DPeKwqH1uLG4qqWsgoM
ikfRXHfRRFHdKMsQ5pIHdNHHoNnLItqalV5xNLNsMvA4nNpbiFwFBCxUgwlKe0prDBKexibuUazI
trRz125KlS1KvwyBAz9cuBmB8gXZGQIsMiq6NoAWJ78fsJAt4MRblk3Ky+yIwjYdHbqO6vVlMYYZ
W0MndBZCzaL9NY1PyfQJ0ZXdFH2X0twlg9/byc+kdA4aomhV+IjuLcGAhkbS/QR8vzQh3wJLcttU
V94PgJfzqCPwPUdbTsRBbGwlmWSoHtE+cn2oy7upFX0AlRAir72p3j77z9ehCDYLbytAViBLc7lw
kRG2LTzZlTSxnFlfStRM0kw/2L7yEAnrWGnNzwj8VJKo/9a64v35TmfI+xyAQEu09KwJugsR+l6q
Z2XSQwWzyq4aNVcqymM3ms5GXrPyfM2EJ///YsuRK0Or7DqpTdWDFb4S8Mjneu/mSAl8R7PAf9Ks
zioOkt5l5YWsVcv+YnkIRInVeUyoJS6eMbmEecwQjDTLcDAd0IYJPpZWguZcrw77LLGsvTJgSjx0
f0wCDJnhTKsGJNq0NShmru08i1p/sJQCKVJl+OD3WHJgqU9mN3y9fZvLev/s/ajjUGuGvQqDevNB
qdWYCTOavFguev++jiwrhRtEdT5a1kyaIjqr6YiKqry7wEVvogRfIRwtSln7WUkN4gCNFDDdqkaR
AZ2mVtuf7FRWv0HYYxIejhFEjKFWFPk+LxSo/W0j1PQz0PIKLT89H4K9JtW9dTLMWn/KGMPOGaVV
7XsT74Gqq5bnX+Bzl6d9GTdOs6vMEfm/22ewYmQM9PHNUghH+XvJ8OD3JjN2jIx4Hc1bN1Fzr6qb
U5/JCGG0x7povvrTn5b652PHNTOhRQ135gS5vt9JYTM5hMGeKnT/ZKa59aAE7a8QAOaGDa94JiYB
XpwFWRlF1euVhJWPRqXkk9ck+m+KrodcCh60xv4ylc6Ga1h5BahOkaBjtQReyxpkDC+PoLs5elVo
9HcJoBDXL/wtSfO1DcGkOxcFGXODS+V6Q/0Qg91xOLoMIONeiv0PUmN8UDNH3uVd+OlvbON/iy1O
r0iVxExrpoFRJOyPiPMNnqpF4lSiDrZLwl4/5RG6XUKSig2rfMHqL3z8lVnOEcWruCQVWdE0MWrE
Q12ODx2m8W6CsOgy+fM3oqfxh6yYhr1qt8W9DoMZQsgoG/VjZ7qZkOLD7YNYiV8wWBiEgd3AQboE
pQxTGBlxTUJWpf5diGJf0CMGrMToa/Td9zpVvt1eb/WjhK2YgILeOQW7690bRjsD8tsJKn0pTu9F
7hS1Gzu58RvVaO2zoO37QSnsUHYNWdK/3F58JW4iFcIVgEolGVyCqHBgwg8NG3WM2p+Mj5Ptt//Y
XarmX3tC1Y3IcNWeIZeBvZaV+AKvd5oIlUGQnlypRBfabVrzgCbZkTG93xbwrQ2rWt0ZJAlzz4/6
7nJAJA8mBSWzdPJaJJz3qOX9sGqp2QnoQjZWWnMGcAMAcgawQYayeDv9fhDTJPA7To5IcadU+t6C
8HxjlVWzhDx2xivjw5febUIYyfAdjXdSN7+nZXVXgSrJwyZ0E9/5PfnThot7UwKdHTdR7jwOiu4A
Af31bY1ROZgUQkbPiI0WpqMCXXdqIjunRgMrRCPJM9TxYLbOoxH1P5NgM6NfMxeGi1B8sGlSg0i9
/gFmTVYkN/Loaa34ZZTjLzE4n30RxnML5M/TPNqalLDnij/zawvTJDGThNwbo2dq0fg0xIH/WKpF
tnGma3eokjWwJaoFzPBf76jJrKkJRTl6ijHUx1aMktfkqNKaAdr2YUz7v2Rw7PznnziPIjhJivMY
6MI8u1KN7RRKY883pV+Bnb1rB5+2ZoQI3+2FVv3465UWsXoPjh+sRD56gynppwQtvD1pWY4sbjQd
HcnMvnZSXey7zo+P8AnKyJ5K6F37pYrCuJH+hbcB3wBck14S+NfFlVpo3LXT5A+epffFDok7E2GS
WuyiMFAPajLGG+e8aq7EODMoiFB+WaVFOCyxu05Cvhm+vWDCAUAT9LFJ8ncdM8e3j3rNuUHdNHf8
ZyZBeTa0Vy+mImmDOkbtSHLoOygalMYhFWlxplbyx7oJsxt4tdT8fL1aqp5UvZdIwzzTymmHJL38
sZSG1hNCHrdygdUjdGhYUU3XmPNdGJAVFVXlO6zVysV9xxxOCXpkN2rxuxGKtA1zXTtDLmqeRaMF
Qi3iemPw1ktprNijh/ZE4+ykKda/Mo2L1mcFmccf8gO9ZB80kmi1mDAhvgm94ylQ06zSRy9GLKxz
USSZ9P2g+SUkcnGebYGx14IKGqiUXyiHYCGLkyxrqQsnS8heO/pHI3H+pVqXHOiYnAs5e68HznMo
GfvbRrn2Dr5eU70+0DGpkzzsqcBWehTtDbvPLmFob6Gw12wEsRggKPxdB6B8vUo6KRWCsQQRZLHf
Kzl61vuYQVdJPmW5vkEP/IJZWEam1K75zKg+kD3OP+aV8aPD3WV9S8Us7mvlMklxtG8LE7nEWLN2
el0yM16EavZP5efpxxFKxbtUasN3XSdX3/x6FJcQfXo3F1VyLJssOSLZmV2GqMwuemGrH9pQyo/9
0A070hTpLi+0PqFkoym7Wb3jYw8i3HWUzPhRWlK8q3K/3uuRE5wsszQtN+Qs9kkhpT8LX+5OSRiU
PMX29F2UjvbUymrAMCriDwe1azo3SnL/KZ2k8sLs0fghGgzlhF4AYa06VNZxjH3zqxHpCUj6Nvok
xYp8hJek2+f0nO6kwU4R953MneNIlSt1vRO7ZTeiWNaF4+dO90sXghHzoTbE5FLDRLyS1zT7VI25
tA+TRDrQUxKPiBYAehv8tnMVqfG9OrC+oTSLRrCaNZ5tt/qPUk2jzxNsp54xVfY30WndHq4y/i8F
Ne4hyLYqL6sGRdOQoBSox5u6gOWMft11lLW1WTElsuQzs3J3iE0RcLf2H5JEvPgBwCvzBNZM3b0M
amzhW1APTKTgSao8BcZw7iEljyQ1PcptOY9ibRLLr0UdkHlQQrQwmDfJ6gApRQnVs+yZfu+YiNbB
XiKVaT48mVFdmp4+9YifC71Sv952CIuTnWf0KVxCzwlDKvQwy6/HiBEvzKUMJl9kNn85xqiq57gL
wtLVGOxsDi3ibH8I6vhvTbifTCJydQ78r79YEfdVzfSvf3Z8dXS7XueDLdlzF7k0SjaaE4sn5L/F
qKaQCtFQo2l/vViqjEPhQMR57ivnu973qdsUkXaHzG39Zw/+y0rzHYLlgDfvzRyPFMFineoMfkM4
SgsJvoIhAcplFQWazsmP2/e2DOT+Ww2Hx1SNrlD4XETeVcJWlcj2z2KS42xfN239xUZ3L6KcLwcq
PMzJxPRvpEQXWHAC3VVEKj1IvQz0vZatqr4YwzAYn27/rMX78vKrZsAOjzajY1Sfr0/bVIoka5i4
8ySFGW41DlJvTOKtvOcFQfLK578sM9Pdmeg3zQHz4lL1GJLpLjOlczM6yXBXxXI27JNUtbKDr+XV
V3KIHuI9sL4MdaMcir5olDlScNAiJ/7Up1pafIljBi5cGQ6Cx1QxEuGOsaiHOzMIxvQOt6qdcqmV
1LtotMtkT0ZibpG5rh0WqSiBKHguRCsWh+WMlMqEDSo0aBv5wVIixKlLszzdvpK1DwCsP8V5AKEA
UBdxqA/+voVa2D/Xoht1Nyp16SsKnom663Wr2ZphXjiyl5uZa24zER8NgSVVtwP75ehHHUhXyj7v
S5C9oztNRmmep/J3I8byngG+bovTZJkIz8saBMFQ1oKXYfFFEFAZWF1gVwzW2NNOSoJdJhSeSbk+
SlL5qxpK31UadDZrKfeSJHp/+4jnNHthjjQ+AIpCMQdgc8kywfRzSRdKiTytUe092OzANex2L2L9
McucO6Ennjpa77NNEMiKBbEw09v0tfke3kjZFV2USNoYeTJAj31sD85eBW55vr29ZQP9v9NlwoCq
hgoibmmoMfrSXdWVkaeYSTu5EEY66SGQChPUry0GdCbaRDS7Quv636j2Ge8lU6VFkep1+65GMTra
mAtY/UG4GFpNoD7fdvRR2rCbmT8dbJTiu+o0/WSo+F0iyfXMd7ALKFkJmIFVoZ1jE7o/o9iIOuF2
XrnzOboll6SH+sbikCsVRoQIkofGHBKX6WhYn5y+kQ9xlvx0htR8zHxDuxt64KLDhD6GXsbl9wYi
nH8lsw1Osp5WDxMZFh2b2JzOeayGzyqg30d7rKVnq5h0BBL6bPgmal2GxqyFIcYVfoS4b5NYh4AO
/7Frq/TCPIbzdTDzNN9Bo9S9N+umvK/bgogN4kb5KACYnaTAKT/wS7t8p2a9z2hIEgxn3ohIeawm
yDPD2PqBeLm0U+Oa8de+M9Bhzpx95U8BUu/95FYmCmB1RoE5qClW7uS6T/idTblvI3TLOxl8udSo
P+xOIcjMa8Ur/GZA3tV/mCBx+lxHqeoW6ESdkCjmzzOJeUkmPC74CPWsi8D8idQvUerow4xvDEHx
oZq0/rckE+KOgrlgmnuq9dlo29hF+61FPlgdKLCZtXUnJ6V1gTcTSWot6dDZqqo91D0mNKjjdI+c
RnnoC+WdzPzGDzuuOpqxwlR/VXo6PoWZ3n6kQhkgs01YqVgzaiusUi+3lHym0lAfJqvLmUW0wuPE
vPo/ml6Jx5J61L0yhlm+txqKfjDz9hLYGbnJ3YEZ4h9lHmXQCE1y9UuVVPScbn+WK459bpGB6qT7
OUdS128ttJqF0g9m5Jl1MexzCtH7Xhfv5Ek8315ofoeW7m3mBwC8AnvKmwK0FftFUZWIiulmKSXH
RA2Lcoe83TyHUqlJ6Ib9mDDXINn+17pNsmDjBVv17gxNQsrF4CBMnovnPlLKKWE4J/JK2/EUUZWM
rbWfQlV+yhznMVeRRxD2Mc4LBODLLRGrtWN+vfjimHU9sOrCsSIPdFnnBX4fPNlm0DBR2P+5AhmQ
Ph4RHAqIAiLk6xuNkt5kuEaPPK6C8GmAJmEXtlL9oemLAMX0SOzhL9h6PFdSgCs7WpwulWMIcSxO
N+qcb1XXi11Zd6TPRoj8ajO6t41p1XdT6tcJ3xSGKpa8l7bvG8LmTfAG3bxrR+YP+GxOQU0xTgTR
N9BDfML5xdajZ+qBJx6SDxu/YO3VRAqQeiOEFwCUF6GzPtRD3o5T5FEDcqRj5oBKO+i15uzlUVjq
rrXVXDrYyZh/qnUjOippnQvXzzNZ3c0cuvrJDmt73JvpEP+bgQjdGtNYCaJIVgArAaiYe5eLsr7F
65ZJZh559SAe01LZNYmCLJzYxzojm1a+Rda89pYxH8tkAStSpVuYeBJkKWWhIfKaNHtXOQmiwoBX
J9n/NjT1O7mdjlqe3cHgedi4iQVy5CWwoKo3E4+RygCqujb4yo+QM5vkCJFm5V9ZwH0mRPNe2OG5
nnIL5XkGirT6ToT9cyTHG2/4mt2TqPG5kR7OSKHrxeXayfrQkUKvyOvgbIMZ2lmTrD92MBId2sLR
NtzYmiOhbUGkBjSHrs3C7EaeekVJnNBr6sJ6BrxHxCZ0/WtVBs3GR7Zm4YAAKWLOk0tvWiUGc41a
OWDhtdwyNaFr0hTsIZaZvty+wNUjJP+kgYc6I4X86yMU0kTDkhFIT5TmPi7HD03RNjwK8QdbTJ9u
r7W6Jz4G2mo02yEwvF6L8RuzEXob0SOBgGoOJMh1NTsOt76+lXti+oPW2swn/pZgFRHK0iqDkkF1
tTZA3av+nS0Z2n1ml92GCa7siXkiUHhzvwnA2iJtgQpH6aS0CDyz6hl1bJLooaIeu+HwVm6JHjky
0FwG3dalofvVWPPkRIFXw1K6Kyz1bjIJCylYuJa5NZG1enqvFluYRJX5OnpbCVsa1eQAmCa6i7XJ
PJW6NW3kJetLMWs9E3vTZVhYhIrwQaWkQeCFqCLqB9E0teoSngUEgcQyW+2B1WOcqZlAZc4coYsm
nZSMej1A3wCqLn2mew4vEw2qNumetUD/etvYV7f2aq2FY7QLBAq1glNMU5G7Titkyuf1oYzTX3+x
EI7/ZbBtrnlef1V9VlsjfV3pbPWl2PmmU1H2GJ3HSO/l77eXWnllKK0yFj+jNt7ChGdp1Qgi+dCz
5VT3dyNiSJ8SKRp0VwNx+u8oJj87alFfTscsVVP7gZTfCf7iR8AKQMeceif8YotLpNTZlRnNvvOU
GUm0tyVJ1Q+xmjA4UIq+/Eq9fvwkD72o3BQQWOfGZjioh9snsWZJDGDyycPiiOTN4nbzQNTW1CHC
Wily9rMbKMWfDGM0DFcbpro9aEHXbw0Qrq6pocFEHZSRomWL2bIiuG9COIJLuznqbXcJCrhFII88
mEP7fHt/a9aLUOP/XWuxvykQQsqUDvLoWlb25pBOpwRWbE+LlC1WkbXcgBL2jIsklKOJtnACQgSB
KlQUmIomPjrZcNcwmtgkgnp995TW4lGO4vfS2B9DdSsBW6vBUnfi/mbCehNKjeuPZ1ICubR7zrSV
fPTv1F47+omfoDFA8yTvY9q+Y+u4RuygLN+PxQFYLthgZSzPoyq6jUr3+lFAskQBCpgQVbjrn5OQ
qFVDjVkhgkNps5UB7NR9E+57ecj2STAap7DIAyQXi3pni157Ngdpy3OtHsr8PBNeE+oA9b7+FXmk
ZbkKwfDZL6Ok2ouEsiRiK9M4Hooo8T8PWWKa+3KQ1PdyJPXiIA0lhXKrnKYMEpiySA+IwEab44Lz
7hdZ7BzjUpTkwQU/srisqjCiPA905zyo/WC5jW350t7M7cg+tFSTPlZJJQa31lqqh61kg/JS46yY
CyWychzrXktdPcyDlL0g27wRCCx84zzMzhQzVTx+ovWWcrVOCQSy3kkuDIACVNUn303S7MfkRP4+
mhjkCkEfnqdpkBjezMPd7e91ZfV5CgAyGLAnszVfX5mdVHYJ7Cu+EJkamVuo+kfNRxF0bI1vskkT
PA3EdMRq/FNPQvTz9uoLzzTvnTiL1hf8WdzOslsMxUTuqKWaXGgdiAMx0LQHdpO7IPtT1+/7asM7
ra7H5Bx991niaNl+Ck0qQlkoJxfKO7rlKkxbpW6ntcMXRF6lb5Mj/zmoly2CoAaPyuNH7rtwiCSO
clJJdXppcotPojCsfcMfoBNX+98jxOJ31BIDz7ErdeN9X7tasNQAGpQ5l1xG6GEa03ZXU3imLEn9
XIuhfFSSwXoaUIVAq4r50rtIa7qHqmxluiFh7W/xNSxi3JfrhcOF80ZdFkjAwkFPDF5GrRWLC+Te
2UlLpOQpiTbFH9b2iSN+YZaaBZcWJqz6FDE1s0gvjlP+sOHboETYjfWnmrzzuzMY4bCj6mo+OcUw
ySfJyZr9bSte2+Y8xz3TGQNTW+Ji0sEKrFbp0os2dsoPJaWI6Gpd3NQbscPibX05Tv42OwoGEQAV
X3+rjCGVTG/jKRJhNSd1cvJnUVaftKn1n27vaG2lWeaC0SrkSWi1LVbyW1QZIj26pIWs3hkxcBXX
lJL6MIkg+XJ7reWr8bIt3ABJ64zto5lxvZjWoiCgjG10MWnsuSWSZio6EHX2jqZq89wDUTt3/MgH
qe2t0aUUByPjCMWRE9D+t9ss9m7/oLXrdJjVI6ygxE/Aev174llDzPaj6DLYdXyidg9nM8ob72+v
snrEyM8YdFV4MJe9uVx2ejgM++iSd3CTlnGVfelLxb4oqfC3agIrbu+/kAwT5R+WgZKNNHhPZSW5
mFaRwrmdZMdqquNLIXXFPsk3+d5WThCugbkfznAgn+bCUIdUGHLwf0g7rx65cSZc/yIByuFW6jQ9
47HH2b4R1mGVs0RK+vXnkfcAZ1rdaMHfgW8WMNZsUkWyWPUGJc/Osae37/uk0R7bot2iQS+nx6tb
fYkbSuALVoOri4fZahSa333ahQ7TGPrHLkVvxLfV2tmVpZoHljHXPziA9I3guPHZFmQTWs2gNbi4
Vo+ISGSh8CIvxZjSnRaskGUGVldGvy2oKsnufozcmiEDIcS6sMyujClSfYzzUTfSc5eow67Bieib
kWWenyRzsU96+N7jGP6+P+atWOG7cV0AAedAW01wrLK4LSHLnmVmfLMSJXzCI6V4jls9P4216W1k
rphI3fiM5tKlpnWMpMjahsnpGqcI8Zs5x7OtaDs0NVHpCz9bKGc2ch4Cqj9tHbi1mj9p0Aftfeqi
+zMMSop3QAg9aTdNRqM8DHE/fwyzLJ2OU5w3z5jwlcBJxzT5nVp6Wfskb9x7gkz5Z4Me8A9NmHI3
a3oeBkbidB/jYay+aTSoBO9B1Sx22QR4ZA9603WAcdhefm4Gy2r8xirxea1xaftAEcyqASI5BsVZ
r+4dFEBz/rua554Cflk1GNAWAwpdMk3zfqdMxvxRinL8rUQZTekqs0rnUA9Whh6fNVSm37ZV2uwR
ocle8qzvTmQn2Em7MqTRN/QYDNShpxd+ZfROFNju0MVB3RTO7HPHemfMb9ufNXgwAF68Xu3nEt2u
LJB6PL3pXb12girJnYG3QYZBrWPAeXo3Fr0LFFgqqoXyYT3Nj7Wx6A/hjeg9yHByCl94S6FyQn/p
TYpRSqCmtfRJpLTuYPQp9JoOclrpz33q/NDitP9ZYYXgBiBVIocnviVeKCpMSsBZPn9pFbwf/MK0
h/dxO/YHuBMWCh7Z0H3SwrKyfMWV9Ufo4ca3GC0KRD2KyCoDZFiG71OlNmCXUQxW/GpEeWbnlQKF
q5K28DfLqtM0kFNi/eRMs944C8OL2qX9mKpguZ0szz9ZhYV9X5bXydvRMWb8GmZdPfT4+837xNGm
7lBOcrYemtBFVw6I/XCgJBDqgQJb9QvU1qbd9xjYJ3t1Eu5XqMdmGnTOIL6rg1CzwM0d/Rn3Znie
rbQTPdByVJ6CMBqGPDDNTnypCtn9a+YqvrYFlSYu1tHykgCHlO7NqMdjcUq1mIDBSDIfD3oVakYQ
8Xpu/HxAIdVXJ61Ljj1jQjLlZ34RStK/dWc0+BcrMLqQ2rhr8ryLABXWyVMuycL8LC71d5ljVaew
yozfRto7ZTA0SveojmEN3o9cH3idPTZP+FbO7zgEY0FzU1ppMBSifpzZ+zG/0m7f4TmlfhukVj8V
nhFHvtmg2pzrGCMGmp42ZAk6TugHu0YpxccO0kwQo1C8f6ouQVIni5hEZaal9F0N8YygtIf6p1NM
5RyEvTN9bgxwqkHhhjFVcpKr3E/LpPraDFoj38+ZOdKFTiwQpq0y1icjd8afhJVD8EaF83vuED/b
OWVrV4/VjE40rP9S4HBGJ+GXWnjj+xRHofKoJ6rIgtmMBockgsYbwCIDq994JOJapx6aLxwY/S8T
etqHZKBb5adJ7gF0rHMR+ZEdxeFjq3f6PyNU7Y/QE2S2F6GWmnADte6bqXNA+Ki4jO+U0RjDF7yZ
HCsQY1Hbe0MO9hj0lQKXtGuKaYuefOuW4gwHh6uTwlF5u0xhJpwtIivT0rNitu5L2uiDDGa1rL9F
rd0mwf0b42owxPKpZ4HFoD6/5OGXg/ET6k6EY3G2YkU3graJKwUchqn9W48qXfD7o13lFstoUBWp
JYLQvEIQTrkXasUU5mfda9OvUeFG+Q7abZFv3L1X1xLjIB2LFTM6cwD7VkvY4bciI8TzznrlFX5b
D5i8pbExHBWRGecyartgsLp8l8MJ3RcF0hl/P0/uRJOnE+y7q05ly86LxrDg3Uhn/KHr+/gTgtPe
8f4oV7c9s6Sj7PAAp1nJS+3y24ENK1AcqIuzkYvm6OmJ2I2csUfJwfxURUla+fcH/OPueZG1LSO6
1LeXYcn5l2h6hdkG109GXYG9drROPDm1o76FsGD/nMN0AA+Dbn/3WApPdgGGZl3rO4VnPaERZJn7
ajaKl86OzfMkubL82hvEt7CxlfQ4EoWgQ9LkXS9mWfi2YWB3GEokL3xtbBF6VqZ4/tTERfxs4cjZ
74CXMLm077/bhhIf7XFM/FxPX2Czg9gp8Db5mCKDMuztvot/2p3sXqYi9zbgTDf2DmRYHhmkyYZ+
pebdZYOsJZLUZy6J9Lk0uFZjekaNz45yDveXft1+R1CKFFJdgMYQtqDFrj42Ghwo2dBQOJcFpUkR
2ZXvzoBuIrZ3UGbNj3CUqPM2KSUyS2rQN4WMg1bjov77X7J4bCx1QvpO9B4ug6Dt3BIu9pJQWegr
5opuH9UYb4F8Uk10mJPiXzfRTL9RgERyhMr97IzRM7mv/Pv1pwHMm52Gwh8Ry8sf0jSYgIaaVZyx
/mgXsfh2yji0G+P7CEp+y/D6Kp8n9pHVoNsNcgxw2HK2vYp9R5oKXmtJeR5cLdvBxlaDsm/Iw5Lc
CsDkdtSiyi3N0z+vu9WOW8g6gGdolPGwXX32UNcmSO3MMRws70M6D99sC4GYvpEoRU0p5ag+36He
ZB0muK34kc0Sp9CRqyn2EvNUl1b+WMACwB5vqGCGxVhIa9XfSm7+CU58TwBm2It03NUtgj2jLahW
IUUm1f3YKC6/ooJFcj/2bu24xbxmKcihsLaux0URgr1Dp+Tn2EzGA0Ux8FNuUn7J6nLYQIUvZeX1
wiPCAUaL/c0bdRXlspCDUuQa+6326rOsTXOv5v1w4hkj9vo0W7sEJFcgWkDG9yd5I9AWvT8oMQsi
lofVZaA1mS4j+O/FuXGr8dnLeMC4Xmgj8pKZB5Au4nNn1BsLe+MqocRJXw0RG7AH65ZsQZKhLO3f
s91Cjo7HRk2DuRH1J6+p1I8zLagty+V11+PPgYboCKqYcAhBFS3L8Go/CdPsu1A18vNgjYFnN9oR
e1SknPq+/5I2MRKY/F9+YUdyNykcdG1bbtLUlt2z/sivf8Oqt2CXZuY5FFjObtTG7xCVkNidO7Q6
l054sp9CsziiUKS+JI5ePRdjbbxFdVKfD9lsmxkFYbdsvrZqWP40IT+/HyqrNHxHyDH/rWfZmO1H
KV0zmCdd/6dqpenuY1lUP8cqB6oZeeb7QmSuyqtQ6O86JTI0X0vyptlz6bSmP2S6cIK58JrfZT+E
fVDpY/2oz1advMxTmZ4BwhTmWVSaWnyvYhRvKdAaaDg1hWcHEQ+ONzxIc/toYLz41o1CvT6EBoe2
L7ISgbIOIsCD2YT59z62KuQlc6UDZjoM5XdhtWnrp5pd5P6gzb0HJl+rQz/uqzj2BVbA301r0nhm
SzN638HO3sgUb+10Gp6LBSFtT7gCl9GhcFBlQPgol5Ks+XCpypPZmPLgWJ34eH+/3YxEgolUbZEr
pct8OZadi3LyxjQ7D5MN5Xt25pfISlO0zQzxqMr4Ua2sNnDwIj/oczPycJvbr/d/w2rPL+cnEsxL
sgq4jlt+9RPY8+i5iVA5JTVe524X25hkoVlspKa2b82seyA738KHrqL/v0FpfwLmA2dy1fEzZJ5m
hqKDIRgG7a3Exm+XAGJe2Gh99nWyW/0At+kbFQZ9N2KFvnHOLRfmq8333/CUY1l6Wupoy10u+2An
ZUuVXzmhEBsfpD0oR3qbxsP9lf2jGrUeBpQJHG14YbAbVnscERyvlrkaPUwIX+gHEpoiDyjdTL3f
zcCiA73tIxfkSdqEgawTSxzViX/NF3jsxIeuimQVxKLX1FPdxbLzNTfMpsCCAP3LBGEqP9//wavI
/7MsGoFAb0lbtMRWke+6mTpVJaEQSmsvQ/cRNrfqF6RcG4+U1Zm/HujPtnh1APehNUTYCUUPg5FQ
kA/Dn17qcBgZ7Zs8HDcY47c+Nl054DXI95NHrU57e4wsnvk4qOSOk+1VrVFRXI70jZC6FdFsYmjp
fO+FXH0ZUqoxJkMnmFJKGrQDFD36w1grT1GOdJnlgMQsTTnvUFpSg9Cqt3xo1yfJf0u6CD1TrAGK
tr7TNC8tKNVDZ4FZUldBZtb1R4PjuaWsIHvT9zAoUUGrluWIwjPlC1/jUPsehZrcehzeCiMdsCJB
BK6AUv7lUogsg86STRB6EAnywcsR0HqSHZfra2PVbx1e6JahEIfq8tKlvxwqtUq1Kye4QxguNHtP
GaInFNyiNzwdBnzvzOETzZ7i8PfbBE0Q+s6g24GiruaHJZZeVWlFQJEhfLYzmFi9yGqEcNvhw98P
ZUJYQcLL0YGNrE4QlJ0azega5YTpQHpoJFiQrLFaotiZNvakduuzgcvUuIh4bpD1X66l1xHabQLa
QVe+eGmE4S+PWOTKYP75bg2NISr3lPl9kEZ+GBZ+7nr+WA77pmkhNmxVh24ennxQClGAdcBwrjZU
bzjSnY00PNF88q02/9BoNe/uiLd+ekzMDgpJctDNn6MRPUTZPxLDjaIWh77z9rLwdk01H+9/i5sL
REGHRJXXkOZZqwVSGhgqjheHJ82AMmm+eNoc6EX+3YqKl9BwIZH99sJ35fAzi2JenhFppPHPmERn
mCb+xm9Z3gDrqwVTtoWeSgUGu6LLj9XkWVRB5cQG28tOzuQdUmc+dPEX4XkfStvFuawMjOYT3m2P
7Txt7Lp1ReDPYfN69CWUXp3fUVdAfGwx4U6c/BHr08AOKerqECsKmgu99ZzU5TvqI4ckjJ7KcdgY
/zpSeeIu3U+sXuHwrwsSTacNVFc6PkQcgU5Vu+YQV3UbqFOYbVwevHevVhqlHGqUC/kADOcaawLl
p23G2AMEpIWpdTSq3v/22IWDP4oo0nyP/kzjq65IdiKJ2sDAtuCxixEXBDabab+KPmtQXfKmXdqa
/Zmaqh6IsKATZcohkJFWPBRZWZIQhM1TYWHWQjMkDIpE035FOelP7kpki8t0IPi9IoHApBbB7NX2
96TJXUpfY2E9yDwHil/LaK9R7FgsUOrCjzLGMhUQwqYV1ecRkdKD22f2AaXT+V3kFMpbygb2P50n
QxyAhNh5xjQeDQzFdl4SJ48I3Te/O6Oy/amtewSTlSkYxyZ5CsnYvvGQ7E9W6ZqnqMkgMJVphtcq
Lld7avL1ucRC/CkrtQmTFHN6m0co6voWmIAfKcnNY27N42nRET+GWew9kW1Y+96bvrptkSzVuyk/
mG6LFnyU2k9F5oy7XKdl0ub9ZxQNJ9/oepdneFfSgUrSnabRSPDRdUUcs2Dr6VZJaTeNIvspzuL4
aIxe1e3SDEANREP7MeSZE2AM4jzMZoI769SL90Vaoq47mxgQ+rbUnfdWbIa7Aib16KfQfXeGktLE
EgL+Wj/TrSunuH9AC3l+V4czX45uS3fSIRg/4ArfHasx9JQAJLPyqAAECLysEO8rUyufNEVT/c7M
Y2jsQ/qceSkylJYs3cc6buKd7uAaScPpm5mk3R7y3QdTj5NjEdpyn0Rx/z6mE/EwGuoMTt+pPgKz
yk+0Q1ubF2CnBkbupkG+qNn5oOPb72HoOntlimhosU8CQvDHrEfjEQLNtIPW8uSpBvoo1qDvaI3Y
gd3GDTW1QXsg9QPPymg7wyxCP7e69qx1qf4OqGx2kJKulldO7x29SQ6t6yhkOrb5gmtBe+rDcn4J
5zRLD5oTS2M/j2Vo73p7auZdqDVDQ/CEx6QR+Z5moDgb0hnfSF3272Slaz5mKhXMRkVdqLEeqlWI
VcXqYwTZ+iG31ZjnsTGl6LhlFJ52iuKkn9XEsD6kijN8W2S5P2AvlT9JtK5+Wm6e/wSXIsQRM/v2
scJx4+NUTo2yB9lnK76piNnxZ536ZRCZSvcc9ZEXsiS9BetwqAMN41nnPNRR+S92m7rq5zKKbTpR
hthjZlV+9uj60vRNuxn52M5WZ/IucI07oYVh+k2Z7PJNb0QtEYx7p7NxHVzl0wAASTvp7qKtzrNq
VTEqeTMrIq/FSZ/r8Jj2peWXI8LVc2zl+2o0tnR5l7Tj4vZZkpGlCEavg6R3beihD/OIj4MYTpNa
FB8yYyqfbXilu7krijeQ7DF8rovkC2WHv1Tnp2LCaw0HM5vkCw7EugzXqFU+TnzhU08gOX6taGQH
bhEjXzKWibel63F1+DMcRjvoBiI6AQZhlYQMFdI/5GdYObeIJgqNtCOVRnNAVU/8/Tckv6O6S2xS
bF2D3mrsbHGUSsUpXbACimb9iELlybSrnaaGn+6nD1dpM+0pVQOkBKlogVCuMpnaHDqJeBgSZUZZ
/jDmWRW+5OEQ0zHOaushLft43AFV6bayzCUvWUUOqtsoh7KmNtfpakGzwVLrQWbiJKOkPVmUX/aJ
kQx/nctCh4S8wnOPfJbJLhvmVYISkx+JxmjlaQhD8UW32vGD1RTRy3iu6199kR6L8YDwxC4y0XwF
XB/g3WI+e0kSB25jen6thlsY0nU9fQld+mUsOS1PHvHrWFLztNR0EUuA3LP5OZWYwO6zMDWsoxOP
8eQjCSaeFMuSX2qlmD6ht1B90WxAlhRFRP2tnAfAxqnb5I/SaU5AR5XIrwY3ioIWXWH33V+HCP1S
dEmoQBsL3e5yBftyiMkhdT5Un6Wf+mguAteMxbEZZtrBVmJ/49KKPt8f9MZ2w4sMeh8Dg21ei3eN
uiZ7S1QC4Ql5SCz94IVyr9tb4XHzuORfJ3ekJECv9nJuaNo4sx3n4lSLMpC0s2aecboNm2pLBPVm
uC9wQCxTEZteb+o8muk7Nr04KUXj/FBby3uThF1y+B+W7dXxv9rOEnulhEaUOFW8o/w5pCMVpu5R
bcT+fxjo1e5dPbc7TMfUEeTMSZr9T3Vs39RlCm1hLD7+/TiUoVAZgqYB22317J0B5iLdJMTJ7eRR
G/S3Iov2TbtlFnnr63CB0UjF4Zp7c3VKlKmhlXkxiZPXDepBzYby5KrFlnbRjcOWT68vUGOVx9q6
aRlObg492B1OLom1H9rTt4hD+dChXKhn8liV0QY27ta0Xg+4Cm+7760MCuKAoEr3UejDXi+2SiC3
dhA4CiaFZguY4lXElbWC0KSnD6cki1BON2tHHqIuTT6Re0QWShNCLTbuxxs5B2aWVFNtOqELtOFy
0ypV2mfYH7OVnFEpj5mqzvFuLhW807oogZiICnaUHxJjBOOboKgwbQT/1bKS0wL9BxUDy/OGEiSC
viVv0flktrn51FZ691S4SrIxytUR+GcUbFUgCNlL3nE5zWnu5qZAJvk0TL3+6E228kLsKscS0NWP
+7vsKjAZijhhVRedFt7zl0Px1sOiB6GEk6VMkPZnkXc/ZBXRcHHa8LviOk0aFPDsvt4f9sYMwRgB
EIfeQOV/DRIPFbMr4kaZT0bRzL+VpBi/enNToTAklY3X+9ZQy9+/TgPa1FJaTF5Pul0nhyaxiveZ
52YPjjNNmzqpS8xfpDYLIoMNAdee8hvzuxxs1mO3rh1zPtV5qj/qLe2jXdgnY7ynZJepvO/MTAbp
Uo8+zLqXvRtqESXvuqbaQjhfRyoytIsQLaG6+O4uH/7VtLEYsTukVgwqeYiujHmT7xAGNHb3v+Ma
gM+xzD4gjYM6Bg6XpvHlMH3Tj+gytMaJpzX+OOZOTMVpnn5GavQcqs9FOgVaXB4Q/Nt1AzLDzl/f
4zAGFwIqcsKcrLTRLn9A1qRmVqiDccryfx3lnyrRzsJ76txwY6bXYXQ5zmpPogID7HlmokUmxGMO
mstHOUT5yD5JTvcX9XpPXg61umEbdMLNbGZKNpK6NZ6UVv97FtURPJynfbg/1q1pcY7CCVExJeEY
uFy+UrVEqrcIHrXuDC9eky9j5f1CIe7l/jhXlwWf6XU4rj6TXVaAtNwJkdJBp4L8dbFTdgozqIst
xupW4K8+lJUO5O0TgV909UM+T4fJKDdyra0hVh9oEHaImNCI0U6XnGLAona7lWVtrdfyE15t304Z
MqcGgXaK1dGfK43ikxVQl2/Ev/9/H2a1gb0UwPaUMlDqPtjpv3BOfKv1ghGv9fsDXXenViGwTPnV
lBxFjYVdMlJTyQ/eEE8BjLrd4KlHE5i3n1N8qV2YM0nJ0/ovCesQPqjao2EA3ANC2xXRa55M7J48
PXwA1EqgK4AaJkVr3gnX2JInWW2pZSjaA/B8HJBCOKOtVjRT2l4oYekhypkgBJxHypPRCXunlFP2
8f6argLxz1D8cAPwpQb+af20KPCRCLVceg8qbERA9pRbDb8MgaHv7w90a06AwBbBYeQ6rkouLaXZ
rnTTEFlGJ340vCH0q74FixCLeANWt1yRr67QP3OiKw/cDOVWtPlWmysWlppOVRY+WIBln2KpV08e
PII9N6pC+U/JAzUraIFV6uabcB2iy9ggPpZXJ2Sy5T5bhWg3xpmrOAq2qvZ4pnNf7zstinayKpp3
I8JduDAlo4E0bx2C8E8decJaxvh9f7FX5/+fXwEqaTE2pw509fJxWi925txQHvQxTXeynnGwUZ3u
rd5173kpgYinERrcH3N13vw3JsUJGuTg6K5oVyowFw+kTXSuzCw5JxRoj4DAqC0XOdXuGTGh++Pd
nOPi+0Z6Ce3bWq00VAxvTiwrgrnsABmtYyy9zL7EF1nSuJId/Xl0lI/3B70RxWA1VY3+P9VD3i6X
n3fwyjDrSyM6Q8Fvz6U5xUdE+vsnWOVi4w6/ORRYzUWnAd2PtWqP5uUe1Z0yOkfSK56Hvh79JlbC
o1voyv7+rG4t5eIdQQZERelKZrEVeYLi70C4qHlxGC0hnkdz1s9tZIZ7TZPFLu9NfYN5fite0FeH
tgog8hoPnPRFrMdaqzwg3GIfmhivY9jwz20n8VQvc6PduD1uThKPjOXVR49/LcChO3WWWXGi0PGo
vX1FzXlfF+0vMbTqadAn44xKafPp/sLe/IavxlzlLDKDQJJy4uCcRf8u7Ljk3UZLMxD98Ejvj3Vz
fuw9bo6lrbwG2radSSbkjaxnOcuDlsTqLo9jQNb6TCcsh8pvGFl4vD/orQkCmIVavnCCKX5c7gdM
uOlkG7rykJU1+olYvPtABeVbWD3qxqm+bqH+OWBs9IpAQFHzBaxxOZYhaSPRr4NKlUv7QShsQKWg
4OpLwxOqb4gF89mnkfFVVXv4R5DWxtlXpdo+ToVRHADcvMtM+QHoLapeVPs3DqSba7EUw5c6DX2U
1YEETgT7ESUMHyIr1I6qteAdnbn6bMxRe7i/7Fem7Ms1Q/+L+40LjhRhtRa8e7PIQrHuYbAwdwGy
HB5HB4HJpo92ChQqwHehuteH9vvQNtbO0Tr3uaXG7ZdtO+2EVdBiLrVuI0W/FYL4sVATBd+wIC4u
v5A3F8IzIDc+TPFg72zFfl/bSXgwWnr4sRWp+6ynSH5/KW5c9i4CViCEEJgCW7JCm0G4AB81qcoD
GMho7zqSTjhyfo/93EyBWsXDv10eZYGZtVvun7cOMOp+nCfL0enqq9h3akTyRo8DpUNI5DQJYwbc
rCf7eo4akLVyS+H41nigqiHcLD0zDuvL1W3qrnTcUcRn3ESKrzncjfeZSCMR5HDwOr/WKivbOFNu
ZIc86CigQphRNTpml0Pq7piNdalG5zTuw2nvmUMe8oIcoo0Ky43AWR7gPMPZ3qDsVlunHDn50RKN
zm7R65+oq7hB6o0tJM+GTnEYZzuNVuDG5G7lahejrl5IVhMVwzCL6KyEmf7WyXGAcugIvwxTpAU4
cojAGw1oejL3nH2jtL9jL9qC4NxYYXpL1LAW5Ry4SauNHMOOJ4q06Jyh+kT3RuVukmlif72/S27E
DjkSFwMoN5xy1+eFGGjrmy3DtDJVegi9MtvVA65NRSvBQPGu3xjw1rwIG9owCDfzaFoFq6NQDZwN
M3yAXtC96aY4ejsojbWBjf1T5Vul+lh40QjjDzymtR573FO5ynQ1fMCbG+3etJfaT0Oo0XDUqxg9
F2Af7Se7QhXKT9I0++UA8HgShkTuoNCrn4O+uMhlSox4IFL1yrEOW2zuJZdGGPRqNJmHSc2HGBiB
Vcd715w7zS9cOLo7ezbGI7Rj5XM7pNpLrwDSaPI0finbGuHnajC/5kgtf4szFZJqtKSLHs272e8N
OJMc0vYmOfHGBeSRUXH181LFz2EVSw18U8Ww4vCBV8dwlmGsPaeNSE8ehMyNhf8jonC18OhsoULt
UCJc71hEzicRJow1TBD4jn0oUTbm2ELRZrLKZvJ7q7bk0+CQsx6R7hkMHz49RCNXCx24ECIfvwhd
a2ARp62xBbK7uRIa4C5zqSlSnLo8t1Rh5FgFQSBvTUU7SS9MMn/IRfYYjq7+8f7WuhXpC/0UiCE7
WF2vBOiTTGow3x+iMZkOvZ0TJ7xMNkZZfvF6vVF8MMi1ABFcXfgTkucz7ODwQWmSChhU1wRqn9Rf
WoFTQBiX9Y46fBQ4Uz75itpv8UFvHdBEFdg1h1LtFTSkdzLhFqIIH2QXKb6RuD+apv7BHnB2SZag
ZRTr9e7+uq4Lw+R7wDMW1TjqIDZGBatw1mrViiaVvW3myJTTesDVpp9nXylEty8MPd2DWPwOH1fu
vFqvz/WYnOwk/RTqZfb+/m+5jqcF6EA7hQLJ8j5axVMvqHvDVo/Po9A/tH2vfIcGY/mwnMVGw/w6
mhiJug8PdwyM6CFfRm6hZyGYqio+z/BtP+uZpg2HSIRdtPH6uv6gNqqfFN0Xy28YI6sZlaUQiP1F
ydlyKtXHYhcT3wJBcT3uEBdoUiUIO9gx95fx+hZa7B0ZDmY4asXrW2jqmxxtSS+CpwL2tavbfm+P
/We9prafgo/bejEsz6vLTbO8TUAzsWUQ2l2DLiNrTjICJTlnrq48WwCOTsiGe3vSpjzo0iHdK/SQ
DqlqIjbcIkmh2DkaGIVdH/5+4iBJuAxd7no20uVXzRMhhwb0+hk3r/JclbN2jJBkQwarcUFqWuNG
7/ZWvC5AI8pfHBpXqOcyg7Rld2Z8zvrmq6lX2kvemlGgpUqz4Y14a6T/eieLBuIV/b4FgAH7okrO
xegoezC0wxHSlfnJxSRhI3pubQ2633SLFpcPnC4vF7HFNg9QR5ecNRxCf/cRlQU/bg38Cu9/rFtb
A74pZFU+FTTh1RbseWwU+YgCUz8DszFLpGdScoAnKpVNkLtmuUP8Zwuif3NQvhSJIKNeKW+7OUiq
PjXiM+ghdz/bfR0MsaMGnjKXj56V9Id0TuyH+zO9tR+JD4pn1H1sSCeXKzqPDjh34cVnREbstzjP
jAUmk5N6asuZJ6TpZBtxeXOWdN+hXtucb+t7uQtTYISKEp8T1w6fAM80x94zm/cjK+IrkVsFXmoU
f3+kagvRG5EmlFchpV7OMimdMJVtFZ0LHGXPIRbqB3iSW1aIN9YSosqidEfFmRmu1tIdEEt0qD4g
zRQ6HZ2p3khPXFJS24VSB7GZ8TzrNj7gjd0H246QWar3Sw/ucmplXqGwHOfR2Wnj34VXFv8kVV2g
6dcbG4t4cySOlEXCi4NlfYK1ttKlEznwWS9z+yBGV75RQ5HtEAfeQkv+ueNWxzYHF1cTMHo8ra6Y
yzBXIwQo4zPqSJ0Mcm9q4/2ooMLti9GDN1I7In3vYiH2AVpv9CGRZvuvmEu0qUhS1B+TrNzfVTWn
HxPWrvHDMQ7VQHQxgjato33gK87flUpD/BPJHuNXHdfQRgvTAUoPLdbuj5WlK/js2Vqu/NTQind2
qHbbA9Bta5QB0ua2C5szK362MGLxRxnBpOeZ3e5G2MnDoRRpA2NKtGjv0NKKaji5WWwFvajL2ac9
lXq+kcL6aWOzOQhV9GTNajY/Fki1i41j80bdDDE0NMpcuJloGdmr+GdbpaIbJxd/zqw39iVzmILU
RXxmN5awOZfqmM4yh43a45zVjBLwF7nXSXXr6VCnmAzSWivtf0WjVE/4YrsIDXVFom780FWI0aVY
GrxLLZg+OOS31fleopcLx8ygJyqyzz2MFz8prSeS960392qrrgf6Uxd41Uasx0zkCtvqpCAa5BPG
/QHXFW2v18hRd4ZVbuyd2+Mt+psUUyyk2y53qSZq2+4lbcu8d98gh/yUKu4RXnXQSHujAre6I//v
1P7fUKuCzUxWkScRU+vCxcw25VCd/67g9t8QqJCjTEP9kbvqcjZ2GCsCkRy64z1Y91oEGvpGffve
AtlfFE8Y6W3cx8t3f3Uc/BkQARUKCXTW4HKt4sLLZ/y1MLg7aX3z2A5d7dfV/EmbrcdICfdIRxxm
z3wpMvcvhQv/G9hDoZy0jfKXszrSx1yLGtwJzVMz2e81MzqFoPCDuuo/Fo745/5VvHyYq0m+Gmt1
ktNusi0E8s1Tmtqo4FT6cZrk50jzDprM3iTCeKuY2HnfH/TWjiMjp8EMv5KNt4qWCZjiwqC1Toro
AWBWqNj3bvvB6fq/u/eXlST2gXxSC+IuXleD0PFMKlpd1slSky+x46a+iqNNI9+GuvkcTd5GiN7Y
cOSIlEDgiQD1W58kpiM8U466fQqN/tvUucKv+zx9KxB6/rg8QTaWcYn4V98OcTfP4JEBdomyN3fW
Krtva5F7ZQuXRnVjiGu69d6V+dskdh8Ao+1a3Mn/lwFp2NENwcXvquateDDdKzsvH6rKfQxT5Xm2
KieQYftJEz1WlvZW6n1N1UNcYxFq/rOiZFKrTe/VipSmmjin1FTaKDClKXBJ6WNV7txp4hFTdbag
migmTGqtuUEgLzN3iAWKXWa7wNL/OnAXvqKNePWiW/SH9fnqBG9joTuxWjhwKF2ejnbiIdNXlUGD
B8Th/lDXlo+LrgjyvtQywcARUJfnnRZ1XmY3sX3qByRT0l+TaFHwkwdPWDsF2lol670e58E09UFj
x4Eeoatjf2nh6hktKgjuO7hGQTF3e6cQfjTZG2uxrpMsm8ulMoSlMY8t9vHq2xjK/+HsvHYkx5E1
/EQC5M2tlE5Zpqu62t8I7UaG8l56+v1UAxx0KfOk0IO92UEBzSRFBoMRv5GpXOadeUqHz0GGhI5K
EW4YPiRFQUAOvTj9JldfRl3/aQzvIdBtjX/lznkz/io+jwgjlWCEzZOwdTccHkqpPMY0mOTxHIaP
ifFNtOdKwU4uutfiOyCrB7Xfqixoq6f+ehHWOWOVmmOMTbB5Ksone0KL8KfCRaQVoScF4Q/agR4s
LBd1hb1dqp5RmoeFlBxXoYs9XQQtUU9gvHWdV6vdbpEdlEvzLlecEzAq11FDD1DxTqsQQLRDt3ME
COzfUfJtTn/e3m6rWPLvPOihvdZ/QBqtQnI1RGEg14FxKicTV1oou+Bq8+iE8HB5MBQR+zkWcFta
NqtR/41gtHcwn0HT9gKDKY/NNNCBz30znT8nWa08FoH+vpub8qD04rfV9s6H2/O8aL4sQZMTBZT9
FamzthzrGmUWRVMWfp+N7S4LneZdl1BjH5ENf6BtWLhR0eOn1/PS0BaRzaS3Nsk06tvIvaw29QQC
CUK+C7Zw+fsfcUSfp1hH9dM45Z14R2N9Z1bgJZ1u52RIcVqt12bloZCNXWOMWLhG3tBvSS6sTs+y
9IsHDypNCzCKR8/bn5BICVKNTpL6kR4WH8wi+FQMSreRgV4dxFykC2kcI6WwmmdWhD0upH3qyxmy
cygHKgcct/8WDPA6lT9GWd2Dopbp9Uxj6s/m/NUIh++5qjzT9ck3Is7qen9dMuI+b7elHIv49tsl
UwskwxEcTf0qRwfRHBBBzpBUBcEPjWB0ZaOrd7d36yoF/XdEnvZk8JgAXmjXRbLcmDg5pn6N0syH
NuZxlCIkiOMUHCD0C6JKr1y8gMlNqUJmT2lQWL9v/4R1mP/3NxgAC3CxAcGyplKhqVpJ3bzMGkz8
x6aG5lrMlPxj26jdrJW0vTNHikvzMuM/9doNo+4LUvTxXRwN+ueNX7N8y3XOA4wGPRRa78hDL/H4
j5MjDUUheFYWvgWbvQ3vUnl46Lh8rfE9ksF3k+iOY/aJtxQqY/FuCDWvK48bv2EV85cV4VqmTLA0
jvmPJar98Rt48vZNYhNCCltr9oasYqDT0ProwX14M+oaiB8XmFoEqvk+TwNO9YDyYFxN1Vb8XGXv
r79kYSMsQmDAMtaFbd2u5KySLDLAdrgvYvOg9/yOysH3RCl+Unf+aqj18+3pr5L31zHJbcmauSYI
3Ksv4OiNE8uZKHyptfVjh5Lwuc9gookisd7/h6GWXHr50MgtrYaahjrNYcTkfuPofMyKZxelZ1Kg
Ghnh20NdOdsaQZlXAvVBKharN5eSYEM/a33uGzb6qkHza5DnHYTHu9luft0e6sqlh6QS/UEknLBl
WsNEx1DHna6uS39o+2ovaMcccEeyzk3IJZAZZn8Yq+lvVfnYpryFAEkiPLFwPFbJUhCXRjbipOKb
8vDkaD+0okQBoOrup2zaTcXwSQ2VYSNeXtkpf47prDJYVAmqIAnawo/s7DvlrA6HqdFvovTr7QW9
8u3oJkFfAZwFgWWdu3QIt/cIeRY+gB8cr/sO22AMNWstOdaxtfXqujorjOV4kyzJ+brgGhZBaIp0
mRURZh9QyHaVIaVCX3Af/IeJ8fih/clrizfs20AjBYvTbxAXCE2Nn3QR6YBaDf3cCVvZU4/IN4a7
sjFJ6e2FIIa9IYi+t8PpRZbLZWzmPi6+Bso1kgiMPW6sten1mNSYhwBoaLYfQ1QJPt+e6ZWLDikz
PiLNcyqva8PbuULIrS+ZaRyJT+mADw5nFbfkIvakTCEpTe7rvHy3OJjdHvjanMmCQPUhDguRZHXu
O3kKVQMvab/FTUvT8vdJiitzkcTuVJlermwJOV/bPUjVLZgbyGMAx96uMaKFGUWJHH6HwV6VnDRz
aRMkbmA4G0u6fK3VTQk+wqasyfYBlr7KvdAFqdpcsbkpGyWndtyiu1T09saeufrhyCTpbwDA5lC8
nY9ltZXdq8SVzI4TLxLGRyuefwCi8sa2YMM0R9NpUQ+ru39uf7jXf3k9PxJ54HfwB8ApryIa38x0
YrRafLkUOfIkZo5yLWgjtoyG/HpEl5xX+UlASHxGfL5C37yZQQSh80DlZ6c2eozEUVfH/mAYWXsI
5U5y9orWQawf5bLdai9ci1L0n3Qc8NBhBrnxdqX6wM5Fq3CZjVKA2k7XvCSl/EUr26fekfzbi3Pt
25t09WAoIlaA4MTbsXK0p6LUplAjl0gFen0Kaxtjv4T75j8M9CpzBTCUSunq8zeortgIVjOpKJ13
IJJyFPzFxk6+kuWAvF0S738HWT1VeikTdeXUuS8p1DpkXTpNSnMSvbZTB/sBIYLnePpbd6PlvsS1
ltIhqffCE3y7gp1lolKfpoVvo3vwQ6S25APoNY//YfmohHJN8hoERfp2lCQsZ2oSVPB6HUusqJF6
PzFqYyPGXTuj9M8gb6OMeAl/6OwJAxyVLLGJkshVKsUtyzl1myJGPsL6FYp2j6PMUa7lX38/PUSu
+GoU8dj6qy0vDynPeWfIfbUd4l/xpAyJmwhUe24PcyWmwgFkYiB2kA9cb8JWVWsEZ+XCb0L9ZEnK
d+oHv+fE3oCuXICf2RNLP4vjxF60Wcu3Xws7XmSU67T2ndjpf05m4Tw1gYT8TjCrnjm3qReb/L8J
m6ajbZRLPSdNEPiKFK9AXHHXNpnxbiz6cOO0X5s/VJQlSSa7A4349ncVUhE2Q6BVft+U5k6T02pX
wiz1oLBGG+d9a6iLDat2DV+w8ofJLI+KSPQvhpoCDXYi7XD7q16Jl+RzvGwob/PWWvNQlqpjrOdm
7VtS+DuZbNqvAU8rdJYPzegkG/fYtYnxol84DJx2+gVv1zBXpZS4PNS+1hrxy6Ra08EoUcrSym7L
puJKOIM9xMwWshKs61XMBHpTlu3MxAZH/RqoyUcEPY5mH5zHfN4HlrELF3n624u5LqRTsYY9BPKB
BjfLSUXh7fygKlS1HMqlnyXUYGw7co1e/uiYnyy19oZM3g9D+AMe+9deto+2toHW+X+GX4CyMJjI
0FeXdWZnGRh8vfQX0wPZmHYFxjlyln6RA9uLlbui6R5nO/mt9l/aut44HxfxbylR80ZWeWwtejCr
TTtkHeZyXZL40qDvy8R8UhJnOoatDhFu8dS22wqfJFm8RyNvSzFIXdKsN2kKg9NW5jLmGQsQZDXz
YnSMOk6s2J+0LDPvFNOfx6b/FJRW05+RudoFWD8BJ75vU+2JBn1uHkfEixcqWUjC32ryoD/aqZTP
51hMc3ayta7uXD22gOYMMDEUS8K1SY2qCXAZItjWjqK3lG100i42LWJHNOpIXQgwXFSrTYu6U6NO
ehD7+Ee9xxoHao9kfJEj1U+i+R77Yl8kzkZcX66H1dIt0iaohwLbQypytWedGGrFYDCm3efz0UHb
5ITAw1YN5eLkMzOeHACvOCPkk6tRAmPg8otE4jejLT2kbfIMcCG+S9th6+W4rNF6PshtkQBaFNIu
bC8AN4XUcbvET7Jo3zRyAaS0+qrb4DTwTv4QTEV5un3sL2IoM+J1w+oBaFmkvt6eelVPu4Q2YeJr
eXOUFZ6rCIa5Fpp5YbulenPllMEaxmBAhaiIKPYqS5OULATCNia+qaF17rZSpf7EOBwPkii3lzqY
vcPvtXI7ajDPSVxOG6f8NUSvlpcIB8UOTgxqU/IqhGdxH3d6GSd+ZjqnIkWEr9LG51iSd1ZTnamy
43hkfI1rA33d1htRDrDU+OvYt5udqSsfmpuYeAPqUoUrtVp2bCTNUakaliJD53M3Lz5Brm6Xc+c1
1SSX5wiTHQt8UNAeOkVK+12tT3HgwmOmXIGo9PAYWU3Z424WpuGdif2l7iZoTH6sJspXngZYxPl6
e6tcO+CLSu/STOYjriN0EEpWZUSWgMWUh8pOSzL1YDRRmN7zvBodrymj3n4XNzWsBCBZOdCj2z/g
6qLZJHCmzmsOyfG3e7Whs4sZGL6Wc2/upZ7S4pw+KOUIvU+SDgSfv1QBWq5E6irU7OnkAi1fz9ju
LbWVcJzz60ZTAi/AxTtCXHoyzKOEbkfrzl2Rfrg9ySsHUqFUC10CnNFyHbyd5KiQ8WAtLPwgVZqd
3EI5Tao77NnTnSkKbWNJr4Q2ziHy/IvBKBpeq9FmXBtDIKPC17Tsd9o4dzN1JjdzJv0/DIQjOaVK
0MOXfK0M52skJhXhT/0QnJsp0Z96aR7uZLW0NsDVVy4FBW9WehEKfj5E0bcriDCyoHM3Cd+RO9wh
TZRJEyoEG7n+tZVDk4WQuTTJEBB9OwrJQkc7rk78oGgHd8gD7rkUaBMGTOP+9pa4NiE0TOgHol0N
tGIVLGSsqCN74FYoHFLqQrXCXWTSv/j7UfCdWsBTSzFofZcmSGVYmEYtwbEMEQuL8n1t2luYv2vL
RiOdIAJ7b9HWfLtsTm8hUZs2se8UqnCnCVXcnHzQxeTS+vtlIyGhuUIrCIU6ebUP0iIGXmkvSV0q
p0ec9tSzmpnV4fayrYMSMhjkPLxh6a3AJrto9dC0N1oFm04oidNDxAPBFeZUQlKIu3c4kiQ+Sl3V
8fag65t0GZQtvrBeiBWXGUmRitqQnPgs5SiV7xqBYLVbVmqbeFo/l9FJRcSzJzwl8T+yZObgC3Jn
+HX7R1w0yvkVBEg8B2jxkLGvwUwQBgYVfz9A2uhpWe6IFtWHCOfwEWZ3BpahLiM5dE0pVv4x1QBv
Szsu0E1y6J5vsDTXQfP1lyyEvsX2FurI6jAGXdNi55hF50DXMrhvWN4m1DZ9o3Saxwzq8cZr5cpH
58RD4aIEBLlqXU+YKrkjIE+Mh7zxQS0z7NEs3Z06e/BtgXQvnfl4wzXp6piAXgH6LIXU9fkcUAcR
KM+iYoFxiSscYzzYQ2+4SppP96M1JneZiWD77W98bVB4xLgPoGgKvX3ZiH80MuEbAImb8vhc6fL8
q07i6B9hlNLioqqFPzQxI6NhoaS5JcC7DhPLB10QeYQ9FCYuXsByM3aBrMKo6LNZkXbIcIl0p5EC
PXRVjdHW7VlejgamlpyUhwtNg4ulTUWBYYqUpmeMwsqXHNsqLzLrFpEvfYsfv47lC8ph8UphLOha
YEzeLmisOSWCjHhM53TI78pqyvdRFI/vb0/o2ihctCR9aL5c3hhCbkL2Cj7ljVNPJ60v5MOUG3+p
RrXIHkAngPECppaX3/oUtNKA/LIzxecgH7Q7oIaRl2bV9HJ7Lpdnm6QWJwp2A3n/hfHHJMVTNWht
fLZTO7oDpFyfhAzC3lUm+SWtwIffHu9yy4NDWShDKm1z1m91Q8kVevTawHijRU/IqzRRv1Nm9Jcx
Cm8fjX6K7htcn7Ykrq9E02VcLhOAHFd4DJLeo67XsuWxlbK8NKW3FeBypUuFq7EGnmQ+J9RQn7Ks
VcDoiy25gosKDJ8TkDvwjYVXz525mrhdxA1VaC6VskGfa1eNtfNYwU3A4taSXJXl/h43Ok5Y9DdH
tx3z1l5eJc63Mc5C/Xj7K1zecNh08EKjjkB+dSHYAJ4fT96xdHyrFcEel6bnsqyl/VT2cNOqOP7W
tnq5jxUjfxjlINp4Fb/miH++FFkLOlavihHcKhdkx9pq8yjpJNuPmqA5xBVGA22IbAP1BgUanlF6
oVMKr6Lci2MAVblcRKNnj7hSmEo37qyqpK47TtNj0IbDCXOj6u+36dLu4KGA5g9ggVUgyRwsqbW+
s33DavQ7aB3hqU769FQ0s+TJuSMfwqqUN77KlbMI3H2xiUBMZEE5raJXOKqVHY62X8pafT8ZQj0k
CV6YSJoPXo0t618nVwv+G7sW9NDJfq3l9/xx/ZSgzJuU9oevZ2p1TGsYqF4eoLXo1KXmNbUwAbWa
zf723uOs8++uPz8vPqhLCyvrAoDBLi/bWs9t35mD4iGocgTxp6gvoRTbOMfomBzg0pxF83e6qzkg
eIyXrLiyfKmvdQiyGfhAdbasjx1yXvvAqLUfRduOL6E8N36ZhfNBmYpKeEWexlhjOHnzwJ+twJ2l
bDyGDdY0bmb01gEsl4JMfztkwlO7sDk3Fh0C3DkjD2cvsQ+kbvxk11WwGDrUC5i1eD9p3fQZxqyC
0bpTKB+QPX8sDaXx+rK3XW4gzTXt0PGy0MJZWwyziyIPaNNBBC4KhrhKzx6C2flRTmJeGlJXvojU
CvNPqR1Gk1+aoVnfB8Cq9N/tMBS1lzY0PTzdHMqvhdyjMWAocxudjMju2BpBEONhn03iHqPVGMEt
W5RfA8uKP5X6nGBA3SPbsWvscqDHpEWOZ46RYvM0iLrv2th33xrHKl6cXgvOmiNkFeWEsf6O/wfo
lEKldpKmum/n9uzmnVTfGUUhPyXlaH9tizY8mXqs7PCwdXbSXNgILFjaARuO4TFGIW03hll2itRO
Cfejpv2cbbqFCR4DT0bjqIU3WN34VNkdNiCDHH7ObQpySTCJ760q1fvQnC3PqKbxm8Me/QlfeNw7
o6odAzQl1GOaZMAyDENhy0ZK9i6q1Ol3lsYDgSGm+etGpYK272jEyV4PMRd2a2ly4v0sDPmuNBIM
JYImuVc76g38u5Z1kodReRK9brC3utyLASH94G1RHZGAGB/KPtNP+kTIUcaBKDWmkf4T4zuxU3Eg
ube1PMzdwuniFyR38vvBgBp7+9xcuTmXnJhbbKGHU1Z4e1oDvTDhlaG8EBROeA81VIGEpwqM7FXr
MNiRtCvAXm6E6lf/vtVZBa5LQwYKPKXM9QMsnmG9J50T+EqXFO+CcsianWamU+FWWLDcg1E2J69N
TbXfxekUfklrW/9Y5Xbfe6h8zYfJnrtHGWZJg8NrHAde3RbYxYdCNg13aDo9OWR5Elaf9Catf1ta
PZduVhqFcZwrdHADo9Icd4jm4Ic8Ymki5ymcg6JJ91GK+L492aMn9ZLZbQSpKxfkgkghQlFRXWwq
3i52MSSAc5tcouWN9A68OItOYp3Kjb5Dp0x7Mcsk/SezxvlzZ0w5dYleH5KN33DtOuB6phQIhQ8B
+NVvgJsrQgwqLB9jnrI5gvQ0n+OhjI5i1mIoj2YXbaFJrmS2i2g69Tggw5CftLfTLoUWm2mjSH7R
iTxztW5UH+g6iK0K7ZLsXOyqBRGHfgaIwXULrhxlAnKHBtzU2gA1SX6xyiwz554C9lZd+tqcEK/g
noPFSqthNSclwcvbyZgTNZD8u1TPSbqDtJn8bYWHpAY+Bio7dPkX7Yplzn/cpkLOoyEHLuaHYQX3
N+jTdxggxP7tKHBt5Xjg0GfmkUoatcoR1D4xcx4Fkk97RPFNW2rvpK7DuQf98o39d9FvX2bEZKjo
Lz6bFxiMMoYuWYVN4EdBaLyPSeg4e0IrBre1BmPya1OnPFLXY+LcWU3YJfdlKPXfMqUJ0QHolP6g
jHKO6KSSTPAp2rnccoK8shpYj3JCF1QALLlVzdqOzD5r8LA4N5RaT1mn1eexruaHKq3aDSj99aEo
DlAIAQy4LseYWuGktSxJfqKa4RGll+lrlo3h3QQldiPoXr4VFlwVHha4ClDNJRt8u5VKATYN9nB6
HpATQ5wCHymEGt+LRPtcyFLwY9KqmRp5qj5JXaPfa+P0tRuDrerExcFZaBq8p3lLY3Fw8fkLw7DG
bJ7FGfuy/ClMCueewstWyLlYV0bhibsQ9V8fJKso17bqPOIJmJ7HYah3fTE0Z2uMkpMw6u5v82uG
4v5kMv/ultVQyK9IpWRg8qZLTvEtr2TjJ6gVBfBfhSTWLi3N+tft03ptCSFG0xNa2joXQgv4Tkyo
t2EGXJNIJLzqsjIEgVN9uT3Mss3fhNNlYn8Ms0rkaxhQ2jAFCUoHZQYARi70dhdR42wg00Tx57Ac
pszNHQF+o68KuOe3x782TYg0vCKISZevpd4KMlVJleRcq12muGqeWU8OaaG0uz3ORQrEPBmBF4Wx
RPS1Rn6HmsOCPxJnTK0XRXi9d3kJGvvEmgqvr6dvwuq2QszFLbyMiUzp0hjjtbw+i2ZAoC3zRlCG
HexdhuC0i7o2OzVwjHsNV7SNOV77lg73PYp/C+rGWtbgj2ukqCw87OySTSq30r2pVfTBSiV24ylK
X+ocFho52OxNar4llHqR8yzeOXThkS9maFrWb0eGw6kKvBnFuYJ3nbuQeRAtgOM55B4sjADojyik
ZpdVjfMhTRXne+jkxkbp98pO4gFMbWLhdoCEXv7+x+wpHGld0lIrVEet/lkL25xczNvkrWbnlajD
OFAa7FcRs/VcFX1xZrfi9GxNTfQuHSQLOQa6WGo+phtRR72yg4g3AG9IpInla2x1YuqRk82aOOfo
kZVuGNhDRrG+jDKX798/oYDbfpSHJPqWoK9872SJ870MRP9jkEv9wSnr1HHxCxiznYERtOEZRo9O
oVxpyQenj+sXfRgMHrvFoH3Nla4TR/oGze+h0p1416JTSR6HMRgPFZA5T+EA5W6jWHJlMTmVHBL6
Z+Ad1kcEkao4qk2RnBNaqE81Yee5wtxwh33fFiL/AmSA8x4SMktTxKJ+fVG50hTovrDi47OFwOkH
WWg2bmda17/0eTPt2xSUzw4hovpd5tSK6hpBE7xEhlZ+t0ds9sZazSPPSsZ8q6555diSlfHLSJiA
sK0z2lGdolqUUn5WeoNXjtm0xosc2epzHtYG3EK5bjof3IaGHWHvWB9vB8Zrx4YyzoLTIVe+SE7U
cWzboFCLs4FC/t6Uyi+1Mxv724Ncib5Q68naqa3DYFkn0gir16OEBum5NkPqpz31MTfL++88feu7
UnOyF2R5f90e8zWDW11tBBcIX84rZGeddslj1GPnaCXnimr+P6reOM8Yvo2PWpfOjdsrmX2P5nD5
NRkM/CKRvDp1eYgTPPEp7F1p6nE6btq4Qn+xaALhUubRiWSUiX8OfY/FZUiZCx5dPynHalbTh6ge
hnzXSFH41ahDgYRLFfYIdIZ1c6cnJcR2GSRWRio0oi+gtRPFmSZwWkpSVeIA7y2H4XuAn66DYKSU
fmxkAAYahp/C1SKhfSm1iBczwc/4lJqpcW8oJCSFUfb2MVUsACl1OovIFYQjczcmckR60tI94b0d
a9NGbLpM8TlOr67fNKBetS7exltnNmOkdIj5gD4wZY6M1sx3KiZMpdtL6Vy70ujUP6SkLX4K1Qq+
0/7MPQpIT8gsJJOrCikfXbSukV635D7ZYoVdiyzcSUReciigDcvf/7gO6AL2E1U9iuZodB/yGF1n
MQ3UckZ+8u2ddm0ooFOLXNTScVnTNZxc4/c3nTg7woo/qn06H8vIMr4lY7Mlu351KNAvi3bElc6O
ncykvFMlznGX949qpi7siRks+Eg98T/MiiwegQqANhd1DNrUSuCUzEqTC0x2M3XipQ2pWftiyxPK
RH8/Gi9GjQactWA9V7lLakbBlA4c1tnMtHv6HIMXZ2TWSBypGynvlUsVzQ14Q9ysKsqUq6FC/EqD
piTlzDVDMl2lrsLYo10ePw9yXX6XClFvPACvRHiHZimFcgfCC/yzt3vRCiA/KaMSn+XeTo/Z0Hf7
PKhQPoi04GAUErxPbNYRxBh+//2qou+wdM24Vy5ksUSQpXkWRsm5KENtV9IzB5Bpy14kj/0G7Oba
qnLQYNZiIcFnXD08nSBKxwrYzVmNLIqcjRbLo1fPLflXHjfJeyCUcnT4++lhdUALHJERWsCrL6lI
oGrjfEzOuqiyR1lOMg9Cc3HUq078h/3JxJgfmBUO+Wp6ddXJTaHIXCadrNx3lHR3eWTrezbatAGT
urZbgC8sNHXI0uaaOpvVNBKLJEzOVjboP7JATY+BWTeuPJXTh2nsf8Ud9Mg518eN5bzsdL6+pIma
i+s9pMzVPu2UKoHNVyVnWy/LH60eTaSPemQmj93sNKPryJGDWExdz/uOotXLKErxOZdnacuS9jLM
8aQHksb/lhf3WnxACkW/SI7xYVu8jbMO1U9Q0+Yh6mZ7f3sPXa42Q+m8PJfNu3Bs357N1pFFLjfs
W6M3fwwSIg5IH+tnQa0T+0LHuh+0eNoPRtSebg98dY6YLzAyRSGIAm8HLuWpG0bkf85pX9dHfQbR
NWKL/YXHaPTt9lDLP/U2E4LuitCLhqobt9S6JN0ndhxkNBjOIhS7vsueoYq2nhYm6TE2xvkQpWKr
Cn4ZDpYhybYXhCbYn1WxcczikAuEprkzNL8nDC12FcS60pWEHn2I63HcQIpcmyIGNOjBcTnSdF1t
Xa0A45RjHnxu0ZKJXdK58vcAxr3bTwgCBm6TCwmWhpZvPQev7Z+FnKEtdsagnFaBAbJO2NGQh0dj
S8ajqsuJ6g5xkckHRej2jww1TszoRfWQQrjbSnKurTLgADgSJB6gb1ernAFAx/UJccxWyPGu6sPk
4zBJP53Gqk8A7/9aI5v4YCwZzvLaoAa0Go5GmhQ0rYjOmlhaaj2I32nONa8lf904HddmBqIKDTPC
LRnc6nTMFovN7RiC/FEkb1hYqdXclXdabcSeYlVb7mqXFQxKwewdFnJBVV1cX5pkBVoOMKfTKAjp
UhieKpw+XejE1RnRUXXX82zej73I91pTOZ9un9BrwQDQKqGIjIR0a/n7H9mqUgmlcLSK4ccwwOZK
xTc6woDlAz4RWwqgly8+YgA26qAEaGtcRAOhdZkdFigL28iDvyurWvnUaWWx8QGvzWhhC1H+cnjd
rwNAGwfYS6oJdwlVwwfcVvR+hwsUuLiS1p20cfyvnUKUmDB6QXBrKZW8XT+2Y95lGoinjHrCidr3
P4I2vBcqAhF5J82x/At6j0fYFjjn6jRJJ9HTINqR4b0duLW6Xg8jExyeBg8zHfPqlEdlfYY1ueVc
cO270cFFxhhAnHORF6STPGqhnhDFi0L7R3ciiopONsVbxfsrKAvOOQLqYGeplCy28G8nVXIENCeq
QFH2Znonm20jeZ1s6N+inGKNG8qB8c7KGjzJ8OCgYR7kxbCTWYf3CIG0fljaKbzteUo9NUiM3Eut
UfMXPMjzJDLjXo/RkUgicOeumJuqdtEJGR7yMHR2ejB07+isD5/iPByKXdN2xfOkZGOMLpmlf2yt
fHo/Fkl9amch+wh2DZqrFOU8u0UVTTkkIFnq8F7Qi0+AyESzjzNV/15Zlfy7Jau6C8Io0zwRYTTh
NXREfdUcUPQMlEa5y4wwT3BkQI1NHxfDPhmLxUPTKHW563Wt6PdW4OTqSaArq3lgzGd5l/SK0e1G
NURuqmixJiYYUllwhZjEXVdC3NtHagC/tJ466Us9xjzQ9WxA87cdhy9gNe1j27VFiSaekxquBX/s
RcljTGJDYaX3ki2LwTVT26npJAvpBapY1rpRUPVPCilD5oVaP8RuHhbW55j06ItZDMF7SZnNX4ZV
d79jNZs0D08DxP4muIuIZYVZuJeAkGRePjQC/drBqh/VJENasRj1hxrt1wyI1Kyh/j22Vnki2hoZ
Xqvwy1CYrlplN1VRW5HX96x+bwEG8TIjM6XTjNtLgvpEYD2mzqBORxhM40/NHMzQazvMUo0RPZGh
KcL3XRzFd3pazs+dEqOnMCO6dQTbjuPkKPepAlR5zJFZaKT895TFpgMH19IQvW1T46s2TfNDWiW4
ReRN6jdtrs4HHQ+O7g64aPURYqv6JCMbLd8FQRIZbp5SCaijET3gtCl4lsshlgn7zohFhdHeWGCs
KvpW3TtRgcGErZTTP3Em0hc5SKES3A721+62RdIFqD23G0nZ2+OlTggzC9mKCMC2RrVk0OS7cc6t
56pwCMWaurs93oUOFA94UPbUFul1Umhd5yh6XbBxBzU5OzNZvGGF8n3Im9TFfSl8VhpTReLayE/O
LNB5CfGJSBLj16iPQI6yMNgI1a+siD+zUcoXmrwQTpZeDHXt1fR5eee8FGOBL4UxWegC25QX0lYy
Breoi5SmL5VChOy0uOFLhD16TEhkgByHwRQdASzddbLcTqcxDOHCxtOcfu5aawo9OE9m8mGeleR9
pZVDetRSbbJ3tjy2SJOD/gaQMA2T2xtaHWE2aiDYrGVJbu5vr/f6Tnid4MLn5iJisV8/xx+XOW2l
zkJTV/jhbBbtvrNtgcDClEjh0cwD6/Pt0da76XU0Pi8In6VHuX4u1uSag3BqeEk8lY9J3wl939td
3HsN6s3SWZWbrar9+rZdhqRWTSUdNSnE+NS3Gxi1mcxO6yLzDazw/GxSQ3Wnj7FMCbRwguFAjcqu
T0VQtz1C9N0WXOLa+vK6INmn13QpGqCFhMMBfT8/sat08nJVo8bZYYFauopBWNnYsOunxTLbxbWG
tJASw8Vsq1iVqtLicyb14Csy4aGw+wc5lv4R89C5neZslIsuQK6vI5JT0GVaaBPmKptJ8jYWKRVk
vwwz8zktlIKeTUDGHaszwjbqd+RjhYeZebyrLZHvgjCfjgbSbgRmw3YljA68Kqqzg0DIzOuVztoo
9lxdEoAdaMjTPEbE/u0GUHqSAzmaIafKeu4GaZG7akZjJaNLnDjhY1xafxkzX5dkkSlBSB5EmbEa
sVeH2ZZMJfG7OjdwHNDuwTDlrjkqP0dt2mglXp3eH4Ot8p9h1iZphN6PmS5SrInsZyBSXMUqHvux
P3LDbmWR69RumR2Z1iJkRAeTNPLtesJ8Teaiy4Wvh715H2lGdRzQnfhb7NTrMKCmeTwt0srqMu8/
AlMqa3gNSU7ih3hYnRJLa3Z5ZyFGKKfh4XZUunZGeWTIiH5Dh6Jc/XaozGwVWoup8EcxJzvTmbS9
PGNfWznSlo3CxfX277SA6HPPgXZbd0lVs+yNukwEfHr1uZEQym/0fWsmNJwT+aRMqEuO9TFNMfHt
sfKSk6Mt51uw72thmPfO//2I1SfsR6WMipIooSX4taeqVh+sqOuedTEWT3UR9BsLfC0Gg7QDf03D
iWLd6lsGXFtGG7LAM5Djfmi+2EP4olTzPuyKU1+Pxyq2jre/6fqN/LrOlFsXdiWUj3XeUogQfkFl
QbcvwRbhYe0ckL1RP5RqQefHwDtNlqLfgam+5NzUW957VxeYkEPGRBCmYfp2R8lKILeiN+B15k1L
HWkx7e7ETteqB4sVvz3V64OZlGvgOyG6sVpdXa/jMmgjAadiiA5NiOZOgYHFDnWR8jRlkbMR3pRr
a2urtKmoQSw83NWAdJhjh+fDQko0FOM0FrSK3Xmgp/YeY+pJc7tZkcdjgE6H/BEBiZmAX6t9/6AM
k/GI/SG6a9L/ODuPHrtxZg3/IgHKYauTTwe32+122AjjsUdUTlT89feRN9dHLbTgDxjMpmfAQ4os
Fqve4EbjU0hKEp7wKOp+xUEa3CF5bVs7unOSF0AGmQWgdFRlGxfCynGf7ysKqb9J2Uvd+5Z3ZGyN
bnxBy6KlS8QrYGr+aXIj2tj2K+t0M9BiFyio3WKfpsSIiCYTsjL6k9WWll+02mPgTR9CpKxgox0T
q929vyPWBqYsxOqBoZxlj2+33whZlG7nzPXVzJ8Dr8g9VnbnRNf/cVuInl12TXL9o9HKv+wGcOiI
a2TMNDjQR1h6EIsyaaUGuQH5FXS4MVAYsB0pTmVkfIujqAMInV61KN/Y//N2W+bo3EOUU2cu1Rue
xdwY68ugjC+mVdyxXUnN8+ioe9W/0kUhQhXGRg/1TTt5Di6UUJklvgn0sBevAmOazJl+FyM4VQ3G
NUxJeHZOWsatX2Zp7D1EvHeHvTZpETAF2hTdvUL/55/QrBTVrygcODs0JAN4B2qlmFe16ZX/3t8C
K7c0NDDHoYkHO4B31O0W4JkcVixaCPdIfUmt8NUqymFjm62OMVtIkcqjK7bM5nOnN/sOt/BLB6nE
D0rP3amZXWyEm7Xjis0lkkk0mIip8+XyRyLQNmotLfQTLx5Enic5pkJBsGIYHuw0NqeN/HltSoRR
ghtVpbec6KIOpJ0II7nw7PrcKDrT6rK/xYLOx4SDAr+BZ7VGC+t2RoOujx1FuuSC4y1N8cHS+0/x
GKH4RRNUmhsJ4sr1APeVt8fMseTOX+yE0qvsXHd5cylOt0fF9+oAxdihB/ssy+Gv9a3mqXExzNkh
7Y1l5Gml22DjxPrFcH18s8OgOxA2mtyQKP5+gyMCw5VHRXPWI7tdxCLOYMFqjGSG+ncrDT6GXqH+
DxscDU2w1xTa3/Zs60DEmKRmPFd1s35o4jz9nMKl2xhlKe4/K4SQRqPUhTwQZ3LZqkgkxQcgXaRH
TRlDrlKU4CdN9ik7VpPXflfcmWgVVHHcQMAIgnOqDWW9tzMtqo9W0MIFUqdRtXZKXqbmgQLCWH7q
Jp7avhgrZ9rVbiTuoaSq7jHrCoKUEbu99wG/9vpswcuMzrYQanREqG/WCe3MEm6obhS/qimMPtgw
nX5Oqjf8glNRpgD7nHJLvmptjwLewOob4BtBdXFhIfnSNBMkR6hyigknqQmOdh5lviU6+45oq5/e
3zwrVwbF6RnHRkkHobLFeFY0OsqoleEFRFICIgWXSOpu2ayQpHpd4fdKID9mZtBuaS6sxRfqWjPr
hH+4rG53bRPODdY+YqJGUdwlupUfzNhKDu9Pby1kkvLO25bTCKb9dhQAPTw8JGdDAQ3mZ5P7r15F
KoVjuXETriUayD0SxcDRUlxZCID2EdkTMjPphU1zyIkxk7R+OHL4bpCT+qXHq1eOwycZu1so3rUv
CHMAIZu5hQpZ4XaKrSXzIsYwAiKk/UVtJpop0X6olJ/N7KAEv87YOKVra8rH5wEzM5vZOrcDSjSu
DKdgTbMh+MlhLWDwiqviFluSoG+QDXM4gL9Dz4sEDhTO4nqQmjZOXaEkF9maR9umXt1kR7X2ztJQ
vmLa9ILI3lEK91DFW8/TtUn+//ZEPOh2kl3cNyTqbE9rKOGmRtE3NuxrMINk/n6HzorBtG5+KxQa
twPVU9vOnDvlPIzeK9iU+tza6XCfT9/eH2f1vP0xzuKg51FuFo7bKPhOTe7JHuLukvVFsLE31o4B
ui2gpRC+oWKxOG9I/DlDoIzKGeHqfKcjWvlJ6+GuqK0FCBOa8bEShthVCGMdI4qUP9+f5Fr0pPkM
McgCt8qte7uY9og6iog95Vyq7XXM7OhgYMUomtaBslj8D68nNGRhQVBdpI25mKvH+UrIYJSzFlOf
B1rTHao6522rePLw9/Pi8QLqZG4HUNK8nZcaN4VUYjK/3sjuy6D6ldfa2avTc1Vq/7w/1Fo4oYsI
L2BWY3nTZ3Zbrw6Gga5QVKuI0Mhs+N6navaga8jRzC+e46zMs7Ft1jYn5IcZzEO++UalK45TaDkt
pnw64kx+qQ3OPktCcyNGr+0OAEP0fEmSZnbgYhUTc7KasQ4v4dj0fpx236ZaXPLSMXd6V22Ug9fW
kToPKROlNLgNi8EAYYLRRqLvUsv84E7IQdu1/uJl5n01cBYM9Dg3FnE1XP455CJcqqJStNBmSDNq
9KMAQbjXSwaWSVuBMlZ5Fyb0twej/IIGX36cssrcUNVZC5vUKMl750bZG4uqsLbLZrIscUERPPDb
3gh2VttcA8/ZsrT7XR9cPHbZKFROXOs3snbxGtKlRTnFZiiqzPoxbwL3IzYOjbpD5a849Twk6VsH
qoXhky2dPXBfykFuPno/rNFrv/ah2TzJJPFoPxihdC+OVXtPPTYooU9ZxBU7O2iM1peRKn/qds1/
F8mhvvLcjV7NoTd3pdtb+1TTp5c4reU1iKf+O1K9/ckMXeWlSbyPYW/ZnyO8YY+NneEHpqW0WVi5
6Bmd+LbaVRk9XMTim++VyNx/8zYVFxXG553i1XgAZBJHBz8N9KneyapvYVxrgvaepkXOz0BLwlec
gjVx0aSi2rsY94J7xRDdh0aZZAgpa/R+2mGI4ELddLVfhFH33czGXu69mLrnQRqd+CeaGuM/j2JV
enEd2VePSmXa3+tuaHNEq5PpYynEVOzD3gRKl2qdjI4oyHIjp9m4Ub1YOZ68z0H2cnlQhF66SnRq
E9Tj5IhL3VcOpRIreLAQfz4Kve+OpKlbRK+VE0qmNoMHZ31VXk634aCzG20UyhReFFpxvkcLFaM7
F/tl7yRE8MNK6Vv/dWy9GXGxZYshbZvBRo5a0ftkZ1Tuf1yh18koY4D1w39j2j2/P+AbYikZFCMy
wdmPdHZRup1jnsoRGXk1vMjRQ3OljV+atnoA2fjiSP3zmKX7BmtmCmdwaLJDLrYoJCvxgNooaEJ4
MkAK9UXWEevhmKRjNc94DA9uNfC2crriaA9Y0L8/19XPiXjtTBmbuXSL69jy+jAqqza8cId8c0Nz
RKQty3ytMo6Tbl5rR2zxpdcmRw2fZrExUymWk3OwK1aGJA4vowo9X4ymdw5RpfDNttb/h7NBzj2X
tUGGgxm8/Y7eqMQ4FXN1BV4cPYEeae6a0a5Rse57vB6mrdfZvBOXwVXjwcS0SKWoAt2OJ0Q1IGRJ
cJXCmC4h+J2dlJhhjXI090mSZXsTLPzJjM0tc+C1zwjinjBAsjNnxLcjm42Re0Ij1ck04zIM5utU
td/iDkCAEVwsrdrqE69FHbrErC27noxx/vsfRbVGMcMS8kJ4sfs8O1J1cnyvMatdO9YjVYfq1/u7
9DdqY7myUOZYVupCqrWEpIs4zOh/E+gTWEX3etU4+7IBSjFC+qYXINxnHv2JX4u+OHl9bJ3NwORK
iZP0XhMIyDR2uMWxmz/mm5/EV6ZvzRsLuu3tEsiurkarEIJEObL9WBOfA7WbNo7n6jr/McgiHxJK
Fo5GPg8SZpUvKkx8XVPehUX7BPr/75Ov2UANARPqGuyixSZqzNLA5ToSl3JEybHT+qdUM091bhxA
Vd9ZmfHp/a+6NjnC63w0gepQu7ldQSjf2hAMHvXf0bULXMVtURyi0AzDY52N0zW1pnGLgLh2UMBu
UT8lwOMKulhQzQjKqUxS5VwbLkpacfYZ3ZYvfaS+UKZ+cnFD+B/mCESbdz9riz/I7Rw7t8jKEeDy
GQCPlhzcumyOIWCRTyD+T7XqleFGPrsWXqExze84xqTQcDtgbESlOdSFcjYzYeynManP4WC9hp6z
5We48mqF7D1TRGhmzEbCtyOVraVABNOUsx3Y4JkEjpz7CldV0IKW+5zqqrw6IRoftSKHf7MwUjeC
wlq0hTRizOheCkjLl6QyBrmJF5pyzhOwbHmI2V8ypPFVnQzlHtCeuk/cenzKWffL+x91NUFAnRYS
Pz14+MrzR/gj/Clg4MO6ZmgPUvEnE2WGe9lbXXzI1LZ67MY2/OiN6vSr0iu12xmTFvwTF+OgwMNP
yup/2GJwTWdIPAAsqpG3PybUR44oHISL5xZfFd08aTK7C1vxI2zzDXn9tU+ONCUmDejEeNQGb4eK
J14KlJcpVITuz7xDA7Oe0vOIxY055vdeJA9hoc2Y9eDvqwa8V2xEKbAmeNuOrwyTenZKgVdmU7XL
Ix1ZckWJQdvGW6/qtagEc4QWHQ0cQHuLbzv2U++2rh5emsJtz1GguIfSqn+MTp2fqrqyTu/vpbWA
xMcjFM06zm/kBEbciCeRkU8PTaX7FLWA9RYHag0hZYRpp+pbVmLzsVzeWzD0kPWeVZY5Orff0E5G
AbqfjM8EcZVdsrIOteNgkCxt5O0rA9kzDBOZdIdSz7KXI20T6uQ0EWqzOrrXebHt8b3cQnCvrN9c
qSbr4iahPzX//Y+j2MT91HhTj+dCOL6qbnHKo+Brn0QHHMzObaaEG7NaOQI34y1OWyGnxhSo/52j
RjyneXmKS/3ShdlllleLkuGSVObr2E6H97fJWpniZtz5d/0xT4rwalqg4QU22a32bVaFu6pCGa+x
FB8Q1QGy/yVWikdTtFc1lMf3h583/WLT8AwhrwXKirnQsrBrlF3teXGKPQgKOn6ioTcB/1f1cQ5w
Ni6wtQ9qzJczDy9o10t2ijNVDUWHPLpUZqxQcjHjHYEsuGLtF53yRrcOFooPG/FlbVDuMfoajIs4
1eKrqn095Zi/iUtvm/9okfJlapoj1sPHRqi13w9bGjurnxNEE1t2loPhErv9nFGBvMwY8FTQlby5
FKrR+NMQWH5dIh0UqrlBO2lsIefoypc2rqJDKnL31/sfdSXSYSgw9wlo89C0XuRCql6Hdh8pFNt6
kVX7tKuwmqG7m2JQbqhBBLfdlf3GbbVya888awQ8yTAhzCzCT+2oVdOnUlymKlTPLVWkC8YRT25V
UylJU+XgxJr5XHpZtJFtroUjHhC8Hqg+02pcfGKKbGMaSFBHIgvap3TKygvYl+T0/pquTQ8rg/nh
TsccW43b75rlqPQBgUbAvmzu0BZ5Hr3iPlWT/+iC/VSq5C6tzI3PuDaxP4dcRIapsuu06UbQJLXV
637jtNZjHtdiq3a4EgPwgp0J1lAdHRL226mZZhTZozcKdC692SrMudfCbjoU2zF2dSQCOvATEJzA
N29HSgpwfq7JaVS7Sn5H+zj5zw6cX3lV/A94g1mKbhZRx//tja4zyiOx4ZTUs0XdsfdD9QEa1eR7
Xfr3cAMmA10LuIsFpm+xeHXjVCjjJuKCQZF2b/T5rCCsFxtheiWM3Ywyb5U/LomyLvOhBv1/yUM0
ZUCtTzsnK7/os2eTCu5FG+zz+/t9ZfPRhbYQx2C/E9AWn8qJhd0YvZtdlNaFPWMCIE4bW9nAoKxs
iNmJZAYKEaPfqD3pmaPGIjezS08VC6PIoFWfwbc6tt+ErPnGFU99iHVaXHegGSDAzypPeFMuvlaJ
hkFSjMzKDNXxIbKV/pthtsNBujptzbEv/KaRT6iaVHsHkXZfS5A06THaE319r5gA5kITIhVyX+LU
RMYnbRLqfaSG3w2Ztic5JFiChFr8AYXmT3HXDcf5/0NL8lrGNY+otvpaW3HoA4X7hybIo0ZZG+bt
Q23q1xilHjB09mvjWADkFbyn/C4Bmx+V3XiczG46hlap+6xkTXutNnZRjcJYJSL1ITfbEQZZwQ9u
jOBn2IuLnZc0g3mhHMsSUWF0a2PfqIKXsBGdH7XllU2KHIxZdafQCL/HAZbWMugan4ob1XKn/4aR
wn/C9Z6QVcVi3q21u9zU95XjPaoNhJDCfdGDTPXLerQRHpqSfV/FP+BvpJ/tOrb3YZekOxSy7nU7
1nzuJG83Svwf7RCTTrWi6N/mp84IX+vCPUNvDP1Q70O/LYdfddB9I2vJ9zTRQ79wlK9DQ9Rre+8j
rLJ7S9Rf3CS/syb1uVC9Q9QrBySQomuneN86qb6CjM4POqJ2fogOvq8m5tM0OfeDN/5QI/s+RsVL
pBYEBO+h6PLcT0okWe3QtT/mlsiPI5w0H3yWvBIrKWcG1sNUDQ9Rn/w7dixaFIWqD/MPSbnYKXfp
1Klne8ryva2F8oPoO/TM6+DopdOFls8LLeBo5wqVD4be9x2bLPZtK3pN+vlLFBmiwv2PoG0/KHCG
LnQrniYIhFe4RO0pS9T2CKvW29uxDTiryuJd0Xru0RjAoQPIjvZ66koKLV3vR2HZ7gZv+B6WZbO3
a3SHRzX2TjY744TDt3uHQM94X8v4SU0NnpNmqd41bdE+TJZX78bOkydLDPUHCwG9c+4EjW+iZ3Iw
Kxgbmp6o96mI0yuYu25HGzhkx0UXy5r6I1Zxno+W/IM36R+M1P5RB8G/TlOZ58qqv41Rh0aQrlV+
k4zqUUEPqrcj917x8vQuUgXf2eo/exh1+mNvA+fvKDgORmKePTd9sLLigybdx7rT//GqzFJ3kY5o
qojkV0Ok8tTJwoX3prVfncp5DhzdR1vbOdNaPUXhED5FViF9TVqIFSGuiACzbM8sa+dzWBVfaQPt
oI/Gz5q2hw/n5MnwgvLo1nZ1RtwiOY9TGO9VN3EPqoKPsdBoiEFm/2oMxksoBvM0JvH0ZJYVJLBC
c3Z2kT01qXOnJMVHPW2cg93lw27MCp3sGlhilLWQLA3vG66oHeIp+gn/TISkg8HXLY25symqTAWe
Osj+A7JWg5+l4XCNyqbYOaKc0OvH8zOx1WrXKeG/TgHYA8BLdwgGtdrbjf2pG/vqkJfRV5q+xj4c
lLt6UqxD0U3PHQ6lwLty3zMTdNEc9RwG0QHpxF9KkZ5cI6P9p9Xm0S0U3ccR8GfttaGfaupHIfKz
MWgCRZvU8VNzODdqN3B0ui9RNAa+dLPoNObVXZRaX70k+ka6GfhDlXFeLAVwc2EEZyUwHsu2UPaj
SMRDkQbqiVdVu0OwW92rRVMebYdIJuPoe9AJlUsgOZqG+yu325e8DPYNxtVdVOwdHcF2q3Q/toN3
LRyzJqmu7lGjAMhILxG9D3QQjY6D6PTF5FdBmvs9zxx/bIYMREmi7RG+e9Apwu6SWOhHGel3pAx3
bdL9NIX+yY6rZJ8ik8uZDXQ6JtavMrOeErtpT6kpnP8cVfmvyMVwQUzw9f2bdyXTJGnh8sW/Y9Ye
XaR9QaQMSh+AnTJyvT8lmf3JmbHz0pHWUR+j9kEPiuQCVbvcUNhYvYz/uBwXSUbajkNLjSi7BHXx
Oe4smBjicfTKH+/Pb+V1MmsWARPBDJgq+6K+7jo5QixOkV/YzEO400HixAea1jwRVHx0uQIKpLM3
EqiVdIZB50rab52UZR9FtarEdkIcqccoHna5K1Lg9eOWD9nq1OgckEfjAUjV5zZNU83E7HkgsYJ5
0zyIEviNLzU1u3IisRXFRifasvVeyQyRvOPSRz4Is9qlQFwmM6OPWisDIVkf4Hs8Q2R+wP/vIZP2
QY+mjbTw99dZZlDgIrXfrDkaNospQlcmIcygTSrj2OdnLZeSZKoNPmuZOXyoUnQylabWrrbo0p8W
KvJ826EJrF2YJ9EHowjTl8HpewELhXfWTo1zLomm5fqPRksgacfdnexGoBLylMSkFbspGS199/4e
XNvqIGzAP896XfA9bj9UHtmigRuTXoS0pr0jY/0EQn2EYNtuWd+uDkUmTYkTfyV7ufPA8hlo/A/p
BaKvtlMioAWwDltqD328//tZze1XCJfompDl3s7K6genU3pmhSzd3q6af8tC+d4UztbqrUYoYtOM
a5lVqxZ7II+QwqmNEoxEA7JGGW3x0gLm8MOiEXvP5l+uRfTum1BsvLbWFpNuNsKoSIEiirgoMvR4
DyU4U6SXdmidQzpNva9gl9yFzf8QLyimUhFzUf2nqX27lHVU56HeVOklHTQcbQfVeLRRPNyYzlpU
whBqNjiiCP6mqFAmSLSEU51e6hiZ0snSPg659j+0EVAv+f9BFvcJPPQphUOQXgIzsj56Rc4hQ27n
RG/ePni93W6EiLWIhLKHi4gJZB9g77dLF5TEvVLk6SXq7YtmdF8cL7/LLbzXuYeRUMDEYeNdtxZ2
uS3h6c66nG8aVq4yOV7SR+kFu97+MuQOBWmw8XurwkEbTPe4NeDqNvxjwMUUtbFJpmkMuaLlmBOy
pgMSSh+MSrYbM1sZiIoauoxzbQsA2eJKjlOKz8izEDxyQ6PLlOWab3dte0KZppQbg608jm8Gmz/s
H0UGRxZFAgmT8NGPPGjqu8hQvmDB9d0W7kcvRSAU0zubPOjvg7FH3+l32w0b5KXKTqcUAyWADgmM
AnqrN2nGPZx5dBrNcosztDZFjDvnQEwQeSNIblVDGfcl/qdjA+HzYsC4nS61m8n06gZG+n3CkvUb
Wmad9pyMYa9/7r0uSw/vh2mYIqzk7SWK2BVNY8oQGjCDpfNQa8fEEtIe3m3ptCuyEFUWfLpPiLOa
9ygjJy9qZrZHd4iLu9LphsecysXO68LycRoVdx/qOENVTlnxrnfQj8iAte/JSUh6W/PVyzXjzp1A
VJaaYp6tMiyfadfoVCVCNH50D6xjaWPI3Ir2IJPK2keZLXYitCSOYAaWQnpkVXAs+uppsNXky1TX
zj3v+QTZCU9KHx+xcddbOQZieaAeeZmYh7jPjV8Rn/mTPkXF45S4yqOCvdIJ+blhP5htczalrR0l
XigvVGdqfEuQaIlHNdzXfY6sbDt6J55ASOE0pn1wIUgeQFTW/3WaIvYtWoI7hs0/OoHL60iLKnOP
d5P7WebK9IDTZ/niRm33NNH9QhaDB6zIjeZYmO74guFR64t4VI6GbMc9jU7rpCvdJx7d9R4djyeg
iwPRyekPZWF/jhOYAoAe0x2F++wDw4FuTPTqk9q08mhaGP8MyWDukHPULoYRGV9dDIsuaqk00BrR
YpGidM9eGvFYGev0kDSWtdezikfQSBXAZI8dbYWXsmsq+dHUK+WkwFWkHYICa+17pSln769y40pb
xmUeSjOVBm8OjF1mDtbt8RZWG3m6gmSWrPC68tlM4tT3fN9d3qifIhPZg1xxnI1Rl1fcPCrdTzJ9
QGEYIS4imJYakyWFJa4VlZbQVyaz6KiGaMNWIrw2ENRWiK2eCk1vKSPngaNrBxvbIQRs1ZMr1fa5
SowtEsYyIDMdNGgApc6mDVTLFzGyc2pMxisk+nQDjS6ZQpqqhyS7l2QrGyv3BozAWLQ/gc8AdKcz
t3xNtJWc1J6W0RU1IOm3VZCfpOV8pQTsfClBIaCHjh9UkujDoRYcS+SpnX2AW9jGvbCycWY0hANC
C7wv/Y/bjZM1Ia5vdZ1dVWLzzuk0PKbssDsWUoxHEtFhXxArn98PkmuDIoLPjoHMBzVQvx0UdZbC
obaeXbOeHapQcPXjEfk1ITRjV+ApfzBVNdu/P+gysZ03q4YaCOvu0dy2F+llC/LZQv6JzWooGEG6
Y3cc8LD4OPSeOCu9AZvdGkO/gl648bHXdq9mwVtyecu9pfpVmHiZsYFamRXlxQv9XnXy8duhOPn+
DO3FzTPPkDsWgC/cezQQ5hX44443LGpJQRyIayxmCwnea6c2n5Ao4va7GAEqXO+Pt3Je5qYgiiez
1A6JzO14SJ3qaTwOyKqUsfpKbzTye3PyPqDsskXRXRmKY0JvgKx9hkktdgzPeQS4Uy2/qrlC7ZhK
gnaCA96KY5KAiPj7reLSt0eEkEyXrbbIqnmJQAl2p/zqRrofGjK/y6p+ONrNpJ+mKPGxAop33vDt
/eVc2SaMhkof0KQZo7l4llBwTxRX7xhVa72rGFP3LslNdyODXx0FdAcbkekhVXD70ezIVPpmkvk1
nCCd7TON7AN4YivkX2Z+7EYgR7+xXvR/eKTcDuSpQyJEEhbXpNVjxcdmxAS75zTUWBF58IqNzbgy
L2DXHhxkIA9vjWudHg2+rjGyazmmytdOxHLcy7b1tvyF18YBsT/7M8xVoKWsCc5swnOoklxDS5hn
NXXt8xSF2ga55I1kzLx6bHTYXShIgZBZbMGumzQtLZPsSj9i2OvJ2L26ehk81vACbb9FZ6k5l1Ps
TWcdEVs6O5ZX/Kh4mn8YmiRp/JgLe+ODvoE/sDdp581QC65h5w3jDTPgahItcSykvOPt6yix7uCa
yV8mp0PspayLQ4erIe9A3a1U4k4clTt+5fDv+ydlJdDxfqdEMV9avJ0WeziLJ1ynbZV2BQps+8yz
K39EaXHn4mTgq0215Y+1MnOqtgQew4FRpb2Bt2iRNDOlN9Mr3lXcE4PVvYCIkAdFSZsf5HSWQFIE
3S04ABK7V1QMYwzjP78/65UYePMj5p35R3hXHCtyp8DGP8YLzKtiWsa5QCRhH+iYPb4/1Fp6Mguj
WqiKgXN5k0+6eBNKZzKJEhbp8C4uCwxEcRG/ln1X/SuCLqcEpOtoRWI6GXzTK496fGINFi1VdYjC
LbHWt6duvmc05GdURAZAr9/Ovej7JNHoUF2zinLjGDni3uB1sVEkf5sizKPQEJ/pvm8fqwZvVMKh
iy11q5nNzhtL47WbIB7sAku2ByOvyn+rQsNMIgj+Fng3Hy5oACD8kKJ5SyezwNuJuMI8OnUBcftj
lyvVsQWvmp3e/7ZrSwlKC5yLDe38TVwOFTd2QwN1IvrYpuPr+lAcpraxtjB3a4uJM9hvVX8eCUtI
ZmOAl2idFBXfeEQPCeWGHN/dOHxpydP2RpV8VVI7QPLWQNvy/Sm+PSlwY2abKRCa8BGXlURwKHEL
Kj6+dmaPZxcFP+95CHUwIoDQEndjtJXoQIljlkbGBW0OEovHl2PzFmmmEul9zTghhgf8KkaVQ6XS
HWr6sTEKpd7Z9Zid9cQJP6WeKrMdUKa/Zav/js+wWMATI/uhLQUVamobfaJM4ur0VnAFwF19sIdp
OsoinTYCxNoK026hJDfrhILkvj2PCvK/EPRGcUXj1/kH/ZH62Ywb4zBCmD68/zHX9iuDzIZZCF+/
qSC5EWgH5K4ECICx/1bFYftBJNVWJf/tlUJxHf4YaqfzrlleKa1M9KgtkIMPBNfJobDlf5CO613Z
15+AG4VbgN6VBcTljXuUOelQZ+e//xHMp9SwhgAy1TXG7+U5pod1grqo3mcE0o1725iT4z8rUuwL
cD6Ibxp43eInuXj5TGKghh4RWpyyHMVOkrM9d0FTeD5ddVntsqKvw12WttmrXQsonENvdB9RGCyn
15Z0C7ni0VZ/ICQfDUfkAvIUVQL8BgCORIj0elWj2Uf4BvKnpkHChAtfAooEMVjbYKO5tfwC6Eq6
Q5m3R7qc7JcqtdWV96OWOPkxsNXyYjiBMj33o1vn+xIrYgTUKC0oG7Fv7SvDWvn9CqTs6s5//2PV
UZeNhqzGqL4ztWzfqnlz8MDqHBxryA9DFXQbEKjV8ShX8JSYX53LLM6cVEMqONxdwdvpX0MLR9/S
0vPHSu/HgybROnv/rLx9WPOlZ1gXBVcyVHf++5/zU6n5VDYXWE8PZedGYX9qp3588bxaPueJFe+b
xrA3Bl3byrPGEJ4cgLywrbkdlFKlo04m4BEbS/EvArKcLyfXPMZCibfKFWsLOkcCRAhU9LyXC2rb
Zl824cBYjnyNItd7GOu4OoZuG51a7u+N2KOtzW1uRc1E798CHbdz04SnOEaGgpkto/R1LPPxtS0S
Oh1WrYSPtp5U4yeQsB1060BNswPdv+yhEJZdHkqtEN87OaHoniuiGWiqhsU94It2C537Wxbz5oAD
T9QJWhik4WZLN/L2VyKfldVgnsOrleePScd+BgfTNcmpTLUHT6kG3+7TR3bGnoQ823GwDkFQnZUi
j/3Stu9lGj13XYBWm0qttDTkfZ32p6aeNF8RlA3CVK0Opodlg4m2mtXkvutkn2wzfH1/+77RlZ1x
lr8VcrDa+M1Rup3IiKteajkp4uOT/prmxl1o6pmPNBFG2q1+iAQgHavCEM1ld49F/1TV5iXEOs6P
UpwzC3mKMMhDM7k+bvyyN7cQv8xkISnsO/hLLBPQALRPafMAA92a6KB4zFZp/kMDLuq+ipL/xQ+o
e2d+jypuccSRPv+kSdtrzxg+jp+khpn3Ls4SA/TYKKfKB+Fj/XU5xuEyQdF51hxmEywTLj02Swcj
CO9iFMH4OFRGcW8CuvCIpODfNg7926SHszbzqdH/IfdBb/P2U+lB1DoN9ojXPsL6Z1DHyo9c61jC
osWGR37UGwGcLVZV/NDTHwXHa7/xSd6cTT4JOReefRSGCTyLJzJGhX3lVrG4Rqb1q9LERyMbH0e1
fCGTfpiSut3ptQPDxDoplXMxzCHnqahfS008Aiv+Tn9h6xe9SXn5RbP+MsUj2Ahv0C+aG0gznMLg
ksRFaPiiU/t7Oxsc1zf7lBhRe4F3tVB5/9VmQd2CFKytR5xEPM0XoZN+j9DgNnwrnqw7vXOdHmFB
s9Cvjj21nl9JvTRnZaVx62fP9/8yfNBaZREpes2KcbefEjf4PsmwabkYrbNPRLDvvOEA3GVPW6Xa
l7JLD06v/qJpYhxTkByX9z/km5jOqkHXB6yBoiBpyiJ6UfWqzVDqysWRMj/TpKp0X3fb7lUqnJWT
2ZRZvZESrQwJ2nYWIqKqOFMpbmfcD0qg1lkUXOLBdaIDKv/Jo2VVkzx6XS3uTBv3gvcnSSPy7SrP
5QpeJZR1ACotxoyMcSJiscpl75Sh77Vubu8NLGo+0m5GtEK25E08x9rCOmeRpj6pXuJ+FUPkJT7k
GlM/hE4XuPvaQw1kZwDUyPetcJ3XkpzpY1bGtkeYN6ZXobQdrS+lHH62WpuM+w55fQB+SgpEsZCw
8k6ZVqD4oBbYULceNdwT1gkgMINSNfxE6V0evAr4Sl/tPQ53ZbWVu5OthksairYTaMtJYrqM+Ub4
EhZDGx0zLwdU2I2afClzNblTw85M9mUQtLU/9HXzEVFAo702tapWD4pWBRmWOaaL/2M52uf/4+w8
liTVuS38RETgzRTSUb66utpNiLZ4DxLw9PejJ7eLysiM84/OieqBEiGkrbWX0QcxmbdCT8v0kGgL
ItDUm+zuLkrLrHlCjkLahq3E3xcYUY/opiYZkMjh/dGnuTVWvqJ1w05FOmoyaBCMcO4YvePsNDhY
pdboQaqP5uVjV9jKz0qTU40AqyO2fUo785SVJi1+XdHKB8xD5BA00UpiVMtUgnuIRWl2Ud4hgxPk
ffU+mJf8sYxd+qDIBMu8efKGcDb7CH5r1E/WwYNS/dB5U/5VL/IU3owkiy0gH4LqYGmV2NrB+pu+
VsvqfJ4vLZ1DLlpy2FtCIVzQ6EnoTD1DkTtDybzC1xod/ThZi+NntbalxjvJMexTgYJwWy1myw70
eZqanT54ektigqfz/97Y37tE7C5BWVr0sXTRZh8vr2jz3Xpe94wV+wdw5dK7bob/1JqWM+SFGKQJ
W9HWPs9m5kG7NUDFrpw0779VjM4ttibA1pW1sxlnGdxUXfRWC7uk0wN11rOXKhLRbckFxZfJVH+4
/FzvjhVWio7VK4cLPxxHtrfPpU8NfYHBdEMLw/OPOfBW5WuZZ+3hQV8zuzo3FpO30pDAD2CLvR3L
a5RESZvFCaWrNM9TOuSfrUEuDt3vxpBXaph3pxMPtvZOOLDXo3trGd3BicOzSLpIjtEjhChDhKCL
YdmnfEmzbyS9WJE/8yFzkptde7o8rX9PkTenDMNTpcKfppEDB3ZzyiiEyTorLBKWBWSpPaE2xIJO
45B8MZpBb3dYCRHCRkaZzhwolXNU3JJLzExqQrznyh7tJ6eP/0COyWxfuJH9pGFuNfkaNthFUOdl
9/vyL363wPnBRAyx9rgQr2qjty8HkgI1g4y9MLfd+kEnKP2rl5vXcr3OLQEyKU3EfKvsdrsEohJ+
jFfYbohKq4HtoS0/KBCI0Bljp75yHT23AkDGAB1AHFh062/555MVlabECS7YoVhy9XcG/fljbXbm
x8EaGzZ1jr781M/O+ArAGjtXvuMzD7oy+zhtaTxBvVvPx38G71plNoo5dcMh69ol6Gfyg4Kxoad9
LK1Uv9YP+ks+2Kw33HaRhrJ9nNmfRKvFTudJJ1RsJb/VO71dfjSVZT9VGTxef2jVuNqRFDWeVG2I
bHqKmEaDWsQe1/IZ6q0XNIPLueDDu1frws+7alICXbHUU2f3YsS3TZfqndm6dWhyz8dYCM3CxzRC
MebbndKiah48eexsa2CZTsPwMHpGG3bW4qQBFlV2w8FkU+ZFdd99VKkOoKboVvna0uTRgkq102p/
eU2/20wp2OHEUvvQP0GXv6mZXSNvSmlXXmgT7XNSzLncUxZot4uxGIHTe9XxfxiP147JK1doWFlv
X3oS52aE44QXduTfVH7lFCRLNZ7BeZd0bEeEYuXgBZcHXXeSzZvHbEYFmFxlYNjPvB2U8pwWuYi8
0JGpftcYmXpjxVl00tZtppk89XGm+39l0HMz62pkLAMigjlvQeC0MhbcazS2tzrpnrBbT54WVSW3
NzO0A9rr6D+6OnA/ttbTl6+ZuNd3bDdtKRRuNOxOlXDTPLCwF3+SbRonxGbORY4gZcjh8KYpxU1j
ZZ9ZfpF15URZV8t2omlJEUvK2YWb8WaHtKax9yw5emFt5/FRpKb0HTOq96WTazdJ3OCqYbcoYlyj
2kkzdq5sZ2feM9QZrp985ODCW8w2Af7piC7ykNCX00tb2BDKHbxL2U9sAQ+t6cKk8vorL3q7ia5o
EAKjtUtDo+id3308iqlS+cYRYEdK5bet0rzwF2DLRW9OhRNnt9zlhpu+b67xrbZrbB0a6yZPB4tA
EW1v5tup6YFNPGVo5OSEl+LVHPUHRIuPUTJeua+cHYq7EVwEbQXe13//Z7cu86xMCncismSw0hNF
VxUoBVw5VyDbybpY/XP5m33Xcfz7bGgrdH31w3vHuSjmWWgIbgm06OydSJwbw54f0lF9HtzoKSrn
n0NJiFMk7UO6TPfcND5c+QH6ZjGvP4CvF04S0hUysdZ//+eJRTPl5tBiO2NFg5c/VBbFmDuZIvKN
2el/x3pENIvIlggcO7Z/lp29RhdJZVhd0Fy+OJHq10IHtiXI39/kkqKCzBlS61YuRAC9Ycw27J1Z
UZzZ93QCN+D1wYk/XHn6cyOBiK+JmxjkvIuIT3KaPemaRKM7MByDFpVBfleQLAUFumjM9qZeUqv4
QNiZ91GVC7uKlmUNLituLT6O3Jzw8ao67EWryR5tfxGm8j/IfP5Kp9RV5QtrelMsE7CUiimScM9F
4gVKAxoyD+21XOBtmbJOucV1hoIMaAtM4u0ySCEZ6bEHUbpPk/zD3NoOmhcTBMRNrsWwbfevdSjw
TmiASG3gAW4gNFtXokYmVoFj9xr7Z1QkpExzmJB1FNuAhMNwzbzr3MPZnBqURBA5MLHYPJxncDsX
jGgVk/6i8XbhB7tmMcNAjKeXy2vq3Bby72CbD8r0xmGJJhsliapj8mIBDzgNZlo0BZJk+Hx5MH19
+/+eRetkwmLk4rYyOGFgv300u1iIA9d5b6jbu24vi6XIiCITWhzEnTXjWozy7cnzyCrzZeeJn0SE
gWEoSVsZhwgHwMwnmM99nJm9PCiFXXOZtvvWRWfrOeV9qgoD4jzy5DK37K/K2NffdRk142FoY924
65LI6feXH+r9DCLEwf4CSi+Eo3eE1MUT2CdN0RhGafOqNnowquApzaiTS+l9vTzW+w1gHQFvLK4h
bDfbdd/mVZUswzSGpZMse4Ca6tA5intll32/ADk11y+LrifuP1vLlixWBuy/Uox3nIncVTsrRiuQ
CEbXIMUahfrlhzpzqmhUuhzXfzugdKXfropsLEiharwslNq8Y499MZElL/Zy5yre3TIve9WuSrC4
kai+7sbtlsPlH3DmDb4Zf1NvDyj4i9EjDUjvioclhjVDb+tbp3vEgBT/w1jUQ9ytoMEBKKxv+J8D
DNI8H4BuZGG7HrLB7MzIf6JxKpHcLbX8PM4YJv9nCx483Fg0lEFrBvYWg1dsG2BLi7JQ0zML12DS
kz27DGtPDH47Dl+kkewuz6j2vv7CzwgfMyBPYAxMYd4+ZkktmBeVVoSE6MjPTdyPv9ldk9lPugx9
dS0mtT8Nw7iod9UQtX0wZlOV+nMVkUrkKrHM9kVDFXdU0wVKSjUO0ttV0ivxrrY1UdMHnkrrIMAn
r1Fizi3H1VoL7jPaWAwbN6+IGOByFN48hlrfJ4/VjDocbROIpeekx7QHWU3cVNu7+O4FUYUUXEng
fqedpVyZxfdHD01wZvBvVxpu4OYsJVuVIpOkIood5wso7ctcxL80cqmIDtuVIr1SqZ/57PkGaYLT
QPvbNHr7zhDo5+mUS0KxqmJnGUsSqKOt77RkueYJde6D+3ekzerIsDIkEYqRZruVYeUZ6W1SZ/ED
KeLg2XUyX6GMnX0yBN08lcElbPtG5zJepsQiZ164S7uriR31FxLgj9hReafLK3972+JkW08BDGO5
wGO1vlk8s2piVNRQoFbSHoZgjtRq5jg1Oahqr8SnQstB9w5JX9U/E60y5xfh0P26cjE4s3LenBOb
HW0xol4u2jKGeIu9Vrh3f44tjf6rs2Q3xJ5pCIxKvIgvP/qZWQZAgG5LQhPuzttZxqVSSrVXuY1U
2fzLmUtxNJTefhZSv3ZknFlABkJeOqnINjEv3JRIHF0EOnfI/2y5KM+0gsu97hrTXuR28kGmXnbF
qf/cdkYwCxyd1c4L4sbbT0OINJ2wKmfPtOuHYfKygIzu3u9G97ZR3MAtJK0h05n++4zCbF89/lhU
a4XxdlhXSaqkdRIRojyp95Y+BlVed0Ei6aNffndnJtRm0wP84fOAUL92H/85llAO5KYnWk7YKXL9
NhHA9y56L6//livXdDVnZhNDdUTSKPDOsMDLutPE1FExOYu2I/7mm9OPaqD1bcPBWx0sUXCPVYw0
uPyMZ9Ynw0J94bP8i4a8fUZL4xvQZC4YttlTTdxFoqH/O6jdlX37XdudTQA2ARs3fWZWzTYCx9Yw
bO0cawwnQNsdGe3Tfoyn5UFE6RcnM1dpn9ZNLY0RIp1NK+c8xqvymrv7utW8LbbXX+GsoB7pnu/o
f80aBQYOsm4CTnW0Z1nc9hDCjpdn9ewokEFXHwnESVuyT29MRR+36hguNuoL4ZlV6Ok48F4e5cz6
BLyi24MoaHUL2ByFXuWMRGCxZHIzafyOlp6ZEBGl3Ktaco2pc2Z5gr0irseREbBwa1G10Ao1h64R
oYbcPHfG3Rglj5EW3yda8WHGwYJ2wJUD6swk0qLj0FirYAc7ibdLswCB0wxZUnJEtYI7gVPv46m8
Rgc5M4keQkCmDwSUJvdmlIm+bhqpNTeVcSHcMmqmF1uxo6dqsZ+10YwOl9/ZuYcC2cXEm9eGBkl/
+1C0eRNZetkYKmkWocF05t0YQ126PMr6ozernCN3XRiIcqhc1l/xz86Fv2vvtY0cw0LL8XTtf2Cx
rfqWdG8qUexyZKu7ywOeOeEZkNe00iEo0jdnwRBHRTpqA48laGZbbTrvFBUXnEi03qmZZbrTJvzo
cfzPD1JgEn15+LMvEQUZNFHAVHd7JpDbPU5VTz+7j6O9GvVHnX7NjYg0mtD2tYSas6+QThS3TXRd
7wQudkvqfGUnY2iVsMQxCOlHbd+2pjFduaK835vp5sJUXo0dz8BG6mioiqJqHAmuNHatrhi3hgU+
reGrdeUYeP9MDAX7ms2KBIh3TJZUYMemSjGGmFdVH8q86vzeHpvny6/p7ANxyEEl4bIHt/rtshwb
I1XbshlDV2vNP32LcvImdXL3wRq1aP6PRG++LXJE18qWpDcKo81gDrfIGD1LH0Jlb246YpNfHOpO
wKlkuOaJ+X79vR1r81UXeo1sq2csAVPGz1r7s9dWwZRo6mHxvCtbyDtqJ0/GQ62c6PUUw4zp7TTG
CbR9YXcLL8t5dvQ2iPrHYsQRGC8/N9nPbGNZF3idDHJUTHwZqPGyHflQvpdfbSqceadYJq38BgIK
DXi0b3+MoyZ179LACBstrvZpOrxKEacHSt5re8yZkZAerGQvRsHffjPSRFJ8ly3NHFbjZO6gn1Br
xlNyskzqwP+8UGm8Ug/BOoeeuoXkIq3Gar7U57CLpHU7Zn0RLG0ZBbNm1MfLQ73fqtlDwP/IC1kb
nNt4Z1dG2hBPzhxamXXMU+frGFV0wgi/XEbxR2n0a5EEZz517gdr3wnrH0qhzVp1lVUi1FozMHE5
BAJxB2/NveY4fOaLIIaA+SMLl4W65Uwsei5KzeumUKgebtz42x1VZYxvZqekF6JV1772M9MIhRgS
MVSbNed4fep/Try2YEBb6WZiwzpcyXTjNw16DBocQ+4hSjk3+AGEl9/cmYlcWcv00hDYQQ7ZbDDa
tMCB8eo5dEX9Ux8a9+gNannlZHtfd4Gu/zPI5m0VbTE1NdMVlrH5s1+8+TYreztkM592VVv1d8ja
kpMa5y+XH+7s+2OJ8BlAC33X1Io7I8J6UJ/C0lQ+OW1/rNs+2SdIVP0pvaYP/Gs//bZe4SnXXBN6
WLCorc1TOnLxIIJ5U0jHfTioXpQ/ZRATTrMilI+2SGy423XRfa2syr4vc2Hd51iNviStIZ8r7C2f
yyKtj0UZJXiItANOG7FxV9Rq/ZJoeX5rDEmPKC7Hcspsnfw2dyZ5cJqkv216JH8YLLZwGQimjw6R
WaqFjxtJdI/7QOe7kz2HWim0m5LL/ZMeSe2jMg2eE7TKYGVX0KbtrKPYRnZGA4eUh1UsuK6Gf1ax
NLVhVtgsiKhuXkrP/F67xaOON2EwuPru8hvebqfrWBjmYxEMKwxkZrOdWlA5Sw+teKh1C0xBiZmD
2Qv8TmPjykjbNcxIJp75SM2AWjET2N5Tcs8rXLfAq161o2doPN28b7x4/ryS2eQRS1nzxugJWAj0
Vg7plb38zJyaOsArywvYkiTIt3Oa26TJIBCaQmOIbuPcfanKKFQ0cTuOpeFfntPtlrA+KQXU36Yn
vcjtrjdF5A4vHk8qW4nJ3iTTyCauF7vzKwOdfag1gdkBpAfv2UyphYkMUQSuDPUyTwvfqkyUDdng
3OpVL54xNPh++cHOjsf2Sj3Kl8oTvp3ERk37CTB6CulLxX5Wtq/dNOb+Ejt9UF9t4Z+dxv8fzdkA
LwS7xW1Foy80GvnTnaL4UI/ymt/RmfUPEg8CZqI60N6x+siLMcTikaAAU3ju7vRYlS+zm+XDYVn6
q+D/uy1uXRpU8lzGKNxYhZtnghqOR1FH9ULAeP5q4vs47jAYXJJda85ufFTtyYpRRI+waBV6E9/n
uS+gExMoSgJ22dr3HWqNZ9zWlecMWv2rps5eUEn3k1P3Mfar+e+iWYKWq0GkD/IBtyynDTy7oFll
pY6Ufl/J7nMGf/qrWKrpZVFk/adojR46NZfwhCRDvUZMpwE4+2bS1r8nC+OfwJV5rX+9vJzOvWAK
AwJWkGCi+NpMxpg5WZXEwxwW3jBRoraYlh5MbYncK9XV2YFgR6zia0JWthilNGQ3xyQnhoWTjq9Z
SaZFwK3cvNZ7/4u1/HuCra+XdCLIvvhdEmm12bkHRbGr1RgyNKNIzXfqPFi/a2mm3T7CtaLyC3sa
212fZbl6GO0Rr7QKOyinhg864MGZl6Yg3mIZsQjR5Nx2e/HXRjCyZ++G9roWjpFHBzUasFrWFpF8
mONFNH5uLO1HpTaxoXIaxYOcauXOz6oZKUQ8baV5l7WhHxWntF7jiRfsG6NbmwcvEXX/UpsNzs+z
EV3T857bLrhz8WVxnsGa3cwGffkabWQ0hYtw0k8N2W0xrtRTFnNulyOyFlXp1Cv7/LnvmfsQYNsK
uJNn+HaLMtR5aWoVFkIT5Y48QMppsh2TbpX+KEvUnpeX8LbgXF84eBggIgcoctjNcP0wd07a93OY
xmXqj2V+NPAQ90tzeUZrlwQ6GYOXRzy3lh1KafYqWGsQYd8+YJUmQ2t6M5Na9otfkoZF8grL4/Io
f9vlm5W8JiVjcoRt6/uoEA1tlDW6gxa2FXlAw+JHYCqWN92v2IpQME7WPqrFiWRRMWKLwh+GIfUz
pdh1Kt7WL1n1QGXsV81ELOvnxem54v+BzfrJbb7YoNmKFvbjk5b8Z68iZJXAatxpdLZZcPS30+PM
VcXmV+ghLArndtTd+hQjJthdnp6/oP92etBa0whdXQj4n7fDcDaaE9bpWjjlbj7i3Uy9mfiQUjDw
Hfm3JRDuNL0Sn8IforIuvspWw/M+zZwiSJe6e9CUemlPCd+AfgIlnuFfqZ35ocLzboKxhVkvR7mF
HX1KOAq0JC/JPnZS9J9S3esW1CedaoPQj60BCXdptGB0F+1OG9X6Vo/t6IvdSwH3ybKHH6ndaH8c
ayhfxZzrH+CwduoN8S5avJPCtcUDWEgibkAO3GwXYYEufRRVtuL3pUlkxICceeHrKar8YBeK8lmT
blf7Trd4dQBgpMpA75vpi0YTOjn1iuuBcw/mcGQJSxsNWJNqwUwL7ElRrTQKJoJj66A2l+pH17md
dWw6Eg72tYS0DMvFhH3sthC6g7LRy2+KaFICD1Bx9IGRJcY9VJfiTzbodrHTyib/6XmT8kuWs2n5
btGNpGfR8/piO4ma+v1ITJsP4pQkB0FKAIFxQFx7OUfF947YgasyyzNb3nr9XGVoAAbsCW/XRQX3
bMZeZQGC7PxZbR9jHauEXPqydPaGca8R51U869H9OPSnvOuPgzPfZ+0UxCXuEl56uLxOtXU32KzT
lXdnrNJPFXrD+nv/uUrkRqx43hLNoTMbtwirfM87IosFxwAx0cygjLMjCWf+6H2f8mjvyMcytk4a
SttmeYyRj8TtTro21ijXHLHe4VdsnTZn5YoMGBTm29zS0qbm6ON6CVkq+zWHfsy0HUJorGj6X9jh
BDkSRImCiDyJX/TAfUWNDyoJVFUx+apxTVJ35uCANgkcibaDH7StpdvONrl6lmYYLZ0IaiU3g9lt
n4rM+3LlnfzFjTYvBaHEX5ML/vvOya02EdKmfWuGGvr6jBBstx8CzRGxHhDYJoeTl1byocS98UsW
Idld+kbceJln+tlUTmTQ4Y/Elj18WMZCafxy1lW0mJ7xmjmSNNTKMHeFSYo3Ad/WVwn/dfb7YumD
oo6V3Sji4kvOmD8bC0LJpDo9gSZVVT+uDriPWZ30u34yseuv9LZ7kdgUHjn4fkSTWRwIzxIh8pzs
w5SJ6BERW31HNcTlWdKrT/i6SpKZTUnqS93gOVG7SfloGMv02Ci6fnJUKDyHmcgGJIsDMjZ9qAOb
qf9U1U63kxjp7RqvFkNQiMYhtMEw90ls9+SKiClwDckdh4P4KV0M54k50rqdF6USBNADybLskca9
M5ZxzB88+WWAyf4ltRbrHu5lv9ed2uSyUpHj7C0xvg9JXQVrfXpQ52aGp7uCimLJji2KsDs8itbP
ZJqCBYTsjnipItAmpnugT+TH4Mqf3NY177WOPI8Ct6nWN9Sx3Uc99HkItqZvLa3FChYLFohNp32r
6gKHdZdOQe9rQpePvRcpJHGUeP/DZ7E/6ErcBK49FneTMUdh13qASVANj7FZWfvEiEVg50afICif
5y+tVkU+fqnj46rmOMTSml+RMg67onTcQ5lVaWB2Hftq1pRhHtUzolS7/QDHKDogZlHIP6nUQ+ah
mSjzhBRJq2weSsyBsMKY3BNqvOFIzLd9EzmVcps1mfZACSuCLFL0IIp65Zu9BqMPdbb8SLjuHHBU
qdsdthdYm0JMbb+z9yWHsWuGT/Wce4c4U56qtq3laeo6+4e+OIvpaziqE3iuMU4NQzAkIPV3pajG
Cae1AmV0hr16YkdZclRifQ4aY63ktALJwDGviiIsIY6gOqWcLHZRIxbjYEq7+LzYc82ZSays0SFc
ztTc+7MQPabtJ3NIibOY4nvVqUcSzurxEYHU0F7Zes9UhhaFIUxE0AbglW3x27lzgrx7CV05aT7C
FV3cQoNEXggCtVh7bvXKa9/n+pW7zl/Hy83uguwPvxQumZ6GA/rbLV9VMlC7liOoccUOeiKn+MOU
e6td0r5oP0+OubOqxK+iO5MYS0n+tWunwaJeAyfemyGwwf/7QzYzYDCoLhUyqZve3A/tafHSfV2L
mzrSw7XSwIVun+oEWBTkh3XYz0fOLnGrT0JBytN9UzC4vLzzntvicUgFXoQ2tspr3s5MkutNMnEH
Cm2h/0kit/Vr26Lssa+Z352p0ZH0r67fIKc68vC3A7VSlUkdx1aokwmj3CRJOVlB0uSRFhQswmk/
9zCnf+Pd62JQ1mufFatHGoHFrUyetQKh2SdM4YaMYsqDnu9oVdpduUacmYu1SKafTi9lZYu//Ymm
zqmaRykY8iTzF+Tx2lNjJc3nvpirK3DmmaE449ZCGV7nakj5dijdaJ04mgszhMem3lRxkh2GnsKW
Xtn+8gteq5nN0gcEA82kaQMstr3n9/DLKlVRzTBjR/9lapkRelNufS67rnjGpPwKfnHuwTwcd1cf
+fWGu3mwppiKplJyK5RQBXzHVtJ9r43aqY3G8uPlJzs71CrpJY0MtpW7GWoqqBFGGhChudIg9vnk
YL00aKsQr3EWI3m6PNz6aW4mEnxvDWsg6gWcb1M2QkwFdxCmETpYg3mHVOmdx1kZtOFYaWk8fCm1
OY92zjIg8xZ25vy6PPyZp0UhQSORYxMKm7r5UBsFWpxa6UaIg4IDYTxu5peYJz8kJUYDl8c6s2Zw
fsWYla43uOa26RBj6dRSLCEDN7Opx/knlfGu0K08CcY0S3/krZOqVzai9W1tp5duNJsjvQ5w2/X5
/6nK63wmKR69VzjpjXNMsAdDUYA0/r8/2eowyRDQAfnM344iokW0OahLWFiSOiOvh2BMDOytch3a
cD51+8vjvWMHU9G7uL+uI4IcQKp+O6Di6DPdE8sO7c4bcOdpdOSRhv1hMLjj2nFLmZPRuSnqZDng
B9/7aqYZgAqkIVz+JWfOXpgZGMTC6KGo36YNTz0/xcgVO0zmofk5TkN91LSx+uRlZXQs1QEPsUy9
hgmcWbQcKvD0EaYQ37Kdbk9ThKxhFoVOmouT1inJoS+s7qHICDy7/Hxn1s96feCSuWphaau8nWiT
Y7Wblswh/k3r0L7o+fi96BeSri6Pc+6NQugBZ2L7NlZ7ubcDodpyyzEVTqi2zLVvCqc5qCNnd55a
fdBKR/GjkjtAn0jjsPSxvRe97R5wz3CeL/+Uc6+Uz3TtswIYU1O9/SWFDUrvepxXaS/NIDaFfWqd
xgqyZPkmDYXY2EGbTpfHPDfNqL3pkHvuyuDbPH2hOIAsk2KFYpqcLxI2gF+2iXqlWjizAXnrLRC0
wLPBEjdfTUL6QQZIymfaeRTlNpHKXqzMuzzK08BwsmtV0HsjF/q4Ni35lbML9XHb8usJkm9H8jJD
QgO5+0Uo3vZpOWeRr5HNbd3mjemOh34GvUFHZGGMz6+mDI9SIbl9QhMwEUKjp72y2s5gFZymLDKk
ZACbW213rGpVPErDhugUrffdSTwhxu33cZ4sxyQyvuMDmd5ZhdoHWeX0V1rd5172qgGmJoKdDp/y
7QKTjbqA5Lkc5lwEPzWSXIdKK/Uvl5fUmYOVDqTJvQCmAcf4ZhmXUW0mmcOebI/00JeyKI4Y0Li5
33YY3ejTxMU5NprA6rtr0TfvH1Bb2x+rnmiVMG2znpYkc+sic6xQkYsQey720IidyBJXhN3v1zON
LQOIevW8pB2yOXY6LR/seVD0sLGn35Se3N6F/XFWDNfnWnItWeEMwoUNEggsqRHUP+/uWVYeic6c
ciPUIUIsuCfbc/UEokjzpF7srxAW2uIJfvjyS85F+geFnakEjrIUiERtVVmCBb3MsM+wGxv8wqsE
mdhCnXRfuiqmCUZhus99K2a6LFNGJuXl9cAHx7p6WwswXXhtrc5R+MNvax1v7rMapqQRCgsfHw+v
dghr+yaHp2XKRr+bpGPfKU1hPlpK+TrMMaBdXQ0+TzP4rjVnz6NJoqlR2eYRgeJzIocXLRqrfRnj
Lj+oudhXrvxh5DC7Ky8u/cEi8lOMhf642J7Yx2qJdFATirVrbAFhP01u6rQ09m034BMXQRWTk5od
Z7B6IOpU3RV1Mfq9gkE2OoR6n0vRHXvdfqnt9qb0SJkFX77t6pWynmIdVM/2Ty4FBNvR4JdG1TwQ
/Krt1LbVfU1xHnMDE4pMEd19PaYx5KruvmuHr1ncT/dZ4v7q1PIWHYx+mE13oJWjlgdCY3/rSR35
lvBSP7GalrDK+RscGO9+iqJvS5L8UN2Ba6XR404hipMnxT5Jk2mPyOymnWRzaJCf1x0ZXU5E6C3N
M3ePJYHcjVWfBhklNfCzchSqfQNOoPtLNteHvNG7J+lO84FE6t5P+jrfZbyHXW/2cQAXrQm8KHtd
dFcJqwV1y2TbPxLhqScT5ctHeAlyX5KUQUYoMOZi3UkzUwMlETn5nG1OVCbWOYPVfqS/7jyvEzCU
yr307J+O1T8sfR22g5j9rls7Sz2BnF7yEUvzPR/0IVMHHEqjfkHdnisnNy2+VySTFmkbfZjxu/U9
S4RJnJIt6HZPsWKfpBy/ICx9aCER+lNR/ilGJdnb6oL7+qTdFU2y4025RzOtcp9wBHNP+5LWM8aV
bvzgTUmgpWUNGGXD5NSio1PXsd/XJBd50vpjVl0YDc53p+oEEtTmWKvWLbkZ9n09t8clUw6iMV+T
siDOtkpbdG+JdWpTVwka16Y9UFou2Z7xt1EIJHCaEBi5NYpP5SXu8i77gbReA94Yb+Y8vxuc5Ls7
LZh/jdlLmoK3JzHkR1Wqxq7TkUmmTfNxMSlXRJl79EuLfj8S/XeYIuc0tmLxgbu8vTOOXiAyiNgJ
78TXpfo9GlLj1Lqe4huRYHYiszvhkkG28WgTmDplnzPpPWSj84uyFmN7R/swWvMtuqIddfJyqDBw
iQa98QUgbjCw4E6RmooPBTGSPvECgWKZr6Vn/HR6rd7VE3RGEbdPszb1J6VdbqUlvtp5/9okrRfo
akezr1dvRaxF93FTfRj6/os2q59EKz9DqyXwi8TRfU7EvK91erqbnCT1a6tBb87D+bScv6aGuAUn
exzlfKNY83wUo36KlfrGMMt239jk/5RE0zhlIgMtr77NY/VBL5r5YSnFTxskb69XbrtblsrbAeXI
NTOXGOl6jyfmEuh4Su6nzL5JayXzkyhJjkXXTQeHyCq/abViR+LxF6NygPqd5QUO8vNUOiHNcIgL
PSlESgmpaoia+9wiQLiokbeOdXSvmGm072PJQlniz0mk/uLk+aW4yqdxcvTQc4rXtBQZediiOAy6
9r1vsXwonOJkmGg5i0WGpRY/8AfrKG3lySDl3ef61VL/FPOx02vjFRsjeU+MLIHCyxy2nftkyUp/
4I56v/LMnEavcF4Tn2SrjLtZyb6WY/M98rCBAnHtfADYo2phYDpjam9kmG2xMf1pCNW+MWIilAkb
WnO3+UYywNKltQOJQuWYN+mdVimf+9Vdt62dOGjiyCFOl9TqvCdduR2dNeI4+2Yp7a1lxT+qCHG9
JKH4CEh037vNjWr0p3nMVL+I5QfLa34WLRqa1OQY6+ruZ2xn32cygY4YcPw09DW3Wvf+jJ72EEf6
Dw7AeV8m5adYcb6UlX1jZbq+q1OSm9vuPsvt/+PszHbjRrIt+kUEOA+vJHNOzbIs64WQbDk4Mxic
+fV3ZT1VyYKFvkA/NLq6m0oOESfO2XvtF/xbj52xDGHhBbcAQsA8reP0TXeHjOGmi7gppxQvyv4l
c+cHbFsbp/cfHTfxNor1J5xqe74qxvzpgqjYsz6ZW0e5w9kje+mcTnImPDdpzyzyAzHSCJiRJDjE
TKV+zDADkQSnriv0lXVUeNrDZJs7NyH6d6iMRy8bv5vafOh4o/vaF8dgGB80oV8jzguDRT2w9TwP
9myHvvTijp6fkxo0sTW0CK6SdGwaw97UKnuDAAwWV/IHtpN9164QMWbMc4usnuasiRDT7rwx2HAk
Ix+UpkgzVtCQLT5tVF7VFnLmJltzGc6GMW2czp5jwqyJj8CxH4LFjDod3kktbrq2u1na5MbNyusF
Rl6Upt1tfUklH/XxVe/9+yFgGeon2Ww5Gj8qnJ8xlqmrocGwqNvIghkhhCK3HzOkjbPKv02+LCNk
7U85oURhTZN1o6XWLl31uxWXB+tMcDUEzJX1nDdn9IPrtKo27roenUa7Jp7xgHD9JwFKN8offiWz
+ZIQmGzW5lu1wHTSam2XOsl3KufXqsPO0VRGaI3OPTEKe4cYJK8n63q68GPBZtw6gl2Bcu1H34PB
DrKGIPT2dyJY1Xsoje6SvJgTC4FM5q2hqp0NkThc4ZHuVM3RQlfTnty3U4saumSDa1Bohm3rOaHT
+sCKXSvqK3akti6uJm9+savV4S0076oWaWimnQi3cXcjeYExUrV90GsnQI9rvBJOswvI7w0ZItz4
Y/B9lMGtlttMGFv3ofdglmlONhIEzt3Mq+Y29VIRJSq5Q2tqhXpr3qVFs1Vs46G/qte5bPBBr1sE
IjHlEOTPjGxqEs6L/lvbDDuxOEE0j0RdGCbK4P5nTTDOftK0o19p9JXMOrS95N3UExGntib5VtYh
zEyVhRIp/QmayQ3sWaquxjsGrldxpcmPNX+qdsJbiT6oltuUs3uY+847T81HCd9dwyW7Q2sZsS9d
db1vhNTFMqIxu5vmYQxLTfz2rSYLzdwdr8oA0nkpXDOaCvtc20IW4dDhuOfeaFeyd7gBdtDfCdMX
0WjOTO/NPrsZqy7Z1nr+nqxzfi4giMd5WwPJ6Mvt0K7iMGjc2oWVMSlHtmaGkBvObXuVA3fksKtC
b1rSU1C72SNWoh+OzPNoLsVy3w5jNMg62zZu/i4U5lFbdITLz0a+s1HzhMpV5eUVfp0gLyTu7J4l
+zR5rm5+1gYH4cVs56HSehjiGEKnodJ3FPoyypEE7Mue14FM4nPlGeXPpW6msNWy8WAOvv7m1G1x
p3XmuM1Efg0o80GisNwLIx/Dgcr3hKrzugTMRQh42WymvLNid4LThf1q2BfgTg41gTixkRjObsjK
J1RnFlRhY6O1zQ8FKnVTGB3x8G2PnGvSFg6Ao4g8l2W6a0y4Uw1x7H7B+Ewv79fRf0taS23nPGXr
lBe4oRiHDSFOwWYV+ru3mr+xC9yNZulEY2aOmxx/1xZleEA4+eqHk1j3CQ3zmI5VG02j3h2HuiK+
0HTfSpWfzQKpUpPX/DpDLsz4gxOtlJW6x/i5rGUQCsZXCaMjNRvXRq/XIWfaYQeGAkCwB8p6sbaC
/9PWbb8zaPoB8+bNaSWG48Sfzn3lzLGj5LonC2RTN/q+wTefZUOKzVz7UaOVCEVg3o9e2YSBNrL8
29wbb5G7KbXGJdIb/cFZHEVRld2sE9S6ZX1X/tzHqjVu+8Z/08pVjyq3FDu8u+IRKScHNjicpI9k
RigSKUPXRNPotAtGmHJbaeobnaoXKfwbydwjnns4dVVmXTeY0zfSgHOHTPpxkN5zIPspkm1h3PEy
ZJEpg7tSQ5oijSmPFtMgIzKo24OTBXe5L6m7XLPZaarf2362b7z0aGtFdu2VAbH11oB8obGcBLTr
2pNW2cwhG9ZOTF33OrTaVb3SI1TdgpO5K8R2Heaf3MIkIjUvi6bJ8rd2R6ufnjjo7TmRcbl6LeWx
elwMVzAavuSlpdUdi6gbTjxeu6Vu6lWbhlrhxbXT3ep6s6G/g4yiqg/VaiwRYA+gjX3DcDgxjnNP
vJVZq2GTuf4egQzo1YI0SZ2sInoSQ77p3eZXUBfG3nJ64hgn3krBiWtXerM8okY7BzbHapLwGv0y
Co8Lre+urYLE8U5V29Ia3oveltHIYTpyyoz6WOOVNbOO/yhALZNpP/0mTyNwybs20K6dtmPZEwE/
e3qb6/Vt4WVjY0neNSzKlEpq7w6deyraytqXDlW7pQZ5QLO1gV3Wv06VE+tdQj0uD5cMiXDW+zvG
DZigMsfjv1cFIb3Ge7Nwqu24OK+VR9FUVOl5vdDA8ybY5YP5/RL3cmMsCPnYhPf6wA7L0GCv1v6l
Smt979X2tM1NbE8Vy+/eq4qreqpenM409n0nebdLZniTMfqPDTnoodbmD3lfVGE6uKILF9dHxTD2
71qJ4wf6+JYK40TP49UDg8xGM7EA9K+iA1LQlpp5qs3gusYvBPbRu0Zjeerp3EZ9LThzDukFf1/q
u04b/S3F+d0wEIdatTPblJhfwJ2QehEE371hnv7n9h2G1otJESojs41/esn/GmrUDIxafdbXwzDo
Fi9fEZwni3hVAxxARL4Wav9Va3bW0olNUybtF/27T9qaGBdRuXCsok1sfAxlzGajcUu/Mw/LWtTB
kZBXr77TpAMI1NGE5p/qaeRGlQlphqEaZ0+7GrPGu0NYVmSnSgQUcRhx7S/+Lu+TvtslyoJ/XbKR
SCz6b2NRCK81BiF1yGSNyg5kcTlubAcCZcmkMu9x/udL8i0515QeangcnU7SATQmWkAgmPXXudWz
IqzQCsxb9NxwOvQ65bPvPDpfISJqZbFnsuWrKb30ciRpEttEYhoPjclaXhulq3lDgnK3hNXcobJz
EWBUm6SHhhZxOrPvLFz51yAVijfXqPQZmJEufnDUroIYiWvVRN5g9mg8DVJFKfJmqQNzq+ZXDobJ
M3wiRw/XbvCpct28WLdyslQ8d0J+AzBysc35S/FMYvD0Xvh2ZbOadUUSzgIBDG1l5CDhtMKRjXNS
b1kMkyTYNaM5/prnVckYeEm5ky3utKaZx/PoNFOPMH7tmZtn5Xe7mANtF4zD5NG4sKomzshHP9aq
sZeQlLtuiFY6+dMVLuBGhSIL/GPTsNLEEkpgEaWGEl9FsX7y0NF8XKgRYGqh8l2apP/6GETddJJY
O+sgUiN90AvOzXAtJ8hyf+8f/tlPvnh3eK+YOvkeF/vvdVSw2omJiuww68K/hrPTnzOjFA81J2OP
d53pTjwipJtCJcfqKw+0eZlNfGheGsGlYY6JyMGo9OHdduzeKo1J2odVsysZuVpCuLMxFku0Ni3w
VyefFnnFeKN8w3ue8iiXwSv2oyzWY+mWCau+3arL8Tj1N0oEo7fv19Q1jrkuyxe9XNvbufOn6WZo
wWhHtSRh47brnOI2SWgj/P1e/sNj+PBrkA6Q0W4iAiSG5sNYzelliVs+dQ6zjQj1xnE7NDKNiZKz
BDXvhFrQJv4tYchGembU6T6pipRGRMZNN8WVGinAaZoOdaTL1KM081Ntm0ndFOdJNcjvapq3Dzl5
UGaE7ykzvlvKqYwNTw0OVGYZ93rbtO8I//MqMmcocNS3RpXHQg2d3Dkc4L/rMyPweGqLQIaw/Yyb
3ii77moqB1uLZdcZV7R0yGRwgpXqqpj97864iJ76uU7uGk3v8b7Vq1dFC8J9J3IGrcm2/TqIZeMa
WpvceZbrv5HqjvhkstvFDYljnOsvhnmffB1061HOY3IDCPLRIDWw57vLXFkHVybNrq/T8SqzC+uL
3vqfA1nDwoXBVBrOCADKDxMdyDSjQ8E8HXICbsY4m60i2BkdFJTQFem07r94ff78FiAeMPdAygpG
4qMaZKRK1P02dw6eWaG0Ek1/9Mu+e/37Vf6cgyKMwLGH8xvxACbA/37wU4pMtSpb52AgbMPi1Tc3
KbDlvdNp+eOSSwtt4zB9MdL55E5iY4MtSuQXJsGPI52KBX5lIuEAqu3HWBjastdM73c6TeMXb8af
wyO0CheHDjmVzI8+8vXKdqyWuTCJO6FEQmYpCKiMcpMo+tA0suKOSAT37e939M+XkUsi2PYv6ZiA
zD+sYSNGa0fZXFIQXHibN95wZWa++YVR5NOrMG29eOcYVP9hFGkyrAkI0w4ZaSg3C62BOxUgOP37
b/n09nkIdrjAJ1DlVmb5GFS9Rz/UM0JzsO1orNPmtAzkqrZ5/wVc4c/LEZD4z+DNu/DDPorIxrai
xQ0K5gCobjpplm5fO8b6WrtBth+qWnzx6/68h5fLEbZygTzypV12o39tqkouQhH0QgDAClreQEXD
OSP9Cqzw55bK33mB2wDzZS346PovCGXOZwHnXZOBGdHWs4+LzKfItTMi13z642tueJhUYRP9/el9
9vtsXsML6xEsxke9wdw4iTNrqX/IWstg6C6Mk4e9+Nvfr/Lnx0w9QkeCgzCvIgP3/97FlE5OAHPD
O7Rra+kbHX56FXcsXXXoidL9imP/2eVIAmYCBHWa/sAHOapz2RytIAsww5o9mnLHeSIonlKNjpb3
xU/75NGhVgHgw+LBIvyx6vIXy+v8jsVRc9ADb1HSIaMOZjE8BAHhJvHiTXT9y5YJ9bbhEBl88QA/
+a1sORxCAEADjfuoYLBrK12zOkDY76zkDS5kIcbuoPU3mvDnr7wdn/xYgDActEj04oO3PlQrGoWt
M1NZHkxH028QSo+HQXdHj4CVRtvBBIL8bAvV/uy0DBfP318i4x+8yH+LpQsT/8JgvMBV2GD/+xrR
uJaEsg3+AXB7dw8HKsnCXl+r244s+ileWyazazXThS7qdD51qy6GcPZaHAhr0cdpZoOcLZNYltVw
ToW+kqXjaLccit+nC3cszXvZhyTDoMzTkhWFcImkvnKKeBz6b4hWgrgQsxutndU+kXubhGj1jWcP
C1AZehkTLBcPwSbv/DpUAO9vJqq7cLblEMqVyPA+A72HCXfaDgmT6MQoK3odSYtLIjEIAe7IIDIT
Zux5TSlVISXfmGlKC2y4ZA4YaU/Uh/D2DBuzECepxtRbTjEpkHJLDmdDRxicrrQhd/otk0J/CdrI
0GndpAt2CZ22YZi5kyB3zbRC02xvDXwncRPQshF91V4JHsmW3TDYzy4/n66KfTvLGSqPax372V9i
1FfBeXRH2H6pPm9ks3rHypEZUz4yOLn/3m3BYTdOrVL75vX0mxbmCdxIolo0tbwu2eRss7JScZ8M
6aVTRMwYeu01ziZNZ0Qi9Y1MrSfBFGqzINrbj5xuQ0GM0sEN6uAbs74hBBXv/Vgb59diEcK5zNYL
7gwrSiA3brRcW16tJHDesjQFc39pkVk1Ewzp9wwLHM0LfjAtao8qGK5r6arfViqxWJCp0UXCtwES
wNN5G+e1erEahkOD61wOv51/aMbaP1omA8+ODz50x6kKV70uI3IM87sUNnLIzFe/HhIj/4FxRG2s
Oqh2+qCN+0p4BbzLIN8Gwk4fWrMzzu1otCffnzR8R3WjdqtbJ5FDikY0JLq5KS33lq/rwassXgay
/C5TazN5KJlfn7xE/lrn8tcQLNpuxnVLZAba9lFdoq/cAt+fX0mOD57swPL08/0wqUc7HZejI3WC
UuoKq1rfeh0Di9X5UTdSxpjrvy9umW6EX73mifoRzEO6c3phRZlRe5u/f86f7Dzg+PE9XbDGEK0+
LNIau4y0zSVA54crJsoHKb55RMX/r0Syf4iNACAwDEGbYKT+30WDkDiFIa0SdL+Ndtn6NqeA2NAL
9b1cchFs9dwZqrhJc0t+sWB98gvx3FM1IA3H1PrxyAE1PF0ashUOw+qnWzP1/R+BK/MvYHWfbACA
iRAM2hRD+M0/LIqLF1Q0WIrkQIuX3joiO85eVjI1D96aWl+lL33ymzjWIHryjQtW8aOYzFGWSjNU
ioe+0u1NLtPkPoAS8oUV+M8TB/3Df13lwz5TLokJU4KqJE1RYONPpVqYC3y9jlfPb/lKp9eX81fP
65M7CXKGqhxNMT6KP/Iqm2Qe+64g6seCE2lmsthWYOwffOmMX/zAzy7leRfwJV068w+MfSvyi0Dc
RuaJ6Io5QYUMQWtM6F0Yd+///qF9smlf8oEvnHLalMwS/vsBuPbC5F0gkW7nZt7XvYsZZ0nTaBXi
PGQsfSbvfydqdfv3635SqaODDnDiQ5KjPXv55/8qnQvPYN7B0ePg0EmJPJ/BExIusL+B1K1wRP/7
xeH7kwtySzmnXnqyf5o+WtG7EPkd7dDIWjbxlE/pb7d1cCWKtHFUrJlW9T/7TCjWsWJQtVPd/EEf
HKuWCUttaYehH9eTi9bp6NsaIDbP0L84zX3yGC9nA4xd3sWJ/9EsqlKH8KkGlVdhOPmZndq5BgeI
FwJBdqwNQR0vtsYYOynz+O8P8pOXla8Bn+qFwPlnjqvAdok5kJiedR36G9utfpazKG+YpXjP/48r
BZfWHqcEAOmXe/CvV2aux4pRA999qbzmSDhBcu+0MwAlbEJfLM6fvCxIYS+EMKrZP8M7kG4HiT4F
HoZYptchKMV8iFJfdW8TCCagETrpa19c87MbScsSgNwl04sj839/nptPEyECZIm55npRHhC7u3Zq
ZpCaf6Vd/2SdvjQXMGBfCKZ/7ApDB1ubVHb/0DqJdhXQl0JCMSz7vz+vz27iv69y+Sv+9bx6jzF1
SXj2IU2cFfFaLpirNlBvhhARoPHUj0xi/ve3ERfZP0gbrEI43/97zSSzV3sS6pJRVqzPqrbbIIS3
2UfBmM9fdL6gQ36yFQU42fmcLADCrv1hK8r0zE2rglXM7WsbjXSQ0xyypskOW0FfL0p0e+52jFGv
kRQap6FuzQI0vplEtnDniGY1GjoSRbe6IX9hbb2XnrMzUlIuJyC60ZS5RTxJnD8wSp4rVxzNurov
ZI/+hjFmqMtpvVPKuGqcqr4ZdaveqCn/jS4QXVjQv0Jh+uUUVbVHtPdudAXKp7WuyKiuKms8L4oj
oFFY+VYBKJixgfpuF83Z2LhhwB9jRK6shksofRJESW5kW68Z1Td7ScUL6rnGj5I+H3elRJ0SWASE
Ct1LVbxaZr1Dz+7Fs6BrpVrfvDUtZZ1aE4VuMwRPi8JgaWdAGDrEgXHgIZ3KFrvZZPNy7+vCjrUC
kEKonIlZoZin/kWhGtjrKtUPUy3778ayiixMiiaw4z6rh+uxG9ZjgtVuuyDTi9rOEodemOomAx+A
7mlRpBMg6lR+7T8PuvS/UZJVnMgGRIEkUj50Q4PqIM+zXdIvr6bRvze0HnbQtTe+Wz7nS53tMLR0
t5py61dzKrC8FxzZ93bBmSnrWIJQVbqvpQW9y6u7vGD4FfTH9JIaXgC63OXzVN1WHG9C6l59RhA0
kI47TcthFU7+mhtE8w7CzDcyL9PYzfTg0C/2sl9qNDrVcpo1UzszX8ZzTTRLvPSmjeteV9nGSqd5
Q2mSbUpjLCeUnTljsoW0+hPauO4KR1n1wxJmux9mU+wX1SUbpYQPMoVTAA/yB3b7UgvbagrONuqm
h1Ql1UEniQhtjGe/YPXz4yRTRWz6GL+nEhEwxyIn7DnlbCRgvE2FzvY5UZncu8zEnkSflIdZM4xt
1rTu7Ti31cpAzlhu8qQjiW/y9CdP07r7uhm9B/R+d/AfMf87ZRv7XRfcYZfSwzGovy9m15+tVNNO
frGK654SJlKgyyKtGFOERj3TDRIWo36E/6chXv3VudaIrAhT2VtZNPbOTvmdG4kx24mry7exaX0r
nzaq5vS89mWxmQviufipa/KepA7UNytpHq1sQLGLOsq8tqnTfnGaLm7539WndsUrFrsFlq2wHMfp
CRCEN4aF6+hHvzFVZHSzG+uMy+Mcl7W9YcX3HtZU0iOEJnLIBpXTixhAkdbVOsMHWdyXjPbJ1ar0
5do2R43E8264mTssAGPiFS+cvhgde95xNqbg5CByumMjSn67eu291q3KprDolXYiMRxfu63Xv1ke
7Qe5Zsu2GtMx7tzxB1lP/hmpxHClrALtbwdXwmCW/7iKxYvtvOakE4g8zvNFjzqzuzFN9FlzV6vr
ml3yPKSo3KrEtU9lvTYHs/fc2OjSek8IkP/WEGTWRi5j5MecQy1HR5VdtcvQx05l1j+MKSn2Wlb1
rDZju3VznwYJn+M1ir/bMtWd1yKdqqvR6SFCK/0iFJlzG9i6tWw8aouIcayNuwuKSjzg6f+p+WzB
7KbkP5ttufXavj5MMi3f1xGtXGiD9CQUuGJt0HXkY908Yq0YR8Zmtj4m1LRotcIq1UXEb/NigDe9
hap+eBMNSHS3rQkOzyx3VwieVLhild/6VkXNkRTiCQZlerd0a0cAigTsOENJNUfcQHPVqV01iUuT
R1uKY5KX3rFwzTLuLGu5N+AY52Fn+PMdwmYLAVWmXQtRAlvx7G5EBNdgCA8tU1vQvQAdeRdWJ5yo
xtDL8LzMCsBHhMHg1hfNEWkx2U8VXMpIlTlsDKWXO3MwmH3nfUuPRm/aNpRO5hf7whtbuA2O2puB
0T1CJrP0WAySN9VhUTwtRskP1KGdBIn5G/6E8YtjEJ+YQVcLeVyVO+92qTU3S6eKY6Uji1uatj6q
NA/2Ru6U38eptX9N9MGOibDHqOgkzRCr7Ts9LEbGmBEUovRtQjRzxRGrB1FNz/R36QxTRB5xsK9n
vb1v+GPiKm3Mq6VQZrqrEdC72zbL143DknDZuqbJJJUwr3e1ttTfNCBeNyVfcAXZwg5O5hwA52vJ
aiw7QpCUA7lRrYt3U2X0s4nezsytK5LVjRZpJrFhFMOVKFUWT4lDqZfYrg++o/X9EDPwuB8GwjlC
SjD6T6p1XtWY5D/n0XOp4k1tb0zjc6BXzZWstPKpYPoP5NUbnrTc8YfQaLP2Oq+d6bkO9Po4Jgut
uUy9qNGdd52FBjS41CaskGO8dAxnAb5fOvzVYbGWX4Gdob7M3CFEB4EJyFF3wkbobfhs0IT0zptG
pdpewm6P2VwUsTY+volZXtN32E0DgqyKplhdDS+VWH4NFttsomUHoDMDkV1N8KpP8nrWNDeqxwId
8qgfhoCY7Ub/XZl6tSsW0z86F6XAnFRI/HLrZSaWWoZNMjanqh2SK5nxpBvTbK5t2GmgJeXa27He
u+wroLjk6ECHLQACJlZ5xfkaE8vYW+jx5bBPrdY4+un85ubrM2bnDeK5+m4pcxM1qfixmNUU0wLS
d42JDm3qWfMLGGDlpqvS8aRIiAghJmXcZRihKCfHn/qsSEAuV2NLAH2O9n42Wtx6+IzaQm3hF1h0
El21L4w6jceO9EX40VrcEIiM3rcbN2SY/LYEdYIzVkcsCHqkhhHRIBeMPOquOAnqW1lkd72bdCGe
7FjanfvIXrOg602KjZOIQ1BCPoxkk+/IhofP6qVBmAvzvaLiePQXezp36Foit7LFOW91NqFlRrir
o0DTKQ9JjUbP3ZBlm1YBGP7Z2ZfJstw7mjWdyfXiK4ewh2j7xdN7fafrVJ4iNdWGNqqMVmdVaEB7
OyzN5c2yclqgDhSXoMMuq1vDdWvPdUij6XHyCSnqFBrBobyCXJPvZFBDv9FM9eBW/bJPXX+FYRLo
6COJN3keHHXv0TqPuslct7o9cOsb1wsZPRRnAixFbIG6YRv0kwNBbiou6u67qopjlsti7/QdH0eL
jjTRSnWL+8O7H+EVhEnXChrGEGMWa66eVZ++lso195JXfKOYF0Wc1EyUPinbSUtJ1TcabR+t3bRa
ekf/fA0v/DFzVu13Qd99Owrxc+kC/SKRzQDZTK9yMJ2w8NHaoFWdQjNxbAR9aXXwxPQDuEW9bacJ
50tXjhEukjKaK6Pe4BPLDnyV+aGptSZCsqTFWpCiHTM0PS7S+twM6rqCxgNDmgBJOASnQpUNVaXX
novS1GgodxNScKM5u+6MO6c13Rh9SntLm0xu0xn9VGsCwiFyKHhOZOef7NaytkFS4zKdBaHOSICj
zDNBNTItOKsuTU5G22tXml66IJYGf884Jtvos31LGxxpPE8jEpatCUYLw2/TWa+xEBo3jD8wj1jL
YzDjyjCGxthgylsjRGI3mrzg82p3U7NxPnMmbJltG/BPpOMi/Vz604X2EDVZUzwQZF3Gg2VpIe0r
I7aTYAr1zEKD5Wlvlgv3WIhnvOa7VCHPStvu21hg9i/n3CScjuDebjGMcPab4rHuWUDKIs+eCpdy
RNSjfp4KRJxakPHw0mSk0AMgqwrLPY3WijvPRkHGgx5DT+nI5rPZPtpkpAGaXb/5eYPJyJOlQ4fF
XjaCsXScm0m2Hzvl3CxVV2/Qm6y/WxlM3AvBDkBF54n03a8IMgjMS9UoUOWiNeFYViR3imbSuVJ1
H2mGsrcsqzO5Xo6PQ2JY8YSsx1wlv9qmR5Tet+Mppd18FprZfndp+IdkTs43q0v14GvWPTO6vVas
h6bXuw1g6Nc+yXwU7e5doiSFwpjrj/XAO6/1qbHz+2Jr6k3Dh65dqszqjQU9O3kBXqPaedIW/yk1
hL8ts+ndLfV631ueAu2flJH0+htgdP22WLssnNjFo7bkgXl1be6zRRFl7CUlsl3W+zz3TllbDyeb
mZmpHA85vhw3TeKDNuq9e6x2gnlR/rZ6S3tq9NKMaq+oH2TTB4dR66fHzEV0nmY47Tgfy5MeiDb0
xsLZr8XYPEO32/RMf3i1vCtHFd2j63TnubHwdpfLg6ZQpmjOXKmwkOn0MPVmcXApDuJgrk5loa5z
x323U+2btJf7BnkCq3aBAtDiTIzFqf5tIeON87qd902R3buVuStRgEWrVXjXLVTsTaoPL7YhKGvM
Eq2yLItY4USNmhJ9mB0ocJB+f1ddQjTbGhG17WXfBPr8SGtnq4W+Pd3no3Hm/C4wWc5ZRFmKewF7
yHEozIAdxM9Cyv9vlboow9fixi3MZ3BWR9esb91cbt0AqKhx0WzPJpSrLBjLTePN78Lvyhhi2eU8
dbfSAdg6dWlf2z1raupzTGhMj/3f+1360v1BVrAVWlLcFvQcsIJ25skbEy1cBj0NLZfTq70ufREN
OJO5pcHeapLq2rMnEGP0Afw2rH2E9eaF+tokwTfN958dRW4U6VjYR0qxt4SFUxSROSfOG0/Pvxua
zDnqKhE7WarCVDeWh4lz6X6dyok46n7dYh/0ts0yWje1xldglsDL16FWcYdn601mTbeXy+hGvqt0
LJB+861AcEcObnr0J8d+GFtYflh6kkgbqmYrEb6cbKt5WQE9RmnR+uFqlScQcFAfKdoxJHGPS/2n
rKtqqy3zA5ALa7OuSOxbv3d4M5o9nqOx28J39HB82N3eMOVOquS6Ue1vCwtL7eju3l+cp9oTzfuK
bommM/0PR2rcm9RYAt5NEw305EeKzTjsh/R2UKb9feaw35Nq6panWlMqVvYot12txUrZXmxq67Yy
2mmfpUFLM3t9G9SIc5riNZ4InkCfH+SwY1h/CzJjInrVU8xnj4tt4X0zbWoZzoMPfkuqZGE0M1II
/zEbrZcKwzS7Vv/TE869m9tXurR3Q4McHnV4+dCnQ3+UidxachU7xOfqTpugOXOMfV0E1tAyKT0s
Ku2jl7P4BlZZ7yQsGSyu1bwLkqHE30GKKwdnzk1dRlXMZGWny3m8IgWI9YKzbqj67Di7rB6aaM7M
CMjW5d/4ZfuUUUJrg/8rm70rfyp/MAR6WBpjiEQ22OHclvf9bLiblTiVG79VSXHyXUptFVgV4YXu
pKJqztf/I+08diQ3gnX9RAToydyWr/bezIaYaUPPpHdPfz8OLs7pZheqMDoLSQtJk8U0kZERvyH4
AlG/hL+gPeVRkNIfzcOnIPPVTVa46lXvmOdy7O27LraWaadyuxhWySHEKZmdJR5GF31dPBXou3qW
tbGDIVlHrpuu6BU9NT66nr6O5zNN2DMttaIXv0Cbv0HYYfBuclLTu071bn0CKmdIucbX6QxNbGPb
Gw3xJM12pt/FW7U0bkVVDisq7s+DNajr2rChVqjXng+BpW1eXTnepl1iwW3O7KUlc3VlJuNtG4AX
1dXu3XDjYjX4ya0f+dYF8wXHNAZCzbVmLmlG96A1h2IVg8d8HCwyhF4HA9MoWbepfR5AIktwkrCH
4UIURbMDOmNRxy1NagmBe6eBAVjhx5ZjEYCCFzj3gaKF78F0Uu6ySNf4sPhlwFVnU2Q8simhKsuu
FvdO67gLEQX9A/U7kK2hfCwSKky5U5KJ6qlcA+l0A4iasMPQjGiiRTHGn9KEOK2EZBkSemBVlB9y
4iEHbv/m0027VNKuXgNl52aGsL2QKBstCBrpzvHDPxnY931HvwYbh06uYcVdF6ByNkWd3+gyqoCY
I47mt3S+c3QSFqg1Yr+W6TeRM2YXUQUePfAUQntBTptZrr2MBvs5qiONXiBZfO9Z8I3ISQ36Pm6E
SzNmkETMANnR2jiPajteqPCOAizuznxQcnhyFO7KR2VwEQrpLZF4+TAK+zXAU4S2eLtGI4nMRjPg
8iTyrKLoWaioBVl2gmKdEVxI4dJlVSeRfX28VuDlLisluIdIt3ehwwKij99zUfEqCRQ0E0LdTVY+
MmUrx6+MbRZaMGEByFIhoL6ZVMWj5XWvWlg9JyzNMoxwUE2DSL2zfIQC4F6iV4jIIbWStL4TgXU3
Kp6yIs0Xm0LR/riRH7+HQSNWXdj2e5BIyTos3NdEd3i9qN190wzaMta6Dumc+qPxbA8xU8w9aX28
6RQHqJeFEg47vc7BuUnBdG8DkT5rWfJHS6x4iXU047JUKztHynAIVJZg5NrhCVDaELZst2jXiDP1
H5YWfiieds/Te7qRzLTfeKP2bijsf5wh8UP384cmdnlylY5N0owIZaSnIbwJO1syHclG0xOyg7z6
QF7ndfBltLPNil8UwfHUhvZduuhHav543ZKJgLtIoclwyVLmjN5lmPOiF854BX799zg0xZVTa88a
yUsRYEkkLdA3tAe7tVF2/ZJW10uCAAq9wXpltlq1gealLPqx+0h7sSul5qyDKqehkTU2NDy0JaQW
7pIqLKJJb7QFj93f8tLGWH10YigfWt/7NxSdxrUXRdbK9/q3pDWrFcmzv0odprHVgf57TXxpiPoq
j9I/A48SUkZlF4VdClZsdN9tZ3h2K/NG1eVlAerVl/ZDJSS7jJfHoko892oy7lGWSpo+WYjnXEQG
ASDVtOs49bRzrWzukQBMbpMMr5A+DJStU7gh549HukUHceFLjnqeAX/vI+U2i3hCxZ2AnkdpeUnN
ul+miXU/qG2/iGr1JUCEBGUSRVsUen6bWgbF8MAIFw4TumIqd02VwEKkckX9JNqEBdeJ1FPzVhZI
cTh2SQnW6bdK5cfryp2glKB7NrCOCNSydpayxCpeS4kAdQ1UDhMLbZ/3otyNvXplwGFaepr+MljO
G03BG2/M/FVR5i51yUS9gZ/eLDw31xYxtnPU1Nviw3QF8uBlG+3SwCwvWgoHyJJq5p3SmCRS0vXW
ipsZ5Iex8ccKUKSllq3ChBz/0I3rp8IJslaN45jQwBT/mi8yVo6bRFejpvsLs6mTfRfpcgUek0fF
YPvUsePYXXNKejRb2txFdbsKftWh+eHm+i5Gv+huqNsMFq5Jmatj2e7B6nt/Gsd9z4G7rqTfaWdY
5zkkOX65Ss1JRMTOf2Ukh41WtudKg4RYOeZP3FPNS1dYABvHDPXiSL+Lp2FLx5W8oQafGDKFfs+6
0Tp4sPEAdz5DwvzCxGpljRQTqvF0sRIXI5nUohwJHbcKTX/JOhYroeTVIgu7iLqehBMLIK9/zdIB
7m+uwIVVgzqm50ARsYgQH2zSsHgOFPcSM5BtOtT1LqWtug4a8v2S5uACpc0azQDrsxbpPa9etn6l
npEUIp8VcXuFOoA6ABdEKy/fdYb+EYCZR/TKvQvVfod3brtj0/b7wkjCOyQUPivTpSUE9+5XaU3e
2YaFMc8AUCkdFcrDqMCDKS03IxO88hzAW6hi6jz7WjSHjZGVrPsXo8nGjT4KfVWoEu+KOnf3rteJ
pWsGT5HE95Qc0GgX1Dtf9EoicNJOLy3aOPpGlpQdF01n+6syrJtzmP/lwq6yXyjVQu2l6nrnszIX
AH7tW9lZN5SYUTePe+riQ9xdZLHh4q2u6s9x6YZkDCKKtiHSoTt6KBivKumukKqy0I3M5XKXFKl5
/C4pqFpLI09ddMap/dgmqUVdVsZSxAMMXs+JLmkfCZQB4uTNsmpv5RVxtCmCJNiOJdC3qKxLsv80
AXgYKhtrbH8XkzyNnrONULC0141D8TY14YLrxV1vDtcUHzCQKCy5wVpN/vHrDOCNp1W3oZU+G270
ave+3HdGUy5ZtNtceC9+BMaJGj5aSPDIcXZValzhgjCjTVhlZ+ZIGyVEeWZRmIgDtColPyGq94SL
aZvaEa/c0GI6tN55a91kwhR2ANqq7hbQ8AdEyWatlUNyYw9utxzJXDZwS89L07I/wyEVXAAJz3so
LsiGhNjZOk2+gUZM8yAqfrdmPFBRsbMF7718Lyfk3YBp46bIs3g1xDYdLEM0v7qGrKFsm3CdptJd
qSkSAYOPStIQfVSq9Sd3kWEI7PDMiToeBVI8BJkz7uORylBMZrAtI/jgE6N4Iraey0r57CL1XY29
4iHp6eE0lkXxDa+9VaSJYVfCEF+pZtJshdvG2xxD+mXqOJMiTR3euzE5ANk+xGclQzAk35tl9Jkl
iEPE9QiZuTD0ZS/GaO8jrU5eUdwlFkhYHICUXat6gBsofF/FY0lvGBeR28zgAe+V6kOi91R/gULQ
2ByQYM/9mBicwSY3if1O4V8osOyBgqLi4RU8qPHgXHcofa0GlS8ZaZCmWlhsgQDUay7eEGt0xADE
9JRI+Cn4FDgo0ju/umAs10NTOmvH5Bj4WZcvZd1Q2U7s7BYyzrgeMIzBb9iQ14Ymx6vGJ7UIJNkI
1sPuPjbDB6EIWDR5YW0rClZnLa+Vm7iinKo3Qj9XmwwpLqtK35WoegEQ1bHhBYJcZXaN39ybR+1d
AXGOTHn04Fv5e+AiTDU4kfJKKWPY2FKtL+1A2tcBnqIbqsZ/3NS+CpUCwmuLzlWh1asQQdBPTILS
cyMgQKeGTC5knYt1W5jVVaUArZJ69IAmxy23bQNwl0JbIKqdMVhneZy1G88ViIAgO7AYZVJfammq
nmfJ6O8iS0FnoUzUJSD8d6515HtapNko6e9idDwWHu/yRan2f5hMiaxNce+zzbj7qJyOvXfjD+56
gHA/YawwZgETDOBXrmoIsRQ25UsXZu/Il7fLzoj/BHn9kscozwClWKBWM57pUUq/kd4T+leIY8so
XemidoG6Iinlpima6epzWqQ9emH9a67IWxM5YRmiXDOO9VNu9TVo6Eko3ETngwQiWMHuXvchuGq1
Dc/7QtpUzPVwaZe+zBcTXhNIgKM9BHAi/MXgldFziOEPhEpsHtZjh77PUsvRrgli4K3U0zfNaGob
9KsSXlLZk1b24qEXIHGNGKWqsn4cA98D9qUBAgiUeAee4QbiUocmprmHB96sY7/O8TiS+ZOP88M2
K3jcE7jEGh2Smz4LHsLAVfBxqd1s49uIPaGJhDYBVMJGIqU0OJmzyU2J06udN+s6DPzVaHlvuVrQ
si+9cNNoGqCBVBcr0G7GPqzzDkcjhNx4cseLPBI6UikZv6+Ut41Q70XajotcsydHE2UVBgXyhwP4
AVQS3jUaDdBgn71BphtcTiZ7Ja/agXvmuMuyA1PuPXlwMM8ypR0uogymmSLJgfxKrove2qpVSt2Z
TEmyYzmpNBDgRd9q+HJikhK8dXqZbYTdXhOEz/KgeUZBvaFk7VYXgHblWjEUG+p4ZW/VqEJ1rLLQ
3y3Gi0BTUN6qAXE7GlmhGTgUWiSicGqCUEwV1esqjRzkPAIKR35QUGA29AvFHp5Gx2xuc8prJJaU
WRqjvhFBdpujTwg/Lkv2Ad3uJZFN22lVVyCsM9Aw51Gph8WfJJfNAkE7fIUNqvPgvKMV+gX9mTH2
5Qq0LZYo9KqunRH5GWH12aq2RxWrb8NcyjxHChY4vguAAociR+gvLo8ymLkkn3rXRuejzp1haB/E
MpsLi5Is1etgqYQ8yJU0fEyN0H8Psj4l+6XNhiaA9+9oKpCEcGQggyJjOEdE++YYWU02OPvIGMmL
0cEzEOnNsshYCBnnKXVFpU9OwAoPYNKgvkGx01UHouUc32SaEl+KAsidnvf+W2Z7lrOSmpf97iYF
pH8eDGF6lshEwRo62JznhPinbdcIke/NGKV9vcJIRvphcAMU/JQRlP5T5NBU6XMzGCg4V9VmWEKg
dmEJk9sDfU02tfLVQTkvjWSA/zt6TkhBNbK0lUWbYZKB4Tm7TAxK24ucrvmfGB00qiRSfCDhY10i
JBbdSORBmyUFliJeB7GGvUsadz3CJ2bD/wlE3jll7vuXXfad8GKyGbQJu4uuPofuO9atCOIaURTD
28dJqRjrCGXETzsy6s8ujdRzjxvvKXNziqK5ASJi4VdjQpmdHwWEwI0FNSV22ilA/c8dQ49DBTwJ
QBuP7zl5MRaw64GgeuiJuvTR1NRf5YM98iAke386DjD8ib5jLNhpAlNKaLvm9Fu+AAxD39CHMiiU
fe8DZgJXCRnGiIZVilDXGuI9jAfK5+vjg/7ETk7tRujlE5ke8fMZ5K9sjIBOrAcnboDHzGsNAOBO
gOA55RH3Ez4JLJvjAAENZWW0eL9/HcQLXWvcysGBt4i3aan3t2VvDMtShsBuzNo/gTo/NJ4LX0ZH
HIBUak4XBg8gEt8LHMzZzbvE1yiWS6E+C7qPLtRuJz8B1fyxfxnKJR3EZ3hybnS0OTdBH1TZhxFE
vM/xmiae/mhcDtoi+i03yW/lXXk/vnDTfH09LvPhpoX9slscv8XjbWC4SVbmUnkO3IX5Fv0GWUH3
8vhQ80MwH2q2MZtU72TSQTFUdTglAMBzdLT8Oj6xYqe+aBYApELlBIs9sU95VDnW1Joaz0rtwWu8
RaXe+KxbFJ7iDc8P3fzb5pFz7JFwxIRoT3H/QUfzhuTMXEYCuySM7WrEnY7P5bQs82XTELuGZauC
pp9TKJGM6hTaxWKPDhPA4arduYCnjo8x3/rTN30dYzaRodEHOWIxYi+Aj27d9CJL1mZ/d3yQg/v9
6yizmRtg7NkNdsL7XlvAydsqz0jeXXCi1RfvmWLxif2uze+4+VfNAkgaWsUgFWYOm5rxmu4iiU+/
4ITV29OnSzuxTnPvTKmOA0/YjK5ws1j1+kJ9NPcA9P7/kUauFLXMc8rXxyf10G5EHEOFJS/gR8+z
orqNQiuhg7k3q3idR+Vvs+ZJlsY0qMjPE/EfThyXLVTa6dKlRvM9hsgqgmLuM6XjtYeUy8ffr2Ov
8Go79WWH5vPrULPomGbGhKFhqE4/G0KelCc+5a/80fxgfR1g+gFf42HsDqOesWDjNRuk2WJk98H+
MC7Nt+l7TtmZnfqeWUwsEhcQb8D3lFRJ+wRrxu5Ehnwo6n79oOmUf/mgqLDy2Cr4IKs+i40rygZG
c4LRc3C7fVn/2REWEWlwm/ARvCvj3/nG11ZyU2+P7+mDgQI2DbpwpN1YFs2mqk7gZNWI4k+BovtU
H/PN33Xhb9Ngp8/uoYn7Ot5s4hAFiSc8u9hn+aWJTlyxT73N//Gb5iF2GBul6Ah+VeKfOTqVD/Tt
FyBLdyFU2ExOrU/nl2Yo57VmXo8VPNfC8U4s31/BnPme//qls/Xz+jyHLcn6ofHYrMy82I89Pfko
7K/oPQBBUs9zrzlDHQ/Ej7yV7i/pxffYEyAsnN7XWbfrsJmgE7KwwZ+5Nkk0OdJGd8HJHp+wU2sy
C94j5TAXmeW/a6JSu2konZ9YkxND/H0jfTkvJZ1no+vZZgEKiE6F8hvi7u76+HccDDNfpnyuYaTH
HftLsvDGW6BTMuHq4yLin+MjYUZu/tO193XAWeDM4jyDJ8xn/Y1rJHuAZIxLJ18al96zPDGH04Y5
sqHm2hXSin2B1jAs3uKNisaizeo102j4kFE2cX2Cw/g3Jf45HKoVvFgxTJhfsoAmISLV7N9zsZuy
ZndYDLTM+bS/E6q8n7xgD2+S/x1xduOlqDdF4xS2k+CutC994+k/xW3czv/no/TvcdvQGmMomilu
xxuEclP9vfU+ju/CU18x2xMm6KOmGhiiFJcyW6Hbv+jiE0nkqTHm92lW+WEFTnqPf+IqHNVF30TX
lij/j8NMP+PLqRVIk0WVx6ek4xSscRlITxqyTIt6bJvNLoRBGUcXtWexj39z0bX3SAdPqYH5Nj5K
ZBv/S6hD3WYyKTd5TM5CXSiBpGo1oU4JHmF5BQXi/uaJyH9wcf53DDFTqVIQtyHIM0Y8XNsDe0yn
bPf7+CY7lOEYX8aYZvXLysC0hRafMwaaZoHxKw/qExM1f+8hMERrAuKOA3cHvuHsI1ytRvnTSHFN
oMFOL4Ve6IUZN2+1oO9J8EEg+Dnwx/vjn/WX2f51NzAs6gjwRG3KOhQjZlc3KoGmVjSy38MLB6eW
AjN/VdPQK34jym11a3BUrr9WejHIe9oGuJ9WPVDE7UBNo0BZo83PtXaAOZOZXtBu+liM7wll3PaF
1gV+oIOrN9GbjfML+OWy8P37AEx0cqaoovyIkcWQaJv22s5WBBSBEnjeMCrGr5pGOwgB+xc66gpQ
AgTmQD55eOSskkLNs6WtDrg9a2Nl03L2BhPErqegN9LbQ/piRUB3N0D+/Fc9HvG7qEXZXfEnxck6
GLBIXSB9HHgXEvzQp+vV3Xlqeu6DUg36u64n3Meea0zCPmrQ7eHiDDXaKvXY3aijRF4UqV3xYfVt
6K90RICR6Ghwot0CNcu87YgYQ7/KFTHGD8fX6sebj7VyprImTvNUiu35PqdR7/KD8gaRoShXzmMo
F955YWBWtMpi0I4mvH531VppNHVVOsumLijr5BqsjP2PWlz8FIzIURhDXsyyMO/7fhzogwsPXk27
t3IMSRAzz4FV9gONW5ynMyyPTthW/UibpwHJmm2qZZOy6VyhgcZc4jle1uzLhr7SVQwU58byGghe
MVwbaxUBhLoxM8+uz51Ul+GZpMu2VDX/0tZL9K0cU4ESemJBpstrdnhsfo1uTlpThLhZcIPzKjIQ
jS0/ilYJ8oD+R6tDxVqasG3hhUQl/OAoaUAK1tVke2C3JqJvtcRkxEHJyIQbkAWnmgk/IwnVaqq0
lAiEbfyQC4Bj11hViTSu5Y3RxsnFp16grYK0hrMZKH9Ld2M11R+j1K0TEzJ/QVHmU4VmYWitI0uP
AsT3XRHCASZj1oHDSYSUW2taFx3ro9Awm1XjxZdNUJ+I/fO4zJDsPjQP8LZGiXe+EbUWJm+QGQMq
bZl9USpWdI30qLc+vtLzG2YaheUDQYg8CCoFs+gvG9T6dKVW90EC6A8ChnsGVc1Ad5Hm//GhDn2Q
yVXJSZ96MnNZNhG52aABlNmXloJJq6Vl+WvWADA/cd8cWKtppVwVQvIkXjZbKziHQmlwd9kbKt4b
wFu8G7etegJoG+3jqtPwPZAn631TcvH9xCDFOQkTmBR0LALU9x2SZLajmeGIbHM9KM0aWIlWLuiN
ApcEwa/T5XNFoSwo5VafuW9KOq86UXXpoFv1nNk1ql6oOSF01umpwCMgVWMXCHdl3HlNa21aHGw/
W70Jc1CbOpXSokT+A7xahTMBHrmuiS6yZrsLpfG6ZiH7TNEQMzajJx/RvfsR09FPrU+vRQ2SNQSV
3y7ySW0OnuSYYxsyaq/jAI1kgYGP+lpUsX0Bck9/KEFYt6u2tjuU9AYvpmLrp8YNFAXIYr2p6Dfu
2PF1geq2xomFPBAaOWlU2Q00gCeNttlKxuEY5y0zsZdahJF9JjokxMKGsvyk7g9csKq8BDEAE3sa
EaL1uSy0wL1Fjx9ZcJmHwwjgI8Gj4fhGnoadLzXCIQjPUP+fBES+L/VE56kQcB/3KLaDD8cb6wqs
nQdOR+3Hz0wUsb/Ga6+tF2U31udFlBgnYsOPF9V0bKehVVWgV4wYzfef0Ji5STtvGHHmTEpzkaO2
cON4pnJfRiNRygS4uE9gDmAfoDTdNmkT7yP0HeOJ4wkM2EVMryGWo9h+IlAeuMqROaLMqGGO6Fik
fd9/WWGlcRXZYtg3Ccx3eHgFPmLhmMaLzmzwRiw1CVCqU5xOWZd94b2y8zO5HbwUaPbxdToQ2wwE
nWk/21zlP25W6WVW03hEUC8SW3DsKy9AzZ9c/vOfx+FS0F3WHX2SH83DASnkbIxSEirLU3cihl8Z
4Qt76+V4eB4fav5wZ3FMrmUbaCM9Nmc+u2iCRClgw36Pkqtx0atQjnIAIksEwDCUQwxsmRUjGI02
fvkPA9skaK4JrfzHN+ZjpiRak/dgTn5rya/e+K15L9UINdEGPXXqyXAgmGLi+T+jWbMngw4lbuyN
rN8L97cbIOXcw1S7l9WJhTtwU3wbZnb51VHceJB0+70DPrBof0k43xnhwql+aY16YjfOv4niBykL
lwBNZv3nkcUdig5oLLu9mvuh8xR5kf5eloFn40klsL8xihxwzPFVM/RZqJoGFfi8ktNqyGTNk8vM
L0c7lWq7jzD9cS/MUSN3lNIOwqvBFZV/UzuxDrym16PoLOhj2W6A+YMpj5DGvc+S2IYTVfa+ddXF
rQrqxisHcwUKT70saUtWL4nZphq+fWX91FTwqyFRh+gdDEGRncfo+MGLDJSe7n7SxemvRsu6aqcE
CQ7YvJ9dsYn7ijQ7N7sufKx6kDULnlWgHWUwBOaJFZgnIEzGpK1u04EmbJKEfA9NpUisHop2T18z
RxQ5JB+CyxDkbrk5Pu0HcBrkAlODH+Y18qXzVMfygsQxyozcLUJr5zOsbcW+MhNfDW5z8vVuLes4
0nlxV563jiHw3aowUz6tFFoaDhQWXsRxh2i4r4FKB1FWav7OUhVHPYvyqH6RADzfWlHFF1Wj2Pqt
LTpNObF15sFzApqQZWtg1kBGmHMNVhDbbdOwn1ENLbBTCTMQXOCsMWAZ2j7aHZ+wA2fD1DT+NNxq
aeSLaRt/qUFAOIl0LoN+3/ftE2IOLXYe1kWPqZdTw0j9D4Nxc/LkJOfS5mdC9wMVtC2hDGg4zsD1
aD5rE8dXOm69LLXSO1WJ+HkGETHkEhIakktIqn3/ONhPFXwEnweeMPKr1jODG4nFGqhySHLNUnci
bzh1C09/5tcUha3OPWZiTWzamkZ16vuYLW5sSufX9R7tmrVnvSI+u0PR4M6xIK1b1Rm+Ybs8sjZA
8fHwxuFRrc8E+eS/zzS1HSS0EXHk5poO5JdlNV1cnztb1HsfbvnWGRL4Z3AAn3NTwRIVftf6+Hjz
23H6apdyHAIc2Iebc9yXo5axVUFD2auuk8MBLMO3IQjR5QPLuLfcLnh18HFd2knSnRj5UGhhSGey
1Oal6E6n6cuXko91MYlggzpzWa+wjEfRaRTjibhyaJQpkTGplZBdzcU3S2lAElYjbv/Azxdp5Ko4
ggIKPT6LBw4joAW2jcveIYLNLl/A8sYYtMqAzEA74irQprueKH1upLH+lqFu9XJ8vJ+RhpNPtQU/
HgvT+/ncGQGlJg4J45Xux2DY0Ilcedlq7ts/j2PzjrAsnmjs9/k5RNMnx44l7VkjNCu82qKE4UY4
Vblw4o4P9Tf/np0/mwR9qhZMQtrz/BwBj1RPRmPyU1Slsi80ywIDP9htBqGkyOF6amym9ViLUZzF
ZdZb962mt7jLQoGniwfSb3jsVRHjXQm4H+swG3NmKnYlVMIug9K4tDoDPOzx3z1PiKagb/CXO6lR
I8g4j8PE90HP0Wx3La+/08m7mkWd5PbN6OfwCESD+4WwPHRHjo97YMsxXY7FhSlMzBFmx6fMO9ca
WuwnBy3DkS7qM1xe9GwHKB7iyeSke3y8H+09IgVa35pLtABwCur5+3mtWzxwwSF1exQnPG1T2l36
bnXKb7UtKW9BS/WzbWIiwL+2hrr8xSM9N9eopyq3CgVf+fv4zzkQt0jOKDCRIJKm2bPPT9TEUTIv
ryl/ltU5iC9zl/cG2gRYr6mXUjWHgotpRMwFiYIT9/yBqXcQvtV1lPoP6DdicjcUdeNUe4Dynz6C
T7WW0+EWgO71wQtOXEyHvpRLSaXEa/J+EbO7sOpty/OGrgKJUBX2KshT9d0PGkAJveqCr6iKC/Sl
83KNcFNdLI9P86FPJcbQDuCJ6v54PJV1RyIaJfW+E4G2aFzvpazaVdBj9hWr4kRd90CsnoRNcRnh
SUh3frbDXGUsKtUOqn2lBxG+Z1m5dAD3r49/0qH5RKdfUCHEgNW0ZnWAAdUgeGRpta9zGNg8A7Rt
mesWYPV42JrYoq5rEasboaj53fGRD37fdN06jkHuNl/J3MNIyMqbap+hh7T1wI/vU5QJTnzfz4Ck
UWbRqadSl8AfafZ92EOihwexY49HbQvsPeaMJNABYRakK7bIS5LVw4mV+1F2IjiwYJQOuJLYqfNo
hOBtaFC8qPdKUypiWQRWoS1klbmvRuUp6kJBskWlc4MD1wpIbVdvdXqPBdd+rF04TtNEvML94hT0
aYoCszuFjJWkHEcEvKLma51JTOoM2nN7Reh9Dx0t9bs9/oWY2ELmidwTgeHQAjMY8EVqDeQDs6AU
GW6g6gqnJc3Q7PcahDVHq8pPTPahMykMNhFeLkD2588MH20WOQ4Zo8j4SSQKGPZCXAv9lx4o/+GW
IeL8z1h/S1dfkjRsEqPBgX62t43gjgcaVujQW5A6vkkmV8vj5+PgauFixOEn8/+BucuyHrNcwy73
aWQESBd5Bf6Emjsi5xdnGoyQ48MdmEcqpfgFuoAKbXWO6KiGGM+X6aBE1jA+cqasjWp08XkPdfMG
/Zv+xHg/P4+jQZUP1zRubHeeTJW11bnoDVHm03B1eRBIG/iXhalnb13fN7/+9ePY8TZCzeinYzT6
YyvybubBHND3SeJraQXdog9GKLBITSan3MsOpAb6dB9SKFCpcbjz1K0coy6yY9JRHopW8mh6tGey
hRh7xVsO9LJrnAI15650B7TukK7BsreUAbqO+Hryr/jHiTvzwFRzjWhkfoin0yucDuqXbdtDXB1F
SlU3xBl6zX/nrZDdh01mYWF2fKJ/XidQSwyizPR4JMbMLi09gP6f1qq6tyj3wPOswe07IE8s+LgL
IdIe3iiaU6leFtvjIxsHhsZU1Zw2LyZIPDu+f6VPf9UcC2HvDT+qvaXaqN19VgboRegy0WmUeyaC
vZSozI8gCLq1qQUwJcIe0vcmMb32lZ5+Xl82Tl7gAyLaSpwPEBGVrdWVQboK1SxDrTCCA2r0PTQt
KeJuRYaoxjcmXHzMXQsNOUWraJr0FzX0AGnFRg+MSdYkUreu2cv6InZ7rT9jZAXxutEyo2UVCNSp
RBjiEJ8KfAnV3IvPwJdbDQQvX33UcLM46Rf4c7J4lllcjdSCKWrNOxCwHBTLQFBhn0MwE68+ag7F
WpFebpGvNmjiKIqayad8mPqxRjAgz5gpVgbdnZwMheNw6Dej7XXD2kTI7LH0w9HdjVgmmTtDqd2b
QvftuxF9o+I3KatVXSdOXVbolZWwxxp0qfDDCgUNGKkOdrqniDq+SLeyz/ipsMk9RGGNEzmy+HH7
6VOXklepqhuwJ2db0+KscskO9r6zVAxGc2+8NGI06PAOVC/w/S02oYoepS1r7c4Py3+3X0Iv26G4
z9GAHzS36cHJrFQyPbT3U6l/n6iIxaD5WqIEhabm8aNw4EuFSsWNFxi44B9lyjFCuttMMJZKdFE8
ohyrPvSdWcJ2ZIYQrKBVdm1lKqbMFeCMHSo17tO//wKerlMhg8jDU+n7WRRNi8d2B3/OzrUhWDH1
CFCoKCHSt8ERlGchOl28iVQk05qCVhtyG9qJFtePqGdMIAwscAUUMZd5//4bAqdCAceDkdXaWngt
rNC7KUZbXWHbHv7rXTYbara1FNHrADASb19Pooh6L9ud6tXl2hyJhMdnFjjLfB8zGC1iPohQS4Fl
ltH2dOraOkZoxm5wGjcwBNwUw5BvmMjuQ3WqYevW6AJ3hRdf4Ove6IsoxnFuERmNekmaLIDjIJz9
YmiFubMTjM7VqJvkzCmu9WOTXA0OXpANZWnkdJXUT0BoIJezRdNLRzor0FFdNBN3Vcl2uHTgn/7J
MlNijSPGpzoIhycfFek/oTekj1U92bFbUYzWrlob+qpWBl7ndWkhFtOgsbfwkcp+585Sbyu1zsDq
DM4yyBN11atl/o7pNxz2CkVRu9SadCkHvzxTBxyYdvjKmzxsk/QVV3b3qkU7/tw0y/aslaVz5kBu
TBZJEo0DEm9Gvs/NRN8niUVFAHROto6zPmxWWen696PXBUs3NEE2teP4p+6tGtHJRpQ3CCj3Z6mQ
w+80MrWtHyvlVdPb0buedyryGEb8ZJpetiJVl+e+pkfnJuIO20pX862wUkTR3d6/6jvULxC+qlgo
lFj0m6Zx0zt+pRptsloZ/Y2DZRdGFXQ/fBQPFfMq1yL7vUb+9Q7rbO8Gqx466Kki7is9Ha5TuimP
EG2LpTO4zrOKGNAOqZ/onPeIeWZzwHI0vkf93Wwb5xN4prAXKaJ6DzmagNsKT2z/BOTpxyOLLUlL
TwUuAeAJc5/vR42HckrL0fTPIkR1EbFIorrckHYkj3VclldwlStjgcpYsD5+GH68MKZxgehRG6dL
+4Mb3I+KNoRu559lTgFNvcHHG9FQIxtPZDWHQgl2EUQSlWc/tb/v39d140h5evTPYt9FUAip+yXF
N23vVE12YqgfFzOfBIWYdyPqHPR/ptj+JVfjeTbUFdJaZ6WCxBCOG1pv4nqF/ky0SsuOebQwoX5v
k8aAOo8C9tvxKf3xDJjGt1E/U9k3FHRm0WUoEZNC0C88s4tkaY/NSvHTG80a1o1pnahxHprVr0NN
U/HlU7vK7Hg+GuGZ0QWP2GPwkKon0+J/vQ3/H2Xn1du4knXRX0SAObwqS5ZTt+0OL0RHhqpiZjH8
+m+xX75ry7AwGOBiZnBhSiJZdeqcvdd22IfoodAhJer24tQrwQXGIJ0ALzpTcOMCKN34Elg0g0/z
UxTgmFHlyEA6m6NdC5DvyuX/7XWvTt1cnzRjzqaLyfuiaRS0Mq9lbKYnhWc22ErIGIeWwMfu0NdB
a688bQEXRIKWnzR0tq9zNKm/0WT2P5grEv9WxG1ODWvEybAZ4SP78JGFlIAojCsf9Z1nD7kMvUwe
dSqEi/4AFZqq3ArcYesWcGSd6WUw2iUnIis3o+HmO5rVX9t87q6c4d95jx3szLQmCPO5dLMBkKh8
q8ySU+KY8a2bweXhRgyPHz/a7zxvxFdx4nR4gyEHvSkIxln6MNWw4fSqw6I9x3KfTazXmRnHVxbE
9y/FpIUjNY/42/TcKbFUb2d5cuooOwA6iump1KNY83ZbVxaM9347n/M6hzviWFgGX79FfhL2rU4b
8p3guf1gIA3DK4kgOFypcSjb+EtvH2RGRqiXQ3otLLuvrzTnWvSd6xtHVc0gJAVUqD9D1JTJ2nP6
MYQg6048qF429I+WrLtdqUnw++5kcyD3gSKyYz1PofzZRTJFfpbrLFjFuWCCidG7RHjZWw92WCV6
lXuguzdZL9u7IHecBzSGsodb74VPdWb2zzjVrbs2kDLd5ezRzcoErfE8Go2CUEYC7qPdutbfxGtY
NNOsim4dlYOHoUFdfTWGrvrVJV32VMPyhN5LF+KLMTFVBI9htMDr7U79afOAuI6m94pxlczgswDS
6tzdaCnhh4a9quLNiMLqJapaNrwaoigbHLj8tYOJCiEXMSWwFBklxqsOv9Unq+9Esq5to34Rqgkf
tK6nBnRZp15EXxZI7RpmCGsMu2qpGyknV0NrSXAdZpYIgFxWx8hJlDmke5esQ14QszpbqOjgyqH1
qqAvEkZzrHsQb+donqcacH2fOYBCRd+uSnTeLiAvs/YBLVMgbiG09YdeB53JoSuYYwjIbWZsuhlu
/yFJ2ipfgzULv7J0Kr2FrDR8bz2jyVbIdsn74P4Va+APwc8mW74xgkruZxMbmhn4pMDyd4aj7V0I
txL+Ujkb8FXkCCQEHzVtRx0ZD2blME1LREgKrWXF+rdXAZldw/110qOkrr+HZAReonNrkjeF1u7Z
a4f0IU+TxoQCJiDrlBq09VSawyGlm1yt+3rsfn+8cFwO45g8M8hkPMvpjUn0myc/SNlbpGB9qvNk
+jQaQKfkcEQaQ3LGgDvOW4Us83/7xAhhcNfF1N8bhc7sY5vW1VlYWV7udNAS7WOlQf4nI1v0VloJ
T1+VeMNwZRl/50UlIJz0SF5WphUXS4JTJ6anYlgiE3zoeVVMs/uYNF3yJ7VQ7IE+Daazj3EiuCt8
K4GXleaYt5IFA0Yq5s/cKbH1kTTh18B5AeFuLJQNA69abd85cL0j2p7F1O5ML84V1J1sTK4sNu/t
RPSQOKojO1pOcK+XmmLuQ2aZOjnJ3B23cTeHf4iq7380YOwLZi0w3Fajlbk/9VTbV+72OxXQwtRg
9OpDSEEf+fra0pVZ0QKtPBlZXH4lX4SMmN5OysfBG9pPasggJ1x5vt79upTN+AaWKcVb5EWsEj9l
dU1PlUTug0undL5oyHvnZA4gFOIkhA0TWLfhxL90r+AHf4c9Lb9NTjA8ADRL6NKmuAtrJ8D/0QLx
z1BkpeYzWpHwZ90b1rUWwzsVP+U+apTFkYNg4s0NokiEK9zxRgxp9KP2cTiSzgvXrgy9z6Zffg8b
J79y8v03O36z/zDedTnEBCZYnrfXrIgg0S3I/hOIWQCkftEEwYZZqplu+yK0zgJBSLoe0FHfYRcc
zqFv9sOKMPT+84h9qMGcVDomUVKobm90G9h0YBR4qwFuzIssAgCBodfhsgEF55AYwsFyVXVGlFB2
RWDSsy4zD2avmfaZRNQcNb0rY02cwgSKyQnrcRPHUiVrxaHEWanJd38iny7imzFph4PvdFZ2Ewud
G8B7YyBkkPnih6Iy+hc/Ywi3lQoz2EZ6Q/BSIbEheMmnUzFG1mDuNEDVeldmXj/u7XkW3wa9aAOm
ufpJirgLrHfiU9Qd5OLdlYfznW0/on6lWe+ioLbfVoVDCzlftFl2ilJcNKTtmu1jNJfptpjneVXH
Tv3XS6Pks2xMfad1Wm21W3WHjz/FOy8lyy4uMBqpaHQu3hAABIEeKOLhjI87s+mClS3yDoE0G/LT
EIXPH1/vAuuA7olhIQ0k3kdag/9St/9zOCnKVrdulGenqm1U81zh4DoE1WxC2Um86VctTPmUOl56
Y9uDvCuEntUaVtFInHqa5De1krmzg6yJIB7XZVNeqfouhwzIeNGHROB4Qo6a/z7/fz5f0Lp1F9D1
ONXklhyzgqRxAXFlGzagJOOkI8sgd5sDvZEnEbU/ecy6tauj/srT8U71SYvb41izqA8Y5bxeLBGV
YEoij+RkSCP97bWJu5tCFV979fkrb958sKCIUBlQcz59O1UoK2+g62NwKHXMap3nlnsXqOFvXg3D
lZMId/mda9mLYwCjMUf9t3OpehxyrcswO4kuIqlwaHzyxWVyE3OEQ1SYBxtCMaNVqCe9EZ2KPsOz
1vcVQPUVuNBy7eiiPmW+Brzt6WELYSBaT0BmN6UJlpT4r2AfT0KvrMo7N4N4coSbPunECLYqby2s
QNB+k6EZ4UeSG2NVAOHLYXDOonK9XeL49tasa7Rbfnmf4/kjEaQyV7E9foKkPd3gWAAhaxTFrmoD
HCstAwWgAtHKINP2mFWJvJu7ZDyNif8zEMb43ZB2u6a6fnFyoouH1CohAVRfIQ6Gv4EthxtkQ/4e
yjKZbUZSHODFAAss24daW3+rwvH2YTlUO1axYRWadbhs1uYdFdC0sq0qu3Ua0ickjag7W3XGKS+C
clcTG7djAJepdToDd3XIEmJIrjGttJ7Y5mLM7nMCkMDJGfVtlpPBov3gHqWaBc21eCGu4Iuwom+N
roc7Nxl7UjZYcSWf9KtXDsneLzxk+hm/d1vBUw2aKSah1QJvbbXRwYymr7y0jynmEO7taK67zFLH
jrPj50BqhnQRIfapiVWkmghqq00RHIjoNYkkLoMvc+shXxpSXqi+yWCPWn7/5KS0MChA13WTFiub
zyMA1PK/o978yszWPuYcCbfVPD5G5JnsE5Uh0mpDop3a3HyQgXlTY7nx1mkj8KGp2Xfu6jDSO4yX
aj2ls7XpcEXodSX6EBDbuNjtY6BRXls+GZW0VuBLh1MTuLfEbBakuOThvnZQpadN9KBLEEKm7Ltz
1lnjuZnJkXcGwhrcIZ04OPb9ypmLX7G2bTziVXgnDLPdzS0ZfXNOTBYexp9EZzKhcgrv2zCH/laS
O7Vimy42eSibU1zlegcle/4aacv73vvZsKcOMYCM14O7ZvaZfvLsujkvq+dNUBrDbq7tB9D9OFBF
Yx3Qq2HJ1JhMSTiCtSct0DYBuZ6iMqCCltYJZRftUVpSa7JuLECK3rjyA1wLBGt5B0gUxQaAP/T4
PA/xwKY2aKjmK7TlPy1Z0ys7RDQUNA05SHkctEfkkenG8ZW371NGdWRGQPmszHhT0Tb+O1ahi1iq
sE7NjHHJ841iF8J6v4W4v0CISZ+cVKK2mcgAV9LEf5xU9TkYOYBkNZkPXkUSAWpn63fuVsFjUhXg
dZvC3vDIPnbkyW+t2bVPXqKzM9jpPwBmjZVoVEh0Wc6Xs2YPfHtaAKlXpNErZ9haQU4mn+RgNQ6k
tGVy/u7NfMu6R7jjV12+joboRVY6IiEg4zcU4q8VFNmRIqE4sfo0N16fuWcmfuXd1Drsne3wI2yL
P16hv6Mq746FLyxOzPxrn8mH/xk4NLyLVvSUKhMfL/HcLbmP9Y4kzQbVL6d4T03DHq47noCZzI+I
h3Q1p1NLRh46w0JO2OdcXmkj0A9S9S9whYezbYTWbnS8jhGi8c20KxJQp/ymCkgtM0KX0MKUBAnE
I9k6beN8w29OxAQpnSwD/vQt0R6Vm90n3+1W5LdZEXUHNxHpIVMZpA1iIhD/K/MWfGm1Hko3WvWE
wa91kf7uwgYCL4dYsQniGqkIbu5tYxaK+K6mzo5B2WV/K4blFHs9fRRL/qIt9d1pgvlWmg7QTrto
6OfUEyuoMn+pRp6oS9yD8m2MB/Vc7l2Zp9tR4otq3QyYq5lMa4D3xi4Kp+wgwupJFCHtfLMK1ijY
IKOnwKyjsIXVncz1iv8ybeJyEAyoPd44Tz9kVJFrX0F+RU1DXHjbP+RJNXz6uOS57Fkt88JFAkKB
hYjwTSOpy0c/sxXBA75d1nt8DsY+NuxoS9Jmu/34UpenBy61zCZtOI4BpL/XVYNbUaonHfv57IcE
sdHBLx7jdhy+QpI3UAwMlui2KsnG8UrZtJQjrwsJOtt0g5FuIhO4cJD6Fe9C1hcctKJYP2JErHaF
sqtVESWkiqExWmdlcfJhE5udgtXz8de+/IW5OmMKetBoQ9Czv/7ahcWXLnMakJ1bNmxDw3R2rVkC
1WXI8z9fCtlwZNPwpmQP3/LByMUTkSQCi8m6KG+zNLY+t9bgUDIw/rlyWL+8m6BZ4SPws9LqpNn9
+muZU7Ng4Pv4ONGL2MjIQJZJq2Y/Fmazy4OCNEx27Ozvx9/QXv7sm3vJXNeCm+H5DJ+CNw8RibdN
0vRxDAO/570JTA21GcyxwllNFkezrXGa/6jtMT/RYPfObemGTCA9AYuBIqH+F6gEaX4i5+aJwgcA
epIlXrVB3YPcYUAd95kctoAQ0rGGoc5FvENBpJ9cCRctyJVf8bKS9p0oXPgWaIbATbx5OAavsloq
pviYDH13x8w+3/dxMF6p1995BOlk8VAw2kEK9fa58ANC6WzVG0fCVhTpVAWIJVohRyJvsis98OCd
G8S1mNCx/eEBetuZzgjfJn3AJH7AqF2XroYFub7ovd46R6KXj1acE36YgwLYaztvCS3Qln9Hj6Ql
1tXG8bw2/aB+maye/7eIs59d0ztfCeklriDJGJ4tdszIW1cyIEw0lkxLWBtld+cyxSAidw71qfYa
8xA0yn2mcdU9kSUl74PUG+mCiU7vHEyS8Wry/Aw+E7od5ttZkmChpg15o6UL7zguLViPCg79/eQk
ntxUTkNQUxYCxGqbxE23bPD2r5SIrnsjMqZvPZWit/aZCrkHTtMeyiPlTJ/o4Fseoheip6jnKsPe
2mz65cbIfXWmeaODlWqC8L4Lc+LKmMY3FYZzt/pdeEHzPGE5+NUrGnCMHIt+NXNI+jE3tX8ch4H6
mBlGfSRAW5zQ3asDGiLjWyjT8WiajY/4Ic6uNa04D12+gIu8kxPeQnigLfr6vXc1aJvcieSpkIO5
8Q0a45pc9CbqqUatMDoblG30Y9OvkkWBDADEBJsmml7KDDwI+ZUBhZ37p1Rht7FR8PObjclLXMmY
+tXtg6WwI4Z3Tk8OZvyNI0aEQQn1fBhm9UHI0jxYdnvvGHBMY6XSuyz1rK2Z9j+SqSvvRT79zsj6
KIf4dy9IJqKcbXfFZBAT0Xf3mnPtht1GbYzeu51jo1xFhuiIDBQD/0JAXOc8buw5Bt+hgi/CVcVG
kEKy952eTbsyp61XAkMcs0rv26DiXMh4636sFEljKo/u8xAAdxfGLYcFt0qeQiUnPMyLednBNnJQ
QWg8T4ZJQqFRmDmpHLrZDkXqbpNJGjjK9DBBJA+SiSAicjAaBiifZV7Iz6Bg+gdrdsw7CCf9wW/K
byW77B8YND2JXQPCgKGYvmdOTKqq8urD2NnVriFhfgthurmN8EMQWBb492Voh7torp2diJX3cyhA
lBiBNe2SNrEJp7GrtSerYVtQyzwTIdBzFydFTJ8l+89epCAN2yL8UpvuQMyiP5GSnfd3lslRy+3b
YmOSFblTJXUYkz15F4byHkOd3PrE351nZYLxctzptxGm4WZIXB9ejEMI0lwCPTCdjpwDNo7dhNZh
n1aFh4DJLO78Rduhl2hDLeLoV1oq/TyNi1xuLBi2VeMMxb9FCEyN5f5WiWmdbLf2tn3bTBD9hXHG
G9nflnVHhFbPUf3URwk9vcRKilXb5SSweb0NJZpqzjRr+SAJHpacBRO5akrBHzY6NHAdzfWN04TG
Y5TXS3bJrL80UcuoKA7KaSOWxuEshbfXRCVgwrEBsNdmUT8Gc2Od0c3kh8nlHwndxW8YJQvWe2U9
B4IRCQAHcy1hOhikJrXW38Zl3Vh1QTvck5KZHX1r7m87Ier7pAbMjNFioPAOMu3/4rzoV5tFZIB1
3mZQpBmvEm3TEB4tg3zTD7Gk7pbtlzhv5A/c/WrNIbl4HnM1bGc7HpfQrG4DY4M/nMkR5GeSVXtw
3uIwGEPB4uIbLTx6tDIN8YElDpkTXmD3PPogf/t+7oBcZs141mlOuI9WpU3wXzENawHsZJ21efSn
yJMl52EeTt6cPPd+exNNIQteQ2bwLK1pj2dHr9K+j0iiT5PHqQvTXavjL1kdyYdIkmPsuMo+pX78
TCsMLL0kj03ETMNmpoZqJooH4g0o81ZlnCRJ80kN39maDSu9KClWkoIYR9XGh8BqgxUK6++tKPK1
HLtgNxR5vO3n4kfR593D0DJtx7t/cLuWuCsH3HbXzd5Wps6dO9nq3ORcyBiykVhoazjWADNWbdyR
tUBbANyE1gx+vLnYNwRV/0iG4k7kJSuglcBsBRd0Jzv705AwzYza6IfjT97WQrVAdxr5VFr2ci8Q
9RAP2z/6vX9FFnnZWV2a+BjoeNWp3t5SyHztj04GVORkdUO8l0OSb6tImYecGe/W6aprHcN3rxda
+AGoo5wL41QqkQHRU8oRmGTRnWqT79VE5q5taHS0CWvXx2Xi5eUWSTDiC+Rq/4zbrzepKMrQ++U5
Drra9Ia1q1CjrydeErHGxOlwYchZyZePL/rOMcNdlJcRXkTbv5B8OEUyTUpS+YDdbjw0jhWZwAYm
LO+h8JroPMbF4K/b3ss0TVkCjk6wK7z/XR3FAes/+/NScf6nRZy6hZJ0VeUJPlS78aR0Dlk4NVc6
pjjg36kDgIh4VPfI+Lnk6+uIsjLSoeYkbDLj/TMGs7PL6BeucyeeHo2YRLWwUcbBtZV/W3cUMisv
kMYxmbz8MR9wpmWtKpYukA23XhNgZIR43bt+uE/SLDkz5Xf30PXrH+TMkAIdsa/UTL8O5JoL8hrH
iAgQVd22c2wdkqKmB0cQ4ommRrQb+8hDT1IhKUgHgy7JXB2iKmo46MOwr0Jb2huwxqTCxP50ystl
6QpyZmiUHv43NRFlPbiUm1HmGLs+zMKVLANv79Pd/9z0odho8nD3Y1uSBeR0zsaPUvMmi01n541+
d3Bcw/ltZFnxoOnbnIemn46y8cztUNb4L+cYe7pTVUf2MZKykeHepiL12UmjeV83Zp1um2aaDhXH
qS2nuT8YMtIN7ymB4ASi3IQd2lp6TN5BR/lvs6MKowJtnkg2JT82rwMciEawN3z9O3H6jKE1tYRa
GiLMBo1T7TuE00mXROpgQv1YoElHckQfO4kJeuxSe0tt7txEI1FX9JambQvHbGUlU7MriCDbTw5T
+HQmH801KjIejZaGkDPLtejKZEeycL0SaMo3ljf8kSkVdZ9UnHu7EWW8L/WRXadt9940pvfeUER3
oTX52BP6ekvDhlNk0g3+fczY7w+J3aRBFkO5IgHKOFU++SdI4/qCEG6Ci3d9k46brG2Au3H9fMVL
Oe00WUhr5CQh+mMC/lp7iv5kIlC/w4KYty5uhi/kraeEENrlHsvk76bIwnljy0D9bAacC141xs9M
N/ynZrb0xrAKAe7BkfI+pcFLeiixkaRkN/vaEmyIws82U9h16yS2o93HK8o7M30yESIkDxjlmBS/
ZVLpYIznUOTy1NZd8a31zHpvUO4vAupq+m0Nno1gJFGNsyqUwXOFztf54+rOOGMs82+IMSBNJmlT
52diimxc2V0+TetwVtkhCmzjJ/NQaX2dJZN3At3ocF3pfVwuiQuHjFMnn59/vu0uqQTnGzVCehqC
Ltz7vWnux5Jcp7wPEL/1MNEIYAzXeZgkm5Jp9pVt4PLc+08nis8IEBr6pTcK7XL2GOJA3z4ZHU2e
ojGs+77y/uZ2G+w/vlPO5bGICSXeJsYF9JCxi79eDn1lJcjrCD3o46zRm8Ju7E9O2xGvWwICX+aW
Ki5Xqeyc9pepiuSv8OrWwoaQDJoOhAoesgg3wqogs67YNL2V85TlUeltyfKUzloY9EiJMPOqEzYH
xSCAnM16lSfOtKNuDr+NtV1WeweDEvdey2e6m0XIPKNNN349GF9w5ljJdux1fY0W885NNmE3LVwp
NKyEarz+6uxhHgywTJ2aujIfvMpuPs1ZRN5SbBiF3AQiI1U6jQeAYEncLYlzVn/VaHHZSFk6KP9f
YLxpR3UNYiwnnPOTo5PuS+33xZaXozp+fJsvPZ7LdsdVPIvCyWRQ/Pq7enFTQKFwomNvx/2habvg
vjPynjzqtD5UdULJKGVz30gyqUAeWOfGSqtVMjEI8GeipT7+OBdfevk0ZAHwitH04wV7/WnKBjRq
07mwhInqvK9H012zU/Xbj69yMRul3UVjGCkX7Vvu8Jv7O/dWq2JUIUdoanJHhNd49mMj3tKgGx/z
xApW4VwwDKzra3yX5S+/avYtV+ay1Iw+uo23VWrA+S62AiM4Fk1V3EC5E6c5Kpt1Mhrt14+/5OWl
0BvRk4anyV2lS/b6p4wyzkqjBq7j1J2wv3N0mMIf81xg3ppy70qf9qJ24jIeQCyawXjnQVi8vliu
h9Kqrd48tlHK2ViHYt2SUrfiTIOqgDHalTt40av1abxw79BDBwjD3m4jgdIepoQpOyWAYL8xQCb0
m8M7cYZKnWQUZ6uuSv9newwnwMV0SbEP8A4o4OsvqXkeekHz4+SPmXHKFKH2FmORTSj8/Mrqe/F7
/rsU6lQfrTdd4Te1aCMkP+fci5Oop2wbCYKGERpOO9vkW5GT2l/ZVy7eCK4H3AjBNJpY5jFvrqfz
NNPF4IpTnkfOakaJvptdMPmwXD5jdjbOwgwZOAo7ePn4Kb144ZcLYw2mHLcDeFRvHhw5jxHDjIBV
LsFx4YP4fHTJT/j0v1+FIyH/wTAHLPDNIjdpe4mgd/JTaEQtIcSpcx7subjyXS7eOL4L38JZBD6L
YezNQYUAXdZGO0xPcTQlx3CKO5hGWfPZMBBVfPyFnH9dyVcrCReDoUSfnY4rRcGyff/nVESgpo1u
IEtPDBAXV1S9hIAAFdsbceuOlHdm0m2I2gkyBKWCOOYhZKDn+0NVMOjsMywZhiWMrSMWhUIc+NU3
qJbl44Q/9DAvvsotbqzlBXOSm7KZiGMPaOs/YeXOCE9JUzIUmO6RdpjpdNMgjI3J0lbtFyOZrM8h
UomDdnS7J1LbAMgXmOQr13S5B2towaojA17TTSf5F+HPNtJNXq7MfM7vGC7k53EgH9UaYB1s3Cbz
X0bLGl5SFph5PQHCoix03favWVTdM44mQtFTd8j2LYylb8qtSfpVmcz3c+SLP51vVzHBOUlxrLt6
/BoEqh74QECd16izRbHOssz45Qll4T+L2owUCeCjfjxlTzZ/8IkjdrdPA0HOBJNTcYzi0P4yjLbo
18DiZoTGknK9Y9B6UFUZ70tcYL/xgTrmKsrIxBC9PX41O1FkKzNQBG+W/EuxC4K1Tv3xtrCD+VRm
TUzm7Ghy3gId56Z917KC6fHgD6P75BBBt+1Hpb77LXTanQVYFeGob1WnwbcE+eMUWuZmUJn47U2B
PhshfL0VsXFDvoUOnvyIJ+2fwkYQhzw5dc7nobSqu0ZvwWf5a1M2mt8/XobpOPj3hkd2emiNTrjp
UpwsepwdYnAZEFsqK/YWMdXHRjT6MZ1MiZLbN2e50YmlzX3clx4Zw4bs5dqu2+FlAD35l+R44d0A
yiifzNFPn8tKiBtVlsMtOX7GHnbT9BBzInsxNZTuOaAKwcNbHuNR4mRBN9ufJjln58T2gT4FaXmw
QwYMu4AyTq4QccpiFcYuI/TVJHtyFEmnTR4ml48HFLbCmmkNpUINOeKc2CRCc3gc9JLy3QrjVFqC
3r2QZO15iXAfulAGn/sUHx4Bon4TrhU5TE+dnnomu0Egtjbp0tGSvhqdu7ntn6OcWAcWy6k7dxb+
riPkqnneFJbXDSvIHDS9RoN8EjtuHk3hiyNNceYutlWmD0h1sLC3VfqDxjTKQyOo7gm9nZB5+sOR
vchEqj6O8qtq6+wWbSPc2i5suy+R1Rv3AoJLi6Zi7NW+7GrnsW7DGL2XlOjniGG3uBepoe98S4fe
Js6IIXbisbYe6gjV7cZJOWz3kqhk/MtJSobiMN74MEwsmgNR37FIzPNpHAx8k7XrfdVZPpJd7ioO
AJMmfz0yHPWFcPkKr3liZEcSVqstpvpCrshOL5tHFSbYYIpYlS1LEDJVO6rUTRnVkI/15I0n3fcE
y1dQqOx1S9X7q2wNQSQayA1wvLr+1pUgp88eTBHaHyXNXwICq9b/5Bb5eKJfY5Rr343nPyRdm9sG
nxdLR1gR7GlFwLvWbgM/KUYRwnysgadEm86/TdPFbgHea962tkMAGlo5C3Ru6n/XptJ7g1bu3oRC
tEYpL7di0XiJBV0jwjx6TlTd8NRPgtlmm/m/FKL4H33n1Xd1pNVpkU3doqGllW9MdbRp8iZ99p0y
vyPKvT4ZRj4/Nq4rP2unVD/HqgseQ10W66Cf85+Dq8e7FsOF2nej3R8Rbwc/3VnQ/AZr735x4Lge
ZhPtzyrDKKm2dTdWv9yqJ0ZW2dO+B4DzJ+uYVz/4ofLStbBn7zTrcbBXQ1D3J6uwy19OwRbYpa0+
Mlx3j0NQzM8JFpadF+Tivs9qdUrDfN5rNbO6ku9wkyrGkbtUpda+sLCY9bo0EIaGRBnnTdd+JwMb
4ZHhYrHImQmsOnpWmFbtyj9pL+1fqHXi7ZzpOaatIr1PlteAbjNK4WCnt7wxZWzahcfRwc2rYELe
gw+ODtXge8ciQNHX/3Tjl9a7yw0GsKzHpApUIFs0QT95iiPVN/CFCCUCe22NSZoc6zB3GTkpD3sC
LDr9bCDLvOssjCOx2bt3secmBzzzzbmd/IjOnEp3JTr1B3wq5idmrZgi4FmIO8ZRyGNdWZ8W/8aW
YWdvrIlWFcHawhcO/FnlchXIWK2V9EsGdOkUvRSBLk+lW4xbpHn9ved19b5sW7Ima4lBT3rTY19V
CM+RYWKtQArOC2TOLyPVwl2ae7z1ZYLcchJ+i0CzFM/z1HrNOsIpc877MH1oywQ9bsItGvDVuC1v
mTfZP1lF5K7PguQQ4l8/OsFINvM4uVmyNnz1P3OsOFyg3vUdehGmdyGBSRu3wJkYiFOAH3kPLSEY
VlHbzPjshnAz1r154zfiG44N9tuPayB7OQy+LoFgP1AA0RjHsAet43UJlJqxnKuqoR73RUNX1MYC
JHvbqVfe4iY33NndOmRb3MeSY9KyDtPGnAmu/aTrZol/zuy9YKBx36TSxnE7Z1KuOssRN1Xj4OLG
7Ys8zq/aTTfSrmKDYM67CtGun/omDpPdx9/nsnxcojs5YtgLIpJ1/PXXKQvPlZ1pMfr2x+Q8IcPc
a+0TGFa516KjLrDZizGXEzZgw+UEfFHvD6MVEDVNSIcz0riIVZN+y4dM7guXFZnXMV3bs/4Vsmi8
dKSKLiLU6OR5DO+UqestKQ1XVBaXQnA+kb8cU/kB2CEvvElB2odVNtMYtIhMR7lQByA8kt9z2s7r
Km7SB4nt+xDSSz3OnTD3Ze/4qynyrglYlqfm7VMFgZETHkYBTBpvzgox3N7Ubkd5qjIV7mWQqZ3Q
dbrJK9pd/tJSdtOkXyvkclhSqvDKU315EuN3QFZFcwKR+AVPCNHlmNccok9FpZ17fATRra76eZub
NpASv/ieDX5CfaGMKxd+7/HjciQSgJ7BN/vmbbIdNXmZ4AiI8NPeCLS2e/z7w60aTOdaDtZFb5Gb
jUfPdrjb0C3eNthEMAK6aH1xak2Rn+ZSjQxJp2p6IJhl2PYgGLa66JIDawqDUEEYU4pJ4EqvaTla
vr3RC7XN5kjB4fBtD8EvyOSe2IBOjPmbl86R8WM1OE9TG0Km6oR35cj23o3lqIuW2AWgwsH+9etd
z4asy7yXpxmWwL0jinbLBJEpPL7DZ6dDn5UL3JiONzRXmiXv3VlauA4TPBvl3tsnGmcth2vSsU9N
pqYjgW7NQZddcj93Ojh8vIa98/IASqETxE21L/syJFvomAYRMzRdiFXRKLC+FpalLEi7XTal0Sbz
i1OQMWi2IlQ1H1/9nZ8YzhiYPE7GLtzQZcP4z5nY910xqDiRxEfqbMNu/ey04JuKMFarfiRmfdUW
xpes9LtfH1/4nV8YgzQwsQAgDnDBN0t3MnByJRKJ55n52O7/ODuP5biVbIt+ESLgzRQolGPRFEWR
EicIUiLhgUx44OvfgkZNE2TcN+hBt/reElzmyXP2XrtEK+BrlVKde3aJb76dz+6wh3sE14zGb723
MfXTjFXI0dn0VM5DOS6FjTpXZiDb6R4SSXU0K9xNXiFm3I1R8/94vmtXmtYiH476/lVSJpOTjdPm
OPwqEXRunZ1jKsMNCnOxsWOnPzGxEpSASgPx1f2uMf8RGmPT7KDjx4iF4AlesrdPWBNtyZLdx9TY
GmO+Epc2xyw1jl89PLzmDlxr92tpxHAyzBFaajmnTP6rrqiTbzp04EA+exQYb2B188xV5gRv/zKq
tfR2GTPLkgM1mTB64+Awq94WnZdtF8fGsdELCOZlaW8Qkih7r5lc2rH2E1G7DzZGd9o2y5NXUv/3
2FdsRJ/brEG0uaTNvFWEVYYxEewbPRmjY53XepCNpXriQk8q+d5q01ahbqS3lpclO7tBlGIuGf+0
OyUcUdPkcSq0e0Q+L6ru3I2Mynz2/N8SIra/hvj4aUsKpj71dlgJ9bAkPFLd6/P9Iur5kTZG/kzB
g/Ha7NFwaHzPkiISzuPkD4l9q05YFcosmcJYL6U/tEMT6K3JdfRzs+FIfzXn85kHNQT9UDzY0lho
jhgH6KP3wLZMf+ikSdpejDHCtdJLb9acoCRdzPeEIyFbuq/xOO2F0tMQsJqbCKqf7+KsDi23e6gT
Qb3ep0PIGGE/ZAXaQhwObSnvlRERZlRmrZ+YMacLIkuZ0aJf49B+Jfrkp56nt6Ido41pNYeqjKLt
WDAxp1rlH4n1a+KlBh/EdBrQvkY0KY0ru7WObmU9oOqzN7WRYQFyCs+nJ4yOz84f5mbCxpqYTwX5
NBx3Z3lt6rI/ILuUR6MGC0CShd9kODi8eSKzqRTWbvJs8GPeimERLoOWjo7H6DEti5Cx+nD18qux
rGci23rLl7bT+aSa4p3x8GLlorybYzO7GtzpEu1gfGXSU9vovTi7JpN/NTMe6aqpvmXH81b1+ngz
EqC1Ybz/LKjBdhJgId7vFf5YzkvQWHMddno/4vt04gCNdMugy/2TaHp6MS3Ozdqj8kVZqQRxtcNR
IyKB5Jxk9lu1kUERsZNlbJ2blAHoRilmPTSJv3oZMa4Goo9xKcwY08nzcbznxqZlNk7N9TKxeBRd
v6OouYaVdsbqnTJdsnXMWXhH1MnJwkpmz325PMLkS33NVm4KCaVNaZIf1YQNgubHTU6B6Fe2uZN5
lVyhuWJu5CjNRWxgzGnMMt862pKGjeXMF3Oi7vgz0NNQC303X/WeBh3awjF/mgOycjtRVqvM9GRH
KtgEmZxnOgWnivIc2ihys21h4I1JnZmLJ3gA2gH9eZwi7qnJvSuI85mfpN0WGsS+VK0Lq+H42xne
VZxPCApHk/5fZ0x+4mpOWAPVe6ZzxCkk05488E52Mp5Fnh6rUrxiPnB2nlNMgRhdddPV2uJbg53u
e9d9zT1EndWc6EE0qMToYewrV8j8RMbRNh2dIvQKXDeGEkN/t4wN3T/eIEVcErtNAJNu/PXc1NgI
6gMUK2BNG2GmWyVWbkzRPsvIee0X91khknmvNtVfzZaXU8fOnTo8IzPF1YMs+Afdz4vISc2H1JjK
rRzi5pWooiuhIgqyUnFXtfxqImLVzyrrl27CzALU9QsNhhq4RlyEraJPz22C5TLKM/46iAYDUdsP
y1ijQVCrORxhhQLn+kVWQBjb5bihvLrWy+hE1tBwXXGfb9APXufN9NhPhMCoXTFeaVFzbyTN2R7K
mKWLszHKgnH2tnpCbBKARYjeXVTtvarQwlKtEj+3yyhQjPRVZ55bbCem0qdMZgHKZhHGaWfeJAj7
wqnJW19rzF+yttOghXz5UJGmwWSaX8CaIv0yGdF1WKnWoAWWr3NFG4qWdrahRSUvXamZG7XKrqaq
aJATwVpIUbD7vbkIH72ZGuhlpWxqzN/Itp0eC6A999ulq8tAHTPzKpk0VFdqnW0MMg5DPqYby6k4
n2bGQ+U6v/IKkhtiBLiOc6w+qwry7xK027GTtQiQF3m+OmjWRuLI970m3gIcrzdMiYuLfDYZsSOm
CWWLRhjHn7uVOnrndoxvMPbdZYBqwy7B9p2yUgeVnZyV2Rp3S48IdhCVc4XUctok6CI3zoDKFSXU
c0Wfxqc0p4XFUVbJlwytlHouprjzuyaydyKO2cDS0dgNpjrfUPtjxKrojpNPwgggQ2gDhpjm7JTv
Zl27hOz0d9ITmiV4qzQisK4d2Q3nWi4vjhAVnXC3DZN23WNkoW3dxWz9wWsPPJH6tq+sjo+9AUOU
SkyBZJD5YzHtNZknPvlMNsggW/e9bkmyzTA4M51Gqkhtql32N1qlfUf0i4cX3oskc07wfBu37H5V
qwxvZPrEF5oot1qulzttWD1YUj2r9XxbSfLr6gKvW250OlC6XKSrB6+/lji5fGcRzZ3I43ni36Ld
Wkndhk5jEnxsuUMoRllth7zttip9jZ1Zple8+H8ERJhAizQ2KBVmx6DlIX36zqdbKvyxK/qbIkK8
qeDupPhFYKplSJAG5UVxEOppBVIk1MwW36ZWh3k8/NJhCewBJUFCQccfeIt+VpbK9LOOgL9OqSe/
7EkiSaYiue6dmKMS92Zq5i5QG+of4r8u+hrYXqdBosGYHGjI6QIjc5VAT62GB7m8RAWNVVWJLxer
ln9rt1aCyDHHg0HT4TJa8AHSvkfTpYiTYxR9GJkmS1stm8289C8mYaa4HGR/0RvyWlPlgyCuNVXs
fNc2Os1gUfVhP1QQDCbIjFHpKPua2Ya/OPIF7gqLs2fdeV7RneMWrs3oiDqwOjY9Tcexu0DQ8jtP
5CHug1dpOcsOVgLyqtYzATzSBFXLUm7QW55ydLfsOtpJM5gFk9OTb62qRT6nMm+jQ5ufdC8qd5VM
8l3hxsU50hc3KNK6uMnKuabJoSXB0AC3q6PHIl+0I/qezO+R/lul8rQkcbmb3cELUYi1QWIm3OmW
DSqrGUYBG+rh1PBLyOfcbSp0BgzKcLG4jX5uRJJscdYyG/Hy59ykTwo1cA6FvpgINtWchQX+Q5/U
PyOGR3vT9s5tacNIzYvfUaIwzOiWI5o6tldOtHwW2kuiYGl0QMtmy5hvImjHSP/KM2fua2rkn8pI
A5YHIG5jZLG+6UXRdWuzXja8vwFAGuwhZMzuk4GMJ1xJt2hLiO8s3MiCadsMP1M53hKhp92ZQ3Kt
9Sjix+zUS7lOhPPqZnIpb0Y9d7a5FcOhYaq8RVt0M2XC3OTSeXGNwiSFC4dI3OaHQtdACRR8s5EH
b4fpL9uRXQs/zWv524543L1T/PbI8NlyahbbNAZJNgm4D4luZZeFYf7KGRNsaPfFgdnhWa6sTAZG
hLTbrYssXJuTwTw3Ot4OQ/hwGOikjREjmGpc9hX/aDryUS2aOVx0zvSXCfuVPvS/CZmMtm7lKL5k
wBoMccvimKpi08/dudWLv2pU/Uwy7Hwzxf99prIN5h0+axoxxsaMy4pjjSUumDrAWe7NigKnoCDU
3Z5Zfbk6GAisbWEoB15HBKI9O2QVCd4bdUA63OrNRdnJizr3fsSegZLeTRVeh9wkXZAxTuPlD3FL
VN5SYD2oxI2maxWG5V4GQ+GGjtpdjqk+om8de/M0ZnH8zP+OyjCN54e0Idku75ySBYiRyVi27g4i
2sCUtB3PEcPGUMX27JsgasOs5BtqjanfRaoSSpkunGIr41YOUXOa8sUOjXLsgszKHiO2BPrKA58c
Tme2zGOlpGdOqkeor9coCBO/IXYmaFwJv6ImxEfM8gGsZrcHcGBcOYN9UVpGeUt4lPls8Sn5sTsv
j9mkQcYyBwuBm8shJq/T5UoqLs6dWWX7RbaqnaRhXQ013trJrnvOP1S6nh1ph1yvk7vI7gh9NC3l
oLR5sp26pgAcmfwG4vRTXYgujtAEbKa6pr+DntoXdPNCG9vmDYOZejtDmaYsTcFrpRppEJwzQ63U
nooYq3DhLrdK4qUH4CzPHqLeYB6EFw5ySAXoz1S7YGUqf5a4/g5NNzlbQdtN+n0PLQn5yHQzGdMf
7JrZE8MUVJLwm7D0FtiuSlBmXVqVYV9Ul4aqcNrKd9aEtLpuPN60xoAoxhikXRjkUbWM2wqb28Wc
R7g6QOLG17niJGilTEYfk+B07XIoNTyKOM8t7pp2+OVE2oUutB9Jate7KLbx02AR4ck7Z1m2ahDb
HZzZTgHmZT+l2uLsOdIzMQLIFZjk/lJNcEiwh0hus1GeZtVsiIOJ2j38NNwUljQ2mZo8ti5YLryy
I3/oRkHvtoufdIn7o2e8i2tjdncGMQZchJlwcpqw8CwUyqPOwQczi8GWTnytJwamivMjo8jUTxvt
p263pyqnlhuqpTsSB9L7vdK/NlF9gKbibclovoykU99XZX8Xy/YVc8lp7LE3ZIp8ijv7t2vOl7OI
LhbDIyXUnXwRjTFHpoX2YqW73XUNN5p1NgWGw2zR4HxtKOry6Bax8cr/oXwCXcaXh4SrPQmt8Iaj
icEo33h8VSLE1DQ8a/UECDlTmco9Ib+04StZaYOzu0vBKGHQmf6o2DH/6A6hcyhDugDASmBs1Mb8
o6vz0xglN0qMotazFnMzGtYzj1YARVCakwt/6+il4kHmBqMvfSn3dc+grF8Id+iAIFyDr/vrGNGe
fvK+UN2OqRMa7gbrlN9U0evk1D+QhbMhdc99ylmJWdwfmlY4+oF7TG6bQW5fnXGx0eyKLGIRyqIp
zAVl88JGDpNHsYImj5iJ5zmW1WjFiGrXMaoKDFrTjyQueFXa8vdc6k9ZlZYvHPJeijZrz7ganbCV
VIGAbgEb1C7Wm1HZOl1x1nGg+43knWYKwRZh/ED8d9RavJa6BDfnMIEkcRuTI4sR6alrgOVC96BQ
mgaJfpJtx1h7rvLRC4U2luESL2KDsfGaqYH0FSGVPUNz4mmXxriKqqwNPA+Bt6jLvalCdirIeEfc
IiMyS6OaP8ScnuASCxgMn8dBu6JmhCgyMmiXxXCbJuJXtNTa1hmiR6Ng0+f9ra4NvXue9PJeWfLz
EttXTYx03Ep0Y9Og3Q6davrpTu6tqg3lwTTaPhxEci16K7qcrRn7hnucpqTfLKuj0FyQzGSdah90
DbGtxenQZoUOK8imRzXhrS2ttA9xicAlhPpyFkvZQTHuf1eC0HbshLd2tuKv1ewQW8BWBse8qfrp
vptjb+s22amb8iho28G4WLrWA1o5/iniFpeVVIcAlvqvnrP9BazvzWyj6l4qb8NjkgjgKxxO5mnJ
kP5WjZx2JJ9HAZqndFdHdoYRFSluhekidNryQE8gDzvNyvaqXjzmpn6VDBLGvSF/QotD9D6N6Z/a
ngkUJgE6bLUBTLOiK2EKk9ZP7Aa71KzfKeVCA3dtXq+pkVgHzRsHu7GvwRILrSr9zfJZcHBI4eI4
o73tF8xl6fCkSmfYM3q96Avrl5Gnf+mRZH5qylvsk/W+IrgwNGwsXTjrgOGmdh+4bbvSJzH0tc4L
7Wv9DH+su9fcqAnXMGIfLT12vWWRe9Df7WlKumk/SHFNiObB7UV/k8r5RqEY3Ap14Y3xWlao2Tvz
9U2bJlUCaWhtoHU10PKEpDQYGB31gGsngEpMmEh7uaQxJ6PMznDuEqjcDv3Puod5rsqerREzsWj1
hwI9Z1jQMvHbRrsxEuvOSM0ydGFmXDiLWh7SJbtYFuOqUlSO5GtiYU+CmWLx18CwSvMtQd60xP28
Maal4cTUGJtCyarQrWzKJ/oYNwIBBpX9OGBHHYboSCxp50Ot/AvtdNnnc3qb2d5rLYAcRHBI/Sq3
d+jHk6uO4ySPVHf2jTZ2y+p7PSPdTiHicPKjJoLZaFjVDq/u/EArr/BjSv0dMV4O9p6s2GpR3tH5
UO0fBYzbo4YybSM9XAiKXvwgYZbp8mL9oQEkgwmGYLB42WUiXRrfWMDZAIFC1osYT22aNYiHnTrs
7WYO1AmCkZb29/iwR9Cb+TWBCnqAqabxeSNi6j48G7k+H/r0X322XCqJ/tuq2wtUwg8OLJwrQGrY
/Wln+7l0jTBSpipkakbB4LqXlqgajP6ed5s75vNSWL97AxvQhFr9UKtkYyQSoAdSwWhDjfEKb+6m
VNUXc9EvF7dmV/TUy8xGuhfT7Dgooqm3Rd7GPJP+4LY8VRvDy2Z2WmXTFvptioozECjwUDo43uXo
et1uqYdb6qn7fBymcKBxGTiSjEXbevXKGlHSvDZ0s1jZLch/do1Cco5T0m8ox8H25bScUXw91SVe
2G4oXo2JWsJZcTomNmt2y+XG9vpoA3jlpEwQisaICjfOx+vW7fAtKWQ0RF4eWjkvf7eI/kFKuhoN
hdGO9udrrE4/cosTIKAfb5O3/8wixHTnGGYSHWf00kDi0SCbWp2eb2iUP6qpxrwID/ej4eTFrkG1
h5KP3jOEE9sflgFQlSVKYqVX6nEufi4Liiu5CuG6dGj4nzw9UNxo2Gog+sOkrkhMs112jPq6sYd9
XGQXk04Lb1ZuY1zOPksieGThthfr4tN2g37FgRotriWyjWoB0moKKw+kMqdbUaCuw5zAUQWH6gFR
93gcXMRONjTgtTa9kNZMfeqZnOztvDwZLrjOLoW9AhYIrnhJIkaokecy2zRTAOA1iCPnOzGP1bYs
PPOPDTNou6D5v4y06VWMcbuXGcnAuoAypdYHgXTe7+PhfoaIH7iZm79GnraEss90TrkQe7I8wnxp
ezFLhXtnzEBQMuZFIVal+MyqGQdux8FoKqNjGS9ZOE3NzewVD9VgZH9aBmm+UWTxVh9nxiESpY60
Tko3PKsiPuDeBRQrq2uvju+VyiqOMYKBIAU9EmazdRXPnGpqhbxtgAwbSzZbZbFvWmcu+QqcYlPH
3oMi0pdBaUf6NCa0XF3eMX5NLkxlpDishR3WkGnDRXazj6infGzmqT5Vjjfd2Xnk0FYpy3WUkkA/
Y3vBC0+TF3/MxK6uKy2OlFaGtju9FkPV7nqPEToIoL3hqWE1i+UA5BewbqRex5r7hF9r17YmMLHO
DtJpyMNlyTTUU9rd6GCennIZX2QRgiqcTVXAgZQuR6neL72B1hINwoUo9Z+VxYQhxvMQjiigLpvW
e4hViht23JvGjNgT5+ge4zBiwHJ4hFCDPis1b5hQnFurcjZxxgpXxzaoAyS2IHq8TZ0WNNLsqTV+
mPVyUOqZzoz94HD0Oy4whesk6QJ7HJrHMc/ZzKzkNi7yGRdPhXhPdX6YnQKxiL8hABOFCTCuNiYs
GmnIjbdz0lye50nnJYWgewnMhLd6LKprKkC5XyYAP74p1XBQ8A9PRnwaBZuCqce4j1SvCDRzjHwb
LWA4SnlvRxA5Ikchrm9KzmIdsijSDJlFP+YRcXrj0P0W1kKKB4Ysvahu9HpVlZbd/BILa5Uq4n1B
mSwzhLnTTjFMsW3N6Br2LK3r1EPqnE8uqKjGaMN2JH+wzWp9s+Dw3vFR2j9qGgtg5jMqV1FO5nYS
+f3g6t2FwrwtEsI7ZJEaX7k9Dy8pWMnL4YbgkvulMu6YdP5qFRWRWtVX+wEPRR5nvxN99XAz4XVd
JwHYNh1A6ns3ZL+c+zL2dk3MOtnTxOZ+kGhfqy8xY4XSEfdxjGATF7c/42EJHavu6Fol+b4Z6doo
hvtisyfF0RD5ZZnR80onirf4JKUNl6nLblhlKxR50e9B137MKd4fByWyryWme6F00w2re3FUkp7F
O4N3TEGvHBqcghiijL9FquN3NGV+9BqERaqU111k/+48MszKkZRspLyhM3DGMNLiNnPqk5WqV65p
KodiiXhBEqGfRrvCUWZwinCd1eyqmFujG9LbdIaVAAn2V1/Ev5qW452xND9Ki1cEq//PdPBeVutQ
rDX9Lh/jPCjJ8KH/SEHQLfOprbSnXka3IzLDNFauWr3f6rnhhO5Cm2vB1BbaRXqZ2/bPool/SI26
yXC0R86RGcVeclGk7b3JIcJGCBraSh/qglEF8IAXGs/5LvLEk6rUO8cV5W6S5jeD/49OCd0A5Mvg
f5U4gEh/O232+AKNuEriYzml5clzqgFShObJ76wgq1bhnSwGrhTmKJIbQC7p7xwZy1ynfYuc8mBm
o/dnqPpxDz9LW/tm0aFmMn3Slqq9+88CCqCokGNcXSOU9r3fRegQR80McrBTQPt0lfwu6fTxIYtd
/b/G6QB54uwCU1o1bFd9T/qsqCSFaWfJURZxgVBe483sbEAuFfrmH19f1ScCgVWY6OFPQm2HyOjt
I0sLrRlr5PfHkngbRkuLK2jMgcejUWjkMSydFCxclqfqtG1jNrOD3UyF+s0Vf/a3+Efrwm+L0e/9
vdVIqKlH+hrH1miLUC/EApNzkhdtAQhuzNyFTg9aQd9N4yzodCXbfH0XPhHHoGRje3MRtmG/eafK
EaXbYxYHvEv6hxosBopzQJKCxnehfCNP+UTS9ean3n0jCb0jAuGgyXpSFCcnI1PYgnfuR0WvnmXa
6N/83meXRiqCtYbk8d6+D8hUo0Yzehkzq5WOutMcT+wrTGLQhTN0A//9NqINRfSDwgrpy/qY/1fc
VNaLNomK2AetiJ546SAVt/XtNE3lNw/skxVgtWA6BKcYiKjeZ40OMvMKONPExMwiDhKtyTiARhX8
Vsb7eRU/y1w2wddXtz6Zd6uOpWomui3O0NzL9U7/z9VhEIqQ0hvxMbIBFPq0xnLmoFbNqOfrH/rk
FbEc/MzI0xzO/O9DBPHIUFdoXXns5gXyK2mbjT+XA8MMsVjesFFFZhr/j4tjweFWWh7J6OY76V+3
ANyy6E8co2muenoW4HjwdMz2/dfX9smDs8D92paJt57F9N2XNgtBuR5X+Ja1XgvSysYDn9CZzqkL
mL5R/q06vIevf/QzTRbLNlAoXK3WKul8++gi4tCcBaXBsayxfdK/AV9WG8NZd9aMFy/ywqrtqXMG
Y9naqwSBdmXy358qThgN1a7LV8gdePt3QH80EuaBY7vPhtX9g7p3Jjmb/R+cbm29DpFKy//rC//w
yhpcMeAR2yWukc9yfRr/88p6jO8dZY4RzHZjHYcVtB3OlQg7nv4fv8O+aCEMJh3beLchVwOHIVNt
OelMyMBmQMvXdA+tbz76D9/FejXAT8gWNkm5fS9hLLysz/tcFEcN1wGDIznsRK8xdDHKbusU6nc6
xs/uHgpgEpPXvG3I32/vXj0zxnX42I9aUSABsmlrEQYbffNFrDvsm2WFq2IHJkRiNUuip3n7K9CU
DOFgxTk21iRQt2f2D9ds7lW7M46OZeIahgjpxzU1+9cP7cOmu/4w18eWB1fOtt798FDa7tgOLpfH
qfMEtAga7DQzEiqEEmpy0vejK3VGKckcRGlafvNurv/6D9eNkptPgeeJL/vtdTsxYooqxkuQdyYU
u1RB1gWRKzQJrqfIVrxDayXfKZw//VGHmgpVKlLY92wMJ8qrKq/y4pg23kqnMwrNCPBfdIyQkMgi
OtRr8zqyjHH65uXVP/tp8swt8qohybMQvL3e1hRNWQDDpsbI+gZTjBJ5vsHMF/TdVBlovUynuSh0
5GEcr1TjlzZ6xrTBH6ke+roRk8/kTek2XaSPLdjoXqWNpyST6zuA8EwaK7l4KhVVOQ0QzsCOING5
pqOY/ok6dTlqM3UUXd2lOyV2tfyY1a68gU/ufJfg9vF95vaiNOY/q1nk/U6SZ2PjLQ3PtTYQUW/o
kdEXHNSWQLypltoZ66PKuamN4oei9yBwf/1Wf1zrDV4nSBFo2Fn1SNl6e5/LAqwxDWpcx5KTSJZF
awh36e7xqt95Cdzvf/8N2LG8zBWYpomo229k+x9vgaPyZjMVgcGCDHn98/9Zdh10GFXiYpCQXjpe
dnZm3Nhuq/9y7MS+KUcnf1GipqHhu2TfwTI+W7OwOpHduqqBed/e/nQLDd+ZE5gNerOIq0RwiqCf
La+/vsmfXKDmgBRD22eAeflQChWWsigN73JdufM9Z+B/SEbFDaHjKV3IyhxFm1GOGq9o1pq7r3/9
ky9pTS4jMADAAovYu520rgAjGii0jrmlIWiGZs80aKaNwEAnnutdylGnCJQmbs9f//AnN9ejjOaU
9C9n7v0nPPR5xWujpcdopKNHyZ5GiFZSqKTfvMSfXSFUVeTrWMY+nodkXC72VLbpscGOdzsU9Sux
Az1rRiQQAdRXk8XI7utr+2f9f7ce89EaHKMMMAcMyt6+OfNcpUvuNfymTPOtUrjqwYS46WPNV+lK
u0VA+lITTNOM86W5UJJ60+oYNq35VdHH6GdJPMw3D3r9yQ9/JR37F00CSuH3HhzH5G6LyUqPqRbD
y28UjyDPdjA5nNrADL8jFnzyVmOQ0OgseCtR6H3dXVIZN6kJHEEtikt2R7ixaHu3DcgAH2RifCma
rtpS2u6/vvUfXytWTLYE3ubVmeLpb++8Gw8c+GOsRis1wzrkuPcnVqnB/u61+rjj80MEXeKgAprE
EvX2h6Dv4/GnOjviNWyOWIqANMle2XlqQSsPR6/OO52j/VOs6JS3Tf7N8/z3gbx9oOtfgNKflYna
4/0DFc6Sx+06NyirQWxLO4k3Tq/lO23Wmw04MeocFVkfgZzt1kUd6tsiGw9A3Aec652FTgraztc3
/9P9gtu+umI4H1MUvL0phYiz0k3B+S4yT3ekFLZBJjrbj5EQB31v6wf8vyRnNOqy0ZqUmT0BuN+w
aT75+Bjm/kO04723PjRAbOTcajLUMEYYl5DtNqiFfqlE2MJ2VWy3Rwu5yG2vWNqVMZwy9pyQxLfu
pvdy67e0Fz3spuZWUQz7x9d35+MXiOrMpNVmoZT4aECTDlFlIrVhibk0FNOu7H0wAPOFhuc7/O8/
hcSOph4rnu6+fznNlsglO8dCNzaMYusmNg4NCR37tkqGb/qUn12VRgqmjTAQYKX+rrB3h7Fq9CXL
jrM+EoI36NP0ZEB8e6k0vfpmz/i4qKzIqn81Lp4k9z0OzSVTSE0TLIQWUtc4tPpYOxMTGHf7wlay
CxI+GjtUo8VAZmFm6u3XN/WzpWVdzw0cX7So39f41jIw/kh1rjS3zCacyUM2Q4HQ87vC+tMfwvBE
w4KC5wOZcpqWBZkhrNFRrTFEDtBG77y8w6vx9QV9ejupJyAOOZ6L//Tt1wqnKYIn2cBQzVT3gKJj
ZjgYDcMmaWWNZqaJur/GZOZ+T4/4P+/KfAwahyUMiqxh72/m2Il6SqAWHxfMoDdiUBi1OnO1sQbo
xq5RLyFOru8iBj+WAusXyOGTwyFk9/dcIDVR6Y4KPTna61EFi6Z69LS6PyeRuK6juL5Q6/Hp63v8
2TaBr3dtiHIm/dDGy7uRhKLaS45VO5Tw76yqujaFO1awFiC6X3BcrccD8nSEvbIyURRVEhnnN0/6
szeKkynEN15c1vV39CAyVWq2FurXnISXZtMCuuuvhtjJqv/HakBV59An0UgFeH+HjbodyalLkiMn
wv5VZf63sc3avXan6fHrG/vZukOHzWPNYb//cNRnshOlArPTMbe1CrJbNO4JHZfg3b6F8epr0fB+
q3VBc61ZzMQHqsbbD0Wt4o5wSh5iLia5bDLi8CqV4WPT59vGrrIHWx11e6sh0FJ3HW9Zs29AiB7H
jq04ze0LWCvBOJswXBT3cZo7XAWZqQ6MrKxIvJhjwpjZUdiusTKQ+dDnYJl2ktgf5zvf/QcrNl0R
Xn4D6IC5xuK9O9EpDVxrR12PUwgBt3lSop6py19x0rb7ZK7ikzrFwwVarGLbKtZzqybRN6/IZ/uz
xmmWOgFbJ2mV73YMaDsoKi1Kw7ax5NmkNIPVtDS5i1h2Su0bg6HhdDcVCJJIpUOUjlgCXr9P+HR9
A5IXdsGca5edgj3hkhxfO/nz9av1sTfGPYLIQPHAPk0B8PZx20OBsCnBKd6idBz0nlC1Vvd2Ou7C
gxkr0zcf54dl2KSlCJORkwIyO45Db3+uG/JhmkibPaq8XKBEJ+KBOfVqAJpy7WDHjdxVrTyZiey+
eRQfvqF/v0zXnxeCfeb9jMGdOHultALp4Oj23imQdBOea7g7HWu1/c1lfrir/BiNeDgLBMmsA7m3
l6kj5fDohFMwR8SDw2aP0Z4Xf9uxK7e9aaYPXz/Ez67NZl3AsUuG+ocJw+r/owM6QiqZu/a2QzJw
xJbEwaexv4OifPpTFCQOIy/LoL359sqqblKARnNlY70gjV204q4fOi0wc3f33y+Ka6K4VolB+TCA
mibOnGkTl/jt3fEk4SqwCjnuHhfed1yMD3slj4vL0W16igBZ37f5DVErhlhbbHC6om3fN/YeWi/R
flXWhfQKHH70u8DEz14R919cIkUWh6p3NxIn5Di4UKqPTq1EJzxMRaiS/+wPVoY2E5vdN72lj2eo
9SLZmTmjqRpb4/pp/k9zqRs0ltu2g0Jixuneyqw6zCasNFnh3XWGUvo6UQHYoJSIcHJk84nTyZ9R
PmX3etH8lqtW4+sH/OldJxZ9HYqb1O3vlmfhlmVd4Cqn5dTix8iH/+PsvJbjRpYt+kWIgDevANrS
kxIl8gVBysCbAgr26+/CvNxhN4Mdc14mThyFVA2gTFbmzrUb93fsJO4DGTpo6Jzb4k2LPHxkvx73
0zfvkmbjvX9ibQU2hwqg1pRH4DP1PslEe5DISq+TKE5u57oYL0zks7CIF4/ShXnseISfp8/Zzq4+
qK3Cl86ihJa+Ydjlnne3KkvfEq16U5pp3rr0hkFJgrr29cN+OvhanyaDzN39NFueFBaK64lpRhGp
5b5Q9WFfK+0Gl0fjj4ONXDjAUjjgRznvGldeuqB+tl1QnviHYsQPUE8mXTsteWmY5M0RgSfXeLn1
D6WafpMZwpWvH/STk8Ujf6xptkHa56xkhdBTUxY8eY495kz7WdA7iCcUuvo+daXnS0V3ApxFhr01
d+9fD/0PyfNDzMROz40QZjQR97lnWY2SC6BjRHrCtfsbLQZ7Frg1er3drBD5BuT2lzpY1JzGJ44M
HEMkTm4+6Ib4ShVTk0AjtrFm7xeVdkTTcg31WA82qNeF1rOXr3/tpy9KY8FROQJLenoQlkXbqmrh
5UczFd4VWjARLAOVcHRlFk1pllrdYbAzhVi8mxfSv5/MBlbAWumji5kc80loXqE9jIBrMBv6FK0n
av75HYPEhaHt5cLuck5/Xj8K8f+amFsJsOuP+dd+R9ezq3UZUy9DS/BKPzyGL6lnHIB4t5vWc4dj
h5zen2L6a2RX5Gi3dECGsoHY3q4+vV+/9k92HX4OLDFKw8QEp4TdJa6lq5Q8+8SlrPEBX7ubVLMB
mTqK9b2oM3X/9YBn96B/nv//BzzZXs3Zm7hkChYEtmqo2hGdt3b+/PUgn+zhHpotbpn8x8Vf+ONL
7hUbpgd6N04xV9yo+oxXrC6qmZaSmNvD4qYjrkjywhQ+z73xbIBa4MSsRWpe6Mdh4e1FSUGD/bEb
7czCSIHGwUJdaXgj5kyunV63jtaGjWFH9JxavfFzVmP3f/iiGie3iWrlE/IujTcJ5M2CF7yo1ve0
0ZqfdObSTgxw0cch7ZLUYn2oj7sMtTELV8I1raadmasvugKFQyBGQHPgXq0EtLuqTsx3uVJfv/6s
nw2FogruHTULBAXrZP7X2sEIN1Id8tfHJYq9P21jxA8yBhzi1pPxPwxlaCCVdJMn804TM7Ol1yNc
Bj6lkow7T0rlCoBTvtWKJLqgFvvsqaBUuYZL1pZXeRJyxSDnhrnBDQ1uk/XkeclwZ7aQLFUZ//36
/Z3vsWtFhEB81RsgxjtZFtYExrZK6uI4I7rl7qcroSvwWFRzOqNja+N53XzIcrTtX497jprjwSis
WahxKM+TUfv44XB+xwGj1Isj+JepRq+PbbOVaFBgqEHc1SKlVcOj9Uwxy/Zgs4h8auXsRiqZkq9/
yvn2wy9Z6yEIkbyVu/3xl1TDVKp5m5VHfFqiHyLqKyyv8rq6hEv/9KN6LAmqPatzxMlHtfOljBsw
a8eJAPJK7YY/QxUlb62C8dvXT3S+g6N7wBoU9hfyUbSWH59I64d+lDO6B3OCkGsWaYVZGCqyNFeK
gzKOcvv1eJ89GXkLg0Qd2kYsST+OBxcVMAdcs+Ncju794Ipp09FFRZNkkV+4HH/2sZBSUOJhxp6z
++der3uzhYzaQev9piWqtXcyHOK+fqDzw2IVjnD+rSpf7nQnD5QAoCgppJOPkXS0OJAnb7K5re9k
hRtjRV9sQMByycj2HKXJkiCBTUpSd8jWnbLwPKy+YnyRi2NijKUIuJPNeJHNpfcMErf6Iaasw98o
g52E0L1v/bGj5xWaUzWOW01JizHEZtTur6H36OoB0EP95qb6aN1xHYdGXtQVD1Mt0x1l0BneCWY4
f7GeBIkEg0QnwKhycSngXBfP6VFAMpDHUtdy7+mkz3W7MWONqSErr6Y9rLUz/OYTshEoYESLIIdE
AO15TZd8R4lLb4/nEpXCyrAl6pVxRQQpVXPJaOofAfXp71pv0t46izipThYjh16HcD4BgzcbTefn
uTXhNzS59Y8ka/X7SZ/U+1ybJ4AVTS6f4pL8YKDTiHFferQ0QQJSU2szaBKUvTXU9T73hHpckHTR
1id1+yfdv+23BZznxIZql3NI/wrgjcJo3Q02jdNTNI30fnmFZSp+A34wv7AoP1spHK3YsmKTcJ6V
sHq+k2Iv5dFJUrorYBmkPytzni9kfD/ZayxEKEjUTS4WXFM/rn3Txb3JVldTcKKro2Nj6CjUdkKt
4HVX0H+NzddL8+yxOKyYSWRJMYNFaHQSLHJa9aKGpHQAclEemnbuAys3lwujnMdtpJX/cREg36Ej
GTiZH3PEoVVknn0Y9XHwR9HhQ6xUODdWlZfstJIzAj++NmzrAqyYuaj7Gi/ZC5mQT57VshABE7Jy
MyeW+vhu8W0k8LES5xDDdbuhjWUOaU/WL2x267/yYSmsQhpMfNc74arGODn/zFbJMhU0PdhwTQnV
LqYwYIv+VibC+Pb1xzs/9YEmcsHhjWokvM9iqKHTMm8xY++gAHRObwrRuvMmIz5oAzM2C3c/5a54
zMh2rjg2BbhRGyVlSS9lWzhoL+3RuLBMzubvinHkdsmVH2XCmdQGvJABE8l1D8qUDSHWpL+THITB
nLTjTnZSvzCxzk4WcroIehCPM3dJL6+f/F/x6uzEhdcJ6R0SfWqeXHsGJi2HxwxATtjRXHKMkXxd
CAfOYjzGXPViCMYolHDx/zjmGHlxy4T1DvpMszSvMn2b0YvhvpE90wBVXYOHU65bHAwPX3/u8/nL
wCTxKGswOJ/748BpmpkTprLeYaKJvw3zhNh6V3tF/+frcc5nMHsP1xsPTYtGLXH983+9VL3Ek9id
R+cQZfSs40M93SuD2e9wjb7Ehz5/JMpniMfX9Ot6sTvZFwyzGIqJ2tnBUaR1q9LN+dgueRRd+GTn
0wTZqkEu9Z98AG4PH58IgKU7dfbEyo+b8rdZe+M+U3IYEWPumt+6shjvKO93/7m9gaCKrQAhOVE5
VaCTF1nmdEbj4G0foODrW5r/nWBy+2VLW9Clqu/5ulvV/wzEbvCJODbXR3qSSzrF8F94ifKI3h85
mKFtALDqqBP8502O1B5Ib84Ng4zq6ZNZOo10nbV4hyJqJt0Xidu8tYniPBRDkscXvt5nz0aOjQI6
/lbcbk++HkblhYxyBlPjDnwKdYD0DhrJ9RKr0T6jw+LCeOuZ93EHR2ikcn3TsfBhMz/5bFL2c0LZ
wTtU4/TWm00CRHDMghmJ3X1MLuRAdeJWUe3lO0LCSyrn892FwddVp9rwKMH+fpyqsR2ZBjZpHqqu
TpJH1D35RxoWVMcp78duWzuN9TJaWNuUUQGp/+ul/9mr5irFZorUhQark/BjQAiRurBeDwiiw0FX
+20X0c07JLqy1avh29ejfbL6V1k1NyrENSCOTz5sWzRmsVDLPzSWlbwMpbIco8Sowq9H+eSZKAZT
5Fz3TsQz65//aztru8Zu7bRUDpMXO0EvTBO3ZQHoV6R3cxFrl8oMn2yfaPPwL+LGiGbun1joX+PZ
Ec3ONI0ph8xU5E2rCXgZFD/1WzEM8Fv/48OBm0MOr2mOzaxBk/bx4Wg1zykCZM4B1eMK2h2HbUFT
kgybbhC1T1NQeSG9eLY6GBGVBWkbYlSDlqqPIy4q4Ea7X2xUdo6t+GDru/vaKyf4fEqeZBAFXPsO
J8f0Je0MSAA02ce/vn7oszXCT6CSS0WXIx+e0clDK8pSZ2OT8RNqWB+GsDBTiq87GqhxIfdep16z
dktUdxcm0tkpAp2a+hkFK9Rt57oP2VixBqLPODSd0/pOnQyU6+3HCP9a1EVSgpWz9N3Xj3o2mVB5
qi670JrlQEd0skTATY+9M5v6oa/o+02Ae8ILsosHLIyMC0n68yCdsdh8UMCTfOAw1j9+2dRGZN4B
NT30kM5pSp68pwwPcj+mNuAXS+felomSAo10catUU28/SIpp//15ud6yXNf80dl8nvoR3dnUquDB
up4ZlXTHhiM2wE3+UmL+bPfhcR20//AviKDV06CgSWfDUhJNOyBGAmKmD5PirdYkVnlhU/3sxVL+
wCEIvRCF+tOACsOnUmmK2CRwa3t/jETmF9pi03fY4VosIuiqHO1+Z03v9VDIcDKTS5vS2SbooPTg
Mdd2qFXof7JqESVIoIu1RR4jnQII16rfNaru4zgx7ljw5sN//o7rjo4mmjh1Pbg/zqVMcRHipoN1
APuK7UAJc+1awxTvR2YI48/XY32yLkmScY0lJsHM8PRDVm5lpZldm5CfYxS5SY2/xqHX9B5+eWxT
7R4U/KSsKBaXMvPnI6++AGwKCI6w9jzdC203koOg1MyN0sn3TWdHR7nM5Xdv0vowmXX4S+iTN18/
7vm8JcJbvXqR3CO6O3211NdogsptA4hUOV1NttdS+lzG7dejnG88jMJ1GQ0vZbuz1eGlg5LmeWoe
GtXJeuArFhrJuqpzCPDUC1++Hu18eq59lhyaBhVcSBonO7q16D1o8Iqt1Zzy54aaTdBkHcY0YtDv
BfXdC+/w/ATh+LCwaFzHpDx/Ml6N5CGLqU0cRlEnIcBOfBpn09xapfkO5rfcqDAKQ70FJvH1g34y
Y+h4RIHgrA1PxJgf1wXQN0/oMAkPvezTvb6k/TaNuxl2Sjq9NqotrsBZXDLL+GTGUKhzNXvtsyIK
OokpRTpbAgmfesjAPVCNyNoZZnLWLsWFSXMeG/A+0ZmsWkXqLKfpyUhEOfCfQT3MfQqtHY5xM2zg
u2OrS16PdOlEi6Lyn/UkeIAweeAesNUQrp/sbbaWOlI3Yg2D3SIOlqq08XuxmzupTfnvAlLLfswV
7fbrD/nJDPow6Prn/4ry+pwbEIku9QDlMTp6YI3coLa6RsLnSpbZT4wcDFHWYx9doOOeDl8P/8ny
5DQxVugDuYAzsyNzqEXWtMpywJCOHshM760r1NQ059VRKy90G3zyrGu7KaUIXjI39fXH/OtZsRYY
7ESttYMxje5m9oZdiRnGC3IieztnmYMN3az9kJNxidvxybZAJEJSjqX6ST9PzJnJlF20Q0mB1Ve1
rNwoRLtI+Qo1xB/+Uvnz0/EQ9rprRxOilZOFEtkjeKtuWg6uEy1hYsl53xVOvCUTX4bDgvHF11/x
k/FoDFuNepi+nJUn4+UVCWzMv61DkwmIO23dvdpAevtN0YzOq5j7Lr8Qw56nDB2d6qRLcnK9ZdJc
/vFbjmZFfX7pzYMYTPcobXXewnzVUSM41kZkVeZDfHBucorAgZxIkXJBw9Muou/9vz87lz+mL4Uu
ZPInO2HqQhcsnMU8KJYT4+5SViXXXbWONR9ogbZsmw4jtt3Xg36y/ZLwXs3B6LQ8T3cnTdXVpSjN
gxbFiJslvTuFXlAgzYXl65n1pufDuP96zE+WKlV7QBDEBybb/slHLsUkB3iMxqF2OrOFk14lf9QY
em7gdEbvXvjAn0wpRltvRqjlztdqJDy3hwpKdJABkZ1gbT1Mc1KEkaDwW6lC/e9T2ILLQD6dPNea
+/04n8DEGb2TSePgLZ1yC2Sdai+1izvbToAfGsL98/Xb/OQsoz9GpzhCtcmAUfBxvCrSzVLt2RLU
XoGzSTtyg0nwYF66Y34StOMGY3IL4p5LjOCezM9ILaYEKCobvLNEK62pH8stvU3eFMZR3Bxr0+qv
E5qXnxoxQjqF05dX+ybpsKy58MjnzwywZO27JwW2RmUnz2yIthzwSdQOc4aqzLezFsRwQQXwaq7N
9Giq+Y+EFucwN+xv8Pjz24SQ6SfMUy90xl65yePi2QBdb66gRZ9W2+UPzT/yUMBEeU7qwQpr8JVQ
wUZ7I0QiwSonkVmHgzVrsZ/avRFh15h56bZy3RJgumzcCuOXVr7asshs2uIxcg0kPVIPFvBsGNut
vfzqbbw/+7Ie7hU3y3B6w0eGGDIyKKD34J6PzeIZV0bqlrgBxxjXAmPRmgvzk7NiXWAf8nnrxYuS
hKMR861tXB+nDGk0FwzEqK87DW8Bt1fcCAYrvQe/XNOfGiMVEqmy18vFgLhs5U9Oo6WhcIQIh2KU
uANo09HUUPd4aqRugYvmdHwMIlQspT2gQsCMwNGiwJmnHFdMj8b10b6iA0LxCeIhs7fc52q2wMBg
VgX83PHNiKpH2iZh+M3ljN+oygXCLSoNd9rcPZRdWh8GopqQkp3jg0rWgrJX6pLCY/pYAzUMZnfp
f5Nc6e8RCOF4kCE4Lx01DrMqv3cK7R06qoffZqshPe2yICqM9N2B4vaEodlb09dgnT3ZhKPZvFZq
qwZWr0w3tT7zRLRcbtNpdkD6D8s3d0qvvaifcRp2t27SDjd13dyYMql3KPqjgHplHZhVJQ9QIp8X
em9BpMbPC8i8DczX9GbqXeVWAjMOcOHtrgY3dYNeA8SPWHJ+s030W7PX5mFv9vNvC4eeDfC+xJ+r
iJlJAw82TulykFFkvkqTJOE8aU8Kq5L3Uj5XSvOeGWMU1FltbYoM+Ge+4A5d9Aque5D30prP6i1R
+7usqvGI7Dn5ro3OcAdw9I+T1dVrJ/HAFMIgOwj9pCNlFYlbzUi7IOqL+U+OoOVnHJm0c6bqT0GQ
cDV1GtAiVxg3pZuVoFPzF+r/M8iFtJsFJWtVBBGijbCRVbxNlbjden2avWTF+Gdp9Oc6cdVbjaNh
w8x8NrDACvCUAl1lGua10jYZ7HPX+aG5NKsYdv4uaK8ONW3EMqlObpcUS+85R9hX6eatUXSC2Ciu
NwrWe/czVklbh3i3t+anrmuLg5xwHYwjLxR2PN6htNBvmkLcT/MAO9JRe0y912QLkMpfXYV5gusA
Ip5JkWZJ6W4HLJCpWCQCjJH9wFWs+Es9R8O10ipfpj6H26Dg8LkZlnJ+wKun+p0m0aPRYk5OzqbZ
G3Ul/Nr2nmUUa7c5bgLbmHzDNdoW6LygqllG9B/v9ardKaYGmW0S+tFI859qJcq/aureS4w9ftdc
O69rrc3342KNCn5SU3KQcpiRO6wgbzOtK6hnuEgUkVH5eiTFszE2tZ9wCaRVsnku+vgH87i6Vmwb
xOUEkX/1KPDdWM23sRENB/pM39mknui7Mo5pHb3lblrfF701PDUN/MzMaH/QTUhiKvLeJscSJv/L
fSpZR75hAPoF/ogC0jUiWLhj8VupxtmvVP6TY4G1AYxb+nHVAmhPPOCnhk23PKTQBzEqy17ttStF
I70fYM2pvnWtluG4AFm01t1fUa1SV5F84Stg6PVDmmvTjTrN4oiO3f2Ge+e4yazSSH3HHNUgibmO
NA4eQ46WmWGXOHulcOwc35YovUmz6ru+9H2Ix/OzXtrNcYhh3C5yyf0EScnqdvHoVmLlmXnWEfp9
8x3E8v0wqpVv4mkclmb6WqaAk2lYmMDeqsU2k83fuTUUOOnikDnmm6Y3r62GyxdpVe/7XFXTVqjZ
dN9NqrtBtQN8S83V41A7+3FQ4C8UNY4PsULPzMAcuJuUyrv1lrgFB6oNN4U95ugFmJf0phUJ883V
fbpPBja8KrkWyBu29Mr+iWLOr4Esv099owqbAcpibkmP/nQji33q8/E+zWj3aGP3D757NV87zvFw
GdKfduS+NCmRGWqUJbBmECRRn8DKXblWo9qIb2qO30s7Z+ntQs9fOEXacIAejg/4VEK2bUSRwq3t
MHDvc9sMuStlP8es72+wwc2xNlTb5sqzsqtep6IyRhjhzdwTA1CcmC1JD7KzM5oyLKbGucKupHgY
y6x+n8FnPKILMmKf/BdOMV4yx6zdCsjCNCvyb6/q+GZhqwx8nRJKh62QNGCdA/HVaD4LoLhjllP0
FfFn7trhbOatAtTZ7SFoI9crglax623jsS3ZSmwEsciLICmmGnRDAWg+pdV/xpl4U02lslGkhGwe
590e5sYcLJwAwK/n8dowxvmYGR1eE503+vBnoOMBaW5MTz7Bu0z9kowWx4YlkCLm1rceGHXQpHCG
G1s4v3sBfzuyUhNhFV5bAGg51Maaxn66r12clcrIDXOdf1U2ffmdK5kSOIo5vxhqlxwJAy3hi35y
f0YNhja+YsfVn2ruM3jwuF6B7e/7q4UYH6/bcdKu69bW7yxdSCDjqW18w8Y0DvCJiG5qBD4v6awM
fy16vDGuqs3b0lTmjWOU2dEZsgo9ZWmASrWnn3MULz8wmzO2VS3ZADp71H+S/dOfnNbS7sA7v+iZ
OMSFojxgn+28C26y4ZRLPcz6yj6oU6YG8E6V+7LDKKhFGeMvXf2r66rsviRT/4N2ipECnHKPu6q3
Fe6U/amHvA+Wrkd6psDkfrMWwuG0WH1SxoJ/XipascGw3TuIWR9eijjB3i2a0tBo7WtM0JIjOP7X
sShx9dJngsMU3mqcWPveKiKSNhmVDdO9buYGUnHTKY9mNKIBUMor3DRsWlaEvjGaUbtvud+Fgrbc
UOklbUXjEmPXxhfFdei9a10ttLqoCMt2vnGK+JslLB1nH+Oxzud+w62ELvO0+zZPzhgSCwIAVUiB
w5LE+FBf8q2QzFd7KfQH20m9TdQwudrEqnC/AEI5WtaLmeNinGbOsI0UyO6GUPHHwMPCT+tu2gKF
J6HI+eZ2OaaBA+4reMLkN4npvOGDQPfVkNa+Lsd51yaJsRfGpNCTCVEVG8IMayg0Ujg/wt419UXs
SuRvO+B6RVhomFy0tozC1LSwu7Hn5EFXJkq0C8hxLMSdG1hMb95Ig4csVH2b9/ajLuIb2vvv42QY
iBDGBh9u+c0YaG0rnakItW7EcRJdS6BhfXbIe/d9dvoE63FN7KxkGtnqjSVUyIIHBXA4n9hCEAvk
UM00nkNx0U8JaguKWjy6ef5tjLMbY5Tppk8Lg/1c6vuWNONd3CvRQc/1+7I19a3hKT9Epe7LudD3
Zi5ux8QygsYodm7UiAcZNcbGVgb+AbI8fr5OWsvCrErQNNavngX1mB9I+LFzSfUpbnGjMETXfSdt
M+xE2z2RyWn9mNRvMFtud2zHythJ2SRPgxWZoTvp2n7Wyythtm3oiTTbtFLT/g54H9wM5fBbljZ2
txV1IbUhDx3bhge/2B0CHHZkyIm4Oino73C8Vd8eNM/PsJUOJ7JZhxwrdwJFiQnGsFp6DYCJ94lg
8+j6bLMqewNd5u+Ogyd6hKwrwqCxVDdNTisMroTfu06xA/7NCp8MPPPqpVqChb+x2g38bcDXbcdx
BtiuzX46Ow3uapB+WCENJqN2Tn6sMvBOyHUrcHu7wdFy4BAqqwhnQI8ABbvTfrCrYKQrZ681eEv1
cvltjRMA4FjdWjDGfpZCcR6bou2vRlUafoJH2SOeftXNrHB58gV2Fhiq0cnjrWTkTIzTlmYnYChm
Fj15s87f0UD1bItC4A2Ym8UbZ7i+63QxPOeQi0M7jRyIcTXYmhYTPymtLQ+mP0Yi7UNRdOsfto+r
vOon9YwfPRGTPyrY6gl2CEis8b0qJeZTGl1MNcdEmBbYSjr9/I40U79GHtKC3l1IPSd9/2BEnP0t
tt2P9OmnmzHJTT/F72PTiDWOGtu7TpNdqOInFeaL8HZWK151bAJ9pUuHAyWXZ8NCt2dlPOg44DNk
zBLkMd4Mx84dd7CO4rtIcmXSWr3yF60p9kUxYQ2RWdN+yojfGjcXG5JMXMacCjHy8MLshmOjZc3e
iuZvOS5im5oW7oB2mvdO5O0h65Z+51bV/DevleHJMgq5LSeRHWxdFLfkYsiCNq74oWT4MweImOo/
thnzVwjKuIPYi19Nzo8Ck6Vdu7RPWA3qYdyadiBmYw5jgQsdJhbdQeZ0iM25cQT0ga2kLIkHZSJf
q0xT7p0ZjH/hcGoPC8BJ5r2OVRLHagwu7W1YKE4bUV0E8NGx4qroOBDToGzobYTGW4mtir3GY2aW
43Fu58XX3JpbcUxkV6D1wJXcPnh5ad/R3MxtfJh6XMwaiGekkd57Ja/Az2a/OOjzjWhr572oa8+f
bRf/HsWV1zP2trezVUd3WSr6fbq6t+TL0miEhIa3qQXhi9pj9lrnww/NAM+TLMrygOFcsQNa6viV
KWu/0peZHtDlZyuzJ4jCfUhW2/Fp7ZBB77ZdGNtFh6AZI8Ou9zj+6ZH38TOOmTn1wRJz5OtQVTZp
nTiBXWfuYc5TwhhsZm6UFuQHkokJUKK4LQdX2+lxjxVZR/iFdCm5os8lDlh0KUB+ANGLYyCerpvh
Kuvq/jZKC+eqS+abcfKYRLOi75MmVcMGLtu+kaQKEOVp/jhnVpAr6YH1icBZAJzFYCIQvTlvVLSv
/iDwZ7HLtQme61rYt8srC/mFDdG6snONJa4JNdQS448xqddy1K7HjhluVexRuTeX6w9m6Gn6xZFl
hVJVS+plKJNiT1zZY5y+11P509QACphC/5svDuAmW88RrWf6VuryrzKIX0WED28DB+DasthuJguM
ziKqb3E7X8kpe4ibWPiGS1sy0/c3ketIrqKdNr2ZSfzGVHerw1w/DKneB1kv3SOdbjaWUN5zpLnL
sZVFctVF0XfcjuNdX443MDN0X801xS9zzGY8jI33saIn92DDdKDmqXJNVv4mmRPtOuoXaKc4gIRx
E/3WYQQGtNGqd8RbBUaFzfLqlXHrY9nr+XpRL3diMGgmcNglZtxXMFNJnjAuIdOkUPZ1O+4rnvzR
Vrh8zdIKbQv1kQ9OErOBQmY4c1RVgKKt3A9O80tK59vUDreWkzlhRaoqSAbLpjhZ/iXytQm72OOa
IYNkwtcwYTqk2Q5jvJnHmd4LzcXBz93lGubT46L/cPuq2kDceW606i7XnGE3mmOBS57+jAA5C3VN
Du9KVDzUGDz4YOzZxyK3CexeuRrYQb+Pmv26mOODwKTYkkpHHqquQghv2rd+GRVf1YWD+dhsbJLB
wFFw8WJk/nO9bbHTZpdQnqbcxH1iRqQyUaF7stLVYTdxlo1Z4jDu9urN2E/mviWLsc9QvV7XUuZB
NuCU0quTQl6IIxbfHGsDfisP4rx6IWmKrZbMmmuukBF+A5rL/bej/YB74qMnJpdp3+6VStEg6Jo2
bcbMdSk5CipupzknQFClVbxpJol9WKcldxksFAqx6j09N9dWUuWhFqUiaFo5bfDiK4O4wJ+7BnsE
LgND8mmmg1rlTkuKpbxmg3lFfxwdFoWgrC6bettZ3SPdtgveaPJNmMoaHJfd/D2upk07GvHeLq23
Nh7xW+I0hDOwsHcOOEL7Aw0gQWzMr5NW/jb07AX8trFhg5J7fZTZTnfSA4RgbB9V7KKcPKGBxG6H
0Evccgt16L3XCxJUhEqbzIvmkExA8jPqZgOnUJ1VkvZYEzneXsEW2J+66ReF1QcRLfcuepBH7upB
6mbpdgSa+Aa1v9+UPcINXWGHdHQFH0XwnFyclHnbjF6/FaX9o9f7Jx3H0i23rflgJoAMolniX+ia
QT965ZUV1ek1XilcTo01ezY2ajha2taSXOlrB8ekIh72BteOnTmPf5TUnLZO3Mp9ZXQcn0Vbvo+j
XWxhDFHANvESEJ18WS/CN10NZ9qO1emaQ/nNjOgjSNljuIy5DxjWkwHqa3nvNTY2Zym3XLOittZE
+CmgSDd3qo4zr+62LJrRPEYkfDDMjv7YKY3TuPKNu8gp5kCYzXLV9LK+FfnywyPjs59LrG5U+hZ8
beDSzSVODxF2YkSNT1dY5M4d+NYrJacrBK6NhA+nmBAOTMPPwJ9vRnxxtmTAkehW7RbHlC4YZXmr
jkoezjSjXLe28aoao7Mp9CrdptJGR6LQnjKRqG4S2fkU0K5AY8BkJoUSql72iusszPkKYzqSs2Qx
sTa5Spep8TFflKFn5kMo5iVHHijJYiXaT6n1xk4fVOc2kphV0l0n7pPIczeJg79Tj1LqprM782ky
vTcFwNoqFOIBew8TuK5n7g9DfhxwW9pU0lxumgrrh9go7GNrjvbLNDf2/UByYlMMc3nrjERI3DQi
ypvpQ2FUP20t7n1H7a7NAjtT/EQ3btffkaB0QokCkNT08HfwcPhIXVGGSUHkZDdQ99siEf64SBur
yKJ9ygZsjSPsGEmmFyQLyqx5yEvFuDXqmFQPnZnYNWljYNZlFmKv+JxVo7NvHBJ2Xck1we8KAhQv
pYWe64++bXoveyiKOO2DYjUTio3x1zjXJM+8Iu1vixqvCGvCfS3K7DaUqHS4QeU42ehWGmLnYAdt
UQ6+nvdD0PP6uVbn1l4z4wJwrvmU93X1RJljvjVmnGgUlcyozNKNPqscRaYKj6ZMCFX61UIkN2ef
FZSA/k7lBqmKHRp4QdLJrrEPo/U0AzOLl51Cr+y7u3QR9r5tfGN3rsJgVbqPnK670Wt7BChCA1ox
u/UDDGzzxiKrxVuLnpa4u+P/SK4lJy5NhsNDh9bwqtGn36Xa/a6gaG4VqyfymbBoUsdGP5ZAPQgG
uSOrdYvXTdnBiIra/PcUT2xqcPfor3fiKTD6UfM1I8bYKqqjHerO8knU4sFOuA+lPRtQYyzxzvIi
XJ1m9zX1cg4QJML8XBg5q7/sErkbqxgONldqrJH1eOtQebsCW8BjOt4Ls7d5TJfF2xTGUn+nxulw
wHkmVl7Q2kvMqyb55JTWA71qv7Oqe9Qc1n5EYePe0aRzWw31G+rdaE+92D3SbFXtsm5ebgiT1ccm
mWYyEu7se6Z2JY2OBJ1nPXdG9BsvQv2uxHr+KVdbcpiqs4iD2YE3aer8ulVx9cmj1MHtPp223tgO
fvp/zJ3XktzGtqZfZYfuoQNvJo72BVz57mpvbhBNsgmb8P7p5ytuHUnsEamZu4lgSNHRpgooZOZa
63cdyWnztBJ1nDUR88AyI8kGHLZT1MJvHI3WNZ4Vl24IS1qDYeo86yPHZvYmyeqASHmQX+NUXl1R
z21YSrhIVYrRHScCKIImbmVXToW6M6bqlSOMENaekGdNLBoYSTRsp7auGc1WYofWawmYyVHkAY3k
SkuUJY19IAsOYch8qQvamfgAA3yEqXKF0cSyHRu59B2QQjpUk8jmdKHPmzDHbHBFuJFGoqTyaRh3
FUKr7VBpU0hCT+7H3+zqM2Zvs825pLb5awEsFU5KboTZOhvbRKnl+3LJ3mJJwKyttSzUV+bJRpbc
2OPaeXXHdRNlFvZz4ZyIVyfziqBzVzhpvolNSgtmHqmHqwknipRoIV26gdfXQuJ2Yyivub2cVIwJ
Lq0qzbjNAHIcW3KuJtKH1YKMqjHiTOMyztyFlDRmC71EXF8r+XIqJ76/Amv5LMi7pVloKpoe3b/V
77S+oHYbRst3ssXBdVbHwccqvqZK+qqMSIJKp629qgbxYpr8ZaVQdCFdiJPCQe4xrKw8ECCZimQi
0WdMmo3ZiWirjUbiZuwOHi4DTGa0juwn3dQ3E5kOGzx7niR5uLMLKlldLzS36GRS7DTalA6+IaNh
63Nh928VOcdXs0aqERNLtj+qC3q8rt9oAGmWs9Kldgx59P5OpHbl90oXXXHjFU+eGFwQVQNEWjHt
UYc63rezym2oOovV0Y2bdcypiRgQ3uWLdCCd+GWM03en4cQ25XuCxQua2PI5+5ZrHUXM5Yf23a6c
NjCkPg573c7dTADDYBnxHIkEEChf6xsyXpqzapfPk8J0sVb7+66L+g1OQDyhnfJ1Yojujlh6uhaH
y+vFyqfiefH6np4Uyt54ISobnxJSDV9wbZfDxVJnH/hS2+Z6Evl21a2eFMW7n+PkH8kdYPWoLy58
THwZYPF8oLZkg9IbpZ06tF0TMeC7S1qbxGqZ7SAiA/LnL/Z/2owA00LouFBpVAdm3QdUmXKc/Bcg
gl1qWQy5Lj7JFoGJsRyTKe1UhV8vAnO3yJ6QNDa1sAxPaYol8ldZVq+6wexHAG/9d6uV//o8/6/4
vTr/B9fu/v3ffP25qpeWLrr/8OW/N+/V1Zt47/778lt//NT3v/Pv+0rw7+OPfPcb/N3fX9d/69++
+4JSIu3J5Xpvl9v3bij6b3+dd3j5yf/bb/7r/dtfuV/q999++VwNZX/5azFA3S+/f2v35bdfLhSl
//rrn//9e5dL/O2XsH0vPyf/2gzpW/n28dfe37r+t19wuf2VgSAUbBzIyWGRTfWXf03v//mW/isM
XkMGg8LLA6Y9H2NZtX3y2y/GrxYZIJiGwjVRDKouuPc0+Zdvqb9eaKPY5sG+w9oTOu4v//MGv/uE
/vzE/lUO4lylZd/99ssHs0AD9S2vbWsaEicV5a/6gUtIcqqWk/ETe7PRT0en0l/m4tKaI7yLh4TT
JWdv6t4SJmUu2sKzEPqR5GbVGyoy5oS6Kpu/3MLf3+F378j4ZjLwJ2mC9wQV93JhEJwvzJ6PnD96
QOhTxQzgLLUHHdC3xGCCs0xLNipbh5p6ZlKWGw15N7GBtrMZ5Tphlv7WDsPVCiBPPoLeeQJHbpfF
oEqNTIw27v2qUzznyh5iQbmRcPzYzpp4zNPlxYyXZGtOg4tJx+hj7wvvrqu+4EvZMuZde47vtfd0
oV3Z+Ld7hi3YnofpGhIUXdfb5MRYXphwri14DcQjz7umBgSLm72edc9NsjwsYLzE8IzHXqbsbyFX
b6pECeMu7Ip22XeLfEyFOe0T1HqLtEZ+Z0rCsxedjEFiU6u59+XEvrcAoC6AwdVUlZNnmrXjIVMY
HfOmaC4SlDVag2hq9qWI3rOgJ834dsIVlRwnn9LrYM6acVoup0nqTGGqiEM3Scp118y+g/mdKzRm
HaM+nvU8uS2MeNmmSKM2WCTeaoVd7mNrTYmBI4YzJpoySNdRBH2tBrJMHd8Wi+Gv1nRo5yjl4BqJ
Q9bWawyBlptiSp+q3CIg3Z7OohZHq8hKYNc193PZ8SpseyrIS02Sd76D7eeGhMnQJK7MYyLk7Kf5
sVY5K7PUZq43DBQVtGMqpE8KRSZZxnAmBxBUA+ODcM2KLohjafD75UpYahcsy/I5LYHUScJc8600
y9d6YvNyljxt9PymxmHDNSSHpIsl/1RdOv5OGKENvczFSewWqtNjOVfrGUeTjGq2knwnX/YGhwkg
d54FgtJ8NO3Or1aHxywW50xbX3NCO6nlGurAxV0vcL/sxPiB1ho1naPczS2JnwnaCFfWyYjNGUqY
ubmvhFrujXWRfeclcap6QxLDlxgpICflBKBlza5sTiGdDn3VrIx01M1t2yy+Spx5MJkaY42JTyCV
0buXqf0OHrrjFKLNEY3J/ASQAB+AxK367g6CaOlaNGq8a4imgxWCCJynyXq0jerzbOaJXxvLsFtB
qZ+tQXuP4cr7GG5UnlgpOfK3NEVWGlv9J5HL2In1RAiOySs61yOUqNKPxvW0JhhGGDNVvxeX9W0z
JPd6b1nYLfTPpNhv68q61htBqDacCjebBnqlidbBeqNdqHejlh+lqDlPHFzMfONXqKP3jKjJ3R3k
67lpD5MRCptGY1QGJmTycsQvnmif0QDOJ+lYrgYklMTUMwYFIGD3Eqrcg1OJm8jp6MxRjrp91B+m
iHQImZ5pbDrm31imxg5UHMIBHQ/L9/dFw/poNCp3ZBYIh8kMocx/IYft1ijn965YmElbzP1HU7uV
5DfYj5ui0r4O6npa5FULi3FMcADlAzdZC00dEVxHLEMXyeOmzY96iy+ZrBTN/eQwsJ6d+dTJytbp
dWaJunFs5MPo9HsSfgF8GML23VPjeFFUiXBtmTnIjSHTQKamKzd0YE3HBViKfo+r7qOz5F+6uvyi
pBSe0yXJaW1GpsGDz6DbdgEwztBDl81U6f5aGvA2QM0kTbwnolrcGggER/vYH/PkHV37yW5N+Wa1
2mO29lqYWpewX+WkO1FzFK14hRouGNE+W1GpbrBaAVth93SFroiwHvdsZYE+jszTDKsPKm394oiU
5J7eoQuGVR7aRlaHSW7kG9JvmTs2CNAWu38iAPVrs1YbOFqXTjt+T2Fmu+1iPGhacTeO84mQj9pt
bcaf+FSlLqEIW2bfp3jNz2nRHZloXKXFuE11BvYZPAE6joGS9DKZMS7Ww1I4YpLL2wX57OahuxZK
tLq5YTcB4r8QIfW2aRMYPJHqTQuRf0ZVb1OJuPZRtdPdbGevfTdpQbdIF65NHygiBhyPJ/LFx0Ah
/EYV0r0WV69tuzZeY7RglpKbXqKAEby1MwmUdglvZqGVaEaHkHnnvrZ0Lx2Tsxjkr/p0L7X6MbXr
25Kbw+NM6vZUMJKoadKCpvwqOqiGzdJyJs3GkWSKXUThQ+hc3Lk8/LULKYFVkpaP0WgDUOYN76NJ
6ut0sQ8MSHdtfFvm6QuxHoYnq2KHtf3o9jUDDht8ROsdH1ZxfrSUEgrhPCw7R0kaj/frRDlUMKIw
POQ7G/wez5BybxwwmWt9wO4J5s99rBL1KRvxLh+dGwvF81XS2h37ZO7XahwflSZxniLIiUUuXoa8
qW+QHpfzKPsJXJ9NbXC0d8On1XYYqC4CqldkeJ1m1D7TPdg96YOtkjSuqALj52FXxdggkvHw3CVZ
9VDYo3xOxbo35UKGANU/S1Znbte1f64MAERipp8WNgB9XnLmgdHs1kRFa4mZHEvNnxNNZVrGELqV
U1haTlu4UPmhdYyaa9so35HRkM6kglsYOURGRwJWKJY7w9kaSeygQ1nXYJpdqZ3rYKkrcranwIqm
+7xlK8itEjy5KInCHipvaG02ZY0oA7RAO8EM9g48z3BLK4esvuqZn1u+kBwAIenVAVkM6A2HMFOn
e0hciysKy3YNjI63tnmoMYwipTa5qvsVSYw0pgdFKTd2tjTBSBFGptXgmpbeAqnI1z1572rKTtWO
2j13kwfRzm+qok03QkRfrLrn+jRA0DgNtAwuV+M04YAxhIuo2t5egCzX6RlmgfQ9Usz1F7wU1txo
bwzxYNctZ46iLLmfRCqqmbkaD1U2H9dS5ixQ2j220e2eOMuXDo+GI7+v+Cn0Y368ui7g1EH9MjUX
Ik96ZeIB4I2JHrLi+01jjiAidLwbM03vsmUAR5BNCjbLjBgvzXTR9kyYh7I0J8pJ4fbZfFAG0Kk1
GuOws/0+rqg5jFsi1Z91p7zp9ETeWMZJt6cK35bizW5TNkC4ZpkYxG5ySAAxm52SzJjaEheu6BxR
kFLvOnwdO1BYz5DsIpjGCKrmaMfML9P21DUMC7JBEgHne3yTTutR5vHcqXP/1hrjchgbFkAHch6s
trUca7PYttSoga5NeL8z90yVTvVahd5WMmUSBOIqZb5aYKFuZt21MSqr30Qj9pOXLy0pD0c8RUoA
dej5jr2mfjGkKfXgCto1LVd48j2rasGEZlKCCJKZpwAXn1dHPu66BOf+cp7JDmZuiweSSE5lTAQ3
DafkJnZBLKLIdytPw9VAD+OOZb4xeJi9tqqTWxLScU9oCZSu0ytBwnaDL80WEMgM7Ew5iLGN7sqm
dccseTAYvxMlYvvRYK27eR7vjUVqgirZm3pXh7FkYjNFMnVYLfEZ1pvtz0v8NTZJX5bHzLluHHWL
4Ufqp4yPgsVoVI/OZV/Jchfg6hQgm5J3TTrDEVMWRqpt1vtxXuRhpcvbeFps3OSTcpeIeqPO2IOW
guK7WkpnU/Q9B/e2hCHhVZ1Yw0xn0l9ZxhHrO0o0295K1CKZ3LvNmnyV1vGwJBoqNOJxgIM012BW
J7VELmTloHmikOtDspahtOj3sHTk296RP1XRDBs0UQy8wUCFc/BRFkw/vVwgt6GNcOvlUd/FNkMG
SeABUcvNQ450uNKJEp0hYF3HU/UGT6kOV+tGHpBcqK3VnRQTGhvuOypOpNIhkqfEtxaV6Y7BMnKy
rylp676NC2nY6PDAJzHql8eT2yvVdViiR7LalUq5SzYcojXNAt7Jmg5qlD0a5cXsI4fzRN0r/FQe
HSy0UPnF5UI8DdwU0i/Kux23oyOoJnHCNSLaXoopanDXOFwMbcLFse6UXk+fM/lzpRW7epgaorNL
6QCUlrmls+77KVPvJw2yf5w2lBJ5V+Iki+dAgWO8IaZ8W1gzuFw6fl7XjpFl19YhSuB6o6GJi5gW
BW1WML0SwC2l0hoHKOsGLPUqkOH6+ctEXahIPOGxUrxMMpKg8jL+60iQpzisy6Bsx8IzIMx67SCv
B/sF5090+Os8Hh05PTWVMV9ZGtYHuaw8lpOjHCxI1KisF/PQTtIXgtS/wpDQQWehxq1M4ry5XAuX
9CDbz/pR/hTV1rmds89K2dchEO+0LYXE1BI6SqDNin49WgyQSea7hebky0Zyx7MDkaDgRK2jeD82
k9cuMx5tyvhmls26K5oV5kMkG4dhGettIVvHfDROmdK3+54yPkCmZYRjnX/m1O52Yzu/Jo2Z3GNQ
uzo1gAJWB+uSnmhb7fPKsNPhxgTsDU2QtA2sY62N9tagw8NA4BPMcn2KFLhbPcXQBvqTFUiY7fpZ
47w0dWU8rlL0GWwx7lfrCvug+oRnw+ciJVPCtrPS7+qRGS8NPjqcAzuWuoFEC+NvcMDoIJVHazVs
50RxpUmrXQXqyB5b4+vckQQnF30IBehGSU3rapD0r7l1q8npRIGVPoohG5jWT145zCl7jHkSK3cl
1xw/b+KeT0ILFvVsJl211dTyc7sINWhjaXURXyeBFNewsMT8pYE/4YqKWYRFcRsYZrmdapF42qJo
d6YMyTWyRJhmnXZiVV1S44NsEupzIonUFyCf8hJfFdh0bImg8TqU/yFazTmJQltMq6dJ8QCcDh1K
1OmbA228gmNkiWYn1QurdqibMFf6u8WsN0ZFBZ9aIqWjomCo0vHstKURzJAFtgwTYI1pr3mqzDvG
4a+9kklb0dwvQ8Sij9qn2JqYmGvNDecBm1q6SlARBE+EpoxsVSyaXKP05yCnBGFgv527lKv+WlZN
FCAOFd5M+7DJS/XOtKJzPiVHSY0LX27TMlBKo2MAaZob8DvA4MGbizxHrI7iJZ3F1iwtDnVscgOI
01QtZamFUJ1eJLX6nFfyepJrxx2pEhskkWaxaP6gCgWssFhQ9EKdbEzcrkQ6B5MQL+TnYC6YeJaB
0+ooZ+OFxTL6keje+4FCL1XyQ9KtEL4H4ntRtajWMgV5JKg+ZChTy4Q2pkhFcajjOKzIjTtgnUJV
AODjX3z450WmBpBF7XZxhyZhVNmLZftcqtET13s7jt2DkbXZtmNnXGfnZETqQ5qXD+vMCEHYzm5Y
BsZrySnTR866GYJblj93rbRl2dh7Xpa5QgbBWFH7MIKD7kIrfuA4LbfjclrZWals65VJPxBHg8CQ
JVIESH/p6vv2E8G5VqgO3ezGI7OpJLG6fROvSTDHK4l4i5Ju0X9DRW6dx06mm8oB5N2pd+pgHfFi
wBz+pbTgYpvSwAQml+mAYiYn1OMYZ6aEqiM00pL4WZDGLVUrWEjahBwRuA608Q3ZpO9pDC6l0EO6
KTaD8HZmuplpCNa+EtetHHkPpjzD22SDm5LAXId9ZVHCZ2sjNkNfXNqX6StnUOdbAm5cOxlB4pRX
it5cdGDqYdaJUo8Jtfdmzg8vbtVXtlDa2ByLkC5eGGrkLRX1+go5xLqxnYcs0x6UqlOP9aS5dTua
PoV5uesYC0Blhmin3gEbTphBRjfQLoCLzgOoYSjnMPAGG9WL0N+JecWQRO0xSu+aDRAnRe1w1C6w
xsDoMR1zY9/JkupCEjH3yHx2CcqT2TQvrDMDgFUuX4Fzxa6YR54nCpFUs++ddWjDYZSgs1iMtWDI
1sreBMwNrTJ+7oC+0xpikSZuR7NovXpqoN1JaucyMwrkToUuPRhbjF/8aB5TCADQ1IqCraKL66Dp
FFjQ8L0nGAm96NgwNWWT290WZ2Xa+NHalQz/p07qUC415Y5DS76W8vEre9PWgmB8qlJ102dT8TBB
vm94uOhHmba26RRKikrkWSOsQ29quOs12rZI4vtULlqfBQ+/ojM035Cnx0FWzutiyTA0si9kl3hD
JyPb0CXK4Zh6GSv0MB66MIcL1I4licUqlBGHaKqpQUd0Ecw1LfipDu4kZNMr40u3pM+Rlw9ov9rE
ulX6LNk0CfUQnFELATpET9mYxWasx3cB2NSaMT7Ilr5Z2nUKKAyQx1PFmE7aHGoFdo6h1iAlKCsV
lemNrFbdVktvFFgdRop9spzK6YbC0ENLFJatqMnrkJPThfGg1ymM9tpxIJGnOxibk2uK7rrW22fh
6I9jVJ0JYe+vs+kyRXTIK0E7xbCDXgnDlw1zCnyLore4b5RQyLZEZCaja1ufPhuVHZpwbPtIhyEs
Szfg4Vdz0cwe5Jlt1ErXfd8d8rWjRZtZ7sM0KT61uhHEHUvPrNpPWTIyKrRfYF7edEkbXNg1uMhG
0LGZwgyO54wPk8EQsC/nB952CBnrfrHn22yIWg8t09c+ls9lP6UwXJ1nqcIFTK7qaFtFN3aSZcGM
NNTPWt1vDUhHq3MNTEWmqpZfp1O7n/rxSDyCq5nS4uqKbPtEMytuXtZIO2m9A5I2jqvGPK+MBBx3
6IA0tplfquVCejU6GTN1XtrhhF8EyXfGXW7NJ6fJNs6kny3CqRApWNjP5tH9AOO9IWgNV2k58xDm
srrvkEk+tomnrtJ1JRh7FPZTPbDHTvqRCe2h05L+KJXTKavHnUB3fZGLfOlYJYpRHbsKuYdcFwEZ
j4xt4RsTZsoZMr/J7dYyMCga+AEtQpsiRXfqAh0A823Y+vh6p/ntgB4ESd16XGR43KW1cHvUWxhC
a0WXH7fJe6w6D3nhvKpdv5s6+1pup1swmtvVhhWc5Vt95aUq+1QWdzVkhoMlpSN8mzgAw/uCP9aG
6Vrk9o3ZekaEhW3U04oaRgWkALyHC2aQCmZ6NnbRvq5Wz8olBAL9k3ZV15BaDdtbCpQELVRlTLi9
/pSl9eNYWw/toiClcBipkdbWHrTFfCUJdIuNxqdJFw4CsvE49drsrYp+A/hjHGLymk+mmt2as+Sj
1H6JDL09dLIjudQEJjPVqqkIoWOYuIqIwhsuGnVJc9IGk1uG69QuTahLU3Q3hvUyVxCTBhOrPT0W
OSHw+tOoqyasDLSQAGNBP1Y31mKox766kaqIk9j82qTO+9CTq1eaDHor+AmVPWzkIicAMrZABdIx
bKXqACsuBr1Ili3BfN7ENP3A1LmFL3QtOws02Azmt1m+Zk65tQf1c408w5+ZXSamYNjD4b6kX6W+
eSVdy3Ap2K/ogVoeDAmaD1hK3j5NWyQku0IadNcqgQlUo93kDbqMqI82K3Tla+1cij6/kI4ddEfJ
p57eeEMHmUq6trWd7DGDABDyId/H06S7ktSV+1qBeZWQMLBKj5manxC+O1stv4wzIBN7KqcTHMkE
stKIoM1maFB0w17ry0ddjxVPm81zvm51bFPOg5JQx0TWBgHYjVYP8LuwwC/H8tZmrQetPHFk2ps+
ym7K0WogCyrTZdgLcRroQ9JbPWycEsbKjIg0smJ0qTpMlk6AD8CJ+IYF/g7sfgdX/gEVfwSUAYr5
9xEr/g5cPqWfsaeovvY//akfIdP/P8LOIME/gZ3firx4K7/8a9dd/td9hzzzm/+DPFu/MtvHp4XP
lUhG7Lf+QJ5N5VeseEilVEgHsTCN+B12lgz5V5JGdSzPL0baJDr/iTtLhvorALaqYSNhynReivP/
Ajyr4N71nyCvRMQWJhH49XzwNjA524apj8V2yYr7PDmNgLQmvFEV9QwiNsP2WwsSoU6+RFJ8lu2T
knY3jXljaax1tCpa5qegBGwstrgytDARt3+5mX8DQGvf21j8+c4u7/gvVjNVywGhod3Y1vOVgXug
ijYc5haWV1BSM+/yRvlyMcvN0oSRAgGxCQXE4FUfQjNHqFeARCL6IkKnQ2+f6xl4E8qLK3V+xGMJ
zv4Jmp9XcegZl4ALQVe0n5UvcxNitLxZAQn/8WL0H91mPsi/Xky/DsaMi1axVSL9wVDU0FaXg5Yo
V1Iih4PaQfMVG3WiUk3ZQQZHDzpgiuQiK+vYSdZp+dw46xnl+Rar+01dp6Eewepl+gzDc1gjaJUS
J2NRXWV6bQQRisCiyz/pYlXcZMkQ782Op/Sl6kc1+pQoWTGGbqfTQHy0N8wr4k8xvGmL9NJ26SeR
KZQ+c76nkal2P/9AWQJ/+6R9SP6JCtyZtDgttllennvdCVG23MlwhSr8DhGSTSdSxOFtOf8Q+fGD
5+dj9GNkG1PhLEqOxBchENPDy+01Vo2SVQ1/fknW97Ycfzyjxge6BvrmdKT5zLexrX+KYho2WW9D
Ukc7d52qyVs06UVJa+HBEDrAOAswtXk1mn4M6lk/jVDcCer4ZNfpp16oZ4xZri9PrtMobhMtm9R2
XiVZg9HaN8dSta6lgSLMiB9avqn08Vua6+Hlr6qrw5Rs2EXS+DYhFC3kMVQmcRc3rXYtD0+qUaXu
NLbbyrG35eXJ7ur2oJqIh5Yl3cdJ9mB39ee8R3pXWCdHXR6TuNsp9byzM0wLujUAFQhzJJVdbd3r
0ASUVdh0NuZ14kwYepnrGemjHoA1PxlqeTUWhqc2ti9VeqjEnSel1ZVU9q9Ko59Ju/ryD/f/7x8p
44MbStsZ6STKBruMXNlA7jnQl1+XK3OrprxBj/Dw85f53r7nz0/58oT9ZSeCk1x1nV7n6GGbDaK0
0KYLU23xDwtD+8HKMC6v+5e/n9jSQAlNoSnFTtB2za6epE94RFyD1YDUwtdwWsReuMxu4Cmi4y4t
htXTCVBim63xo5lblzuM7HsZ4t265i/w9T0i2UNrFg3TwfYKCuypR3MEcOorjFd24KEbjCVgDSvN
NrGXN8fM9oMze/lqB5XVHwvVpgelq1biRymv78Gy/8mp+kfXe1lNf7nesdKJ9OsNrjfSbtmiZUlh
5BZKyGlElV0l3S0b+88/um+Mv78534wP55uuadmqGKzQi2HcM2auVWiugmMgsY9Fm8G/b/IgyzCl
w4dBdstqaW7rKW83M65FXu8w7WY8TOElX8YvefxPGfLaD04E48Px1kIABo7i2a0hgWRIXgiRMbDE
G45zx4C2NXwkvvhOM9eZMw2X1+XUm92hSuJdJaG2QcqvzdaRrdvvyo5Quc7B+mf0iVA6rLizkMN1
6MV6v7bFVT3b14sFlQXXdhtqVTovF/w6Qt5mqu7P7/SPPtQPJ5zd0YzLwPrbSCc9kgaHx+ziINbd
qU1zJxXiWi2ZRpC18g9mtT/a3z+cJ0VOIz/H8AmWgXk9Npto2obuc2GUV6JWsn9wXlK+p5T+sfg/
GrPZacF8FUP/bZGXtisN5UY0xW2jYSSQCO1YMvPBmA6HNoaoQ/VKzv1DOUrPHOMczNPsL0uG0onZ
W27c/vxOXw6Xv3mkP6Z46vGcRy1vYDtY+F5MY0XLBnhuRT7GJF7LwlaJfPr5a/3o6j/ssAqcKubU
gDkwEx/TQXlwrIuNTrxpWmQ9cfMPy/QHn+XHIAVlUZZobLmky1ZgNC1gIizsyHBQL9P1/Pxavq35
v7txH/ZZqVSduTanbEuy8cFq8rtxkZ7SBSLSUOeflLgQT10iFXeaVZd+j3mB17T2EJjjiAZfXdbA
sGj801bpdza5AWU67zBv9/tIemKoGsw2tlCzPl9rprWH6hF8a8FU/YH1ySA6/yIWc6/B5E6xnpga
OtCudrpdZqo3cOFvHHPexFYBwVOhclAAi/DRucoc8WRG5d2izXqozxSHddeGlcSEaECpuRZfsO1F
HJx0G+jFb2Y2bhb7n6I81B99/B926iIzpgXDt3JLyJU7QTxgY24bsgRCw7k1okcrtZEctP7cmoc4
QSqfPFniqimBFzIlwMWIcrupTvyXX5ysdr+acjhGxmYEfKTTZJJ3//MP99IS/e2q+LDRW1OUZUoF
/LP2GTDQjPhJwtzEAoMyXGNKngQccId5pGabHHLnZbxvizuCpjtsdupFha5i3hVSIMq3PG+3tfqO
0aiHm6Xbkkyn19iZ5S4UG6hBvb9iO1LmDIBG6x9WwA9qjG+Nw1/OxMhgKNyvotpmRglpJLlhrBis
eOH//Pb86M9/2J3n1ql6JqDV1qzjoIVPgvP0a2eLzc///H8MrP9ubX3cjcF6TXgs1TbVEK7GhXqR
6bdulzy1M4OIulXPwygYE9nXXdYVbKQ86BnivrK3ZSxXoC5No8nATmspf8ZHeKYXhx71XnT2vlSk
2dUlxQgyqQ+QWj5b8hwy3Iy8hCQUsJHpE75B72pRnJoWDAbTtf1qZMgKrVNpkiTVUY8yumMskmi1
RyI3iLWl3ddFBI2u3SuQgPosPrSFeW4jsFqkMb7mLDdTaWDjag6Ztza8O8lR75Z6vB9ngpjY5p+a
etnrSv2kGMWjvlCN6wAuGJZ8TVqIjDEgRzjbxhvmlr4NVItTnrO3rfxkWPFBpg5nYrmzGj0UTSa7
VjHRhE6LVwAg56vpSf0UqGXyUBooc9DOFhrgkSy+WjnKSw2NgdrvLMJ7eSYjcClng5TL7VKVSCVO
HqFkIXo8dGJrgpVMTA+d28NrGmWbBksbuaiuszmFRz7CVXKk4yh113lenCNa0sWpd04WP2YxGooS
zmOnBKJ1DsRT+7YGO/fiObDSzACqXdWSdEdI2YPhiC0eG1QzWbBYvY71wXxrGP0RPeZRcE29HZ9w
r9816nJOjeRJZ4KAu8Z5Kqf3gVfVEyDVydroBMPDig4aHlSTay2l4dD0VUCC6SFmbfz8of1BxfJt
J/nLkgP3qhUDiRraKED9TB22mOW81sV81Q7VpxUMneSiY8+u9fPX+1Gdr31YI0OrVQwndAKnqb+a
Or4QbTd1pzzSxviS2q5uMoI0y2r+teyt+mqu0v0IX2Y8o34/D1b1DuXuVmsZ5KvGeOw0swWWxqXA
ap2RfRgyRbnu9STbzioHVV1J76YBWympfCf635yd127jWNdtn4gAc7hVpCRLTnIo3xBld5k5buan
P4MGzo9qfpYF9G0FUSI3d1hrzjGlTzuWn9sBDS2PB0bJroBvKvMrC7BPy7QK7x21W1qxvPv5515Y
O77uwl+3dwAaqDkxU44X2GhCI6LSetGc6cVs8aWuCxQBq5+vdGmPps2O4XIfU1kozdwdVf9XUgQH
i8siXF2rafgnKMr3pkAMm+oHVOZvtt2f/LjZso/aGp2yBEG4IBLvDG3D/fn7XNjNzBM4fd1C914U
/HIUYyAjh301SUeYyIqiunaIunR7p4v/dXs5LBCL1vA7oSJtC9SVgQFHQcEb3TWKPJWGrwzbC0uH
Nts1qTr6lsEuc1dSR06CCpwU/QB88T8Ok9kWI4hq2nUNC4eKXK9MplxkUe/BEBzQ/D563vD080NR
zEuPZbZDQHgQ6Ph3uZKe4zwzpTttsG80vV+3iEjXtdrfeFMVngBC3k6TalqWQvzTjw6HyAU2720L
hkdVW1r/2OxxrwZkOq3ShL8VGd4Br46ODtSyQkp57Caczg53dsR82zj2MVUIfQrbngEpPTlaePDq
XmVFMT8ar7uxsVLSnmtRp/TIbuxDCaIq1gZ3ugO+oh5jyTeg3lTM13q78i0T7qcv3VNrvgXsqS+h
Zn2OrEJjNVkJfNR5IXaHspNvgEbRP7Gnnru8J8dySc30V61DPjN0jY/ro9e8gf2VeIG5yEr1Xhpo
q9fx+Jxl8GRCNTgQnw6BI3/UDB3xZn0M+gAXtuUvbFkcE6ne97J31CdpQDGwOgRNewxC7Rceqjsn
VA5dH6BUz1ZDoe0bVJaFHm/NIdvbOf0YOw9vITrCSnNG8NJtzbKfLllMzxYChwRJCZow1HdCOnqN
3y5wKoq1XcliZ7LPVnJ917C8FHZzmwXpU5lMdU6Wc1D/09J7wjm3d3TjMDabQFghFI7QeKrz4qFr
42US+3+SAYihinvSNpN3BzhUG7LbAMq/L1EORAg5vdp2g8ralQkqulI7WKG5C5v4ocLS7GTK5E9/
nJYulo9z0Fmnkl1E7eV0lQqxpsk44YaaYukUY00R3b6X/PFriffljwjNpK3UTMo1/gtDLrG0V3tV
Vg+yF2f0xsFx13jIoerVkon8tXBWVZw1V87QF95tebYiObVSek6JxAqryirJpUc2OTdWW1+ZCJXp
c/53V0gI8L8nKY+zEiV8lYmZMtIyHVCFCeSx6KPQMOPpTdV6abbRni78VrfN9c+v+sWFdlZbiQar
D2qIha6ObaGmytoYIbGg1WcMFKwbexhZpbWNwxjGUf1aYF2JynGDdHbbqhXyVm+jIDm11PJ1bF7q
Kl3bDi8CAMutGUX/aEr6QGbtWxLjbmd3Y2cQTZUvvoNx0+fiZlpU4egxRUiIF+x9wlXzQUV0+K4P
/ruQteeff+hX7vD/3t//Yf93cEPrQZbZdavadtKTS7TEs7KG/9XgYJba9olfpKKW8MF1erKLZLRc
ChJYwErCwWCzNu0Oapg2OJWacSmjBFkXUQ/vKLVOiWG/6EFKbQxIRGGKPz9/7UvdkLnLEUYXXZdU
SlwflsggQRwkCmLyWx/HVt3K4hmr23oMlJWDQT3PiedGItxpp6a39pVkf4Ih3ZoekhDnjhIXYLU3
oxnXaT9Zw0AHEvFb5Furfoqk0HWCczMcwvgumGgOmF5ixG+0SldF4rhW0ux8ybk3iczsy9fG7w/g
NlagFa9sTS7+1Gn5/muZTtBGFb5iJ25WKex/sCS2604NjqhNt6pz7oM7rCKnHJ6pnOI8slA50E6D
BogremsNJV41F+rA2gw/B0fGRLMH5efCYVva2sR1zRcpNcTRKB7GqNvzLjGTMHvZrAGImysa42J4
ybKHyPgnVh4GcRflW4mKBwdeJ7gSIf2VHvLdMJztRYwKM4VEXpObddptk4JAN2zoNhTOsDi3TLne
ygoshHjpChTlhtLKLg7R9+caPQRqVkGIrpP0DMBPXbVEwhThghmOfQHzJDJCLK+St1ACtF6lsTQj
7Wacmtvovmke1a1beSViSHNb5S11Fu8uHdqlXXhrJ6rOkwIcb7W2aJDVSVicQuXZh7Va6MYy9fUj
500XMv6bYnaU2/tdFMqkdygtfOxsLbKCvapw7bQ5ppn1alTUNieBrlV4aAy7lZDaQxu2jxg1V9jH
DsAuNlXVbb7+k5PAQffXU0lrAq79/O7MTOf/V4+UZ/ulKId03Q9a5ho6Vp02fQ606plQ2BVIkWUI
+grNS3aaWn42C3XYm5hom8+fL35puZjtoJySDWclpZlr5uZDiUVKHfWjpV7L3ph+wjfDSJ5N2+CQ
ZcAAQ0aTNODIbN8p3XDlPZxG4ncfPat/JFGH8RHOiAuYkeFWE/+d9jdYlldVxNL/8+25VC6bx0U2
qaVoSuPEbmk0KGXBtIWQ0gQKJYB4/krzUFoOmXoujOKp8quzSn0nttUt4uYeda/1msTyvRcqK+jX
yzFBQ4w112sdJujoKbUAu/TGI/EyC3toNi36Lotu1JVF88Kz/Vpi/pqogGOErFl8dyN4Qn5IhXlX
OldPaBfuvzobOeD8bFEaIsLV8Qa0BcmhACYjgxjEtOGsEoE0PkieQ3xBRKVu0BFuU5HfxFn7j5Mj
3M+Vrcc+6ufndOmnzsYZfqiQ2in48HhMjorVgEFUbkmgvJbpMktY+b93dJ5mqZoDR4GUhmFkq/nW
q6GgFM1WDPnWHKXPiE6NBeBxUcfebTL4b60//PPzL5txBP7/lf8ng0OnNmOha0Mz36fsciWcZMO4
TcgjW0ZKsInr5iVr7LUSGerS0uMneDFnMwp3Sh88UoO8Frnw/ePWnenP/xpMDdwaGQ8PdWOqmoQh
5btKa3ZFgn0NU8zPv/XCAVid7V3jNuxtYbAYNtgFDDN4Gv3WXMuNHIJBlX6XHqien690qXGA1OZf
P2cw6kY0XY8UhZKarQ8PE1w2mU4CkrRqLaAinbkpRL9vdKlEz9e8p4MNkgUqMe26tidWQ87bVV/H
n7UcggtqoTJHJa3cTI6wKtLUxYOoAsL+MjqrabLwjXxy8eBkgw7vU0WfAL+sp3WQLacGplnWp1Ck
lLRJfmIvl3HU40CVdGxjX2z+ASieyfqerFOl2Md0C0uKiFrIvkGqXwSfllAGQlFNgQ0xdHNtov2S
Pnwz0yqzWkyNiwN5tZy4EqDRhOgg2epuGkSF69SWk5XQ6nehcCxUzXs4Ec/2xFuyETy0hnUP3eap
txBvDz2igiZDHYxgeHL/Fhunp4A0+AZIO3wucSpuMqT0dW8gX0C9knX1Vqf5YZXy0goAUA0e+wus
cAlOAJP8GVR0seW7mu49q0n4209Vt+qt5+nfD7r3GdvRY2t01COd3m2iftvB35XR0TlRtqmj/DCG
6h52UbRxfOUhALI4sK4D0Ds56BbDLLhSDvmaEb+7f7MNo+61AuVIHbumqJZNQfPCk+KXREGrYeTi
3CrmxrMIi3DAnw7o98EG0cOHyRYjuA7t9rbK/XPktHdId3bJONxFMrUNs7q3e+eAT37pDe1/WjLI
Uvr3ayFXJTTLaTugcUDmZLQ1YEKQ1HFFwHNhOzCH+AxBgxQ7407UxWthHIHoXFmnL8wcyux7Y9bt
sbvxwaJ8Bj61FNj8vfrol66jvvw8ZVy6xPSb/poAYb45dPCaGMbwAzRPCAx+g/T5tuvSKzuaS3dn
tqLC7kfHnU9XMPRTZadLCshXgu2+n71Ro/37y6sj4Yyex/3R+2SpcaTAL1P0r3ZzLRX9a+L8bpDP
tmNGoxCXHPq5C1RvpQimbbtElR/Xn2XurQEquwmFESPCGVaob5bk3GVW8lZzjpCG8TfgEhDa9EIx
oijjdtAanBTw2X9+dBeKFsbXn//17ApRquSosMP2Wg71WqM/DJ5+6LvuQJvwYCYt/HGpfCIcO1uk
HUK5K9e9MGbmGCnwepZRaxLJUeiBDZH8k+WofrX0SQ6TO5u6YuuoKc7w6lbth9sQ5+jUP5Fq+S2U
4sekGDbt2OPRoJZy5Rt9X74x5NlcDpy7wxlPTzUPnDvFKu+E0h6yFgCYCsccq49TLQhruR1t8d5x
NP35spfuw/Tnf91/XIip7lsQPRWodCIyt76ffYwgWUxsGiMGyyvTwNd27JtROI8DNw2E8hQcMrfk
xgPbGVwpzw5jEfySM07q4GrXegcGxaFXmUqESjImklLZtZHAW9On93oKxUIpDwE9KUeYx5Fwq0WX
D+de5Ne2UtMe47svOZusfCm30A0b0Nq1ZuvQ9mxs/W6UqhsDSv4yTsK9OUibJtE+f777BO18e0Xd
mT11DQRsrqB5Q+DgHQTF+GKUVqRi/Y6UMl2WSn9rU9uMgwQVWcHUOZWUCQO69yJpGyGz2kqJL7u5
AXqZVRd3bjY+khO6TNrKv5v2LtjZ2gUJ4TRJc90dIes7abvucerWyD6Q1Tj/5GgeiRNoP2NBzFli
hMkiVjoEWbFfwlGN8HVGEBzroT8Sd6WuocWYq7wEDlmEo9vb+i8wCduwbn8xT5wBUGCDjxRWygFW
ixoqT6GB/USKIb161k4xdYjzwBhLIpgXdR581J7DCt9Vu7Ctw9VQFTcBZbRGxy6Jm20V694+ZP80
7aVto3X1Qt5VivILT3WG2ri/7Q3KPdMralrVUYqAAfm8mjBCA1dINUWevNkrRIlN0xw0D33ZDiCs
JaP8pwvTOymW102ABdOjENWb6QNtSvTNCSYa4R81c1wX9KcJKqToUx59LdyhB7K3QwtNKrA+sty8
Z5sJe6YojK1k+NC1qL4Hqb/z0uGGJ35je2wWwYqC7Ai/KCQEiBgNduLcA+4f3JNbunKIjVv46cQw
SFxSIFZGMdxaGKlXEW1I3W5fJzVtj5IDgjYF90HsxkL8Kuri2VG1l6IFdV0EYbgkuvOke9VtE4gX
o5LahVaSWjZVSr3ReWuqfkOI+zMp7jRY4o0k8ueqnOglQ3UuI6CWmq9/4CITVDJguxuAVwahngjV
iWEbpHc4/teABEjDSyh8siyKhW2kSDsmHAp0T8R+VIvMnDojcPfj2HsPhj06G4UOs2iJwvDNcesp
dbog6nePr+YO+NUOSdLv2PS2pUqVKQEDs7Kq6HYIkSNlFiavkriG3JPPfap9ZP4IeSPWCTpRsDqn
8RYP+YnWBA3/2FsHsQz+AT231revreZ8WHQZdCKHfZj4yAjMZW215XZSl+adty7l9phFqFLoo7vQ
Ah+GMfpjD/RvNLiVCaa7aCRigTuJ/KGhh2TKzlYlriaPmX6En7hCFRPREozNML7bgG8ykvecHFOl
rxSrsTCaVWr494nta5PogJtmKf6Kun++0BvppkQJYQi4Pf0oXHJV1h3qpmlvZ5f+SrS6mxnqrkaG
1ED4oc7YAL4FVZPZ8ssQkvug0aWZvm9MHQ5e4MbAQV6DjDNJ2lwmuv87UnEiNi9aZZ01hwDD6d3K
/eTTE3A8+jpd6Z3zuzPQN9lp+DgCrV1Z9QjrgJp2U3f2xlF5mKM2PGWelnCIit8L3Qpw2JXKil7l
SzyoO5KRYP5mKbmeNgCcql8FsUaESI+11xxp4uUonZm0tRSLLQcObWnJ0fOEXW4QpyuckhrwFTKY
FUx5xTlWm99ISf/RveRXItcPtpLd5GSer23T3gZKsrKi9JND1++c9LIqhlVMatymUIaDaUa7zgt+
0Tzb1r6RQKuS3uys3uRq9tgVQYl+27tDBbLMSzQPCmk6KoRhcDjGn6IdvnhcW2cSoTo6Mg8r1ZZ1
4WAO7c+ZQyKeDYEFo/jWSpOXaZnirLWXIuso0Zqil/W75FN7ITZBQ5BbKIX8Hhn7MCqzbklQ5Wq6
sj+W94Ha3ZDWsFZI4gB2e9cSIQGZ5q6vtCfDMM7BVKSv4gAYiUw+gGqUf9Te+BW29kmgPdFQ10z9
dEPUjzSx7hF2HKelwbAEr78xLhovviUJTF4J7i+cldBNobcs1JJCqVqErz2Zvn7v72xV3etSisGM
Wd9qAW7nTPVmLd+zDr5jkes3gAKtZRWR0NKRpWVD2aYoGtCK7VE64x9NdAFbLmcI6ulD04hJkWq/
iVAh89HEpS958f3UE9LS+Kh6dr6k87po+L1FEByLrnBuOAJutICMpNiqFjI71Bq2HkUVKHWj/afU
29uM52zqIbF/zW0td4g8rQMFvl1IcwIRyaGme/v1mWEvURgwT2UaHYCUr6d/4MM8XciQgLSRzus0
/ls9/NVMo6MIgUqkdGWm16hsoDGbmX5qFGbkyH4pS/m5wJq+CtuJGyBaCmZ98VjSU3L84VR/zfNQ
XBttT2rHG8rVR1TcJ4SGS7wgz5TIgcxCRuAju8Fwi8FJl3ycAdmawCUi17ZQEbUFiD2Su1907IPL
QB9+Ty2jAmp0lmiPtLdfauE8WIZ5puCJiVUi00xcExJ/f/rQndnRicgKsPcACFyjjTaYs7ex0f0a
gn4Pn+LKIfvSJWZnJ/RQOrevzVyOacXCGGBqkGNvlc0OXcOV89mFIqDuzE5RIaE+VdSwjcVxfwu+
FXzlcAuL/T6Vy50Xe9uW4AdPFYRvJTeOL22u7N8u7N5mRys7iZq8cxCfEChNkQdFkxlf/U2Xbtys
5kYKZJHRjUcLUpOZgXqdBW7017jLXoj+LZbTnkhH4VqyYzQalmTIsesYOTaNRXWTwhpdUecCEWxf
KUF85XH/7/YYPOK/DwvTaqDTNMjcJm0PCeiuMCcVTy29Uyei17qNnybIYos6kPHv3GtB9zxtNFkF
flmJ+iSP+keZ6vtx0jLYyUke7UcceW9a0Z3lqtpZYXIGn3XjoX+TRPfPkKTbDm7UguwnhxL9pCdl
xSTHYD2q3e2oZrvQyfulzoKKaa51W2Pwlopf7OQWG1ALOAXZnHR2inqjZ+1dWtZH/JuHyDNOWQzC
tTfiex/Gmai0Dz/zWM/Boy8UPd31065XoUidMOHgOD7kZmXQwm3wcQcTomGkGljJxM2YTIEkKGxj
vb5TWra+02Lcj+ydqA326CLSXrqJLfWXb5IpSippG0KxUnTyLwvl0dKIxiAZHKoQvK2m+KOo7enr
b2N2u6Vk0VbM6seuBJUTqfrbz8NWmd697x7k7NRR1iE+81pN3JDJsKh6d2ihWSnBunZup3pmTOpI
2jQuIYTwFR4NKp0D8MUrV//+pKvbszMny44QJCAlbqoXIMCbBamlIHC8pa5tNJ6eZL2kPWHK1pWz
5/dnXKQN/x62BVHjYZBQJe3lPyq6VsdUNtMqYMn+2rLEtTnowvtqzw6PfUs8MME5iTsQTkYnf9V1
7BNIAx9s5p9ky2619Lv11Bv92kD2JyZ9y0ENSVIZhZ8rd3eae757trMpncTSUilM7q7uVIdA/vCM
cOsLE7LLial+o5Ykg1ZPlvRpYgH6+Zpf8rTvrjmb42vby5WwGhNCvMrnwglf0lEFHJmpBexRVV9w
HnNNWZwSRXcNS97bXdcufI/w4wx0idptG4n7UHTNE/DeniMOGtpurJAp9TUypSo6N6I9YrICDEfS
Xxl88XrKYyCojFRdwa6kefIDOCgFQDPfdDaUr17zMX/Ucc79/CMvtXvs2RrDvqStfbVJ3Uz+jMoz
zk58rsUSSXQEJIktjDPgfRyNDeMXzjBaAPZt1yT3F68+W2pSzbFSMNepW/jJntHMyH1I5c/Svyc1
F5HrxmDXN/Ia4wuWZPA/iOdFcmWdu1Ao1+35WqTHvbBhDrqkXRxyw6OFkPXaSgqjd46i7zW+eALC
/F+5o73aebKPBqVaczanpKfE76o8bvAsPWeYedqR/DotsnCh0bYxAqekd1NuO9H8GSWiPX5+WF+N
qW9GpDVbqryAdBm6cb6rlvXKIi029Yq9Qre3yuPnWFdcYpMVxAqkOHA0B3IzLurGfqyMepvntY5w
SXBUt9RD4QASLBOU8Jgt/EG6VpadXsfvvuBsCk4FK3vcxz531DnKKQg9Jf34+cdfmO+s2fzaGW3f
p9RcIJ7Ft51hFuit4d7aoVvZhJZAiPn5OvqFiXwixv9dPCRMMyhQUvvuUDe3lCCmEC1xEn6MVkFb
N4BZHCePF4PWPREOtpIzwi1wSz4n1Bpjj1qPT/5Ymznv2McJisnJq7SMTTzm3YKxcKZevS4waiy6
sN9GtgD9gbQ9CM/m5NcxCNXJTXJPKvx4knbnJOkr/Ah2AwXQ3AwGTfZE5vieiBpqyOSn/fyjtUsP
bjbNW54e5GOAoDzXjr7AfPukq8PWVouzjNI1tjademqIA3U84i5AdneYeRPzgT+VJO1QAZENTua4
k0CzJsAVC3q1innHX5etvU7QJJHQsa4qDaodVmaYJqRRmjpa8WeZmMuff8Q0yL4bfLM1Av+Ax5vK
4OPrtupptD447Z7SsSfXhuRW60pT6dK23JqtC/qYEZ7uxNBDCuNPGaHqNIyjb07p3EEOe1oa+gO0
byLO4Kp0PYSVQNekK1dXv1be737mbMbOQtriTqmH7hDEJISWobqMSCBVS4mqVet8+AqlEVqPPluN
dAKxdkDPx4girBbfx1RbS7V/iidKVatRfKfFHCnR/ZAGwJbUV7lNSFm2a7erxCnGFRiyZWt6fAJZ
DT0Hbhbd+M4vtiNw1H0DnjqtCeDwa/GMR/QTnE67TfRx4/nF3r8RI/TcDjE5YONjNfIonHg0Fl1n
+EtHSx75rytL5wTlW/Y2117rOnlKWrlcEcW3aTXlTkp7yughZYRUAUabl8CHavEeG/V7L2EKGGpT
B77mAcFT1tQ5sYi1rhSWp9zs/9FkmCkSQjYlVGvXaZ0D7dc9OV6gG9QIkJ6/H2P/aGn6M+vMrSKP
D5GK3dlOY17PkeIRTSwfADgIQ89bSpL9KxWIA7QR9K6on0en3pklGT+ZOnxqtAFWWl89wLPak/Pb
wU6ODK6KFFgxgFtDdYsXXoacCuJ6vWV+jMbm0DKGCikIl0Zhb4gR+21miv84KhSbikI+Rj10hnKY
Wve6UNewOuVTFPps4YH+cf6rm5Vw0v3g2DtFGre5YhIO2NanxFG3aio+ugkFFyY7jPkg5aznWiO0
MiK7leDr4KOLmw2aHaLuK/1P1SIFjBFDGkoLc5Vqb+yfuyQkqbCLKBf3Z5y32aMOzhmLkRUsEU03
J0DrykornV2m9h8jasyV1BDc09fNK/SlVVOnZ6cXz6ZVul4O17Mz/d9CL6VtYoa/Bz2SFnoP2DdU
j1ogPoL49wSYsEvWKcVnEVWVd9DBhKXB/CUOTFC0SCcw1lS9KB6UUgJl7X/UPP3FWMRkGmbnyLPL
iRLeLIXNsE2ykEILB0mnqRKqQ9a2sssbmxrFsvAD4hRBw9EDdDuZ81zGnj1gB1fbykNXvOrDpG4X
1RGWJFggjluLRPL/EC6+5sSISWwcSdGNt0kEALb2d01QP5Emg0STDCDAfRoph+07vYdimVLibKvy
WHbOA4PqDrchO+Ze3Hl1dwyi7rehykutyHY4cDepFxAcIVIJ2QW8LlaYm1QpV2xH94Ejr0XprETV
3k3/xevw6SAGWVvDQHC8RDJM3labyBIkviXlrpOkpR8FtDwGXsVIp1Q7pkEPm1o52eikwr4m6Aoh
QgwPVdC1dUsEN6SwOUci1DBkDQ84fWDsW9adpis7eBi3mcxbkeVGtxGV8qfhHRZ9crBtM144dvzq
l92fAVKboLfq0sFeCKncYgfb+BgU/Jb1MJF2RpvccjwEG8j/Cp1m16md+/M68H2/i3Pyvxdwe+Sb
de3IxiCV7umVPAytciO8cB9nwbrhGWhwTkwzvHK5S0vnbBcJkpKMkIJcto7pPiyNX8oQ3f/8Sy58
9Jda9q8+pmfBDeslTM1xqtzLaHkZftqVz75wsDNnWzXN9Dpfnbr/ZKmDtvLuwwTBcLnKqvra/vrS
JWZbNtwcyMd7VHIjKhjq6KvY9Jehot50JhAvvCuQQzEtSLX2IOeiWDaZ/DZG4Z1nNneSZh55Jd+t
MJoSFPKUJqG3h0bvUzIgllEBHYfNmRquMvJqQ8N34g81KL0rt+fCIPqyAP116xVc3ENNAdoF3Gsu
dG18l6fFp5W7R6MlwEzoePlL1JQLJ4EQ/vPzvnTDZrswvwyCSlalCPJ0+1yq/sPE12S7RRVMaZ5/
vsalMTXfJcl6wxoJ9KDPxK0PLCOVrxEppq/5zc5kToLyTD/1abGGLpzzBX4I5vCsPntZfKXGcun2
zHY+jk6Egq4kIYnr9skvlCdjyn1gQUCYeEUSeOknzOYOjwKaPqAacc222OtZvKDnd65ya/3zzbcv
7FHN2WShBTgr9Br0bsFVCFkj6q0XpKf70W2cU7VXQ8Awck/qdhj4wOKC8F4pooOuo7xz2HmRFUq1
OeBMYmr1WvPjbRAq90Pk30VFdtRa53mo31oHs3BRRMg+7IUnfNfuxc5ueje0mpu2qdg1CqL3imkp
oSmBrXm81fN6Z4zS3iQGwh69x67hhIUVimxF5UWH5NIb/Y619M4zjBcT40MBfprpiLxHyv47I7fO
beJNaM/n6VvZccJek5xyI6ve/MRaVRUMwnRwnmW+KyviG0jIgq6oc8xU4k+VFL9SChdA145GWtD6
GNW1gpN505m5gwHVeMOfhTXZTuACOxC+e5Ec9AhnrwBiFYvo0Avl4IxWfivVzquVlv2j43jP9Hof
QRADM2p2TvffvPb6nAwFtR6aLD5id2yDmxC8OWzAJafG3c/D5MIonEOhaFnWwDih05dGsYfWi6k9
kV5EKSX/baKZY49CA6KyE42B68jN/WDLqyzQzwJSo5TWV87Rl45JxvQW/zWDYsrx1RqGtDvq6u+k
r9ZeaW/SjGiGWBmP0ag9yXIzxY2WriJQijnBlULwpbs3/flfF/bUrIykgrKOYqv3Ku9wVpmvREtf
mYUuSM9gUv378+HpJVIKccutewrivZV7tJ6xDFrDp9WwPHh9vgrK4I+myDu2P8DuERUAVzpm8niq
CgPyZxaTHaYyAy98u3kiioBucXdl8Eyr6zez8JxXJDmFN0Qk2rhWbDy3fUeqQ7xq0mBttAQv1Mp/
vMxsMm4QuiiQWgMKw85OJwEmpiSbUXoaKPt0XnxlxrywDhuzCdkJtAY1axa4NTlFsd68T5eyBmVX
ZIa5Is5oj1Fv69vplespF8o/xmyGHirdzNrC8d1WASqnl1BMsXegLV5FjrVVNOlsR+0ezDph8hoP
9+c3/sKqPGcENb2g4Bn4gatWQ0gCXPFAysjdf/vs2U4PNoHX4fVmNhH6h9EU6Iuia0bJS00XfbbH
89vaAiTG8xEYPzpJnDqdHr8+Gq+9HKyaGGib6X10XXbOc4ADef5AfY3jRxdeayleWFLn5B9nTBzT
NBmInD4PcVzcegS+JGVJrUFkmzEcOki5ZDn/fDMvvF3zKMOm9QKnspIAV3U2LvI2fUNFQZ6BM/nl
JOLqMXv9fKVLQ2I2zUQKY060ReAGNRGGHpLGVYOs9ecPv1RKJnTyX5Nk1jW2NLCG0STztOWIfYCY
g3tY82umt2XRYpHEfzLtz023EOqD1ZNY7cfIlvopioi4Otke/wSUFIZiXLXkvcXUPwmyvrJ8XPr1
s+lFswYBtVj33VSSt2yIbtGeXJm5LlV49dmcImmdEtUZSOpQgLoln5rzbmZt06Datm3zWbIvIr36
JTaVM3nP4bYgCCYr+jfTTt5DJBm+bu+aKH3NqA4wXdxASiB9WuhLgqcPqudB6/Vco6l/G0O4a2px
UkflqYyQcVWDtbAk8du2iHTNxweREZqBMz6r8l1i+nsHvpND1b6SzXXZs9X5+WlfWBG/bsRfK2Le
D2qj2cwueUJEVWnkz8qgRXtTLq5UJS+8Ff9D6hCKCWqS0aSad3IV/FNpJj6txRCEd0lhPf78Ky7N
NXNIR0pPzUbg4rt+ah5BToullws2wdnxawPccm/JKJrWhLhWX8aqVZdSZa15+f/b6WCO5YDMbemB
auIBceI96TUw16esZmgI/+1BfZFs/3pQNcGIweAYsStn9E7x8j7mnHp7HLA/38ILJ6g5iaPzHE84
ZkM3txf7vh6f0rB6N9DkoSW8sj26dInZtKX5gxi1MYvdtinWIupu0pKiAr7aog+vrdEXJgdtNnlZ
BsHM+mTcatXmlGT6SLxUaiyGUHvHGb22YvPNKyf3k1jRYtyGRMRndvPZlOg2+j5KrtzNS6N+Nkdh
A1eMRicjxJuqdD0ib1Qh0iZA96nlD8RKXnm7Lm2l55yhyXeqV4jZ3MgUmzrQtr0N9wqC1IAyFJxD
Xt94tGEGUjTNGB2HGUSbnwfMhcV1DhxS096JmsmHSNrJotB10oVO03Y28l48bZc36pX16IIpWVen
/d9fI79rCYwaKDC79LfXJGuuffJxq5MkVkwpvT4yTaY7P7i1tafKjq4MpAu/bk4REJqqt4bKA4Tq
t66Dk98LvOMKmJNNHqbLOh2u+NsvXWgaQX/9Oq0hzYTdPrymIrjNkwyb+6kYG+CW/n5qYWqINn5+
YBdeDXV26uosRRlFo/puozW/1So7S8M1c/WlPcPcnKz4gKEiRfHdMa79twLO7NrOqkeSi9R9EQYb
Ouirqgj+IE+MEQnox0JPoL/UI3i/QP5jkFe2TmwjIJDI+FNZUwAFadQ5jPJJbHBljr6kKZjbkAui
LsxS5VtGgQAfKtnr2m8/CLm6aWX0TWV78KICuLL9B3HHNqqAdgXhuku8X9PK+/NTUC4VeuZ25cCD
i144dJExZD/kY7uZtlVGn4OOKxVS58xN5fEe2Qoku1SLVwSLrRXNXMpx/NT5kbVoLUmDmlG/6CE4
4nFIyru0hgdgqzvdDqkU0QRZDpZ+x89cFWHRr7MM+bcklcHKsWnJRTahiRoxcgoGkGVqk60sUV9c
1CNQL4vgYc/WAJsLc0ce9rDMbfWIeOpGCfMzCSYHA6sGomA4jbK9FnG0YoknA0HOz1ZnUqfRz15q
hGup7fdZpBDo9lsywcfZ3a4csidJg8cwlOUhqxxXT1MC6ZxFFwRPdji8FmP+4lMfRNnBVpMHwuAp
FnHf0qsq/h9n57Ect7Jl0S9CRAJIuGl5yyp6M0HQiPDe4+t7QT3RrVaJET15EfdJIqtgMk+es/fa
zcqurY2f27d2PpwHamoAI8WqE+5DMvQrcHm4V711r0kaCsoiN1LSVTs8quYCfjE5iqgC4pw7GTfj
B7yBjQvVi+yJVUtHi+APseg0IhMVpHCWsNE3FtNwBJFhGw53XcOkbcjTu9HLnwKv3ieBsxbcFssk
BbMUBHeJvWdayyBTF2xsbCcJJaTRypUp/KXqWXNFNQ9VA7Sw6I9Tn0wQ7inKhGQ+6kNFuYEqfsr9
hIxD/0mQ8dm1Rj8bTTCsKor0qcp1wULqdrHKEGlMfRPMC8SPdfumS065Zn9Nj6mTuq8jl7gO05dJ
7zHa0b4Ntd9noBhlcxt229I1SNIQa7sdl0pU7zpj2DcNqXWoYBsySkmdqraiaJxZBAcX/Ku2H40O
roW19NPHBh2TuKvcfjd9fxfWixt3OJHJreMaTFdZttGrae2zCGcw7Dc7MrbGY2AHq8hBBk0AyDJl
Eh+G1atZyDclNyHj1e//fsGutAV+v/x/LKikNnUoozxam0iTyEolLbTlEpNLJvRzlYqbyh1uyXT1
f3ihf5d4f+mq/K5J//iFQZOR/ZIWVLhpR6KBkc2lHLdhO6GWlGZj6GKZdeU3LPM582sOoG1ZHSzb
g8oSKxtfwYSSeKWCTNxYqGggLDvb8S4HhJF589JiFXDz+nP6DzdBjhPFcqW7qY58uzBeDOSZz5qE
IZXRdWpgm2jRi0PM4karzS/LbfdNj5+gb36wb14rOH5nPfzxbd2hDmzRcvqyg+4Glbw1C3FCUXE0
T1VRkeISzYyEN6gNs3OOmc9VcMr8+85e28AuDmct5uzQM1oOZ7xmKefQrlN+eGiu/eiL1g73r+uL
sEEgYshzh9QGctEPpeCVH33p73cbRYQ5p5CNBe5+lk1dTuxXP+zpxt87epeG+HEU8Bgwu24IJF7H
SrRO9OLz///jL4qTwjSLIHJjihPMIVKR6wkwkJnuD9Xrldrn0oQdYjsw44QfPzAJmnm5d86MERZT
cAsx5JgZhPugkfr3w2NOT8nfXtPpEv7x4Op11wunQwNkZeUjTe0XAcOR/f2hSr3HsbHuMw73SWzv
1Hp8iFAqhY2+UPXm1bfae6XM1oVn/IL1e5awzJaWaJdm5d05uuYu8B0+DvyTma0YH/hODuizQF/W
8Uqvktcaet8QIvUrZPMWNS5QuBAqSPUwOt0nw+aAcHljN2rsv21+HDQE/W72iBcjW7cqnAWis0ih
ErJ/1llXagcnTGUHAKzlaWqs1nU0J7waf37sPHt6fRZsUEOK3LvtxhuyEZEnmPRDW3cBEvf/1TjU
L935HQlpFjtCsEkHhp1hgWVTTYIf3phr1eSlR1yIIHJij7exaYQ1K/HUBLVcSGHtBnX8LHokQqL1
FdyRYos+7TlU9WrVkNSisynPmsQu5tNF9yN3JUS0qwgbdVUshmn7w0n22jt9sRIlVVuWQcuD2xfl
k910X+QG/3CsuvZGX6xEJPxopmIBk2giTOqpvyvdeJG6/se/X4Pfzeq/vAbi4jQVBuFAYcYpIHLb
DTvwV9pZ9TzotD2p0epscOOXRhfbaIg2gzk8ZnS+iA+BAFEkSz80u9kkEM3KcdbbwSEw5NdUlk6v
Sx42r6mdvLMJzrGuajMcf9OAhYrEcQ/EDO0ySZccMLIk3A5JngW9QzxOG7/ZRodpFJGX1hE+4zp1
6m6WOUyJgRV/VeBKZioSXF9J15Fr8Ed4PhizoDQBdk778V1x3Id/X58rB/dLV3rVEyTSCvo4SKn8
WZqyHffqC9S+XeIYT50hf1LsXpsmiIu1lajvSEaZzjGgLFaIxl+nby79/mwPyIRKTzTYEvyVpMYW
Pwohf2Mo/nb7Lw6BvW4nTKh6b5MSNDZHcnOrV3hbhuzeapq5yJXvNMC+KLSNbLx5jPY6kIAlRbAy
4vHLCOofzmJXHnNxsRr7Ykxt4CbeRiTBss3NNQyn3+Xjv2+jeu0+Tm/uH6t9q2RK1qFf3xQdYlIg
+wcoOyfyKh49vcFzad6rHPNKaKlVLDpOMQOjiWLiJrVy33N2Gqh36QbDkpLrf3+m3wftv117/b+f
iVOT76Zeymad5O+jqE4oYMLlmGU7enurYHQfHC1+aobu1fTUY1dnO4f63DXKVR6ErwWbg9Vl61CU
znYgAW+sQvSFVbGpYDRKZRCzxqlDFLlYhb2ycteG2n/+8NGvLhvafz+7JDOhF0OprEkpwCFdbXXC
2HVHfLlV0R/gx+4iHyarXizszp5lBc+LZbdLmwNL4Jub2GpqeicWmU9pgGYGI2bqLeKk2NRO/daM
xcFLWmaRGttWOtr9rLOLd98x7lTnO6vpdhdJclsX2XsblluVK1ab7r72PZzhKVOroKmOQej+asjn
6NwK5NfkQCcDlWsnKauBHHw0MoAF72TvVuXcGKiBHC/7CkGmqGl6CnJxVkesobX5EOlauGB12+he
vfXc/qSBdcNbB9zIPmdZAodd3iQcMRYlh7ksshFP0LpBOjqSoZKGYTEj6b3E6VsPs840XlMtu4lF
NT5WtfNU1GwVY0swGBvcdooMTvvkMNX9Xg1q0huSmY3/DVl3d9OY9o2LE33uGBpxB3FQkQrYFTOp
uQMLYPpreohE0w4EScavkdGffM7n+Li0+8xVjzibPqB34yFp++fMDrZFWn7HU7Xu1dYhlRpFBJX6
OHrvSRzztgfar2kVaLkdTOhX2lTs8X1RpXxEhdUvQMjznbtjVgfPOos4uD6maCZuBjV7KcEOzHUp
sWhTQLUkZ9t59RjLRKx6jqNNkq7N6XjZvRSefyxS/8AMiwN8T4plA8QGwV/Rbadj+dTycoPsuYqh
FAt53wbhG12MX77mmExVIBdZ4JKt8Tl1g5uiLNigmmPHeWMAND5rkfrarraqlQgJKpQAu3gDpKzN
x7co9w9xmD/KnhwiS+Evg1ae0pe9ZQQzbVlMAxcv0E9phje3FqdYBp8+yha/y1cmExunsD9MBVWR
oS0zpztOHoZpgc4Vr5hZEgd5aGrFe6lZK6qQ59Cvue6tt6yxWdAPtme1073WQasv3dwIYLTJrRni
X9Ty5xoXge/H40zP1JNmd+SHRKB51WXI3hqEJMIUnbbFNebhs6LKKXBW813TiDSMbuvpijMXOl00
UgbQ4ePshYjJt/QCxV30ej5sCYjjSWwOVVoS/Qig0pEY5+P9tMbEmvVs2j2kopz/yfP0NdG7e5vp
sA/COTqoDcAHLUl3ELZuhU0cJEXmPBidrQVZH/NhtZt0SIGheVtaB+MPheCVMuuSIBw6zNUThNZr
JpKEztOva6tIW/57TbvSDdQv+cF+1TiKE7NOEvVL/AHdPqPFoO/b7r5sW7JF0erbVrAoCve7NbJH
ySPphukzQRoKrJCf8IV//5L6JRGldJwhL3Msc0mYPxk8DZaf/lCmXmmdY5n676pdhkpKVZco6zZ1
14NnbkOF6Aa9f+b1WlMFnojGuTXKegM97TFSeyovz/7h5l29vhelRlVkTZJAV117ES73Um5rVR4L
xdkaCSnJUVKutJGkiyCWLyF5tKLCrAe2OR/NdSLaHya61/oV4qJUT2UXaCizmcpH2t20zEZ1nC1i
A4O7rchm5mv2OYp1/ivNTlZrr8pI+aFfcaUI0S/d5i6J415aK5OWqiaWuXL9uaP5jB5rv9wNuVfO
h6zZJL0U24polpnVhfY8KP1inRTlrvW6Q+x3814vMRLSWGUx+Pej/1uP9H8rEd25qETqpKhEKSx/
01tQuGRoFUsl7zdOHN3FinjIBsgDk5s4CcMVA/9j2drvnZY8uALYia0OD3id1l3DF2BNfvVixoRF
Y+SLRukfp8aX0uc7J8uXqkO8Jm77OvH3nWGRW14ZgFEVdd0mqrGJVIzeidW+InN6Unz3kxJjH9bR
TQfeYepxeg0AGTcI9wwmyUQpi3ihORAq5LCou5c+qt4S2a4dm49a5G22bIVzm5gpvU3/qWA2Nicq
0P7pbk4X528X7aIECuDxJjYnsk2rdHOzN6y51gYGewHXp+6+ctf4iAvlJW+VN06nr7x5KCfKhjyN
Nnn+4cZd+QgXDzMbIWGL+BLgGlknTU2PXhSvNbX64WW5thRdnD3h86h91aMracv0jPTzvpfWD2Ou
6aX/y8W7tNKnSRI0YYn0LFNwR1RE0je5cu5i+2iRdPXvq3Ntxfk9cfmj6MfYWGmjaGB/hLBBusa/
KzXlFmbpvCmHtQ9cxbDrZ5Viah5BaJkp1vBsUoQkcYU5a+x/mFhe+64Xq+7gK+VYT/3YMpR3GiTj
PCpOBsAUpio/La7TLfnb9bxYXDnEgEbpJmuBpqxtqoC8QoBjD8Yu1TE/dROzr0Ao0I4a6Zyjcfj3
Jb4ChdcvTd9BFmc+3JaAeEW1mXepwuyg/hxkQtBtDRG29vRiVZnmKkw62EwpB37GTAPvrKOe49ja
Gr2zCtThbfBYgRsxro06frCTcOkRDLHQgmJrurhjymx4//dH/vtJU/9NIvvjoYBeaidu2gaAN2ug
Oh3mbDTUcYUi69+/4NrtvlhMezcs2lat8QoHTo/wvz6QAIOSji3X7MXjv3/JlZ6YfunGjsy8s1XJ
b0mSkHZ70i3r2o3g1DSbLMPxWVHSFWG98GCwU+I/umay0FP7Y7rEZmmdujK9wbv0YAzVoRLte0Xb
MOyyu39/vGs7in2xMjGtLuIQujx4NMKnBKworWeEFjiqskA9Fcw5oqHONm4UXd0rlfPtRdo2xDJh
4f5sOxRBRdN/WJHyNqTmwfaqk9ko+yHTHzwzT27iFjqVoajLlJzSoJPvvqcvIiU5G74GGIcbSrOK
iFIdMkZWfedF8tal+YttD48wcJZZQKC56cYqnKDyNI1onFzZxewdfYZr3S9Ma+Z58RHk+a/Kk/c+
RKXJeJbl3Snoqvs6b7e2GtzGXfbDSn6tNLt0mAdapebgYIMN8zhtQX3J17GMGSRgZ24GgGPDMXoK
fZnNOfrgMS6XSefvPaH/8NRekUwhTWZl+eO9iAdJ1wwA/mb0W7Ib+gr1tSv2pi4enBQjn2mbK6U2
6Hs1n14BcM63ProJpc/L/O+H5upHmOYCf3wEXY3jaJxyFHC2EYXndyEApPiQNeKpVbxnheOdDcsG
SHm4yJXgKRDBLleq7274yd18ZXG4tI4brS6GLOSxNQrjYaoOYzF2bAU/DX+u/fyLZbpvFLStDotP
FUVPk37Ew8yUlsPTD1dwqj3+sg1M+e5/XkEro2lo53RzlfolwI9OVByH+wXbNt3yVVZDjLipzO+p
h+yb8U/Hiit1gjX9/3/ct2LotLHhVePA1E319LyLPcY3H5b/6vsnJrtQtrZJ4kJPPmHnjjizDvFP
DKKrT83FehvhftDCxFBAtgWYPSxI7/q8V0lU909M8Wb80pAM6ypUsOOD1BCr7CcA9e+52t+u93Qf
/vjm+ZBbDqxuZY03cc7vsxJtPV0ELrOM4nk24JsRkyN+ZA/TzKeKqW3qFlh4sczD+E6slZr/+Gmm
b/y3T3Ox6JI6T7bvgOI4V5+T6nukrqlhdirxbZjYKz6IBMk8tZj4pIX6XNu//v3YXcFjMNX/72Ww
pV8NONfprnovgcIlt4gN6DL2cGw9+gd3wO9oTX77wTqbCEPsBEa6yPVjGTh7o92OpQpASM5L7Epl
TrrnqYt+Qt1egYTrl9ZIn1OMZ9Yq4WXDUSftCRhg0J/43yz6nqAcdbz1UpzJpVzC8TYzHTfRygzv
PTQrASnkbuc+FOqKf1AN4ylVHsBUzjqjWpQ2fEdipMOvCjtStEuBP5UsoAbHkbKRi4kKDtbAPnZ6
hb33BrQuBnRc68pa146N8TFhcFCfr1V56yjfQ+7Pc0wKQbPTpJg4JnzMqHrWnTvgKrK/A2P3Q0V6
ZdigX1o6x1ri63HIWm2c4L5Ry23d0CXWHXUbMex2a3qMYgwefD174BL81L+5+msvKuGAtkYoBZiy
PHFubEuscQQohMpUtKT6p3zqQsGk5PyG0KS33v79dF458uuXBk2RxGNrCZ+cgqR+KaJup9u4MZLQ
vMmwWsM33hhju9NdGla2iTOaKuSH33xlOTYvluMcf3kZWJIDr892IomaA3Nlg641GNPP9bHeUXId
uzy4JR1pgtGCvy6t8of9dLqqf1kOzItluQvJNa1bO6Gbk8FoLTZtav3KTefY2vTnLCKH//01r/2e
aTn6YxH0AC+o0lfTzVAWp1iU7mKCiul1cZMkcGGVn7Bd0r5W9ZoX663f625UD1xQTa9u+1TAuIxR
Vo0W4ik0V27Q33ka4FgUdKTRnENTB1gqVk4t9/AslkTQnZM2fzXBcjD0iRZBxQYRjZgOm/xYeu5K
6eTGco0nUSRHNbX29cTs9313besELnudcRrgz+mq8QqqeuR9VdbITT9URWPcIkxe5ZRSu1sUEEsV
pZRgnJizA16chal1xs38WoMY6bvyV9BoNswP89CrWj3rcuXdFcmy8LJlOfgfJRl3MITMWTgh5mqA
oSPl0IJcvh1A+VMDM8Tni1Lp3nQ0VHJqXma14kj4wRw54DxzqxtrJMY94LynVUAXUD5VYQtXgpM3
TobwQQ4IkEKxMPsp1DXtwNKO966qr/IyWmd2gvoruW06sz040t86nr53KvHk52LdmfkLCce3/ZBh
4HXsuQrJLraHVQURUrEka6aVPSR2S5iXqz8lCmgmX3UPCC63pTN8Cjf8BXAXv1TeBaAMnGKRlJJh
PqueZX5nSfci6RAssqw49lH32BrhKRD5Osi1mxrf/IpAlbml9+R1KZLkkWQJlGabTTH1qmLRMktI
dDDS+j0l93OuDMTlhohH4sY4EMqIa9Yqz+bA1fa0EuCzoy4rR35NvDArj8Kl31liRQsgm7kIL8jZ
eQNcvLcs+5QOhceIgowdxcEED6J5GacWvFAd/EkD9rSF4TdvCsGYkLGiNOFJE3i6DUJ9l8i0Rsbo
hws0h8/kAjwYbCx1rbl4ZBLasOWEedDsaq6k0HwKsQqipF7kHoV4GYIhzrpXqcW/appywmQWTnTu
M4/Ll986S/iqsAJT46zGxWPtN2uTyTu2m2/xv57X4NRUyi/ZhgQhG+GvUBkQR9fdZ9+ohzxrtkJY
C8Pk0himIMmhcN4Z329zvIoiGjeQbsOZdPTP2EqPauw961qACNo7ohF8dxQO99OtdoS+SD0sto32
1hnd0jFcbz4OHdVOUvwaBvmC6audhVV6zge5JZjjV+CW50AUGXAmC4Vilm963q5SKUrSRdUX3w3f
1MyolgkfSKnUbyuJPg2iO0XXLmXcb3o4rNJHlmp7w2ocxDbwgqXvkeLRZ95dVkIKE8G9aTtcQo3V
oojdld1ZnA6NfK3Wyp0WVv12epl0BVGIxg6LEsEbZ/ZoP1ujKFaMgDlGciQCpcFFcMtkmAVuf8dv
BW87pPNEqvs4Ls9F1e8dIwTZMhbnnl4GYY4oYak3pumda9WHDrH9vHQaNCgO+Uw4Dqq2W9mG3Hla
eFshA5z7OS9Fmnj3skjKeQyXtURlqlhxOTe1njfEIbMpadplpES3FZ3qxmnufI06o49vZd4jcZF7
pYNJ01RU3bI5hKG9TIuqQ1JITzuo1Ccfoot0xH761qGqzAZcMhNypJHhLVqTc16XpK9DtAlbjTyv
NDjoHFYo58C4cOTDGe3PJiK44xOJUthTbLVH17Y2vBmHtFNZVGc81sTXi7VBXmgjc8jZUvsklfHQ
JM6SjNfbuB0pDOPg2e/D+9FOn9yJJ6n07Tz0hsUwEIXg2c+aFWwkkTShwVPSRk/TJRNF/qAy89HM
At6tXFiOs8qV/D5jyjoS1zdjadipKbR0zT23HjAI36Wx0BlPcW7MZCsWqp+woOaoRRAZx4uaVdjy
489Q6zd6jo+tsZP7yHWPWPvdeahmJbxmZqagTuNbxm32Oim130Vjn6FTTsJtY6CihUy0qXz7w/X1
W9UAHxnHHBrzO6axdzVnhBVBMvFeNb1m0WfdW1izoGDRZ9rRLNuUv2rjSZyJAANkTPZooa/gYUPc
zOO1rGPUB453CBsw8VEKAGjCY6swJoZYt5EUc1kGhhhhpp8J/ya8LrwpE/cBbiphYGmezCzVv43V
4smOSwg82cGsuznMwq+illt44v1M01WQ0fHSGGAQKekQzVuVCTT5KlMjnXe9/KzHeGXH7cmuzIXs
OXF7o7Fjd1yYrbPmXm4raIeV32vLMPieOOATpMmiX+JE7wmxsOTzgH92QMsU3ltn4xH0R3svR2oe
gIKan7+hf1ZmNRDrpNdWua40eHW6vav4sPIQN3eoQ4pi3GVmSDC6jqtFtsSj6vT6ey1fUWCHEtdd
320j+q2gEWrquZFWUc18nZ/sa2KfetZn7+e3MrKgkqsAtY1OztymJKPNrtddMbxEbDRSYeJMpu2s
QlQxk1wYUj6xYWTQ1/3sCMF82E5bjmKGZCEZwV0R5f2iRMrZCXsVxdY8giP0OD3MUN0OGg9xZIh3
Y3QWEQM1KZS1iL19gRRX8Zxl1Ibg4s38wfXaU5W1QA6kdhNXGXCs1mUg7Zhznd3a4LUt8mgbge0R
1Vdg2/XSTOsFIZwrcN4boVlLtWKft5OT6w+vcaK/BCZscVne1G7HJLdO5yFJ3KVaZUTgmo9+1K8H
lko9Z/9iMG2lzUvjAtlqlWFO0N8y0LR53whw4Klz01nRXW3Yqy6NSYGsD5WMOdE0PBfQbilB2Ozc
8TtMlQ+7TbZaxGlJaPdBRtZ96d9iBupmfRBQeQGI7nXx7UCP6Hly2oSrnKYoE9sc3NXo3DMl2xWO
slBl/2gr5tLnLJWH0UfglSfB7ICcIn0uyTkFH5XBDeOHRHlxDmS3javp8BRo72oab53pJ1cOBRKy
5xns7nxuWvZqMPojOU8b3SDYUww26YzVamL9aK1Gz41DOgztZN7UmTov1AH5iY5VkybG9AwHOcHH
bnwAZzfnb82cLnsY/Als6r9rMZs4RhLCdAH6Mc1wAvmMKmDBUA8lvYV4wsrZZe3+0eyiveN6e1T+
+yYLlyIyj5mSf0XISYC4qGSU9lW+LM0Q6r0/Q1NevhHxPEhg6DFQcW+f26wFgQEgQBfFOk2Gp8BK
1ib04ZJrIjt968h+0oWeGwLBXCtYQr2bZ6LdcB1uibtjZwPelROfqWr23WSW8ir/zoJuPiWELaM4
2SGOWaWZOGWt2cyRCgK4T9iNIq906Pz1e9uVZ99OiVuQ8Un3A/NFJ1GMPFXngG9bLHIHL0mRVIsx
FUx9LeXXNH6BIKh9jZl3qoq8WLNrhph/vCBemcWX0ToZfZG8XWTNcFeROzQTfvehsKqtgqD88lKT
VI0jhFVlEY7juaX1Xcl6kyGHaEqPmBBA58VgElxg7XuvDeep1dBrIA+MJM311HhS/HbdlsaGgkk9
6sy4AacxWd1P3bK819Hs6HMmtCt2VDj5VMYSHpjrf4u2XsckA2ocA/yo3fj4Gs6V9O+I+67mKeih
BTqlR8XUTpqUtzXJcEY7fEZZV6y8glCtbHQ+M9YqLRqgyTfDQ1eZJ5KstYWZ1/PJIp3l+lkB7mzV
PZGI9tprbHflJNzHCs1ILJtjmg+PdG6CnMi5PCnMyY1xKruUcJjoXedyJqaxMQxC2nJs9MQKbWwV
JoIBfcRqX9AtHQoqNpVIWEtjwUqKO1KTH5RerlOyM4hdCKG299md05AjRXvZRWZ5gFi8LrJ4rZvl
IfHE+wjx1UFM5cfhWRbjc+OX1JPRHCsA75vLZLfom1OkkkqZtTeaQYxRYZcV2DAD2Gf34SaZJFih
GPadJTN2TTWm7iF4DcPKKIsdcWtPRmK/BG3LoJ5FlvV+rtkOfmfz3VDcX26uP2UJ++w0mmztdJjZ
rPdSqY5hGN/7Y7j3lWqVtfKri9ptnLTZSgKOaZzqtbHV7wD1apNqd+S6xNDaxp0Z1a8o5W4NXR41
Ehim4TpWhVNb2e4yFfYxr3UxGx2F2DtUgejD7sLAP0c5h7lw3JLpG//+UzXlGQtJHtjmRU5Gia/C
f6o3PiLbz0hvC44K+Tg3fe8w2L4yE64K1DuyPtWxv+dPcqwhlpg5pRLta3O8azvrq+BLxLbOWGKI
52PJuaAyn/2JSFjZ3AWn+ZVh51wSeH20Sv8BFbpy7mN6Sa5+hiCU7QAdT2ltulyHKTaiRtMVWDhm
vUDQ8wsb1XNT5M9WiZUda5iGsHZqHLayfPY40oVpVsxd5L/rUdb+QmF9Q6UBM0jy8tbVUZONf9AL
F1mH2gpW13RuqdUa+e4alsRdxNhv0HLknBKW0Fibs2Lag0JxQFOzDDyA7iHKD6ahW+F5R9n51nZw
e9aaxBRAIUxlNtYNwcruk8jwC7E5e462zAnGmgNbXhu50cxUJX2VXYPy6Pey6Xb7yfmiYbEaaLvi
AVsoKWcbp3DJX0OWbmXemjzMtW3kH+Pg77SUO0UyO9jy3cB/CzT300NB5NmD6wekwYllWDlQ9Ipb
cxjRBBGoOjPpVBIssR3b8ZzhX5wxk6tY4vqviaYrxuEXY6yDX7Dc03aFKrOcBG6uMjyKwt5GvbsN
huwxbSqKkPxDqywW/HYX0T61oO3xQL325NPOisA5F0w/LOn5c5xf7jwlx3DZRMj9leKuCH10ZcEy
SdH+J3HHjuggKUmCgU2ML7soTeurZQDrW959l3Q9Djb+OWFbj7AH9m3dLboJuDRwwxgOzzQxrJzR
PE8ix5LjgN9lO5y0Vu2wU9I6jgdjXYEF6Nss3VH+zMt63Hq9UdIHzZ8Sh/vNnrsb6TfNBprihpU/
SDVTt7FmwJTBjGxzFYIMO5ssl4rkUsQlaH+tJUKG5A/mmP6N3kQM4quNDBAIpPnOza0bPStWMVwV
T1GMme4rJy3s5tNjNn3qzB0PBoiEpSrNl+lyi9BfBEH1Jqz8WZWIeWNzan2zBjfoQQd0zX4gOJ5m
5Toziw9jsqAKtjL3s0IzWuOFI3AQ50+8MLq7Pm7Z6ZvPTuMJ5HvVXv8wdvmmTLNzWVnv9pB/l3n2
ooRuuWgqUkfgmy2mv1G42VMTt3sbU1yLZo3T0NlJsgOnqHXOLTByDUQGUdEz0xf5PNJU7kBlf8UC
76mi0LnTz1mZPleudl+bxhztFu1ztqnMaNaxQ9Vqmb/aCrAohB2MkYl10vvvRis3burcBUVuz8w+
OmlOQvGXcJmnR7JpCI7yU2dXlc7CHk2C2qU+SwT+v1J+Q/p7MZldcDlXepYczTJ8kmPDSCN6HBrr
Xs+cU5FGy7znfmrMI1VvPIoiOosRcJNuv4tQOwptuPH7fuFg0AR2XhFhkJ4UoOeTD0Or6Xfz5ETS
Wbq9vzGEspj0pX1iEJEtNp5uzsj+uFMT9b5o4mVr2nuLxtf0Z2312SD1LVVvm6radxfoy7GHvR0i
t02n505RF5hFzl7rnvrARHbJfpx9GKnyEiLaVJLhaPn6NvECj2QoZ+uj3Jwug0xwVQzKR213Yp4T
b6dl7iNqtW41Xe16tCjYrbdh0A7OdAumnzVp8xrUkDNZ9e1iWpzJEbuL+VJIf77b3Iqovay3FNQv
/taKVr+mMf1Jw9fK5FlpaR3qdbPCmxkviiR9dmTAJRh2WQ8xVRnMFjA4xb2R6+adfNMKzn2e9sCT
NaGgWp/thsB1ivbDtNhljLzV3FjGdfgoLWps2RDznGT1iWDltToaSwtd5zT7wcL1zAFkMSmYu5z8
qiFbToMHvhAy7DQbHEIjinBpk/5lEQmNfhu9ab9Pa4enJozeo6x8UnAgmmN9P0yfnZTTSf81+Plh
gN4TTm6NEZIoVbjOquvXGyXtNopD/jVBp3MtS79Y80/9pNRODTDkShE5XNLkW6ge5xBJy7oxqzez
DtUlVfzb9C9+/yy0vHu9rHl1aMMYtjFPKastnrHJ2Mqq9GjoznNfdCqrJji0pgDaarczKWkF430m
H4twjf5ExC566bpzAVRXw7xIuxfFRP07VThRzoHSIfp98nrkoOVTN6bNCnWP2KYcXFHXrbUxv0m5
tBBe9phRPofKv6Fiz1ZdIWhfFHYCwNW6LRHhr4F4K7NiKD4nWXcqdIQJ2ozXZOsHxk0C/GHsw9u+
MZ+DIT5bjty4vtuuRCjaWRqMLCQqwUbxLtPLc1jnDylm0WXqq9ta0cVcoQZZlRWxgYnjjGtVURL0
CUUN3QSkUtrUNAc1xh3aE03Le1iIO8Hph5kLq2/lABRs429jrA6N3f8PUWexHLuypeEnUoQYpsVc
rnIZJwrbx04xQ0pP31/u7oge3LOvSSWlEhb8cAxlGwMYKrVF21HINqEVi6w7QEN461PtoPA7yJyv
bdpkXeA/VRy113oK11PHLWj9fxPY87hF1ByQECBZzlXSTbNYZFIWi0EQtHt5jwxQAcaSxMApwn0r
i5NOr7JIVbFUV2YCWvLkONOpbwLKon4Oa6jPn9QC7TRy+ijvHy3pAa3MKGyOZhqfOide+lb5FFjO
cug+k+ha9NZHHidL1e/sqfmhVAq1o3a/tO61h53m6f3eBliN/GFla6+e/GFTqa03jZpAzN814ztl
nb9/GnfR9h/5P1ypsKHTSMEBPCYdzKfwOGXzVu3rmUKyRNvGeuOKDNVCB7fgjMgVKO4rK3zgQ+3o
4nmUPX5FtbWQ71oosfHJYzM7ec7fqFPoRwKRyzgOPpumNqBx6uL5WVpUCKds0agqawkBWyTz2eGx
aKWSCW1ZhHcOzIl26eD/8k3q0hiq/PDwvQbhwXpRAYXKaGvT2dCe5bf4FLf9JRxeMVo4Mi9Tnpou
vbpnTnyPfS2hemjARMzndKm0iyI3OdG36GMKl452UXyvgphb3TPRGuJE+Sn26XpENNihoC6S5iV3
KzKBB+7MSDZsMt17Ioww1c86/5Q53VrdKbcCIPfKfRmcfAGqyYWJNQzPwXCqQaV7wQ8Vt13ltANa
8nk47W1IJ7wxHtKYra07vXntbzG9CPvKXyqCtRYYlMqoG3UdJP5LNAE9YgPQ6wNy7x3q9Pzjl/VD
gRXIKNQrbPxoaaRg6M1LqRLG2PzmJ3xVc+5GHt1DSoPteujFJR+TfVsqrcU8vsadTj6qS4Qdk1f1
qgcLZAoz3AQBj0TPIajrezX9Oh7bE5D5aNSoJtLFWmAD+ImIzwHRhZtC3SthAvqC+9QcnlViPljM
rmicrr5nL62+vdAmB5aM6r670HkpZQBZj+MHFmhpvGkMfd0+ALItNZIX3lYNG64e4NhEWx1BIoV8
aNnh+B/SNs0ODPGS+ykNA37OV9Je+D01EWOkTVJxpzsfBne1UBTV3EKeA/KD020ScsIJcipDjgMA
1sDU7M0jCv9t0CqshzWXF8C4zfiGWd1OfVhCCMzSEHhth9hDeSV1wDJY9dmLb+qPmlesPplhh+yr
FASS+i7RPzTLI5/hxO+9vImUwq02rdDoXBjEfIROHSdvp0Px1IipuxVeCX1+LayzzKB80klS102b
F5+EhO3Zm5NnFraZSPIXTkEDCt040CB0VywfVif9ljIyV8UwnEf+ejD+0JTh7fNEYcG+7x0rNMVD
VC4KZ151LAR9zA92/K4Ezbj/IWpfRzQzguDOOA9G9j3htqGAEE1SPbdS9Ism8NcSxQjmqF+9qWWl
bo4PUCPz74WbFy6oVoJRH9TyqIb0Wng+UZHcJzpcQy6tnmuWBONI3hiYdXsbLX1vx3fGSmmkRFH6
ym+FiITU4cBxb7CoHKRwqc01R36SWuIq8pvV9L/sP3VrHTjUV5b7pF6lbUTBinK60rxIIYSo/ZI3
ozgu/FOhnO8jgG6zCf7fjEubcmVjhBKpabVV2g8K+gLcKB3OKtZTNGZG0eudPf8wL/ivb7hnm6Rs
cAUdCUyB3rtCAM1+UVpZDIcCLvHNuKnelS0j11biIn3wDWyFB8A1cVPZGGdkb+ynPAN3ptRPS0KY
//9rdrhR1TC5VcZb7Wn8TE3vnPaO2seGvFvzrf99xep9gvxbT8OMwrWEdd0AAHQWyFEvCjYydqPa
/QuTh8s8ShlWu3c4Cscl6XjG7ml67z4HkNpWHfNMm/DH1c/cnXrJaaLtWEle/V8fIEkyz38ezd0w
qmhJxys1A6l6qbkXGtlGpffMBtPcJgLpcwOrCNyb8Ph5R5ALoOYGMRz2Id3EHHFC+fcfuip9B7is
sh5KNWoIKofuCFcyw2BDM1uNYCh+dFQInXBYiqBYJ9lpYJ04LJ7IEa8zRDU1Su2vOtAYzym+/3s7
+nvG04/NrerOcWgs/xVb/3lyqIOOiZLSLMF0BBwTA8l+wDbChdRh3LU/atRx+/AjcecW1KAL7zvD
dFtF/wnyeKl777QPPraWIw6kFxaqWhnq5OCEj65G0C8cnf5FV2z4CPVnTHt+X5iXpiupyv8AVITu
flO7nxX/Ax+pd6fmgvIPYXpxJaX1piYin1Bzjveg07ifmG3JnPHYpf6r1Ai5MtiLhR/Gy7q/Q29d
VIQOPBaDIY2aQNn74aN5LrVeR5ijZrPmRGmpDjTaRwWqjf1Gaemw2RlzsxXx1iStqQAmVJXzrOZf
VCoYFlW/f7MqIqZin+SKnMoDp9LcYvhqnZHGX6mNMOxeLe/odMYGdz+qAt8SUjT/+KTECCMd2ohi
C2naWMo1N+kQ0dNluipRBhJp7C/waKsF6Wq6b4vPOOlXKlXw7XqlboJwofKObHSCziPvnO8loGg9
L1mqfbXx1XGpTk5+5lHrY7LpVOJyqGRKRFVJWNIdW3D3/AIPN/Fw3Pw/n50epD2r0QqBATrbbPip
gAA0gg5m1ZzgVC9s45XhUYEHHxvyvP97RzXjiEuxCjv4htqBmBJcnlnBSMzZH9/ljfBNFRnE+Rlv
1i32Me345vTDFjelRQ+NsQ+x5pML2I8rtQmVpk9Tajyp241MpOy4fGJ2T27p3FU0aHhPkcRtVt8U
tQcZYbzP4aZO6Tt7warGdUCGVDp/AXphK8LIvDdCW0X+70xHKgHq4oOrtr3LCHIqTJ/8+ODnFzn9
l2oVeI6bNjXbwOtWaWzv+tLe4vI26B3+gUrMyv1t0z8j4Vkl7BTzonbQlNLNSHbNhIzkwLHRXisK
EgNGzf4EL7WMtzGvLOIlMOHUQ6nBMy/Iy6xmAhGswzfqEdUSzauLOkjUMRyG9omBU7OEvdYLP113
WlnRFK0yrF4MjB0ECgPk22O2LfV7pf+1EWQg78LTGyFGKEn8ahM3pBRmAvQqoF5+aOmvY+sriWo4
f+XV6NJk20yJTaR1dKKHf2ywknFEe6Q95xPZZgmJAhGKDa00pzCc4NgsN4WiBcXLwHU23dTeM0im
0fxFo3VR0o1O5upkGNDBLVrnv/xXohlZ2PgOdmCY+NrjwnjOVaQDekgBGbgd3+XO+/yTO+yRb0ne
uCASCguTJ7HTF16n0H+UtYSBJZHTWW8jaPLSyHb0JzaTJOx0sRuWF3s6ygquMra+TApZWfR8L8o+
hlHpMHHkK5dFrkfFd45FLC9X68YzP/TwMeGrlDRpyrbqD/kqk8mVfwAT3fiVOmYOFcV/Y/eH+vPG
97567xCVf3D0tm1cbaVD6vWnrPP0X8+PnsEIbGUa3DpT3iLqqT4ieJX9MZX5I0pJrNNo7SVynWIh
5GCVUtGg5yHBsz1NaB2ClyHt4B5dXO310CQ/4xdkAcWu8K9dMO8ZNJ64F/VRzClkn3JroPm0gRyn
xnPuKJHQ2e+oSXHzLfRoMiJX/ajK7MNYoN2mO9swzSluRtiXdKBi/d2/N9FdeT/moC2kK48J64JH
a3Tk+jTtKcnCbTdZiL6YRN3x1UUk2rvQ8JtwX4zZK4KBRlVbbSv2Mhs5MjXdc1XxJ2Zu2KKBi5IC
VLO4+5G98IM3Zrk6CafppNTIwgjch0Siqt+z5Vgsl4SoP0zaU42fL9eyQWM1VfotfWvaGY4TLJjm
97JEqCibzkSVqgPZmIhhpF8Zvolq/BgnUQbreboyK3o//mpbHFSK9oCnyCaooIt21b4RN6t6k9V7
kkHLDdXgdkaO7ZN7rDEciRwfFHaIaldwaNK/ibeeRW+1vLAylBuPO148hRotbhVjWYf+vws4w1If
32b9d8Ky1zDzE1dV/jn8w1CbjnwWWoPEbqBmqLrdhr9QS48vO1AS/FIM5gFsVyPcNU5hh67tKVZa
h2LEGpGGJqn2OeqPCUAxHoUCSdT5T5lm0+nhzMcL04zsW0i9szL6uwb/jMKJ3u1zPfkb0QmmxUGz
AliURWIpDo5ef+l0C+KoBAXLwnFC6jNR1XvKsTlYqn22oSdgBDppWar/YN4jVm6krMJTxEZvTtnQ
/Oma4kCXYBf5PdlVLq6DIf8Gq9yBODoU4Awd3KUWjs1u7VfzBejDpzMOjybVz4GuHW1RjLgBwZFu
dAM6FM7htOseGZZV+hSRVMjhK4AtRlFw3utuRUEV91N6jCB9smln282HGRR7v7X2fQFSuYY208Aq
A4EGLzvRMabKQ31h+/Myn/wW8Awmz8hh5csJGbsW/J66i6Bsi6Wb1yFSeVUDIDxw/kGRAvYKLwtY
9Kqv0DbJMszkyuN8uiBgHqxCU8/POfC7A1JA+0QW19Y0/jOdLly2Zn2Zc+M3DKGsIA6OrHRPo9d1
oVtZA7G98BAdTX8yw8TQT2RXuxteaIS2y26k/qZ1wzdVOYrKpPCVp/8nZpCMxYy0uFNXh2Iyt7C0
/iFOvA4nyyh1Duhugb3Jvmp72ndhvvJGY8kAXUdebqZF7yZpydSmr40ovyhjPqjJkjv2nwUMGrVz
lhgqFUi9whhYRZG+7mP2ojGhahL70cE38g/C5ls+UI6h0zTglaPZqP+xWVVDZSzyJvmkC5GvhJzY
aUzY6uXD7UJCyfxuzhKtXYOQtDSjS2IVtLJrQiJsylD7XYZDRaUJk8zl1DaUyp11iMgSyg7tsRPz
0oy1K+38N3v0//yATcKubhUrVjOyI020RWOgdkcTgvx5+gSEBtrLlR+ySd56ZBrNNP0wvexNwXjr
Skf2j9JY24h1UDjgyg1a82zY4KAKlBN6l0aNhkOma56DxDfw+wqnVeQYl9jKTfZHtF4MQdt+dDfx
0AKtmKynTnfO6IEkC6Gj7GG4472Z3D80/FE2FMNrYCXFOpb5tx+1a8+L957RWMcxtbCsMtFkDV/G
3rkYJAcsQaZHWrOHEon3E4byBMxmfYiR6qSkUx5Gm/CkAb92770ZYwaadI2qhnsoWWQ1tQ9tBN3C
CNabuAmOJd3WYtT3/ezfOz2xFprw8rU2lUQWfv1sKf+pXP+powZvVHdZBNj9ThxHTAMRtO0itUg8
+wk99lL4zdKZ+3XSJd3SUb5acqLc24n8w53o89vBr4/qa92AmMb2Yw9EZSUzd1UnVMZLOxHUNsnQ
vVDsiSWX+EvlC1HOD7SGKZr3LjBeTv4+XcmYBrY730Y3Do9h4B8dFylEMlVHiw6uphEQmjmOcMYA
pGPem+HwYdn1zdA/w45GsNG4O0d6F9/3VbuyOfj9vBK1/h+aGWub5e/UklahJobnqu6H1Yiu66Jn
NgvwOQhQjKeQFto8+Nsg7746SyLAanwmKUdOoz2747wefe2cduPdI3OzbCT+2qL+Hj0UUwzHlWfI
WvGr4Wg7jZL7wi0J1TMAfX5mymVv1fgr2BZKkl639W3jP9lYd01Pu6XW+G+u11PMwyEpteaZokd2
bE3nKW9cYw3e62F2+VsWDGJbCwScMJIq04mKueewAxLNZiB6RrPbNFOyKsgHVm6gvaYz9EPDKveq
tuMNw0SNxb1kiKk6mifplsbrRiUlw3jou/xP00B9ei7wC2pvkRcdET5Y9dF7N5eHyuvf47pGbmhN
y3zT5iMq1+7ZF8m5zh+ce6BiP7KmWifeePag+IER23kYu1Way+QF59ytkUshiiDWoqxMhWS8Kadh
Q+FG/wXqeUUtxnnLKaRw2vK9jDHIWHgmvSmuiIPoisi8aBJy1uFAlNfk1wmRyAw2beakoB/cvTpy
AQ1NFp0WeRmrdxCKC3UWF+QwCempT/47u+BD+f8JIKrRw8g7b/Mn6flrq29uFjgi0fj7MJm3mggR
NkuLbemLs+HI09h3+xCrTIXUnADpqOAoFekZa4Sfxuk/2yx6txDKkwFJidV/k0S/2Y1Jb7//GFF6
XsoyOjW5+WGnBSWkwVsGRKyLLDf26vEVaEprkRYuI/GMUwHKYj74d/3QjSJY22K85ATfA9VF7EFO
Zgw2NiuSrza07w0SNkCMK23bI4uyaq2uQrG2eiAlFaBiGT/HevJWZ3N6TuzyFlgD5YA5ChddOME+
FtYe4VTQ3N1VJuV/XTo8Es7hOXDkJg69QxBkX8jSsnMEY0fdVgenzeB5RhUCpK0GzJAmWvpqTybf
GxNv7drucerbeJcBkYxn3CfrxicnSOz5nDmAgBaycEoomwaFJyDfcwpcPB8cXFXpJhXCOmdunvJ5
IOH72j+RR1orvPeKrZ9ZO496YJMYWw8PP1TG2Glmo/6oK7Du3EMQSTBgsX/AgO3TilK4ynJWiq+r
kFMrNdJrF7mbqURmB1njVVQQInRRQlMibeKV5rnQcxFdqPLkdwZtcp8nrtL3C3Lxs94axxidmVQC
vUjG+mQkc7IkoBRt9jFM+d9oD1cr7R+Jk/zlnNVNI67xpG9L6t5uS7fb68VfafQI3bbFuAglvSER
hAe21rWrxRxktNgc7NvVjO1i2vB+kqE74W6gb5ywAW2XvdO+KRdvx3d/69iOKI6EhxmOql4Yp5jF
gxHZxhXhRxVoe1uvz6Js9y57gB/oPo8VvTQj2y3wSFB/6SgfFn5ZRpycu6p912b/CTO8R0OOYip8
0JC/pLA6tVi/AJe5p0P8Ksl+ZI9GB2iUOdY/1f6Cz9LRzIAXQSc/q/ii9fpl5mdbvY4PVt7sPTR8
BiaZZxooqRJomC3ucEUGbpMNTIVqZtxu1Elt4rg+TfVJ/cVcAFHkALpEVSGRXQ53AcWTVZVNtKZ8
l+Kufow4bnDlJB2UHkLn1HpST39Gah1SZ5hSH2FfMiPMMQ1PsM8638XkNkvaGroC9AF8bMY93YHa
hFblhgp4Ml8nJ31LSufsttMHFA9O4JioY2aQqtx7WL2dLnQRe/Rwxpc8NJ6LIiwWYW1DvNBxqe/8
vSnDe+yMH+GoPdFtXWEifI9wzGvHb7yEnmx+PMeqEZkfxnn8TAf5CVPUpjxMpZD3DjB2CVKbQznY
Qpe7q6+Htj2M6vRsB5+bN7SHiUifURXVcqSovdHj5tpI5x7kVYXuFpJH9DHp9VElppR5VCBj2TqP
vMPb0aaZFMT6kxrlrPLt3VBmAW/MCVdlPUJiHy8mZ2pS+78IZtVLxeABrvOKROdL2Ftny/kL/fFd
dG6ysXoGZ4Bhwd1HzsrMfXqLjkhJb+ZbMvUnUqbdyL7l5/LYhuWzsjjV63pbF8mhL4xDm9r0Usph
Odb9H6yz50y3vzumoCrTmFX5kQfAsnj159pxNiW2oF7SPNek1khpP0V5Qa5t0IXGEcEw9DUOzHsj
mii7pvm2Tt1NNsvjUFg3twOpjt5Tu+47Fxsi8zqm5K29YyRLIiK5EKZ1GCxKYyKI8bbEAyPwfEZN
IpVmWqa11sAS7nMHIH4uS3/VNq22aWqKltSiRgMoSmRb4x4ql6Qe3J0a8H+LYJ6w7DZsVKjTbYfX
SEISGGbTmr1e2es2HJ+Iy690rf6va9uJ+hllP8kB64hgE0pqZG5tLevS3xrNPO2buP4O3OrFs4rd
DOwaz6xTUEFbK7pnkVjsqvaLGNovGNknhY/VCwhA5kTPLx7v8RB8NWP/ps6WIO0/cAwFi5kRngb2
JpzbG/T6izGaPe6rCD1K53coY5azJc5+5b0Qdjwc8O0qGot76vKRdRJu+1eGgGxiKOkLbfCJbH1U
5PlEoOHzO4gjQnH7L+wBcPcpzJCaQnViePCXpofwfW3pu/ZHEbZv7BzrXkxXo/I/pXKs8cSwGwfS
Edwjj8YUiaWKlukx3/reKhbj5PLYzbWdih37wLIMCogD5kor0XbRy6gDK06/8x+oXYHYOc0gU+Rz
vkS/GX1n6g2QlKhppzr7GWMlB7JcleE42PHSSZ5JxNp8G8rhfWiAHE9KssMGF6u7XxZBPU98JFq8
R6G3N+3kXRsBh1UukiVB86lMLHQUt9S/wpgxMi2fh965qezJ8lBRwOtPEQo0JnYVozeWZQ5WGPP0
nM7iR9IiXHmTvZll9asDpC2MeleVwS3QEU6P9ODaOe3NN3t2TYpswhafHWA026GgNpRsksIBLErt
cqWQ9/hMnyqWG85lLHwv22sarTvO6bVvzUcT9iHBbL7LRH2wZ1R/ELDGgDmZAeNwnNJT+/aJ1wb4
In2NNp6Plm0lCySR+vxmxvmzppmQRpqjC9DcaIb/TAIn9PLtpR0bR0WXc+J5WSY5sybDN52ItADk
GU4nhXRvZPldRsPR4WnLdvgqWtZpRG9k4TUVOVK2qZvxUXvNgUr/Lmqqt9IcH47MD2Yu3mw0DL18
WAsdzhg0IKtjqk8ddR2YhoLT2mePM7z8yeq7ftkQQC2cnrRXFxpowpzWgdN9uHF3krPzABa8Bjy+
VbPJZ4EJC3wGNSHU8V8n3uVA3bBym9fQlaC4jBGcEZWAzt8myNmZffk7xPkTjr+7PCY4tUPMpytH
3GrEmTp0knS8oHFDbuEkUvGo5mnnmj08Z9Il+IRbhrlvwYKM8G0bo1uXhIX1IP7z0MZYNqF29OF3
4I3woOm+SwPZo0eB3iI8siVA90OStui+DuYral60RwIjQ+IFvpQkNwBY8yH04Cvt8rONnZwy7VVx
eeHaGB8N7VYNXZeDkDfIVNT6ziuH7ntr48alZpwIgDRFc/ZaNtTDq44lzkH67unzSz+SeMyYIKlw
T8Vh8JS3XukBOxP7iW0t48iZvOo4xohPFlP/5ebTCgvYJ62aN7k+6/R/WoJ87tOjnpXTB7Gb8rNw
gn05zcCcOnnOcTnOFZXFbrdBa3y1s0eFHKtMpl+9LOZoLxDyJzMUHnRHBj/SC848b6PPeBDknvec
FzWddiIl27XaHaHhMoCJvEzC+U0Clqia7IwD9E5wTMcudWWl+YHALSpX0WrOQL9O5lUP4vNcaxe7
0qCez+chcW7oXdKTSt/z2HzKxuElSZBzrvJnr+g2WTpRMmEIEpH+xqZ+0X0KDXwNvfCg8hvX7f7U
ZjBR/7TyMjlIoz1wVJsrAu2FrJ1zUfT03s0XxVvz0/yplljmgsd7VqMNgHjvgymOHeS1dMM+ISA8
cOvmbiCbBuV8daYOcjtxqeqMdIn9HI7NIZzjm16AZ3HQbZx0yA2VXx7BNtyNVi1xSj+Zd8srNGZd
uyeroGNFZcmZxY3GzTPOj8BZwkPh+NDFEkhdVEmTZjxhHfnqCaz+WOGFNJ6t3LtoHpsmhcM9fJOl
PpRPYUg6w4sp7AyIMyLEEzm3XdPnY4BQzyzkh5YBvBqhiFDxe2nCuceHSBxdqhAN7IbFqBt3+IMz
oALnDtNmTYf1hc7jw4ghQvnZ/AG4kiMsl48OdHLDtakhs/O5eA7oyEwuGsDKBNghpTTNoFRgdN/d
mJ4Bon06hvZEPfI17ZxvpDUJtIDaJjIDt6BKvjPYuBYS6C5Muqcp7K+1bDfsdHu3DzJGHC2FXMqb
eki1rHvYTeoU6+LxxzTvtu4ANEnaL8u2VOEGBIuHqfYqLRHhEzMYstAuL06IFL1n2+zQkLkgd537
cPoooDW62QzPZARSoJze5w1gxWhlChQm7Qyj9C5876qEkKYtaDsPo8oM5v/Umq9r5yWSzUNkxqEY
onmJNRWks9S42INQnrUUb5JiGzFJ3IFX4U+KewC0Iu2xyqxiue7pEY592yy12H5VyUMFe5OS6Stl
s/VUyi9rknAOZbntI23bTolDd6F6UhtaEhiHSnaHjrum6Ibew7RsCVfiRH+EpcUbjq8YjgLJSGdg
72Amm7mlFSjWzix1gDUg/cQU/pDBLIxOjgs6zxu/pn4TwnRYxrD3UmLKgWkKrxohF/OhJWW30nzz
LWXRRbVol2Wf3GNF7xPtXyfMe05OFrMC9VDVVaNDOEEgxB4HU3UPxo3ZpuUCu4GlWbEdl+yMyLtd
52p6G/FvWOAD+mP0A8th3gUTu4RNeZiKr9ctEsS/lorqrjhZdU7gbEbgxgEh+FpyKwivh06FD/Nr
mM4EvvEGINmqH+fXCZ5qYHUfqEbtk8R5BnZIu3cqd4r9EqgjQ8PIZ5FH8AbbxrrxCKjTt8PzSB5W
oGPhTOERKgkdNbFuM2vZYmECOn1TVfVTlYb/6XNyajrGTbCjWlFOJ9Ke/mxiP0WRtcbqTy+s5wlK
YilocVQ65XHOlFlL9rVsALrYIRTm/mEiAjXDQzHL+bvwnGkp6fmPqf5m2321GQKw/32cvlU8a5IV
Fgzw8ispIUvTlIrn/iDawoWTh1M98gRAl5ElZDMzKHg28A0jhwrk1EzLzIkoD4/2KQ/xBANkFuX2
PvJINyj9wPaEy1+k8tf06LQFo/gF6P+eu7SOm7wnWI5B8lRbsw4ved8ebVDyhh//m52mRvOjb6dT
1cKNacYRYSE2vYIQMCodQroY3Fjr3IemSdfEy3/s5yeV2+oVvsWjwzZUAGbINrK2MamswdUqCwKl
szAXLUAPqS3JLrcxhibYqlLfjkQPlzWSLpRu7zWt4BcVMAnalPZ34n7r8A32hgUowkSERLQwF+rQ
0vbFmPeKrruO6fRZbooxW5id4c6KlRqtVpqXMfCeXWQ7LTP9QJzynLr9DRbakqPHXI5lSFsye5hl
sg1c+eZA8cu8bt1O2sOdjA9i0gsyXzuUtV5tx1nndIh6VAOYMCBlTIe8fNJ/2ZIDOLoWuH7nbLvx
BGp5BsBjwSew7OfCApGV60gpDgEgkRJOqDme3Vy7hiaV8raqf/W5/3ARP6AQxBQI885eqI+lYHhL
ypwzOMqphiVPJJ+sRn0OjrGcsZ1P3LM2xu91L1CRToy96dkD/ODxqmXAZEVDxyJPNuoJCWrePVjG
C0MNt0Zyqg6kig3c93qfnBl4iYYzI+18c2s4yUcyVYBNxPCF2j7yOFyi0SRBa0S6REhVgahsUYRg
+6qdETqFSJfC10D7Alhf1uTomWUeY9u6RuRzARUZ0ejyULn6s/ThZYj6D7dktPY5uMp84k0nTzDA
dsZEEdsyqzvFgzMHGWo04jSiXKBH7VbqNAmglJJ/WF+zaB+BHD9R2H2kNZh2fBfuAoj9qifI1Lvp
KSQOQuvp2skG6sV4Kd1mm8r4AsQJWX68AqlRw1RSV3huXfMxAjJd0vKsyX80kEeoEixMzzwYVc00
RT0AEpaxloMOe1G+0mk7SDf5RnD7OLuAtyKDQkkoi5t6wGaG6JhSTQUe9MgJSuFtObs5bmNEBvSn
NuIVp51xAqG1cfyS/oe8Rpa/pd62COAsaFWL8lT8yE2qYQM9UdlgyhShhjCXfnZohvpgBtOhxUYj
1wHyUdVfZ0b/WuRpuMBQm+plQuDYVNVLTnGC/JU6Ytwfekscuqm6zmgfKkkRXZspMIjd2KPEAakC
mGf9giXrYUyjXYJWA3kMlfwsfh0r6y9r4BMa8IH9NIBOMZ6DuThLnyMnHOtkgVFWw7EIEM9pkdUa
s2Wezy9W0TTIfULonWaQCnPP5BFV8ZD8vCNmMLpqNce0Xmo6bVXXaUvXakAlQb4xEWeIrWTdDJ0J
TFID3OU7r0NcAwaPKIlzomVmt9SnYUPicowKnT49zrwaAVlEFUxJeKCNjRkKfLxEcGbbydPIzlyl
09oVwFFZH4uY0dl2QzOd0Pbepp7clcT2Se/qWyvx5CaZkCsx9OqRzA0Vh+Awchq4TgXStaWDP6Bn
bZZsAxMJvm/n61b6R2MwrnnLxIMtTJG5ISil43tjTwYdnWg/TpkciQ/f3Drbd3GPLi3GV0Nn77Ow
A0Q4p5uYwuekIskGnj6xh9+zTaqqVh+RMnoHoUpIkb2Ps+mnKOYdWPibPeZ0Zuv3snBg0+LVSr0M
64tn3Z5vwshWMTXO2qq9tRxz6OIAZiaaR1ALFNwWQGDu7tpc/BSNdw+8+VKM2h3hk6PpiSenLZ6p
yQHKhtjpjuNCA4BzHQNKrfhZuNbEZopWSY9UuB4/OW744brJ3tAkfQ4JLrESOph0LznrmH6KmqDK
0qhfw/6it1vBRy8tFO41z9lJq93nrkt1YDC/6UlfpIIE2O0TU5FaXmnvS4dCWuQlN6Mys/0kJLS8
VpPrKOpfXRSxMArHWIYNeUi1u0frJkKAZx3JDOWYWP8N9eoWdZA8lciCxbP1KcohNNA1UTzJpIWz
FjgVgUrwwR56yHT5qV5EMqLxbwAt59Tbujlp0ABSN9TOLZF7BqXQZh7SU2+2tjV8TQ40rMF2D6QK
e8uH0TSbjrnUEapaNPQd155OgWCUX22Sn0WuA4+E5+cJMQDBo2CThnW1qHpkfMzRCBYxJF4bAJdt
jk81kxcWxdbD175yPfqS43zNJu+plfASi/6tqBK50pHRmQwKWJHvUO7RzaMeQYh2c7HLgvJNn0dY
roXxV5KXWZjMkF/i3ze7FVIXQLAHDu3OsN7QcX6OPadf9r1SEGigSYCm9qNv1bHVagoJVRAd/S5f
6wXcI/i+KMIEp27sqk2lZcdI+rxgcQ2Gz9ay/2At/UW1/Z4LbqrMiRMqQMwLZ9SvaItFuz7zPyoT
FKOe+SvPd/ZaBCkirZ/cprp3XectfT/fJAONLmH9DNr8P5ydx3LlSLZl/6XHDTMADocY9ORqfanV
BEYySGit8fVveYxe0zIyzHJQlVWZkSQurstz9l6b2gUCXK0T99VQs/mNxrs19U96al8SXCm9AOoG
Ag4Pfowes0i0ewUcklZ0Dir/hEGFFmSXPGVpuzUbKSBJePdR14LZJEJBULMsHO8t9EsWlfpjGGYy
CSfyUCXSJRDcfbgEsr5PcRitPG5lHn1tbpDPjYvHqkWIxIW4kKTHsbTHWRJSOTHche8RS42O8S3J
3O9EERTKwf0QsXU3MNRTRx7tCKZMnm8naR6FM+x9PJ+JT5ySN3KiKlzvFw2OD74+YvkIO8TRepbF
wJImrpppvyawhRxPnmzgkIsgy3UahSF6ytb4pAACNIzVPm1qvlj90o/jEwGXD5VLFIFH9KWk17QQ
gf2qCEswSTgmzelFcs4ky2LveeZihNC/pKD3LMz8Vg1404hriinWs6HTxWnQN9OqBU7WTCKCrKC9
dzrDSc6o/mZWinpC/0ocMHe16Rb9H4uOXE0YihdtXdyGk/s4aViMsDdounM3qSeuU64aUXPQUY+s
EA/vjUCj5urdKXmGCbwroWLWc5wTrNNKhieK5KPt5EuQy2Xicv6A8rtX97iEuhpyue5GE9ExrDEz
FiBqans4Vml3VvyNsHffknq6yRvjQ9Tm8zhwrOmch7A00WOb23CyX9WXRRQfGYT0gWbar0bpXFPT
uNeS6VK1xkPhiPVkj6uQsSRG7YgJ7pWrMvtyBuU4nB4cNQgiq5P0qrJ3wzVIa2VXpcdXALwKr1rP
Pcnwpb1K25408+yzUpDYklLGAq+OahFA0h41Mo06DJ1V3q3MFLeNSM5J6NJ7is91AZNigpNCvcpu
rF9Y6XfulB5bbzxX4MuXkyGvemPhpZjlwhiwipe0D2ZDoCE3ytMcCVy9wUMPs0u9nIyCIh7I6ZTg
EypSqOhO/T2A8VBhlQEGgips9zPVySkLV3XYd8umY6OwhmvH5VH25pdmssULjd41NhTVT7JaiEsT
vAp98AmJSP1lwmVGccGKdvpqHcQKUWFf2sl+dz0ud43tXcTo3QaUqhNXO5ggi1Q5yk2zL27c5wIG
fzbQKjX9ElENbCHSp34Zvr505nJH1OcmSgsEzKibI3gVloE2BIAuJowBr0XkiaPWB3cRGx8GA2QK
g/sgEEfobvnElfNqGRxzIn3eh1Ztqwb+Tmtg48zTGVJKBJLJ+nQMezOwodiMubrBbV6g4QP20y7+
nV/3Byir/QObKTHjminS5l2rRQ/e5O7DTn5lbfcXRvYf6Kj2Dzhm4IUJ/A2SfP003bEPHhrH+lv6
4h+w3/IHtNdvcysPND9jMK3odhPyYQzn0KQ+V1O8s/PnBJSFnWBUpZL+72/LVK/lH7CCvzmbn+93
UR40/+//GP9Xp7RdxQOfx4viG/pQQD8eWvp8RCSiRM7eVJthdOqbccofuIDccl5xG5TIqXatU/EA
xu7YyXid5CjMFQOPwKCtIebkL9+m+NM7+QGZbJFyE67jZTvVBG/H6tWug40k7NpHtNAzObA+n63M
+U64pPui3Sjemj/jeKaYQS8V1SEZKWoalLFFTQAbzTL0xqd6LBm26a/ISu7nwKTwz4m0h7k2VNVj
MAISBEP2YRBy+pdP8s9xiEL+gAXbYZskIxe9nWfUN64vaKg0NWKoZs01qEdjk5A9SHfh379X40/v
7QesEl2ES2UtS3aO1j2Jvr1X8T5aHd6hsEA22rH6QuZocvcx673n//hLfzAqy7SCWDWRz66J4KM0
o4MluSUPXvipt8iFAxlSNxksxDHluYmTv0zJP8x4+YNY2diabmeEkewEAvqmctxFVOP2mkX7FyTm
n36B+f8jManpOFM+O/HO6AVE1xG7ZvnV0ZH499empvc/TcEfK1bdtLiGVaq97qZ35PJulLtZnaS6
lv9Eyfk3+GcY/0JQ/dOn+bGCtdhWdGqK8Y6C8TNuaU5CFNBkvvr3TyPUW/mHj2P9WMXqGeqiyPp4
h3P2EDrYwsyJ7lBT2G+xTk1Cy9bka7CZSYtbmacag9H4UQZ0oOrpGjv6DfAjwtxCBNRBdNSxHhie
uCQRijcgCvqgPyn3Z1sZeEwh53lDfc473By6/oneFa0NWdJO0h0mp/7LZ/rDK7N+oMzLLumQcE4M
gDz4TABEY4Zca6P8ywAw/rAIWz8WOdrpo+3TZtgJpAJ2FEMN4MORCPbVZsrAo6r7tv5EqAxHeddc
e+SL/vu39Yd4A+vHqkS7iwutL+KdnQ5bPfZXYVDe9HAYqLH9t9ljqZf6v3aYOoAi0gg9BrChXR2v
f9cJjajzZPPvn+CPL+/HoiMwPxSI5OJdYhdPAZ3X0hZrRQ1XXSKELJ/KJjU0wyGhAm7W/l+oy3/g
5Fo/Vp0szojnnf14N03aW9mGxHdT2PeN+jZ1w3BJUc342yd0/jQ+fixAFsX7LAzqBOUNvVL08uxO
dgECJbCfldO5CKwvhfqBQgQSVtDjEn1Qcn2tPjrdPKRjxn2kqXD8CaWXT7leKGqW3Rfn0MP97VQY
iCsKMX07nYIJw7KJj6ugUh5Qs7Nj7a2rMzrhOUcS1WUwkwkxkj6dkd7dhWF5trpu1aOC0Fo8foM/
gJgql/AL8oWezTgzXCQs3HW1BPkoIo3cebS07t6M3VdbmPgH8gR9hrvsfQuCZfOYF/1zFTt7b07f
Rw87sOesPAH3yJ1RrQ+05GF6JvvBibYKgdJIc19o5gtNrJ0bokBNE+cYl/mhNq2VBthpIjWIGfYZ
WHCZJBqoynO+B5l/aQnJvZPojl0GMZiaBGS2GFZBTcutDkc+bQMFcK4fyV1DtyCNz9acPyDZbrVw
+C0qF0l8SpLgvtO6B8eZvsPCeSe19oZrPTe6LNs6cjxmQ3sWGJoAfHAyono/wreguNW76sbEjbdu
nMe609+kUh/08kIX4hQY9XWm4LFAK3RjkUNnWGRHwpmLmmmX9TSGbSJzZXvvo9zqx2ElKamDiyy4
y8l87SiDU2XRvUqwHo1fKgAZoOO+j5xrbUNRzIjlTFxAfghiQ+iYacheXQ72o5DFwXCLBwl7rusg
B6Np88Z0b8bVufCDe2xeIPl7rqdYTmyrbvl9NtVk73sMp2FhZuJrHBGTEtGBB2wBR+exj/JrGHhS
KWLPLoGwcVFgqAnI7uEr//eF4E+L9I9t1HZTnHd4rHeOCN8VSgY3PsNt+st8/0PAp7B+7JsmW6bw
Ova1ykIWahMdCZL31LhVvognZyV8iBuDkb0IlhiqdjcqHSDIuVGHerjFXXqhG7lDIQSXx9iNeQI6
CC6LRaRjX9Cxmo2O6Ub8HA3LuFxgCt72afnfjkjix548RnGYzGHNni+DB6tsb4I5fC/q8C8b2B9e
vfixP9JHBLbVFmz53J5z1kIjc2jsFv/x6X9sjyIo59jqdXIwAK76DaJHWIyBE/3t3vWH5VX82AR1
L/dHqjP8/DjBJQ7hJ9LzsxWnd3UoHrTOfAq06c0DCguB/dnPktf/NGLFj52xCCZW6Bihs4W+SuJD
sw3/fiiLv5xa/rBDiR8b42S2elOF/Pixysgpa/rLjHzE68n2nA1mbWG1N//tg/zYC8XUtL10q4jy
ZHgTetrdoHsPSVDd/vuPV8PoH06Uv0+a/+sEgXp11hrs9Tgw43IlhPuIun5Y2UDu1DpSiW5nlH/L
3fjTL/uxjDQNhgGOEwQ/oJdkb4gE26N8yX1nY5rzCvPeRpvKvywqf5o4P9YU3a/muhuTeEdV8l7N
SYtRgFHlL1kuagD/w4szf0z7Fg5iN7dxvGuG9M51xrVyr+c+lHotXP/7d+OYv2Mm/um3/Jj9admF
aTByodAbzQCSTXUxMcoPidWxoRxvpf5aivBbBhXgAsD0HvVhE4AKPR3Sq0IEJwq0gor+YXDkXRVO
V2LDN3ZG997jmYUXomusrFtCPlGz596rSKZjDcOpiqAKemX02dPGXFiZdWxcGp+2tU+08TUK2kM3
cBGs0zsh5uXMzSqoxp3JHiuMvF0GqUrWQhu+KFRzydNGTKl0rGpQtIjAHGCkXnTyunGX+sYttIvK
8RtlDDzh8eShm+iU9NPRTh1nNcYxuLkA66FbPAaU0trBO9id/+5axbycuvHZYcOYO/Q7Y0A1UCv4
M11vPIvEf/F1QMVecJ6t/mCFA9dz6Kh2FYMADKn0iQbeBEaVuM0VZ7QsyAOwIfR0Z6+qL4ONP1NZ
de1UcazQsDh4CPX8NtUgi0fzU9twDGtzUmuwU26oy9Pcjyp8lNkDKbFrbyy1RWG7NMrsbSGxs1GW
xfYQtfQ163qvZdpL7djXwR73Js+z0AvOCVOpWtbcGpdZl3y4pf9uh1NxIA/kqaQjLTu6sYljkPDU
HSJNfgc4yowAtDZBdkfFBaz0mp3CWvrAxHwn2BFbPiwAMa7tBpj3NEKYLoxDGDm7RoMhNMj4HIzp
L8+HTZNIbBhR/T3p8zPKnWabFXKtzo+JjI7q4gIva40O98ohU0FACKq3hkeFA6qC8RpoMypKDoFi
hkAqrO5jjNODGIKLCSGWE3xxMSP4uEWPAdfR15bb37jYrkbNp0fW4gOcT4RMZHCdaJh1pnOjaBR+
mX7mpnaIbO+XNs2/ZvWCbN19C3zIJK33oFPdw9SOTr417KNP8xk5wA2S6AkpffYqDXowShQcSCQR
Hq1BgBe2bTz0bnKt8XzST26Q/vRIQyCJqVenuQGWhS6BMFpoHCtl9arPzWFmA2maOKRs7N6bo8Bj
GTunROq3pgPVauruKg9Rk9gEpestKgvcDgLyaxUWHRyvuiFGo9paRnZPimilUOgvU4PQzEiTTwVC
0mb9ooiClY0UlIL87Ppng2sAEdDpOgiBmXcmpmt9SJ4QEgCxkpeSCLul4AcFurRWbeP80on8pZlJ
v64qL6NJpnCm4/vopvAaVdqtO5SgV8g9dAtaZVFwQRmFVD0ud5mJzaV26Z7bxSkt27NZxifpQ/d1
8S5yBsPTZfoX0gpCgkTMYY2O9YIAf+M5uc+sg7opMSza6X0d5Lf5ZD2qt2TRDGnC4FqxI2oc4nE+
oCsM0jcvMx+RApz1CQJ6GB9ys4pXahDAvqR1x80km788qMpJg8hsdOL7uJ83da9puHOCaycINwci
fIiEfw4junK6BvenR2jg5LwXpzrZRQRfOTwYbM81Vh18ElhTYXK/eKH3iGhoFXndkcM6lilkWNPk
7SovMBa2Z6JTSUdn5bfBtwrSHsd+00AOzpL0oxuri8/C5UxVQpZ4fdJM51iZeDGzCSU1IiVbt3Ts
bP69nuvneSLqAItld1Rk4Y7SU+wYG4QIrw1qtVVsaqSNWfiLabFsabxu4eWtItkhFWTlrtFHtIwQ
9P43JbsNjszsCx8V4qtwvs3o5UpsE8u6aj7yiNxY2wopK5PO4qVIBaxbyvUvobJB6GNQbbxUPpjm
gJRGa0ifkAjJpIceOC4Y4fYTDeqzOWMcZrGMWEv1PfHkJ9MyVDvzw0J1zZQOViP9cJXOoGLLdUSX
K1v0607av2YaJKWOM0KSvdJ0dPKc8k3TEQJb+ikd5W0/wxgswaE4jQRihVjbqC+eJdLFFMZ3XGqK
RR+y0M/Op4Jzz26zsbiteVP3LENEbm2PS9kufBze1B2wxz+XUqDS4s7tYGGCdPKdZdaN52W3jeUr
jf5BkPmqFoQuiz90Dhcw+2cKwsHaxRmfuE64CkrnzsfOUqXYQoMBnpM3mLuqSc8ttAKpRbdBbdAO
rDuifvPvpgyJ6OhxxfkHr0mAjkJ0bVPUro75ZEzlC5nxx1k3L7A3irXRNGviHZ8031kL1jTUJphx
iyY42QYC98zV4bf05IE5jbjGDTeabvS28+huezJBGmfbaMMvw+72eVosNRmuIyFQtA+YrMtNHSN/
r3Mwdj3RsKaG1dcTr9bkvYJ4J+xnQlXdRv2uq8093ebzJOKtgoNXbXsymhBLgmldzVJA6LfeNJtI
eDK9ZZBlCwiHgO4MijoFvJqqL0DDzAidQ7Tl0dBtNEOu+PEFNUgDpetwIwb7zmdSCTtmUpAQoUTr
DnvRQIbTrMFLCZm8bRYfS0bc4LnQr8JpgZ4MD0OClnIE5IonxIZwl7/Vln+v6SMSQmZlO+FGD+Jt
aVfHKI427YSKQ4/kPqzKmxy8OwppZLI13d/ULW7AVKD+BwAOESchGprUDv7LdS9mRt9uGjAAS8Dq
hIgcCKO5ZoSxLXixq8L3FrOblcsAcdPCImkLPOJjgCa2H9zT6POjWrc9+lb/NjhduzSF9kTcB9WB
kp4uOtrl6Ewno4TtLwzx6GjhGyTOq6zwlKldvU4SGqQThhm4A1Adco0Ka7byc+e5r8eXvjHvkV1z
MUV41iTD3mPNzbX004dd2BnTem7bX9oAUTXE4NCkdrP0EvsQm3Tw9bKdURL1OBYH63ZgBSwGDbEe
tTpYmUs1laa5TJdqe1GY6SxKjoOWBqqKB4Ah97Zi8O8S3sA+Ybf3jOKtaMa9+kGl4bypfD63g3yM
B/cd5CgS26DPN36T3htR8SvBHauWJyPAY5qZ+cXunJux6O96VA/QcgKmPZ763sg3vdAR9IwgdwUK
GP5oq8mDQT1DHRlgKD/2oob8Et07AHdqbAXkxYilg9udI6ylAJz1EhHhFoX5sq/aApLyiJWyje+7
0jJA/fKkNEYh1ZASoItbIi52VRJ80E8AKimftUZ/lCEzybYTDovgX5AGYiPR8wMu6+1shvsOZ1rX
oU9BA7ttUzSZse4gitIvvmu+OLN5BZ3yPgTxY2FTKvN0f5WEzkebVads1M7G6Jz01GqXaEauCOxu
8F4+a1XzYg/hp9M5W8Qn+zGjmCQNH3A/s0tvPZofxUp9VSGFeKdqvjU6WgtLc/cVdfzABoGgxqs6
4Y9JtRoNmsyp3NPbuo3KsljnJs77SYptg5YRVRjQpzr8zED2Lusg+igp0fWautmFuF9IqBqjk+S+
1WjaegINChaLPC3mvlsCyo2t6i7O7I+J9T+3gMgMrXaJRvfDno2L6eKn/P0Z+ILJb9zZRBUrgCQ5
qOkmrEPUQQBMc0YY60i6kOyrTjq+ZVDwXG28H4aEE3UI0KiRr65NuAYiuo9gds6I6PAVB/2BYtfG
1ep1UHgbiM4s7XQadTtilULe4EWkWchiwVXmxQnNI/pTjhdYmuIhR74UtmKTpRHoHsRwagD7PlPO
YwdBw6fvqhZa6gxsuy9wvdKk2Qi+MLt175Fo5CvDnU7qn5IzuiwjVdIWFqB5P72TXntSN/yE+At1
urd8Hbkc7uUEyodLa9YioiAVzH2QYi4TrhJn25UoFgcYR1Z+dJx0o963rMJxWXbVY+nyekus/DMA
WofGDU6N3YS6uZzHNQSIJ/WRTdk/DbK+MdHSWHxjs23sC314jKBaEeC7axFrdKyjPhG7ffNJgO+Q
mXv1DLOcno20wdCfnuU8XdS78CTFtSGIDnZaQxgPP0Jf38zwT4xxum05aRSptTb7+Cyz+VAZLLdO
tdEp3NZAA7UZ05o/vc2BvoqTeaPO/z5/j2MzcMLITIi5SV7wCoAbJ9qq9+d+BT/kl/DQXVQh2+qU
5i+wnvca95ascp+y2SC/RafwWifOLtd96srWJofFVvXpu0wQ+rnp+C06/X42s1vCQtY9VujFPCip
BgrQZFYIL7mTGh/LbFc9b6pPqrWfZg9snzsKGZeqjG5yJiY15WubeS2OcsIM/TvPxr4dkAa2ShVq
xjC9S2IRVsEIDl1Y0mwRagFihT9DpH5UFR4KyLCRNEJk3Ce1JkZacFTDRx0kbbvYaI53IOtrZ7ER
F9z1LM95xLTAFYicPx4likYo2905LpuncHDfAFe0cInCPR4oHT0AZEEbP5PCqM02RCczM2+8ZDrg
21p3Xv9l92G4GRU60ArPLLLbEDyU2U27PsAv5Er0MTk7IyoUKgYNI6/djZh0+g58do/igACco2sQ
Gmrqz6gCd2ma3dtjxHEVFx41no4zlToyQzbZRMXEhWf8CJmZvl69yIoqdk6xOtOicdFqCNEdBon6
hQ0u9xEXeugGu9nDBZdv06hGjyMeHNd/qm1xI1Jw3JjjULyQH+9spYPgRTOJRyFA7c2wtHNZVUeX
EaXJ9uiJfDsD/iUe5a5pg3UbeStQuduh48SEo2aXWcpQyiourLN6ig6p/Wze5pYvl4aOksiw0pPj
i5Uox3rFZH5BqHZI4pCTNjLJJnGedCdoWQQMcAce836oU6Bg9cksu3ul2goH6Eupd/GrkXNhDCND
7C3TO6qDn+Lj9xmS55Hzv7DY49xQxxRQ1Ffp4PfMuHloWfgwm0DbA2Pl1slTVRGeNNAZkMb0ZY7k
uPllexB6fW5UKLmbDPckSr/BYD/9jvue84M1Wb/qInr3XAeNX3HonR7AobPsXOdss1WoI5hulrd1
a4IB5nkny13MPVknPn0hZFx6Rz3FXk94Rzg4x4+k96Epl8F77hVbYk9WuVFe81G/jXtxEZKtYVaX
zP6zDeQm4w47auZNXtaEfRXlsoJKYuXTJouDdpXWtip/8LrCO88oAcqX8dpADE9IFJCh8d0Jk40V
aJe0AEWUev7amvtDFGGE4hzwihvwa5bxxBk8IQgDthyZUuabR80xzOSDdOGJFZQhkZDPr3WRXAOo
JFGDMWTAhVbmuIBHAxLFGK1FZh+GsYCcFJ3noXivHC7xpu2TrpY/mWosaNLfYkSrDpPfA5Tun7TY
kAuI8NnCD1LEesQw4uSp7sLUXdjC2GZ58nvwzL61MRqLKzHjTw3ypjfPTuxsC9Z8zRdntWnXQ7Eh
PiNdc3y+jWwSMPi9VDF2uloYavM1GKO73O7vuH6dq4B7uJ/D65h7bkgkMaPgLA9mbL+lyqwy6stA
7zjCTN20ScsAAE4f3zhKtE7H8yZigmmJfi+C4supQQ0Kc5OC1zeBGBfq2O2mgBca7zL21r42x40L
kAdlfbpKp/AJmc73XPTbrI1uHJJPVm5rYaGrMyQBnL7sMr8mXfdsuPXnjNuGxLthDcLogBB26UQF
F9RgXA1RcTTKIKWrGD4UxCBlAOKk2p959iibX8q2PKWmu1d/paX+qxhnpMHjphHm2mD41HZ2bUoC
KoFejsJ9iyZ5mLJoF7kptBaUhX31bpjJg12bv/LUveljyFlZ9z164aZszWPO74yN9sW1XAjQCt3I
1hQITBK6VHa6Cnx1MZMRGc9fk4vYvEXKjGZqWQ/ufU24ZMp9O2X9ENl8dRC0qZHwiasJY3XffZPz
8xAk5DlO3mOQ9feENXMdNCpu8T3yZnWg6fv7rsEuCETW9jL4KaL9TF1MiVH1mGQS/gSOSvSB7t5o
7c+0Y/v0JMJrcPqfHAIhvBGF4WND5uKTVbtImXpx0WIcvSmsdQ/EwJrOMszfhA4BIaveS0rXASoF
S+D3dnX9l1BX5K7LGfjaQZjDNUs7ZX/dNOCQ2GnmMzE8yJ8CcV+PiLwb43skGlkTnFdBhhDt4F5x
2V/NWdE/3CcjJ92I5DUUieFTOSA0w4W4y2pKYmP/kKCiXpilexMGxWqouQaFDuJFM37GZXOl77/T
RfBE8tWjFavEp6xFuMoLd2TtAYLst7KwdyS/YHdwnyUHD7OelNOTWoLmbLFz0jmhXii7E1yMG/po
G6MeoVNW6wxcrPAg1DndUSd7MS+NrVmmj2GoEuSag1qjTA4GXG0Zh+FLzjV61qanVGveYvbxuX1y
HfdgdGDLRuZakjcPkSa+4tTxILfEh7YYVWh1eKMey2GF8lQ2NQMk8YxF1EqCvZSGi52mCqK97rgv
DZF4SNwIspzsJ84KF9w68YJsyU1aFSxylI+LwmVgQHflOGfh+V0QLJ4th85+0pzomfmgwEsonUO0
tI1jfvgFhqWWIGxEBxf8/ytzJIIxBUHXDNDZEThj2dMc3OrYJgy+5Yw4z9aLT5D1F13p7ur62xz8
K5vhbgoCQq28tynrN3kcvZFtc6k4weRZc4tFF0dt/NBp9Sq05ZY9GVdOelZvXxKwrv4+iLdVmuU0
tb7NJD/hP70P0eAP5iV25Lpzv2Yb/nZkrzzOYl0Mblmdk9Q2qv7q58803R+gIbwbHKKD8Do1+QcH
4axR6XNwXlgwczaZpn1Xr8orsfzi2JoAqZmMmIGjcshSlAhWv9pEAq+UTQ1pDuJZfXBYu2MJ/SM2
CY3EjwNGYu1xtRrYr8pquMR0G3CZQPQsL3rcfpih3NSdV4PGVLkhEXm0YBFKOE62239ZJjSuyF1V
rCi67FbVCDHfyR/VOTfkCOD6zGJFHC/XujuuUts7R1RAZWQv3VS/IZVkqx7QhBGsPq2umHn5s9FE
Z54zxNIVpS7Zk2RgkF5VjP7DSBGAf+RzuuEbtfCPT4n+NLg0qMZ0NffxNRA6sx9yJI9A+VVOyRVO
HRDrL9d66DgfVlP9XbVnTYANIdNHMlXhe8BxKvZdBpuZg6f6ucr7BX9e7Vl8AoQfR4rkUOJwVMhw
Oxsay4dV7rSwfPXAlIQOZYjZPYRmvaLy5mBsnrRyEzlPJWBTdZkZwv6MnWBh9OEqTOc79b9n2F8B
1R/1b+updoJqsZfGS1KMKzWk1Bmtpa/gemubPD2X4jlP7mN7XTjUSmAWLhIwpljUdvaUr3jc3CZZ
sIxeqCZvXJtwDaZ4aImleoCOIdaWo75oCZ0DQHaqSYkpANjV2IfxdC4jg7oLFPe7SCtP6hWrR2QE
jtRQ1WFkqP09o7qRzkr9rNjTbgJqPS6PEld3pel95UT4evyqxKhWpa/tDN97C/DOuZyI1b/CERoU
nfVg2D21Z5+bX/skrXSfzHSczOkgKo6Q4iM1dfhcwlvYbbgMlM8Rp7advLjUIOFy8b30ZHKRutq1
b17fUebrNgo9o5XuldHBn1RAS6u3934rDSKXtc9ueG/YkEEvWWt7xqsK2r7zKCDSu6HMRoFW2+i6
LrkFptfAwkhApwpV5UoNZynjk1ooCcJTZbIqITiUxUa35Ylfl1jmi5q+tmftxza7Y7Img/3qwUVq
zUvGoUTk/k53PvH23/Pn1ZDi2sZdom103CLViRVrY87eHcC0+6RKnyrOHejRuZ8LDIXWbuanzvb8
qTpX6nV2OTlEYExmC0TiVNHUi6M7dXoRsr1VqVUGs7ox3qT4UOWF0YzurBEIP+uDehSe4fcngn3v
ax8jEYXJXG2NWL4QucLFAKqC89YncKkYmoY7PmVheBkJYuT7I5QAt7uaOJGZrfhJkXpXLCSVD06N
3L40SM9RRG0dR+ZJn2h8QFGk5XfSqmDNNyP6aKdXEyVQm9MxI8ur1ScCtutq072gKEXg3o1DmUSn
0qrg6eopkran4PmhJnVOg1s47s1cRWv2h6M+ZUCHQRxBOz65fGN8tahZVh5ydJ4lbLJNa3+rVwWI
CVyQ+8H/7Qb/Xa029iSXdKophF09K99WRN0QcHGJw4zkiJoXClOeYuich4eRtpXDGu8RKMakUNU2
xgNvYJYcqwIIVHG3UHaPcpr3LYWgMrGOKhGuZO+LJv9QC/ugVrma8ovpihseg/ifE1eq5wJze6+F
CNQvlYNgip8yTMcpoPQBcN3JpyuZCGt1igSDtmeeT219UsfdWAOoZTyrT0dSBstlvp8x0S/U3Lc6
bu2wp2K+3ADjq55VhMBwiMganITaJWEL0FK5UZWOnP1QIjCJLG8XB1FD2b/dcaOC4+2qWKvg3kqr
ZWNXX/kgtuoKNVrajmeFik0Bz3pQ654DkLic850lPnwaDJxpN1klLry/ksHRcwKpa3pAv5eS2DiW
VbtWXwXUVQuUQNH618qg2MIRuTeKO92LP9VsqbMHfhAQnY3nJS+5m9/kHVCjKYTEUvJ3E+GcggJr
vc0DdXcTr6J0pq8wHT/VDuvqVr3SawpHzcPsuztz/FajQ62VwnpCxbwYZX7O4u7GEvhdIorErLzI
2CAq5Isk9F6IAhB18tFzi7acN7/HfMxs9zg883hqVOsdiWj08mIStanaTKM4I5s6SA4LsLJWU5ih
YhS36go0/Q4Xi7f0QPe1T0OAFzPx+2A3onbjhqsss0TgkkYfInxuE+qf3dKV8s5ktJauucPL+tQV
7WUKDHI/MOGoQrthfuLtorF5UauOGhxqYFe1IqiwX2dduw5SrmbsHlMqL+o3qgfHhMOFIprP2GQN
GGccoroCAhzLvrD8o955xWpskAX2GmVw/PDb0ugO9egQUlnqd4AQIMAIYm/bXW30J9v+iimGUYlf
aWSP6VTRsGxeGkf+qjDyNuRuojiUhjq5Hoo0oZRhh4uWCBc+YXNJ5/qLiGhEkePGwEtZa4CLoyLC
ScSOUlgSv2G9RewOVCLdWDTQmjLB9KeykbTTTG07Dbpd7HkYiqKzl4yfSW7c6sxg6YF1zW1qo/3k
P3G4O8N/hyIGmxEfBD7faVFEiFK9ZL6zeuzgHKh6K9Mo9GbVoQjw/U0YrxfmSHnCl81S/aGQl6dR
V8g4aWV0NBQIfm2xQNQSDAhlF3XtUScbL3QQMwbT0YPMFXOomRzjVmTQ7/kIZdQek6E+ebhrC/CW
952At9Ww98gBYY/N9lTyaoNeO2BISF5B2nJnH+JNp9vmqu0JBDHSj1hn/SQaWeEBzH1Cx6eazF+d
QOKbBPTDJuWqMp1VQyXc55oWhPLIcqqzGaA4eS+j/sEDREFLWdz3bV2zEAZc6BXJJsH169UvBegD
rQOS06VxszdVQVOEFR/QZx3sXPs9nMB9ef/D0nk1t60sQfgXoQo5vIqZIimKivYLSsnIOS3w6+83
OvfB5XNsi2GxOzvT09MN0lxZlG5TinarjL7V5c3ol3lVdsW4LvTUWcFwhuuCLQTzgIyYksoGCWJF
jDFucxcNjcVp98RCsLGozR/ahZEvv0MEuQBhGTp321Phan5zcaDvxcxVoMoQXjF1vDlDvw615asz
x2OO0FwyQmYh6f80Qwa/3F6/M3J1Dy7AzZvUz16YXDUIFpozYSkNPrOeJ38/0hK5U810dKP8NOg5
+E8UwDCFyaXoIizRgSb4cZmHPWqAf4Y02ZQgmEZHL5k9YbhQconYsmO7Rbu5aJzDdt4wkjU/lYgF
4iI+bSsZ0PQCuOwImVXiBaM7tyT1IRyxZN6Q7XFBPavuq3ArtHzSYOtKhZT3JrlGaGAhkvzNuH1t
LiidMcURYPSudY31Yngy54dhmGu95qX5FgFpTcStRDGpwcDRm27H6579GekR8kscm6iQ1jDoXTP+
owtKQxuwXtXesRhyJqn0gNn4pYA3af3VrWUT1dpLR2fGTIP7vmU+VmCT0j3mRcYJcxhLrPPbght8
6yCD2mraAdM/RuFrNB/52zitPhjp+Rz88eIXeE17Ft2LGdIEhJ35I0uxP4CJv1oG24XbbP3F4LbF
3Yeyw+qKtYvJoF+10Le4qFF4LjY0PPZuPHxGPTIChk9O7mgM+/umeuuSYBcPNCVcHCAQM38v8nGt
qeANF4GdrHpdBGuL4i0ARx3g6K+rFDvQxXjt9OJRdWiWY9kYb3tzOuHew0sHzYsz2E90038QHHmX
dUwyh36IfSlL88WumEVeLHP1a+TYh/lfvxkeldZRhNTwQkdEDdgTHvlFZk3IksEHaWLcH+a1hAmH
OtPvWzxjkF8kIbhTzHiNpVLsILUetH64Q5K4WWnKIoosH1467rlSdoNjfQ+p8VbjeDpyPmTvNQWS
xrqiy0XmmFgmElYaGtyxkhLZenFo/OpFTW6N+Hgt8+QGnTI56f5PhuZOk9MhMJW4QCNJ1JQI1BkV
zTaw5h742koBAUnBTelYdfl92DYPC94L8hOW/YHi6p1WGFjUdDhncqE3yBNY7uuEi3MKIAhRxX5p
zBLFjUjfKc/cwcp/C+1+h/zmncBmi83mDkv8OASkZwzbtNK1uxSnxtEuML7XCJKuQfYPxYiKuY/W
LqIar2U5PrRR3a5nvwEvSy4TKbJs2GnQVrrK0PSYrwMip9hHYAmMzXASHWJ0OTUaSJGMf9K1qZu6
WaW+fnM5ny6DG5ioDoe+RD9eMW/ooULS17vAH8cdna/LqNUHP3L3Y4mKjzmiRNBspGow7Q9qu62h
Rtqvw9HOOq6yoV3Zmv2YhO4eeOac+cwzRtfcWJ6jefoTVpgG24noWWC/avQt/HBznVNBYhKMPIyG
lKCH6lTZKyw5Odi5T3u5EhtDnlyCxLNEdgbbwPQJO2hEPtkGlZDmlhumt1chY1yosYLBp7jeRw5j
1fTtMQAqYfFjooH800AK6hqYAfqh92W1zAQv4xZOSx07z/2kmIDvHizjK50tGmpYcaDy4wSIgZpM
U9yNAKb21LN5IIywOxIsQzwqY0Mb/wLa68ktrpNbK7MBBGtJshKMV2S7tRyghiJKA3iUvw8mazvh
QGhjpGQlzqvTQP4bfFATRE3ufOOWA0yxKxE7uG9Ik4YoPM1QGXTj0mPKIt8ecOYF5mSH/AXBvcLA
kD+QfeB4jcnxcN4bZSOyXSOhjsQG1koouO5pIzw4QDohCDzfU6AOzcURNj0vUcxt77l3ozi55XR7
KWMc2sESPMoxoq8J3M4JnPh7x/7wKNVWKSIA9lT+i/wjDpHRmo+sF+1TlatNzp3ikVy17toJhLOJ
6/WEQr1m29yQuf+od/kp4UrtMc7Omw8wkPdKtwESbME/RE0jAY4AA33UGbu3xJukPyOvy9wZSFnn
2fJusz1sJEWQrRvZnCOJEUafnTsuCy10/mp9/4dXr4PiW2E8bzHPVSnsVjBxS5xqb/vBGUmwtT0r
EUSeHrgUfa7t8N0N8Vn1eKpMvq2avGu28nYSo1C8fM1gIpFBfvx3Mqp/UYYCr7JvFrZzq8L1NqY8
2dTf+Ua5T3QgCqtbB+333EzPZftjOerbDMLgN6B7drJDZGXVEdrcefypsd61gQVahsHwrTXRiaM3
bYWMd084A+krxgiix6H8dAcoqZpWP3IlPBVzsnYYUdrqnvsSm8BRHPM+zE4xq0iIXtU1LsXs/0sY
zY8LAcRCKyGEa4TUOYs3GZsiG9HhiYppjSwfOlU1MzKujg8usWF2oNOAZr/zpQPTFRWm+s3rJxyI
DRN3RwUREgWQ8xyZ8T2AHh4xc5BtrRTYzC/mDejssolDqE5Gf/QnaLC6o/W0ndClAl1BVPzaGpBK
VLn3Gowxf/lLGEn59mFSXveeDs5r6rsUpWjKcfeB9IXrya6bzwbph57jOyEv0LIrwtS9+pEdnlPf
/CigTgGroTubLqhSoEfU0N/3nfRIwJ/uULBBIsAqH7UWSXPqqA3jsgjtm/F2GXswxgTh8Ib8umrT
l5HFrIvJB5iZMEfT/VPiLj95mTyT+4SSvPhczt3BwMmLaNVfGVPsV4uTbwc7QoKxOCiyFz9hqMlH
as738N0OTOvclvqr2b8uWbXJmFaa3Gj84+SwCYlZph1e/W5iVn/Rd59jMNXrVnUMeU3nJKBs7cpz
bhhXw04PScOcp6UXO1Wsopmi/k+LN+3gW4euR0qI1BHDhh+QVOCxaNmDm6Er0Q272cYIr4jgjpsN
mgwjag8uJmnlohhUGOcvy5DU2odpGEw5SqhNN6zsVm9+q0eN+e/3fpg+08KYd4WTRB9Fylb2dXcD
RxLfxzF5pEN+G22sIzPj0cYkpqLXuWJ6jM6R2W+mAi/l1nxCNwRCLifszjWWK7H25DXl1ZxILCpa
QWbnbY0e8XKmAZhuHdeUvW8a8sydMZ6XFoAO382sLfE4oU5f9IeRDko4w0JAH7fUp+8h6X/8Xj3O
jYuvzJisfd+8MZTzMAywYWxUBodFnfyUsU9jxD8x6saDMy5rjuKFEoA+fwc2gaYCYiz7stOWuwlT
l2qqzkbIOYRZdI+YAvJKyS6wIB/ZPqJQE+2H6BTi9FR71U9D0T9GQXbXkDZ2fXWbjP6Ek8uxTDRI
I1nOIH8EXD6mILbIYKy8inF0v1RffRd8aQ5mz2NTf1mWt3ENStmIltWmb1DgTJN+X3eAFYY+MvyG
XZLjXU024B0gFphIMDJ6poyjkaIwilj8SovMx1AfTi3OmD4CMTxcOD1GfYitEVgE9RUHWsY6KdHp
ofMD6OYmqA7iCKyZNe7BMwJYXWdfzbn4O0VsEG45OZv0BfBxjwMKCJOrIt74vK6LWmkXlDs7yZ7L
qEZpNNo0yJa1S31vavYqjrE45egaw6c25w+Kqluwolb3PwKR3IKVCrM3RrY/uFpI8CAPveaxtw8j
VrIlKnjKx+EwTU5MjgAtuDs2ykyg5A6S2NnBi3M77mkYlnYYX+XPTPgc69pqNpJxu0RCNyaPZiyn
pkM5mxe5awb4jNlYbGZ/pmPqoHrS4Lewx7JgS8t512HYpWli99Cf9LTi4o1exlj7NGv73qiG1262
AOkH4x3ZnQVqkgMwDF9pCVe9PG4zLHFfD5s7JHFg8pRbMJGf3GitbYsgOg5zMOGHyVDQkbGBqfoz
6rffA19Yvhm2FQdQm0Yb7wnIKkaQxPRep4qZCgWIiAyMiONBrP4I3J6ORvcgLcIYxcngWy5yhEbv
RrR7XdYEtCy+Fr72NrjMhYfmDsPak4MUUUuH1DHTx8JYcCJ1zyb5UgeOl+Fq4mf1H7KGnB+LJxQ3
S2vP0wNd5cmNd1EHXqSZ5ZmkFGv66ljz9MPOfFXE2pLBY59AD3dKq7aWATgeptVuch5bL9pUVvcm
ReewwLluNDDt26A7/2o0CxzPu7W6Otuz9scqzHeHS1/2nkHc9qv+Cznj+7Zpfsjnoq6gqMeWza+O
kubloIiybjE+uK0VHn4fCdTsZ/nZBr7QivQdLtOxwhdvmCY6Jw3u3bF2HtBmGHL9a+6gLPn1i5Sk
laEfW99CJhks+lvBt9Gn6DiZ2WcQQ/swlHHJUcRqa1qDEAU1T/usy5Y2fu/AT8vqvWOG2iq3h3es
oqodbKBn2bmO0kibyhZRQ4gxPNqcCx8xYswViecL0wmBYnTESNGu8WO/fTO7+k/pNtdMxyfB11Ng
GhB+/HY9hhlk3sx/blwiHbQvm+/qmNi2NbRUwha5razf01n4m5GcNMStzsDDncm3q875iQb9sW4h
XABVVDRoaF5Nafa8pPHLDEsqiKMXc+yB8jrrvrHyLzPSHi2j8x7TmEWO3CXeNinyZYWFWCDzQvi5
kJ6M8/CFAzyK4E50pMH9nRvVU5UiUl7N02PJ4UBm4cmrsgsUImu1pOoKu77Z9BF+E8ps7/WIdJTJ
ZGRa83prRRnHPm+XzQgGi9YpoogV3dJeO1ULlul1XaD0NGNVD4xc6ON7N+jzGs5osTOotkKSXOy6
rL3vj//UbP41cpm3cZg5kbDvZ9kV1HPjVtCjoQMfxln7mIIRoafFPoRtiWcXfx0vtY2g4HBBnRV6
sg/PWPOHl2Kp17L3yji/mha3iY1EH3ONxT4O1YWW9Y8+gb5U3gob7pVS/qbCqp33iZ5zFT4Udf/H
j1FcHuBRjmb1ozT9ilzP40QpTfl8cctx34wWPaW0uqVE5VZ3gZ2BoVoLmWTfmFcNxZPtIMVsdQ9p
H0wbhOwIQwSqfGlOKLSdSxNae+7Tp6o2lqmujHjSOVpQzxrbfZp2W+ihW0ijG8tBockKn6gYEnPa
9slnM9hnyOqnIcC8g4wPQu9tKjoq4OpPMGnxLSvhwHPd9bmParA6531wP+jc9mRpXWOe2Cirbp63
oTtuFz1/i7ThIiej66e1bjnrxZxvva29yIvLgR0o9rS2PNbj+L5E8NgtbWxpDZlMVBstzq7x3qm7
i1f6WybQeIv+o4H34XOkJPy3Yf7tNsZXxZw+rAvmFuxef00zNgXIjJMlzxmkCEVEpH5dSdmH5j0d
6GktQbCpaJNm9XkK8JaiHOrMsL8rSmQhcKXV8RYm/X3U8seltFf5EB0kwraL89MO+cUkMjLJt9ZG
1L/Sc58662F6S+AjFiQsOIGs0hqi0pz9yDvJCxrJbVq83cyLyRsXSXViEuw37Mt/C5rC1ofl5GQn
6b31uK4FEI0iAKI4gyVsoY3FrrIomrOqQqZLqGHN3QLaQvxYW5yaprMf5sEmAeb/+bYNOmBooKw7
HhEXSO3SM7Q/dNS5AKMOONUY8Evwna/hHQ8xYL6M7aVcwjQT0IQOvOjoig5lBws9VJ+zz6gKV6h8
eb506Rv07gHZ5sz7Hnj6XcmQkvJwa55RqwKjSazyLDhonLtnCq6drBZFJlXfipdJHIyhap1Jb/Mx
gXThhvCfwwFMhK597ZyCJPjz/08tCxKiKATfUIP9151/S2NM4N3SubO71IZIpt96RORCnmGQQ3HO
68+pVTuF7G07iPay+6o0/6MKFvCyehPikGB1w4fpzn8Lk9mcUrAqn/o9XncCQTjNBi4JKHidrTOt
/Zk8SiY9PZJGo89eWLux174rxNNaE1HnEA5zjAP3UrzDjnnPiYtymftw+axEHVoNtVU9IwqrzxGg
0iSIoPQt8Mu2YjKhwsI3oa5OOudPWICK+rH6cZogX+VkYLARdhM+kb67cIsMzde4cA+P4m8CNo4Q
4wuU8VUOsjoReqCrP9A2g48drvBWYMQlQ5dh7Ne2DRmMhVRht22q5V5Vxa7DJ1u57bumN/8KAkhP
spAUHD3kKL6Unj/3fYm0UAaGo+Xln76mX1eOb6MbMugT4G/QRDs7YDoHJdD3uFQoXhrn332DNDZD
uEA/uX8bXO1YGsG1EsdYOxrQ9jKPsnOYbaDUZWGJXyHwU9IvZy/yz+0UrOtOxYAyaqN7zkuU9Kjp
qT/C5oq6ix1om4nPoJx8zRXvVu1JGQMPD1JQ09NBQmjizm6KA5obx2wKUfyZN40B5Cw9Ht7QI3+1
afKOHfFZFO241hVo4zJ/NF3xNXbFCewaefA8/qQfxigFioeJvymD5EFiQToYt3HST6Wn7k22c0En
2can2y+jLbLClJ3BZ6KsAxZZF5KzlDAUJjl8awewrlm7NbXrSOONuuJON6SfU2Wv1WJv6sHbxO30
txnwKmWMgS6pjNUh1OoU7X0QlucxMl4ahDC4P1+k0upEURXLFoCMzsB+SzLDLtB+T3PWYEorWejv
n6TA1EGIxEYUHlLN2ssTKAy175JiG87dVq+LH3/snhiH3SyDdeD2YURt2FgkTb3pbMMou7Z8Li9S
/3pf3QYA9WQ0PjlaY5v+GymcoiC9hgbsWgw6wsTkuBWPSwO5IrSfoWedQiJa7tKis8bnAeEQQXka
N8NfEkqQcZMU1+ZsaX561SHE+IRlYypAaR3Ew8Hl6vClwizhFweKQ9bU/AAu2ITm6CGnSHTCmbpY
WqZu6H0NbAl9CiohceI5Y9LkcQxiSF7vMtNydqS2kzFA8WajDRVtKUvrv001tyta35R0zm1Y8m3V
eNqdkxoPA5VBGiTHtOq+naX905DXFoyYs1EpcZPuPUihB8hXaK2Jtm6GTD4xPE7P6TCd/UTtY45l
AbjGDoaOvkF17djW6T1meYfCr95Dp9EPCdnhVIaHRG6u1j6MDoIChb8trGS+k/xzGbSPcmB/OyVu
anMH+qX+hdSn6As/ZqZGY4lNrig2QcXrqVkPSc2YCuoyCVTVpBiPTdoeyr7a5238bNdoJINo6STl
zNU9ENehHFWJ+6pHrxZ6x4EZQlSd/yITtzK14QGnVMC5FJ2pgV5XZQIEQBAy9PmYOcHV41tmg/Yg
ZfswhoeYoqvU1DsHElJPhvk7DexUduWEmzd3gRTWrdZBuTJutFIO1uSjw5MhNwMvfDD+yMFiyHhl
dDk8xQUGT2Q+ZQFjePQ6dbs8eL71PtbhJY2W+wbfcMYisfkQxVK2nFU7uyoPHxRimSnmJlnaAqT4
dDqQF6pgh3JoJnoLYQz1zmOkiOM88/946N2Ub4o9Kj7TOL73jCnGNOwxDdqBY0ajeovq6uL5+T8Z
PyZVP9RdvwaAx7WbvTzl5BwApAhFwPRUz23hsWjJRmpFt+huHlQodkFOP6VdEHvNaugt8biBIriT
Ks6uUR0H3msaY137yV6yCB00mno2sLOfiigRyMQJ9V/hlBeB7zMzepQmRJk4K3l+mFyRE0avGJTs
5ImPJfMcVsrnxjWAUEir8sqkAmOY2btcv3GqPQojTNDijFPPcSQCrujkrIuxPaB7t5VNlTUUB3Px
2qns6Pr9mW9RCYaS5lvpWyiIL3JqR51GJkzxuF7EYV0UVkN0yRFPaolXEOdXUhvB/QApX96cMTwa
xVdL6hjgYeCX5keitL1dM1uawBZNrPwNvFdlqHeCtKNnwNgMk8sJdxx/HvvVq+VKhSrWCW61D013
46gv34YcCKqGvuGylQJeb/0nhihPggfUlr3twvaIuCgY7vQlBbuJS7Ey4dtqi/EZEmwFDZB8voR+
LRWnvDDUtSfDyz8Z7N5Jn4iJY6SHqj0hX15Xj6ZzmVMcCTOcNKcP5s/aCHalwdBlSLvcB8hpO+uD
gdyt3Gs9ryEPx1igQRbMKEk733cTFEHLjQ9PsjbMe+mbdiyhsFUZhN1rdvokdAJrhnDJ2qO8vfMp
ydu23kq/XlJk2BH4YiHHyrIyZb6R1NRo9R/mFe9Q795HJT6xsL6E+dZFw62P5otrAZ0XWNh3P3x2
eU6j1+4pcZn4ZRpbLOl4J0DRzTCrfzA2/gEmr9xa3QRuSS0beBXan8SCttCutUoGSNFAM9O40I5E
xJ8ZBghZZX7MSZByDs7A9M5/G07IsFzUsigCvevFl6OwI62iPwoERhEVu1A7hWCHJm0GX9xvFecm
UvvaoXms1L2WFJekhEgrkVKRDgRxfojt6tNf4teWvHYuqm2OKLKrFkShYkYxTKw6SGRYG7P4Kr30
1CXh1jaTjY4Ndp3GUEbCPbrhYAbTUS5bo/JfrArLgrC3f/LI2UuoN3p8qZnhvTPYAlXefFsZsyrT
+OpmTOaa7ldWDZg4qZdAfxCwoTdi1Flpb0lkkAdmLBH6vfQSyXAkQ+m4INrUvHO59qtU3ZeL/aEN
xRkWwslVECbKcV3qKD/TdCpzuGmZ+8Ao1S/a0gIAF6LS37MS+Ce/OpyLoOIAFu6T3wAliIXPHwJZ
XVsvMcs9R0zEokBMpr+A9ixxTe/S2xCsZWGg1f3+JgdgGFYx1nIibD41GUDGiPSBfad4SUjS4KhE
L2m0Omb11Gv22pSoEPZqJzmq3+Yb8QhoRmcdZP3F0Yub7Gra5kgKN+Q0as+GJKYoL1i12rJbvBFe
6vRmztO/2F0u0Nc+mdh56uEI2ZZ/4AppRpQOCcIhKyE12mgD3DqcC66F08wFaUIok/aYhfdAZ/80
DCmBO270sb+P0+nCCXHZ51L9lGzNjJzamZcPyxauHgboIHq+HR/l7+AhyW8JHMt2HO9lqSIAe2kq
VkZyZMZ7tXgZWrKNcwyn7jctlGrKa/Ib18iExLDqAQkZhfpFCDIGLIkuctfzKUzwPAi1JuIhXuAi
2ExgIXmDVVYe9I6Nl4kYAM5fMwOMtMMFmQVAjzEst3cWrSlOrESgX15vhQo8meYIAGtVXCJu85jN
iCZQ3xjolHdt8yQ3hNaJCgn+FCTJZvAvNQDLYW7ZAKsRqJqCEiE7CZXV4+8WiBnM42YI8T5JfQxj
mClGoxkecm29yWtMDS1w1jmevIOEX3209vKE0a7cR5F3mvLxY2oBvbg+Ze0eI4RvzXFaMW7wpHsT
9iX0TwJ1kUgJDVV+412SkpNDeAs5KUueHSWnmaiC5LP5freW0Mb+9SNtL8URBGR+OSdGH+SnZaPy
m2wSftOpkJ28/43FBpz2zNAPVoihgHx+oHRGIAwqI2rmOJjnOyYJTAIsJDHL6x5tP9vRvfwb6t5D
zEuS3CGckXEP0bXBoSb+K9e+0/3Inmjzaq8T+/iHWvnm6A2h20YphoEuCKgDLvSp8Rwvxc016g9J
3EfLPLp4vjRptnVUitcLj0wKO3mUJvlzHvRvIMS9eF0HPXZqUgHRu8F+7oLS94HfDLL1nFOpzOqM
bMVOok0XtM+yRPak0ZEG7MpK+vraR1sHTGZGeO7YMHL0DS5V9xF1qKQpQhbUUB936zfT6nE78FbV
yIAjLVtoLncBBQPfgvrwVevtq9ZMMKaR6QdZAwduTxNtzoC2v2RAHFr8usBFYA4GBBB5ijxb4Tep
QG1GqSkYqZEV6Gp061wDEZWpWEkj3avqrV3BquGpk+0E5IvSe+/cfO2E3mdJgVFFv0+5pZOHHwS1
4vDWBt4ttayztkB0451j2keo8cNj5LQqSgPa075lwcAbOX0hv4A+EAmpR7XxpEtryxyysyfZPUna
3JgHOxov+RTz+IjepIR40/klX45th+j3lbDVAM/8FpsAShbNjZoe3ixGCrJ96DlP6BTyV1mabqVG
ks/BC5XtsG+Bx6lh0L5+NI3yufXVTueMM1NQAvK3THRUzOtZUFahSTykC6OPEt9onngJaiM2dWLZ
hpBjta3Tv/i22ktnpM+xZ57iM02rq0TycDgiSA8tXt60BvtDrZppTyfcw6K/LrDIYglEbbVtrDer
RzKEJILdJh9aevqqjNdq0Gl3/5OCVng+ZRlfS/otRplvDTLyuhou8ucA6J71UoAnWtQNLsmMrtdH
qUYQpt2rrqV6qI4DNYDu9fdzlZ6FrUohDd6G+NQRlwZGbpkvAJpjw9C+O3csioR3JMsQmMg2wqAo
VXjVg+zNhLPCP1dh8zpy7jo6ULKZ+BSuwggbmKwgTMlbz71xFACM48wkV3ZX8ZFax77WXKUMUH7H
hnHQICuYEzhSmsIcTeKrm71SxA/VhApkfcCxTI5bqPfMZaqLTLb1HcP5TfskBx5ac4uGfccjRcnq
I4WEfMdQwG7mXRd4dvzoQFQdwPnkQioYXOJzls1Hip9EE+v7iatv4pvIReSX+loYho2GydKYbqAo
m8Q80uy30uR+6l/TpHkwyabkpwPrxXWM58LPria4NxRApBNdqz6RmmZO8141/tEUpE8bNfkKvtU/
wCA8ZRRZcvU6ffutFxr0GcT9uecmAKBuiWWoBbAHl3l8EEIwgP4sSyq0Efl8nUmaKdulopHHO9mJ
eZMjmgJr6qSbDZVDxxUDtHgv5RwhWGasZPdK3CHRv8kuLefyUoPMDTxnuXuFWVozBedG1Uc5BQ95
OF5SzDTWLr1CeJLJqgQFMSfAEygeazm9bB52Ae7f31pgfQls1hZwtW1gswHjXuIkymfzW1oSpww6
/TmzCoRgWM/L09R9aQph404VkHJIm9jF3TR86LEIWySUcvTKFc4nsMBOHQ9Yji6tIrlBTL98adEG
0aWG4R1npveLpPyscFhubQbduFHbmjwoZaSlXJA9ZBpcrtOIW9LGxSUxaQBADHIAY3hpYglePfQR
+78dZqYGUYbuEN5J4S4nMvdEdRZxdkaFhio8RCJ4W86AU9/D4u4kDP3/nwQ9DTqqenkPVqYjafK8
6t9kwN9kF/d6+I7wrQxWJEjjD90z014CC7I3Six+pqi9Sn7JdQZWQkkgRXqKv4GOUpGfHi03eYi1
+ZfcW1rTC5T2vSIZXFT/5U7qosfIvlB+5dSMsgNG8h/ars8NA6JZjDGTRt2dY0EjcUdPIynU2jd3
yD9AzC9OHHz/boJ4BMfTYOjG/bKqW8yi0qnZm5H7lJhAWxaSVGiyoylIy84I/smJWlqG72SjGcG9
gK9eWn7MLp4bLUgtezREbmhj9giMyL5PuQFYfsEuZYPK2rdm+whPyLOWR5fUkWnirWzx2EfCokGA
VG5IyRilmAtj/yI/DvaVLcWDC/SJNNILOdTWBrUvQeEFn5HgVVJEyZUleBcuTruB9EzgaEFZpGQW
MFnGsaGTrAISyFyD5yk3JncV7UJGZ/F1adHuo5/hQXZLRLF38K74dUKgAE2Icv1ca3jWqvpt1PKn
JmuRAEyMT2d2PzMPdbDe1b9lzSVYlk563401GlJ9saZMvHeK5EoBi+3tsvWps5LYODNK+4XaJdiX
eSvc/qWsl/1kp0fD9p6QA78EeVhsox49tBHdr/VY1nhG0YusTOBfbYqPfVP+LCPkAybAeqGKnVSj
mxstSRIZmAehagOgb6YK2gA1DbBfkyWA48LOt7+QFd404B08whX5t0KjSwiDkj+zKSX/mWXAxuG+
vlQMGAlyn7RzQMFj3IMXo7GxRbcGccluOzWYnta6/1UMIQohPkVemyN1lu+WdHlMpmxeRaFxtmEP
aBwbuUPanMn/rEL+CD6XNm9Mw1/X4/QSGXCDSTk2qnTuBceW5B5K9oVxv6ue+IwOu/VaRuhrnpd8
gWYpkIhIdpIRceJQN9n7U38OxhlWno+4Am1PgnjlmFtEXlZkDPKt6sUGaZT6oFnjrsevcCUdKynE
aLHIHicBFTzbNV7Dwjz6OJ/1QD/SgzEbc+vVb8IslOYTdZx0GtBkXhu5+zvnEnzXbv7qfzAB96/x
zau8mDB57a7bS10gXxfe9uF36j+dIStzhSGr8iCb37F46AmXhSKVyZqRGdJgPS7T71aXJlSNphH3
DRkw+ZW8dcc3kbtBnl4YxCt9Glel9z1X4Y7R+K08XG4XXblXJvF9JuL7H3nCVDEQ9PBmZOrPdbGv
ZgphpKlWefleWkHNzDmQqJb3Npl+coxGOwG5QKVamx5rGhuSHnFbBgmNS7quRLSEz5ugoxZBfLFj
9ZAyfZzXMw0UGYDj4YzuwmA3mnEZLfG42pYYDOvtcK86t/9dTl5vILbI97G7/km+Y187P6FVYW+K
yVbUJKcI9bQ7fypf0Ka+1nH4o3zWC5MYOODt2O1BrGKGDLIGNx7rPvbrryg3qXzS4qh8TceLtoLi
Y9+kQvWa6FQnJj6NybyOSoaZh/m+Bspz7fGjCAG6K9RCsgWRkDa9oWz+k8capj4jykldgO1JV+jT
nVNl9zMEOXyqz8kC1ulBlUGdMPDjDYPmj5O7PFnJdxKh0Djem+6rw30rQ5DonMLVglnIiA5h1ma0
1Q+Xfdv0j7L0mt6toTzgoMyiD3/9qbh3EGmQNpdgGlwpUVgi8DT99ugKZ3x20E3xGwc0VnuWrS77
jlSobkdESsmfW+Vfe0qGwscJRyax0zp6kQWRtw2BKQPuGF7XnpiRc2raxXSRFhudeB5g3j9qjrqp
ZjnLFfbb+/T+ksYRQ4qgPMn93oPgy1OT+EMD4DBiRTWaSAuCF9L5oEZiz8meBGVooUxyL0sUUmZy
Q7HsALYEzTKQ2VYDb7+WMb15ig4W1axhtMcEtkrYoBouDc1yVifLUrid8XIEnKcm17CcZxqXnzYB
OSqyc5JANmZvIPGOuOnopHJE0yREK5WRLMhHLQVYFS8HDJfu+DBwk2X3RqaP0g6jCAU+kONpjCJI
CUhb0TN8sGCeG8mH5eXntnI/et2+YvtN4uX9yVKeFivB5bvtdOp8MgKj7y7pTDuiHI8Gd4B0IyrV
QooG58qkN97P90OqpWtcjIvNoHpmIUamUVChfGSCYVdNw9/Zzx8mhyKMnDpOhu+GtCYIU2vt0v4U
ualliCnyp/xF8mF5QmHowYDM3mTSkz4o4D3ipw3yVRgeTwhM5NMjMPkDYpXkT5n9EjcAY1r6B/Op
f/YoYP+87DBne1D4GFPx432RFPnfoS4pr5fnBPoym8d5Gkf/4k7hmwupRtEss0P1OLZEfZ4MASSC
XN7RMwARnBOektEBWU+vxpC8Q8bol6hhcawPZ+j+eJKEErGXmuRrBiWOFapsXsSQpx8Z06pJEdmY
rRerjf8WgweR1GOq165fhpzN6QvVqb66WnT1LTaiLuNX7HTFHRJ52rcGKSRIDOb4tPyCvto98krE
gyi4S1vCaqZFW4uhir2sQ5BBr65SE1OziVsdIagQ1dOOiw65822cAcwhehJADEuYtQIJCQRFZ6Tp
Pc3qTxIusJiw3sMQOc6IFVk0YbxgXmE5incVARKIL0w39VJ/lEbKKLRb7VRZnDrKRLvTElieyVMV
jje65eTszR7Jqn+i+Z0W5rKTeav/cXYey40rW7p+lY4eN+LCm47bPaAnRXmvCUJSSfAu4fH090ud
SW1ekYw4o4pd5xQBpFmZa63fAI0cZlJ3RlWLR2GxYiau0lnq34oc30jV1XAZCLOEW3D4POTIvoeZ
lBzp8s+g0z+jmC1kJcJguzY3djkCuoVy1MVUAJCRY2dDAUdX8o8NuBeBVqR/6MzlS+GS1IKgGGbY
56wTjnUpb5rH8aszugAOv9WOjponkE+y1TxixrKF3Jx41O6iHn3kSMmeAYLCWR2XKdq0fMdiYoRq
ooUk8I6D2NRsyDpIXtA0X9WTuNYc80althgY7t7iCIU0xOJym49stNbyIPEM66tsM6TJRMsBgRIS
tNEitpd9ne4iZplO43wEHFbSYK1sinuK1nLiR81jK7FdFNlbTwOaku2xAH8eJgg3voCebsgiiRoD
HUP3x/dBIdujd6FPLqCD6K6tu/sswd97yivGPlOf+2Z66JKWFJ6I3NcIDdLVSefCJtVxuWMAMH2g
cCFwmh59NHK50JlSlpI6dSBLUns6CjsvBnyfGPCjsp2VJtEiKPo7OU5uUF0YdfcK1Ps+EdWtWiaI
GlENawGe1CnyVWhKdNP45afOC03DLZoyNxZQO1MUL22LhyLj5ZX1DRKXz0OPtbNRhGtDhZ2L8ftC
NIRUraRvC5hwM6rsL4eLGwoneAp7CNkr0Xhtdjn1MkCwNVUu26k2lfZs5uComN2tX3mvLge93wXh
MqUEh/7NRdpTCUTcqwEMDXhhOzKTUgYhsKLVoKuXQrVuXDSnUujKrZtcuBBIwwqvLAuDMazQ26va
p5+ToGbu1shCw+G3qIEOVfXgQBaVEoAa0pdkK+O8yRtw+sqdyGGSDU2vIO40cjzU2RWq/IDV8j3p
5SYDO6Y23maCAojF94ttkY+OQU2pXPk2o+KqzF3KeALiW1jcmlAGwH0le72sXhPLhQrEM4tQvy24
VdspVq4+0pplrL5Vgk6xnEeO9gK6R/YVtLm1kP9zgcLhzK+i5F+rVFhIkEp1uMiLQyAm3NETdig9
8e7dipJnzzERT0KkOLUa8NdOBoy0eQ0SrhbCuO9BDSfkxsLrPQa1XFNyf0Bb+kMxQbtppYaQarZr
IUSE7nihBONuaOs1LOj3Eh+Ukipspw8KXU0HoSDUGD3ahi5iUYMB7UCt3K3bmtci1+dWp0UUWSA7
aw2yTPmb5vn3gw/XyLBQywHYl7TcgJW9DNsjvaRk4mDN3Ju6xS29SNcuNwrMv1+Ep8IAcS7CEqxg
V3l3Qxt82aQCiImCxQABEBZ0taDUIbyTOXRoAnZeghZNLpu2ITj+8csSSHqkkOlFAsWIQxilF3Kv
rG9nCk6Qd5jpcbhoCRu+KN5NN9ijs/cWkx6yZGFo0EPl5jE+F+jrdF60jWvqoWSzO1XqjVglkG6o
6Dm1yJYGkhjFQiuGR53gIa9qBawheWhG8KDkmUpLX+mt+5hLaSbumi78zDvgYRNiDn7cvIzwaIIq
3ZVms4mMcTso+cXgiV2YRsuOFilaHi4nFFaetLQqeEQdUOV221OegMgutTSsFJQ7rf7q3Uc6JdSt
C0cxnrshvsb7ezmm/s+rhgoABEofUmUtEyDqiw+599Uw+JDEf240Hv9a6hC4abBRfICGWBBIVQEL
6YtmVBaijVfRiEsItKYusRkEJM+mbCk1fEXVP2hqceOm7lofp00LgdTiCqE12IRQF4cCUsCHTUyY
Ual2LeO9K+4Sr9xO/D+GHihnjURIBAPK4oori88Vx7ko+j3Fak/TuHPxb2S3FOb1je01MArrfSb7
yJLPb5pSX8Gi1hOG10bRol6bXORR9OI2Ld4kd5qWLrNKzBmkzg53svMY9N0nryYtN/jDkGq8/C03
wpC+6EgrBTamFK6Yy2XlUrRzpukKqcF7xaVK19RkoeoPgEzn+pcJ6hNIPDWdtfJQPwhNFRCyjCtf
hYUWXBN/aZ4Fd+Qr7dtFa3/LAoNNXPqR/UcXrezV76InAUqreyTUwDLDBxkz504uM/o73E1LBoA/
Rqw8XDO7iJG3CBkvKRVhOhdSflAqiiB19oL4jE0ogPb/p8+B0PNU1XowTaRr6enMnAiZyKFEpMJe
5rSPwA6+9dC+KjK8CKYVqLkNZ+XcDqTYSfAlNTBodW11ADxyiU3wdpsGzRoOAioZy47y8s/Qg1wg
ZwmRaQKmeKuQZ46Kj7M8gHg0ERRVXUnJIYZY/opcjIODRSjdB5TDgHlNHCsj7SQSAv1Kowg8Tc1j
TJrEsBk1zUKyUWCnCyZRsd2bohePnkPTNJmWHjISRdc/TJp24aCxjqhD59lfEPn3TM9KNk0C3q6O
AbFURj+THs/oSKiNOh8y7cuyq0upty9lluQ2kGK9EfFgsMYLTt8P+TsZEUajTyO/FCmfi4mL1DRY
37UHF9ePtyadThl44yh8cERL0eIK1gtX2RbxgUK9HICoJeXwINX2tGy81aEjy2cZtMRl4/PK8V5z
yrWUJ2AFgYlzX9S22xZav5HqF0F6l+f5Qu7VRht2UgUoRi/SRk+S6ZbKLyWwIt8Ut3XYLBlAKpg1
Vz/vJkZhpUKBw0nG+7qGxCx3YzJEtxZmqLkZr6S+x89m5evQYb+lGnyLg9o6csYtW2MMuQn1YQ0O
oscUK/qM6WLJY7gqCFcIGwFgBHiXbxAwWOhgrCWzwixvqzB5por5szR6uDuurm+lLRUFRPRstGXP
eYGyhoKoUpyOV1KtozQuLajvUKd5AHaYJAYt1xtqQjcVNWaUgJdyiEwOBKmyIsNrNWgf3KWoD2GF
3oDXgk4h/40KdQooj30Jh/EtQkJNSrlpZbW2+/4C7LSsqFOyCEm3kGEmZFlB+ASLaFlDpnDaYC5X
d8xxJTGiUopSKqvIYc5ze/kzd6grITaIjXV4OREu5LAnsPWlfKzc5MrQXlUUfaVWSdLg22ir73ry
ZsJ+D/PsSmqjy4uJ1CeSmsAqqpUVS6nVk6uMrY2m/opANnNc4rUWXEaVQ9VGYuEVstP6nmpxrAwL
2/evdOZNnkTybeX4k7jK0RJ0eiI0KKeiXlbqUyrt/TqYbB60iaSlbQSIx1b155LyvAEzTkqrmlCy
UyyO89FBNs1e01DJKKHmpk2K50P58/cKBss2kyTjmobTp+lBv4oovJVZ+jQF5qVc4PCzthGvl/Zi
VQT1RsWBVXGZlSC4dBL7MrDqBQZ3z72L00AHLU7H/vrFrvuHOlFmrV6/U2Mggl6FmZAdsYiDwwUR
LysGcvn1WXLv2O5a4C5PboIyms8itEzsGKP4kdfae77znSbhSk4nQtVbKT3k6O1j2GcUaHtpPLby
uQvKHROb+BibyLdUCRxpqXuFaAsmrbcU3ajrgWk1nodWYTQsDAz1a4/Oi56UEnXV0UxjaXPshU62
B0b/WNbfoBLfha/Hm6yOd3JIGo1FZAn3qQVFIHpgz34HboaybEjG2YeCXm3TUweKUChtvQBtMK1c
JV3D19bpZoR26OmYAyk50brtrnWt/rksR3HlU9sbbvO+3HYeqXETXcsbWtxhehzhP+6bKR4r4Q73
42VLA5auPMg1dJpNquoDUkqYdgGlk/4G4F1J0mLW5mQkXw0WfPS2kFww1rYd3LponhmO96cf1I3S
OLfMzRADCDaSpeHrl0YPqrahAcM5new1XXnrC4yYTQ2deXzWwKzjJyOsjdGZd2jLXbdtgIJSHn3o
ORZhg2fuVcapL5Ubq9NzgiaUf+Oy05Pt4I5veaLtMNxe2YhsxohHyf+v4ba7SlLTZW0S9xB9KK6L
Qg/pgsfbfkSdv43Ywg0JSJXXG8PpNhZSV/Kwak28o8xYDzmCFWD2EKeaHBBBX0ur7DkGAkQiZ09H
GLAVmmlDGy+LKKxnRDYC7s1URCgBucis1N/ydDOUWmr8bwso2XHAyVop6lIkKBwQH0Sc3igxsDYk
Tq083E5aXyyntoWVWQHk51Cnuvoode/trnrMRPOiI640AqsG0fBArP7AUWtnC1hMUQCWwsR7IErQ
M+A+VaDd7NRYsMB+ldq08l/K5qFAKBN9cLr1uN74k72pJhM2VA2eBfuFmU8oKJNgr4fVbc4tX0VP
b2gcdE5cOMcqRjN5l+7DKnwb+mQjb6EB0swNYkuGQjs67jcpUVhlFGjBXEaBrCQJ7BiVAchE3DRP
YeC9TiK/mrpwb9n9pjeSlfRynFyYopnBIyUFNnDcWRAYC3irFOxlnoEnxgT/MjGRFRgesf2Dvq/A
d+ZJNXKBuW1tooykDinsOgDhzV6ma3IphdViolaDyedcatFXkHz13r8C07GkdncT1RhbhAnplSGC
y8KaaizHg4Wpcqs19Ioq6Ag0EPQUOf1CneiblhBpuPu1pba0ONx9iD4Vbq6hMfjrptTKm8gJogXS
v5DwI23lIutLInTnRv1D5fbw24wFDniAntFWTtPiOWR2Ri4nnDZIpWDgESO5YUzBpY+cMHReRJUQ
aH5w03hj4YdC0QUYGjjwHAn5DLV/Wu/cpPB2GNWUd/WKpXQApSp1K/8kd/H+NflqczuhT1Wy6BLd
R5MnClYAWS6LBF5kJlIIeym0dqhtG6VyV6kdXJhV9yEVrQPuCajccwD6a2AHSEuGtzYu8A4PyTHp
xkQIuSjfUzFUSRch5kc1AUUa91ilS+sHZzGlH77pFL7UVrO2tOBWkNRMgdQPTsFAD+i4F0b8pXvu
RzJhg8CUQBVyJyxkYDDP1Ggivrbjo2Y5pGq8nmr2L5QScvgH3dNoh/DGNCQnSorziR2/2WZxo4bl
DErrsgTHMCKV4iXGp12n98hlsx9iNaR0wi1MA0GI50C5VtGTmau1rDwpVbLSqq8BSL2nS6wTR4T0
KvMySjM2UTSwxA6a9qXltciodtOr7mn3qhajiKtcFOX0pHPAYAFy6eUexk/ghH1kGEosCHW7uzUc
lNIT1jAN8ZDMKv5ykUCgr2I5szK3NvLSoLmWOtdVbYe01jtIaVoERkvprdtQUNsh9bKxxbC3sE0R
rP+hVm7jlJPVD197PELZlRQkqLfQZURbJ1F2DmeXUnwggUdxu7eJrLTXA09fBj08FgE0y4sGrCxG
685W6/cRgTCPcaY7uy9LzI3MrCJejNdDgo1Twut0ZbdhbNAUALQZR/plOjb7viKVhtb3FpVCR+2w
uIEnuzdrAwHH7ia1i2HmlQYkl37eZFpLGWuA/R0aO82hhdtiNzrTXPq/rt3Ajg5IthkgHzPoMAwu
cpLCUSqMcjEaSb3Ayaw11YGMJYWkgq1SaxATNBEslCC4MIJmm+Oh5MATWhqGCYbQqls6H/q3icb6
OlPzy6KO0S5zuEyaXrJtJM5BqlQpDtCIHIiQgZTR1L30/fil6C1yWFy/MxZ879P6UpzqHsgzDrMZ
dMRmgtxmjyEGsna+J/v9EuWIuFb+nY7ty0AjPCEydj6GU7razByuVwHrxpD+BpwFNnLmMtjqGih8
WSNUW+1lCJ7l2Oeu+qYIwHwY4NQFknA9dzi577QScRxpY1wZ/sWE5r2BvUCJFn4eov4hjYHtynt3
4aHM3T64kQsNzZORQAxOVozsgNytSAX4qRqMfYV5Dev2TlfRbxThzoXLqgKtNzz1xRTqU2HSEEs1
1ASDNJ+ldrX2TIpMfNO32/s+qN5veW8FxHgjUnCqwjMpjRv9na+bcwvg/gxJzHWVxLtac+dSt3Cs
qMCgts/o5HBENFu8wMfFFKldONQS0DaeZXRloizcYaW0Qbr0Xq6yDp0lU3oPJMltItRgIRTvQxuJ
n557WXBzl6tXuqL1undvhcaLiDHSLVr9UdpJd2qztjnw2EfrusNO2Gx+QmU7GFeYb+7aQbnluFjW
SnAt/0QSA1qSrz9oBXoIqW4++5F7iWBCgmwfGiW0BFap01xnrnLfOcq6NpVFnGvXtgujxm7Xikgu
UqNdFR2FMkpN3wWKqU5HPqfor/agPgaDczNU7kQ5nw4f9VyyTLFyem4hadXdRV3wCSyHBB6X4Zr1
qaMj5eAqW9TpWh37ci6k8l3ZRF8xSskWn4C6GNizrgL9O7Qr3arfUdbrSaRdZSaEOlJqocWC9Y80
tPIcb5nBceZuEOxT8Fu6VhGw4e9xi/Hfsfulr1Y/IJVFMyYsn+Q7lV3EBhvTmStsaqwF1dKsxFXL
ZnPnjX/r22gOdtRnMH2Fa/gHBD2ts2kYN4Ha7ZEaDuZ6gQaLMbgAenL9YbL6eytgjQGzNaOXulIf
fdzQ2qG8rmiTbbMggExKyUtFigmSHW5owMEyVDSMjPIVQidGCvKkB6hLyjTy0+zVTxzEcS8iHW8p
VNiC3kmn2U91AxWp0wLg+NBXRulsVWFUgtvURZt0azBwSCAYJFVS0G00iovKQlyLYR2DENBJ1D2H
QbMbO/te/lIszYhR9H2ION/gqpUbUB83gUfDEsrdBt79E546wUwb7Veo6y1sVe9aK0kNu+wzweOF
uoKvzg1IdlUiExgtvity86tLekTCgQZ1HjXGofwjQjpfXjkgN+IRg3smXtXFA4iFYOYFAWg05P0M
FjYha+c5zn04jt+oI32mA2olTiq2JXeXvitfcd66iASiBUU0QZRqdyOuxdRDA65tlYmS49jvgiB7
i6b8ouFZRuPOQwVWq+kD7+AI38pdWHLPwkkNkLWF0q2BbUVs2G+m5b75jrGr/aQGkVllaCH/jAt3
95GGtJ+Y0D5dkCqTGtz5Efl5HO49U7z6JVRjYGIQkumcOEJZAuH3SIMpRPUD5EepdK6ZBrYlXns3
NDodcm6QsQ0awCzax7EAfWZlxuvoUrjDD1teoBoFZrJc5aVoJBw833tF/eF3zR+1o0oMe1Wdic65
7xI6x0G/FgZxyNDDF3/It8Kze1KEdtdajjuPoI7MLE//1BUq8bod1sspc7eAWV+kDzs2cDsRJQ+4
RD5Uvn6RDiBWZfnKaJxVSC+HbmxIolauOxRTQzvWVxkGPTEZBEKGEXQyzNx8iciDFxtwh5r64BUR
R7Y5pk+duNQ76yHRy63WGcD8/OoDdH8iPZTB8yCCGAgqTQxDkWTvURbdmWXhLz0LOylw7lusfMAv
YBtkCKKGrKY6VQjfjcHs4QcEev1SEPhmyhA+FUH3qGbTrVCVpZ75N/+VqGUjxt7212YHl8kKqcnq
iHYjq4TF0vQSTfVdhHXnmOWIOvQbAwJkRzYYGDZJX7mU/YLKGPfEPtRkzvkYq9LX9Tcn1gOjZL1l
sWiWmWwUJ7vMjNFe66YBmdG98ktwsdwQnHLY5dw+Ux1vCcXoYbUgy0tJAoXzciGDE9ncqxJp8Vy0
IM4wdZxFgMYQ+UsWHUzMWe90iJS4wRsJaMrqG3Zenhs05N6t1HqRbuPQnFgWVU+siiLsonCG0gY4
3W5hA4a0Om+uWECqpoHARjkmxvUAPllMe3F6yTWY+Ia/myrsxeMYEfXQfUU6Ob2och1RizxhAuK7
EKE4w8VGM442fdHRSc02tl8+q6P1nZYy2wR9RjTLtxolpjzxKA41wYvXlM9Vnt92XU25fWNb07so
oKBKu3RDR02YWzP/4dKYKBbYl15GHc71wv00Q/5Sbho/iK5MUe/TgiKkPW7cisr7pLaLzrJejB4R
X1Nv3hxLeSN5Rt94pB+ZR/G9sPprsidWSBo8SifRLKXBbIn2wVOR87XKC/BYwEoi709SdEt6FauA
+9+ovStKfsaq94jZsHqwOpLSGUyaaMraovwKY3lchOggIXNpPP7nf/yf//2/n8N/B1/Fzb8W2n9Q
a7gBGNrU//Ofxx5w4KMd6PTA3ZIH2EVHAusrEMim6KOwU/ucpbX0rv5thR88gpwhmlRlSDZa1Mi6
WvPq4NIxCXtuSsqzkX6oAgCDk5Tz1ozuAa3tG8sttizoDzUhl1Lyy7BTE0SwlG/LnMA0RAo+Bmx/
z8o/J3BViJB+tIVHxuQJxFZcLlf1LrfEc6gV16GVUpXXqie15QhJ0uY6V6k0kmaVs6yxHqNsxFx5
4rTM5kpLGaVx3EWcVoum7x6noH4OrPDGyGh/5JYHOtAqbp3agJSJBLzp4iWMyYODikJD+RiS09hb
b+bgvrspXS9RPoVUbJ2k33V68FAUWPw69/4UXwvcNuaubTyEmb0tU7AdCmRNuebIIuhUhSPscXw+
T0+zecxWWs7/5zso/IDFoP1XD3HJwsM02tA5UZeZbzz7Rv82mc1lzE5QU8rNaVZgUebAVonpkc7i
qrA4+1zQC5RkGgygK2Og9F5FV0phQNZEUtZt9iLtv4zWhgcLc6xyeiYXXb+gbgMw8wV6J+BTZ47T
PJnCe3Qi6751slulbT91fH0m9OO0HhambXvf8GSe9MxouDjW+4SCAiqdXzR0cNep73LN/SPILfEQ
YfefHpQjtuHqwZiQFeK+0GcKLbx4lqtZDPaiIo1GXB2N5ascU92523nr0087MgPqgbW7yCwhCpD6
a9tJcdAQi96ilBWO7YXXVMt/7xmHpu6DnXvC4Yukq0MHclR2edALhmoQnNnO2pGIoR98h2nDuYwp
WW0arXuMbPe+RmjZ8Z5lEXAcX0BC6OIa07gkDynNoDNFf1wT10ien/5GXRqt/xZPDj4yN3y1t1Q1
2fhlfUlbbe4a45/BA9ql+jo6zOz8opnHRotOb5EiNu/LCwObyyaHLjpSxx5XWHPIHpJ0AubuA6QG
1L0YXOeMh7t2ZGXp+j93m0XDNhsBN69LOriSu5Ba5TqO4GtJxhAtsAKhAig4IAz9pt1NSblzBCrI
wFgb6qsSs49+ykwKzJ8eNE0Ozm+Dpv3zjZLMH0wN/Yv1GPRXpnTlAhQorzaj1l66Bn0ekA2QgIDh
0xPjPyRR6PSz9WMrRk7kX7Fn6oa2T5TeWUeIznmIdmBrRqcXFLITmA8S4IsVE9UEwO2SGcag4Fcg
hwYsdgHnQdIZ5EAKqOa8mePd1RZ1X6g0kgGH9+fp9zw2a5q8ov31ntjaI17uNc7aF3c61Buze9Xh
PA7jhQbukjfmUkXh+geWXBjcSqiEFJJc4UNRNghu6ZnAdGy2ft7wrzep6ibABhWLWwNd+JlsgEV5
Amc9pcSDZg8FHNltLvPgpqNBkZnlNvJ2hdLsT4/EkTupdnDrKLSqLwwtUtaA7Ra9pyBARIMZ52xm
h+MzQvGUtPj0s45+68H1IC49/GVAE69VoBL8187quI/WV7X9HWf+SnT2nhVJ1khLMHVWkiR7+slH
AvJPgPtrkMsEmI8dJfgIYw4gsaMhJE0VJzKBTcfpR8gB+2XXaQexUsGQts4i4rFQ8fTEIFbNmusO
9RHpoMeGPHO6H9lgP0P715domLNooioVvAjqFVTzvrbu+sQ88+vHPuIgmJXDpPZ21TBOeB7Q0SBv
LCdyUZWiiRjtK9fyz5wtx9bdQZCK8tIS4MUV+rPxpYN3TN8ku0DvvrNw3Ji1DwjQ9nY9PfnT03Ps
eQeBCfRrjtaRPJKBCkXuuEqQBo2p/Iw6rUnpIDP24XNL8+ffW3I/SeBfExXi0hMGLg+sWGJtgEKW
7O0M5DsJFJ0zDzmyGlR5KP31EENXsPCaWA00YkgPh3iVoZaRSYne08N2ZOOoBwsit31hBzI8oNoK
1K1at6j6lda4LrT0/fQj5Ab5ZeOoByvBUTBumGyCQkMtgb6mJA161pnD8NiPH0x7kvYx0gG+v5am
Gza97SYjov47L657B2dIG05aVVcOnBOhXrgCL902s5Qz6/X3maWP9M+Zpcmm6DYei2s3AL+FGxHS
Ohsdo5jT7/77vOqeDAB/LRylNNpEjIxLjgQFvi+2bLqNV9ZEa0FT4I2ffszv8UT35OP/eoxT9y6n
y+SvR4FuR2O/+EW/pbJ+OdBvg9xy7s6j/34L0z05jH89yM9HnEMi2oR91u+0Hjw3Nhhm4FSAXroX
PUifVC1dO7H2VkTqrfRWk2iVwfbdH1p5JG1CpgmtXw05Lw2v2XQIVnlUoIcMzYkeYj/vrQbiNdKk
hVc9oDzyWTbevqu7M6vp2IQfnB/AxEM9iDV/XdtwARMVuZpwvLWt9vr0VOhyP/3/+0z3Du/SAzjh
1hyZCwWUaqY9Stps31fhIp0MH4sE40uaJ7gYi/QhwPWigGYHJPQbYa/5UDo7FYXqWBNgLTxnFk/w
saSfoDGQVBkUR06/5rEVcxBw0jJVxkqhNW1lkI5A6lDh6ctVk1dfvYt+QOY5Z06g30MD/c5/LplK
NVwzTDt/HWk0BY0w/ugi89/cvQdhBwSPmAwEOiGyxPuutO/0UAHcHJ+5vh5Z7e5B5HEBAEPfxmQL
5TKUHlRua2W69LHG4MB5TDgCRtV4Oj0hR9alexCIfDu11LplQqoC9WFRz+s+us2s/syNQ//9YNbd
g0gUaSFNjd721shDQdPWYaC2owNdeern0mWqhbHoRBklZuwXyOOf3HS4E1JyoNSVywax70xyBGuR
oWWWNvU8z6wXSZUu0H13defSULxsZYH7HyQOrk8M9AUk2026ePXdleLWZ3bYkQXlHgS7UFW7Akkz
bz15wcrHwq3AWOjfm4SD8Ja3GK9ao+KtbUTLg6LdOrL4mmDhdOacPLLtXPlNf8VPu7UF7bWA+Enj
FFTNCCCEpi2mHNE8pZaPjuj36U85knph9fbPR43xGIXlwISbbv5qJuN1ntSwzcI9kpP93NHS5yiq
jZXz44ELcQGl8IjOfH0jnbRiYDlZ7CB+F4ZLC6eApjHuT7/YsSE4iDxNgHxQWDHG40BrGLS4VHO1
8S+VvENpMnv6McdWyUHYCZzGstLM8daEhDfN0G48DHlO/7RcaL9EePcg6gyVqRQYd3HZmepbJ4qv
KtV5ibvwDwTbM7N3JBo4B5EnUdSsR1kCbyE3e+oTjfYswkT1AOzu9DeYR+KBcxBvtEgrymhgF+kh
go+Gs+3x/DM1qb+FFqsUUaNn7AJomgZ3GQvI+G6lPk9Kde2o9MPHZqMK5TtHmSQukwLPmFHMHOqx
irBvy6C9RnAaEjE3NtSpyG6gFlNOwvUOpihM3KiHFpDm0D8m/cKq6YjZSYZ7S/JeQHLPEmyBMZJL
In051cG6S+OIAGVJfqvCbQE/gJJbA/19vFGlGqB0vzo9LseG5SBM9qMp/DYyiADELaMa7nPI80ge
ldd65tyOHM1Kp4F1999OP+/YRB8EM3+Ig5Y7v7eWhiqqbl4DWX9uHCU4E3COrFXnIKLBxCs1dDiR
4wdXXcIZrSzvq9Sax6Bqzuy0I+UG3TkIag4iD3qghw4uu822zJ1rSe3V4dMV2IJIWrdkn9ODoOaT
Psjr3QhXVTHrM3fsY0N4EOjUoB6ghGgOTENYMmgkxoWxnVLtTOXx2M8fxKt2CAReKaOzjt30s0Fj
ROrASZH90wvg6OgdBKrG85CdLXX4/qF+hWachzksO0YSWqQJ1wCCBF6pFO9hy8Ua0nBleuGFOETQ
9j7zDvJbfolozkFEi4TrlGjoQHiLUdnJqeKDMFdfpY5ePaBc0ONOU4clchCdBhPevda7TIKE9O3p
Fzhy0bIPwl0KKmxQKhq10sqqtiER66a3ycEC2ro1cACb+Dg5w7kr6ZFNbh/EPvBKQjTxYK9rkg4p
AUv5WHpfONM2hGMl7gatfDn9ZUeOIfsgniStHpotTizAyl4QVqE1bi5O//KRor1uH4QOvcxB4Jac
amGcbICZ7aTGKSZGOWxFAL4aMSVJ8+sB9ENKxzca8aQSpfMsBUAzhjZFH193amdLgq3N8rZl0jGA
R3RLP7O2j2wd+yD4tE6om7UZWWsM6WFCqN8x9iqBN5250x4b24O4g/N6nSqFZqGeyLRVg3+veHDz
Tw/vsX1pH4QVsGYc51DL1gKh5zHUdvIjwHZuQKMhg4qtUAg2Mx6MrQe2euxxHaCHvDCRbTizLY/c
lOyDyDOFeqEiHWOt7VakcBbMRcnUlXi1TRDIY2M4k+Ycm6aDCJQnlpI1pW6tow6z2yJvWQyQ2Wun
OfMhxybqILzo4Khi6raIqaEk5XFJkAaap6fpyLtbB5EjF7rZaKhDrVFjupRWdkaMI1ycZMOZdXBk
EqyDWBEVMWjZWnHWUxt8QHtDNwI7DdwVA2Y/HJSb09+hHTmorYNAUU7KFCdw5demZicbSwCboId0
ZWYIIQM6pcMGANLAKs33ccIJLWQf1KF+64Ie3UGq7FKDSKvGS29CqPz0Ox2ZNusgwLh9GbuB1fBK
avLslbSrs246s+aO/fZBaEBsr/MxF3fXKj5vCDG/lzCtT7/2sZGUj/wrx/IaULxR4ePewI2xagQo
B7146AzvLvTS+9PPOLbsDoJDqmRB6+V0I3OoaVmKiKPMn43CPnOnOjY8B1s/cxJnVG3uNC71Et3F
BQbc1Jlp/WmZ/nLaWwf7vcRAPUBDGVo/YC6whdK2EAGVESIz6kuJbSPea3WsqvEbU6ABRDa0hBIF
gpFUIHWt58Sptn0KH9JRL8LBu/Im7a6z7Z0rfQUVvObPzOSxUTiIGxZU175J2dwNCVaHQLnqiefT
E3hkkfykRX8tEpE77pTF/DT5+KPU+hrlGMBDNSG0nH7EkbY+uo3/XIhhkOQo2/OMKVGh2xebjDr2
Moyj70lUw7zPm9dBE90c+iuSKHiAIrBoAHHUUe5FvaNbAAipFqdf5siCNQ/Ci9/BwqA7wl4mHSZW
LNLQubKQWzz985qckl/W1A9I5q/xHNyyQaJ94PdzsJEyP8OEnKNymGkVyuyOpd5MaMXmapfME3M8
c/U/NosHUaQCht1PXe2ug8pYBq4BlxvAXG+u8zT/c/rLzCOL8Ofv//qySFX0otJHb20hX0Dnbg1N
H5hR3NCuQ6jZkl5U+F6YEdyHss6X+SR2hgKDRTpoGV5643vI2rfiBWvZd7SegUopeJQln5V0QVRg
XKDpBe5pdDEIzsNd3OJWmVQ3maF/h7V2x7nQoxjmvg4pEvgoYAA1GlZ6q79Ap7/KOxgpZL+w1r+c
Uq2gAWJ5rZW3fYyya5etT4+CXLK/Te9BvHNSo4RygXxKPNCrRAABMmG+dysA3FWCV1H+agBdPP2s
Y0eheRD87LZ18dFAlIYBho5niZu2ra902M/tVC/ojl17KiI101DTyKffhBRGN8dP4ZnyQC4pznme
buyoOHd9ObbKDuKlEdthpjlesIHuvrL76FVjsL10WCA89H76m4894iDSFa3itYEWQt7xPBy/lOgS
b4hVUEjlqXh5+hlHFrJxcFUas8wqQcYGG3yNa/x7qpuybDanf/vI+jAOQl2FfDEHFibP2CCImQ5+
UKNUosVY0CWw5G2jg0GjJ2dOsCOjZRwEs8GaRvDrcbDxhbasfIWJQUAOmOZFZODrffqTjj1E/v1f
+97zXH7MqZHw0jCwzLqn1JN6Gcg4JYV55oiQL/zLtjIO4lcONrHp04Rh00DIegYair4TzFWkm2ej
D40LCu3pr/lB3Pz2KLkq/voc3DcHsO80kXQneCi7cBWgqRNEyA4qvb7x0ZbtUPanL3QHB+SKHhmW
RDGqVIo2LrqohEWGpTI8jbBAhoSkBJ1KzdqeeTlbbqXf3u4gvtQoOxdVloQb3x+uy7F/UksCbgG5
OzOWoxM/SdsB3L9zeKVsENplt1J4Ji6qdVkFn7rT/j/Gzqy5buRKt3/lRr3DF0Ampoh2P5x5HjiL
LwhSojDPQwL49XdBdve1q12ujnAwVKZIkecAyJ0797fW0hLBfjTHQwG7HCnfahzUJSWCpmXQb6RG
N7KazGe/9PeD47zpFkrTavZRzZ8xqabNITgpm/8HyfVrzUOHiednYBWf+th9GWm3SwbrVuoJlHct
exskHEFlslXuq+AcDGZK2pNgr8/wOU/+olsB0oUqSW9qYanoafTcV0MQeRuBVs0B9njUbg2n/AtT
7x9DYO6NVoC0Gs07dAqsk+S7mgILjBa9VI71Jc2RsVccSq7x0wgt6LfG1TW7SxdZpyBOr4Eoz8Uo
Dgo4Lz4ulgzoCBWg3+7LMuVB6+MfVl7sZvBcmDr7wpHfajd5M5gq7DTrWxoXoE8D4zbqw6OHxcJV
08Et/FfWp13Jg3ZpFf3RtrQ12j7J8D7RePTV88yNTMPv3lju5geWwFuBz6Fd9EZxzEmsNyD2oD4N
xHKrbDOQpIqj6aUfIZfxlnXzqRIRNQp1QXqz3+vKB94F18ofv8U6kc45L0SS4L1H20S+IMDLWiTb
OMDj0XmHgMmpkgS6VVJ7p6Ss6/Shc/2zjPwtB6dybVnVTjOYKgZPyYFvs/X9/kzAtl24xMRsx/yc
ef9MX0D5S8kqGbmLg03TjrMzwCMr1XnYQk1ZYEvQ04VmcSrrWycJ/OPfX/kEDv71lf9rwu8f7ss4
6nXTdwnQkle7mkFzDy1yA/MFXGCzmFT43YzKTRkaz2w+Pat6zXocx2WFlAD/jSARAvGkl2fXIUdn
jC1W6HB6NTvBwNe4zwptJ6R1zAL5YQzjqZhLllmNAjiOPHu7LWo8p86Yvw3EWYrGh4RA6ZJGE7lE
kJsJkfEWGsPAZdZVPk4MK/11WjD1xnWSDpFlF3ymszKY9C7S4Bo09UsYYemwO7AvWbTzEzdaoKA8
xXy7pqJRMyuJ4PBdBfVUYwA5KiTB3h5S1pR2xcHRmdXGC7Rt2XUUQMar+UyaAwly12sYqr7ozgUS
EK6cms5dR9KdU8j54MhW2LfAfX4RYz07WHdA3Ep4XtYljKZTYfko0MGqLbVas7YyKdk4t+5DF+h7
x2x5FUCrgPtkIqqFjEgHJOKBP/nBDtnYO4GkjT2VpxodhYBOkKfmqYD1EDuZolUi9sacZsibtZn7
10QFHx0ilhgiSR5G/tKojSV6jY9EgFE39asOpzWZ8MqPo7liBuVlfm/a+bzfiuyfTT0+Kl5Xgzex
rpPLfIxqzVghYM2S2RqobM+u0W3jGq+UY7QXHy7v0pzMTQH/BA4QYEF+6fkayKLme5x68UaQN26Y
Wh5qkW1MNhn8zV3aJusgHe+NR51lTfYTyjfu/sdIo9+aOiRbOw7tVxAzHtu6+5rb+KbrXqbAukW8
mx1upmqmteXavYNvFc5mFhIAFVwmNfb7OBQb3TF+zHpZm/Rd0uUnEtnkaVlcHACoWRfQ4NAfLAwC
ZP+WRF+gEoQlzL8M/UaCc4A5GUs1z11vWmBoCd37oXMIDW1cVLb1BK/xzeyI40gf8utEoIGUE7IP
97Od5aAM7AGGqNpnOwMg7A0vZiXPIbNEi0aDB0wSjaFU/6ojQKk1QpHcB49dHj3k0v3KrOKo2vYz
VOnWqyIyqhoq4rpyj2VnfGWKRHLTtN+Y34etlo2vOStnSmFuezH76Dy+zMjupCN2X1v9zrCqqxVL
RDC99k0qjbOywbzRwNw6zfC994e15gZ/8kz5o1rsd+VzJlRLypAJlzEWbC7ccOsYYp+Eg71Q3vRa
+YgSMvknS/cf/WO/q42r1AoydKqM1QbWdhgcWgftWRvscREewf/4f1K7/lEx9rv6uB2zvrPCkeG1
KHoJHOfQM+qcBt13f/qzyUXxR0/i39XHQVt7Rh6kjIKBoFxGZXiJYvvBh6XB4lWd1Zg92kmAgkPZ
3aKNa1piNUkmQtpDmp3NWJxxNXx2lbw7zFMw9HLIPXsnbF4LGdM/tDDlhcHO8UAYMBZ9mfRmF9XW
l221l4bsPimXfazrb4koHxuHGal/v8TMteS/KK1+jXL9wwLjDmFvGAYzuUESP3ZSfTMM9xgM2p/s
XP7o2/+uFm9zN+ckWTHh1mmvpjQ+axj4ksv+3//0f7BpMX9Xhbtd03AqGnLWXji7yMt7oOyy+7Oi
+I9++N8VxTgRBizq3mwoiC+TCe4Jvx77zFCV5yacS+N2pUL/yN7SF9caLPjkRAchHpiZ//e/33xx
/at353eFbzeMRmFlTggYO1lMOsYhpjDAqf0cKHhc6sSoj86AqXb//p/7ozGg38co0jYXNn7WcBdq
PTjkTz+4agpLnnmBCGen4QI0GP+Rasm2KG7zazGHnf2ABHO0jamBCKosOkpeZYcfcSpOoc+Z/wze
qMmr0u4pSLkzue9FFNiNqv/Wf/i//xSqa36F7L4X5VgzENj+7j//86nI+N9/zF/z33/nn7/iP7df
xeUj+2p+/5f+6Wv4vn//d1cf7cc//cc6b6N2vHdf9fjw1XRp+1+xv/lv/m8/+X++fn2Xp7H8+utv
3ykYyMI+fAVRkf/290/tfxAUc3lk/nescP7+f//k/Av89bfHjhkr/vQ/vuTro2n/+ptmib8Q2Zau
B2ZECsuaG3vq62+fcv+i27aQHiAwSxr63F/Ji7oN//qb/RfdELqh66bF3SMNyc/QFN38KeMvrjAM
6YHrc0y8mobx23/98re/XbB/ez/+dQbSNH8N5P//K9uiSW14puuZRKFtW+e7cuX/w/Mngitt5Y3t
sj8qanL28zVkEX4QQQZgSHMRw8fj2g+NG4wi1BHg+kx/uuR1IY69be4aem8LpyMQTtY/R9YFpiR2
Dpmm73DBB6vGHwFctMlS1kF/qmV0GwQgo9Tz166emohKK0RFJKnKEKMD6B7DJVVCGFbf2HW2xYTA
qKkQakm/7hp72bQWcXQHRWZtfSd/YYUDseK5P0XXAECHcuKYE2CEsT4PpQz2AVw4BT5aM/10l0Em
IddiO+742BlFthDRk6aLcmF7/tOIM2Bnkvpe+mk+bFCXbGKTmL/bRMMiMjyOuL203HGu9+YNxa6r
OrXUZPASJJX/VPv+97L7aj0z3Mc5bZW2EP12zDW11O3xSyBPNafqPTCumQidTdTo3lI3Ku08WdYl
hX5XR6b7KOIp2tIL/hAjL35IRj+QFhQueusMZXgL5UYJmoRA7s3RhKtCAa6ceIkIAmuAwSyxGKxh
PZmrtkofVZmJix0EwM6bdeCPHZORfEUQY77Qh+eqpX40NdHvUa1ji+e30VN4PkGilrXLDq0YYm1d
XLqBIpuYpNu3r75HPlDk8YbyrcEAYC2GGdehVwBcLPWaJQxGOKGsd4Zmv7Z+u48A96y8NslXsdB3
odfkb53ycX0130XG/nsyg2zPUIW/4hahwGzJkBL/yQreQmnaLi7QTw281q4zKzyVPcdrIONlX+g3
UrEHRlta9mLTTh8FDEa26OuuSbauqZVL0yKJZxOYXmVB/lhWWry0zZwfAiUp+kUAB2MlNtELcKbq
CLgaOJogBWunnE+WvkpWCkh2WUn70sWPhk523mA4ajVDYcvU6w7mDGIbQr4ZB7GoH/X2szDLkxgc
a8cQnxzL4+AzDpK35raNbYsXvtmk7cz3NNVCy9xp5TbxUZlZcexKYnBFYh95TVYDY9exRI3kFu68
ulH6B8lD7b1HkCKgXPveMuzGt1BkbIFibrnINkFpWPT0dYuNDIr4c1xiZgrcVcMNAZRW4FkKI2Dl
Jmi1mu4Vg4QOqDQwkFhEva3rK2LecQtMHvEnLisrZgQVcYxt0EVxEHc36yK1pmttGEuZW/cmZ/tY
Wyk/cZvJnZycdi10GGylk/tESb17yJu0rps3J6ihmgc5sHScwDLx70x2fEut19S6KCVffKJuG9nF
yXoIMGJxnzuSar7UWxA5/KDAJa5G6iCjiKB9jfbc6UDpnTVRf1UEICtYB9hseajoOXVBBX4zq9RW
VWx4afP4uM0Uvemci9qRzzZwYXTXUEZiNGd6I07ElfrT1GREtadbrkcdoOHwWY/Sz9qr39PB+jDz
7EcfGMT3Re6QhnPpzlTyzXIqnI0ZgL5Zgh5kGAKtIloKNSJ6Ka1k3asK0ZchLxwybQEM5WwpnfJW
J2G81AL9FrSDd4b35S8LzfoeT1W3C534OS4SZoimcR0XD1llcFjjWcOmtMxPcvAIQoJkG/Tcx6oH
IpTa4UvZA96LzP5ReaUNgc8IN3KgE+PS5bXpJMfurpIYpAVqcqhDpGRl/dqFkqYiIHt6+d7S+WGH
db5TyWguWyXqZUJiaxv43mMMDACa6G0ISXoDhIP3b5FvHW+cKNlrws9cauotdQD0NUO/0mR788zh
Vugux7q6PYH4iZ8J/+ZudPBT8bNKvENpd49p8WC0JgB8JpKXMva+hOceyY50KzsZHsMCvaaZssv1
LZoaaY4tLRg3eTE1a60bOG/pMYcol/jywLQ0U1Ebst4BPMKkpz+U4sAk67Ag/NDQBu3vUwmVyLDG
SxwDfC5UXm+S9G7FxZcd+TemKDm6F492T+NJ74z3argGeolIXiQDLetymaly3JkZqAwMsceuUJs6
cPplMzKLEaRcbTB2nbylY0a3cFU5GuZv+2dQ+hsR3d3RIvnUk4M3TGdeSL8AdNgHyHmvUtZkGc35
3SxaDVTZt5Dnz4JjyJ2vReYeDDt8+b45sxsNl71MsAQq0oCBA9Rm7I95dW/gPQOYBOY6Ni5YIoC/
VvqgOn86m5prHXVD3odWDMQ11EkaFcrrsv60Sm0XJ9477Zb6OHmMUOaara+m0XvW6vqlO2s6Zu2p
Dq52Z0CpW6UDbCeuX4EixMI6ltRvTQG9NooSF3hxPa6VKy5eWG2zwcz2acSUg2X49TLKAVpWgdxa
ZfhlNSFYFSbUuZmzYz08JpF/LjL9Q9S7vJVYmqjd9W584MzwmjndXgc7WWjas4ySLy1jFSQMMZny
IQ6pDvwS/J9BoEZvmE/tH/h92fgNZMA7z6EwCJ+mQLubfQfqChg8y8SY6x+BNuJUNYVOI3lhkBdo
C5dFxCpOlBqkT7UfedKrBRXHfgrGc8ISc+pVciyic9WB7Mnc1xIVHBvL8EaWP2+yl+il7gDdtamk
A+FDIeJ62Zh18Kw3Dm1bAhCLQdm3YWRpmqbzZFpg/BHKdmcn8r5liCt2BenbVeHQklDNCH4fHBBs
n3bRVOUJcRzn0zi25pYjEHzGaVYSexK02Rl6OZwifKKQy66JF3tIfLVrY2WbpGawU1T1KrEKeCn+
nW2gvwvKEXn76L0V7SxQ5DEUBs5PETEzhQHtwcrkk5M1mw5DKN3zEJbfM/UbLBRFP90uPrKgR62N
NY1Lz3D9b5rfMz7afqrExxgX4yEAsmis3LZEJDfxvoRhd/TL8Ma6ufOMbuBJJS6mGT6EClarbRdn
o/egB0/fpc/JdEZsf62SwSCa/an7De+MHLeQR+uNmgU4MekmRhgYQASbQDlY3fzcgXBWv41xdy3G
VEHIjfcO8g2SOzljycmwzpQfnmOtKw+oDmDHAicKnWib5jADLV7HtrjrDajQkkqd93dceX5TLSBQ
g5EKmurYUpXlqYIOXU9qDaF/K7pMowxu1k44fiWOzLZBDAZIKddZVQP1Il0sMMoJuW1wPsjIMJLV
QaXWmi9t6k9nHbXeXZtabnbwopvYm9am2b42CMJ3qTOtw65BhWRAxuwDalGprfuGuKRnO8tkDH4I
oK3nXjdutq5eLLLhK821edTrab3K8AZNYSV2nU3Eo8qcI5gjKCAGXh/YXgs7zub+H83zGGkMCiRS
UH16NsZgF6T9T1dU+rWMq3wPnLCBsiavWu/stcCLEUxR2onemGELu1JRW41AmuvG2LdBCSyGp3YW
TA6n4BhfRNWtpGtYO6Mxv8baWisNSn+lGMZREETQTj3EZTFdWykWbh68OY4mNxxlGYdkHaKP73sN
OvnU1ZtYuGgb9GadDT3x+JCSUc/fy8pKZgWph1uk3IHS3tuASw8tAwEEphILQi7hirGMeY51J405
gH5qqq1mcrpAq5MrCFiX664MiI7rXrImDNl4o98NEfQeT+Rumkk+VuDW3cTm6N/M9y1LGjIkAGu+
YfItrWcXR2ZhOPc0+jAw9tCM50nDIZS+0FtyY2Ftvo9+bC6ZAYWzJFH9xLZ5NCUACbolF7dGxuFm
PPjKBHi1nH5mNojoXh8yIigs4lEKRiU3w3X34MCEO37iFlrqbZFd0SlSIgwszyB5CKYRTY4mweyb
SL+6OrgnneYf+qjaBOVkrPKO8ccweEsSErg1FzR2qZMEH7UmY2cvSJ+Cb3bqFMun903nesWi4ZVM
xficEIfoDZCDvsR4RRbpaES7MZj0VU2adx2FDqD2mts90/oBogE1UhJ2nxw49JAWZmY91yy9VQNH
EDcUZzTZWokza22+k3rzrPnQMlgagTGI2F2hA6Q967kHnc2br7I3R5cPKC+Y+y3Ccz92J3Rl3r6H
chQ15bOR42agjmoHHk+Iunaqb56NOnqYSvfV1+2b24MQ5Igk2iinRHuAJvdcI+7tdUTHdY8VuBzA
HfDPAj7N0uOkOBTQopLV3a+CpXBGtUYiwQLdaXvD0wEaZscwKqHeakwZeH2/okNA26vJskOcLfly
chVG8a0gUrqGsndypiFd5xkHOjgFECvrHCNXgbF3smhv0J7XS9bquKm/VxP9aq0VhKacbkP8vFuP
RmCuIpdXquWw10Bttu+mZQyIf2EyaLq1RheXZlrMZKg0XQFQONlOcG8a+dgaQ7cdI/YH08CxnUDr
VJXhFhMLzSUy5zB455XGM/lQu/1GZS2Hhb7Q0PbKaemIqL4rfViyz32tsghqn/kUGrW2K2r73a28
gcMr+92cGGt0tYxtVWuti3C4ccZbLCOmmh88s+0XdlRvXat/FFpfbZj8B+4V9NWeSjm0o1ffTj5U
0vDkatNuyW0zAdQr/A0yNJ55G63nqASv9c6z3eCSYZ/woJaIQjffRr1YR9h3oswUZ7bocCqodQlQ
y0dZVeFy3qr3ZlKA0izlcohzefj1wTY5MQ2kkZScALO05x6/bDtAPrM1+z1A4YmA+dEvmmRZZzw6
Ro6hhDZFOBaMkx7l4TdjR1623WuxBUK21pyTZ2JEt1INWvRcbxKfXcqwQa3t+yercxqiO8VelCZu
xKzJ1k6v4lXnaMVjITkSihJYgUYPbc2IxJ0ZLX8l8bqtquRTy9gBm3WYLM1axYhpY9CyhU+qThks
ihYQT6NuOWMe3XOcdcWt8Q2UgoG/jyeePSp31s3EA41s/Iy0ZOIc58utK3B5AyjhgxbaJ1cmXL6G
PW8y7GzfhvrZg4yvL/oU0hypd/7Ia7JUQEFl54f7mnFDzsmN4PTrT78+JBZMkDaPv4JyEIdo/lCN
YAmpAOABJ6Z+MSP8LaNd+DX0PQFkfYLf8etDq+q//wl46aUmcHG0AiN/6B0o102u8/LN2Fu9SI8F
Lox1xrQTiDUGD7AqDYvMmRAolCpcBW58HalWblqfXDST1zXOufpM1tZmasydFeotFQB2Dbr4Elvs
QyrHftHmiQ5Jd5aF9Sh5YGaSmYpFgFhMBVc5M2ndQh79Idoz4ABmdxjkMc85qGzCvHvLX0WgJTuw
1syXhXaJl5APqeOBeBLZiHG5QaaQVPqC89ebO5ICH6QawfziC1wDFx1otbnxRSiVXHAl4BfmADlE
2tmiB+uLU1Bnxan08u8h/GEs751xZIcTrFBBAmmUbXBMtZknnVt001Q8gfMcMx8bQ1SWlJNsw6G4
ZXsnjDTk2Sp4cpOQ4LLpHofc7l4o8l8ztzVOrs5DbZB0NSp7yI5BFuiLkNt6UZH0PtQQ6jd6znJQ
9URf9EKsmsnLgW40/aZpKvPKNfxt4Cq/2QZDqvxY0LKrY2bvum5IHjxqTObDsMsOWcFjkvUBQqrp
3yEGaE+BMSbr+siQQHv1lauu8Pfro+/4R3ajAVN0P+rGiiix6+gtbP0CspCF0ZxGBbcq5wNR6FvL
Ghz9Yx90VPZQ+LYV/OFVSx4e4PAsi5nqcjUEYXy3LZnhnlRrQQMG/c/UHoveW3cGKfgkkc5W6eVO
RrG8WZdRGdFRq/tqPTHsSk487h7yul8n7IfA6Cpm2WXr3H15a8y62KY8e6h+0uxqdX3KoWGJ8iuq
C+43cS6LdtgpUXanEgAYd/LAjstCmBJMIqR49k9THu/t2MwOYx4OZ6exC1BkHMdPSowodxyIgpG+
j+J25OyLD4PfQ8Ouivxm28bFrsPxtU4Gc23EXnek2bBkNVHn0o+NMwyFRUkNwhrunICTfTpkBDdI
4qyXgUf3sg944rHpTM51/mgkdXfPWVH2RcUONG2q7tyW2VangRM6T7ymP4dUORtKkrlbOlQbsPSY
YmJtk7hcIqkB29KNP4a50nUZHFpq1VRs/LTO1x9GlPYHXauOvVbzxK7Nl8mr6J5EfrtplQmRvG2j
vWszOD+JdNy4grqKzuP4xAL/zWs6jd3IvDikXv3mGaD3XdtfsjsM7xYb+b7N+2c7CT/Lsbp2ox+s
p9LT1uKl7ZBKDAPgb+6q9JJRvLn2eG1I2lRet6u73jk7GTtZYMx+5+c3wUyB7qB2zVyXuYCGtp2d
NjyZedGntp+2AkHSyo79H/PLuJjoKuO/6Z54tN7CcdUGtTqx9d7XcTUe/EGhwy6oJvyqeo60cfYh
IZ4SLgTXNIjWQ2p4bJnUV1VkNAsZNVkaiRVSQttiYTnz6bBPLo9oIyKxtLq7JWI0AkZLN70z8QRK
K6lc7JXMMfsNO8R8AGQX6X29qnz4z84UwnX1EBk6hcNmxOnNpSiwlSS8znHFns22y61NobT2Rpvh
jTRa2iUmAj3+UU26xeyP9W430yPviX9GmfJBKIWaS4pxI5jhj6Fi05NQgFd5Ccu+Gw+9GSeYkTDo
DMOzM2r9q8G1yoRS6e5VXJd7hapZAXudsB1sA1lRxXiQ44eGZ3nRhVDoaVBqZdutgpLSrnSNm0j1
V9vwX2O7Ydjr6vD4OTktDgJHeVxqvadA+RVYw9z+MAheIt2BJ05xzLIzO345pSZGj3LL45TS9liD
xsAsOLooPibDwnjjC8ZOIjN4x5W3EHG4D3rLXOtu8OUGay30wm0lUgwSY+hfJp8RqNKdog2rE9D6
RMJIbPNDbZTu0WkTLpOYqF6uJWtLH+6Nyde12n0cKXxyPQaiJSgV/F7fMVJmbJtu6wg3fXP6Z1Ry
CINM9xeeuV/bQ0k5MSpotTBE2ZPxjGIqENM8sgsTKEcPjc5Jon7F6NVPbuJmyUNIA9pL64HLeaKT
8eDGtYl6tMbC4gl2A2b+wHObSCYHCks6WcaJ9f8a0ImgyZkPbJSo5yNZrs1OAzLdsa9rahsnxiwp
ohgSNvNFfl9PWyPDS+L1HL3HBdKaPKPh8mWzDh57jlLWZqCpde7aDrBw5ES9icyGh3Qn4vSbz9EH
R5GXuI4QfooeV9+Q0d/uoBI03uzDmMxlVPPD+YFRnTjW+Rxcb+fFVvuRC1raWYLcMvL6HTtnzoez
hqkdR1W4o4Zm5ZJ12KXmubPM+EGZin1QOr0WrgQYHGpktLTkNR8xtISQIx6nsK4PvWQeyvM1sdK7
VqyzIk3XmCULjlR05BZwwLeTaIhSjGJb9sBT0hdiWUT4honHKlAdBjm2rZt85FRlq9Q28G+IRr02
0sBjaFFiNv0wj+ZwUquZuxFhwpufhleV8SOCmwS8bkfbpqcnVWpMuxXRGFKOjFtyTd+aqGVMh2Vh
I7lvbwb0TM4Qd3kJkC2QTJsb6oIIWs6S8N2kINsTAA9WdskkEAm4FhFHPNvuk2VqOa8y4I7TRTSu
gwTWNgm5l7GQ9nUI6UVlZXZhTCTZ1ZxlMT5M0FUqakpoZbyiuvEKZH8zpdG4MatcbcOC5j5A06NG
Q5nWs/U4Wt10AsvEhasyJv5dQOgpt6dX1ey0xnhTxbNLT7qMoiSxveHY5debnWkmBxzzhk9OXXQH
fvmS594PPx7AvmcSfYwfbaueqlTnKGgcwT02cjrYVjI+9fGR4i3LW1wXLdZSWT3mYBAPQFTEquVU
a8E9sGIm5TkaJaVeXImlbO18b5mCrWzj31kmw1e7QPOaVNPDGHSUJaKy1yRblha9W/j9sGirLl9b
3EqrmqfHyhggONuVs9KzitAOQk8s1FZl/mzZ5nFLB1ulCWoDq/0iDvkg+5JWRXfrk9a+Wt74FevN
SREwW7cW23kQE/3KQbpXgwDxHMhpbqwuVZpexiFlp+5kP8LqXV6GVrc/i6RcA6d4a1iK2B4aZ7ap
DkxbtPX+R98GP/TMpR+xlE3QzaLA48QovvRoE7ATMCiAsp2KoveJ/H6dUD5ytdc8ssvvLAg32jJC
2jyTJaD0wD9Go0JHFjwnYfhudXSBp5kOHNjWJvoYjaqHWhhxFmvFgJtLRoUzpket/lDWxgM6DdSC
5sTxo/Kp1u0Z4h69+2HmsLeZtkFZfkRe9jgyULYtQcRPHc63PJVIcfqC1mR3TVztxeAVWknL+3Rs
Gv19rF6kO7grLJ7pouGlSIrpGVn4wR4RplTqzNlWutBHIPJ9ZP2wfnKscogVSnsvjfBTRBsZFm8x
sbPl5IJgjBXjvhS2jsa48NTq7wQIHqJbhItjVecgwWuD9pxs9yJsL2Ncf9ks74ugby95iF4YRj2N
QbQQJg0Nrf1M/Bp7AfvIwHyetPiQ1jezm08CpW5OOA5oFPNu1hweEYkA0m0E+XefvWSsmJImwT6b
zFeFNpIqyXU0GBO2d199jr46COZFUze+dypj+26YbxCchi3NCHc2x2BMwpS5rPtyyQnYHpUz7GCE
XQtmnHgpWmpSx5dYMFNamnG9itS0SkeNa77RCzo9HL3FXBlILMdlmru0IaKnIWmeRZJ96eFAf8Lf
i6BpV+NYP6naPrqB3ZLem9660NvQz74r85bo8mcfcvWNDUu8R6NNac4nT7hzTPKKQlI+oYBxRFku
EZd5ywRzAZQp12HBwsOTO5jeB/eBTc8L+/gbM8AcVlpnvR7eMjXts7I7m94neWqGFpr3QESXYWwe
dNXhu/SgWPDM/irS5HuTcjTX9fl2oAd1GoAbcThU7aeIf6lQR83r/QOHR0RVKqrzXjuL54zfL+Uo
CiQ0JXTZFSCo+w2snR4vgy+2XpJ/BzmwL/3uqNzqqJLoOaiHL5eMKxOsnBKJcYm/ojzvHP9Fz2nr
u139XDmQHlF12M7Vys1zWK/mUmU7TowkuJQWlzLZeAWjnqht55eN7nSgBz/ctrkmnVB0Pqdq2QZs
GGp3VaexteyYTlpooz13Qlj8jJYih2Mceqwsl9VesJQ6E8I6jpsGkIwz7LjMQZzPCsqpH1Gl51dz
OtledaQU6Q/MUCASZJ/OJRbLoFxgesUEaXjrtrcemiEttq4dhuiN5MrFbk6Dj+GJcuR7ekXBXK+1
c0vLWWu2Yk/O1HbaZRJ0CKu9pqUlBAiOSmu1iyrmoBG87qKAC7L+8kXOr5dn33NXwCbqCIrNCzKe
kVXue2++PQXsD4ovPs14HF2/WFykdJ89e1yOqC9WVdqd7LJcu8q8C1G+lerQWs2TByKIFpvF3LCB
0q6td9LAyDqZza5Nb6SX6JlW3b2xq32AvGepcz23Mj255Ds4zN/jmIZdm3FnoRvgmPkpsfVHdG3r
FhgQwsJ8pXJwulpxJ19zirnwo9LddGDfp57dbG2eSwSPRmetvaAMuSH1G0f01AnVroiIecR00uPy
zXTz98hp9FWUTQ9mWo5LfRIGFqFV4RkPsXtFSXzCHihNgOuJ02UkD/HsuPNG1+tRe7kHWelbj7O8
urJ0dugXJ4MJ37iNuaqOedPxU2hZtbP4TbJm3YZuss2QzTBrYjPSDPfLQM3L4a67bzN2sMPoyrVr
AaaOhcV0O9qXGj/J0h9hxHDWeBu6Pti7A7MQRay6hR0MMGSy9mHq7Z3uYLb3W4EOdaRFlkvCLFPz
PDQ6phyHPlfbYxDu6a315bEOHuNa3qESM8GCY5FJpBcOS3gAlRQu/JyUMJ334afZd2EisraGnwYj
oFIMxttk3/yw7pinGD96i2///5g7s+W2kSxMPxE6EonEdjMRQ3CnKNHapRuEJNvY9x1PPx/k6rKr
q7umezpmYm4UNkhRJAhknnP+LSnxAu2saWPpcbzHOSvCWLuEstOY26wDgHeH6N1aADKr3wbg/EB2
xB4X6oxdhoSG23iENTxpZsQ+gL3bduq+iob1gTy3O9OwXqY+andz5Z47gIZUCzek6F4khJYJnr5n
WGm2Hp6CvHrIzXJmDN6P+6zVcdJJxIXcrxguRfp9tuUyZ9FzQFXKc4dbYQycZ5fqgZpwJAfL2AZj
M66xf6R3wJQCpExtqoYazQ0Zj6tgfs8sMlFSPTvhjrvtye6oImsmwm5ek35ikpkDxwED93Jl9tOb
kLXYu6V6jmZ9KzqlHVkBTgPc+ZWL4mytD/ZXzDzInByAVFvduqjxJgxzYiLb6Co3hb9DXmEcjbYP
vKQ1P9rokeISOZI5UsentTxmVe94pSrZiE5KD5yNW8W3rXDvtdREoKRT+IUquIHJRB4Snt0svZbY
63J4sItlMss77fmAbB5RvHfDuPXI0omvat14EyKsvTImxL7Uw5tadq+pO803UD2ojsdm9hql9nDm
yttCievEDbgjpH4vNav8QXL9j9iN5+ijJhbne/uP3MU/0B3/DQ7kv3yh/w9JkHLRC/9rEuRD3QXd
2/QrB/LzN35yIIVtQDJ0DEMI29FhvP/kQEJfEcoxJc4qrtTh3f7GgdQM8TfhSCn5FdvUlbXos38j
QWqG+TcLdw/T5rDpuha2sv8JC1J92mn9ZEHSqfLyTAsxGpPKtO1P0vkvLMi6HJBjZKXazLVC7MAG
da3CO5WWzc3PH2Un2mubCn45PPtyJOV5ORRUPw59Hh9AraEicxjM/efvfh6207IjY/7H4aJtJpN8
n18OfT7p83escSZixL78fMnPf7mu2zEp/sfDrZz6a8O6aVCqRxYYVlA9QCHNTvAIH5VdXgUyGZ59
vUn2uWYbm85NITKr4V4oKoE6H/QTwZPdxjDccasnjBgm7rx9J5y7vC/KbT2MZz8S4X3gFg8K9JAA
oebcdoR3CtPa97BEj7E9eWEDSDs62PVE+Fnd4CvC2hVhZU2IXT5E6THQmJXQ7R36FLGFHQ0IK/Qw
2zWF1PfUse8yDedDFJJlGJsdhCQn8pq2xxU5QJpSSg9wfaZTFWI11CxmdlwfNYi9G/LZHTiE8XeF
AHGTFjVUUyxjt2yBGCbF6XyKfftgNRVpSkbXrwjqgTuRdlTfqnxosPhatf1EN5gxmJtrdjcrdlnf
M7uE46jLLYPak8GSAtnIeXT0au0GeXADZn2osQBleoc8pSJmyUeztNZqms8oYhtLiIgoTHlinYX1
hRJmDjY+GCs2O9YzWMvFjPppnWbUcJ0xHgzsxaBw0QFWemtdR9/7IrZOsaNbp4mJ6GHGBaGDEnek
8STXsYMIUVH175nqqDXObPGcHmxTPjBDvir1XPJ24gPR75Ja9bVrB3GcCp+vfja3GBwW3uwKdDvA
0pfONB7SNLLXvLCz7otRrXzwDbADja+ovNFhpJi1GG/72rxXeWdv+1IQeVsuAYjwTvagGQTGx/N9
ZfWIqFzMxSufQA++XYAUDStBSEh9OBNikCGrpKHRSp16hJPGNhrkj0Oj06HElF4IoQEtLOXeNUKL
Tgivz7ZMdqOWpBcqSlxKS0V8cw5nhUTzXWtb5Pu6tnnClaW+hich7myNOZNmw5pV1bGfq+le0P5S
hpGeyYJ03zSddd3CZtvFkFLW2uDrUAgwXsRFwPrSzIfUzGivynJY+2NRbKeha4/agHrKanUFd62C
vBKIfhcpENCglxXSFzLZsj65EHqp3wzp7GVu+orvHun0S0RTHBjQzOyKgD3VqVXd0zxHiEn2Y1Ia
5JIa3TUVl9d2j1nT3bVGdt8zq0cNyPdRZ9pdLiNgVjdgGkxVg2FbTebm0J9DDcFQsTMj/77K6Ozp
VvFX4xtYGcwJ3aZlj8U3f0NH0JOKpVDmKdK22pZ+y42XPFWkb56kKb0n4xGoPm2ehjakUWxc2Jhi
IlCxS5PHkQiyU1RapO+GGjHOQXUJh7465oIM40IL0puutm6XZvm6dsmWNwYd9jYc5njO23VpmQam
JBVcS0U0oeY6G9/WHiptWFJwBeA2HO4605d7C1J4T2M9nUNrwHRBpD611Xi0l4yqfjrBSTxPWdnc
jclDA83iWgD7etygXwc9pNCEX1IrtRNGFZ4cXzvpdlN+zJLOeUhM/Jm0iS5N/2KbZnQdzXWzMT/K
cE6/xbT4q5B++07rkmin0A8dq4ZYdCbe35MYxqtWZf35UxXsLhkW40hMbCp2SUWyj9bYlzbJvndp
HO7QZnst4M/ewqxwZVqMxW3ahNMiRp58kp/cRj8XjjQvABRfypDFKIz64hBP/ToYE+kpRWyTSuLI
swv6de4g1JL+Q67s8MWMSkapnUnrJ0c41lNi7ZxJF4zjmvtaGNkxzPrhSDK3OJRU+n01dYdxSCSJ
vbF9ieqZMINyY3fzCYdTxrclWj9ycdaMrfVNoFv7QIovY5bMBzttMiK/m3sqcXMNb8zx7HDrOsEO
KZEL/Vj4zP/sux5UdZGTwiAox3Y19w6hq+Gor2chyCzC1bSKNdKzyZfHh+Uocql2oe88GGG3MHLY
CqqoOVgj7gCGRUU3Za0nW0wXaGphWSlwIMLSYtrtuO1On/+aamJVrSzbggRu2SiGTSudZ25R69jA
wU+y/HqYEv00Zy6MgcnkwotJJImzRWB943CJIGW9cpoqPlZ+r46dYzEohCBhNxHZdhrBtayghA+b
MPH76JPB/mh3o7wTmrFTZvWdU53cBJXImdzoZFXouyKOirNs1UeaKBIdxsHwGENbe5s6ddO6jLQa
SE1X1TSbNGGWCS3vpo6io2aBKFqyvk+ikXWO2xYUb5lD6dELZqbMtOgN6Q9oSM0velcJzzJmeBWG
WNsdCPtgWPnG1Zx0P5SMX/uQPqAUQA8FE3TVnAc6gX1U5ndty9ysHoavsH6+NYnV3TeBby6rZcak
M9ZF8qVGSwDmP50m7tqgZ7loemyCjWdVNM02qOUJXtqwnkp+cM5uW7TyEUwzhjKxl+WTBXhWbUqz
0o9G1h6k3vFu0QXMZVGtce4cYRDFznag8OjpkjedCYd/GvH407VDMxxCUaEgdVWytoYea6vaeao0
Kgc1lx9GbqBZ6BKxFW54J1sghSg3C69V+4q2a5u78UdNfROJzt3SAqeeHVvVmqDDXWDN/U2vt0dZ
6Cfhhydaeibyg/Nk3eCL9KA5sExzNrMkgGNKFA3jRX/c51Ua7TOQkI2Ak7Xtol1oGJicCPnkuDYp
2WmebRwG16vSBLKZJXz7KJ2Q+7ranc2Spg+ZvoOyNLACwjbJ1cFPHmO8vJ8q0bQeKcnXsYk0RV+0
sET5bjtDbw6T767Gktu8ceZn7g2TdcnDYTHArxkikRGEhxQaNS0gCERulac4SK566WTrWZ/vgrJn
pY8ZIGZVCFc3y73Ywq/BFrDJv9p1+FQbzERdU0P5WrS0S/VOVLjUYDokvMBn4pr1m7odr9KGFG2J
87vJ368tpOe+W21qx7gtCgQjelgy726YV0eqIucUinviXKzaMNdhZtBEz1QldfZG3p/NoD2J1n54
tENdbpzIOGC0k29HSdZ2lLzMff+IEpfY9HDVDAruWNCfhrR/rm+wItXhPE32FouzCFrgqm1T5DQ4
NbD/g6CJ5D6t5lcRmu9wVt1V3+owqofmqrBlurct88OEfcJqRQJVkVIiV857hH4Z9LJ9mLF24i/K
Y2MB45Txl6qvdk30za26q6Euv8yale/xifxBPAYkVZwN/5RjgMOs29E8BCXcOeNxhFs52PYJLsqE
VI9GPWKaJuahWM9R8arN7iPZjsGq3xZUer3j2+iaHAiNmsK1K/mW5Zm8snvrrccIYrCgcYwi50dQ
vfeM2rQw+drBylprWlSvRjYPDD6BnVEoxl6VNhfVMreF8/Ahu5cha14QE7heTiGKT8UdE6170RXf
uhixwCRAiBLmOVWXfMHDCPStJwTPgb9u91e6BnxtlI/+GLrr0FB7BzNTYxn0dam9lJv+peaK09qI
k6zV8BH07hzn5UegcmrBwA0AdOUtciwSi538Lk4AcKWuTnpEClKpdYTPTuCJA4KD6Ki6/ggCx7B3
rXfo5dOyNDdRnSBBb8uPTBmelsy3JB9BlKvGQ9MlHbYWiLrDKbhyQvcZu/Fm1fdDv4LKynJQ3rF4
E4EIr8kDyAJ4Rqip6vt55O+VuvJEqGfgZsl6xLCoL94smLuebeUtJUStrXRUB24L2TUGqUiLJmKW
NcBJNLvzYGYfFZg87F7N4krE3mHEchJIH9uQtXBlQpIo4YzR6NdMsuaXCUPNVZxrznqSsj6ikrvV
sC+/SxHwIJ5AZWNr8FPy2RCPDtCpFTcXMplgtfWkvrRu62wwbw5WYadla6OX6T2z1pvR73B+J8/d
0CSFvSvEVSViYuth5OTyIcuMXRc5rEjVjKqZtFTssQxvxpZ5gpU2kTes0ujFz9ovIwm2K6xWMk/m
6XUt2+4+lGjOFrqXj7VHG3Zfwtq5JqCGT1VkSz7lyhyZaEmyrHdpjxENmv6aXL/BwUSt7VCzGONV
YxOKl5gtg/A6XPehizsE4Ph2sFDrUEihzBm6Ux5Py8B68GZtHHdNYFuQudxtlSa3OPt3XP6kcqfB
5HVCIixUIGWZgXFLkdzXlqNQqmUhpxkrvFoQBIxl9kqX+N9O0DUDnZtBEVy+itD7Wbbg6gIyNFL5
ms8wkfQSJVDMlZMsXDs5TgubMNl3/ndNk4ZnaXChQA0JsJ2yXQEhwbcrjPizWfcmfMIAVDP4Ztl1
+B0+u7uONAOF3MTUSg9ewgQdST3heoERg+MwLg/4shybUOBOYhdFB3EErpujBConzjQXywnvGLB/
mJn1limNqwqmzipr7In5crsdIy7J3MRqAVcPLGdq9SZlc5ojdcws99mcUiy/rHI/o4jrUuM9n65y
UuA8FGLfzdy/oFmhK0jvpQX1usKvYkIp2UUMDoEfAC4QiIAEr33qms3ovwQxVzg4+S4xxvUljMS1
BfJkp/2B+QlXrNNVeFgM1aawyDVmuCCw+t7GfpxtDHxQh1rKTc3kHbl0+dgF0JfGzt7nIWBYZ075
vn4qw7Fc+1XzKEDRNz7qBAcGndEkTEPjk9NO0G1jgLXYdbc6g2zPxyLGdRQXb84mnNK4SnGqxga0
FKrzNnPR6tC7LHAJ8/pYx2wKEm8TYAQ9gEQUlfUg4RYXLfAfHH9mEdy/DipbaLt3rj20Xmplp4rs
LbfzcdUY9EtbvCYifTbC+hs58Q1jVRWiuXI3Ux1cdIOxY8SXfpJteYNK7ps09UcGlngNQKxbkcV5
Fena9Zxgpwf0wKoyZ5ep9AlerYcvsYWsK+c+qbPA2QYG6ddd3J+jKH21xuIt9PVu0zD/9KyqvDn4
FptEImCO9lb5Hvotl3FQVyst0D5MF/wv1BYYY75OIahxQ393clDPyjRvW/Q72vKBnHiplExRscBf
1XPACCBAutezAvq1e0V4QIDcxKwpzfx8vUXHsTZlgd0zcB1SAXdjpZL3EIyPlXYrgi58Ds5MuRRq
lr0TA6tPfbrTYJngK6NDSkXAYNvui9WSF96UbFd2Oj5bdX3WgpcxaE8jSdAYD3IzOdNlUpwxcm8P
qmLJpu3+2jjvrsUAwpkhjEsy6/tefq+ynGt/qN8G/0s/giCS0lJxWVe3jus+GAX+JMqNlVfNW7M1
y7XRhVyCBu7K3Xiq7RHGdH3wpR56lYVTcNpew164zLLdYyfxbTTGx5lRxWioVVPE68Aw/IPfwe7O
u2o/lh1eJtZr6cKakhMgtD8N70UNnDUO7o1Rx4CYzAFCN7FXbVk7cBfmyasfdZ8DYZM85iiQNqYB
yUVLkTcVRA5H8zXBFWpNtvgZ0evSZVucSWQnKwRIAI91eh3G8wQ9MJXrHCUvecGgIBMVjx5RgyYw
8BAZ3A319LGwkHaDNLYhysgjPrWnsCwdb+inJ87ZwZjkTJ6xjDdO53uxmDKGOu+j6zxiY8hfJjTI
M9NdV/qK9BAcdPsiu9j4YZHK/NFoTELrDTRBNJ+heqxxfNo6chv5sdpYXJDU/hu/leQGFmx1MAvw
kBw2Tp5SP6DdHcdoVwRJsYYCfpnSiZiLeHpjCbkRuT5TCYAVO+Zirng2aVVXiwoxAcVhYKw2sAhe
rSKrvIC7k2v5aCfJV4P2FsgTiKRxQaxIY2lNVsyKdrkOYKX5ukqR6F1KbO83WcN6ibsshslvYYMJ
TGkfghSoDOfvtZyaD1POJzPkjgrd+Ktft6gkU/e6lfJlsMOvepzJLQ7Dq9EFqUkS9yu8SMgpk7so
a6d30XUMZKozBxiUasMO4FvbjCMVhBr7XdZrgrsOT3oTtwjdRseHgeLBGsxhK83mISznm3EiTHzI
qIglN2JB2mtoMP+ofTsDAkN0v8hF6qJGCQxncBcmzXd2Pc+cr/RxeHfc7gBJ8FyQWKTp9hW4VrHP
8TXzC+cMV7Vc54RZhzPQkjMH93kZRWsoOWuzrR59F+renAMeC6GMVVj6IDNz/rUMwi3DUX0FYueN
SYsaM873Qv/ajs7FrZmkZRMWj0za7mFxzmu76r/Ksnw0ZnnXhAY+a4N1LzNCSmQEJT7VPpTlXilU
zZwz9zyK6alKX3vJjMPpn+A4rHCpuce0qNsEQSNXfYkKOaoJrpkabzIoX3oMPlwZX6eOPGpT+iWP
q3et3IjGQqqcVvcZriba+FJLZJS1j4CWPkKkGlyL8ckZ0T/poZVs9GDc1YG6isHkV3Zyh6jZgq+b
3BLWjuSguTCbeQZt+JZ4eoqQUISw+frpORirPUXEKmHO1wPtWSE9FR2CuW21l26QV7U1v8UUvGTr
oaAlscON6dAYsPks9y5EumnUXhYnKRmOL/3UIEEjiHzV2Ar7ItZvzQcWo6BmQ2Al7r9OMwzxPBJ3
URJ9B+m6U8u1Mg2CpZb1dIqcL0Hm7hcqALKESukbWTFVdZY00Q49sdfUyc0YaWCoanxEvTpFotpa
yXKmF0850olhzUIMDB/GMrpOsnbrZqW/DgS8TwTPWp6eE3amFVzGd3P293rvbDSkOHZvzIfEQUpT
fBlCEh0wZUIcoTCQgJN5ciJ23jnsLtFUHzrdug0GLB0ko44oLL+KNkCImob5ASQd9mC6cHl98+vU
NOix3PAlX0zc4a2Lde/0D8Vb249vhsyfJbsa9gyrskYor+GTu5qK8yTrC+019j2VuonRTXnOYJIh
7952k/oG88neFPMxdux9G9BN9bG8OEI74EK2MULjxaYzYzZZiY1qMQcrB+49kJOrSMsvcKrKbRfb
TzJYhm/Juzv2yap3tA4aZvOtFJQWlHlsVxW5dLfw62EWIjLTswIFUFGs3G7aacOM0L9W12bioNEN
gs2Ukjgea9azyBWyZbixcLVqF7MpB2kjSjayOFcisKkL++pt4EQxW4DO0xV485JRyiqYyo1V5O+w
M2AQyUPCaS4bcwdUs54zwdszafJtR7xmJu4vQxbB6ikKfROH0aU2BvekRc51TxnmWDO2cd0HGHS3
TpPpxZzA8XP/gBDWVwPMuvY0v9taRaslum1r4YDsBOlrEEaBJ6V7ZWvJJXHkFxcqNPSiDG6yXbyz
zwpteA9z/aYHt61c7bYZxEOaKw+tOxQX8iJMOwGGl3cFBAHKgBaayPDaWsWtzRybPqH3jDo7YuhU
0S5aVzazsggZFINhCgBtXVtYENplSbYVOheyYWf/riqc58R04h3y98UMGwJNY7gvmtBhVAqHLxsy
ZEjfq6vhynQqiOc6lm0aY7BcMjEW5WzCpIG5paY232m+u3fy8EZ9RAMdztSO6BbCtlqXZulZCOFJ
Sh9xGRb+k8z1Iy6c8EM6Lm7Z5u+LC3wN9CVcRPA0rXcAJauqzS+BPjwhaDdWmSvOsPU/1FeE1PPR
eLLaSq3HCmGFMSfIcvnrdXql28DxUoJPGBVZtGkUDdvZCLZt7e9xdohWdYSsr5H2qUr8F5laT3Yo
j5GRbxgw3UWK8T0U9xrfD3nIG6wlbTqfoYsOoQFD2GCq5Ntj6/njJYuC1yochs3AXt8P0W3c1DAA
QD+i+llGWIzM3CaG/yjVkB1KRnE0Mg/RCKxv1Zy5ymWuOFYVMSRDqzEWUFvlGM9az5w5SPRbGg14
EaM6EA90b4kKdZFgKpC62ltSQstqbsHCKpaA9lvawVONkJAxoOEWfCznWENeysYk2iaCq08LmOkO
Dd2cnRxjqQEthvIzpjF2CDN/aNFuQLVoi+kjHXDEnHGSLIMTSavjgaQWe6dUdsJgwF4ptVDwiqnz
BjR50AySlesGzSasvhUjmwtQX7sxq8q+KeFVYpChmSvhxABFrKu+RuqTKEvERU4XYbkKAthok7kW
7Xi06DLwRVXnmDxwL7GTg1/LEIyGUf08JA84MvNSTFtA0XDdiZpaOzJQAX1JFcaBVT3yzSU7JBrm
bW0h9qH5juixYW/irZgifG6OftWy1rvzNoYuve0nqs7Buh07ftfNkVFABwXViy9ul/ZXTZZUJ0wS
V6rJUxwSVYRwBQo2pKN+dua3wHptXesFDKLyhjlhAIhSTwLleq7oFqYnLjt0pmdugnJrA6gdZj0K
dvmMnbVjJ1/1wKDbkYKPiB9C2ZZXlTYn1zS+tRdWGS6d1puOzuVqDmhCpF/h7AIla1S9J7TAh1mJ
Uqa07sNen8E+O+bCVY4/TGVHHpwQ26vs9rtvIzBp25BS1mg2OIO2ouxXzJx7L6+czbiS4VRiMtu8
l7F7ygzlbuwSUfnclnRInExK/2Jdhjr3acrULR/zl5RSe68Yog46aqr5UQMRwZvWRnQ96PNJ2uW5
q9VjN7vJXeesihiKbuNq2c7oFVfKbFqU1DS8ZSQeMO0srjBSQMmYwx5MdcrXGZgmnemom8zBfXDC
9Ro5leAinJ6HedRvAs1w1n5nDWuzwtCrJFiiHGLMNqFHr9xRfItsvgrXBN6ksNGPpibPQT1hrVnn
xpa+Aly0EFvXLz66WqA7ArHuB9o1s6wH1mVIuEn3bEcO/jcCfkPcZ55Z18wjVYMIwDa9RI79BUOf
U5g8tbllPDr+McqMZoeIbS+rSt+NJh5PygDF8pPhpZKMV0U0pHzM+TZhvArKjXOS+d6CmePDi3eO
Ng6edGJ8W1vxnljltZNWKJlnbA+jmElibOgvMAFdnOGPU2RXzFQfwry/S93G2CV5/AWllXM7ZTns
dbxKIaM9akM+HJ2gfCZ37WDk2StiseEgw9hFiR8bLE+o4BsEMqNfoHvHsCXBKmJrgh6soX80VIAj
4tGg7hiSq4+4x7OG+ZPldPuqw0sHYyI8AwLa104YXtCGAN582/wL242WgeF2LGJaabxoQoL5ujwv
yVpKU7Rw2Qs3tbWmdx2h7p0SDbjDgGtdTKe6F1s7D6IvI66XdMgKG6Eh8mZlNUctHMN1lrkGV5T4
cGJm1FUcd3vARWZNjYWncUWz7BLYMLVkkhumwruN22LsMT2c5xiirw7G3gdTuNcRnKz8FmTY6GZx
zMblSzJUdmNY6IsJSUF57OIrmgb1Zqj1darzpsiLZf2MxaWD/nVbzf2TEcY7hMjofhuS0MsRjIKA
XCYmEPKTIHzTSYo5hqAOWlbqnpAKGyPsGja0Wq+1sL61MDoPcCXwVOGstRnNmN/r+KYkm7RlbSuG
ItwuVuSrSol4XfhMjASlHrouzzcT7apK7ZPkq0yyCA5FWqh1WPX4YiQ+O2QxRWfJhBV58cjyPc+M
XiMwVHs/TCnJ6WWOsq9zYDeUTDO0sDhrpig/hIkjl6UObdGfLRV+U3nyGlgP9MucPBfRBhYWjEJ8
xlLs1+mGmequMuNreKYPcaId0Zg+0t5sbEu2B8qPeydgl0u66K3Ry2g1YuZrFOPJd13Nq6DFUMuf
kWRRkEbZmxZz2bQwVvJuvCnQ9GC1cN9o4r0NinAVM4jbjuV4O8XqASXxexQXB0D+ilYzWgiegmZS
S+5NA5cuXxYQA4LbJD/7dfUIM/8mwsKM3pWnl86qozlYQaUUXtmVV9A51lOmHrLejXAqQyGbocIv
ajiMlAbYCHIdOvCmOyjvJh6/qPXJqQrvh2mAccp7UzTwSF97Vh/GIpWtc0dNnoR5Df9VwVnvV5qd
99vQSU9KwMKxsvjenEY0IYQwrQwRkPSD6jTXjfq+HLvWC+K88dgER8RN7TuOHGw/GcqPTP+OFoBF
srL09VSBwJXd5G4N4SyckZCNohDdGnLrzQgDaCUmvyf0EBHlXEPeZ6TuTV0+XNKEzqtcKCNZcTQi
+2FstW/acu+HwA2rWnP31mjnO9ogFI/iYM328FjK6qbvbzsF9SIpPVtvE+jacITCNJObUivZCOfg
pOT82Dr6YzXUNwGCAIxoBy5IPKuEgpikiQbnI/beOJZ4VMbzPsDTGtfIcRsZCVBTlH/JTcP9KLJy
2HQM+ddViEzatVSCnZEJMpKWONNqlMGc1HWSp1dpidGBG3ABoMu77rsx8parcRwh9iRgBTcMn5BW
GvSZgX9jAggehhlihdEynU0TGznrTE+axQl0ZlHc2G39PBfVM9NWOpSlTi4K9zRrOLTE+OwaQdWw
vtjmGoXuU6ir/KOKoi8QxdfVMLqnXPO1Q5RNr4ziV01U+cdJGpEHcQyg2M+h0DOxiTdhnyOxDBXe
kypUV1G7CNV0ig1IAtTinOEowl3B6iPqG6u8c13mvY1jvwI6+1s/M4MXbJzO2rIhJzlYmlMggSos
4vcU+0xYJsCdXVedEx2paV4U1Vabjsr2rbsFkjIWct5YaWAgzOlHyv4Cwfl5mLW31IqdtxL/s5We
DuJUxNm5xTz5gQWY4Gtxk8XZk4Yq7aTG0NnYTZF96YP8JXZgeyVj+DRIXZyHeMR3y6gjTOibW1dH
NtGg9XptmFXHltxh2ZWdEKJeZyKx7jAZjTdzOj1pyWgcJjN4Q5GLshIz6Tusi2NQ+yy7ycaKdC/X
Qj41xp6D6GyRHeQnQp3yE5Blfvr8b1bNNVrN2d6YeR2e01KxeWew0BW8rwHefDVs+35M12Wvuj20
NNb2KQsvTjVDFKshXtLEOPX+8+AwjiEjPhmeLSjeDNISIgOWZ7uaPa+p9Z31z+d1y5ONmjhi2U3n
z+OfP1Jda5jeh1t9xjawF/Z09/kjw0jLnIs7ZeXzXYUKGSgkifbW8l8zzCVYIF/M56OzUuMu1zRt
5YfN99KkerPr5IJLhPhmZRBKmgGGQ6D2xKhEDG0A+sw2mqAup+MhnYP869g3j3GrwjdiJgvYemWE
uh/aScC18RDFQFK2bopbmp9oY4Yqu2Sp02w1abvnKQhJXFZsOZh6T4cycnzmiaI9yZxezNLwEeig
SstuiFG28a/PH0MZ+fu+Sjfu74d+PvgPz7WSlJGoEeGaaSQu61BnnyIrcYhYzW+0QuIPhg3Foz54
wXJU1/uS3AHz7vM5Q8+1NNFysX8a9qPTi2SHXx56j+W5sV7H67rJB8a7PKqFyyA+6rPrz0cr0a5V
AdiIHK65g+vx45cGvVPnUYUM1cPJeSSZIzmoKYWasbxkAvjClooS9fO/usKuMJzV9OMt57Z2yeHl
XZLYVo/QapY/C3tovojUQqnH6/WJ6k7weDDCWx6kIat3kD5B5ZZHbZw/0YSZ2GEsjxawHVeIDpwz
BmX9+pOC/B+Rtf8bGvYf+Nz/Fwxrf/G23Xwa0f5iZ/u7heviN3shGKW9L/7PnvR3VvQ/f6F/zwLX
xHb5D+Tvz3f0+Xb/6gWwh4za7ismuS4euK4wXIxmdde1BRazWNIEvz2qOepvuouRLdobCN1SX7LV
+Xu/nKB/dQr++tP92Rr4z6/zVx/g2+fX8mkCDL/8vzsFyv6bbpnSsYVuL6T2JQ30l3Ogu39TYNPo
fy2sgk1jocj/u6fg3zhPv19PXhilXz+vpOhb888uuH/1hL+f6T8//tsZXE6Tje7XkKbApc+SjiVw
Mvqdlv/5i4vX8o/38uPcLv//Hx+/Wi9/fuu/PPj3q+DXX//tA//5rfzTN/n3g/voW/1Wf4TkhSzm
0b+97R8uztzedRDhqP7jLy+fZbkIf76PPxlE/34//NXLwnFp/viqUmAg/t++7H1XJ9/+qLZYkon+
+mX/2Un7/R7786n8473znz/+y5nUhal+mlT/+kWyxP580/+b6+AvnvvDRvyXV/p/c9H8z/R/cXc1
y20jR/hVcEwOqhVAkzQvqSIpmpZFKlpBUip7GxJjEiYF0ANAWiqVqrzGnveUQ255A79JniTfAJwY
PYBJieisEvvgKlBSo9nT/38zwxA/YRoI9Vc0juOZfhSgkEegMnBiP0uwGodA1YvAmyI7kNhMkt0b
QFpuPNc8aeE+jgaDGB6zcEQUOO+lepKLGP21BHl9DQ8D8kJliQGUIw813xhstl4Ii9aHxRPsjY3t
+5TJmYxw/+DKIKjR1ddzNUX3XMk1CG0A5WAZGG6UpNiuSc6si0tBmmI7fJLzpQWWgRUwu20ToQsn
pSm274SKpXOeaNiEz94yHNw7JaK5NEjqc3vLINHjcKbEOhWqDLjHcHJjXNYQJdRs9eDlNKXxWKJ/
OCLWsMdBByUlpW6PQSqGCiVryr7uKQPc91kEnUOI4GqXtSlxz+cV5eC6DMxwnoo1xdZloMIHqSwG
cz0Gd+uDiJyp2Ep6LQiHBZqgf8HihjcM1EVKbZnZrgmiq+b8gLXsD2Jlo8xA40kIvZ7KKEllSOn8
hkG9T7Kf5f0sRiuoIYFWl66+i6WphEzjdQCaGEA53DaDWpvGkZjHFCyDiEy1bidQOwyndynTpVQV
K+d2GfzhS1QB6Wi5y2GacVeO5fWg3cMQ5njP9SpWabYQawMp54ceA4mvY1g5KngYjDevOR5hLdHS
BqyzD00Fw8+1pgojwsQeR9ThYxcUURKeyyDJ/oNAQKeIJ4zlAwyUeJQBNR4eR5DkP2LZWyF1BkfN
bbgTyjwezxW3KwUSE+cS85wMcKMwlYFzEUaLIKZh4xsGnruDczUH3w2R3zHI5jRpM9AEGhkGSi4U
ZWiOqMaXambJdpeB2gg8pBN/hPNCpMVtu/qavqYCDsWcLgF7LgM70nN76PJv/gYsCI4fCLV7PewB
eXvQsX29XFerh4uGn5XzRBIywhFU8p00zxXPpYgO/A7Jn75WLuyjguSZI9cyh0S+eTR6aPeVS5n0
ffmOfoQoFJuEKFi306sc/wvh2ilZV1++SKXhZRBHmYo3RFkWKc9GQAvx6t9Lm7Doo6qmD16GsK+v
EnRqYGOKs1dRDS+DDWIIi8J1ZQGLNtnXyxeTcuWDJJ5/m3S1p/nBFA2+o2z1RzRnRWGCtbiG27WY
MhjGPryQmQg/UcAMYVtf3duuKYOfNxC4JFgEMlmW6cDhNU23QqdoCVgOhJeZfWgMCS6MVUUyLOPa
YsB1KBBnB9SX4Uhp+Cp0JiJaERNTtTAlNfJMKwMBp5UFjnzDexS3nQv9n9+/LpPYPWU4uXNUiCJp
6VjX5XAYI+voXJdBP3wQG6oaXK/iGrz84C4wZ7t9stWZ22II2ArTexErSdgNu+HMWRqP5uVoF6a3
BjYDY1yIJ7FaVknCINcTEcMuS7gC6VabDbfF4N8jdhBxRUTaDFRGrLaIceUWQVm3sRTf4PjjQ/4s
CB8kpUWHwdYBsNjaMt1hOLlLubHSUXr3YVM6XAmFwG9dV9vK23eaw19VXBVcrsWAOBpgMD+I2Iuc
IRpXmsP2kdYQGNchoYDnMnDHzVKEdr7S8xi440Z8wgCprTI8j4FFbkT4SPU+7k9uTmTd/KLdwgrO
HBrp9mkma8jBUSi4C2WKi+INAYq0FAPTnWPDRbbZCWIZutv2dKNdU0m8yCKRLENV9wZM9TL4B/5G
iXS9rdMlLbfD4ddMwyBAKmwkktQQRNMfS1/3QoeGeFabl4+rs3EzeVRDImQrsEy2kl/Ivoa7z3xH
bh+Ec5GpcP2vv/2SrMRWONdhsCDKpnuKy4D0rt6mp34T3sfqZCJRjzPANMW6Xq/X4mhh8yV8+VVm
zvyHs1BgzDIVofNjFgWCJv267a7XZWC0s3gVxM4Pzo1YIfpD93/5q/UwAtZuM5zUhchCFZI+HffU
Pe1gGMe873j/40qcrMOTOVpgTrCh1MDLPbLiHQxnj8rNogYygy6ZiE26tLyRAu2D9ub1Uro6kfkd
poPWC2QWiQQwsGdfu90EKINADbAIG54EAav3hDfVcQN4ESQXxuH1DGCNEUUb7LRkcjgmw6UIyjA5
inHXcpPN1uFcl4hQv3eGOmgiL2HQuTlQ53dn18PfE9AMzIZck1S4w5vAZeCLYQzbR8PdNkPkMQS/
orXO6eelksgx5C+j32aIFYZiI507qQJiudsM6vvsU4gmmpQwd4chlTNabDdpmQwcce/ocyZSzLKC
4pj0i2gqp8PAJiPMyVoZIo6ird5lEm+oZuZwfm4g4WNkZynktwz+wljMqBC+ZeC1MYoVROMfrvoe
bqGuMoLL0UMz/PLPVDoB3PJzLG6j4b/LYakuZLQlxKgpWb48pJiEM9sFcDlS6ogaYgxalgUaVXvz
eLzvC3wtKugbQZp6AVMRiIVI5rRug9WPHKCxzYMGUC5LJwpyhY9EC7ttBvoixLSAMsjxFKZ0bjcy
stAWkTBibqrOXA5zNI2ftJ78nBED6nYYmO0yhNdtGCuP2jhUew7VIkSXwZMo1OUJ1lQnIiNYV5sE
Xq5+ruHTB0SreRzVsV1vQ6UfxePoh0faQlrdnRj5N6Q5XrX5mE1UwplIFPYMNM0eHkf9zUfrqFUL
wfoN85oGSGeBld/lsHU3MQ1CvBaDh+l/+TV2MAz+5e/5UNmV+vKPaB7Snh3slGlOk5sMmWkqil6L
Ida5EdGTreyws7Q5wreLihRy1OsRBq9QWHfeiYQ4ArhcqznOmNnFGhyqOjiKeyOkGdCVR4yg12EQ
758qfrfHkTj/Kbyfidkj1RgdBm4rdKhfkW+Ofn6sJ0cCFnd9GT7Qeg53J5rHb+mj10sAesiqN08B
lvHX3xFj8OWPRrq0bmbySbrR/MR8uK9nEvO44RPlBwZ2GMYotqHYQDsxWSRu7fhi/SAw8mzOX7ND
l0HljxH+Sxg+oiaqvaMv91vQ3BPoHscywkjvm8dv8e/h6PQSBFYCFykaULmDCNZrHONcIZam1Q5s
4jgEto479/As48KAosPV8PtQr6zYSQxtjp7vXRyx53dfqUl6iGOgHi+HBR9jUrUyvcwxcjSVP4dW
5Ka3lsi8Ceh4NvcxWZI6V9rjlbk3NtWhFnahGNC548shULfFtImfQhMQcfXecGhFECLP59a0aOcW
49uUAjLPKiwPsUdgNsMEQJk0SFm1cFv6PrekgP96AlwU1psKcBn//57FFEs96kQIzJD2GG431moJ
jtLyGA1+jo9FHhuC7+lBXX7Y+JxjmwAByhEhnidKSOLouRyTesD1M8GVY5zuQ6yscJZlSuoiexRh
SrA97OsePq6JxO4ZqjIxumFec7xy/iOmTA2U3P3gCCd+xBIzRaD2GETMF1kQOn0l7FDwlCHE9Leo
HJVRxsou83g8dXcGSePsjO5DtD1ZdsljsEt/QtOOgyEH0oHicVQW/yzReGeokFtpjgU0Yz2JjT0/
4WKZEiv9xjvlUJpIycxMn1EZefjs0EYcQ9/9WeZMs4Twyw46A9P85Xrkj67vRmd/dfTRYouKU+HO
rtfBfj1cZNjFeg7c6ot/5qt+i1vL1vVriFn3aWlNHDHp5q+e9fOdM1ToFIRhBNLOuu/x2P8fRiBr
5xXbhx3ZOpr/NoHWf1zJpqdR/gq7wyx/RDiFvMv8xHy4L7nRV9mMytghHj9sRzFkGiLizuOQgVAz
pLwM0FzBmYdvSdFz3rDIwjVNQ3C0hGtskTchGpNj6Fr3CQzEEvkCAprD/F2KB4FSUk2bLMdkzVBs
4bzUaXqO9u2hxXscBdcz3NkRWVk1jrywgVvfY8QxrYKcg53K4DCk7wB2vsRmboxnruOM1mc4ao7v
4YuT9D6sZXMR/wBhsY7R5fDkduSYCqWrEnY9mqMnTe+0SHTpkUYoHM7iFfa9pbHOGtMCEEew6qdY
IZKmSa62LyVu0zSHmCttjrGHIks1yeZWGMCiYrEVJwxEkKN/E8+EVfHkWC2mx2QK+gzBm3FSpxdx
SZeh2/H2DWdxF2IRIXJ6qCTmjaSFdqiMWHF06+BGqzRMlngl9vXWKnusH27+pW79vW9g8OoH2O9l
tYp5HGWPIUoTmKo0JMjlgaPHxBfU9/K6DKFqIWSjDOWlNMyoEHM0sBTw4SmhvXkt77dlqrR5+jbA
9lOBF9DAuHXa4+hhhWwVyr+MeMvt/i/HFMUKEePPfz/Fm75aQMdZywL2jo89M8k/wKCytQWSYz3T
QAlceUcYh0Ft6fMk9WWOxk7c+BnbjckcU+CjORxJWlnmKGAVbpnuKrdalDnaI96J9UpP+tbZ6y6D
uR5nWFJCYlwMpxkuaeAFoBsTNWbCGm51TVH24rlHPWiOAJ2oblyT0BzjK6kyAyXPSnF0rd+qzEbW
45CQO/QdPqFISg7OO9yjXJeEeUZqqe7PSlm+XevKfC2F+sO/AQAA//8=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rgbClr val="FF0000"/>
            </cx:midColor>
          </cx:valueColors>
          <cx:valueColorPositions count="3">
            <cx:maxPosition>
              <cx:number val="10"/>
            </cx:maxPosition>
          </cx:valueColorPositions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553" y="1590794"/>
            <a:ext cx="6976269" cy="3384092"/>
          </a:xfrm>
        </p:spPr>
        <p:txBody>
          <a:bodyPr anchor="b"/>
          <a:lstStyle>
            <a:lvl1pPr algn="ctr"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22" y="5105389"/>
            <a:ext cx="6155531" cy="2346813"/>
          </a:xfrm>
        </p:spPr>
        <p:txBody>
          <a:bodyPr/>
          <a:lstStyle>
            <a:lvl1pPr marL="0" indent="0" algn="ctr">
              <a:buNone/>
              <a:defRPr sz="2154"/>
            </a:lvl1pPr>
            <a:lvl2pPr marL="410383" indent="0" algn="ctr">
              <a:buNone/>
              <a:defRPr sz="1795"/>
            </a:lvl2pPr>
            <a:lvl3pPr marL="820765" indent="0" algn="ctr">
              <a:buNone/>
              <a:defRPr sz="1616"/>
            </a:lvl3pPr>
            <a:lvl4pPr marL="1231148" indent="0" algn="ctr">
              <a:buNone/>
              <a:defRPr sz="1436"/>
            </a:lvl4pPr>
            <a:lvl5pPr marL="1641531" indent="0" algn="ctr">
              <a:buNone/>
              <a:defRPr sz="1436"/>
            </a:lvl5pPr>
            <a:lvl6pPr marL="2051914" indent="0" algn="ctr">
              <a:buNone/>
              <a:defRPr sz="1436"/>
            </a:lvl6pPr>
            <a:lvl7pPr marL="2462296" indent="0" algn="ctr">
              <a:buNone/>
              <a:defRPr sz="1436"/>
            </a:lvl7pPr>
            <a:lvl8pPr marL="2872679" indent="0" algn="ctr">
              <a:buNone/>
              <a:defRPr sz="1436"/>
            </a:lvl8pPr>
            <a:lvl9pPr marL="3283062" indent="0" algn="ctr">
              <a:buNone/>
              <a:defRPr sz="14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58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403" y="517514"/>
            <a:ext cx="1769715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4257" y="517514"/>
            <a:ext cx="5206554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6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14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983" y="2423318"/>
            <a:ext cx="7078861" cy="4043359"/>
          </a:xfrm>
        </p:spPr>
        <p:txBody>
          <a:bodyPr anchor="b"/>
          <a:lstStyle>
            <a:lvl1pPr>
              <a:defRPr sz="5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983" y="6504929"/>
            <a:ext cx="7078861" cy="2126307"/>
          </a:xfrm>
        </p:spPr>
        <p:txBody>
          <a:bodyPr/>
          <a:lstStyle>
            <a:lvl1pPr marL="0" indent="0">
              <a:buNone/>
              <a:defRPr sz="2154">
                <a:solidFill>
                  <a:schemeClr val="tx1"/>
                </a:solidFill>
              </a:defRPr>
            </a:lvl1pPr>
            <a:lvl2pPr marL="410383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765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14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53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1914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29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67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06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7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257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4984" y="2587570"/>
            <a:ext cx="3488134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3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517516"/>
            <a:ext cx="7078861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327" y="2382815"/>
            <a:ext cx="3472104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27" y="3550596"/>
            <a:ext cx="3472104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54984" y="2382815"/>
            <a:ext cx="3489203" cy="1167781"/>
          </a:xfrm>
        </p:spPr>
        <p:txBody>
          <a:bodyPr anchor="b"/>
          <a:lstStyle>
            <a:lvl1pPr marL="0" indent="0">
              <a:buNone/>
              <a:defRPr sz="2154" b="1"/>
            </a:lvl1pPr>
            <a:lvl2pPr marL="410383" indent="0">
              <a:buNone/>
              <a:defRPr sz="1795" b="1"/>
            </a:lvl2pPr>
            <a:lvl3pPr marL="820765" indent="0">
              <a:buNone/>
              <a:defRPr sz="1616" b="1"/>
            </a:lvl3pPr>
            <a:lvl4pPr marL="1231148" indent="0">
              <a:buNone/>
              <a:defRPr sz="1436" b="1"/>
            </a:lvl4pPr>
            <a:lvl5pPr marL="1641531" indent="0">
              <a:buNone/>
              <a:defRPr sz="1436" b="1"/>
            </a:lvl5pPr>
            <a:lvl6pPr marL="2051914" indent="0">
              <a:buNone/>
              <a:defRPr sz="1436" b="1"/>
            </a:lvl6pPr>
            <a:lvl7pPr marL="2462296" indent="0">
              <a:buNone/>
              <a:defRPr sz="1436" b="1"/>
            </a:lvl7pPr>
            <a:lvl8pPr marL="2872679" indent="0">
              <a:buNone/>
              <a:defRPr sz="1436" b="1"/>
            </a:lvl8pPr>
            <a:lvl9pPr marL="3283062" indent="0">
              <a:buNone/>
              <a:defRPr sz="14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54984" y="3550596"/>
            <a:ext cx="3489203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4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6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8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203" y="1399540"/>
            <a:ext cx="4154984" cy="6907687"/>
          </a:xfrm>
        </p:spPr>
        <p:txBody>
          <a:bodyPr/>
          <a:lstStyle>
            <a:lvl1pPr>
              <a:defRPr sz="2872"/>
            </a:lvl1pPr>
            <a:lvl2pPr>
              <a:defRPr sz="2513"/>
            </a:lvl2pPr>
            <a:lvl3pPr>
              <a:defRPr sz="2154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8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26" y="648018"/>
            <a:ext cx="2647092" cy="2268061"/>
          </a:xfrm>
        </p:spPr>
        <p:txBody>
          <a:bodyPr anchor="b"/>
          <a:lstStyle>
            <a:lvl1pPr>
              <a:defRPr sz="2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89203" y="1399540"/>
            <a:ext cx="4154984" cy="6907687"/>
          </a:xfrm>
        </p:spPr>
        <p:txBody>
          <a:bodyPr anchor="t"/>
          <a:lstStyle>
            <a:lvl1pPr marL="0" indent="0">
              <a:buNone/>
              <a:defRPr sz="2872"/>
            </a:lvl1pPr>
            <a:lvl2pPr marL="410383" indent="0">
              <a:buNone/>
              <a:defRPr sz="2513"/>
            </a:lvl2pPr>
            <a:lvl3pPr marL="820765" indent="0">
              <a:buNone/>
              <a:defRPr sz="2154"/>
            </a:lvl3pPr>
            <a:lvl4pPr marL="1231148" indent="0">
              <a:buNone/>
              <a:defRPr sz="1795"/>
            </a:lvl4pPr>
            <a:lvl5pPr marL="1641531" indent="0">
              <a:buNone/>
              <a:defRPr sz="1795"/>
            </a:lvl5pPr>
            <a:lvl6pPr marL="2051914" indent="0">
              <a:buNone/>
              <a:defRPr sz="1795"/>
            </a:lvl6pPr>
            <a:lvl7pPr marL="2462296" indent="0">
              <a:buNone/>
              <a:defRPr sz="1795"/>
            </a:lvl7pPr>
            <a:lvl8pPr marL="2872679" indent="0">
              <a:buNone/>
              <a:defRPr sz="1795"/>
            </a:lvl8pPr>
            <a:lvl9pPr marL="3283062" indent="0">
              <a:buNone/>
              <a:defRPr sz="17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326" y="2916079"/>
            <a:ext cx="2647092" cy="5402397"/>
          </a:xfrm>
        </p:spPr>
        <p:txBody>
          <a:bodyPr/>
          <a:lstStyle>
            <a:lvl1pPr marL="0" indent="0">
              <a:buNone/>
              <a:defRPr sz="1436"/>
            </a:lvl1pPr>
            <a:lvl2pPr marL="410383" indent="0">
              <a:buNone/>
              <a:defRPr sz="1257"/>
            </a:lvl2pPr>
            <a:lvl3pPr marL="820765" indent="0">
              <a:buNone/>
              <a:defRPr sz="1077"/>
            </a:lvl3pPr>
            <a:lvl4pPr marL="1231148" indent="0">
              <a:buNone/>
              <a:defRPr sz="898"/>
            </a:lvl4pPr>
            <a:lvl5pPr marL="1641531" indent="0">
              <a:buNone/>
              <a:defRPr sz="898"/>
            </a:lvl5pPr>
            <a:lvl6pPr marL="2051914" indent="0">
              <a:buNone/>
              <a:defRPr sz="898"/>
            </a:lvl6pPr>
            <a:lvl7pPr marL="2462296" indent="0">
              <a:buNone/>
              <a:defRPr sz="898"/>
            </a:lvl7pPr>
            <a:lvl8pPr marL="2872679" indent="0">
              <a:buNone/>
              <a:defRPr sz="898"/>
            </a:lvl8pPr>
            <a:lvl9pPr marL="3283062" indent="0">
              <a:buNone/>
              <a:defRPr sz="8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8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4257" y="517516"/>
            <a:ext cx="7078861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257" y="2587570"/>
            <a:ext cx="7078861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257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0EA-D274-4E6D-A67A-9B8D388E4439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8693" y="9009246"/>
            <a:ext cx="276998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6459" y="9009246"/>
            <a:ext cx="184665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282D-BF53-4B25-ADDA-B8FB54D20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6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20765" rtl="0" eaLnBrk="1" latinLnBrk="0" hangingPunct="1">
        <a:lnSpc>
          <a:spcPct val="90000"/>
        </a:lnSpc>
        <a:spcBef>
          <a:spcPct val="0"/>
        </a:spcBef>
        <a:buNone/>
        <a:defRPr sz="39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191" indent="-205191" algn="l" defTabSz="820765" rtl="0" eaLnBrk="1" latinLnBrk="0" hangingPunct="1">
        <a:lnSpc>
          <a:spcPct val="90000"/>
        </a:lnSpc>
        <a:spcBef>
          <a:spcPts val="898"/>
        </a:spcBef>
        <a:buFont typeface="Arial" panose="020B0604020202020204" pitchFamily="34" charset="0"/>
        <a:buChar char="•"/>
        <a:defRPr sz="2513" kern="1200">
          <a:solidFill>
            <a:schemeClr val="tx1"/>
          </a:solidFill>
          <a:latin typeface="+mn-lt"/>
          <a:ea typeface="+mn-ea"/>
          <a:cs typeface="+mn-cs"/>
        </a:defRPr>
      </a:lvl1pPr>
      <a:lvl2pPr marL="615574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25957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43634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846722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257105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488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7870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253" indent="-205191" algn="l" defTabSz="82076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383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765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148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531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1914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296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679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062" algn="l" defTabSz="820765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838891D-B3EE-4E0A-BB1A-57A8EBF7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468885"/>
            <a:ext cx="3253659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9F2F9F-F32D-4D38-A189-59076234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" y="6612531"/>
            <a:ext cx="3265926" cy="3037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733AE8-9CE2-43F8-8BEB-220CB235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" y="8264156"/>
            <a:ext cx="1203636" cy="1346643"/>
          </a:xfrm>
          <a:prstGeom prst="rect">
            <a:avLst/>
          </a:prstGeom>
        </p:spPr>
      </p:pic>
      <p:pic>
        <p:nvPicPr>
          <p:cNvPr id="47" name="Picture 4" descr="Home - IMN">
            <a:extLst>
              <a:ext uri="{FF2B5EF4-FFF2-40B4-BE49-F238E27FC236}">
                <a16:creationId xmlns:a16="http://schemas.microsoft.com/office/drawing/2014/main" id="{4C3B5A08-D912-4143-AFE8-452801EF6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7199" b="25588"/>
          <a:stretch/>
        </p:blipFill>
        <p:spPr bwMode="auto">
          <a:xfrm>
            <a:off x="1277042" y="8665580"/>
            <a:ext cx="664364" cy="2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53684B-04E8-4942-86D2-9F8D79A1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698" y="6618259"/>
            <a:ext cx="4705329" cy="3031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08B433-27FF-457C-8C31-751A04459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122" y="7945370"/>
            <a:ext cx="1220517" cy="1663610"/>
          </a:xfrm>
          <a:prstGeom prst="rect">
            <a:avLst/>
          </a:prstGeom>
        </p:spPr>
      </p:pic>
      <p:pic>
        <p:nvPicPr>
          <p:cNvPr id="50" name="Picture 6" descr="Csapadékintenzitás - ÉGHAJLAT - met.hu">
            <a:extLst>
              <a:ext uri="{FF2B5EF4-FFF2-40B4-BE49-F238E27FC236}">
                <a16:creationId xmlns:a16="http://schemas.microsoft.com/office/drawing/2014/main" id="{842D7D5F-8C3E-458C-BF1A-310849AA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4" y="6673846"/>
            <a:ext cx="1475419" cy="50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4BC605D-F972-42D3-84D5-F036BD74A52B}"/>
              </a:ext>
            </a:extLst>
          </p:cNvPr>
          <p:cNvSpPr txBox="1"/>
          <p:nvPr/>
        </p:nvSpPr>
        <p:spPr>
          <a:xfrm>
            <a:off x="127887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215BA-D808-4310-B763-5363CF59ABA8}"/>
              </a:ext>
            </a:extLst>
          </p:cNvPr>
          <p:cNvSpPr txBox="1"/>
          <p:nvPr/>
        </p:nvSpPr>
        <p:spPr>
          <a:xfrm>
            <a:off x="2853179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A974C4-33AD-4EE8-B635-D9613D44BFB9}"/>
              </a:ext>
            </a:extLst>
          </p:cNvPr>
          <p:cNvSpPr txBox="1"/>
          <p:nvPr/>
        </p:nvSpPr>
        <p:spPr>
          <a:xfrm>
            <a:off x="3491677" y="6703519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EA70A0E-2B33-4F66-AFA1-E5E9A9498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8" y="66647"/>
            <a:ext cx="3248399" cy="332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D0F1695-858A-4DE7-8D29-FE2740B4BA7C}"/>
              </a:ext>
            </a:extLst>
          </p:cNvPr>
          <p:cNvSpPr/>
          <p:nvPr/>
        </p:nvSpPr>
        <p:spPr>
          <a:xfrm>
            <a:off x="127887" y="2159097"/>
            <a:ext cx="1867800" cy="1162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613F36-78FD-4FC8-9DC8-342C0D51A718}"/>
              </a:ext>
            </a:extLst>
          </p:cNvPr>
          <p:cNvSpPr txBox="1"/>
          <p:nvPr/>
        </p:nvSpPr>
        <p:spPr>
          <a:xfrm>
            <a:off x="2881698" y="145334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37061A-BC2C-420C-9373-FE070FFCED9E}"/>
              </a:ext>
            </a:extLst>
          </p:cNvPr>
          <p:cNvSpPr/>
          <p:nvPr/>
        </p:nvSpPr>
        <p:spPr>
          <a:xfrm>
            <a:off x="3738403" y="1087656"/>
            <a:ext cx="1697806" cy="87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ED87CA7-94EF-454C-B518-00FE19E42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798" y="3468884"/>
            <a:ext cx="4705329" cy="3037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4ACA1E5-8E92-4D1F-95FD-415F569ED1C0}"/>
              </a:ext>
            </a:extLst>
          </p:cNvPr>
          <p:cNvSpPr txBox="1"/>
          <p:nvPr/>
        </p:nvSpPr>
        <p:spPr>
          <a:xfrm>
            <a:off x="7690061" y="6057143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EF0895-E0EA-4FC9-9D99-8C3C8FB96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975" y="66647"/>
            <a:ext cx="4702108" cy="332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B09A616-1474-4A8E-AE2D-750521602774}"/>
              </a:ext>
            </a:extLst>
          </p:cNvPr>
          <p:cNvSpPr txBox="1"/>
          <p:nvPr/>
        </p:nvSpPr>
        <p:spPr>
          <a:xfrm>
            <a:off x="7690061" y="166675"/>
            <a:ext cx="3602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CB61305-9648-4814-A172-6DAF2545D943}"/>
              </a:ext>
            </a:extLst>
          </p:cNvPr>
          <p:cNvSpPr/>
          <p:nvPr/>
        </p:nvSpPr>
        <p:spPr>
          <a:xfrm>
            <a:off x="3509827" y="197582"/>
            <a:ext cx="1595623" cy="75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9E40E9-53F0-4FD4-B009-C8FE3A0BB563}"/>
              </a:ext>
            </a:extLst>
          </p:cNvPr>
          <p:cNvGrpSpPr/>
          <p:nvPr/>
        </p:nvGrpSpPr>
        <p:grpSpPr>
          <a:xfrm>
            <a:off x="3017086" y="3516428"/>
            <a:ext cx="947649" cy="1368339"/>
            <a:chOff x="-1327837" y="4268584"/>
            <a:chExt cx="947649" cy="136833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5D6BF8-83D1-4F2B-B7C1-04B45E209F01}"/>
                </a:ext>
              </a:extLst>
            </p:cNvPr>
            <p:cNvSpPr/>
            <p:nvPr/>
          </p:nvSpPr>
          <p:spPr>
            <a:xfrm>
              <a:off x="-1285874" y="4306574"/>
              <a:ext cx="654864" cy="129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9DA28E-8582-4134-8FDC-C1DF5027CCDD}"/>
                </a:ext>
              </a:extLst>
            </p:cNvPr>
            <p:cNvSpPr/>
            <p:nvPr/>
          </p:nvSpPr>
          <p:spPr>
            <a:xfrm>
              <a:off x="-1206477" y="4404686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8CBCB"/>
                </a:gs>
                <a:gs pos="100000">
                  <a:srgbClr val="C2C6C7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B15CE86-F15F-46F0-A3A9-55214410729B}"/>
                </a:ext>
              </a:extLst>
            </p:cNvPr>
            <p:cNvSpPr/>
            <p:nvPr/>
          </p:nvSpPr>
          <p:spPr>
            <a:xfrm>
              <a:off x="-1208131" y="4601721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C2C6C7"/>
                </a:gs>
                <a:gs pos="100000">
                  <a:srgbClr val="686D6E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BCD5CEA-1246-4F90-93DB-7DF6550110FF}"/>
                </a:ext>
              </a:extLst>
            </p:cNvPr>
            <p:cNvSpPr/>
            <p:nvPr/>
          </p:nvSpPr>
          <p:spPr>
            <a:xfrm>
              <a:off x="-1208131" y="4798756"/>
              <a:ext cx="270000" cy="180000"/>
            </a:xfrm>
            <a:prstGeom prst="rect">
              <a:avLst/>
            </a:prstGeom>
            <a:gradFill flip="none" rotWithShape="1">
              <a:gsLst>
                <a:gs pos="50000">
                  <a:srgbClr val="60483F"/>
                </a:gs>
                <a:gs pos="0">
                  <a:srgbClr val="666260"/>
                </a:gs>
                <a:gs pos="100000">
                  <a:srgbClr val="5E210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8F65DB-D862-4BD1-8524-B2C2C6009644}"/>
                </a:ext>
              </a:extLst>
            </p:cNvPr>
            <p:cNvSpPr/>
            <p:nvPr/>
          </p:nvSpPr>
          <p:spPr>
            <a:xfrm>
              <a:off x="-1208131" y="4995790"/>
              <a:ext cx="270000" cy="180000"/>
            </a:xfrm>
            <a:prstGeom prst="rect">
              <a:avLst/>
            </a:prstGeom>
            <a:gradFill flip="none" rotWithShape="1">
              <a:gsLst>
                <a:gs pos="0">
                  <a:srgbClr val="5C200C"/>
                </a:gs>
                <a:gs pos="100000">
                  <a:srgbClr val="A0410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A3F042-5A65-493D-B244-99129D07CF01}"/>
                </a:ext>
              </a:extLst>
            </p:cNvPr>
            <p:cNvSpPr/>
            <p:nvPr/>
          </p:nvSpPr>
          <p:spPr>
            <a:xfrm>
              <a:off x="-1208131" y="5192824"/>
              <a:ext cx="270000" cy="180000"/>
            </a:xfrm>
            <a:prstGeom prst="rect">
              <a:avLst/>
            </a:prstGeom>
            <a:gradFill flip="none" rotWithShape="1">
              <a:gsLst>
                <a:gs pos="51000">
                  <a:srgbClr val="E5D27A"/>
                </a:gs>
                <a:gs pos="0">
                  <a:srgbClr val="9F4104"/>
                </a:gs>
                <a:gs pos="100000">
                  <a:srgbClr val="26462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CF210C-8C86-4697-A6A3-33D8A61C4190}"/>
                </a:ext>
              </a:extLst>
            </p:cNvPr>
            <p:cNvSpPr txBox="1"/>
            <p:nvPr/>
          </p:nvSpPr>
          <p:spPr>
            <a:xfrm>
              <a:off x="-989788" y="5249960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209502-5728-4E29-956D-4547D3803821}"/>
                </a:ext>
              </a:extLst>
            </p:cNvPr>
            <p:cNvSpPr txBox="1"/>
            <p:nvPr/>
          </p:nvSpPr>
          <p:spPr>
            <a:xfrm>
              <a:off x="-989788" y="5072403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1000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097129-DAE0-47D4-813E-D36ED2998C89}"/>
                </a:ext>
              </a:extLst>
            </p:cNvPr>
            <p:cNvSpPr txBox="1"/>
            <p:nvPr/>
          </p:nvSpPr>
          <p:spPr>
            <a:xfrm>
              <a:off x="-989788" y="487670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2000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AD8953-0829-4138-9ADB-84B3F048EA38}"/>
                </a:ext>
              </a:extLst>
            </p:cNvPr>
            <p:cNvSpPr txBox="1"/>
            <p:nvPr/>
          </p:nvSpPr>
          <p:spPr>
            <a:xfrm>
              <a:off x="-989788" y="4672315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3000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DDFE96-922A-4FFA-B4B0-0ECE2253DD6C}"/>
                </a:ext>
              </a:extLst>
            </p:cNvPr>
            <p:cNvSpPr txBox="1"/>
            <p:nvPr/>
          </p:nvSpPr>
          <p:spPr>
            <a:xfrm>
              <a:off x="-989788" y="4475212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5000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C665948-AE10-4D4C-9ECA-9F8BAE1CF09C}"/>
                </a:ext>
              </a:extLst>
            </p:cNvPr>
            <p:cNvSpPr txBox="1"/>
            <p:nvPr/>
          </p:nvSpPr>
          <p:spPr>
            <a:xfrm>
              <a:off x="-989788" y="4268584"/>
              <a:ext cx="609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9000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CC69E36-0EA7-4EB9-B15E-A69062B1FC3C}"/>
                </a:ext>
              </a:extLst>
            </p:cNvPr>
            <p:cNvSpPr txBox="1"/>
            <p:nvPr/>
          </p:nvSpPr>
          <p:spPr>
            <a:xfrm>
              <a:off x="-1327837" y="5390702"/>
              <a:ext cx="771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/>
                <a:t>m a.s.l.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D94DC95-0FDB-46A0-A81B-68EEC0318C96}"/>
              </a:ext>
            </a:extLst>
          </p:cNvPr>
          <p:cNvSpPr txBox="1"/>
          <p:nvPr/>
        </p:nvSpPr>
        <p:spPr>
          <a:xfrm>
            <a:off x="127887" y="5040708"/>
            <a:ext cx="87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badi" panose="020B0604020104020204" pitchFamily="34" charset="0"/>
              </a:rPr>
              <a:t>Nicoya Peninsula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A2EB5B2-F809-4C83-BF9D-28C5085962D8}"/>
              </a:ext>
            </a:extLst>
          </p:cNvPr>
          <p:cNvCxnSpPr>
            <a:cxnSpLocks/>
            <a:stCxn id="112" idx="0"/>
          </p:cNvCxnSpPr>
          <p:nvPr/>
        </p:nvCxnSpPr>
        <p:spPr>
          <a:xfrm flipV="1">
            <a:off x="563132" y="4757984"/>
            <a:ext cx="113143" cy="282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E968116-7D92-468A-97DE-1FFF802C52D6}"/>
              </a:ext>
            </a:extLst>
          </p:cNvPr>
          <p:cNvSpPr txBox="1"/>
          <p:nvPr/>
        </p:nvSpPr>
        <p:spPr>
          <a:xfrm rot="10800000" flipH="1" flipV="1">
            <a:off x="1609224" y="7434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Climatological Regions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8C8ED1-7BB7-43C2-8A93-C9F1047F2C41}"/>
              </a:ext>
            </a:extLst>
          </p:cNvPr>
          <p:cNvSpPr txBox="1"/>
          <p:nvPr/>
        </p:nvSpPr>
        <p:spPr>
          <a:xfrm rot="10800000" flipH="1" flipV="1">
            <a:off x="5138628" y="94003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Counties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719F95C-474C-40F1-AE96-DC5B11CABFAC}"/>
              </a:ext>
            </a:extLst>
          </p:cNvPr>
          <p:cNvSpPr txBox="1"/>
          <p:nvPr/>
        </p:nvSpPr>
        <p:spPr>
          <a:xfrm rot="10800000" flipH="1" flipV="1">
            <a:off x="6852242" y="1965991"/>
            <a:ext cx="134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Administrative Regions</a:t>
            </a:r>
          </a:p>
        </p:txBody>
      </p:sp>
    </p:spTree>
    <p:extLst>
      <p:ext uri="{BB962C8B-B14F-4D97-AF65-F5344CB8AC3E}">
        <p14:creationId xmlns:p14="http://schemas.microsoft.com/office/powerpoint/2010/main" val="368421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49863E-9072-4E35-836A-08268BE2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59" y="3379176"/>
            <a:ext cx="4749513" cy="294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878D4-B3E1-410F-8199-882E3B36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1647715" y="3283988"/>
            <a:ext cx="4860290" cy="3227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3B3-111E-4571-A167-89004A5CC3AC}"/>
              </a:ext>
            </a:extLst>
          </p:cNvPr>
          <p:cNvGrpSpPr/>
          <p:nvPr/>
        </p:nvGrpSpPr>
        <p:grpSpPr>
          <a:xfrm>
            <a:off x="7107765" y="3754579"/>
            <a:ext cx="1449338" cy="1947982"/>
            <a:chOff x="10225223" y="-52133"/>
            <a:chExt cx="1847851" cy="2483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F5E46-953B-4257-890B-583DB240DA1E}"/>
                </a:ext>
              </a:extLst>
            </p:cNvPr>
            <p:cNvSpPr txBox="1"/>
            <p:nvPr/>
          </p:nvSpPr>
          <p:spPr>
            <a:xfrm>
              <a:off x="10225223" y="-52133"/>
              <a:ext cx="1847851" cy="5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</a:t>
              </a:r>
            </a:p>
            <a:p>
              <a:pPr algn="ctr"/>
              <a:r>
                <a:rPr lang="es-ES" sz="1097" b="1" dirty="0"/>
                <a:t>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9A2D-FEC8-42CD-9983-E320B3BF883E}"/>
                </a:ext>
              </a:extLst>
            </p:cNvPr>
            <p:cNvSpPr/>
            <p:nvPr/>
          </p:nvSpPr>
          <p:spPr>
            <a:xfrm>
              <a:off x="10538566" y="522299"/>
              <a:ext cx="360000" cy="180975"/>
            </a:xfrm>
            <a:prstGeom prst="rect">
              <a:avLst/>
            </a:prstGeom>
            <a:solidFill>
              <a:srgbClr val="E3E3F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E99C5-3D73-4B90-B35A-9A742F56D51D}"/>
                </a:ext>
              </a:extLst>
            </p:cNvPr>
            <p:cNvSpPr/>
            <p:nvPr/>
          </p:nvSpPr>
          <p:spPr>
            <a:xfrm>
              <a:off x="10538566" y="729128"/>
              <a:ext cx="360000" cy="180975"/>
            </a:xfrm>
            <a:prstGeom prst="rect">
              <a:avLst/>
            </a:prstGeom>
            <a:solidFill>
              <a:srgbClr val="C7C7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E13D1-4EB3-4EB6-AF81-5A87B8C1A186}"/>
                </a:ext>
              </a:extLst>
            </p:cNvPr>
            <p:cNvSpPr/>
            <p:nvPr/>
          </p:nvSpPr>
          <p:spPr>
            <a:xfrm>
              <a:off x="10538566" y="935957"/>
              <a:ext cx="360000" cy="180975"/>
            </a:xfrm>
            <a:prstGeom prst="rect">
              <a:avLst/>
            </a:prstGeom>
            <a:solidFill>
              <a:srgbClr val="A8A6F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AC37-67B5-4B61-8A82-3659F04237BD}"/>
                </a:ext>
              </a:extLst>
            </p:cNvPr>
            <p:cNvSpPr/>
            <p:nvPr/>
          </p:nvSpPr>
          <p:spPr>
            <a:xfrm>
              <a:off x="10538566" y="1142786"/>
              <a:ext cx="360000" cy="180975"/>
            </a:xfrm>
            <a:prstGeom prst="rect">
              <a:avLst/>
            </a:prstGeom>
            <a:solidFill>
              <a:srgbClr val="6D6A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0B829-D73C-4348-A8CC-DDDCA7347DB2}"/>
                </a:ext>
              </a:extLst>
            </p:cNvPr>
            <p:cNvSpPr/>
            <p:nvPr/>
          </p:nvSpPr>
          <p:spPr>
            <a:xfrm>
              <a:off x="10538566" y="1349615"/>
              <a:ext cx="360000" cy="180975"/>
            </a:xfrm>
            <a:prstGeom prst="rect">
              <a:avLst/>
            </a:prstGeom>
            <a:solidFill>
              <a:srgbClr val="2B28F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7194CA-40B9-4422-B326-88F8D6A1775C}"/>
                </a:ext>
              </a:extLst>
            </p:cNvPr>
            <p:cNvSpPr/>
            <p:nvPr/>
          </p:nvSpPr>
          <p:spPr>
            <a:xfrm>
              <a:off x="10538566" y="1556444"/>
              <a:ext cx="360000" cy="180975"/>
            </a:xfrm>
            <a:prstGeom prst="rect">
              <a:avLst/>
            </a:prstGeom>
            <a:solidFill>
              <a:srgbClr val="0105E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592FA-46AB-4C8C-9E21-DCC6DD181BF4}"/>
                </a:ext>
              </a:extLst>
            </p:cNvPr>
            <p:cNvSpPr/>
            <p:nvPr/>
          </p:nvSpPr>
          <p:spPr>
            <a:xfrm>
              <a:off x="10538566" y="1763273"/>
              <a:ext cx="360000" cy="180975"/>
            </a:xfrm>
            <a:prstGeom prst="rect">
              <a:avLst/>
            </a:prstGeom>
            <a:solidFill>
              <a:srgbClr val="0503B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3312DF-E337-4813-9CB1-9CA71FA781F8}"/>
                </a:ext>
              </a:extLst>
            </p:cNvPr>
            <p:cNvSpPr/>
            <p:nvPr/>
          </p:nvSpPr>
          <p:spPr>
            <a:xfrm>
              <a:off x="10538566" y="1970099"/>
              <a:ext cx="360000" cy="180975"/>
            </a:xfrm>
            <a:prstGeom prst="rect">
              <a:avLst/>
            </a:prstGeom>
            <a:solidFill>
              <a:srgbClr val="0201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B908D-0129-4A34-B770-B73900D1A032}"/>
                </a:ext>
              </a:extLst>
            </p:cNvPr>
            <p:cNvSpPr txBox="1"/>
            <p:nvPr/>
          </p:nvSpPr>
          <p:spPr>
            <a:xfrm>
              <a:off x="10576666" y="673228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500 - 550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0C5FAA-D44E-4DF9-9985-42D7A0ECB8BB}"/>
                </a:ext>
              </a:extLst>
            </p:cNvPr>
            <p:cNvSpPr txBox="1"/>
            <p:nvPr/>
          </p:nvSpPr>
          <p:spPr>
            <a:xfrm>
              <a:off x="10576666" y="881304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550 - 600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64BFA-817F-4412-B81B-A7AE56F886B2}"/>
                </a:ext>
              </a:extLst>
            </p:cNvPr>
            <p:cNvSpPr txBox="1"/>
            <p:nvPr/>
          </p:nvSpPr>
          <p:spPr>
            <a:xfrm>
              <a:off x="10576666" y="10893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600 - 650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6494B-8A7A-484A-9C8B-8276E61A7069}"/>
                </a:ext>
              </a:extLst>
            </p:cNvPr>
            <p:cNvSpPr txBox="1"/>
            <p:nvPr/>
          </p:nvSpPr>
          <p:spPr>
            <a:xfrm>
              <a:off x="10576666" y="129746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650 - 700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852B-D78F-417C-B458-F5E94229634D}"/>
                </a:ext>
              </a:extLst>
            </p:cNvPr>
            <p:cNvSpPr txBox="1"/>
            <p:nvPr/>
          </p:nvSpPr>
          <p:spPr>
            <a:xfrm>
              <a:off x="10576666" y="1505545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700 - 750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9A550-2A48-4EF7-9416-501F59BDADBF}"/>
                </a:ext>
              </a:extLst>
            </p:cNvPr>
            <p:cNvSpPr txBox="1"/>
            <p:nvPr/>
          </p:nvSpPr>
          <p:spPr>
            <a:xfrm>
              <a:off x="10576666" y="1713623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750 - 800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E7531-A447-4ABA-B752-76600D269AF1}"/>
                </a:ext>
              </a:extLst>
            </p:cNvPr>
            <p:cNvSpPr txBox="1"/>
            <p:nvPr/>
          </p:nvSpPr>
          <p:spPr>
            <a:xfrm>
              <a:off x="10468112" y="2128912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850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5BB00-AE1B-4661-A419-E28E5C89488F}"/>
                </a:ext>
              </a:extLst>
            </p:cNvPr>
            <p:cNvSpPr txBox="1"/>
            <p:nvPr/>
          </p:nvSpPr>
          <p:spPr>
            <a:xfrm>
              <a:off x="10443317" y="465149"/>
              <a:ext cx="134302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500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8D320-28D6-472C-AAFD-65BF3895A186}"/>
                </a:ext>
              </a:extLst>
            </p:cNvPr>
            <p:cNvSpPr/>
            <p:nvPr/>
          </p:nvSpPr>
          <p:spPr>
            <a:xfrm>
              <a:off x="10538566" y="2176925"/>
              <a:ext cx="360000" cy="180975"/>
            </a:xfrm>
            <a:prstGeom prst="rect">
              <a:avLst/>
            </a:prstGeom>
            <a:solidFill>
              <a:srgbClr val="03018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BD6DC-51E9-4456-AB99-DD7B720BAFAF}"/>
                </a:ext>
              </a:extLst>
            </p:cNvPr>
            <p:cNvSpPr txBox="1"/>
            <p:nvPr/>
          </p:nvSpPr>
          <p:spPr>
            <a:xfrm>
              <a:off x="10576666" y="1922086"/>
              <a:ext cx="1362074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800 - 850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8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GraphicFramePr/>
              <p:nvPr/>
            </p:nvGraphicFramePr>
            <p:xfrm>
              <a:off x="1073029" y="2772457"/>
              <a:ext cx="6375092" cy="42500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FC301C4D-B8D3-4D77-8805-D83984338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029" y="2772457"/>
                <a:ext cx="6375092" cy="4250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02049-6224-486B-AF04-628706F0C545}"/>
              </a:ext>
            </a:extLst>
          </p:cNvPr>
          <p:cNvGrpSpPr/>
          <p:nvPr/>
        </p:nvGrpSpPr>
        <p:grpSpPr>
          <a:xfrm>
            <a:off x="989781" y="1755258"/>
            <a:ext cx="5669730" cy="5336217"/>
            <a:chOff x="1380994" y="1838534"/>
            <a:chExt cx="4695825" cy="4419600"/>
          </a:xfrm>
        </p:grpSpPr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1E861386-7CD5-4FC9-99EF-FA78BD69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94" y="1838534"/>
              <a:ext cx="4695825" cy="44196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F69DC-5F77-4D09-8B2E-56C2724FCC43}"/>
                </a:ext>
              </a:extLst>
            </p:cNvPr>
            <p:cNvSpPr txBox="1"/>
            <p:nvPr/>
          </p:nvSpPr>
          <p:spPr>
            <a:xfrm>
              <a:off x="1822316" y="272258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Norte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BF154-4709-42AA-B7E9-011F0C6A41E6}"/>
                </a:ext>
              </a:extLst>
            </p:cNvPr>
            <p:cNvSpPr txBox="1"/>
            <p:nvPr/>
          </p:nvSpPr>
          <p:spPr>
            <a:xfrm>
              <a:off x="2859780" y="250963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Zona Norte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C6997-12EB-4648-89F6-35673EF1D231}"/>
                </a:ext>
              </a:extLst>
            </p:cNvPr>
            <p:cNvSpPr txBox="1"/>
            <p:nvPr/>
          </p:nvSpPr>
          <p:spPr>
            <a:xfrm>
              <a:off x="3241561" y="3300472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Valle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E04B6-8EDE-4DB8-9AE3-93072C41D5A8}"/>
                </a:ext>
              </a:extLst>
            </p:cNvPr>
            <p:cNvSpPr txBox="1"/>
            <p:nvPr/>
          </p:nvSpPr>
          <p:spPr>
            <a:xfrm>
              <a:off x="3347125" y="3435310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C47A2D-A9C6-4658-BEBA-833559015BFF}"/>
                </a:ext>
              </a:extLst>
            </p:cNvPr>
            <p:cNvSpPr txBox="1"/>
            <p:nvPr/>
          </p:nvSpPr>
          <p:spPr>
            <a:xfrm>
              <a:off x="3222511" y="3765154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F8F3F-D4CF-4210-B60C-71CC3AB759B1}"/>
                </a:ext>
              </a:extLst>
            </p:cNvPr>
            <p:cNvSpPr txBox="1"/>
            <p:nvPr/>
          </p:nvSpPr>
          <p:spPr>
            <a:xfrm>
              <a:off x="3364268" y="3928165"/>
              <a:ext cx="974690" cy="29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Central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C0A01-79A8-47A0-9D50-CE4359BE6739}"/>
                </a:ext>
              </a:extLst>
            </p:cNvPr>
            <p:cNvSpPr txBox="1"/>
            <p:nvPr/>
          </p:nvSpPr>
          <p:spPr>
            <a:xfrm>
              <a:off x="4468294" y="4533610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Pacífico Sur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51E6A4-FE64-45BB-A5B4-27B8729B4D59}"/>
                </a:ext>
              </a:extLst>
            </p:cNvPr>
            <p:cNvSpPr txBox="1"/>
            <p:nvPr/>
          </p:nvSpPr>
          <p:spPr>
            <a:xfrm>
              <a:off x="3960019" y="290683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Norte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1E8227-E773-4C0F-9160-FA3EE9B0178B}"/>
                </a:ext>
              </a:extLst>
            </p:cNvPr>
            <p:cNvSpPr txBox="1"/>
            <p:nvPr/>
          </p:nvSpPr>
          <p:spPr>
            <a:xfrm>
              <a:off x="4463572" y="3677595"/>
              <a:ext cx="974690" cy="50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Caribe </a:t>
              </a:r>
            </a:p>
            <a:p>
              <a:pPr algn="ctr"/>
              <a:r>
                <a:rPr lang="en-GB" sz="1691" dirty="0">
                  <a:solidFill>
                    <a:schemeClr val="bg1"/>
                  </a:solidFill>
                </a:rPr>
                <a:t>Sur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131F1-B627-4FFD-9152-EB53F78F8904}"/>
              </a:ext>
            </a:extLst>
          </p:cNvPr>
          <p:cNvSpPr/>
          <p:nvPr/>
        </p:nvSpPr>
        <p:spPr>
          <a:xfrm>
            <a:off x="1117620" y="1789510"/>
            <a:ext cx="5541891" cy="5221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2B3729-7A97-4B70-B7DC-F7DFF01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1240044" y="5070384"/>
            <a:ext cx="3160127" cy="1808691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486FDF-066B-4DCD-9953-1C8BD42B0B0D}"/>
              </a:ext>
            </a:extLst>
          </p:cNvPr>
          <p:cNvSpPr txBox="1"/>
          <p:nvPr/>
        </p:nvSpPr>
        <p:spPr>
          <a:xfrm>
            <a:off x="1358143" y="6158205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Pacific</a:t>
            </a:r>
          </a:p>
          <a:p>
            <a:pPr algn="ctr"/>
            <a:r>
              <a:rPr lang="en-GB" sz="1449" dirty="0"/>
              <a:t>Ocean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17802-924C-45B3-95E8-3805B56BB312}"/>
              </a:ext>
            </a:extLst>
          </p:cNvPr>
          <p:cNvSpPr txBox="1"/>
          <p:nvPr/>
        </p:nvSpPr>
        <p:spPr>
          <a:xfrm>
            <a:off x="2852192" y="5675528"/>
            <a:ext cx="1176839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/>
              <a:t>Caribbean</a:t>
            </a:r>
          </a:p>
          <a:p>
            <a:pPr algn="ctr"/>
            <a:r>
              <a:rPr lang="en-GB" sz="1449" dirty="0"/>
              <a:t>Sea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482AB-C56A-47A9-A1F2-7FF23CF286B3}"/>
              </a:ext>
            </a:extLst>
          </p:cNvPr>
          <p:cNvSpPr/>
          <p:nvPr/>
        </p:nvSpPr>
        <p:spPr>
          <a:xfrm>
            <a:off x="1233295" y="5069781"/>
            <a:ext cx="3156769" cy="327955"/>
          </a:xfrm>
          <a:prstGeom prst="rect">
            <a:avLst/>
          </a:prstGeom>
          <a:solidFill>
            <a:schemeClr val="bg2">
              <a:lumMod val="9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E5ED50-9E02-4F6B-9C45-4CD3BC195278}"/>
              </a:ext>
            </a:extLst>
          </p:cNvPr>
          <p:cNvSpPr txBox="1"/>
          <p:nvPr/>
        </p:nvSpPr>
        <p:spPr>
          <a:xfrm>
            <a:off x="2088676" y="5086807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Extra-Tropics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2BBE5-617B-4923-A73F-C18F6C086644}"/>
              </a:ext>
            </a:extLst>
          </p:cNvPr>
          <p:cNvSpPr txBox="1"/>
          <p:nvPr/>
        </p:nvSpPr>
        <p:spPr>
          <a:xfrm>
            <a:off x="2088676" y="5351806"/>
            <a:ext cx="1657645" cy="3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9" dirty="0">
                <a:solidFill>
                  <a:srgbClr val="0000FF"/>
                </a:solidFill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4132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79260-2843-4A96-9810-77DACA03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507" y="2174755"/>
            <a:ext cx="8599130" cy="533146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5F76-047E-44E4-A370-69E186607A8E}"/>
              </a:ext>
            </a:extLst>
          </p:cNvPr>
          <p:cNvSpPr/>
          <p:nvPr/>
        </p:nvSpPr>
        <p:spPr>
          <a:xfrm>
            <a:off x="118753" y="4454183"/>
            <a:ext cx="568501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7DFB-9AE7-4A2F-9F43-23D9E6BDCF0B}"/>
              </a:ext>
            </a:extLst>
          </p:cNvPr>
          <p:cNvSpPr/>
          <p:nvPr/>
        </p:nvSpPr>
        <p:spPr>
          <a:xfrm>
            <a:off x="-4834" y="4638191"/>
            <a:ext cx="876095" cy="156543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B1BE3-F5BB-450A-AD97-85167DEB5794}"/>
              </a:ext>
            </a:extLst>
          </p:cNvPr>
          <p:cNvSpPr/>
          <p:nvPr/>
        </p:nvSpPr>
        <p:spPr>
          <a:xfrm>
            <a:off x="1093719" y="4781859"/>
            <a:ext cx="876095" cy="156543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D8F2A-E444-452F-BDC4-A7230FB213CC}"/>
              </a:ext>
            </a:extLst>
          </p:cNvPr>
          <p:cNvSpPr/>
          <p:nvPr/>
        </p:nvSpPr>
        <p:spPr>
          <a:xfrm>
            <a:off x="938888" y="4584979"/>
            <a:ext cx="876095" cy="196882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AD137-09E3-4CF9-A49F-856B7D8844FF}"/>
              </a:ext>
            </a:extLst>
          </p:cNvPr>
          <p:cNvSpPr/>
          <p:nvPr/>
        </p:nvSpPr>
        <p:spPr>
          <a:xfrm>
            <a:off x="2216991" y="4638191"/>
            <a:ext cx="721265" cy="300211"/>
          </a:xfrm>
          <a:prstGeom prst="rect">
            <a:avLst/>
          </a:prstGeom>
          <a:solidFill>
            <a:srgbClr val="7C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2951C-6E5B-4494-8EF6-3D69556815CE}"/>
              </a:ext>
            </a:extLst>
          </p:cNvPr>
          <p:cNvSpPr/>
          <p:nvPr/>
        </p:nvSpPr>
        <p:spPr>
          <a:xfrm>
            <a:off x="1025058" y="3726393"/>
            <a:ext cx="538291" cy="340550"/>
          </a:xfrm>
          <a:prstGeom prst="rect">
            <a:avLst/>
          </a:prstGeom>
          <a:solidFill>
            <a:srgbClr val="CB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8937F-ED5A-4901-9011-023EC012ADFD}"/>
              </a:ext>
            </a:extLst>
          </p:cNvPr>
          <p:cNvSpPr/>
          <p:nvPr/>
        </p:nvSpPr>
        <p:spPr>
          <a:xfrm>
            <a:off x="997595" y="5935219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4C20C-87A0-4162-AAF3-95094C43BB51}"/>
              </a:ext>
            </a:extLst>
          </p:cNvPr>
          <p:cNvSpPr/>
          <p:nvPr/>
        </p:nvSpPr>
        <p:spPr>
          <a:xfrm>
            <a:off x="1701524" y="6740365"/>
            <a:ext cx="876095" cy="340550"/>
          </a:xfrm>
          <a:prstGeom prst="rect">
            <a:avLst/>
          </a:prstGeom>
          <a:solidFill>
            <a:srgbClr val="C9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08275-08FB-40EF-9656-034F5AE2C63E}"/>
              </a:ext>
            </a:extLst>
          </p:cNvPr>
          <p:cNvSpPr/>
          <p:nvPr/>
        </p:nvSpPr>
        <p:spPr>
          <a:xfrm>
            <a:off x="3244990" y="5663780"/>
            <a:ext cx="876095" cy="438230"/>
          </a:xfrm>
          <a:prstGeom prst="rect">
            <a:avLst/>
          </a:prstGeom>
          <a:solidFill>
            <a:srgbClr val="639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1F15-122A-4C43-9D44-E498D29F6A1A}"/>
              </a:ext>
            </a:extLst>
          </p:cNvPr>
          <p:cNvSpPr/>
          <p:nvPr/>
        </p:nvSpPr>
        <p:spPr>
          <a:xfrm>
            <a:off x="3247899" y="4627084"/>
            <a:ext cx="1064576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0CEAE-F9C6-4979-937F-B836AC06CCEB}"/>
              </a:ext>
            </a:extLst>
          </p:cNvPr>
          <p:cNvSpPr/>
          <p:nvPr/>
        </p:nvSpPr>
        <p:spPr>
          <a:xfrm>
            <a:off x="3431907" y="3989553"/>
            <a:ext cx="476851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D9835-27E5-4336-AB66-1705438BEF2A}"/>
              </a:ext>
            </a:extLst>
          </p:cNvPr>
          <p:cNvSpPr/>
          <p:nvPr/>
        </p:nvSpPr>
        <p:spPr>
          <a:xfrm>
            <a:off x="3168765" y="4117381"/>
            <a:ext cx="196212" cy="154777"/>
          </a:xfrm>
          <a:prstGeom prst="rect">
            <a:avLst/>
          </a:prstGeom>
          <a:solidFill>
            <a:srgbClr val="E89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C4C10-9A45-406E-A51E-B8D6A3750D00}"/>
              </a:ext>
            </a:extLst>
          </p:cNvPr>
          <p:cNvSpPr/>
          <p:nvPr/>
        </p:nvSpPr>
        <p:spPr>
          <a:xfrm>
            <a:off x="4676018" y="4455951"/>
            <a:ext cx="876095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AB05D-65BA-48F9-98EE-ACE798A8D65D}"/>
              </a:ext>
            </a:extLst>
          </p:cNvPr>
          <p:cNvSpPr/>
          <p:nvPr/>
        </p:nvSpPr>
        <p:spPr>
          <a:xfrm>
            <a:off x="5317651" y="2824604"/>
            <a:ext cx="362523" cy="456879"/>
          </a:xfrm>
          <a:prstGeom prst="rect">
            <a:avLst/>
          </a:prstGeom>
          <a:solidFill>
            <a:srgbClr val="00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DD5B-0E43-4B55-B6B4-597EB4AFEB3F}"/>
              </a:ext>
            </a:extLst>
          </p:cNvPr>
          <p:cNvSpPr/>
          <p:nvPr/>
        </p:nvSpPr>
        <p:spPr>
          <a:xfrm>
            <a:off x="5263746" y="2416369"/>
            <a:ext cx="721265" cy="408233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A781C-F82F-440B-8064-74F714E333A2}"/>
              </a:ext>
            </a:extLst>
          </p:cNvPr>
          <p:cNvSpPr/>
          <p:nvPr/>
        </p:nvSpPr>
        <p:spPr>
          <a:xfrm>
            <a:off x="6226010" y="4069171"/>
            <a:ext cx="615882" cy="338784"/>
          </a:xfrm>
          <a:prstGeom prst="rect">
            <a:avLst/>
          </a:prstGeom>
          <a:solidFill>
            <a:srgbClr val="C51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2E20C-9E80-4A00-9987-E3F6577C1335}"/>
              </a:ext>
            </a:extLst>
          </p:cNvPr>
          <p:cNvSpPr txBox="1"/>
          <p:nvPr/>
        </p:nvSpPr>
        <p:spPr>
          <a:xfrm>
            <a:off x="262743" y="3611493"/>
            <a:ext cx="16089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    Győr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Moson-Sopron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E23F9-7007-41F6-8230-6E23AC8D5A4F}"/>
              </a:ext>
            </a:extLst>
          </p:cNvPr>
          <p:cNvSpPr txBox="1"/>
          <p:nvPr/>
        </p:nvSpPr>
        <p:spPr>
          <a:xfrm>
            <a:off x="144522" y="4532452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5645C-82C0-49E0-A4F7-B3C601807647}"/>
              </a:ext>
            </a:extLst>
          </p:cNvPr>
          <p:cNvSpPr txBox="1"/>
          <p:nvPr/>
        </p:nvSpPr>
        <p:spPr>
          <a:xfrm>
            <a:off x="144522" y="5516038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Zala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16D55-92BA-4752-9420-806CD36B6E7E}"/>
              </a:ext>
            </a:extLst>
          </p:cNvPr>
          <p:cNvSpPr txBox="1"/>
          <p:nvPr/>
        </p:nvSpPr>
        <p:spPr>
          <a:xfrm>
            <a:off x="912608" y="5986685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Somogy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6839-FC51-41C5-AE23-ABF4076D2689}"/>
              </a:ext>
            </a:extLst>
          </p:cNvPr>
          <p:cNvSpPr txBox="1"/>
          <p:nvPr/>
        </p:nvSpPr>
        <p:spPr>
          <a:xfrm>
            <a:off x="960415" y="4676998"/>
            <a:ext cx="1091685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Veszprém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37FB-CF00-47CE-8D05-BDB6C1BB9300}"/>
              </a:ext>
            </a:extLst>
          </p:cNvPr>
          <p:cNvSpPr txBox="1"/>
          <p:nvPr/>
        </p:nvSpPr>
        <p:spPr>
          <a:xfrm>
            <a:off x="1782495" y="3743244"/>
            <a:ext cx="126917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Komárom -Esztergom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67C7DC-1662-48C8-8CCF-DA1DB7ADF588}"/>
              </a:ext>
            </a:extLst>
          </p:cNvPr>
          <p:cNvSpPr txBox="1"/>
          <p:nvPr/>
        </p:nvSpPr>
        <p:spPr>
          <a:xfrm>
            <a:off x="2291579" y="47044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Fejér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6783C-3723-4013-BC75-60B0EF408119}"/>
              </a:ext>
            </a:extLst>
          </p:cNvPr>
          <p:cNvSpPr txBox="1"/>
          <p:nvPr/>
        </p:nvSpPr>
        <p:spPr>
          <a:xfrm>
            <a:off x="1642811" y="6774714"/>
            <a:ext cx="934808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Baranya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A25DE-C5AF-49A5-BF75-4A4249F42228}"/>
              </a:ext>
            </a:extLst>
          </p:cNvPr>
          <p:cNvSpPr txBox="1"/>
          <p:nvPr/>
        </p:nvSpPr>
        <p:spPr>
          <a:xfrm>
            <a:off x="3217522" y="364341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Pest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E82A4C-5161-4830-BEC4-49963DB30606}"/>
              </a:ext>
            </a:extLst>
          </p:cNvPr>
          <p:cNvSpPr txBox="1"/>
          <p:nvPr/>
        </p:nvSpPr>
        <p:spPr>
          <a:xfrm>
            <a:off x="3168763" y="5637931"/>
            <a:ext cx="10054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Bács -</a:t>
            </a:r>
          </a:p>
          <a:p>
            <a:pPr algn="ctr"/>
            <a:r>
              <a:rPr lang="en-GB" sz="1570" dirty="0">
                <a:solidFill>
                  <a:schemeClr val="bg1"/>
                </a:solidFill>
              </a:rPr>
              <a:t>Kiskun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377DC-A9D5-4384-A023-A7A1D6495105}"/>
              </a:ext>
            </a:extLst>
          </p:cNvPr>
          <p:cNvSpPr txBox="1"/>
          <p:nvPr/>
        </p:nvSpPr>
        <p:spPr>
          <a:xfrm>
            <a:off x="3431909" y="4500484"/>
            <a:ext cx="103659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Budapest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270AF-1709-4AA9-83A3-869C8612174B}"/>
              </a:ext>
            </a:extLst>
          </p:cNvPr>
          <p:cNvSpPr txBox="1"/>
          <p:nvPr/>
        </p:nvSpPr>
        <p:spPr>
          <a:xfrm>
            <a:off x="3352431" y="3191824"/>
            <a:ext cx="1064576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Nógrád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CDB9E5-F334-4FE2-9785-F819363CDE52}"/>
              </a:ext>
            </a:extLst>
          </p:cNvPr>
          <p:cNvSpPr txBox="1"/>
          <p:nvPr/>
        </p:nvSpPr>
        <p:spPr>
          <a:xfrm>
            <a:off x="4312477" y="3499871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Heves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C4610-35E4-4535-912A-69339CDE740B}"/>
              </a:ext>
            </a:extLst>
          </p:cNvPr>
          <p:cNvSpPr txBox="1"/>
          <p:nvPr/>
        </p:nvSpPr>
        <p:spPr>
          <a:xfrm>
            <a:off x="4617070" y="4281759"/>
            <a:ext cx="131569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Jász -Nagykun -Szolnok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CC2919-E44F-45CC-AE5C-FEA5F15812DD}"/>
              </a:ext>
            </a:extLst>
          </p:cNvPr>
          <p:cNvCxnSpPr>
            <a:cxnSpLocks/>
          </p:cNvCxnSpPr>
          <p:nvPr/>
        </p:nvCxnSpPr>
        <p:spPr>
          <a:xfrm flipH="1" flipV="1">
            <a:off x="3346346" y="4319040"/>
            <a:ext cx="420744" cy="24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81F886-E502-4E63-B14A-885FC89469AE}"/>
              </a:ext>
            </a:extLst>
          </p:cNvPr>
          <p:cNvSpPr txBox="1"/>
          <p:nvPr/>
        </p:nvSpPr>
        <p:spPr>
          <a:xfrm>
            <a:off x="5043745" y="2493853"/>
            <a:ext cx="185438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Borsod - Abaúj - Zemplén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DC00A-44B4-481F-BABC-E656AB01924F}"/>
              </a:ext>
            </a:extLst>
          </p:cNvPr>
          <p:cNvSpPr txBox="1"/>
          <p:nvPr/>
        </p:nvSpPr>
        <p:spPr>
          <a:xfrm>
            <a:off x="6524605" y="2863422"/>
            <a:ext cx="1234329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Szaboics -Szatmár - Bereg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03309D-0D13-47FB-803A-D6450D52DD97}"/>
              </a:ext>
            </a:extLst>
          </p:cNvPr>
          <p:cNvSpPr txBox="1"/>
          <p:nvPr/>
        </p:nvSpPr>
        <p:spPr>
          <a:xfrm>
            <a:off x="5880145" y="4022402"/>
            <a:ext cx="926071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0" dirty="0">
                <a:solidFill>
                  <a:schemeClr val="bg1"/>
                </a:solidFill>
              </a:rPr>
              <a:t>Hajdú - Bihar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541050-4D38-40EC-AE59-1D33FB67C39C}"/>
              </a:ext>
            </a:extLst>
          </p:cNvPr>
          <p:cNvSpPr txBox="1"/>
          <p:nvPr/>
        </p:nvSpPr>
        <p:spPr>
          <a:xfrm>
            <a:off x="5428879" y="5487267"/>
            <a:ext cx="726742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Békés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518CF-08CF-476A-BDC5-5889A1C752EE}"/>
              </a:ext>
            </a:extLst>
          </p:cNvPr>
          <p:cNvSpPr/>
          <p:nvPr/>
        </p:nvSpPr>
        <p:spPr>
          <a:xfrm>
            <a:off x="4265928" y="6443552"/>
            <a:ext cx="579024" cy="245858"/>
          </a:xfrm>
          <a:prstGeom prst="rect">
            <a:avLst/>
          </a:prstGeom>
          <a:solidFill>
            <a:srgbClr val="619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7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977FD-E350-4413-9591-FA3E32D7EBCD}"/>
              </a:ext>
            </a:extLst>
          </p:cNvPr>
          <p:cNvSpPr txBox="1"/>
          <p:nvPr/>
        </p:nvSpPr>
        <p:spPr>
          <a:xfrm>
            <a:off x="4245068" y="6357557"/>
            <a:ext cx="1253844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Csongrád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80F8B5-A98E-412D-8C7A-F335C4215754}"/>
              </a:ext>
            </a:extLst>
          </p:cNvPr>
          <p:cNvSpPr txBox="1"/>
          <p:nvPr/>
        </p:nvSpPr>
        <p:spPr>
          <a:xfrm>
            <a:off x="2166335" y="5869066"/>
            <a:ext cx="1002101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0" dirty="0">
                <a:solidFill>
                  <a:schemeClr val="bg1"/>
                </a:solidFill>
              </a:rPr>
              <a:t>Tolna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AB187-7E56-475F-846B-0FB680EDBBB9}"/>
              </a:ext>
            </a:extLst>
          </p:cNvPr>
          <p:cNvSpPr txBox="1"/>
          <p:nvPr/>
        </p:nvSpPr>
        <p:spPr>
          <a:xfrm>
            <a:off x="6303788" y="5854548"/>
            <a:ext cx="3350043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dirty="0">
                <a:solidFill>
                  <a:srgbClr val="CC5300"/>
                </a:solidFill>
              </a:rPr>
              <a:t>Western Transdanubia</a:t>
            </a:r>
          </a:p>
          <a:p>
            <a:r>
              <a:rPr lang="en-GB" sz="1680" dirty="0">
                <a:solidFill>
                  <a:srgbClr val="800059"/>
                </a:solidFill>
              </a:rPr>
              <a:t>Central Transdanubia</a:t>
            </a:r>
          </a:p>
          <a:p>
            <a:r>
              <a:rPr lang="en-GB" sz="1680" dirty="0">
                <a:solidFill>
                  <a:srgbClr val="C90046"/>
                </a:solidFill>
              </a:rPr>
              <a:t>Southern Transdanubia</a:t>
            </a:r>
          </a:p>
          <a:p>
            <a:r>
              <a:rPr lang="en-GB" sz="1680" dirty="0">
                <a:solidFill>
                  <a:srgbClr val="E99E11"/>
                </a:solidFill>
              </a:rPr>
              <a:t>Central Hungary</a:t>
            </a:r>
          </a:p>
          <a:p>
            <a:r>
              <a:rPr lang="en-GB" sz="1680" dirty="0">
                <a:solidFill>
                  <a:srgbClr val="639A08"/>
                </a:solidFill>
              </a:rPr>
              <a:t>Southern Great Plain</a:t>
            </a:r>
          </a:p>
          <a:p>
            <a:r>
              <a:rPr lang="en-GB" sz="1680" dirty="0">
                <a:solidFill>
                  <a:srgbClr val="00599B"/>
                </a:solidFill>
              </a:rPr>
              <a:t>Northern Hungary</a:t>
            </a:r>
          </a:p>
          <a:p>
            <a:r>
              <a:rPr lang="en-GB" sz="1680" dirty="0">
                <a:solidFill>
                  <a:srgbClr val="C51808"/>
                </a:solidFill>
              </a:rPr>
              <a:t>Northern Great Plain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AA85A0-6988-40FA-BD48-131A7204EC61}"/>
              </a:ext>
            </a:extLst>
          </p:cNvPr>
          <p:cNvSpPr/>
          <p:nvPr/>
        </p:nvSpPr>
        <p:spPr>
          <a:xfrm>
            <a:off x="-575163" y="1202984"/>
            <a:ext cx="9322164" cy="6607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534CCE-C406-4BA9-AF57-8E7A229597A0}"/>
              </a:ext>
            </a:extLst>
          </p:cNvPr>
          <p:cNvGrpSpPr/>
          <p:nvPr/>
        </p:nvGrpSpPr>
        <p:grpSpPr>
          <a:xfrm>
            <a:off x="-426411" y="1518373"/>
            <a:ext cx="3252646" cy="1535659"/>
            <a:chOff x="81886" y="2009088"/>
            <a:chExt cx="3097830" cy="146256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C7F59-F6DF-4307-A8C8-9E75981D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4" t="13136"/>
            <a:stretch/>
          </p:blipFill>
          <p:spPr>
            <a:xfrm>
              <a:off x="259492" y="2009088"/>
              <a:ext cx="2920224" cy="1411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E9C372-691B-4CD8-A779-6BE9A1DF44E6}"/>
                </a:ext>
              </a:extLst>
            </p:cNvPr>
            <p:cNvSpPr txBox="1"/>
            <p:nvPr/>
          </p:nvSpPr>
          <p:spPr>
            <a:xfrm>
              <a:off x="81886" y="2170911"/>
              <a:ext cx="1120825" cy="51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/>
                <a:t>Atlantic</a:t>
              </a:r>
            </a:p>
            <a:p>
              <a:pPr algn="ctr"/>
              <a:r>
                <a:rPr lang="en-GB" sz="1449" dirty="0"/>
                <a:t>Ocean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1E78D5-A8A9-481A-AAF1-9AF05B943F48}"/>
                </a:ext>
              </a:extLst>
            </p:cNvPr>
            <p:cNvSpPr txBox="1"/>
            <p:nvPr/>
          </p:nvSpPr>
          <p:spPr>
            <a:xfrm rot="21234114">
              <a:off x="979451" y="2689560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Med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D3487-ECBA-4B5A-A1A8-4F323D908BD3}"/>
                </a:ext>
              </a:extLst>
            </p:cNvPr>
            <p:cNvSpPr txBox="1"/>
            <p:nvPr/>
          </p:nvSpPr>
          <p:spPr>
            <a:xfrm>
              <a:off x="1198354" y="266834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1E2BEB-0823-4C7C-A5E7-EE3E3E797468}"/>
                </a:ext>
              </a:extLst>
            </p:cNvPr>
            <p:cNvSpPr txBox="1"/>
            <p:nvPr/>
          </p:nvSpPr>
          <p:spPr>
            <a:xfrm rot="1284838">
              <a:off x="1401708" y="2726032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rran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23A34DD-F79F-409D-AE70-29D4415F4432}"/>
                </a:ext>
              </a:extLst>
            </p:cNvPr>
            <p:cNvSpPr txBox="1"/>
            <p:nvPr/>
          </p:nvSpPr>
          <p:spPr>
            <a:xfrm rot="1284838">
              <a:off x="1620360" y="2816901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ean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326700-7EB1-4237-AAB4-26DC7852811C}"/>
                </a:ext>
              </a:extLst>
            </p:cNvPr>
            <p:cNvSpPr txBox="1"/>
            <p:nvPr/>
          </p:nvSpPr>
          <p:spPr>
            <a:xfrm>
              <a:off x="1930125" y="2899529"/>
              <a:ext cx="987792" cy="26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8" dirty="0"/>
                <a:t>Sea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B07229-8D7C-458B-98A0-08E3BE3AFC17}"/>
                </a:ext>
              </a:extLst>
            </p:cNvPr>
            <p:cNvSpPr txBox="1"/>
            <p:nvPr/>
          </p:nvSpPr>
          <p:spPr>
            <a:xfrm>
              <a:off x="968459" y="3171320"/>
              <a:ext cx="1578746" cy="300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49" dirty="0">
                  <a:solidFill>
                    <a:srgbClr val="0000FF"/>
                  </a:solidFill>
                </a:rPr>
                <a:t>Extra-Tropics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58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6792-1B98-43B4-920E-21DACDB6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62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BC6826-3F88-4D69-A866-E285B3AC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31" t="5206" r="29526" b="70286"/>
          <a:stretch/>
        </p:blipFill>
        <p:spPr>
          <a:xfrm>
            <a:off x="1214407" y="2450690"/>
            <a:ext cx="5887854" cy="38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2">
            <a:extLst>
              <a:ext uri="{FF2B5EF4-FFF2-40B4-BE49-F238E27FC236}">
                <a16:creationId xmlns:a16="http://schemas.microsoft.com/office/drawing/2014/main" id="{11DE6761-4B71-4548-BF40-F4070339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75" y="2203649"/>
            <a:ext cx="5747644" cy="5345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7ADD61-407E-48AF-BA68-DA57DCEF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84" y="2270055"/>
            <a:ext cx="5519968" cy="53967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9C08-A23A-41C5-B512-9804BA2B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" t="511" r="1660" b="55710"/>
          <a:stretch/>
        </p:blipFill>
        <p:spPr>
          <a:xfrm>
            <a:off x="8000042" y="3485424"/>
            <a:ext cx="343303" cy="147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C4382-94E2-4B9F-8AE9-9B92C5BA73CE}"/>
              </a:ext>
            </a:extLst>
          </p:cNvPr>
          <p:cNvSpPr txBox="1"/>
          <p:nvPr/>
        </p:nvSpPr>
        <p:spPr>
          <a:xfrm>
            <a:off x="7808320" y="3219886"/>
            <a:ext cx="817928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9" b="1" dirty="0"/>
              <a:t>m.a.s.l.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5DF21-0173-429F-9F7E-30702B2FC81B}"/>
              </a:ext>
            </a:extLst>
          </p:cNvPr>
          <p:cNvSpPr/>
          <p:nvPr/>
        </p:nvSpPr>
        <p:spPr>
          <a:xfrm>
            <a:off x="6475416" y="2270054"/>
            <a:ext cx="35859" cy="45997"/>
          </a:xfrm>
          <a:prstGeom prst="rect">
            <a:avLst/>
          </a:prstGeom>
          <a:solidFill>
            <a:srgbClr val="637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69"/>
          </a:p>
        </p:txBody>
      </p:sp>
    </p:spTree>
    <p:extLst>
      <p:ext uri="{BB962C8B-B14F-4D97-AF65-F5344CB8AC3E}">
        <p14:creationId xmlns:p14="http://schemas.microsoft.com/office/powerpoint/2010/main" val="1946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1B50F-5AD4-4249-9CA1-73D41140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1" t="30292" r="24314" b="18060"/>
          <a:stretch/>
        </p:blipFill>
        <p:spPr>
          <a:xfrm>
            <a:off x="2086088" y="3800062"/>
            <a:ext cx="4473908" cy="27781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DDD64F7-FE78-4BBF-A748-9D1F97A1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031" t="5206" r="29526" b="70286"/>
          <a:stretch/>
        </p:blipFill>
        <p:spPr>
          <a:xfrm>
            <a:off x="2217099" y="3891592"/>
            <a:ext cx="4054261" cy="2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9FF811-50CB-45B9-9C79-E2B199C9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778" r="4489" b="3334"/>
          <a:stretch/>
        </p:blipFill>
        <p:spPr>
          <a:xfrm>
            <a:off x="1414195" y="2320057"/>
            <a:ext cx="5349102" cy="505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C8AE89C-A89A-459B-9DBC-8A53DCC22F94}"/>
              </a:ext>
            </a:extLst>
          </p:cNvPr>
          <p:cNvSpPr/>
          <p:nvPr/>
        </p:nvSpPr>
        <p:spPr>
          <a:xfrm>
            <a:off x="1862445" y="5838808"/>
            <a:ext cx="1441866" cy="118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E60D1A-1BB6-47AC-9B5A-A33485954AFA}"/>
              </a:ext>
            </a:extLst>
          </p:cNvPr>
          <p:cNvGrpSpPr/>
          <p:nvPr/>
        </p:nvGrpSpPr>
        <p:grpSpPr>
          <a:xfrm>
            <a:off x="7008231" y="3905883"/>
            <a:ext cx="1528444" cy="1596391"/>
            <a:chOff x="9620250" y="2514600"/>
            <a:chExt cx="1948709" cy="20353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5C141-05B2-4C3F-968D-16D813EE8CFD}"/>
                </a:ext>
              </a:extLst>
            </p:cNvPr>
            <p:cNvSpPr txBox="1"/>
            <p:nvPr/>
          </p:nvSpPr>
          <p:spPr>
            <a:xfrm>
              <a:off x="9620250" y="2514600"/>
              <a:ext cx="1948709" cy="33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97" b="1" dirty="0"/>
                <a:t>Annual Rainfall [mm</a:t>
              </a:r>
              <a:r>
                <a:rPr lang="en-GB" sz="1097" b="1" dirty="0"/>
                <a:t>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A8AF2-E6F1-448C-9AF9-AC3AD0835BE6}"/>
                </a:ext>
              </a:extLst>
            </p:cNvPr>
            <p:cNvSpPr/>
            <p:nvPr/>
          </p:nvSpPr>
          <p:spPr>
            <a:xfrm>
              <a:off x="9915524" y="2847975"/>
              <a:ext cx="360000" cy="180975"/>
            </a:xfrm>
            <a:prstGeom prst="rect">
              <a:avLst/>
            </a:prstGeom>
            <a:solidFill>
              <a:srgbClr val="F9F80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B16F9-BA52-4334-A2B4-EC9E1DD9758C}"/>
                </a:ext>
              </a:extLst>
            </p:cNvPr>
            <p:cNvSpPr/>
            <p:nvPr/>
          </p:nvSpPr>
          <p:spPr>
            <a:xfrm>
              <a:off x="9915524" y="3054804"/>
              <a:ext cx="360000" cy="180975"/>
            </a:xfrm>
            <a:prstGeom prst="rect">
              <a:avLst/>
            </a:prstGeom>
            <a:solidFill>
              <a:srgbClr val="D3EA07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9D9296-2ADC-40DD-92FB-85B01A5F4916}"/>
                </a:ext>
              </a:extLst>
            </p:cNvPr>
            <p:cNvSpPr/>
            <p:nvPr/>
          </p:nvSpPr>
          <p:spPr>
            <a:xfrm>
              <a:off x="9915524" y="3261633"/>
              <a:ext cx="360000" cy="180975"/>
            </a:xfrm>
            <a:prstGeom prst="rect">
              <a:avLst/>
            </a:prstGeom>
            <a:solidFill>
              <a:srgbClr val="78A8B6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B5F0D-4C42-4BA6-8F41-F4617B136E80}"/>
                </a:ext>
              </a:extLst>
            </p:cNvPr>
            <p:cNvSpPr/>
            <p:nvPr/>
          </p:nvSpPr>
          <p:spPr>
            <a:xfrm>
              <a:off x="9915524" y="3468462"/>
              <a:ext cx="360000" cy="180975"/>
            </a:xfrm>
            <a:prstGeom prst="rect">
              <a:avLst/>
            </a:prstGeom>
            <a:solidFill>
              <a:srgbClr val="46D6E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1D2ABF-C954-464B-8FC2-D31D8EE2E70D}"/>
                </a:ext>
              </a:extLst>
            </p:cNvPr>
            <p:cNvSpPr/>
            <p:nvPr/>
          </p:nvSpPr>
          <p:spPr>
            <a:xfrm>
              <a:off x="9915524" y="3675291"/>
              <a:ext cx="360000" cy="180975"/>
            </a:xfrm>
            <a:prstGeom prst="rect">
              <a:avLst/>
            </a:prstGeom>
            <a:solidFill>
              <a:srgbClr val="70F6E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E46-B45B-4FA9-B325-954D7D0FC80D}"/>
                </a:ext>
              </a:extLst>
            </p:cNvPr>
            <p:cNvSpPr/>
            <p:nvPr/>
          </p:nvSpPr>
          <p:spPr>
            <a:xfrm>
              <a:off x="9915524" y="3882120"/>
              <a:ext cx="360000" cy="180975"/>
            </a:xfrm>
            <a:prstGeom prst="rect">
              <a:avLst/>
            </a:prstGeom>
            <a:solidFill>
              <a:srgbClr val="C10ED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7EF94F-FACA-4BF0-AA6E-AAE1E90663B2}"/>
                </a:ext>
              </a:extLst>
            </p:cNvPr>
            <p:cNvSpPr/>
            <p:nvPr/>
          </p:nvSpPr>
          <p:spPr>
            <a:xfrm>
              <a:off x="9915524" y="4088949"/>
              <a:ext cx="360000" cy="180975"/>
            </a:xfrm>
            <a:prstGeom prst="rect">
              <a:avLst/>
            </a:prstGeom>
            <a:solidFill>
              <a:srgbClr val="5705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143868-85FD-4A7D-B468-85F463B2886E}"/>
                </a:ext>
              </a:extLst>
            </p:cNvPr>
            <p:cNvSpPr/>
            <p:nvPr/>
          </p:nvSpPr>
          <p:spPr>
            <a:xfrm>
              <a:off x="9915524" y="4295775"/>
              <a:ext cx="360000" cy="180975"/>
            </a:xfrm>
            <a:prstGeom prst="rect">
              <a:avLst/>
            </a:prstGeom>
            <a:solidFill>
              <a:srgbClr val="35005A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1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BFCD7-5FD0-4721-9FA6-57526387314B}"/>
                </a:ext>
              </a:extLst>
            </p:cNvPr>
            <p:cNvSpPr txBox="1"/>
            <p:nvPr/>
          </p:nvSpPr>
          <p:spPr>
            <a:xfrm>
              <a:off x="10048875" y="299890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1500 - 2000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81FBFA-8B73-4A4F-896F-9680B52E93B1}"/>
                </a:ext>
              </a:extLst>
            </p:cNvPr>
            <p:cNvSpPr txBox="1"/>
            <p:nvPr/>
          </p:nvSpPr>
          <p:spPr>
            <a:xfrm>
              <a:off x="10048875" y="3206982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2000 - 3000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01783-F84C-4D50-B46F-49B42152EF62}"/>
                </a:ext>
              </a:extLst>
            </p:cNvPr>
            <p:cNvSpPr txBox="1"/>
            <p:nvPr/>
          </p:nvSpPr>
          <p:spPr>
            <a:xfrm>
              <a:off x="10048875" y="341506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3000 - 4000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56628E-16ED-4A68-B2C7-8D4A6D60A51E}"/>
                </a:ext>
              </a:extLst>
            </p:cNvPr>
            <p:cNvSpPr txBox="1"/>
            <p:nvPr/>
          </p:nvSpPr>
          <p:spPr>
            <a:xfrm>
              <a:off x="10048875" y="3623143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4000 - 5000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34C790-901B-49AC-AEF8-6C652A428EC8}"/>
                </a:ext>
              </a:extLst>
            </p:cNvPr>
            <p:cNvSpPr txBox="1"/>
            <p:nvPr/>
          </p:nvSpPr>
          <p:spPr>
            <a:xfrm>
              <a:off x="10048875" y="3831220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5000 - 6000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A8C24E-017D-4A6B-963F-71780ACDE6E8}"/>
                </a:ext>
              </a:extLst>
            </p:cNvPr>
            <p:cNvSpPr txBox="1"/>
            <p:nvPr/>
          </p:nvSpPr>
          <p:spPr>
            <a:xfrm>
              <a:off x="10048875" y="4039299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6000 - 7000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9F023A-5F44-4EE9-9F3A-0B99A2DB838B}"/>
                </a:ext>
              </a:extLst>
            </p:cNvPr>
            <p:cNvSpPr txBox="1"/>
            <p:nvPr/>
          </p:nvSpPr>
          <p:spPr>
            <a:xfrm>
              <a:off x="9906001" y="4247378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&gt; 7000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E4516-8B76-41DE-A56B-579FC0BC4B0F}"/>
                </a:ext>
              </a:extLst>
            </p:cNvPr>
            <p:cNvSpPr txBox="1"/>
            <p:nvPr/>
          </p:nvSpPr>
          <p:spPr>
            <a:xfrm>
              <a:off x="9896474" y="2790824"/>
              <a:ext cx="1362076" cy="30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42" dirty="0"/>
                <a:t>&lt; 1500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C8C0CB-A727-45FD-8431-DF252BC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094" y="2320060"/>
            <a:ext cx="5349102" cy="521181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3C5303-7495-456A-AF59-717EFE805FCE}"/>
              </a:ext>
            </a:extLst>
          </p:cNvPr>
          <p:cNvSpPr/>
          <p:nvPr/>
        </p:nvSpPr>
        <p:spPr>
          <a:xfrm>
            <a:off x="1199151" y="2251077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6A1B7-A445-4B68-BD5B-A60DD09D27F7}"/>
              </a:ext>
            </a:extLst>
          </p:cNvPr>
          <p:cNvSpPr/>
          <p:nvPr/>
        </p:nvSpPr>
        <p:spPr>
          <a:xfrm>
            <a:off x="6755028" y="2223848"/>
            <a:ext cx="215821" cy="52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92C198-F43E-4644-AFEA-FA8522BD1CAC}"/>
              </a:ext>
            </a:extLst>
          </p:cNvPr>
          <p:cNvSpPr/>
          <p:nvPr/>
        </p:nvSpPr>
        <p:spPr>
          <a:xfrm rot="16200000">
            <a:off x="4066283" y="-477897"/>
            <a:ext cx="130428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A01A9F-CE39-4F58-AC94-492BFB6DCB6E}"/>
              </a:ext>
            </a:extLst>
          </p:cNvPr>
          <p:cNvSpPr/>
          <p:nvPr/>
        </p:nvSpPr>
        <p:spPr>
          <a:xfrm rot="16200000">
            <a:off x="4051359" y="4706031"/>
            <a:ext cx="188684" cy="54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11"/>
          </a:p>
        </p:txBody>
      </p:sp>
    </p:spTree>
    <p:extLst>
      <p:ext uri="{BB962C8B-B14F-4D97-AF65-F5344CB8AC3E}">
        <p14:creationId xmlns:p14="http://schemas.microsoft.com/office/powerpoint/2010/main" val="1370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4529</TotalTime>
  <Words>177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</dc:creator>
  <cp:lastModifiedBy>Fatima Maria Pillosu</cp:lastModifiedBy>
  <cp:revision>20</cp:revision>
  <dcterms:created xsi:type="dcterms:W3CDTF">2021-03-04T15:43:31Z</dcterms:created>
  <dcterms:modified xsi:type="dcterms:W3CDTF">2021-03-20T22:48:13Z</dcterms:modified>
</cp:coreProperties>
</file>